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4.xml" ContentType="application/vnd.openxmlformats-officedocument.theme+xml"/>
  <Override PartName="/ppt/theme/themeOverride1.xml" ContentType="application/vnd.openxmlformats-officedocument.themeOverrid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5.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7.xml" ContentType="application/vnd.openxmlformats-officedocument.theme+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theme/theme8.xml" ContentType="application/vnd.openxmlformats-officedocument.theme+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theme/theme9.xml" ContentType="application/vnd.openxmlformats-officedocument.theme+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10.xml" ContentType="application/vnd.openxmlformats-officedocument.theme+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theme/theme11.xml" ContentType="application/vnd.openxmlformats-officedocument.theme+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2.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theme/theme13.xml" ContentType="application/vnd.openxmlformats-officedocument.theme+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theme/theme14.xml" ContentType="application/vnd.openxmlformats-officedocument.theme+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theme/theme15.xml" ContentType="application/vnd.openxmlformats-officedocument.theme+xml"/>
  <Override PartName="/ppt/theme/theme16.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83" r:id="rId3"/>
    <p:sldMasterId id="2147483807" r:id="rId4"/>
    <p:sldMasterId id="2147483819" r:id="rId5"/>
    <p:sldMasterId id="2147483831" r:id="rId6"/>
    <p:sldMasterId id="2147483958" r:id="rId7"/>
    <p:sldMasterId id="2147483960" r:id="rId8"/>
    <p:sldMasterId id="2147483962" r:id="rId9"/>
    <p:sldMasterId id="2147483964" r:id="rId10"/>
    <p:sldMasterId id="2147483966" r:id="rId11"/>
    <p:sldMasterId id="2147483967" r:id="rId12"/>
    <p:sldMasterId id="2147483969" r:id="rId13"/>
    <p:sldMasterId id="2147484534" r:id="rId14"/>
    <p:sldMasterId id="2147484552" r:id="rId15"/>
  </p:sldMasterIdLst>
  <p:notesMasterIdLst>
    <p:notesMasterId r:id="rId60"/>
  </p:notesMasterIdLst>
  <p:sldIdLst>
    <p:sldId id="328" r:id="rId16"/>
    <p:sldId id="256" r:id="rId17"/>
    <p:sldId id="297" r:id="rId18"/>
    <p:sldId id="357" r:id="rId19"/>
    <p:sldId id="359" r:id="rId20"/>
    <p:sldId id="358" r:id="rId21"/>
    <p:sldId id="356" r:id="rId22"/>
    <p:sldId id="329" r:id="rId23"/>
    <p:sldId id="331" r:id="rId24"/>
    <p:sldId id="335" r:id="rId25"/>
    <p:sldId id="333" r:id="rId26"/>
    <p:sldId id="360" r:id="rId27"/>
    <p:sldId id="361" r:id="rId28"/>
    <p:sldId id="362" r:id="rId29"/>
    <p:sldId id="363" r:id="rId30"/>
    <p:sldId id="364" r:id="rId31"/>
    <p:sldId id="365" r:id="rId32"/>
    <p:sldId id="366" r:id="rId33"/>
    <p:sldId id="349" r:id="rId34"/>
    <p:sldId id="352" r:id="rId35"/>
    <p:sldId id="353" r:id="rId36"/>
    <p:sldId id="354" r:id="rId37"/>
    <p:sldId id="355" r:id="rId38"/>
    <p:sldId id="367" r:id="rId39"/>
    <p:sldId id="368" r:id="rId40"/>
    <p:sldId id="369" r:id="rId41"/>
    <p:sldId id="370" r:id="rId42"/>
    <p:sldId id="371" r:id="rId43"/>
    <p:sldId id="372" r:id="rId44"/>
    <p:sldId id="373" r:id="rId45"/>
    <p:sldId id="379" r:id="rId46"/>
    <p:sldId id="374" r:id="rId47"/>
    <p:sldId id="380" r:id="rId48"/>
    <p:sldId id="375" r:id="rId49"/>
    <p:sldId id="376" r:id="rId50"/>
    <p:sldId id="377" r:id="rId51"/>
    <p:sldId id="378" r:id="rId52"/>
    <p:sldId id="381" r:id="rId53"/>
    <p:sldId id="382" r:id="rId54"/>
    <p:sldId id="383" r:id="rId55"/>
    <p:sldId id="384" r:id="rId56"/>
    <p:sldId id="386" r:id="rId57"/>
    <p:sldId id="387" r:id="rId58"/>
    <p:sldId id="266" r:id="rId59"/>
  </p:sldIdLst>
  <p:sldSz cx="9144000" cy="6858000" type="screen4x3"/>
  <p:notesSz cx="6858000" cy="9144000"/>
  <p:custDataLst>
    <p:tags r:id="rId61"/>
  </p:custDataLst>
  <p:defaultTextStyle>
    <a:defPPr>
      <a:defRPr lang="ru-RU"/>
    </a:defPPr>
    <a:lvl1pPr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Verdana" panose="020B0604030504040204" pitchFamily="34" charset="0"/>
        <a:ea typeface="+mn-ea"/>
        <a:cs typeface="+mn-cs"/>
      </a:defRPr>
    </a:lvl5pPr>
    <a:lvl6pPr marL="2286000" algn="l" defTabSz="914400" rtl="0" eaLnBrk="1" latinLnBrk="0" hangingPunct="1">
      <a:defRPr kern="1200">
        <a:solidFill>
          <a:schemeClr val="tx1"/>
        </a:solidFill>
        <a:latin typeface="Verdana" panose="020B0604030504040204" pitchFamily="34" charset="0"/>
        <a:ea typeface="+mn-ea"/>
        <a:cs typeface="+mn-cs"/>
      </a:defRPr>
    </a:lvl6pPr>
    <a:lvl7pPr marL="2743200" algn="l" defTabSz="914400" rtl="0" eaLnBrk="1" latinLnBrk="0" hangingPunct="1">
      <a:defRPr kern="1200">
        <a:solidFill>
          <a:schemeClr val="tx1"/>
        </a:solidFill>
        <a:latin typeface="Verdana" panose="020B0604030504040204" pitchFamily="34" charset="0"/>
        <a:ea typeface="+mn-ea"/>
        <a:cs typeface="+mn-cs"/>
      </a:defRPr>
    </a:lvl7pPr>
    <a:lvl8pPr marL="3200400" algn="l" defTabSz="914400" rtl="0" eaLnBrk="1" latinLnBrk="0" hangingPunct="1">
      <a:defRPr kern="1200">
        <a:solidFill>
          <a:schemeClr val="tx1"/>
        </a:solidFill>
        <a:latin typeface="Verdana" panose="020B0604030504040204" pitchFamily="34" charset="0"/>
        <a:ea typeface="+mn-ea"/>
        <a:cs typeface="+mn-cs"/>
      </a:defRPr>
    </a:lvl8pPr>
    <a:lvl9pPr marL="3657600" algn="l" defTabSz="914400" rtl="0" eaLnBrk="1" latinLnBrk="0" hangingPunct="1">
      <a:defRPr kern="1200">
        <a:solidFill>
          <a:schemeClr val="tx1"/>
        </a:solidFill>
        <a:latin typeface="Verdan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7A0000"/>
    <a:srgbClr val="9933FF"/>
    <a:srgbClr val="008080"/>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71" d="100"/>
          <a:sy n="71" d="100"/>
        </p:scale>
        <p:origin x="128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3.xml"/><Relationship Id="rId26" Type="http://schemas.openxmlformats.org/officeDocument/2006/relationships/slide" Target="slides/slide11.xml"/><Relationship Id="rId39" Type="http://schemas.openxmlformats.org/officeDocument/2006/relationships/slide" Target="slides/slide24.xml"/><Relationship Id="rId21" Type="http://schemas.openxmlformats.org/officeDocument/2006/relationships/slide" Target="slides/slide6.xml"/><Relationship Id="rId34" Type="http://schemas.openxmlformats.org/officeDocument/2006/relationships/slide" Target="slides/slide19.xml"/><Relationship Id="rId42" Type="http://schemas.openxmlformats.org/officeDocument/2006/relationships/slide" Target="slides/slide27.xml"/><Relationship Id="rId47" Type="http://schemas.openxmlformats.org/officeDocument/2006/relationships/slide" Target="slides/slide32.xml"/><Relationship Id="rId50" Type="http://schemas.openxmlformats.org/officeDocument/2006/relationships/slide" Target="slides/slide35.xml"/><Relationship Id="rId55" Type="http://schemas.openxmlformats.org/officeDocument/2006/relationships/slide" Target="slides/slide40.xml"/><Relationship Id="rId63" Type="http://schemas.openxmlformats.org/officeDocument/2006/relationships/viewProps" Target="viewProp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1.xml"/><Relationship Id="rId20" Type="http://schemas.openxmlformats.org/officeDocument/2006/relationships/slide" Target="slides/slide5.xml"/><Relationship Id="rId29" Type="http://schemas.openxmlformats.org/officeDocument/2006/relationships/slide" Target="slides/slide14.xml"/><Relationship Id="rId41" Type="http://schemas.openxmlformats.org/officeDocument/2006/relationships/slide" Target="slides/slide26.xml"/><Relationship Id="rId54" Type="http://schemas.openxmlformats.org/officeDocument/2006/relationships/slide" Target="slides/slide39.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9.xml"/><Relationship Id="rId32" Type="http://schemas.openxmlformats.org/officeDocument/2006/relationships/slide" Target="slides/slide17.xml"/><Relationship Id="rId37" Type="http://schemas.openxmlformats.org/officeDocument/2006/relationships/slide" Target="slides/slide22.xml"/><Relationship Id="rId40" Type="http://schemas.openxmlformats.org/officeDocument/2006/relationships/slide" Target="slides/slide25.xml"/><Relationship Id="rId45" Type="http://schemas.openxmlformats.org/officeDocument/2006/relationships/slide" Target="slides/slide30.xml"/><Relationship Id="rId53" Type="http://schemas.openxmlformats.org/officeDocument/2006/relationships/slide" Target="slides/slide38.xml"/><Relationship Id="rId58" Type="http://schemas.openxmlformats.org/officeDocument/2006/relationships/slide" Target="slides/slide43.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8.xml"/><Relationship Id="rId28" Type="http://schemas.openxmlformats.org/officeDocument/2006/relationships/slide" Target="slides/slide13.xml"/><Relationship Id="rId36" Type="http://schemas.openxmlformats.org/officeDocument/2006/relationships/slide" Target="slides/slide21.xml"/><Relationship Id="rId49" Type="http://schemas.openxmlformats.org/officeDocument/2006/relationships/slide" Target="slides/slide34.xml"/><Relationship Id="rId57" Type="http://schemas.openxmlformats.org/officeDocument/2006/relationships/slide" Target="slides/slide42.xml"/><Relationship Id="rId61" Type="http://schemas.openxmlformats.org/officeDocument/2006/relationships/tags" Target="tags/tag1.xml"/><Relationship Id="rId10" Type="http://schemas.openxmlformats.org/officeDocument/2006/relationships/slideMaster" Target="slideMasters/slideMaster10.xml"/><Relationship Id="rId19" Type="http://schemas.openxmlformats.org/officeDocument/2006/relationships/slide" Target="slides/slide4.xml"/><Relationship Id="rId31" Type="http://schemas.openxmlformats.org/officeDocument/2006/relationships/slide" Target="slides/slide16.xml"/><Relationship Id="rId44" Type="http://schemas.openxmlformats.org/officeDocument/2006/relationships/slide" Target="slides/slide29.xml"/><Relationship Id="rId52" Type="http://schemas.openxmlformats.org/officeDocument/2006/relationships/slide" Target="slides/slide37.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7.xml"/><Relationship Id="rId27" Type="http://schemas.openxmlformats.org/officeDocument/2006/relationships/slide" Target="slides/slide12.xml"/><Relationship Id="rId30" Type="http://schemas.openxmlformats.org/officeDocument/2006/relationships/slide" Target="slides/slide15.xml"/><Relationship Id="rId35" Type="http://schemas.openxmlformats.org/officeDocument/2006/relationships/slide" Target="slides/slide20.xml"/><Relationship Id="rId43" Type="http://schemas.openxmlformats.org/officeDocument/2006/relationships/slide" Target="slides/slide28.xml"/><Relationship Id="rId48" Type="http://schemas.openxmlformats.org/officeDocument/2006/relationships/slide" Target="slides/slide33.xml"/><Relationship Id="rId56" Type="http://schemas.openxmlformats.org/officeDocument/2006/relationships/slide" Target="slides/slide41.xml"/><Relationship Id="rId64"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36.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2.xml"/><Relationship Id="rId25" Type="http://schemas.openxmlformats.org/officeDocument/2006/relationships/slide" Target="slides/slide10.xml"/><Relationship Id="rId33" Type="http://schemas.openxmlformats.org/officeDocument/2006/relationships/slide" Target="slides/slide18.xml"/><Relationship Id="rId38" Type="http://schemas.openxmlformats.org/officeDocument/2006/relationships/slide" Target="slides/slide23.xml"/><Relationship Id="rId46" Type="http://schemas.openxmlformats.org/officeDocument/2006/relationships/slide" Target="slides/slide31.xml"/><Relationship Id="rId59" Type="http://schemas.openxmlformats.org/officeDocument/2006/relationships/slide" Target="slides/slide44.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9F7722-F123-43BC-9434-DA63D3A566F3}" type="doc">
      <dgm:prSet loTypeId="urn:microsoft.com/office/officeart/2005/8/layout/hList3" loCatId="list" qsTypeId="urn:microsoft.com/office/officeart/2005/8/quickstyle/simple1" qsCatId="simple" csTypeId="urn:microsoft.com/office/officeart/2005/8/colors/colorful3" csCatId="colorful" phldr="1"/>
      <dgm:spPr/>
      <dgm:t>
        <a:bodyPr/>
        <a:lstStyle/>
        <a:p>
          <a:endParaRPr lang="ru-RU"/>
        </a:p>
      </dgm:t>
    </dgm:pt>
    <dgm:pt modelId="{2A6EE3AF-C77B-4408-A975-B85A70903665}">
      <dgm:prSet phldrT="[Текст]" custT="1"/>
      <dgm:spPr/>
      <dgm:t>
        <a:bodyPr/>
        <a:lstStyle/>
        <a:p>
          <a:r>
            <a:rPr lang="ru-RU" sz="4800" smtClean="0"/>
            <a:t>Шарбатлар</a:t>
          </a:r>
          <a:endParaRPr lang="ru-RU" sz="4800"/>
        </a:p>
      </dgm:t>
    </dgm:pt>
    <dgm:pt modelId="{8150193E-0CE7-4E51-9A9F-E170066CCF14}" type="parTrans" cxnId="{8DBB8F83-762A-48F0-8497-C6DE4C3116F4}">
      <dgm:prSet/>
      <dgm:spPr/>
      <dgm:t>
        <a:bodyPr/>
        <a:lstStyle/>
        <a:p>
          <a:endParaRPr lang="ru-RU" sz="1800"/>
        </a:p>
      </dgm:t>
    </dgm:pt>
    <dgm:pt modelId="{90842BDB-27E4-44A1-A193-20E516E27B0B}" type="sibTrans" cxnId="{8DBB8F83-762A-48F0-8497-C6DE4C3116F4}">
      <dgm:prSet/>
      <dgm:spPr/>
      <dgm:t>
        <a:bodyPr/>
        <a:lstStyle/>
        <a:p>
          <a:endParaRPr lang="ru-RU" sz="1800"/>
        </a:p>
      </dgm:t>
    </dgm:pt>
    <dgm:pt modelId="{C449E4D6-0AE5-4154-9F5A-D9F382C6DFBB}">
      <dgm:prSet phldrT="[Текст]" custT="1"/>
      <dgm:spPr/>
      <dgm:t>
        <a:bodyPr/>
        <a:lstStyle/>
        <a:p>
          <a:r>
            <a:rPr lang="ru-RU" sz="1800" smtClean="0"/>
            <a:t>п а с т е р л а н г а н -  герметик тарада ишлаб чиқарилади, қадоқлаб герметиклангандан сўнг иситилган;</a:t>
          </a:r>
          <a:endParaRPr lang="ru-RU" sz="1800"/>
        </a:p>
      </dgm:t>
    </dgm:pt>
    <dgm:pt modelId="{3FAD2B0B-DF3E-4B2A-AB5D-FF6FA08EDF1D}" type="parTrans" cxnId="{C13501AC-0BCF-4AF3-B521-5A10BAF186B7}">
      <dgm:prSet/>
      <dgm:spPr/>
      <dgm:t>
        <a:bodyPr/>
        <a:lstStyle/>
        <a:p>
          <a:endParaRPr lang="ru-RU" sz="1800"/>
        </a:p>
      </dgm:t>
    </dgm:pt>
    <dgm:pt modelId="{C4ED8B85-0323-4E16-9BD9-776635042B18}" type="sibTrans" cxnId="{C13501AC-0BCF-4AF3-B521-5A10BAF186B7}">
      <dgm:prSet/>
      <dgm:spPr/>
      <dgm:t>
        <a:bodyPr/>
        <a:lstStyle/>
        <a:p>
          <a:endParaRPr lang="ru-RU" sz="1800"/>
        </a:p>
      </dgm:t>
    </dgm:pt>
    <dgm:pt modelId="{5D42F847-988A-405A-83C5-1DF7ED6C91A5}">
      <dgm:prSet phldrT="[Текст]" custT="1"/>
      <dgm:spPr/>
      <dgm:t>
        <a:bodyPr/>
        <a:lstStyle/>
        <a:p>
          <a:r>
            <a:rPr lang="ru-RU" sz="1400" smtClean="0"/>
            <a:t>а с е п т и к   к о н с е р в а л а н г а н – ишлаб чиқариш жараёнларида микроорганизм уруғлари йўқ қилинган, стерил шароитда қадоқланган;</a:t>
          </a:r>
          <a:endParaRPr lang="ru-RU" sz="1400"/>
        </a:p>
      </dgm:t>
    </dgm:pt>
    <dgm:pt modelId="{69D7943A-CCD3-415F-8775-609A0859A8DB}" type="parTrans" cxnId="{9286A516-CC66-49D2-AD6E-FB844B0BD11F}">
      <dgm:prSet/>
      <dgm:spPr/>
      <dgm:t>
        <a:bodyPr/>
        <a:lstStyle/>
        <a:p>
          <a:endParaRPr lang="ru-RU" sz="1800"/>
        </a:p>
      </dgm:t>
    </dgm:pt>
    <dgm:pt modelId="{888C7CE3-9A1C-4424-98DD-0C002FB6A234}" type="sibTrans" cxnId="{9286A516-CC66-49D2-AD6E-FB844B0BD11F}">
      <dgm:prSet/>
      <dgm:spPr/>
      <dgm:t>
        <a:bodyPr/>
        <a:lstStyle/>
        <a:p>
          <a:endParaRPr lang="ru-RU" sz="1800"/>
        </a:p>
      </dgm:t>
    </dgm:pt>
    <dgm:pt modelId="{69B2116C-C0B8-4FFA-B59A-BB68F4974D37}">
      <dgm:prSet phldrT="[Текст]" custT="1"/>
      <dgm:spPr/>
      <dgm:t>
        <a:bodyPr/>
        <a:lstStyle/>
        <a:p>
          <a:r>
            <a:rPr lang="ru-RU" sz="1400" smtClean="0"/>
            <a:t>с о в у қ  с а қ л а н а д и г а н  ш а р б а т л а р – 0-(-2)</a:t>
          </a:r>
          <a:r>
            <a:rPr lang="ru-RU" sz="1400" baseline="30000" smtClean="0"/>
            <a:t>0</a:t>
          </a:r>
          <a:r>
            <a:rPr lang="ru-RU" sz="1400" smtClean="0"/>
            <a:t>С- гача совутилган, ушбу температурада карбонат ангидрид гази атмосферасида сақланадиган;  </a:t>
          </a:r>
          <a:endParaRPr lang="ru-RU" sz="1400"/>
        </a:p>
      </dgm:t>
    </dgm:pt>
    <dgm:pt modelId="{DB3BAF05-A6CE-4719-AC93-99E04803AFDE}" type="parTrans" cxnId="{35179E2A-D533-4924-AB2F-DA7AC189EB20}">
      <dgm:prSet/>
      <dgm:spPr/>
      <dgm:t>
        <a:bodyPr/>
        <a:lstStyle/>
        <a:p>
          <a:endParaRPr lang="ru-RU" sz="1800"/>
        </a:p>
      </dgm:t>
    </dgm:pt>
    <dgm:pt modelId="{D8D75FB9-AD67-48C4-ACD9-0E13153E9660}" type="sibTrans" cxnId="{35179E2A-D533-4924-AB2F-DA7AC189EB20}">
      <dgm:prSet/>
      <dgm:spPr/>
      <dgm:t>
        <a:bodyPr/>
        <a:lstStyle/>
        <a:p>
          <a:endParaRPr lang="ru-RU" sz="1800"/>
        </a:p>
      </dgm:t>
    </dgm:pt>
    <dgm:pt modelId="{6B18CD25-E34F-4D42-9BDC-2AD5D0144A0F}">
      <dgm:prSet phldrT="[Текст]" custT="1"/>
      <dgm:spPr/>
      <dgm:t>
        <a:bodyPr/>
        <a:lstStyle/>
        <a:p>
          <a:r>
            <a:rPr lang="ru-RU" sz="1400" smtClean="0"/>
            <a:t>а н т и с е п т и к л а р  ё р д а м и д а  к о н с е р в а л а н г а н   (этил спирти, сорбин кислотаси, сульфат ангидрид, бензойнордон натр) – ликёр-ароқ ва алкоголсиз ичимликлар ишлаб чиқариш саноатида ЯТМ сифатида қўлланиладиган шарбатлар.</a:t>
          </a:r>
          <a:endParaRPr lang="ru-RU" sz="1400"/>
        </a:p>
      </dgm:t>
    </dgm:pt>
    <dgm:pt modelId="{7F3EEA2A-BE97-4D2A-A568-F865FE361365}" type="parTrans" cxnId="{E3F0F375-1AC0-4357-83F0-A6F0C37BFE5E}">
      <dgm:prSet/>
      <dgm:spPr/>
      <dgm:t>
        <a:bodyPr/>
        <a:lstStyle/>
        <a:p>
          <a:endParaRPr lang="ru-RU" sz="1800"/>
        </a:p>
      </dgm:t>
    </dgm:pt>
    <dgm:pt modelId="{3714F280-0A3A-46E3-8FB3-27B1961B7510}" type="sibTrans" cxnId="{E3F0F375-1AC0-4357-83F0-A6F0C37BFE5E}">
      <dgm:prSet/>
      <dgm:spPr/>
      <dgm:t>
        <a:bodyPr/>
        <a:lstStyle/>
        <a:p>
          <a:endParaRPr lang="ru-RU" sz="1800"/>
        </a:p>
      </dgm:t>
    </dgm:pt>
    <dgm:pt modelId="{CD8BAF13-620D-4635-9C65-40F04F632D00}" type="pres">
      <dgm:prSet presAssocID="{A69F7722-F123-43BC-9434-DA63D3A566F3}" presName="composite" presStyleCnt="0">
        <dgm:presLayoutVars>
          <dgm:chMax val="1"/>
          <dgm:dir/>
          <dgm:resizeHandles val="exact"/>
        </dgm:presLayoutVars>
      </dgm:prSet>
      <dgm:spPr/>
      <dgm:t>
        <a:bodyPr/>
        <a:lstStyle/>
        <a:p>
          <a:endParaRPr lang="ru-RU"/>
        </a:p>
      </dgm:t>
    </dgm:pt>
    <dgm:pt modelId="{1FA04427-4F2A-4436-88E5-23179D94624D}" type="pres">
      <dgm:prSet presAssocID="{2A6EE3AF-C77B-4408-A975-B85A70903665}" presName="roof" presStyleLbl="dkBgShp" presStyleIdx="0" presStyleCnt="2" custLinFactNeighborY="-3931"/>
      <dgm:spPr/>
      <dgm:t>
        <a:bodyPr/>
        <a:lstStyle/>
        <a:p>
          <a:endParaRPr lang="ru-RU"/>
        </a:p>
      </dgm:t>
    </dgm:pt>
    <dgm:pt modelId="{183A0B6D-EFDB-4DC2-B5D6-EB3742A26833}" type="pres">
      <dgm:prSet presAssocID="{2A6EE3AF-C77B-4408-A975-B85A70903665}" presName="pillars" presStyleCnt="0"/>
      <dgm:spPr/>
    </dgm:pt>
    <dgm:pt modelId="{F16CFA01-3239-478F-BB74-B0DCDC39A66C}" type="pres">
      <dgm:prSet presAssocID="{2A6EE3AF-C77B-4408-A975-B85A70903665}" presName="pillar1" presStyleLbl="node1" presStyleIdx="0" presStyleCnt="4">
        <dgm:presLayoutVars>
          <dgm:bulletEnabled val="1"/>
        </dgm:presLayoutVars>
      </dgm:prSet>
      <dgm:spPr/>
      <dgm:t>
        <a:bodyPr/>
        <a:lstStyle/>
        <a:p>
          <a:endParaRPr lang="ru-RU"/>
        </a:p>
      </dgm:t>
    </dgm:pt>
    <dgm:pt modelId="{D074040F-D7C8-44F6-8964-D85DFB67B489}" type="pres">
      <dgm:prSet presAssocID="{5D42F847-988A-405A-83C5-1DF7ED6C91A5}" presName="pillarX" presStyleLbl="node1" presStyleIdx="1" presStyleCnt="4">
        <dgm:presLayoutVars>
          <dgm:bulletEnabled val="1"/>
        </dgm:presLayoutVars>
      </dgm:prSet>
      <dgm:spPr/>
      <dgm:t>
        <a:bodyPr/>
        <a:lstStyle/>
        <a:p>
          <a:endParaRPr lang="ru-RU"/>
        </a:p>
      </dgm:t>
    </dgm:pt>
    <dgm:pt modelId="{05466263-9714-4986-8479-905F503C99CD}" type="pres">
      <dgm:prSet presAssocID="{69B2116C-C0B8-4FFA-B59A-BB68F4974D37}" presName="pillarX" presStyleLbl="node1" presStyleIdx="2" presStyleCnt="4">
        <dgm:presLayoutVars>
          <dgm:bulletEnabled val="1"/>
        </dgm:presLayoutVars>
      </dgm:prSet>
      <dgm:spPr/>
      <dgm:t>
        <a:bodyPr/>
        <a:lstStyle/>
        <a:p>
          <a:endParaRPr lang="ru-RU"/>
        </a:p>
      </dgm:t>
    </dgm:pt>
    <dgm:pt modelId="{C3FACAFE-6C09-42FE-8E4F-2945ADAA4DC5}" type="pres">
      <dgm:prSet presAssocID="{6B18CD25-E34F-4D42-9BDC-2AD5D0144A0F}" presName="pillarX" presStyleLbl="node1" presStyleIdx="3" presStyleCnt="4">
        <dgm:presLayoutVars>
          <dgm:bulletEnabled val="1"/>
        </dgm:presLayoutVars>
      </dgm:prSet>
      <dgm:spPr/>
      <dgm:t>
        <a:bodyPr/>
        <a:lstStyle/>
        <a:p>
          <a:endParaRPr lang="ru-RU"/>
        </a:p>
      </dgm:t>
    </dgm:pt>
    <dgm:pt modelId="{5B6B6A41-69BF-4783-9C49-DF24FE286E34}" type="pres">
      <dgm:prSet presAssocID="{2A6EE3AF-C77B-4408-A975-B85A70903665}" presName="base" presStyleLbl="dkBgShp" presStyleIdx="1" presStyleCnt="2"/>
      <dgm:spPr/>
    </dgm:pt>
  </dgm:ptLst>
  <dgm:cxnLst>
    <dgm:cxn modelId="{30A8B6A2-3961-46ED-BDB5-43B298E20385}" type="presOf" srcId="{69B2116C-C0B8-4FFA-B59A-BB68F4974D37}" destId="{05466263-9714-4986-8479-905F503C99CD}" srcOrd="0" destOrd="0" presId="urn:microsoft.com/office/officeart/2005/8/layout/hList3"/>
    <dgm:cxn modelId="{0ECA2877-DB73-42B6-81DC-235FAEC649D3}" type="presOf" srcId="{2A6EE3AF-C77B-4408-A975-B85A70903665}" destId="{1FA04427-4F2A-4436-88E5-23179D94624D}" srcOrd="0" destOrd="0" presId="urn:microsoft.com/office/officeart/2005/8/layout/hList3"/>
    <dgm:cxn modelId="{9286A516-CC66-49D2-AD6E-FB844B0BD11F}" srcId="{2A6EE3AF-C77B-4408-A975-B85A70903665}" destId="{5D42F847-988A-405A-83C5-1DF7ED6C91A5}" srcOrd="1" destOrd="0" parTransId="{69D7943A-CCD3-415F-8775-609A0859A8DB}" sibTransId="{888C7CE3-9A1C-4424-98DD-0C002FB6A234}"/>
    <dgm:cxn modelId="{F5BD42E9-1798-43AE-96A5-BA78F3FF240C}" type="presOf" srcId="{5D42F847-988A-405A-83C5-1DF7ED6C91A5}" destId="{D074040F-D7C8-44F6-8964-D85DFB67B489}" srcOrd="0" destOrd="0" presId="urn:microsoft.com/office/officeart/2005/8/layout/hList3"/>
    <dgm:cxn modelId="{4CEAF22D-EBC0-4090-908B-FC078C3F80CA}" type="presOf" srcId="{C449E4D6-0AE5-4154-9F5A-D9F382C6DFBB}" destId="{F16CFA01-3239-478F-BB74-B0DCDC39A66C}" srcOrd="0" destOrd="0" presId="urn:microsoft.com/office/officeart/2005/8/layout/hList3"/>
    <dgm:cxn modelId="{915AB8F4-28E6-42B0-9DDB-ABE39C32B033}" type="presOf" srcId="{A69F7722-F123-43BC-9434-DA63D3A566F3}" destId="{CD8BAF13-620D-4635-9C65-40F04F632D00}" srcOrd="0" destOrd="0" presId="urn:microsoft.com/office/officeart/2005/8/layout/hList3"/>
    <dgm:cxn modelId="{E3F0F375-1AC0-4357-83F0-A6F0C37BFE5E}" srcId="{2A6EE3AF-C77B-4408-A975-B85A70903665}" destId="{6B18CD25-E34F-4D42-9BDC-2AD5D0144A0F}" srcOrd="3" destOrd="0" parTransId="{7F3EEA2A-BE97-4D2A-A568-F865FE361365}" sibTransId="{3714F280-0A3A-46E3-8FB3-27B1961B7510}"/>
    <dgm:cxn modelId="{8DBB8F83-762A-48F0-8497-C6DE4C3116F4}" srcId="{A69F7722-F123-43BC-9434-DA63D3A566F3}" destId="{2A6EE3AF-C77B-4408-A975-B85A70903665}" srcOrd="0" destOrd="0" parTransId="{8150193E-0CE7-4E51-9A9F-E170066CCF14}" sibTransId="{90842BDB-27E4-44A1-A193-20E516E27B0B}"/>
    <dgm:cxn modelId="{D2787735-6370-4E6E-9C98-96073CE66376}" type="presOf" srcId="{6B18CD25-E34F-4D42-9BDC-2AD5D0144A0F}" destId="{C3FACAFE-6C09-42FE-8E4F-2945ADAA4DC5}" srcOrd="0" destOrd="0" presId="urn:microsoft.com/office/officeart/2005/8/layout/hList3"/>
    <dgm:cxn modelId="{35179E2A-D533-4924-AB2F-DA7AC189EB20}" srcId="{2A6EE3AF-C77B-4408-A975-B85A70903665}" destId="{69B2116C-C0B8-4FFA-B59A-BB68F4974D37}" srcOrd="2" destOrd="0" parTransId="{DB3BAF05-A6CE-4719-AC93-99E04803AFDE}" sibTransId="{D8D75FB9-AD67-48C4-ACD9-0E13153E9660}"/>
    <dgm:cxn modelId="{C13501AC-0BCF-4AF3-B521-5A10BAF186B7}" srcId="{2A6EE3AF-C77B-4408-A975-B85A70903665}" destId="{C449E4D6-0AE5-4154-9F5A-D9F382C6DFBB}" srcOrd="0" destOrd="0" parTransId="{3FAD2B0B-DF3E-4B2A-AB5D-FF6FA08EDF1D}" sibTransId="{C4ED8B85-0323-4E16-9BD9-776635042B18}"/>
    <dgm:cxn modelId="{593A6C18-CAEE-4242-AF2A-1457448A0B85}" type="presParOf" srcId="{CD8BAF13-620D-4635-9C65-40F04F632D00}" destId="{1FA04427-4F2A-4436-88E5-23179D94624D}" srcOrd="0" destOrd="0" presId="urn:microsoft.com/office/officeart/2005/8/layout/hList3"/>
    <dgm:cxn modelId="{0B0B23DD-A169-4B20-BECE-EB669DDB72C6}" type="presParOf" srcId="{CD8BAF13-620D-4635-9C65-40F04F632D00}" destId="{183A0B6D-EFDB-4DC2-B5D6-EB3742A26833}" srcOrd="1" destOrd="0" presId="urn:microsoft.com/office/officeart/2005/8/layout/hList3"/>
    <dgm:cxn modelId="{9A604B64-B01F-44C0-A09A-4A53D20F6212}" type="presParOf" srcId="{183A0B6D-EFDB-4DC2-B5D6-EB3742A26833}" destId="{F16CFA01-3239-478F-BB74-B0DCDC39A66C}" srcOrd="0" destOrd="0" presId="urn:microsoft.com/office/officeart/2005/8/layout/hList3"/>
    <dgm:cxn modelId="{BF41988F-A81C-487E-90CC-3484AF8A6AEA}" type="presParOf" srcId="{183A0B6D-EFDB-4DC2-B5D6-EB3742A26833}" destId="{D074040F-D7C8-44F6-8964-D85DFB67B489}" srcOrd="1" destOrd="0" presId="urn:microsoft.com/office/officeart/2005/8/layout/hList3"/>
    <dgm:cxn modelId="{A5993E2D-9C85-4540-B7C6-DCDDAECC7D16}" type="presParOf" srcId="{183A0B6D-EFDB-4DC2-B5D6-EB3742A26833}" destId="{05466263-9714-4986-8479-905F503C99CD}" srcOrd="2" destOrd="0" presId="urn:microsoft.com/office/officeart/2005/8/layout/hList3"/>
    <dgm:cxn modelId="{30F58797-8C48-4500-A99B-E149FE254D80}" type="presParOf" srcId="{183A0B6D-EFDB-4DC2-B5D6-EB3742A26833}" destId="{C3FACAFE-6C09-42FE-8E4F-2945ADAA4DC5}" srcOrd="3" destOrd="0" presId="urn:microsoft.com/office/officeart/2005/8/layout/hList3"/>
    <dgm:cxn modelId="{D0F1A81E-FA78-447C-A1AC-89D90492E5A6}" type="presParOf" srcId="{CD8BAF13-620D-4635-9C65-40F04F632D00}" destId="{5B6B6A41-69BF-4783-9C49-DF24FE286E34}" srcOrd="2" destOrd="0" presId="urn:microsoft.com/office/officeart/2005/8/layout/h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A04427-4F2A-4436-88E5-23179D94624D}">
      <dsp:nvSpPr>
        <dsp:cNvPr id="0" name=""/>
        <dsp:cNvSpPr/>
      </dsp:nvSpPr>
      <dsp:spPr>
        <a:xfrm>
          <a:off x="0" y="0"/>
          <a:ext cx="8712968" cy="1430491"/>
        </a:xfrm>
        <a:prstGeom prst="rect">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82880" tIns="182880" rIns="182880" bIns="182880" numCol="1" spcCol="1270" anchor="ctr" anchorCtr="0">
          <a:noAutofit/>
        </a:bodyPr>
        <a:lstStyle/>
        <a:p>
          <a:pPr lvl="0" algn="ctr" defTabSz="2133600">
            <a:lnSpc>
              <a:spcPct val="90000"/>
            </a:lnSpc>
            <a:spcBef>
              <a:spcPct val="0"/>
            </a:spcBef>
            <a:spcAft>
              <a:spcPct val="35000"/>
            </a:spcAft>
          </a:pPr>
          <a:r>
            <a:rPr lang="ru-RU" sz="4800" kern="1200" smtClean="0"/>
            <a:t>Шарбатлар</a:t>
          </a:r>
          <a:endParaRPr lang="ru-RU" sz="4800" kern="1200"/>
        </a:p>
      </dsp:txBody>
      <dsp:txXfrm>
        <a:off x="0" y="0"/>
        <a:ext cx="8712968" cy="1430491"/>
      </dsp:txXfrm>
    </dsp:sp>
    <dsp:sp modelId="{F16CFA01-3239-478F-BB74-B0DCDC39A66C}">
      <dsp:nvSpPr>
        <dsp:cNvPr id="0" name=""/>
        <dsp:cNvSpPr/>
      </dsp:nvSpPr>
      <dsp:spPr>
        <a:xfrm>
          <a:off x="0" y="1430491"/>
          <a:ext cx="2178241" cy="3004031"/>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ru-RU" sz="1800" kern="1200" smtClean="0"/>
            <a:t>п а с т е р л а н г а н -  герметик тарада ишлаб чиқарилади, қадоқлаб герметиклангандан сўнг иситилган;</a:t>
          </a:r>
          <a:endParaRPr lang="ru-RU" sz="1800" kern="1200"/>
        </a:p>
      </dsp:txBody>
      <dsp:txXfrm>
        <a:off x="0" y="1430491"/>
        <a:ext cx="2178241" cy="3004031"/>
      </dsp:txXfrm>
    </dsp:sp>
    <dsp:sp modelId="{D074040F-D7C8-44F6-8964-D85DFB67B489}">
      <dsp:nvSpPr>
        <dsp:cNvPr id="0" name=""/>
        <dsp:cNvSpPr/>
      </dsp:nvSpPr>
      <dsp:spPr>
        <a:xfrm>
          <a:off x="2178241" y="1430491"/>
          <a:ext cx="2178241" cy="3004031"/>
        </a:xfrm>
        <a:prstGeom prst="rect">
          <a:avLst/>
        </a:prstGeom>
        <a:solidFill>
          <a:schemeClr val="accent3">
            <a:hueOff val="-5608813"/>
            <a:satOff val="-2884"/>
            <a:lumOff val="-1242"/>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ru-RU" sz="1400" kern="1200" smtClean="0"/>
            <a:t>а с е п т и к   к о н с е р в а л а н г а н – ишлаб чиқариш жараёнларида микроорганизм уруғлари йўқ қилинган, стерил шароитда қадоқланган;</a:t>
          </a:r>
          <a:endParaRPr lang="ru-RU" sz="1400" kern="1200"/>
        </a:p>
      </dsp:txBody>
      <dsp:txXfrm>
        <a:off x="2178241" y="1430491"/>
        <a:ext cx="2178241" cy="3004031"/>
      </dsp:txXfrm>
    </dsp:sp>
    <dsp:sp modelId="{05466263-9714-4986-8479-905F503C99CD}">
      <dsp:nvSpPr>
        <dsp:cNvPr id="0" name=""/>
        <dsp:cNvSpPr/>
      </dsp:nvSpPr>
      <dsp:spPr>
        <a:xfrm>
          <a:off x="4356483" y="1430491"/>
          <a:ext cx="2178241" cy="3004031"/>
        </a:xfrm>
        <a:prstGeom prst="rect">
          <a:avLst/>
        </a:prstGeom>
        <a:solidFill>
          <a:schemeClr val="accent3">
            <a:hueOff val="-11217627"/>
            <a:satOff val="-5768"/>
            <a:lumOff val="-248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ru-RU" sz="1400" kern="1200" smtClean="0"/>
            <a:t>с о в у қ  с а қ л а н а д и г а н  ш а р б а т л а р – 0-(-2)</a:t>
          </a:r>
          <a:r>
            <a:rPr lang="ru-RU" sz="1400" kern="1200" baseline="30000" smtClean="0"/>
            <a:t>0</a:t>
          </a:r>
          <a:r>
            <a:rPr lang="ru-RU" sz="1400" kern="1200" smtClean="0"/>
            <a:t>С- гача совутилган, ушбу температурада карбонат ангидрид гази атмосферасида сақланадиган;  </a:t>
          </a:r>
          <a:endParaRPr lang="ru-RU" sz="1400" kern="1200"/>
        </a:p>
      </dsp:txBody>
      <dsp:txXfrm>
        <a:off x="4356483" y="1430491"/>
        <a:ext cx="2178241" cy="3004031"/>
      </dsp:txXfrm>
    </dsp:sp>
    <dsp:sp modelId="{C3FACAFE-6C09-42FE-8E4F-2945ADAA4DC5}">
      <dsp:nvSpPr>
        <dsp:cNvPr id="0" name=""/>
        <dsp:cNvSpPr/>
      </dsp:nvSpPr>
      <dsp:spPr>
        <a:xfrm>
          <a:off x="6534726" y="1430491"/>
          <a:ext cx="2178241" cy="3004031"/>
        </a:xfrm>
        <a:prstGeom prst="rect">
          <a:avLst/>
        </a:prstGeom>
        <a:solidFill>
          <a:schemeClr val="accent3">
            <a:hueOff val="-16826440"/>
            <a:satOff val="-8652"/>
            <a:lumOff val="-372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ru-RU" sz="1400" kern="1200" smtClean="0"/>
            <a:t>а н т и с е п т и к л а р  ё р д а м и д а  к о н с е р в а л а н г а н   (этил спирти, сорбин кислотаси, сульфат ангидрид, бензойнордон натр) – ликёр-ароқ ва алкоголсиз ичимликлар ишлаб чиқариш саноатида ЯТМ сифатида қўлланиладиган шарбатлар.</a:t>
          </a:r>
          <a:endParaRPr lang="ru-RU" sz="1400" kern="1200"/>
        </a:p>
      </dsp:txBody>
      <dsp:txXfrm>
        <a:off x="6534726" y="1430491"/>
        <a:ext cx="2178241" cy="3004031"/>
      </dsp:txXfrm>
    </dsp:sp>
    <dsp:sp modelId="{5B6B6A41-69BF-4783-9C49-DF24FE286E34}">
      <dsp:nvSpPr>
        <dsp:cNvPr id="0" name=""/>
        <dsp:cNvSpPr/>
      </dsp:nvSpPr>
      <dsp:spPr>
        <a:xfrm>
          <a:off x="0" y="4434522"/>
          <a:ext cx="8712968" cy="333781"/>
        </a:xfrm>
        <a:prstGeom prst="rect">
          <a:avLst/>
        </a:prstGeom>
        <a:solidFill>
          <a:schemeClr val="accent3">
            <a:shade val="9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defRPr sz="1200"/>
            </a:lvl1pPr>
          </a:lstStyle>
          <a:p>
            <a:pPr>
              <a:defRPr/>
            </a:pPr>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defRPr sz="1200"/>
            </a:lvl1pPr>
          </a:lstStyle>
          <a:p>
            <a:pPr>
              <a:defRPr/>
            </a:pPr>
            <a:fld id="{024A767E-2B49-4119-9371-8B3D44788E18}" type="datetimeFigureOut">
              <a:rPr lang="ru-RU"/>
              <a:pPr>
                <a:defRPr/>
              </a:pPr>
              <a:t>06.06.2018</a:t>
            </a:fld>
            <a:endParaRPr lang="ru-RU"/>
          </a:p>
        </p:txBody>
      </p:sp>
      <p:sp>
        <p:nvSpPr>
          <p:cNvPr id="4" name="Образ слайда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hangingPunct="1">
              <a:defRPr sz="1200"/>
            </a:lvl1pPr>
          </a:lstStyle>
          <a:p>
            <a:pPr>
              <a:defRPr/>
            </a:pPr>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7DB3D96E-20B8-41B2-A70F-F05885D60D7D}" type="slidenum">
              <a:rPr lang="ru-RU"/>
              <a:pPr>
                <a:defRPr/>
              </a:pPr>
              <a:t>‹#›</a:t>
            </a:fld>
            <a:endParaRPr lang="ru-RU"/>
          </a:p>
        </p:txBody>
      </p:sp>
    </p:spTree>
    <p:extLst>
      <p:ext uri="{BB962C8B-B14F-4D97-AF65-F5344CB8AC3E}">
        <p14:creationId xmlns:p14="http://schemas.microsoft.com/office/powerpoint/2010/main" val="140873287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Образ слайда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9571" name="Заметки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smtClean="0"/>
          </a:p>
        </p:txBody>
      </p:sp>
      <p:sp>
        <p:nvSpPr>
          <p:cNvPr id="109572" name="Номер слайда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fld id="{58EF814B-2DE9-49BF-8D3C-3F4B638E9B3E}" type="slidenum">
              <a:rPr lang="ru-RU">
                <a:solidFill>
                  <a:srgbClr val="000000"/>
                </a:solidFill>
              </a:rPr>
              <a:pPr/>
              <a:t>10</a:t>
            </a:fld>
            <a:endParaRPr lang="ru-RU">
              <a:solidFill>
                <a:srgbClr val="000000"/>
              </a:solidFill>
            </a:endParaRPr>
          </a:p>
        </p:txBody>
      </p:sp>
    </p:spTree>
    <p:extLst>
      <p:ext uri="{BB962C8B-B14F-4D97-AF65-F5344CB8AC3E}">
        <p14:creationId xmlns:p14="http://schemas.microsoft.com/office/powerpoint/2010/main" val="34937221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hemeOverride" Target="../theme/themeOverride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5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Master" Target="../slideMasters/slideMaster14.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89" y="231"/>
              <a:ext cx="1859" cy="3630"/>
              <a:chOff x="3007" y="773"/>
              <a:chExt cx="1859" cy="3630"/>
            </a:xfrm>
          </p:grpSpPr>
          <p:sp>
            <p:nvSpPr>
              <p:cNvPr id="39" name="Freeform 4"/>
              <p:cNvSpPr>
                <a:spLocks/>
              </p:cNvSpPr>
              <p:nvPr userDrawn="1"/>
            </p:nvSpPr>
            <p:spPr bwMode="ltGray">
              <a:xfrm rot="12185230" flipV="1">
                <a:off x="3533" y="772"/>
                <a:ext cx="1333" cy="1485"/>
              </a:xfrm>
              <a:custGeom>
                <a:avLst/>
                <a:gdLst>
                  <a:gd name="T0" fmla="*/ 16 w 596"/>
                  <a:gd name="T1" fmla="*/ 370 h 666"/>
                  <a:gd name="T2" fmla="*/ 6 w 596"/>
                  <a:gd name="T3" fmla="*/ 341 h 666"/>
                  <a:gd name="T4" fmla="*/ 0 w 596"/>
                  <a:gd name="T5" fmla="*/ 289 h 666"/>
                  <a:gd name="T6" fmla="*/ 4 w 596"/>
                  <a:gd name="T7" fmla="*/ 222 h 666"/>
                  <a:gd name="T8" fmla="*/ 25 w 596"/>
                  <a:gd name="T9" fmla="*/ 151 h 666"/>
                  <a:gd name="T10" fmla="*/ 69 w 596"/>
                  <a:gd name="T11" fmla="*/ 84 h 666"/>
                  <a:gd name="T12" fmla="*/ 142 w 596"/>
                  <a:gd name="T13" fmla="*/ 31 h 666"/>
                  <a:gd name="T14" fmla="*/ 247 w 596"/>
                  <a:gd name="T15" fmla="*/ 2 h 666"/>
                  <a:gd name="T16" fmla="*/ 380 w 596"/>
                  <a:gd name="T17" fmla="*/ 9 h 666"/>
                  <a:gd name="T18" fmla="*/ 484 w 596"/>
                  <a:gd name="T19" fmla="*/ 68 h 666"/>
                  <a:gd name="T20" fmla="*/ 554 w 596"/>
                  <a:gd name="T21" fmla="*/ 165 h 666"/>
                  <a:gd name="T22" fmla="*/ 591 w 596"/>
                  <a:gd name="T23" fmla="*/ 284 h 666"/>
                  <a:gd name="T24" fmla="*/ 595 w 596"/>
                  <a:gd name="T25" fmla="*/ 409 h 666"/>
                  <a:gd name="T26" fmla="*/ 566 w 596"/>
                  <a:gd name="T27" fmla="*/ 525 h 666"/>
                  <a:gd name="T28" fmla="*/ 507 w 596"/>
                  <a:gd name="T29" fmla="*/ 615 h 666"/>
                  <a:gd name="T30" fmla="*/ 417 w 596"/>
                  <a:gd name="T31" fmla="*/ 663 h 666"/>
                  <a:gd name="T32" fmla="*/ 389 w 596"/>
                  <a:gd name="T33" fmla="*/ 659 h 666"/>
                  <a:gd name="T34" fmla="*/ 441 w 596"/>
                  <a:gd name="T35" fmla="*/ 617 h 666"/>
                  <a:gd name="T36" fmla="*/ 482 w 596"/>
                  <a:gd name="T37" fmla="*/ 544 h 666"/>
                  <a:gd name="T38" fmla="*/ 509 w 596"/>
                  <a:gd name="T39" fmla="*/ 454 h 666"/>
                  <a:gd name="T40" fmla="*/ 520 w 596"/>
                  <a:gd name="T41" fmla="*/ 355 h 666"/>
                  <a:gd name="T42" fmla="*/ 514 w 596"/>
                  <a:gd name="T43" fmla="*/ 258 h 666"/>
                  <a:gd name="T44" fmla="*/ 485 w 596"/>
                  <a:gd name="T45" fmla="*/ 174 h 666"/>
                  <a:gd name="T46" fmla="*/ 433 w 596"/>
                  <a:gd name="T47" fmla="*/ 112 h 666"/>
                  <a:gd name="T48" fmla="*/ 341 w 596"/>
                  <a:gd name="T49" fmla="*/ 75 h 666"/>
                  <a:gd name="T50" fmla="*/ 246 w 596"/>
                  <a:gd name="T51" fmla="*/ 61 h 666"/>
                  <a:gd name="T52" fmla="*/ 174 w 596"/>
                  <a:gd name="T53" fmla="*/ 71 h 666"/>
                  <a:gd name="T54" fmla="*/ 121 w 596"/>
                  <a:gd name="T55" fmla="*/ 101 h 666"/>
                  <a:gd name="T56" fmla="*/ 84 w 596"/>
                  <a:gd name="T57" fmla="*/ 149 h 666"/>
                  <a:gd name="T58" fmla="*/ 57 w 596"/>
                  <a:gd name="T59" fmla="*/ 206 h 666"/>
                  <a:gd name="T60" fmla="*/ 40 w 596"/>
                  <a:gd name="T61" fmla="*/ 272 h 666"/>
                  <a:gd name="T62" fmla="*/ 28 w 596"/>
                  <a:gd name="T63" fmla="*/ 339 h 66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0" name="Freeform 5"/>
              <p:cNvSpPr>
                <a:spLocks/>
              </p:cNvSpPr>
              <p:nvPr userDrawn="1"/>
            </p:nvSpPr>
            <p:spPr bwMode="ltGray">
              <a:xfrm rot="12185230" flipV="1">
                <a:off x="4028" y="1798"/>
                <a:ext cx="571" cy="531"/>
              </a:xfrm>
              <a:custGeom>
                <a:avLst/>
                <a:gdLst>
                  <a:gd name="T0" fmla="*/ 0 w 257"/>
                  <a:gd name="T1" fmla="*/ 0 h 237"/>
                  <a:gd name="T2" fmla="*/ 0 w 257"/>
                  <a:gd name="T3" fmla="*/ 25 h 237"/>
                  <a:gd name="T4" fmla="*/ 3 w 257"/>
                  <a:gd name="T5" fmla="*/ 50 h 237"/>
                  <a:gd name="T6" fmla="*/ 6 w 257"/>
                  <a:gd name="T7" fmla="*/ 75 h 237"/>
                  <a:gd name="T8" fmla="*/ 11 w 257"/>
                  <a:gd name="T9" fmla="*/ 98 h 237"/>
                  <a:gd name="T10" fmla="*/ 18 w 257"/>
                  <a:gd name="T11" fmla="*/ 119 h 237"/>
                  <a:gd name="T12" fmla="*/ 27 w 257"/>
                  <a:gd name="T13" fmla="*/ 141 h 237"/>
                  <a:gd name="T14" fmla="*/ 38 w 257"/>
                  <a:gd name="T15" fmla="*/ 161 h 237"/>
                  <a:gd name="T16" fmla="*/ 51 w 257"/>
                  <a:gd name="T17" fmla="*/ 178 h 237"/>
                  <a:gd name="T18" fmla="*/ 67 w 257"/>
                  <a:gd name="T19" fmla="*/ 194 h 237"/>
                  <a:gd name="T20" fmla="*/ 86 w 257"/>
                  <a:gd name="T21" fmla="*/ 208 h 237"/>
                  <a:gd name="T22" fmla="*/ 106 w 257"/>
                  <a:gd name="T23" fmla="*/ 219 h 237"/>
                  <a:gd name="T24" fmla="*/ 131 w 257"/>
                  <a:gd name="T25" fmla="*/ 228 h 237"/>
                  <a:gd name="T26" fmla="*/ 158 w 257"/>
                  <a:gd name="T27" fmla="*/ 234 h 237"/>
                  <a:gd name="T28" fmla="*/ 188 w 257"/>
                  <a:gd name="T29" fmla="*/ 237 h 237"/>
                  <a:gd name="T30" fmla="*/ 220 w 257"/>
                  <a:gd name="T31" fmla="*/ 236 h 237"/>
                  <a:gd name="T32" fmla="*/ 257 w 257"/>
                  <a:gd name="T33" fmla="*/ 232 h 237"/>
                  <a:gd name="T34" fmla="*/ 224 w 257"/>
                  <a:gd name="T35" fmla="*/ 227 h 237"/>
                  <a:gd name="T36" fmla="*/ 195 w 257"/>
                  <a:gd name="T37" fmla="*/ 220 h 237"/>
                  <a:gd name="T38" fmla="*/ 170 w 257"/>
                  <a:gd name="T39" fmla="*/ 212 h 237"/>
                  <a:gd name="T40" fmla="*/ 148 w 257"/>
                  <a:gd name="T41" fmla="*/ 204 h 237"/>
                  <a:gd name="T42" fmla="*/ 128 w 257"/>
                  <a:gd name="T43" fmla="*/ 193 h 237"/>
                  <a:gd name="T44" fmla="*/ 112 w 257"/>
                  <a:gd name="T45" fmla="*/ 182 h 237"/>
                  <a:gd name="T46" fmla="*/ 97 w 257"/>
                  <a:gd name="T47" fmla="*/ 169 h 237"/>
                  <a:gd name="T48" fmla="*/ 84 w 257"/>
                  <a:gd name="T49" fmla="*/ 155 h 237"/>
                  <a:gd name="T50" fmla="*/ 72 w 257"/>
                  <a:gd name="T51" fmla="*/ 141 h 237"/>
                  <a:gd name="T52" fmla="*/ 61 w 257"/>
                  <a:gd name="T53" fmla="*/ 125 h 237"/>
                  <a:gd name="T54" fmla="*/ 52 w 257"/>
                  <a:gd name="T55" fmla="*/ 107 h 237"/>
                  <a:gd name="T56" fmla="*/ 43 w 257"/>
                  <a:gd name="T57" fmla="*/ 88 h 237"/>
                  <a:gd name="T58" fmla="*/ 33 w 257"/>
                  <a:gd name="T59" fmla="*/ 69 h 237"/>
                  <a:gd name="T60" fmla="*/ 23 w 257"/>
                  <a:gd name="T61" fmla="*/ 47 h 237"/>
                  <a:gd name="T62" fmla="*/ 12 w 257"/>
                  <a:gd name="T63" fmla="*/ 24 h 237"/>
                  <a:gd name="T64" fmla="*/ 0 w 257"/>
                  <a:gd name="T65" fmla="*/ 0 h 2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1" name="Freeform 6"/>
              <p:cNvSpPr>
                <a:spLocks/>
              </p:cNvSpPr>
              <p:nvPr userDrawn="1"/>
            </p:nvSpPr>
            <p:spPr bwMode="ltGray">
              <a:xfrm rot="12185230" flipV="1">
                <a:off x="3636" y="2161"/>
                <a:ext cx="277" cy="249"/>
              </a:xfrm>
              <a:custGeom>
                <a:avLst/>
                <a:gdLst>
                  <a:gd name="T0" fmla="*/ 77 w 124"/>
                  <a:gd name="T1" fmla="*/ 0 h 110"/>
                  <a:gd name="T2" fmla="*/ 124 w 124"/>
                  <a:gd name="T3" fmla="*/ 108 h 110"/>
                  <a:gd name="T4" fmla="*/ 120 w 124"/>
                  <a:gd name="T5" fmla="*/ 107 h 110"/>
                  <a:gd name="T6" fmla="*/ 107 w 124"/>
                  <a:gd name="T7" fmla="*/ 105 h 110"/>
                  <a:gd name="T8" fmla="*/ 89 w 124"/>
                  <a:gd name="T9" fmla="*/ 101 h 110"/>
                  <a:gd name="T10" fmla="*/ 68 w 124"/>
                  <a:gd name="T11" fmla="*/ 99 h 110"/>
                  <a:gd name="T12" fmla="*/ 45 w 124"/>
                  <a:gd name="T13" fmla="*/ 97 h 110"/>
                  <a:gd name="T14" fmla="*/ 25 w 124"/>
                  <a:gd name="T15" fmla="*/ 98 h 110"/>
                  <a:gd name="T16" fmla="*/ 9 w 124"/>
                  <a:gd name="T17" fmla="*/ 102 h 110"/>
                  <a:gd name="T18" fmla="*/ 0 w 124"/>
                  <a:gd name="T19" fmla="*/ 110 h 110"/>
                  <a:gd name="T20" fmla="*/ 4 w 124"/>
                  <a:gd name="T21" fmla="*/ 98 h 110"/>
                  <a:gd name="T22" fmla="*/ 8 w 124"/>
                  <a:gd name="T23" fmla="*/ 89 h 110"/>
                  <a:gd name="T24" fmla="*/ 16 w 124"/>
                  <a:gd name="T25" fmla="*/ 82 h 110"/>
                  <a:gd name="T26" fmla="*/ 25 w 124"/>
                  <a:gd name="T27" fmla="*/ 76 h 110"/>
                  <a:gd name="T28" fmla="*/ 36 w 124"/>
                  <a:gd name="T29" fmla="*/ 72 h 110"/>
                  <a:gd name="T30" fmla="*/ 47 w 124"/>
                  <a:gd name="T31" fmla="*/ 71 h 110"/>
                  <a:gd name="T32" fmla="*/ 59 w 124"/>
                  <a:gd name="T33" fmla="*/ 71 h 110"/>
                  <a:gd name="T34" fmla="*/ 72 w 124"/>
                  <a:gd name="T35" fmla="*/ 74 h 110"/>
                  <a:gd name="T36" fmla="*/ 73 w 124"/>
                  <a:gd name="T37" fmla="*/ 71 h 110"/>
                  <a:gd name="T38" fmla="*/ 70 w 124"/>
                  <a:gd name="T39" fmla="*/ 56 h 110"/>
                  <a:gd name="T40" fmla="*/ 67 w 124"/>
                  <a:gd name="T41" fmla="*/ 38 h 110"/>
                  <a:gd name="T42" fmla="*/ 65 w 124"/>
                  <a:gd name="T43" fmla="*/ 30 h 110"/>
                  <a:gd name="T44" fmla="*/ 63 w 124"/>
                  <a:gd name="T45" fmla="*/ 30 h 110"/>
                  <a:gd name="T46" fmla="*/ 61 w 124"/>
                  <a:gd name="T47" fmla="*/ 29 h 110"/>
                  <a:gd name="T48" fmla="*/ 59 w 124"/>
                  <a:gd name="T49" fmla="*/ 26 h 110"/>
                  <a:gd name="T50" fmla="*/ 57 w 124"/>
                  <a:gd name="T51" fmla="*/ 23 h 110"/>
                  <a:gd name="T52" fmla="*/ 57 w 124"/>
                  <a:gd name="T53" fmla="*/ 19 h 110"/>
                  <a:gd name="T54" fmla="*/ 59 w 124"/>
                  <a:gd name="T55" fmla="*/ 14 h 110"/>
                  <a:gd name="T56" fmla="*/ 66 w 124"/>
                  <a:gd name="T57" fmla="*/ 8 h 110"/>
                  <a:gd name="T58" fmla="*/ 77 w 124"/>
                  <a:gd name="T59" fmla="*/ 0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2" name="Freeform 7"/>
              <p:cNvSpPr>
                <a:spLocks/>
              </p:cNvSpPr>
              <p:nvPr userDrawn="1"/>
            </p:nvSpPr>
            <p:spPr bwMode="ltGray">
              <a:xfrm rot="12185230" flipV="1">
                <a:off x="3977" y="971"/>
                <a:ext cx="245" cy="347"/>
              </a:xfrm>
              <a:custGeom>
                <a:avLst/>
                <a:gdLst>
                  <a:gd name="T0" fmla="*/ 0 w 109"/>
                  <a:gd name="T1" fmla="*/ 0 h 156"/>
                  <a:gd name="T2" fmla="*/ 5 w 109"/>
                  <a:gd name="T3" fmla="*/ 1 h 156"/>
                  <a:gd name="T4" fmla="*/ 18 w 109"/>
                  <a:gd name="T5" fmla="*/ 5 h 156"/>
                  <a:gd name="T6" fmla="*/ 37 w 109"/>
                  <a:gd name="T7" fmla="*/ 12 h 156"/>
                  <a:gd name="T8" fmla="*/ 58 w 109"/>
                  <a:gd name="T9" fmla="*/ 24 h 156"/>
                  <a:gd name="T10" fmla="*/ 78 w 109"/>
                  <a:gd name="T11" fmla="*/ 44 h 156"/>
                  <a:gd name="T12" fmla="*/ 96 w 109"/>
                  <a:gd name="T13" fmla="*/ 71 h 156"/>
                  <a:gd name="T14" fmla="*/ 107 w 109"/>
                  <a:gd name="T15" fmla="*/ 108 h 156"/>
                  <a:gd name="T16" fmla="*/ 109 w 109"/>
                  <a:gd name="T17" fmla="*/ 156 h 156"/>
                  <a:gd name="T18" fmla="*/ 105 w 109"/>
                  <a:gd name="T19" fmla="*/ 156 h 156"/>
                  <a:gd name="T20" fmla="*/ 99 w 109"/>
                  <a:gd name="T21" fmla="*/ 156 h 156"/>
                  <a:gd name="T22" fmla="*/ 93 w 109"/>
                  <a:gd name="T23" fmla="*/ 156 h 156"/>
                  <a:gd name="T24" fmla="*/ 87 w 109"/>
                  <a:gd name="T25" fmla="*/ 154 h 156"/>
                  <a:gd name="T26" fmla="*/ 81 w 109"/>
                  <a:gd name="T27" fmla="*/ 153 h 156"/>
                  <a:gd name="T28" fmla="*/ 74 w 109"/>
                  <a:gd name="T29" fmla="*/ 150 h 156"/>
                  <a:gd name="T30" fmla="*/ 66 w 109"/>
                  <a:gd name="T31" fmla="*/ 145 h 156"/>
                  <a:gd name="T32" fmla="*/ 58 w 109"/>
                  <a:gd name="T33" fmla="*/ 139 h 156"/>
                  <a:gd name="T34" fmla="*/ 53 w 109"/>
                  <a:gd name="T35" fmla="*/ 126 h 156"/>
                  <a:gd name="T36" fmla="*/ 53 w 109"/>
                  <a:gd name="T37" fmla="*/ 111 h 156"/>
                  <a:gd name="T38" fmla="*/ 56 w 109"/>
                  <a:gd name="T39" fmla="*/ 96 h 156"/>
                  <a:gd name="T40" fmla="*/ 59 w 109"/>
                  <a:gd name="T41" fmla="*/ 80 h 156"/>
                  <a:gd name="T42" fmla="*/ 56 w 109"/>
                  <a:gd name="T43" fmla="*/ 62 h 156"/>
                  <a:gd name="T44" fmla="*/ 48 w 109"/>
                  <a:gd name="T45" fmla="*/ 43 h 156"/>
                  <a:gd name="T46" fmla="*/ 31 w 109"/>
                  <a:gd name="T47" fmla="*/ 23 h 156"/>
                  <a:gd name="T48" fmla="*/ 0 w 109"/>
                  <a:gd name="T49" fmla="*/ 0 h 1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3" name="Freeform 8"/>
              <p:cNvSpPr>
                <a:spLocks/>
              </p:cNvSpPr>
              <p:nvPr userDrawn="1"/>
            </p:nvSpPr>
            <p:spPr bwMode="ltGray">
              <a:xfrm rot="12185230" flipV="1">
                <a:off x="3839" y="2207"/>
                <a:ext cx="103" cy="209"/>
              </a:xfrm>
              <a:custGeom>
                <a:avLst/>
                <a:gdLst>
                  <a:gd name="T0" fmla="*/ 31 w 46"/>
                  <a:gd name="T1" fmla="*/ 0 h 94"/>
                  <a:gd name="T2" fmla="*/ 20 w 46"/>
                  <a:gd name="T3" fmla="*/ 38 h 94"/>
                  <a:gd name="T4" fmla="*/ 15 w 46"/>
                  <a:gd name="T5" fmla="*/ 62 h 94"/>
                  <a:gd name="T6" fmla="*/ 11 w 46"/>
                  <a:gd name="T7" fmla="*/ 79 h 94"/>
                  <a:gd name="T8" fmla="*/ 0 w 46"/>
                  <a:gd name="T9" fmla="*/ 94 h 94"/>
                  <a:gd name="T10" fmla="*/ 12 w 46"/>
                  <a:gd name="T11" fmla="*/ 88 h 94"/>
                  <a:gd name="T12" fmla="*/ 23 w 46"/>
                  <a:gd name="T13" fmla="*/ 80 h 94"/>
                  <a:gd name="T14" fmla="*/ 32 w 46"/>
                  <a:gd name="T15" fmla="*/ 69 h 94"/>
                  <a:gd name="T16" fmla="*/ 40 w 46"/>
                  <a:gd name="T17" fmla="*/ 57 h 94"/>
                  <a:gd name="T18" fmla="*/ 45 w 46"/>
                  <a:gd name="T19" fmla="*/ 44 h 94"/>
                  <a:gd name="T20" fmla="*/ 46 w 46"/>
                  <a:gd name="T21" fmla="*/ 30 h 94"/>
                  <a:gd name="T22" fmla="*/ 42 w 46"/>
                  <a:gd name="T23" fmla="*/ 15 h 94"/>
                  <a:gd name="T24" fmla="*/ 31 w 46"/>
                  <a:gd name="T25" fmla="*/ 0 h 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4" name="Freeform 9"/>
              <p:cNvSpPr>
                <a:spLocks/>
              </p:cNvSpPr>
              <p:nvPr userDrawn="1"/>
            </p:nvSpPr>
            <p:spPr bwMode="ltGray">
              <a:xfrm rot="12185230" flipV="1">
                <a:off x="3889" y="1322"/>
                <a:ext cx="120" cy="90"/>
              </a:xfrm>
              <a:custGeom>
                <a:avLst/>
                <a:gdLst>
                  <a:gd name="T0" fmla="*/ 0 w 54"/>
                  <a:gd name="T1" fmla="*/ 0 h 40"/>
                  <a:gd name="T2" fmla="*/ 1 w 54"/>
                  <a:gd name="T3" fmla="*/ 1 h 40"/>
                  <a:gd name="T4" fmla="*/ 6 w 54"/>
                  <a:gd name="T5" fmla="*/ 3 h 40"/>
                  <a:gd name="T6" fmla="*/ 13 w 54"/>
                  <a:gd name="T7" fmla="*/ 8 h 40"/>
                  <a:gd name="T8" fmla="*/ 21 w 54"/>
                  <a:gd name="T9" fmla="*/ 12 h 40"/>
                  <a:gd name="T10" fmla="*/ 29 w 54"/>
                  <a:gd name="T11" fmla="*/ 15 h 40"/>
                  <a:gd name="T12" fmla="*/ 38 w 54"/>
                  <a:gd name="T13" fmla="*/ 17 h 40"/>
                  <a:gd name="T14" fmla="*/ 46 w 54"/>
                  <a:gd name="T15" fmla="*/ 18 h 40"/>
                  <a:gd name="T16" fmla="*/ 54 w 54"/>
                  <a:gd name="T17" fmla="*/ 16 h 40"/>
                  <a:gd name="T18" fmla="*/ 53 w 54"/>
                  <a:gd name="T19" fmla="*/ 25 h 40"/>
                  <a:gd name="T20" fmla="*/ 50 w 54"/>
                  <a:gd name="T21" fmla="*/ 33 h 40"/>
                  <a:gd name="T22" fmla="*/ 44 w 54"/>
                  <a:gd name="T23" fmla="*/ 38 h 40"/>
                  <a:gd name="T24" fmla="*/ 37 w 54"/>
                  <a:gd name="T25" fmla="*/ 40 h 40"/>
                  <a:gd name="T26" fmla="*/ 28 w 54"/>
                  <a:gd name="T27" fmla="*/ 39 h 40"/>
                  <a:gd name="T28" fmla="*/ 19 w 54"/>
                  <a:gd name="T29" fmla="*/ 32 h 40"/>
                  <a:gd name="T30" fmla="*/ 10 w 54"/>
                  <a:gd name="T31" fmla="*/ 20 h 40"/>
                  <a:gd name="T32" fmla="*/ 0 w 54"/>
                  <a:gd name="T33" fmla="*/ 0 h 4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45" name="Freeform 10"/>
              <p:cNvSpPr>
                <a:spLocks/>
              </p:cNvSpPr>
              <p:nvPr userDrawn="1"/>
            </p:nvSpPr>
            <p:spPr bwMode="ltGray">
              <a:xfrm rot="12185230" flipV="1">
                <a:off x="3006" y="2344"/>
                <a:ext cx="330" cy="2059"/>
              </a:xfrm>
              <a:custGeom>
                <a:avLst/>
                <a:gdLst>
                  <a:gd name="T0" fmla="*/ 0 w 149"/>
                  <a:gd name="T1" fmla="*/ 0 h 704"/>
                  <a:gd name="T2" fmla="*/ 6 w 149"/>
                  <a:gd name="T3" fmla="*/ 6 h 704"/>
                  <a:gd name="T4" fmla="*/ 16 w 149"/>
                  <a:gd name="T5" fmla="*/ 14 h 704"/>
                  <a:gd name="T6" fmla="*/ 28 w 149"/>
                  <a:gd name="T7" fmla="*/ 24 h 704"/>
                  <a:gd name="T8" fmla="*/ 41 w 149"/>
                  <a:gd name="T9" fmla="*/ 37 h 704"/>
                  <a:gd name="T10" fmla="*/ 58 w 149"/>
                  <a:gd name="T11" fmla="*/ 53 h 704"/>
                  <a:gd name="T12" fmla="*/ 73 w 149"/>
                  <a:gd name="T13" fmla="*/ 70 h 704"/>
                  <a:gd name="T14" fmla="*/ 88 w 149"/>
                  <a:gd name="T15" fmla="*/ 90 h 704"/>
                  <a:gd name="T16" fmla="*/ 100 w 149"/>
                  <a:gd name="T17" fmla="*/ 113 h 704"/>
                  <a:gd name="T18" fmla="*/ 112 w 149"/>
                  <a:gd name="T19" fmla="*/ 137 h 704"/>
                  <a:gd name="T20" fmla="*/ 120 w 149"/>
                  <a:gd name="T21" fmla="*/ 165 h 704"/>
                  <a:gd name="T22" fmla="*/ 124 w 149"/>
                  <a:gd name="T23" fmla="*/ 196 h 704"/>
                  <a:gd name="T24" fmla="*/ 126 w 149"/>
                  <a:gd name="T25" fmla="*/ 228 h 704"/>
                  <a:gd name="T26" fmla="*/ 120 w 149"/>
                  <a:gd name="T27" fmla="*/ 264 h 704"/>
                  <a:gd name="T28" fmla="*/ 109 w 149"/>
                  <a:gd name="T29" fmla="*/ 302 h 704"/>
                  <a:gd name="T30" fmla="*/ 92 w 149"/>
                  <a:gd name="T31" fmla="*/ 342 h 704"/>
                  <a:gd name="T32" fmla="*/ 67 w 149"/>
                  <a:gd name="T33" fmla="*/ 386 h 704"/>
                  <a:gd name="T34" fmla="*/ 39 w 149"/>
                  <a:gd name="T35" fmla="*/ 436 h 704"/>
                  <a:gd name="T36" fmla="*/ 21 w 149"/>
                  <a:gd name="T37" fmla="*/ 482 h 704"/>
                  <a:gd name="T38" fmla="*/ 10 w 149"/>
                  <a:gd name="T39" fmla="*/ 525 h 704"/>
                  <a:gd name="T40" fmla="*/ 6 w 149"/>
                  <a:gd name="T41" fmla="*/ 566 h 704"/>
                  <a:gd name="T42" fmla="*/ 6 w 149"/>
                  <a:gd name="T43" fmla="*/ 605 h 704"/>
                  <a:gd name="T44" fmla="*/ 8 w 149"/>
                  <a:gd name="T45" fmla="*/ 641 h 704"/>
                  <a:gd name="T46" fmla="*/ 12 w 149"/>
                  <a:gd name="T47" fmla="*/ 673 h 704"/>
                  <a:gd name="T48" fmla="*/ 14 w 149"/>
                  <a:gd name="T49" fmla="*/ 704 h 704"/>
                  <a:gd name="T50" fmla="*/ 41 w 149"/>
                  <a:gd name="T51" fmla="*/ 688 h 704"/>
                  <a:gd name="T52" fmla="*/ 39 w 149"/>
                  <a:gd name="T53" fmla="*/ 680 h 704"/>
                  <a:gd name="T54" fmla="*/ 36 w 149"/>
                  <a:gd name="T55" fmla="*/ 657 h 704"/>
                  <a:gd name="T56" fmla="*/ 33 w 149"/>
                  <a:gd name="T57" fmla="*/ 622 h 704"/>
                  <a:gd name="T58" fmla="*/ 35 w 149"/>
                  <a:gd name="T59" fmla="*/ 575 h 704"/>
                  <a:gd name="T60" fmla="*/ 41 w 149"/>
                  <a:gd name="T61" fmla="*/ 519 h 704"/>
                  <a:gd name="T62" fmla="*/ 58 w 149"/>
                  <a:gd name="T63" fmla="*/ 455 h 704"/>
                  <a:gd name="T64" fmla="*/ 86 w 149"/>
                  <a:gd name="T65" fmla="*/ 386 h 704"/>
                  <a:gd name="T66" fmla="*/ 129 w 149"/>
                  <a:gd name="T67" fmla="*/ 313 h 704"/>
                  <a:gd name="T68" fmla="*/ 143 w 149"/>
                  <a:gd name="T69" fmla="*/ 279 h 704"/>
                  <a:gd name="T70" fmla="*/ 149 w 149"/>
                  <a:gd name="T71" fmla="*/ 235 h 704"/>
                  <a:gd name="T72" fmla="*/ 144 w 149"/>
                  <a:gd name="T73" fmla="*/ 184 h 704"/>
                  <a:gd name="T74" fmla="*/ 131 w 149"/>
                  <a:gd name="T75" fmla="*/ 134 h 704"/>
                  <a:gd name="T76" fmla="*/ 109 w 149"/>
                  <a:gd name="T77" fmla="*/ 85 h 704"/>
                  <a:gd name="T78" fmla="*/ 81 w 149"/>
                  <a:gd name="T79" fmla="*/ 44 h 704"/>
                  <a:gd name="T80" fmla="*/ 44 w 149"/>
                  <a:gd name="T81" fmla="*/ 14 h 704"/>
                  <a:gd name="T82" fmla="*/ 0 w 149"/>
                  <a:gd name="T83" fmla="*/ 0 h 7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6" name="Freeform 11"/>
            <p:cNvSpPr>
              <a:spLocks/>
            </p:cNvSpPr>
            <p:nvPr userDrawn="1"/>
          </p:nvSpPr>
          <p:spPr bwMode="ltGray">
            <a:xfrm rot="373331" flipH="1">
              <a:off x="22" y="1957"/>
              <a:ext cx="323" cy="649"/>
            </a:xfrm>
            <a:custGeom>
              <a:avLst/>
              <a:gdLst>
                <a:gd name="T0" fmla="*/ 94 w 128"/>
                <a:gd name="T1" fmla="*/ 0 h 217"/>
                <a:gd name="T2" fmla="*/ 105 w 128"/>
                <a:gd name="T3" fmla="*/ 9 h 217"/>
                <a:gd name="T4" fmla="*/ 115 w 128"/>
                <a:gd name="T5" fmla="*/ 27 h 217"/>
                <a:gd name="T6" fmla="*/ 123 w 128"/>
                <a:gd name="T7" fmla="*/ 50 h 217"/>
                <a:gd name="T8" fmla="*/ 128 w 128"/>
                <a:gd name="T9" fmla="*/ 78 h 217"/>
                <a:gd name="T10" fmla="*/ 127 w 128"/>
                <a:gd name="T11" fmla="*/ 111 h 217"/>
                <a:gd name="T12" fmla="*/ 116 w 128"/>
                <a:gd name="T13" fmla="*/ 145 h 217"/>
                <a:gd name="T14" fmla="*/ 94 w 128"/>
                <a:gd name="T15" fmla="*/ 181 h 217"/>
                <a:gd name="T16" fmla="*/ 60 w 128"/>
                <a:gd name="T17" fmla="*/ 217 h 217"/>
                <a:gd name="T18" fmla="*/ 49 w 128"/>
                <a:gd name="T19" fmla="*/ 213 h 217"/>
                <a:gd name="T20" fmla="*/ 38 w 128"/>
                <a:gd name="T21" fmla="*/ 210 h 217"/>
                <a:gd name="T22" fmla="*/ 26 w 128"/>
                <a:gd name="T23" fmla="*/ 205 h 217"/>
                <a:gd name="T24" fmla="*/ 16 w 128"/>
                <a:gd name="T25" fmla="*/ 201 h 217"/>
                <a:gd name="T26" fmla="*/ 8 w 128"/>
                <a:gd name="T27" fmla="*/ 196 h 217"/>
                <a:gd name="T28" fmla="*/ 2 w 128"/>
                <a:gd name="T29" fmla="*/ 190 h 217"/>
                <a:gd name="T30" fmla="*/ 0 w 128"/>
                <a:gd name="T31" fmla="*/ 183 h 217"/>
                <a:gd name="T32" fmla="*/ 1 w 128"/>
                <a:gd name="T33" fmla="*/ 178 h 217"/>
                <a:gd name="T34" fmla="*/ 13 w 128"/>
                <a:gd name="T35" fmla="*/ 171 h 217"/>
                <a:gd name="T36" fmla="*/ 29 w 128"/>
                <a:gd name="T37" fmla="*/ 161 h 217"/>
                <a:gd name="T38" fmla="*/ 46 w 128"/>
                <a:gd name="T39" fmla="*/ 150 h 217"/>
                <a:gd name="T40" fmla="*/ 63 w 128"/>
                <a:gd name="T41" fmla="*/ 134 h 217"/>
                <a:gd name="T42" fmla="*/ 79 w 128"/>
                <a:gd name="T43" fmla="*/ 112 h 217"/>
                <a:gd name="T44" fmla="*/ 91 w 128"/>
                <a:gd name="T45" fmla="*/ 83 h 217"/>
                <a:gd name="T46" fmla="*/ 97 w 128"/>
                <a:gd name="T47" fmla="*/ 46 h 217"/>
                <a:gd name="T48" fmla="*/ 94 w 128"/>
                <a:gd name="T49" fmla="*/ 0 h 21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7" name="Freeform 12"/>
            <p:cNvSpPr>
              <a:spLocks/>
            </p:cNvSpPr>
            <p:nvPr userDrawn="1"/>
          </p:nvSpPr>
          <p:spPr bwMode="ltGray">
            <a:xfrm>
              <a:off x="168" y="1260"/>
              <a:ext cx="1259" cy="1532"/>
            </a:xfrm>
            <a:custGeom>
              <a:avLst/>
              <a:gdLst>
                <a:gd name="T0" fmla="*/ 891 w 1259"/>
                <a:gd name="T1" fmla="*/ 1532 h 1532"/>
                <a:gd name="T2" fmla="*/ 954 w 1259"/>
                <a:gd name="T3" fmla="*/ 1452 h 1532"/>
                <a:gd name="T4" fmla="*/ 1032 w 1259"/>
                <a:gd name="T5" fmla="*/ 1338 h 1532"/>
                <a:gd name="T6" fmla="*/ 1115 w 1259"/>
                <a:gd name="T7" fmla="*/ 1188 h 1532"/>
                <a:gd name="T8" fmla="*/ 1194 w 1259"/>
                <a:gd name="T9" fmla="*/ 1023 h 1532"/>
                <a:gd name="T10" fmla="*/ 1244 w 1259"/>
                <a:gd name="T11" fmla="*/ 841 h 1532"/>
                <a:gd name="T12" fmla="*/ 1259 w 1259"/>
                <a:gd name="T13" fmla="*/ 647 h 1532"/>
                <a:gd name="T14" fmla="*/ 1230 w 1259"/>
                <a:gd name="T15" fmla="*/ 463 h 1532"/>
                <a:gd name="T16" fmla="*/ 1140 w 1259"/>
                <a:gd name="T17" fmla="*/ 294 h 1532"/>
                <a:gd name="T18" fmla="*/ 1043 w 1259"/>
                <a:gd name="T19" fmla="*/ 190 h 1532"/>
                <a:gd name="T20" fmla="*/ 961 w 1259"/>
                <a:gd name="T21" fmla="*/ 109 h 1532"/>
                <a:gd name="T22" fmla="*/ 894 w 1259"/>
                <a:gd name="T23" fmla="*/ 65 h 1532"/>
                <a:gd name="T24" fmla="*/ 786 w 1259"/>
                <a:gd name="T25" fmla="*/ 18 h 1532"/>
                <a:gd name="T26" fmla="*/ 642 w 1259"/>
                <a:gd name="T27" fmla="*/ 0 h 1532"/>
                <a:gd name="T28" fmla="*/ 440 w 1259"/>
                <a:gd name="T29" fmla="*/ 23 h 1532"/>
                <a:gd name="T30" fmla="*/ 366 w 1259"/>
                <a:gd name="T31" fmla="*/ 44 h 1532"/>
                <a:gd name="T32" fmla="*/ 292 w 1259"/>
                <a:gd name="T33" fmla="*/ 58 h 1532"/>
                <a:gd name="T34" fmla="*/ 229 w 1259"/>
                <a:gd name="T35" fmla="*/ 79 h 1532"/>
                <a:gd name="T36" fmla="*/ 178 w 1259"/>
                <a:gd name="T37" fmla="*/ 103 h 1532"/>
                <a:gd name="T38" fmla="*/ 127 w 1259"/>
                <a:gd name="T39" fmla="*/ 127 h 1532"/>
                <a:gd name="T40" fmla="*/ 82 w 1259"/>
                <a:gd name="T41" fmla="*/ 158 h 1532"/>
                <a:gd name="T42" fmla="*/ 41 w 1259"/>
                <a:gd name="T43" fmla="*/ 197 h 1532"/>
                <a:gd name="T44" fmla="*/ 0 w 1259"/>
                <a:gd name="T45" fmla="*/ 243 h 1532"/>
                <a:gd name="T46" fmla="*/ 76 w 1259"/>
                <a:gd name="T47" fmla="*/ 215 h 1532"/>
                <a:gd name="T48" fmla="*/ 144 w 1259"/>
                <a:gd name="T49" fmla="*/ 194 h 1532"/>
                <a:gd name="T50" fmla="*/ 212 w 1259"/>
                <a:gd name="T51" fmla="*/ 179 h 1532"/>
                <a:gd name="T52" fmla="*/ 280 w 1259"/>
                <a:gd name="T53" fmla="*/ 164 h 1532"/>
                <a:gd name="T54" fmla="*/ 336 w 1259"/>
                <a:gd name="T55" fmla="*/ 149 h 1532"/>
                <a:gd name="T56" fmla="*/ 397 w 1259"/>
                <a:gd name="T57" fmla="*/ 149 h 1532"/>
                <a:gd name="T58" fmla="*/ 458 w 1259"/>
                <a:gd name="T59" fmla="*/ 141 h 1532"/>
                <a:gd name="T60" fmla="*/ 511 w 1259"/>
                <a:gd name="T61" fmla="*/ 146 h 1532"/>
                <a:gd name="T62" fmla="*/ 565 w 1259"/>
                <a:gd name="T63" fmla="*/ 152 h 1532"/>
                <a:gd name="T64" fmla="*/ 618 w 1259"/>
                <a:gd name="T65" fmla="*/ 166 h 1532"/>
                <a:gd name="T66" fmla="*/ 669 w 1259"/>
                <a:gd name="T67" fmla="*/ 186 h 1532"/>
                <a:gd name="T68" fmla="*/ 715 w 1259"/>
                <a:gd name="T69" fmla="*/ 205 h 1532"/>
                <a:gd name="T70" fmla="*/ 760 w 1259"/>
                <a:gd name="T71" fmla="*/ 239 h 1532"/>
                <a:gd name="T72" fmla="*/ 811 w 1259"/>
                <a:gd name="T73" fmla="*/ 267 h 1532"/>
                <a:gd name="T74" fmla="*/ 855 w 1259"/>
                <a:gd name="T75" fmla="*/ 307 h 1532"/>
                <a:gd name="T76" fmla="*/ 899 w 1259"/>
                <a:gd name="T77" fmla="*/ 348 h 1532"/>
                <a:gd name="T78" fmla="*/ 971 w 1259"/>
                <a:gd name="T79" fmla="*/ 464 h 1532"/>
                <a:gd name="T80" fmla="*/ 1016 w 1259"/>
                <a:gd name="T81" fmla="*/ 606 h 1532"/>
                <a:gd name="T82" fmla="*/ 1027 w 1259"/>
                <a:gd name="T83" fmla="*/ 774 h 1532"/>
                <a:gd name="T84" fmla="*/ 1022 w 1259"/>
                <a:gd name="T85" fmla="*/ 939 h 1532"/>
                <a:gd name="T86" fmla="*/ 1002 w 1259"/>
                <a:gd name="T87" fmla="*/ 1117 h 1532"/>
                <a:gd name="T88" fmla="*/ 966 w 1259"/>
                <a:gd name="T89" fmla="*/ 1279 h 1532"/>
                <a:gd name="T90" fmla="*/ 933 w 1259"/>
                <a:gd name="T91" fmla="*/ 1421 h 1532"/>
                <a:gd name="T92" fmla="*/ 891 w 1259"/>
                <a:gd name="T93" fmla="*/ 1532 h 1532"/>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8" name="Freeform 13"/>
            <p:cNvSpPr>
              <a:spLocks/>
            </p:cNvSpPr>
            <p:nvPr userDrawn="1"/>
          </p:nvSpPr>
          <p:spPr bwMode="ltGray">
            <a:xfrm>
              <a:off x="0" y="2610"/>
              <a:ext cx="801" cy="459"/>
            </a:xfrm>
            <a:custGeom>
              <a:avLst/>
              <a:gdLst>
                <a:gd name="T0" fmla="*/ 0 w 801"/>
                <a:gd name="T1" fmla="*/ 0 h 459"/>
                <a:gd name="T2" fmla="*/ 37 w 801"/>
                <a:gd name="T3" fmla="*/ 69 h 459"/>
                <a:gd name="T4" fmla="*/ 68 w 801"/>
                <a:gd name="T5" fmla="*/ 132 h 459"/>
                <a:gd name="T6" fmla="*/ 110 w 801"/>
                <a:gd name="T7" fmla="*/ 188 h 459"/>
                <a:gd name="T8" fmla="*/ 149 w 801"/>
                <a:gd name="T9" fmla="*/ 229 h 459"/>
                <a:gd name="T10" fmla="*/ 192 w 801"/>
                <a:gd name="T11" fmla="*/ 278 h 459"/>
                <a:gd name="T12" fmla="*/ 250 w 801"/>
                <a:gd name="T13" fmla="*/ 314 h 459"/>
                <a:gd name="T14" fmla="*/ 308 w 801"/>
                <a:gd name="T15" fmla="*/ 336 h 459"/>
                <a:gd name="T16" fmla="*/ 365 w 801"/>
                <a:gd name="T17" fmla="*/ 365 h 459"/>
                <a:gd name="T18" fmla="*/ 430 w 801"/>
                <a:gd name="T19" fmla="*/ 381 h 459"/>
                <a:gd name="T20" fmla="*/ 501 w 801"/>
                <a:gd name="T21" fmla="*/ 390 h 459"/>
                <a:gd name="T22" fmla="*/ 573 w 801"/>
                <a:gd name="T23" fmla="*/ 392 h 459"/>
                <a:gd name="T24" fmla="*/ 646 w 801"/>
                <a:gd name="T25" fmla="*/ 381 h 459"/>
                <a:gd name="T26" fmla="*/ 726 w 801"/>
                <a:gd name="T27" fmla="*/ 362 h 459"/>
                <a:gd name="T28" fmla="*/ 801 w 801"/>
                <a:gd name="T29" fmla="*/ 335 h 459"/>
                <a:gd name="T30" fmla="*/ 731 w 801"/>
                <a:gd name="T31" fmla="*/ 377 h 459"/>
                <a:gd name="T32" fmla="*/ 662 w 801"/>
                <a:gd name="T33" fmla="*/ 404 h 459"/>
                <a:gd name="T34" fmla="*/ 594 w 801"/>
                <a:gd name="T35" fmla="*/ 432 h 459"/>
                <a:gd name="T36" fmla="*/ 532 w 801"/>
                <a:gd name="T37" fmla="*/ 445 h 459"/>
                <a:gd name="T38" fmla="*/ 471 w 801"/>
                <a:gd name="T39" fmla="*/ 459 h 459"/>
                <a:gd name="T40" fmla="*/ 411 w 801"/>
                <a:gd name="T41" fmla="*/ 458 h 459"/>
                <a:gd name="T42" fmla="*/ 350 w 801"/>
                <a:gd name="T43" fmla="*/ 458 h 459"/>
                <a:gd name="T44" fmla="*/ 291 w 801"/>
                <a:gd name="T45" fmla="*/ 450 h 459"/>
                <a:gd name="T46" fmla="*/ 244 w 801"/>
                <a:gd name="T47" fmla="*/ 436 h 459"/>
                <a:gd name="T48" fmla="*/ 192 w 801"/>
                <a:gd name="T49" fmla="*/ 415 h 459"/>
                <a:gd name="T50" fmla="*/ 145 w 801"/>
                <a:gd name="T51" fmla="*/ 394 h 459"/>
                <a:gd name="T52" fmla="*/ 100 w 801"/>
                <a:gd name="T53" fmla="*/ 373 h 459"/>
                <a:gd name="T54" fmla="*/ 60 w 801"/>
                <a:gd name="T55" fmla="*/ 347 h 459"/>
                <a:gd name="T56" fmla="*/ 0 w 801"/>
                <a:gd name="T57" fmla="*/ 294 h 459"/>
                <a:gd name="T58" fmla="*/ 0 w 801"/>
                <a:gd name="T59" fmla="*/ 0 h 45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9" name="Freeform 14"/>
            <p:cNvSpPr>
              <a:spLocks/>
            </p:cNvSpPr>
            <p:nvPr userDrawn="1"/>
          </p:nvSpPr>
          <p:spPr bwMode="ltGray">
            <a:xfrm rot="373331" flipH="1">
              <a:off x="898" y="2855"/>
              <a:ext cx="354" cy="464"/>
            </a:xfrm>
            <a:custGeom>
              <a:avLst/>
              <a:gdLst>
                <a:gd name="T0" fmla="*/ 75 w 117"/>
                <a:gd name="T1" fmla="*/ 0 h 132"/>
                <a:gd name="T2" fmla="*/ 0 w 117"/>
                <a:gd name="T3" fmla="*/ 25 h 132"/>
                <a:gd name="T4" fmla="*/ 3 w 117"/>
                <a:gd name="T5" fmla="*/ 26 h 132"/>
                <a:gd name="T6" fmla="*/ 14 w 117"/>
                <a:gd name="T7" fmla="*/ 29 h 132"/>
                <a:gd name="T8" fmla="*/ 29 w 117"/>
                <a:gd name="T9" fmla="*/ 36 h 132"/>
                <a:gd name="T10" fmla="*/ 46 w 117"/>
                <a:gd name="T11" fmla="*/ 47 h 132"/>
                <a:gd name="T12" fmla="*/ 66 w 117"/>
                <a:gd name="T13" fmla="*/ 62 h 132"/>
                <a:gd name="T14" fmla="*/ 84 w 117"/>
                <a:gd name="T15" fmla="*/ 80 h 132"/>
                <a:gd name="T16" fmla="*/ 102 w 117"/>
                <a:gd name="T17" fmla="*/ 103 h 132"/>
                <a:gd name="T18" fmla="*/ 116 w 117"/>
                <a:gd name="T19" fmla="*/ 132 h 132"/>
                <a:gd name="T20" fmla="*/ 117 w 117"/>
                <a:gd name="T21" fmla="*/ 120 h 132"/>
                <a:gd name="T22" fmla="*/ 115 w 117"/>
                <a:gd name="T23" fmla="*/ 107 h 132"/>
                <a:gd name="T24" fmla="*/ 108 w 117"/>
                <a:gd name="T25" fmla="*/ 90 h 132"/>
                <a:gd name="T26" fmla="*/ 99 w 117"/>
                <a:gd name="T27" fmla="*/ 74 h 132"/>
                <a:gd name="T28" fmla="*/ 89 w 117"/>
                <a:gd name="T29" fmla="*/ 58 h 132"/>
                <a:gd name="T30" fmla="*/ 78 w 117"/>
                <a:gd name="T31" fmla="*/ 45 h 132"/>
                <a:gd name="T32" fmla="*/ 67 w 117"/>
                <a:gd name="T33" fmla="*/ 36 h 132"/>
                <a:gd name="T34" fmla="*/ 58 w 117"/>
                <a:gd name="T35" fmla="*/ 32 h 132"/>
                <a:gd name="T36" fmla="*/ 69 w 117"/>
                <a:gd name="T37" fmla="*/ 29 h 132"/>
                <a:gd name="T38" fmla="*/ 79 w 117"/>
                <a:gd name="T39" fmla="*/ 28 h 132"/>
                <a:gd name="T40" fmla="*/ 89 w 117"/>
                <a:gd name="T41" fmla="*/ 26 h 132"/>
                <a:gd name="T42" fmla="*/ 98 w 117"/>
                <a:gd name="T43" fmla="*/ 25 h 132"/>
                <a:gd name="T44" fmla="*/ 105 w 117"/>
                <a:gd name="T45" fmla="*/ 24 h 132"/>
                <a:gd name="T46" fmla="*/ 109 w 117"/>
                <a:gd name="T47" fmla="*/ 22 h 132"/>
                <a:gd name="T48" fmla="*/ 113 w 117"/>
                <a:gd name="T49" fmla="*/ 21 h 132"/>
                <a:gd name="T50" fmla="*/ 114 w 117"/>
                <a:gd name="T51" fmla="*/ 21 h 132"/>
                <a:gd name="T52" fmla="*/ 75 w 117"/>
                <a:gd name="T53" fmla="*/ 0 h 13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 name="Freeform 15"/>
            <p:cNvSpPr>
              <a:spLocks/>
            </p:cNvSpPr>
            <p:nvPr userDrawn="1"/>
          </p:nvSpPr>
          <p:spPr bwMode="ltGray">
            <a:xfrm rot="373331" flipH="1">
              <a:off x="799" y="2979"/>
              <a:ext cx="87" cy="274"/>
            </a:xfrm>
            <a:custGeom>
              <a:avLst/>
              <a:gdLst>
                <a:gd name="T0" fmla="*/ 29 w 29"/>
                <a:gd name="T1" fmla="*/ 0 h 77"/>
                <a:gd name="T2" fmla="*/ 23 w 29"/>
                <a:gd name="T3" fmla="*/ 0 h 77"/>
                <a:gd name="T4" fmla="*/ 16 w 29"/>
                <a:gd name="T5" fmla="*/ 4 h 77"/>
                <a:gd name="T6" fmla="*/ 9 w 29"/>
                <a:gd name="T7" fmla="*/ 9 h 77"/>
                <a:gd name="T8" fmla="*/ 4 w 29"/>
                <a:gd name="T9" fmla="*/ 19 h 77"/>
                <a:gd name="T10" fmla="*/ 1 w 29"/>
                <a:gd name="T11" fmla="*/ 30 h 77"/>
                <a:gd name="T12" fmla="*/ 0 w 29"/>
                <a:gd name="T13" fmla="*/ 44 h 77"/>
                <a:gd name="T14" fmla="*/ 3 w 29"/>
                <a:gd name="T15" fmla="*/ 60 h 77"/>
                <a:gd name="T16" fmla="*/ 11 w 29"/>
                <a:gd name="T17" fmla="*/ 77 h 77"/>
                <a:gd name="T18" fmla="*/ 15 w 29"/>
                <a:gd name="T19" fmla="*/ 53 h 77"/>
                <a:gd name="T20" fmla="*/ 19 w 29"/>
                <a:gd name="T21" fmla="*/ 37 h 77"/>
                <a:gd name="T22" fmla="*/ 23 w 29"/>
                <a:gd name="T23" fmla="*/ 22 h 77"/>
                <a:gd name="T24" fmla="*/ 29 w 29"/>
                <a:gd name="T25" fmla="*/ 0 h 7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1" name="Freeform 16"/>
            <p:cNvSpPr>
              <a:spLocks/>
            </p:cNvSpPr>
            <p:nvPr userDrawn="1"/>
          </p:nvSpPr>
          <p:spPr bwMode="ltGray">
            <a:xfrm>
              <a:off x="1190" y="3273"/>
              <a:ext cx="1108" cy="1047"/>
            </a:xfrm>
            <a:custGeom>
              <a:avLst/>
              <a:gdLst>
                <a:gd name="T0" fmla="*/ 784 w 1108"/>
                <a:gd name="T1" fmla="*/ 1047 h 1047"/>
                <a:gd name="T2" fmla="*/ 692 w 1108"/>
                <a:gd name="T3" fmla="*/ 1011 h 1047"/>
                <a:gd name="T4" fmla="*/ 607 w 1108"/>
                <a:gd name="T5" fmla="*/ 945 h 1047"/>
                <a:gd name="T6" fmla="*/ 517 w 1108"/>
                <a:gd name="T7" fmla="*/ 861 h 1047"/>
                <a:gd name="T8" fmla="*/ 432 w 1108"/>
                <a:gd name="T9" fmla="*/ 776 h 1047"/>
                <a:gd name="T10" fmla="*/ 350 w 1108"/>
                <a:gd name="T11" fmla="*/ 677 h 1047"/>
                <a:gd name="T12" fmla="*/ 266 w 1108"/>
                <a:gd name="T13" fmla="*/ 563 h 1047"/>
                <a:gd name="T14" fmla="*/ 188 w 1108"/>
                <a:gd name="T15" fmla="*/ 447 h 1047"/>
                <a:gd name="T16" fmla="*/ 122 w 1108"/>
                <a:gd name="T17" fmla="*/ 325 h 1047"/>
                <a:gd name="T18" fmla="*/ 65 w 1108"/>
                <a:gd name="T19" fmla="*/ 211 h 1047"/>
                <a:gd name="T20" fmla="*/ 21 w 1108"/>
                <a:gd name="T21" fmla="*/ 101 h 1047"/>
                <a:gd name="T22" fmla="*/ 0 w 1108"/>
                <a:gd name="T23" fmla="*/ 0 h 1047"/>
                <a:gd name="T24" fmla="*/ 109 w 1108"/>
                <a:gd name="T25" fmla="*/ 217 h 1047"/>
                <a:gd name="T26" fmla="*/ 209 w 1108"/>
                <a:gd name="T27" fmla="*/ 378 h 1047"/>
                <a:gd name="T28" fmla="*/ 294 w 1108"/>
                <a:gd name="T29" fmla="*/ 500 h 1047"/>
                <a:gd name="T30" fmla="*/ 373 w 1108"/>
                <a:gd name="T31" fmla="*/ 590 h 1047"/>
                <a:gd name="T32" fmla="*/ 441 w 1108"/>
                <a:gd name="T33" fmla="*/ 661 h 1047"/>
                <a:gd name="T34" fmla="*/ 506 w 1108"/>
                <a:gd name="T35" fmla="*/ 713 h 1047"/>
                <a:gd name="T36" fmla="*/ 564 w 1108"/>
                <a:gd name="T37" fmla="*/ 754 h 1047"/>
                <a:gd name="T38" fmla="*/ 620 w 1108"/>
                <a:gd name="T39" fmla="*/ 801 h 1047"/>
                <a:gd name="T40" fmla="*/ 754 w 1108"/>
                <a:gd name="T41" fmla="*/ 899 h 1047"/>
                <a:gd name="T42" fmla="*/ 925 w 1108"/>
                <a:gd name="T43" fmla="*/ 977 h 1047"/>
                <a:gd name="T44" fmla="*/ 1108 w 1108"/>
                <a:gd name="T45" fmla="*/ 1047 h 1047"/>
                <a:gd name="T46" fmla="*/ 784 w 1108"/>
                <a:gd name="T47" fmla="*/ 1047 h 104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7" name="Freeform 19"/>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8" name="Freeform 20"/>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13" name="Group 21"/>
            <p:cNvGrpSpPr>
              <a:grpSpLocks/>
            </p:cNvGrpSpPr>
            <p:nvPr userDrawn="1"/>
          </p:nvGrpSpPr>
          <p:grpSpPr bwMode="auto">
            <a:xfrm rot="-6691250">
              <a:off x="3638" y="119"/>
              <a:ext cx="356" cy="608"/>
              <a:chOff x="1732" y="866"/>
              <a:chExt cx="129" cy="157"/>
            </a:xfrm>
          </p:grpSpPr>
          <p:sp>
            <p:nvSpPr>
              <p:cNvPr id="33" name="Freeform 22"/>
              <p:cNvSpPr>
                <a:spLocks/>
              </p:cNvSpPr>
              <p:nvPr userDrawn="1"/>
            </p:nvSpPr>
            <p:spPr bwMode="ltGray">
              <a:xfrm>
                <a:off x="1733" y="866"/>
                <a:ext cx="41" cy="59"/>
              </a:xfrm>
              <a:custGeom>
                <a:avLst/>
                <a:gdLst>
                  <a:gd name="T0" fmla="*/ 83 w 83"/>
                  <a:gd name="T1" fmla="*/ 28 h 117"/>
                  <a:gd name="T2" fmla="*/ 27 w 83"/>
                  <a:gd name="T3" fmla="*/ 0 h 117"/>
                  <a:gd name="T4" fmla="*/ 0 w 83"/>
                  <a:gd name="T5" fmla="*/ 117 h 117"/>
                  <a:gd name="T6" fmla="*/ 83 w 83"/>
                  <a:gd name="T7" fmla="*/ 28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4" name="Freeform 23"/>
              <p:cNvSpPr>
                <a:spLocks/>
              </p:cNvSpPr>
              <p:nvPr userDrawn="1"/>
            </p:nvSpPr>
            <p:spPr bwMode="ltGray">
              <a:xfrm>
                <a:off x="1792" y="894"/>
                <a:ext cx="70" cy="49"/>
              </a:xfrm>
              <a:custGeom>
                <a:avLst/>
                <a:gdLst>
                  <a:gd name="T0" fmla="*/ 0 w 140"/>
                  <a:gd name="T1" fmla="*/ 98 h 98"/>
                  <a:gd name="T2" fmla="*/ 118 w 140"/>
                  <a:gd name="T3" fmla="*/ 0 h 98"/>
                  <a:gd name="T4" fmla="*/ 140 w 140"/>
                  <a:gd name="T5" fmla="*/ 49 h 98"/>
                  <a:gd name="T6" fmla="*/ 0 w 140"/>
                  <a:gd name="T7" fmla="*/ 98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5" name="Freeform 24"/>
              <p:cNvSpPr>
                <a:spLocks/>
              </p:cNvSpPr>
              <p:nvPr userDrawn="1"/>
            </p:nvSpPr>
            <p:spPr bwMode="ltGray">
              <a:xfrm>
                <a:off x="1776" y="998"/>
                <a:ext cx="73" cy="25"/>
              </a:xfrm>
              <a:custGeom>
                <a:avLst/>
                <a:gdLst>
                  <a:gd name="T0" fmla="*/ 0 w 145"/>
                  <a:gd name="T1" fmla="*/ 7 h 49"/>
                  <a:gd name="T2" fmla="*/ 145 w 145"/>
                  <a:gd name="T3" fmla="*/ 0 h 49"/>
                  <a:gd name="T4" fmla="*/ 131 w 145"/>
                  <a:gd name="T5" fmla="*/ 49 h 49"/>
                  <a:gd name="T6" fmla="*/ 0 w 145"/>
                  <a:gd name="T7" fmla="*/ 7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14" name="Group 25"/>
            <p:cNvGrpSpPr>
              <a:grpSpLocks/>
            </p:cNvGrpSpPr>
            <p:nvPr userDrawn="1"/>
          </p:nvGrpSpPr>
          <p:grpSpPr bwMode="auto">
            <a:xfrm rot="8524840">
              <a:off x="677" y="3304"/>
              <a:ext cx="500" cy="500"/>
              <a:chOff x="1727" y="871"/>
              <a:chExt cx="129" cy="156"/>
            </a:xfrm>
          </p:grpSpPr>
          <p:sp>
            <p:nvSpPr>
              <p:cNvPr id="30" name="Freeform 26"/>
              <p:cNvSpPr>
                <a:spLocks/>
              </p:cNvSpPr>
              <p:nvPr userDrawn="1"/>
            </p:nvSpPr>
            <p:spPr bwMode="ltGray">
              <a:xfrm>
                <a:off x="1727" y="872"/>
                <a:ext cx="41" cy="59"/>
              </a:xfrm>
              <a:custGeom>
                <a:avLst/>
                <a:gdLst>
                  <a:gd name="T0" fmla="*/ 83 w 83"/>
                  <a:gd name="T1" fmla="*/ 28 h 117"/>
                  <a:gd name="T2" fmla="*/ 27 w 83"/>
                  <a:gd name="T3" fmla="*/ 0 h 117"/>
                  <a:gd name="T4" fmla="*/ 0 w 83"/>
                  <a:gd name="T5" fmla="*/ 117 h 117"/>
                  <a:gd name="T6" fmla="*/ 83 w 83"/>
                  <a:gd name="T7" fmla="*/ 28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1" name="Freeform 27"/>
              <p:cNvSpPr>
                <a:spLocks/>
              </p:cNvSpPr>
              <p:nvPr userDrawn="1"/>
            </p:nvSpPr>
            <p:spPr bwMode="ltGray">
              <a:xfrm>
                <a:off x="1786" y="900"/>
                <a:ext cx="70" cy="49"/>
              </a:xfrm>
              <a:custGeom>
                <a:avLst/>
                <a:gdLst>
                  <a:gd name="T0" fmla="*/ 0 w 140"/>
                  <a:gd name="T1" fmla="*/ 98 h 98"/>
                  <a:gd name="T2" fmla="*/ 118 w 140"/>
                  <a:gd name="T3" fmla="*/ 0 h 98"/>
                  <a:gd name="T4" fmla="*/ 140 w 140"/>
                  <a:gd name="T5" fmla="*/ 49 h 98"/>
                  <a:gd name="T6" fmla="*/ 0 w 140"/>
                  <a:gd name="T7" fmla="*/ 98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2" name="Freeform 28"/>
              <p:cNvSpPr>
                <a:spLocks/>
              </p:cNvSpPr>
              <p:nvPr userDrawn="1"/>
            </p:nvSpPr>
            <p:spPr bwMode="ltGray">
              <a:xfrm>
                <a:off x="1772" y="1003"/>
                <a:ext cx="73" cy="25"/>
              </a:xfrm>
              <a:custGeom>
                <a:avLst/>
                <a:gdLst>
                  <a:gd name="T0" fmla="*/ 0 w 145"/>
                  <a:gd name="T1" fmla="*/ 7 h 49"/>
                  <a:gd name="T2" fmla="*/ 145 w 145"/>
                  <a:gd name="T3" fmla="*/ 0 h 49"/>
                  <a:gd name="T4" fmla="*/ 131 w 145"/>
                  <a:gd name="T5" fmla="*/ 49 h 49"/>
                  <a:gd name="T6" fmla="*/ 0 w 145"/>
                  <a:gd name="T7" fmla="*/ 7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15" name="Group 29"/>
            <p:cNvGrpSpPr>
              <a:grpSpLocks/>
            </p:cNvGrpSpPr>
            <p:nvPr userDrawn="1"/>
          </p:nvGrpSpPr>
          <p:grpSpPr bwMode="auto">
            <a:xfrm rot="4106450" flipH="1">
              <a:off x="404" y="262"/>
              <a:ext cx="708" cy="891"/>
              <a:chOff x="1727" y="866"/>
              <a:chExt cx="129" cy="157"/>
            </a:xfrm>
          </p:grpSpPr>
          <p:sp>
            <p:nvSpPr>
              <p:cNvPr id="27" name="Freeform 30"/>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8" name="Freeform 31"/>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9" name="Freeform 32"/>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16" name="Group 33"/>
            <p:cNvGrpSpPr>
              <a:grpSpLocks/>
            </p:cNvGrpSpPr>
            <p:nvPr userDrawn="1"/>
          </p:nvGrpSpPr>
          <p:grpSpPr bwMode="auto">
            <a:xfrm rot="10015322" flipH="1">
              <a:off x="4624" y="2392"/>
              <a:ext cx="708" cy="891"/>
              <a:chOff x="1727" y="866"/>
              <a:chExt cx="129" cy="157"/>
            </a:xfrm>
          </p:grpSpPr>
          <p:sp>
            <p:nvSpPr>
              <p:cNvPr id="24" name="Freeform 34"/>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5" name="Freeform 35"/>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6" name="Freeform 36"/>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17" name="Freeform 37"/>
            <p:cNvSpPr>
              <a:spLocks/>
            </p:cNvSpPr>
            <p:nvPr userDrawn="1"/>
          </p:nvSpPr>
          <p:spPr bwMode="ltGray">
            <a:xfrm>
              <a:off x="1217" y="2"/>
              <a:ext cx="862" cy="886"/>
            </a:xfrm>
            <a:custGeom>
              <a:avLst/>
              <a:gdLst>
                <a:gd name="T0" fmla="*/ 0 w 862"/>
                <a:gd name="T1" fmla="*/ 0 h 886"/>
                <a:gd name="T2" fmla="*/ 6 w 862"/>
                <a:gd name="T3" fmla="*/ 107 h 886"/>
                <a:gd name="T4" fmla="*/ 37 w 862"/>
                <a:gd name="T5" fmla="*/ 262 h 886"/>
                <a:gd name="T6" fmla="*/ 83 w 862"/>
                <a:gd name="T7" fmla="*/ 410 h 886"/>
                <a:gd name="T8" fmla="*/ 149 w 862"/>
                <a:gd name="T9" fmla="*/ 546 h 886"/>
                <a:gd name="T10" fmla="*/ 237 w 862"/>
                <a:gd name="T11" fmla="*/ 666 h 886"/>
                <a:gd name="T12" fmla="*/ 338 w 862"/>
                <a:gd name="T13" fmla="*/ 764 h 886"/>
                <a:gd name="T14" fmla="*/ 450 w 862"/>
                <a:gd name="T15" fmla="*/ 838 h 886"/>
                <a:gd name="T16" fmla="*/ 579 w 862"/>
                <a:gd name="T17" fmla="*/ 879 h 886"/>
                <a:gd name="T18" fmla="*/ 714 w 862"/>
                <a:gd name="T19" fmla="*/ 886 h 886"/>
                <a:gd name="T20" fmla="*/ 862 w 862"/>
                <a:gd name="T21" fmla="*/ 851 h 886"/>
                <a:gd name="T22" fmla="*/ 784 w 862"/>
                <a:gd name="T23" fmla="*/ 856 h 886"/>
                <a:gd name="T24" fmla="*/ 700 w 862"/>
                <a:gd name="T25" fmla="*/ 835 h 886"/>
                <a:gd name="T26" fmla="*/ 621 w 862"/>
                <a:gd name="T27" fmla="*/ 794 h 886"/>
                <a:gd name="T28" fmla="*/ 542 w 862"/>
                <a:gd name="T29" fmla="*/ 728 h 886"/>
                <a:gd name="T30" fmla="*/ 466 w 862"/>
                <a:gd name="T31" fmla="*/ 649 h 886"/>
                <a:gd name="T32" fmla="*/ 397 w 862"/>
                <a:gd name="T33" fmla="*/ 557 h 886"/>
                <a:gd name="T34" fmla="*/ 334 w 862"/>
                <a:gd name="T35" fmla="*/ 454 h 886"/>
                <a:gd name="T36" fmla="*/ 279 w 862"/>
                <a:gd name="T37" fmla="*/ 339 h 886"/>
                <a:gd name="T38" fmla="*/ 238 w 862"/>
                <a:gd name="T39" fmla="*/ 225 h 886"/>
                <a:gd name="T40" fmla="*/ 205 w 862"/>
                <a:gd name="T41" fmla="*/ 105 h 886"/>
                <a:gd name="T42" fmla="*/ 184 w 862"/>
                <a:gd name="T43" fmla="*/ 3 h 88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8" name="Freeform 38"/>
            <p:cNvSpPr>
              <a:spLocks/>
            </p:cNvSpPr>
            <p:nvPr userDrawn="1"/>
          </p:nvSpPr>
          <p:spPr bwMode="ltGray">
            <a:xfrm rot="9832527" flipV="1">
              <a:off x="2158" y="102"/>
              <a:ext cx="681" cy="593"/>
            </a:xfrm>
            <a:custGeom>
              <a:avLst/>
              <a:gdLst>
                <a:gd name="T0" fmla="*/ 0 w 257"/>
                <a:gd name="T1" fmla="*/ 0 h 237"/>
                <a:gd name="T2" fmla="*/ 0 w 257"/>
                <a:gd name="T3" fmla="*/ 25 h 237"/>
                <a:gd name="T4" fmla="*/ 3 w 257"/>
                <a:gd name="T5" fmla="*/ 50 h 237"/>
                <a:gd name="T6" fmla="*/ 6 w 257"/>
                <a:gd name="T7" fmla="*/ 75 h 237"/>
                <a:gd name="T8" fmla="*/ 11 w 257"/>
                <a:gd name="T9" fmla="*/ 98 h 237"/>
                <a:gd name="T10" fmla="*/ 18 w 257"/>
                <a:gd name="T11" fmla="*/ 119 h 237"/>
                <a:gd name="T12" fmla="*/ 27 w 257"/>
                <a:gd name="T13" fmla="*/ 141 h 237"/>
                <a:gd name="T14" fmla="*/ 38 w 257"/>
                <a:gd name="T15" fmla="*/ 161 h 237"/>
                <a:gd name="T16" fmla="*/ 51 w 257"/>
                <a:gd name="T17" fmla="*/ 178 h 237"/>
                <a:gd name="T18" fmla="*/ 67 w 257"/>
                <a:gd name="T19" fmla="*/ 194 h 237"/>
                <a:gd name="T20" fmla="*/ 86 w 257"/>
                <a:gd name="T21" fmla="*/ 208 h 237"/>
                <a:gd name="T22" fmla="*/ 106 w 257"/>
                <a:gd name="T23" fmla="*/ 219 h 237"/>
                <a:gd name="T24" fmla="*/ 131 w 257"/>
                <a:gd name="T25" fmla="*/ 228 h 237"/>
                <a:gd name="T26" fmla="*/ 158 w 257"/>
                <a:gd name="T27" fmla="*/ 234 h 237"/>
                <a:gd name="T28" fmla="*/ 188 w 257"/>
                <a:gd name="T29" fmla="*/ 237 h 237"/>
                <a:gd name="T30" fmla="*/ 220 w 257"/>
                <a:gd name="T31" fmla="*/ 236 h 237"/>
                <a:gd name="T32" fmla="*/ 257 w 257"/>
                <a:gd name="T33" fmla="*/ 232 h 237"/>
                <a:gd name="T34" fmla="*/ 224 w 257"/>
                <a:gd name="T35" fmla="*/ 227 h 237"/>
                <a:gd name="T36" fmla="*/ 195 w 257"/>
                <a:gd name="T37" fmla="*/ 220 h 237"/>
                <a:gd name="T38" fmla="*/ 170 w 257"/>
                <a:gd name="T39" fmla="*/ 212 h 237"/>
                <a:gd name="T40" fmla="*/ 148 w 257"/>
                <a:gd name="T41" fmla="*/ 204 h 237"/>
                <a:gd name="T42" fmla="*/ 128 w 257"/>
                <a:gd name="T43" fmla="*/ 193 h 237"/>
                <a:gd name="T44" fmla="*/ 112 w 257"/>
                <a:gd name="T45" fmla="*/ 182 h 237"/>
                <a:gd name="T46" fmla="*/ 97 w 257"/>
                <a:gd name="T47" fmla="*/ 169 h 237"/>
                <a:gd name="T48" fmla="*/ 84 w 257"/>
                <a:gd name="T49" fmla="*/ 155 h 237"/>
                <a:gd name="T50" fmla="*/ 72 w 257"/>
                <a:gd name="T51" fmla="*/ 141 h 237"/>
                <a:gd name="T52" fmla="*/ 61 w 257"/>
                <a:gd name="T53" fmla="*/ 125 h 237"/>
                <a:gd name="T54" fmla="*/ 52 w 257"/>
                <a:gd name="T55" fmla="*/ 107 h 237"/>
                <a:gd name="T56" fmla="*/ 43 w 257"/>
                <a:gd name="T57" fmla="*/ 88 h 237"/>
                <a:gd name="T58" fmla="*/ 33 w 257"/>
                <a:gd name="T59" fmla="*/ 69 h 237"/>
                <a:gd name="T60" fmla="*/ 23 w 257"/>
                <a:gd name="T61" fmla="*/ 47 h 237"/>
                <a:gd name="T62" fmla="*/ 12 w 257"/>
                <a:gd name="T63" fmla="*/ 24 h 237"/>
                <a:gd name="T64" fmla="*/ 0 w 257"/>
                <a:gd name="T65" fmla="*/ 0 h 2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9" name="Freeform 39"/>
            <p:cNvSpPr>
              <a:spLocks/>
            </p:cNvSpPr>
            <p:nvPr userDrawn="1"/>
          </p:nvSpPr>
          <p:spPr bwMode="ltGray">
            <a:xfrm rot="9832527" flipV="1">
              <a:off x="1997" y="858"/>
              <a:ext cx="330" cy="278"/>
            </a:xfrm>
            <a:custGeom>
              <a:avLst/>
              <a:gdLst>
                <a:gd name="T0" fmla="*/ 77 w 124"/>
                <a:gd name="T1" fmla="*/ 0 h 110"/>
                <a:gd name="T2" fmla="*/ 124 w 124"/>
                <a:gd name="T3" fmla="*/ 108 h 110"/>
                <a:gd name="T4" fmla="*/ 120 w 124"/>
                <a:gd name="T5" fmla="*/ 107 h 110"/>
                <a:gd name="T6" fmla="*/ 107 w 124"/>
                <a:gd name="T7" fmla="*/ 105 h 110"/>
                <a:gd name="T8" fmla="*/ 89 w 124"/>
                <a:gd name="T9" fmla="*/ 101 h 110"/>
                <a:gd name="T10" fmla="*/ 68 w 124"/>
                <a:gd name="T11" fmla="*/ 99 h 110"/>
                <a:gd name="T12" fmla="*/ 45 w 124"/>
                <a:gd name="T13" fmla="*/ 97 h 110"/>
                <a:gd name="T14" fmla="*/ 25 w 124"/>
                <a:gd name="T15" fmla="*/ 98 h 110"/>
                <a:gd name="T16" fmla="*/ 9 w 124"/>
                <a:gd name="T17" fmla="*/ 102 h 110"/>
                <a:gd name="T18" fmla="*/ 0 w 124"/>
                <a:gd name="T19" fmla="*/ 110 h 110"/>
                <a:gd name="T20" fmla="*/ 4 w 124"/>
                <a:gd name="T21" fmla="*/ 98 h 110"/>
                <a:gd name="T22" fmla="*/ 8 w 124"/>
                <a:gd name="T23" fmla="*/ 89 h 110"/>
                <a:gd name="T24" fmla="*/ 16 w 124"/>
                <a:gd name="T25" fmla="*/ 82 h 110"/>
                <a:gd name="T26" fmla="*/ 25 w 124"/>
                <a:gd name="T27" fmla="*/ 76 h 110"/>
                <a:gd name="T28" fmla="*/ 36 w 124"/>
                <a:gd name="T29" fmla="*/ 72 h 110"/>
                <a:gd name="T30" fmla="*/ 47 w 124"/>
                <a:gd name="T31" fmla="*/ 71 h 110"/>
                <a:gd name="T32" fmla="*/ 59 w 124"/>
                <a:gd name="T33" fmla="*/ 71 h 110"/>
                <a:gd name="T34" fmla="*/ 72 w 124"/>
                <a:gd name="T35" fmla="*/ 74 h 110"/>
                <a:gd name="T36" fmla="*/ 73 w 124"/>
                <a:gd name="T37" fmla="*/ 71 h 110"/>
                <a:gd name="T38" fmla="*/ 70 w 124"/>
                <a:gd name="T39" fmla="*/ 56 h 110"/>
                <a:gd name="T40" fmla="*/ 67 w 124"/>
                <a:gd name="T41" fmla="*/ 38 h 110"/>
                <a:gd name="T42" fmla="*/ 65 w 124"/>
                <a:gd name="T43" fmla="*/ 30 h 110"/>
                <a:gd name="T44" fmla="*/ 63 w 124"/>
                <a:gd name="T45" fmla="*/ 30 h 110"/>
                <a:gd name="T46" fmla="*/ 61 w 124"/>
                <a:gd name="T47" fmla="*/ 29 h 110"/>
                <a:gd name="T48" fmla="*/ 59 w 124"/>
                <a:gd name="T49" fmla="*/ 26 h 110"/>
                <a:gd name="T50" fmla="*/ 57 w 124"/>
                <a:gd name="T51" fmla="*/ 23 h 110"/>
                <a:gd name="T52" fmla="*/ 57 w 124"/>
                <a:gd name="T53" fmla="*/ 19 h 110"/>
                <a:gd name="T54" fmla="*/ 59 w 124"/>
                <a:gd name="T55" fmla="*/ 14 h 110"/>
                <a:gd name="T56" fmla="*/ 66 w 124"/>
                <a:gd name="T57" fmla="*/ 8 h 110"/>
                <a:gd name="T58" fmla="*/ 77 w 124"/>
                <a:gd name="T59" fmla="*/ 0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0" name="Freeform 40"/>
            <p:cNvSpPr>
              <a:spLocks/>
            </p:cNvSpPr>
            <p:nvPr userDrawn="1"/>
          </p:nvSpPr>
          <p:spPr bwMode="ltGray">
            <a:xfrm rot="9832527" flipV="1">
              <a:off x="2224" y="808"/>
              <a:ext cx="123" cy="233"/>
            </a:xfrm>
            <a:custGeom>
              <a:avLst/>
              <a:gdLst>
                <a:gd name="T0" fmla="*/ 31 w 46"/>
                <a:gd name="T1" fmla="*/ 0 h 94"/>
                <a:gd name="T2" fmla="*/ 20 w 46"/>
                <a:gd name="T3" fmla="*/ 38 h 94"/>
                <a:gd name="T4" fmla="*/ 15 w 46"/>
                <a:gd name="T5" fmla="*/ 62 h 94"/>
                <a:gd name="T6" fmla="*/ 11 w 46"/>
                <a:gd name="T7" fmla="*/ 79 h 94"/>
                <a:gd name="T8" fmla="*/ 0 w 46"/>
                <a:gd name="T9" fmla="*/ 94 h 94"/>
                <a:gd name="T10" fmla="*/ 12 w 46"/>
                <a:gd name="T11" fmla="*/ 88 h 94"/>
                <a:gd name="T12" fmla="*/ 23 w 46"/>
                <a:gd name="T13" fmla="*/ 80 h 94"/>
                <a:gd name="T14" fmla="*/ 32 w 46"/>
                <a:gd name="T15" fmla="*/ 69 h 94"/>
                <a:gd name="T16" fmla="*/ 40 w 46"/>
                <a:gd name="T17" fmla="*/ 57 h 94"/>
                <a:gd name="T18" fmla="*/ 45 w 46"/>
                <a:gd name="T19" fmla="*/ 44 h 94"/>
                <a:gd name="T20" fmla="*/ 46 w 46"/>
                <a:gd name="T21" fmla="*/ 30 h 94"/>
                <a:gd name="T22" fmla="*/ 42 w 46"/>
                <a:gd name="T23" fmla="*/ 15 h 94"/>
                <a:gd name="T24" fmla="*/ 31 w 46"/>
                <a:gd name="T25" fmla="*/ 0 h 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1" name="Freeform 41"/>
            <p:cNvSpPr>
              <a:spLocks/>
            </p:cNvSpPr>
            <p:nvPr userDrawn="1"/>
          </p:nvSpPr>
          <p:spPr bwMode="ltGray">
            <a:xfrm>
              <a:off x="1603" y="0"/>
              <a:ext cx="124" cy="121"/>
            </a:xfrm>
            <a:custGeom>
              <a:avLst/>
              <a:gdLst>
                <a:gd name="T0" fmla="*/ 124 w 124"/>
                <a:gd name="T1" fmla="*/ 0 h 121"/>
                <a:gd name="T2" fmla="*/ 113 w 124"/>
                <a:gd name="T3" fmla="*/ 9 h 121"/>
                <a:gd name="T4" fmla="*/ 99 w 124"/>
                <a:gd name="T5" fmla="*/ 25 h 121"/>
                <a:gd name="T6" fmla="*/ 81 w 124"/>
                <a:gd name="T7" fmla="*/ 41 h 121"/>
                <a:gd name="T8" fmla="*/ 63 w 124"/>
                <a:gd name="T9" fmla="*/ 54 h 121"/>
                <a:gd name="T10" fmla="*/ 41 w 124"/>
                <a:gd name="T11" fmla="*/ 66 h 121"/>
                <a:gd name="T12" fmla="*/ 22 w 124"/>
                <a:gd name="T13" fmla="*/ 74 h 121"/>
                <a:gd name="T14" fmla="*/ 0 w 124"/>
                <a:gd name="T15" fmla="*/ 75 h 121"/>
                <a:gd name="T16" fmla="*/ 10 w 124"/>
                <a:gd name="T17" fmla="*/ 96 h 121"/>
                <a:gd name="T18" fmla="*/ 23 w 124"/>
                <a:gd name="T19" fmla="*/ 113 h 121"/>
                <a:gd name="T20" fmla="*/ 41 w 124"/>
                <a:gd name="T21" fmla="*/ 121 h 121"/>
                <a:gd name="T22" fmla="*/ 60 w 124"/>
                <a:gd name="T23" fmla="*/ 121 h 121"/>
                <a:gd name="T24" fmla="*/ 83 w 124"/>
                <a:gd name="T25" fmla="*/ 111 h 121"/>
                <a:gd name="T26" fmla="*/ 101 w 124"/>
                <a:gd name="T27" fmla="*/ 88 h 121"/>
                <a:gd name="T28" fmla="*/ 116 w 124"/>
                <a:gd name="T29" fmla="*/ 53 h 121"/>
                <a:gd name="T30" fmla="*/ 124 w 124"/>
                <a:gd name="T31" fmla="*/ 0 h 12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2" name="Freeform 42"/>
            <p:cNvSpPr>
              <a:spLocks/>
            </p:cNvSpPr>
            <p:nvPr userDrawn="1"/>
          </p:nvSpPr>
          <p:spPr bwMode="ltGray">
            <a:xfrm rot="9832527" flipV="1">
              <a:off x="2173" y="1238"/>
              <a:ext cx="393" cy="2300"/>
            </a:xfrm>
            <a:custGeom>
              <a:avLst/>
              <a:gdLst>
                <a:gd name="T0" fmla="*/ 0 w 149"/>
                <a:gd name="T1" fmla="*/ 0 h 704"/>
                <a:gd name="T2" fmla="*/ 6 w 149"/>
                <a:gd name="T3" fmla="*/ 6 h 704"/>
                <a:gd name="T4" fmla="*/ 16 w 149"/>
                <a:gd name="T5" fmla="*/ 14 h 704"/>
                <a:gd name="T6" fmla="*/ 28 w 149"/>
                <a:gd name="T7" fmla="*/ 24 h 704"/>
                <a:gd name="T8" fmla="*/ 41 w 149"/>
                <a:gd name="T9" fmla="*/ 37 h 704"/>
                <a:gd name="T10" fmla="*/ 58 w 149"/>
                <a:gd name="T11" fmla="*/ 53 h 704"/>
                <a:gd name="T12" fmla="*/ 73 w 149"/>
                <a:gd name="T13" fmla="*/ 70 h 704"/>
                <a:gd name="T14" fmla="*/ 88 w 149"/>
                <a:gd name="T15" fmla="*/ 90 h 704"/>
                <a:gd name="T16" fmla="*/ 100 w 149"/>
                <a:gd name="T17" fmla="*/ 113 h 704"/>
                <a:gd name="T18" fmla="*/ 112 w 149"/>
                <a:gd name="T19" fmla="*/ 137 h 704"/>
                <a:gd name="T20" fmla="*/ 120 w 149"/>
                <a:gd name="T21" fmla="*/ 165 h 704"/>
                <a:gd name="T22" fmla="*/ 124 w 149"/>
                <a:gd name="T23" fmla="*/ 196 h 704"/>
                <a:gd name="T24" fmla="*/ 126 w 149"/>
                <a:gd name="T25" fmla="*/ 228 h 704"/>
                <a:gd name="T26" fmla="*/ 120 w 149"/>
                <a:gd name="T27" fmla="*/ 264 h 704"/>
                <a:gd name="T28" fmla="*/ 109 w 149"/>
                <a:gd name="T29" fmla="*/ 302 h 704"/>
                <a:gd name="T30" fmla="*/ 92 w 149"/>
                <a:gd name="T31" fmla="*/ 342 h 704"/>
                <a:gd name="T32" fmla="*/ 67 w 149"/>
                <a:gd name="T33" fmla="*/ 386 h 704"/>
                <a:gd name="T34" fmla="*/ 39 w 149"/>
                <a:gd name="T35" fmla="*/ 436 h 704"/>
                <a:gd name="T36" fmla="*/ 21 w 149"/>
                <a:gd name="T37" fmla="*/ 482 h 704"/>
                <a:gd name="T38" fmla="*/ 10 w 149"/>
                <a:gd name="T39" fmla="*/ 525 h 704"/>
                <a:gd name="T40" fmla="*/ 6 w 149"/>
                <a:gd name="T41" fmla="*/ 566 h 704"/>
                <a:gd name="T42" fmla="*/ 6 w 149"/>
                <a:gd name="T43" fmla="*/ 605 h 704"/>
                <a:gd name="T44" fmla="*/ 8 w 149"/>
                <a:gd name="T45" fmla="*/ 641 h 704"/>
                <a:gd name="T46" fmla="*/ 12 w 149"/>
                <a:gd name="T47" fmla="*/ 673 h 704"/>
                <a:gd name="T48" fmla="*/ 14 w 149"/>
                <a:gd name="T49" fmla="*/ 704 h 704"/>
                <a:gd name="T50" fmla="*/ 41 w 149"/>
                <a:gd name="T51" fmla="*/ 688 h 704"/>
                <a:gd name="T52" fmla="*/ 39 w 149"/>
                <a:gd name="T53" fmla="*/ 680 h 704"/>
                <a:gd name="T54" fmla="*/ 36 w 149"/>
                <a:gd name="T55" fmla="*/ 657 h 704"/>
                <a:gd name="T56" fmla="*/ 33 w 149"/>
                <a:gd name="T57" fmla="*/ 622 h 704"/>
                <a:gd name="T58" fmla="*/ 35 w 149"/>
                <a:gd name="T59" fmla="*/ 575 h 704"/>
                <a:gd name="T60" fmla="*/ 41 w 149"/>
                <a:gd name="T61" fmla="*/ 519 h 704"/>
                <a:gd name="T62" fmla="*/ 58 w 149"/>
                <a:gd name="T63" fmla="*/ 455 h 704"/>
                <a:gd name="T64" fmla="*/ 86 w 149"/>
                <a:gd name="T65" fmla="*/ 386 h 704"/>
                <a:gd name="T66" fmla="*/ 129 w 149"/>
                <a:gd name="T67" fmla="*/ 313 h 704"/>
                <a:gd name="T68" fmla="*/ 143 w 149"/>
                <a:gd name="T69" fmla="*/ 279 h 704"/>
                <a:gd name="T70" fmla="*/ 149 w 149"/>
                <a:gd name="T71" fmla="*/ 235 h 704"/>
                <a:gd name="T72" fmla="*/ 144 w 149"/>
                <a:gd name="T73" fmla="*/ 184 h 704"/>
                <a:gd name="T74" fmla="*/ 131 w 149"/>
                <a:gd name="T75" fmla="*/ 134 h 704"/>
                <a:gd name="T76" fmla="*/ 109 w 149"/>
                <a:gd name="T77" fmla="*/ 85 h 704"/>
                <a:gd name="T78" fmla="*/ 81 w 149"/>
                <a:gd name="T79" fmla="*/ 44 h 704"/>
                <a:gd name="T80" fmla="*/ 44 w 149"/>
                <a:gd name="T81" fmla="*/ 14 h 704"/>
                <a:gd name="T82" fmla="*/ 0 w 149"/>
                <a:gd name="T83" fmla="*/ 0 h 70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23" name="Freeform 43"/>
            <p:cNvSpPr>
              <a:spLocks/>
            </p:cNvSpPr>
            <p:nvPr userDrawn="1"/>
          </p:nvSpPr>
          <p:spPr bwMode="ltGray">
            <a:xfrm>
              <a:off x="0" y="1848"/>
              <a:ext cx="36" cy="132"/>
            </a:xfrm>
            <a:custGeom>
              <a:avLst/>
              <a:gdLst>
                <a:gd name="T0" fmla="*/ 0 w 36"/>
                <a:gd name="T1" fmla="*/ 0 h 132"/>
                <a:gd name="T2" fmla="*/ 36 w 36"/>
                <a:gd name="T3" fmla="*/ 12 h 132"/>
                <a:gd name="T4" fmla="*/ 0 w 36"/>
                <a:gd name="T5" fmla="*/ 132 h 132"/>
                <a:gd name="T6" fmla="*/ 0 w 36"/>
                <a:gd name="T7" fmla="*/ 0 h 13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36" h="132">
                  <a:moveTo>
                    <a:pt x="0" y="0"/>
                  </a:moveTo>
                  <a:lnTo>
                    <a:pt x="36" y="12"/>
                  </a:lnTo>
                  <a:lnTo>
                    <a:pt x="0" y="132"/>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smtClean="0"/>
            </a:lvl1pPr>
          </a:lstStyle>
          <a:p>
            <a:pPr>
              <a:defRPr/>
            </a:pPr>
            <a:fld id="{4DE8965B-831C-4D85-94D4-B6E9576ED4DC}" type="slidenum">
              <a:rPr lang="ru-RU"/>
              <a:pPr>
                <a:defRPr/>
              </a:pPr>
              <a:t>‹#›</a:t>
            </a:fld>
            <a:endParaRPr lang="ru-RU"/>
          </a:p>
        </p:txBody>
      </p:sp>
    </p:spTree>
    <p:extLst>
      <p:ext uri="{BB962C8B-B14F-4D97-AF65-F5344CB8AC3E}">
        <p14:creationId xmlns:p14="http://schemas.microsoft.com/office/powerpoint/2010/main" val="318703140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BCE08E49-E68F-4ED4-8346-51BF3703DE38}" type="slidenum">
              <a:rPr lang="ru-RU"/>
              <a:pPr>
                <a:defRPr/>
              </a:pPr>
              <a:t>‹#›</a:t>
            </a:fld>
            <a:endParaRPr lang="ru-RU"/>
          </a:p>
        </p:txBody>
      </p:sp>
    </p:spTree>
    <p:extLst>
      <p:ext uri="{BB962C8B-B14F-4D97-AF65-F5344CB8AC3E}">
        <p14:creationId xmlns:p14="http://schemas.microsoft.com/office/powerpoint/2010/main" val="277292033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F52CDECE-BADE-44FC-8CC9-50B75AE1E871}" type="slidenum">
              <a:rPr lang="ru-RU"/>
              <a:pPr>
                <a:defRPr/>
              </a:pPr>
              <a:t>‹#›</a:t>
            </a:fld>
            <a:endParaRPr lang="ru-RU"/>
          </a:p>
        </p:txBody>
      </p:sp>
    </p:spTree>
    <p:extLst>
      <p:ext uri="{BB962C8B-B14F-4D97-AF65-F5344CB8AC3E}">
        <p14:creationId xmlns:p14="http://schemas.microsoft.com/office/powerpoint/2010/main" val="15816802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9A90DE77-905D-4CFE-BCC4-81D1C32060D0}" type="slidenum">
              <a:rPr lang="ru-RU"/>
              <a:pPr>
                <a:defRPr/>
              </a:pPr>
              <a:t>‹#›</a:t>
            </a:fld>
            <a:endParaRPr lang="ru-RU"/>
          </a:p>
        </p:txBody>
      </p:sp>
    </p:spTree>
    <p:extLst>
      <p:ext uri="{BB962C8B-B14F-4D97-AF65-F5344CB8AC3E}">
        <p14:creationId xmlns:p14="http://schemas.microsoft.com/office/powerpoint/2010/main" val="8403852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E419208F-5AF5-4435-B227-48CBEA1DFFA4}" type="slidenum">
              <a:rPr lang="ru-RU"/>
              <a:pPr>
                <a:defRPr/>
              </a:pPr>
              <a:t>‹#›</a:t>
            </a:fld>
            <a:endParaRPr lang="ru-RU"/>
          </a:p>
        </p:txBody>
      </p:sp>
    </p:spTree>
    <p:extLst>
      <p:ext uri="{BB962C8B-B14F-4D97-AF65-F5344CB8AC3E}">
        <p14:creationId xmlns:p14="http://schemas.microsoft.com/office/powerpoint/2010/main" val="34413392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45C19FF8-135D-4881-B954-A093C972AA77}" type="slidenum">
              <a:rPr lang="ru-RU"/>
              <a:pPr>
                <a:defRPr/>
              </a:pPr>
              <a:t>‹#›</a:t>
            </a:fld>
            <a:endParaRPr lang="ru-RU"/>
          </a:p>
        </p:txBody>
      </p:sp>
    </p:spTree>
    <p:extLst>
      <p:ext uri="{BB962C8B-B14F-4D97-AF65-F5344CB8AC3E}">
        <p14:creationId xmlns:p14="http://schemas.microsoft.com/office/powerpoint/2010/main" val="9746687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A4E2DAD4-60AA-4E1D-8DEC-7D0F35780BBF}" type="slidenum">
              <a:rPr lang="ru-RU"/>
              <a:pPr>
                <a:defRPr/>
              </a:pPr>
              <a:t>‹#›</a:t>
            </a:fld>
            <a:endParaRPr lang="ru-RU"/>
          </a:p>
        </p:txBody>
      </p:sp>
    </p:spTree>
    <p:extLst>
      <p:ext uri="{BB962C8B-B14F-4D97-AF65-F5344CB8AC3E}">
        <p14:creationId xmlns:p14="http://schemas.microsoft.com/office/powerpoint/2010/main" val="7772083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DA1348DC-7858-41E2-8BA3-93DDFEA9F917}" type="slidenum">
              <a:rPr lang="ru-RU"/>
              <a:pPr>
                <a:defRPr/>
              </a:pPr>
              <a:t>‹#›</a:t>
            </a:fld>
            <a:endParaRPr lang="ru-RU"/>
          </a:p>
        </p:txBody>
      </p:sp>
    </p:spTree>
    <p:extLst>
      <p:ext uri="{BB962C8B-B14F-4D97-AF65-F5344CB8AC3E}">
        <p14:creationId xmlns:p14="http://schemas.microsoft.com/office/powerpoint/2010/main" val="40330411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B3452DC3-3607-452D-AED0-5905A9011845}" type="slidenum">
              <a:rPr lang="ru-RU"/>
              <a:pPr>
                <a:defRPr/>
              </a:pPr>
              <a:t>‹#›</a:t>
            </a:fld>
            <a:endParaRPr lang="ru-RU"/>
          </a:p>
        </p:txBody>
      </p:sp>
    </p:spTree>
    <p:extLst>
      <p:ext uri="{BB962C8B-B14F-4D97-AF65-F5344CB8AC3E}">
        <p14:creationId xmlns:p14="http://schemas.microsoft.com/office/powerpoint/2010/main" val="2017298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2CBACB4C-5173-435B-99A7-D9C69DFBD77B}" type="slidenum">
              <a:rPr lang="ru-RU"/>
              <a:pPr>
                <a:defRPr/>
              </a:pPr>
              <a:t>‹#›</a:t>
            </a:fld>
            <a:endParaRPr lang="ru-RU"/>
          </a:p>
        </p:txBody>
      </p:sp>
    </p:spTree>
    <p:extLst>
      <p:ext uri="{BB962C8B-B14F-4D97-AF65-F5344CB8AC3E}">
        <p14:creationId xmlns:p14="http://schemas.microsoft.com/office/powerpoint/2010/main" val="26389213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B41FA172-838A-47C2-8AC1-239DA34D3B2D}" type="slidenum">
              <a:rPr lang="ru-RU"/>
              <a:pPr>
                <a:defRPr/>
              </a:pPr>
              <a:t>‹#›</a:t>
            </a:fld>
            <a:endParaRPr lang="ru-RU"/>
          </a:p>
        </p:txBody>
      </p:sp>
    </p:spTree>
    <p:extLst>
      <p:ext uri="{BB962C8B-B14F-4D97-AF65-F5344CB8AC3E}">
        <p14:creationId xmlns:p14="http://schemas.microsoft.com/office/powerpoint/2010/main" val="23825847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4"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useBgFill="1">
        <p:nvSpPr>
          <p:cNvPr id="5" name="Скругленный прямоугольник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defRPr/>
            </a:pPr>
            <a:endParaRPr lang="en-US"/>
          </a:p>
        </p:txBody>
      </p:sp>
      <p:sp>
        <p:nvSpPr>
          <p:cNvPr id="6" name="Прямоугольник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Прямоугольник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10" name="Прямоугольник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ru-RU" smtClean="0"/>
              <a:t>Образец заголовка</a:t>
            </a:r>
            <a:endParaRPr lang="en-US"/>
          </a:p>
        </p:txBody>
      </p:sp>
      <p:sp>
        <p:nvSpPr>
          <p:cNvPr id="11" name="Дата 27"/>
          <p:cNvSpPr>
            <a:spLocks noGrp="1"/>
          </p:cNvSpPr>
          <p:nvPr>
            <p:ph type="dt" sz="half" idx="10"/>
          </p:nvPr>
        </p:nvSpPr>
        <p:spPr/>
        <p:txBody>
          <a:bodyPr/>
          <a:lstStyle>
            <a:lvl1pPr>
              <a:defRPr/>
            </a:lvl1pPr>
          </a:lstStyle>
          <a:p>
            <a:pPr>
              <a:defRPr/>
            </a:pPr>
            <a:endParaRPr lang="ru-RU"/>
          </a:p>
        </p:txBody>
      </p:sp>
      <p:sp>
        <p:nvSpPr>
          <p:cNvPr id="12" name="Нижний колонтитул 16"/>
          <p:cNvSpPr>
            <a:spLocks noGrp="1"/>
          </p:cNvSpPr>
          <p:nvPr>
            <p:ph type="ftr" sz="quarter" idx="11"/>
          </p:nvPr>
        </p:nvSpPr>
        <p:spPr/>
        <p:txBody>
          <a:bodyPr/>
          <a:lstStyle>
            <a:lvl1pPr>
              <a:defRPr/>
            </a:lvl1pPr>
          </a:lstStyle>
          <a:p>
            <a:pPr>
              <a:defRPr/>
            </a:pPr>
            <a:endParaRPr lang="ru-RU"/>
          </a:p>
        </p:txBody>
      </p:sp>
      <p:sp>
        <p:nvSpPr>
          <p:cNvPr id="13" name="Номер слайда 28"/>
          <p:cNvSpPr>
            <a:spLocks noGrp="1"/>
          </p:cNvSpPr>
          <p:nvPr>
            <p:ph type="sldNum" sz="quarter" idx="12"/>
          </p:nvPr>
        </p:nvSpPr>
        <p:spPr/>
        <p:txBody>
          <a:bodyPr/>
          <a:lstStyle>
            <a:lvl1pPr>
              <a:defRPr smtClean="0"/>
            </a:lvl1pPr>
          </a:lstStyle>
          <a:p>
            <a:pPr>
              <a:defRPr/>
            </a:pPr>
            <a:fld id="{06CCC278-D878-4FF8-A06B-1DC2A632AB0C}" type="slidenum">
              <a:rPr lang="ru-RU"/>
              <a:pPr>
                <a:defRPr/>
              </a:pPr>
              <a:t>‹#›</a:t>
            </a:fld>
            <a:endParaRPr lang="ru-RU"/>
          </a:p>
        </p:txBody>
      </p:sp>
    </p:spTree>
    <p:extLst>
      <p:ext uri="{BB962C8B-B14F-4D97-AF65-F5344CB8AC3E}">
        <p14:creationId xmlns:p14="http://schemas.microsoft.com/office/powerpoint/2010/main" val="1247026670"/>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8" name="Содержимое 7"/>
          <p:cNvSpPr>
            <a:spLocks noGrp="1"/>
          </p:cNvSpPr>
          <p:nvPr>
            <p:ph sz="quarter" idx="1"/>
          </p:nvPr>
        </p:nvSpPr>
        <p:spPr>
          <a:xfrm>
            <a:off x="914400" y="1447800"/>
            <a:ext cx="777240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B9C10B10-3B93-4090-AA02-D2931C9F8A95}" type="slidenum">
              <a:rPr lang="ru-RU"/>
              <a:pPr>
                <a:defRPr/>
              </a:pPr>
              <a:t>‹#›</a:t>
            </a:fld>
            <a:endParaRPr lang="ru-RU"/>
          </a:p>
        </p:txBody>
      </p:sp>
    </p:spTree>
    <p:extLst>
      <p:ext uri="{BB962C8B-B14F-4D97-AF65-F5344CB8AC3E}">
        <p14:creationId xmlns:p14="http://schemas.microsoft.com/office/powerpoint/2010/main" val="1158675506"/>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4"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useBgFill="1">
        <p:nvSpPr>
          <p:cNvPr id="5"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hangingPunct="1">
              <a:defRPr/>
            </a:pPr>
            <a:endParaRPr lang="en-US"/>
          </a:p>
        </p:txBody>
      </p:sp>
      <p:sp>
        <p:nvSpPr>
          <p:cNvPr id="6" name="Прямоугольник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Прямоугольник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8" name="Прямоугольник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2" name="Заголовок 1"/>
          <p:cNvSpPr>
            <a:spLocks noGrp="1"/>
          </p:cNvSpPr>
          <p:nvPr>
            <p:ph type="title"/>
          </p:nvPr>
        </p:nvSpPr>
        <p:spPr>
          <a:xfrm>
            <a:off x="722313" y="952500"/>
            <a:ext cx="7772400" cy="1362075"/>
          </a:xfrm>
        </p:spPr>
        <p:txBody>
          <a:bodyPr/>
          <a:lstStyle>
            <a:lvl1pPr algn="l">
              <a:buNone/>
              <a:defRPr sz="4000" b="0" cap="none"/>
            </a:lvl1pPr>
          </a:lstStyle>
          <a:p>
            <a:r>
              <a:rPr lang="ru-RU" smtClean="0"/>
              <a:t>Образец заголовка</a:t>
            </a:r>
            <a:endParaRPr lang="en-US"/>
          </a:p>
        </p:txBody>
      </p:sp>
      <p:sp>
        <p:nvSpPr>
          <p:cNvPr id="3" name="Текст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9" name="Дата 3"/>
          <p:cNvSpPr>
            <a:spLocks noGrp="1"/>
          </p:cNvSpPr>
          <p:nvPr>
            <p:ph type="dt" sz="half" idx="10"/>
          </p:nvPr>
        </p:nvSpPr>
        <p:spPr/>
        <p:txBody>
          <a:bodyPr/>
          <a:lstStyle>
            <a:lvl1pPr>
              <a:defRPr/>
            </a:lvl1pPr>
          </a:lstStyle>
          <a:p>
            <a:pPr>
              <a:defRPr/>
            </a:pPr>
            <a:endParaRPr lang="ru-RU"/>
          </a:p>
        </p:txBody>
      </p:sp>
      <p:sp>
        <p:nvSpPr>
          <p:cNvPr id="10" name="Нижний колонтитул 4"/>
          <p:cNvSpPr>
            <a:spLocks noGrp="1"/>
          </p:cNvSpPr>
          <p:nvPr>
            <p:ph type="ftr" sz="quarter" idx="11"/>
          </p:nvPr>
        </p:nvSpPr>
        <p:spPr>
          <a:xfrm>
            <a:off x="800100" y="6172200"/>
            <a:ext cx="4000500" cy="457200"/>
          </a:xfrm>
        </p:spPr>
        <p:txBody>
          <a:bodyPr/>
          <a:lstStyle>
            <a:lvl1pPr>
              <a:defRPr/>
            </a:lvl1pPr>
          </a:lstStyle>
          <a:p>
            <a:pPr>
              <a:defRPr/>
            </a:pPr>
            <a:endParaRPr lang="ru-RU"/>
          </a:p>
        </p:txBody>
      </p:sp>
      <p:sp>
        <p:nvSpPr>
          <p:cNvPr id="11" name="Номер слайда 5"/>
          <p:cNvSpPr>
            <a:spLocks noGrp="1"/>
          </p:cNvSpPr>
          <p:nvPr>
            <p:ph type="sldNum" sz="quarter" idx="12"/>
          </p:nvPr>
        </p:nvSpPr>
        <p:spPr>
          <a:xfrm>
            <a:off x="146050" y="6208713"/>
            <a:ext cx="457200" cy="457200"/>
          </a:xfrm>
        </p:spPr>
        <p:txBody>
          <a:bodyPr/>
          <a:lstStyle>
            <a:lvl1pPr>
              <a:defRPr smtClean="0"/>
            </a:lvl1pPr>
          </a:lstStyle>
          <a:p>
            <a:pPr>
              <a:defRPr/>
            </a:pPr>
            <a:fld id="{C6C2E2F5-682C-40E0-891A-AC5764D7CBF7}" type="slidenum">
              <a:rPr lang="ru-RU"/>
              <a:pPr>
                <a:defRPr/>
              </a:pPr>
              <a:t>‹#›</a:t>
            </a:fld>
            <a:endParaRPr lang="ru-RU"/>
          </a:p>
        </p:txBody>
      </p:sp>
    </p:spTree>
    <p:extLst>
      <p:ext uri="{BB962C8B-B14F-4D97-AF65-F5344CB8AC3E}">
        <p14:creationId xmlns:p14="http://schemas.microsoft.com/office/powerpoint/2010/main" val="417052647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9" name="Содержимое 8"/>
          <p:cNvSpPr>
            <a:spLocks noGrp="1"/>
          </p:cNvSpPr>
          <p:nvPr>
            <p:ph sz="quarter" idx="1"/>
          </p:nvPr>
        </p:nvSpPr>
        <p:spPr>
          <a:xfrm>
            <a:off x="91440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Содержимое 10"/>
          <p:cNvSpPr>
            <a:spLocks noGrp="1"/>
          </p:cNvSpPr>
          <p:nvPr>
            <p:ph sz="quarter" idx="2"/>
          </p:nvPr>
        </p:nvSpPr>
        <p:spPr>
          <a:xfrm>
            <a:off x="4933950" y="1447800"/>
            <a:ext cx="3749040" cy="4572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3"/>
          <p:cNvSpPr>
            <a:spLocks noGrp="1"/>
          </p:cNvSpPr>
          <p:nvPr>
            <p:ph type="dt" sz="half" idx="10"/>
          </p:nvPr>
        </p:nvSpPr>
        <p:spPr/>
        <p:txBody>
          <a:bodyPr/>
          <a:lstStyle>
            <a:lvl1pPr>
              <a:defRPr/>
            </a:lvl1pPr>
          </a:lstStyle>
          <a:p>
            <a:pPr>
              <a:defRPr/>
            </a:pPr>
            <a:endParaRPr lang="ru-RU"/>
          </a:p>
        </p:txBody>
      </p:sp>
      <p:sp>
        <p:nvSpPr>
          <p:cNvPr id="6" name="Нижний колонтитул 2"/>
          <p:cNvSpPr>
            <a:spLocks noGrp="1"/>
          </p:cNvSpPr>
          <p:nvPr>
            <p:ph type="ftr" sz="quarter" idx="11"/>
          </p:nvPr>
        </p:nvSpPr>
        <p:spPr/>
        <p:txBody>
          <a:bodyPr/>
          <a:lstStyle>
            <a:lvl1pPr>
              <a:defRPr/>
            </a:lvl1pPr>
          </a:lstStyle>
          <a:p>
            <a:pPr>
              <a:defRPr/>
            </a:pPr>
            <a:endParaRPr lang="ru-RU"/>
          </a:p>
        </p:txBody>
      </p:sp>
      <p:sp>
        <p:nvSpPr>
          <p:cNvPr id="7" name="Номер слайда 22"/>
          <p:cNvSpPr>
            <a:spLocks noGrp="1"/>
          </p:cNvSpPr>
          <p:nvPr>
            <p:ph type="sldNum" sz="quarter" idx="12"/>
          </p:nvPr>
        </p:nvSpPr>
        <p:spPr/>
        <p:txBody>
          <a:bodyPr/>
          <a:lstStyle>
            <a:lvl1pPr>
              <a:defRPr/>
            </a:lvl1pPr>
          </a:lstStyle>
          <a:p>
            <a:pPr>
              <a:defRPr/>
            </a:pPr>
            <a:fld id="{D0C61E7D-BCC7-45BD-B887-64C77328E1CC}" type="slidenum">
              <a:rPr lang="ru-RU"/>
              <a:pPr>
                <a:defRPr/>
              </a:pPr>
              <a:t>‹#›</a:t>
            </a:fld>
            <a:endParaRPr lang="ru-RU"/>
          </a:p>
        </p:txBody>
      </p:sp>
    </p:spTree>
    <p:extLst>
      <p:ext uri="{BB962C8B-B14F-4D97-AF65-F5344CB8AC3E}">
        <p14:creationId xmlns:p14="http://schemas.microsoft.com/office/powerpoint/2010/main" val="4484962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11" name="Содержимое 10"/>
          <p:cNvSpPr>
            <a:spLocks noGrp="1"/>
          </p:cNvSpPr>
          <p:nvPr>
            <p:ph sz="half" idx="2"/>
          </p:nvPr>
        </p:nvSpPr>
        <p:spPr>
          <a:xfrm>
            <a:off x="9144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4"/>
          </p:nvPr>
        </p:nvSpPr>
        <p:spPr>
          <a:xfrm>
            <a:off x="4953000" y="2247900"/>
            <a:ext cx="3733800" cy="3886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13"/>
          <p:cNvSpPr>
            <a:spLocks noGrp="1"/>
          </p:cNvSpPr>
          <p:nvPr>
            <p:ph type="dt" sz="half" idx="10"/>
          </p:nvPr>
        </p:nvSpPr>
        <p:spPr/>
        <p:txBody>
          <a:bodyPr/>
          <a:lstStyle>
            <a:lvl1pPr>
              <a:defRPr/>
            </a:lvl1pPr>
          </a:lstStyle>
          <a:p>
            <a:pPr>
              <a:defRPr/>
            </a:pPr>
            <a:endParaRPr lang="ru-RU"/>
          </a:p>
        </p:txBody>
      </p:sp>
      <p:sp>
        <p:nvSpPr>
          <p:cNvPr id="8" name="Нижний колонтитул 2"/>
          <p:cNvSpPr>
            <a:spLocks noGrp="1"/>
          </p:cNvSpPr>
          <p:nvPr>
            <p:ph type="ftr" sz="quarter" idx="11"/>
          </p:nvPr>
        </p:nvSpPr>
        <p:spPr/>
        <p:txBody>
          <a:bodyPr/>
          <a:lstStyle>
            <a:lvl1pPr>
              <a:defRPr/>
            </a:lvl1pPr>
          </a:lstStyle>
          <a:p>
            <a:pPr>
              <a:defRPr/>
            </a:pPr>
            <a:endParaRPr lang="ru-RU"/>
          </a:p>
        </p:txBody>
      </p:sp>
      <p:sp>
        <p:nvSpPr>
          <p:cNvPr id="9" name="Номер слайда 22"/>
          <p:cNvSpPr>
            <a:spLocks noGrp="1"/>
          </p:cNvSpPr>
          <p:nvPr>
            <p:ph type="sldNum" sz="quarter" idx="12"/>
          </p:nvPr>
        </p:nvSpPr>
        <p:spPr/>
        <p:txBody>
          <a:bodyPr/>
          <a:lstStyle>
            <a:lvl1pPr>
              <a:defRPr/>
            </a:lvl1pPr>
          </a:lstStyle>
          <a:p>
            <a:pPr>
              <a:defRPr/>
            </a:pPr>
            <a:fld id="{8D433CBF-C03E-4541-9A39-E6BD69848D67}" type="slidenum">
              <a:rPr lang="ru-RU"/>
              <a:pPr>
                <a:defRPr/>
              </a:pPr>
              <a:t>‹#›</a:t>
            </a:fld>
            <a:endParaRPr lang="ru-RU"/>
          </a:p>
        </p:txBody>
      </p:sp>
    </p:spTree>
    <p:extLst>
      <p:ext uri="{BB962C8B-B14F-4D97-AF65-F5344CB8AC3E}">
        <p14:creationId xmlns:p14="http://schemas.microsoft.com/office/powerpoint/2010/main" val="8313593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Дата 13"/>
          <p:cNvSpPr>
            <a:spLocks noGrp="1"/>
          </p:cNvSpPr>
          <p:nvPr>
            <p:ph type="dt" sz="half" idx="10"/>
          </p:nvPr>
        </p:nvSpPr>
        <p:spPr/>
        <p:txBody>
          <a:bodyPr/>
          <a:lstStyle>
            <a:lvl1pPr>
              <a:defRPr/>
            </a:lvl1pPr>
          </a:lstStyle>
          <a:p>
            <a:pPr>
              <a:defRPr/>
            </a:pPr>
            <a:endParaRPr lang="ru-RU"/>
          </a:p>
        </p:txBody>
      </p:sp>
      <p:sp>
        <p:nvSpPr>
          <p:cNvPr id="4" name="Нижний колонтитул 2"/>
          <p:cNvSpPr>
            <a:spLocks noGrp="1"/>
          </p:cNvSpPr>
          <p:nvPr>
            <p:ph type="ftr" sz="quarter" idx="11"/>
          </p:nvPr>
        </p:nvSpPr>
        <p:spPr/>
        <p:txBody>
          <a:bodyPr/>
          <a:lstStyle>
            <a:lvl1pPr>
              <a:defRPr/>
            </a:lvl1pPr>
          </a:lstStyle>
          <a:p>
            <a:pPr>
              <a:defRPr/>
            </a:pPr>
            <a:endParaRPr lang="ru-RU"/>
          </a:p>
        </p:txBody>
      </p:sp>
      <p:sp>
        <p:nvSpPr>
          <p:cNvPr id="5" name="Номер слайда 22"/>
          <p:cNvSpPr>
            <a:spLocks noGrp="1"/>
          </p:cNvSpPr>
          <p:nvPr>
            <p:ph type="sldNum" sz="quarter" idx="12"/>
          </p:nvPr>
        </p:nvSpPr>
        <p:spPr/>
        <p:txBody>
          <a:bodyPr/>
          <a:lstStyle>
            <a:lvl1pPr>
              <a:defRPr/>
            </a:lvl1pPr>
          </a:lstStyle>
          <a:p>
            <a:pPr>
              <a:defRPr/>
            </a:pPr>
            <a:fld id="{DA85A501-5F4F-47F2-8428-3A9B52BEC66D}" type="slidenum">
              <a:rPr lang="ru-RU"/>
              <a:pPr>
                <a:defRPr/>
              </a:pPr>
              <a:t>‹#›</a:t>
            </a:fld>
            <a:endParaRPr lang="ru-RU"/>
          </a:p>
        </p:txBody>
      </p:sp>
    </p:spTree>
    <p:extLst>
      <p:ext uri="{BB962C8B-B14F-4D97-AF65-F5344CB8AC3E}">
        <p14:creationId xmlns:p14="http://schemas.microsoft.com/office/powerpoint/2010/main" val="387965505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3"/>
          <p:cNvSpPr>
            <a:spLocks noGrp="1"/>
          </p:cNvSpPr>
          <p:nvPr>
            <p:ph type="dt" sz="half" idx="10"/>
          </p:nvPr>
        </p:nvSpPr>
        <p:spPr/>
        <p:txBody>
          <a:bodyPr/>
          <a:lstStyle>
            <a:lvl1pPr>
              <a:defRPr/>
            </a:lvl1pPr>
          </a:lstStyle>
          <a:p>
            <a:pPr>
              <a:defRPr/>
            </a:pPr>
            <a:endParaRPr lang="ru-RU"/>
          </a:p>
        </p:txBody>
      </p:sp>
      <p:sp>
        <p:nvSpPr>
          <p:cNvPr id="3" name="Нижний колонтитул 2"/>
          <p:cNvSpPr>
            <a:spLocks noGrp="1"/>
          </p:cNvSpPr>
          <p:nvPr>
            <p:ph type="ftr" sz="quarter" idx="11"/>
          </p:nvPr>
        </p:nvSpPr>
        <p:spPr/>
        <p:txBody>
          <a:bodyPr/>
          <a:lstStyle>
            <a:lvl1pPr>
              <a:defRPr/>
            </a:lvl1pPr>
          </a:lstStyle>
          <a:p>
            <a:pPr>
              <a:defRPr/>
            </a:pPr>
            <a:endParaRPr lang="ru-RU"/>
          </a:p>
        </p:txBody>
      </p:sp>
      <p:sp>
        <p:nvSpPr>
          <p:cNvPr id="4" name="Номер слайда 22"/>
          <p:cNvSpPr>
            <a:spLocks noGrp="1"/>
          </p:cNvSpPr>
          <p:nvPr>
            <p:ph type="sldNum" sz="quarter" idx="12"/>
          </p:nvPr>
        </p:nvSpPr>
        <p:spPr/>
        <p:txBody>
          <a:bodyPr/>
          <a:lstStyle>
            <a:lvl1pPr>
              <a:defRPr/>
            </a:lvl1pPr>
          </a:lstStyle>
          <a:p>
            <a:pPr>
              <a:defRPr/>
            </a:pPr>
            <a:fld id="{6366EA15-0954-47F0-9FFE-48B43A56E1B2}" type="slidenum">
              <a:rPr lang="ru-RU"/>
              <a:pPr>
                <a:defRPr/>
              </a:pPr>
              <a:t>‹#›</a:t>
            </a:fld>
            <a:endParaRPr lang="ru-RU"/>
          </a:p>
        </p:txBody>
      </p:sp>
    </p:spTree>
    <p:extLst>
      <p:ext uri="{BB962C8B-B14F-4D97-AF65-F5344CB8AC3E}">
        <p14:creationId xmlns:p14="http://schemas.microsoft.com/office/powerpoint/2010/main" val="28317054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5"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useBgFill="1">
        <p:nvSpPr>
          <p:cNvPr id="6" name="Скругленный прямоугольник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defRPr/>
            </a:pPr>
            <a:endParaRPr lang="en-US"/>
          </a:p>
        </p:txBody>
      </p:sp>
      <p:sp>
        <p:nvSpPr>
          <p:cNvPr id="2" name="Заголовок 1"/>
          <p:cNvSpPr>
            <a:spLocks noGrp="1"/>
          </p:cNvSpPr>
          <p:nvPr>
            <p:ph type="title"/>
          </p:nvPr>
        </p:nvSpPr>
        <p:spPr>
          <a:xfrm>
            <a:off x="914400" y="273050"/>
            <a:ext cx="7772400" cy="1143000"/>
          </a:xfrm>
        </p:spPr>
        <p:txBody>
          <a:bodyPr/>
          <a:lstStyle>
            <a:lvl1pPr algn="l">
              <a:buNone/>
              <a:defRPr sz="4000" b="0"/>
            </a:lvl1pPr>
          </a:lstStyle>
          <a:p>
            <a:r>
              <a:rPr lang="ru-RU" smtClean="0"/>
              <a:t>Образец заголовка</a:t>
            </a:r>
            <a:endParaRPr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1" name="Содержимое 10"/>
          <p:cNvSpPr>
            <a:spLocks noGrp="1"/>
          </p:cNvSpPr>
          <p:nvPr>
            <p:ph sz="quarter" idx="1"/>
          </p:nvPr>
        </p:nvSpPr>
        <p:spPr>
          <a:xfrm>
            <a:off x="2971800" y="1600200"/>
            <a:ext cx="5715000" cy="4495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4"/>
          <p:cNvSpPr>
            <a:spLocks noGrp="1"/>
          </p:cNvSpPr>
          <p:nvPr>
            <p:ph type="dt" sz="half" idx="10"/>
          </p:nvPr>
        </p:nvSpPr>
        <p:spPr/>
        <p:txBody>
          <a:bodyPr/>
          <a:lstStyle>
            <a:lvl1pPr>
              <a:defRPr/>
            </a:lvl1pPr>
          </a:lstStyle>
          <a:p>
            <a:pPr>
              <a:defRPr/>
            </a:pPr>
            <a:endParaRPr lang="ru-RU"/>
          </a:p>
        </p:txBody>
      </p:sp>
      <p:sp>
        <p:nvSpPr>
          <p:cNvPr id="8" name="Нижний колонтитул 5"/>
          <p:cNvSpPr>
            <a:spLocks noGrp="1"/>
          </p:cNvSpPr>
          <p:nvPr>
            <p:ph type="ftr" sz="quarter" idx="11"/>
          </p:nvPr>
        </p:nvSpPr>
        <p:spPr/>
        <p:txBody>
          <a:bodyPr/>
          <a:lstStyle>
            <a:lvl1pPr>
              <a:defRPr/>
            </a:lvl1pPr>
          </a:lstStyle>
          <a:p>
            <a:pPr>
              <a:defRPr/>
            </a:pPr>
            <a:endParaRPr lang="ru-RU"/>
          </a:p>
        </p:txBody>
      </p:sp>
      <p:sp>
        <p:nvSpPr>
          <p:cNvPr id="9" name="Номер слайда 6"/>
          <p:cNvSpPr>
            <a:spLocks noGrp="1"/>
          </p:cNvSpPr>
          <p:nvPr>
            <p:ph type="sldNum" sz="quarter" idx="12"/>
          </p:nvPr>
        </p:nvSpPr>
        <p:spPr/>
        <p:txBody>
          <a:bodyPr/>
          <a:lstStyle>
            <a:lvl1pPr>
              <a:defRPr smtClean="0"/>
            </a:lvl1pPr>
          </a:lstStyle>
          <a:p>
            <a:pPr>
              <a:defRPr/>
            </a:pPr>
            <a:fld id="{D53D865D-9177-4228-B5D1-0CD114F8EA93}" type="slidenum">
              <a:rPr lang="ru-RU"/>
              <a:pPr>
                <a:defRPr/>
              </a:pPr>
              <a:t>‹#›</a:t>
            </a:fld>
            <a:endParaRPr lang="ru-RU"/>
          </a:p>
        </p:txBody>
      </p:sp>
    </p:spTree>
    <p:extLst>
      <p:ext uri="{BB962C8B-B14F-4D97-AF65-F5344CB8AC3E}">
        <p14:creationId xmlns:p14="http://schemas.microsoft.com/office/powerpoint/2010/main" val="31698083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5" name="Прямоугольник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6" name="Прямоугольник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7" name="Прямоугольник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a:p>
        </p:txBody>
      </p:sp>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lang="ru-RU" smtClean="0"/>
              <a:t>Образец заголовка</a:t>
            </a:r>
            <a:endParaRPr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ru-RU" noProof="0" smtClean="0"/>
              <a:t>Вставка рисунка</a:t>
            </a:r>
            <a:endParaRPr lang="en-US" noProof="0"/>
          </a:p>
        </p:txBody>
      </p:sp>
      <p:sp>
        <p:nvSpPr>
          <p:cNvPr id="8" name="Дата 4"/>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a:xfrm>
            <a:off x="914400" y="6172200"/>
            <a:ext cx="3886200" cy="457200"/>
          </a:xfrm>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146050" y="6208713"/>
            <a:ext cx="457200" cy="457200"/>
          </a:xfrm>
        </p:spPr>
        <p:txBody>
          <a:bodyPr/>
          <a:lstStyle>
            <a:lvl1pPr>
              <a:defRPr smtClean="0"/>
            </a:lvl1pPr>
          </a:lstStyle>
          <a:p>
            <a:pPr>
              <a:defRPr/>
            </a:pPr>
            <a:fld id="{9BC16896-7DD8-47FC-B3F3-75AB5D69BB9F}" type="slidenum">
              <a:rPr lang="ru-RU"/>
              <a:pPr>
                <a:defRPr/>
              </a:pPr>
              <a:t>‹#›</a:t>
            </a:fld>
            <a:endParaRPr lang="ru-RU"/>
          </a:p>
        </p:txBody>
      </p:sp>
    </p:spTree>
    <p:extLst>
      <p:ext uri="{BB962C8B-B14F-4D97-AF65-F5344CB8AC3E}">
        <p14:creationId xmlns:p14="http://schemas.microsoft.com/office/powerpoint/2010/main" val="24882940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6019CC8D-F6E6-4D1A-9D89-003EC89C8FED}" type="slidenum">
              <a:rPr lang="ru-RU"/>
              <a:pPr>
                <a:defRPr/>
              </a:pPr>
              <a:t>‹#›</a:t>
            </a:fld>
            <a:endParaRPr lang="ru-RU"/>
          </a:p>
        </p:txBody>
      </p:sp>
    </p:spTree>
    <p:extLst>
      <p:ext uri="{BB962C8B-B14F-4D97-AF65-F5344CB8AC3E}">
        <p14:creationId xmlns:p14="http://schemas.microsoft.com/office/powerpoint/2010/main" val="42267444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3"/>
          <p:cNvSpPr>
            <a:spLocks noGrp="1"/>
          </p:cNvSpPr>
          <p:nvPr>
            <p:ph type="dt" sz="half" idx="10"/>
          </p:nvPr>
        </p:nvSpPr>
        <p:spPr/>
        <p:txBody>
          <a:bodyPr/>
          <a:lstStyle>
            <a:lvl1pPr>
              <a:defRPr/>
            </a:lvl1pPr>
          </a:lstStyle>
          <a:p>
            <a:pPr>
              <a:defRPr/>
            </a:pPr>
            <a:endParaRPr lang="ru-RU"/>
          </a:p>
        </p:txBody>
      </p:sp>
      <p:sp>
        <p:nvSpPr>
          <p:cNvPr id="5" name="Нижний колонтитул 2"/>
          <p:cNvSpPr>
            <a:spLocks noGrp="1"/>
          </p:cNvSpPr>
          <p:nvPr>
            <p:ph type="ftr" sz="quarter" idx="11"/>
          </p:nvPr>
        </p:nvSpPr>
        <p:spPr/>
        <p:txBody>
          <a:bodyPr/>
          <a:lstStyle>
            <a:lvl1pPr>
              <a:defRPr/>
            </a:lvl1pPr>
          </a:lstStyle>
          <a:p>
            <a:pPr>
              <a:defRPr/>
            </a:pPr>
            <a:endParaRPr lang="ru-RU"/>
          </a:p>
        </p:txBody>
      </p:sp>
      <p:sp>
        <p:nvSpPr>
          <p:cNvPr id="6" name="Номер слайда 22"/>
          <p:cNvSpPr>
            <a:spLocks noGrp="1"/>
          </p:cNvSpPr>
          <p:nvPr>
            <p:ph type="sldNum" sz="quarter" idx="12"/>
          </p:nvPr>
        </p:nvSpPr>
        <p:spPr/>
        <p:txBody>
          <a:bodyPr/>
          <a:lstStyle>
            <a:lvl1pPr>
              <a:defRPr/>
            </a:lvl1pPr>
          </a:lstStyle>
          <a:p>
            <a:pPr>
              <a:defRPr/>
            </a:pPr>
            <a:fld id="{9585330A-3603-4354-B480-A371B0C26F4E}" type="slidenum">
              <a:rPr lang="ru-RU"/>
              <a:pPr>
                <a:defRPr/>
              </a:pPr>
              <a:t>‹#›</a:t>
            </a:fld>
            <a:endParaRPr lang="ru-RU"/>
          </a:p>
        </p:txBody>
      </p:sp>
    </p:spTree>
    <p:extLst>
      <p:ext uri="{BB962C8B-B14F-4D97-AF65-F5344CB8AC3E}">
        <p14:creationId xmlns:p14="http://schemas.microsoft.com/office/powerpoint/2010/main" val="286706354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76E30AF0-A619-4BF6-ADF5-D32FA263E632}" type="datetimeFigureOut">
              <a:rPr lang="ru-RU"/>
              <a:pPr>
                <a:defRPr/>
              </a:pPr>
              <a:t>06.06.2018</a:t>
            </a:fld>
            <a:endParaRPr lang="ru-RU"/>
          </a:p>
        </p:txBody>
      </p:sp>
      <p:sp>
        <p:nvSpPr>
          <p:cNvPr id="5" name="Нижний колонтитул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ru-RU"/>
          </a:p>
        </p:txBody>
      </p:sp>
      <p:sp>
        <p:nvSpPr>
          <p:cNvPr id="6" name="Номер слайда 5"/>
          <p:cNvSpPr>
            <a:spLocks noGrp="1"/>
          </p:cNvSpPr>
          <p:nvPr>
            <p:ph type="sldNum" sz="quarter" idx="12"/>
          </p:nvPr>
        </p:nvSpPr>
        <p:spPr/>
        <p:txBody>
          <a:bodyPr/>
          <a:lstStyle>
            <a:lvl1pPr>
              <a:defRPr smtClean="0">
                <a:latin typeface="Verdana" panose="020B0604030504040204" pitchFamily="34" charset="0"/>
              </a:defRPr>
            </a:lvl1pPr>
          </a:lstStyle>
          <a:p>
            <a:pPr>
              <a:defRPr/>
            </a:pPr>
            <a:fld id="{9C8CBC35-D25D-4F00-932D-9C0D1644C6E8}" type="slidenum">
              <a:rPr lang="ru-RU"/>
              <a:pPr>
                <a:defRPr/>
              </a:pPr>
              <a:t>‹#›</a:t>
            </a:fld>
            <a:endParaRPr lang="ru-RU"/>
          </a:p>
        </p:txBody>
      </p:sp>
    </p:spTree>
    <p:extLst>
      <p:ext uri="{BB962C8B-B14F-4D97-AF65-F5344CB8AC3E}">
        <p14:creationId xmlns:p14="http://schemas.microsoft.com/office/powerpoint/2010/main" val="25679995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A8C65148-569A-40D6-A4B9-1568FC748674}" type="datetimeFigureOut">
              <a:rPr lang="ru-RU"/>
              <a:pPr>
                <a:defRPr/>
              </a:pPr>
              <a:t>06.06.2018</a:t>
            </a:fld>
            <a:endParaRPr lang="ru-RU"/>
          </a:p>
        </p:txBody>
      </p:sp>
      <p:sp>
        <p:nvSpPr>
          <p:cNvPr id="5" name="Нижний колонтитул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ru-RU"/>
          </a:p>
        </p:txBody>
      </p:sp>
      <p:sp>
        <p:nvSpPr>
          <p:cNvPr id="6" name="Номер слайда 5"/>
          <p:cNvSpPr>
            <a:spLocks noGrp="1"/>
          </p:cNvSpPr>
          <p:nvPr>
            <p:ph type="sldNum" sz="quarter" idx="12"/>
          </p:nvPr>
        </p:nvSpPr>
        <p:spPr/>
        <p:txBody>
          <a:bodyPr/>
          <a:lstStyle>
            <a:lvl1pPr>
              <a:defRPr smtClean="0">
                <a:latin typeface="Verdana" panose="020B0604030504040204" pitchFamily="34" charset="0"/>
              </a:defRPr>
            </a:lvl1pPr>
          </a:lstStyle>
          <a:p>
            <a:pPr>
              <a:defRPr/>
            </a:pPr>
            <a:fld id="{D5253A96-4F2F-4F40-8F7D-1749383D9404}" type="slidenum">
              <a:rPr lang="ru-RU"/>
              <a:pPr>
                <a:defRPr/>
              </a:pPr>
              <a:t>‹#›</a:t>
            </a:fld>
            <a:endParaRPr lang="ru-RU"/>
          </a:p>
        </p:txBody>
      </p:sp>
    </p:spTree>
    <p:extLst>
      <p:ext uri="{BB962C8B-B14F-4D97-AF65-F5344CB8AC3E}">
        <p14:creationId xmlns:p14="http://schemas.microsoft.com/office/powerpoint/2010/main" val="38809295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EDA3B155-18D9-40FA-A4F6-2705B259D2C6}" type="datetimeFigureOut">
              <a:rPr lang="ru-RU"/>
              <a:pPr>
                <a:defRPr/>
              </a:pPr>
              <a:t>06.06.2018</a:t>
            </a:fld>
            <a:endParaRPr lang="ru-RU"/>
          </a:p>
        </p:txBody>
      </p:sp>
      <p:sp>
        <p:nvSpPr>
          <p:cNvPr id="6" name="Нижний колонтитул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ru-RU"/>
          </a:p>
        </p:txBody>
      </p:sp>
      <p:sp>
        <p:nvSpPr>
          <p:cNvPr id="7" name="Номер слайда 6"/>
          <p:cNvSpPr>
            <a:spLocks noGrp="1"/>
          </p:cNvSpPr>
          <p:nvPr>
            <p:ph type="sldNum" sz="quarter" idx="12"/>
          </p:nvPr>
        </p:nvSpPr>
        <p:spPr/>
        <p:txBody>
          <a:bodyPr/>
          <a:lstStyle>
            <a:lvl1pPr>
              <a:defRPr smtClean="0">
                <a:latin typeface="Verdana" panose="020B0604030504040204" pitchFamily="34" charset="0"/>
              </a:defRPr>
            </a:lvl1pPr>
          </a:lstStyle>
          <a:p>
            <a:pPr>
              <a:defRPr/>
            </a:pPr>
            <a:fld id="{3ABA185D-F73F-4EDC-B8E9-C07E6A93A536}" type="slidenum">
              <a:rPr lang="ru-RU"/>
              <a:pPr>
                <a:defRPr/>
              </a:pPr>
              <a:t>‹#›</a:t>
            </a:fld>
            <a:endParaRPr lang="ru-RU"/>
          </a:p>
        </p:txBody>
      </p:sp>
    </p:spTree>
    <p:extLst>
      <p:ext uri="{BB962C8B-B14F-4D97-AF65-F5344CB8AC3E}">
        <p14:creationId xmlns:p14="http://schemas.microsoft.com/office/powerpoint/2010/main" val="280658591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25183CD8-B5BF-4A73-AF3C-F27CF067D3F6}" type="datetimeFigureOut">
              <a:rPr lang="ru-RU"/>
              <a:pPr>
                <a:defRPr/>
              </a:pPr>
              <a:t>06.06.2018</a:t>
            </a:fld>
            <a:endParaRPr lang="ru-RU"/>
          </a:p>
        </p:txBody>
      </p:sp>
      <p:sp>
        <p:nvSpPr>
          <p:cNvPr id="8" name="Нижний колонтитул 7"/>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ru-RU"/>
          </a:p>
        </p:txBody>
      </p:sp>
      <p:sp>
        <p:nvSpPr>
          <p:cNvPr id="9" name="Номер слайда 8"/>
          <p:cNvSpPr>
            <a:spLocks noGrp="1"/>
          </p:cNvSpPr>
          <p:nvPr>
            <p:ph type="sldNum" sz="quarter" idx="12"/>
          </p:nvPr>
        </p:nvSpPr>
        <p:spPr/>
        <p:txBody>
          <a:bodyPr/>
          <a:lstStyle>
            <a:lvl1pPr>
              <a:defRPr smtClean="0">
                <a:latin typeface="Verdana" panose="020B0604030504040204" pitchFamily="34" charset="0"/>
              </a:defRPr>
            </a:lvl1pPr>
          </a:lstStyle>
          <a:p>
            <a:pPr>
              <a:defRPr/>
            </a:pPr>
            <a:fld id="{29631D08-A973-435D-9BA2-45B8AB3915FC}" type="slidenum">
              <a:rPr lang="ru-RU"/>
              <a:pPr>
                <a:defRPr/>
              </a:pPr>
              <a:t>‹#›</a:t>
            </a:fld>
            <a:endParaRPr lang="ru-RU"/>
          </a:p>
        </p:txBody>
      </p:sp>
    </p:spTree>
    <p:extLst>
      <p:ext uri="{BB962C8B-B14F-4D97-AF65-F5344CB8AC3E}">
        <p14:creationId xmlns:p14="http://schemas.microsoft.com/office/powerpoint/2010/main" val="17131296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2223660F-A333-4F52-99CE-CB796E63A5FA}" type="datetimeFigureOut">
              <a:rPr lang="ru-RU"/>
              <a:pPr>
                <a:defRPr/>
              </a:pPr>
              <a:t>06.06.2018</a:t>
            </a:fld>
            <a:endParaRPr lang="ru-RU"/>
          </a:p>
        </p:txBody>
      </p:sp>
      <p:sp>
        <p:nvSpPr>
          <p:cNvPr id="4" name="Нижний колонтитул 3"/>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ru-RU"/>
          </a:p>
        </p:txBody>
      </p:sp>
      <p:sp>
        <p:nvSpPr>
          <p:cNvPr id="5" name="Номер слайда 4"/>
          <p:cNvSpPr>
            <a:spLocks noGrp="1"/>
          </p:cNvSpPr>
          <p:nvPr>
            <p:ph type="sldNum" sz="quarter" idx="12"/>
          </p:nvPr>
        </p:nvSpPr>
        <p:spPr/>
        <p:txBody>
          <a:bodyPr/>
          <a:lstStyle>
            <a:lvl1pPr>
              <a:defRPr smtClean="0">
                <a:latin typeface="Verdana" panose="020B0604030504040204" pitchFamily="34" charset="0"/>
              </a:defRPr>
            </a:lvl1pPr>
          </a:lstStyle>
          <a:p>
            <a:pPr>
              <a:defRPr/>
            </a:pPr>
            <a:fld id="{A86DF002-E4C6-4427-918E-189B535360A4}" type="slidenum">
              <a:rPr lang="ru-RU"/>
              <a:pPr>
                <a:defRPr/>
              </a:pPr>
              <a:t>‹#›</a:t>
            </a:fld>
            <a:endParaRPr lang="ru-RU"/>
          </a:p>
        </p:txBody>
      </p:sp>
    </p:spTree>
    <p:extLst>
      <p:ext uri="{BB962C8B-B14F-4D97-AF65-F5344CB8AC3E}">
        <p14:creationId xmlns:p14="http://schemas.microsoft.com/office/powerpoint/2010/main" val="206662628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Пустой слайд">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0ED58A38-CFBE-42F8-A426-4B11258816D6}" type="datetimeFigureOut">
              <a:rPr lang="ru-RU"/>
              <a:pPr>
                <a:defRPr/>
              </a:pPr>
              <a:t>06.06.2018</a:t>
            </a:fld>
            <a:endParaRPr lang="ru-RU"/>
          </a:p>
        </p:txBody>
      </p:sp>
      <p:sp>
        <p:nvSpPr>
          <p:cNvPr id="3" name="Нижний колонтитул 2"/>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ru-RU"/>
          </a:p>
        </p:txBody>
      </p:sp>
      <p:sp>
        <p:nvSpPr>
          <p:cNvPr id="4" name="Номер слайда 3"/>
          <p:cNvSpPr>
            <a:spLocks noGrp="1"/>
          </p:cNvSpPr>
          <p:nvPr>
            <p:ph type="sldNum" sz="quarter" idx="12"/>
          </p:nvPr>
        </p:nvSpPr>
        <p:spPr/>
        <p:txBody>
          <a:bodyPr/>
          <a:lstStyle>
            <a:lvl1pPr>
              <a:defRPr smtClean="0">
                <a:latin typeface="Verdana" panose="020B0604030504040204" pitchFamily="34" charset="0"/>
              </a:defRPr>
            </a:lvl1pPr>
          </a:lstStyle>
          <a:p>
            <a:pPr>
              <a:defRPr/>
            </a:pPr>
            <a:fld id="{D66B2A6E-7207-4454-9A38-CB8EB9CE551D}" type="slidenum">
              <a:rPr lang="ru-RU"/>
              <a:pPr>
                <a:defRPr/>
              </a:pPr>
              <a:t>‹#›</a:t>
            </a:fld>
            <a:endParaRPr lang="ru-RU"/>
          </a:p>
        </p:txBody>
      </p:sp>
    </p:spTree>
    <p:extLst>
      <p:ext uri="{BB962C8B-B14F-4D97-AF65-F5344CB8AC3E}">
        <p14:creationId xmlns:p14="http://schemas.microsoft.com/office/powerpoint/2010/main" val="881586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3A2275BD-DD68-47A2-B390-E923E17F53E6}" type="datetimeFigureOut">
              <a:rPr lang="ru-RU"/>
              <a:pPr>
                <a:defRPr/>
              </a:pPr>
              <a:t>06.06.2018</a:t>
            </a:fld>
            <a:endParaRPr lang="ru-RU"/>
          </a:p>
        </p:txBody>
      </p:sp>
      <p:sp>
        <p:nvSpPr>
          <p:cNvPr id="6" name="Нижний колонтитул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ru-RU"/>
          </a:p>
        </p:txBody>
      </p:sp>
      <p:sp>
        <p:nvSpPr>
          <p:cNvPr id="7" name="Номер слайда 6"/>
          <p:cNvSpPr>
            <a:spLocks noGrp="1"/>
          </p:cNvSpPr>
          <p:nvPr>
            <p:ph type="sldNum" sz="quarter" idx="12"/>
          </p:nvPr>
        </p:nvSpPr>
        <p:spPr/>
        <p:txBody>
          <a:bodyPr/>
          <a:lstStyle>
            <a:lvl1pPr>
              <a:defRPr smtClean="0">
                <a:latin typeface="Verdana" panose="020B0604030504040204" pitchFamily="34" charset="0"/>
              </a:defRPr>
            </a:lvl1pPr>
          </a:lstStyle>
          <a:p>
            <a:pPr>
              <a:defRPr/>
            </a:pPr>
            <a:fld id="{96A3350C-256C-432D-A9DC-8D51CE4B14F9}" type="slidenum">
              <a:rPr lang="ru-RU"/>
              <a:pPr>
                <a:defRPr/>
              </a:pPr>
              <a:t>‹#›</a:t>
            </a:fld>
            <a:endParaRPr lang="ru-RU"/>
          </a:p>
        </p:txBody>
      </p:sp>
    </p:spTree>
    <p:extLst>
      <p:ext uri="{BB962C8B-B14F-4D97-AF65-F5344CB8AC3E}">
        <p14:creationId xmlns:p14="http://schemas.microsoft.com/office/powerpoint/2010/main" val="3866714927"/>
      </p:ext>
    </p:extLst>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ru-RU" noProof="0" smtClean="0"/>
              <a:t>Вставка рисунка</a:t>
            </a:r>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3F41D9C6-2A94-44DC-846D-5B17B5E47B31}" type="datetimeFigureOut">
              <a:rPr lang="ru-RU"/>
              <a:pPr>
                <a:defRPr/>
              </a:pPr>
              <a:t>06.06.2018</a:t>
            </a:fld>
            <a:endParaRPr lang="ru-RU"/>
          </a:p>
        </p:txBody>
      </p:sp>
      <p:sp>
        <p:nvSpPr>
          <p:cNvPr id="6" name="Нижний колонтитул 5"/>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ru-RU"/>
          </a:p>
        </p:txBody>
      </p:sp>
      <p:sp>
        <p:nvSpPr>
          <p:cNvPr id="7" name="Номер слайда 6"/>
          <p:cNvSpPr>
            <a:spLocks noGrp="1"/>
          </p:cNvSpPr>
          <p:nvPr>
            <p:ph type="sldNum" sz="quarter" idx="12"/>
          </p:nvPr>
        </p:nvSpPr>
        <p:spPr/>
        <p:txBody>
          <a:bodyPr/>
          <a:lstStyle>
            <a:lvl1pPr>
              <a:defRPr smtClean="0">
                <a:latin typeface="Verdana" panose="020B0604030504040204" pitchFamily="34" charset="0"/>
              </a:defRPr>
            </a:lvl1pPr>
          </a:lstStyle>
          <a:p>
            <a:pPr>
              <a:defRPr/>
            </a:pPr>
            <a:fld id="{69671D8A-8B62-4068-A5EB-F361FFC325E3}" type="slidenum">
              <a:rPr lang="ru-RU"/>
              <a:pPr>
                <a:defRPr/>
              </a:pPr>
              <a:t>‹#›</a:t>
            </a:fld>
            <a:endParaRPr lang="ru-RU"/>
          </a:p>
        </p:txBody>
      </p:sp>
    </p:spTree>
    <p:extLst>
      <p:ext uri="{BB962C8B-B14F-4D97-AF65-F5344CB8AC3E}">
        <p14:creationId xmlns:p14="http://schemas.microsoft.com/office/powerpoint/2010/main" val="187827980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3E670CA3-056A-466F-9A25-30B27E557308}" type="datetimeFigureOut">
              <a:rPr lang="ru-RU"/>
              <a:pPr>
                <a:defRPr/>
              </a:pPr>
              <a:t>06.06.2018</a:t>
            </a:fld>
            <a:endParaRPr lang="ru-RU"/>
          </a:p>
        </p:txBody>
      </p:sp>
      <p:sp>
        <p:nvSpPr>
          <p:cNvPr id="5" name="Нижний колонтитул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ru-RU"/>
          </a:p>
        </p:txBody>
      </p:sp>
      <p:sp>
        <p:nvSpPr>
          <p:cNvPr id="6" name="Номер слайда 5"/>
          <p:cNvSpPr>
            <a:spLocks noGrp="1"/>
          </p:cNvSpPr>
          <p:nvPr>
            <p:ph type="sldNum" sz="quarter" idx="12"/>
          </p:nvPr>
        </p:nvSpPr>
        <p:spPr/>
        <p:txBody>
          <a:bodyPr/>
          <a:lstStyle>
            <a:lvl1pPr>
              <a:defRPr smtClean="0">
                <a:latin typeface="Verdana" panose="020B0604030504040204" pitchFamily="34" charset="0"/>
              </a:defRPr>
            </a:lvl1pPr>
          </a:lstStyle>
          <a:p>
            <a:pPr>
              <a:defRPr/>
            </a:pPr>
            <a:fld id="{F4BD478E-1892-4D5B-B97C-3E2EB01BCE49}" type="slidenum">
              <a:rPr lang="ru-RU"/>
              <a:pPr>
                <a:defRPr/>
              </a:pPr>
              <a:t>‹#›</a:t>
            </a:fld>
            <a:endParaRPr lang="ru-RU"/>
          </a:p>
        </p:txBody>
      </p:sp>
    </p:spTree>
    <p:extLst>
      <p:ext uri="{BB962C8B-B14F-4D97-AF65-F5344CB8AC3E}">
        <p14:creationId xmlns:p14="http://schemas.microsoft.com/office/powerpoint/2010/main" val="12009749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fontAlgn="base">
              <a:spcBef>
                <a:spcPct val="0"/>
              </a:spcBef>
              <a:spcAft>
                <a:spcPct val="0"/>
              </a:spcAft>
              <a:defRPr>
                <a:latin typeface="Verdana" pitchFamily="34" charset="0"/>
              </a:defRPr>
            </a:lvl1pPr>
          </a:lstStyle>
          <a:p>
            <a:pPr>
              <a:defRPr/>
            </a:pPr>
            <a:fld id="{7B98D804-38D6-4372-9F32-B5E43318F63B}" type="datetimeFigureOut">
              <a:rPr lang="ru-RU"/>
              <a:pPr>
                <a:defRPr/>
              </a:pPr>
              <a:t>06.06.2018</a:t>
            </a:fld>
            <a:endParaRPr lang="ru-RU"/>
          </a:p>
        </p:txBody>
      </p:sp>
      <p:sp>
        <p:nvSpPr>
          <p:cNvPr id="5" name="Нижний колонтитул 4"/>
          <p:cNvSpPr>
            <a:spLocks noGrp="1"/>
          </p:cNvSpPr>
          <p:nvPr>
            <p:ph type="ftr" sz="quarter" idx="11"/>
          </p:nvPr>
        </p:nvSpPr>
        <p:spPr/>
        <p:txBody>
          <a:bodyPr/>
          <a:lstStyle>
            <a:lvl1pPr fontAlgn="base">
              <a:spcBef>
                <a:spcPct val="0"/>
              </a:spcBef>
              <a:spcAft>
                <a:spcPct val="0"/>
              </a:spcAft>
              <a:defRPr>
                <a:latin typeface="Verdana" pitchFamily="34" charset="0"/>
              </a:defRPr>
            </a:lvl1pPr>
          </a:lstStyle>
          <a:p>
            <a:pPr>
              <a:defRPr/>
            </a:pPr>
            <a:endParaRPr lang="ru-RU"/>
          </a:p>
        </p:txBody>
      </p:sp>
      <p:sp>
        <p:nvSpPr>
          <p:cNvPr id="6" name="Номер слайда 5"/>
          <p:cNvSpPr>
            <a:spLocks noGrp="1"/>
          </p:cNvSpPr>
          <p:nvPr>
            <p:ph type="sldNum" sz="quarter" idx="12"/>
          </p:nvPr>
        </p:nvSpPr>
        <p:spPr/>
        <p:txBody>
          <a:bodyPr/>
          <a:lstStyle>
            <a:lvl1pPr>
              <a:defRPr smtClean="0">
                <a:latin typeface="Verdana" panose="020B0604030504040204" pitchFamily="34" charset="0"/>
              </a:defRPr>
            </a:lvl1pPr>
          </a:lstStyle>
          <a:p>
            <a:pPr>
              <a:defRPr/>
            </a:pPr>
            <a:fld id="{0DC928B4-01B5-4C27-9F32-D0A081FD3356}" type="slidenum">
              <a:rPr lang="ru-RU"/>
              <a:pPr>
                <a:defRPr/>
              </a:pPr>
              <a:t>‹#›</a:t>
            </a:fld>
            <a:endParaRPr lang="ru-RU"/>
          </a:p>
        </p:txBody>
      </p:sp>
    </p:spTree>
    <p:extLst>
      <p:ext uri="{BB962C8B-B14F-4D97-AF65-F5344CB8AC3E}">
        <p14:creationId xmlns:p14="http://schemas.microsoft.com/office/powerpoint/2010/main" val="286050701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a:solidFill>
                <a:prstClr val="black"/>
              </a:solidFill>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endParaRPr lang="ru-RU"/>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smtClean="0"/>
            </a:lvl1pPr>
          </a:lstStyle>
          <a:p>
            <a:pPr>
              <a:defRPr/>
            </a:pPr>
            <a:fld id="{41CFF294-A47A-4033-9A80-47402F1DB636}" type="slidenum">
              <a:rPr lang="ru-RU"/>
              <a:pPr>
                <a:defRPr/>
              </a:pPr>
              <a:t>‹#›</a:t>
            </a:fld>
            <a:endParaRPr lang="ru-RU"/>
          </a:p>
        </p:txBody>
      </p:sp>
    </p:spTree>
    <p:extLst>
      <p:ext uri="{BB962C8B-B14F-4D97-AF65-F5344CB8AC3E}">
        <p14:creationId xmlns:p14="http://schemas.microsoft.com/office/powerpoint/2010/main" val="352556003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endParaRPr lang="ru-RU"/>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smtClean="0"/>
            </a:lvl1pPr>
          </a:lstStyle>
          <a:p>
            <a:pPr>
              <a:defRPr/>
            </a:pPr>
            <a:fld id="{3C688E16-F911-434D-8BC1-C785AA36EEF9}" type="slidenum">
              <a:rPr lang="ru-RU"/>
              <a:pPr>
                <a:defRPr/>
              </a:pPr>
              <a:t>‹#›</a:t>
            </a:fld>
            <a:endParaRPr lang="ru-RU"/>
          </a:p>
        </p:txBody>
      </p:sp>
    </p:spTree>
    <p:extLst>
      <p:ext uri="{BB962C8B-B14F-4D97-AF65-F5344CB8AC3E}">
        <p14:creationId xmlns:p14="http://schemas.microsoft.com/office/powerpoint/2010/main" val="1368465590"/>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a:solidFill>
                <a:prstClr val="white"/>
              </a:solidFill>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endParaRPr lang="ru-RU"/>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smtClean="0"/>
            </a:lvl1pPr>
          </a:lstStyle>
          <a:p>
            <a:pPr>
              <a:defRPr/>
            </a:pPr>
            <a:fld id="{C5AD21E0-B124-4229-9F7B-9F1C747B5CF6}" type="slidenum">
              <a:rPr lang="ru-RU"/>
              <a:pPr>
                <a:defRPr/>
              </a:pPr>
              <a:t>‹#›</a:t>
            </a:fld>
            <a:endParaRPr lang="ru-RU"/>
          </a:p>
        </p:txBody>
      </p:sp>
    </p:spTree>
    <p:extLst>
      <p:ext uri="{BB962C8B-B14F-4D97-AF65-F5344CB8AC3E}">
        <p14:creationId xmlns:p14="http://schemas.microsoft.com/office/powerpoint/2010/main" val="3884896711"/>
      </p:ext>
    </p:extLst>
  </p:cSld>
  <p:clrMapOvr>
    <a:overrideClrMapping bg1="dk1" tx1="lt1" bg2="dk2" tx2="lt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endParaRPr lang="ru-RU"/>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60B0F79D-A186-4CF3-8ED9-C9B2A0FB132B}" type="slidenum">
              <a:rPr lang="ru-RU"/>
              <a:pPr>
                <a:defRPr/>
              </a:pPr>
              <a:t>‹#›</a:t>
            </a:fld>
            <a:endParaRPr lang="ru-RU"/>
          </a:p>
        </p:txBody>
      </p:sp>
    </p:spTree>
    <p:extLst>
      <p:ext uri="{BB962C8B-B14F-4D97-AF65-F5344CB8AC3E}">
        <p14:creationId xmlns:p14="http://schemas.microsoft.com/office/powerpoint/2010/main" val="376951617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a:solidFill>
                <a:prstClr val="black"/>
              </a:solidFill>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endParaRPr lang="ru-RU"/>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smtClean="0"/>
            </a:lvl1pPr>
          </a:lstStyle>
          <a:p>
            <a:pPr>
              <a:defRPr/>
            </a:pPr>
            <a:fld id="{D7BA6456-BEE4-4BAA-8D80-B5558EA3D505}" type="slidenum">
              <a:rPr lang="ru-RU"/>
              <a:pPr>
                <a:defRPr/>
              </a:pPr>
              <a:t>‹#›</a:t>
            </a:fld>
            <a:endParaRPr lang="ru-RU"/>
          </a:p>
        </p:txBody>
      </p:sp>
    </p:spTree>
    <p:extLst>
      <p:ext uri="{BB962C8B-B14F-4D97-AF65-F5344CB8AC3E}">
        <p14:creationId xmlns:p14="http://schemas.microsoft.com/office/powerpoint/2010/main" val="250843088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endParaRPr lang="ru-RU"/>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0852B80D-6EDF-4554-B49E-D10FCA7512D1}" type="slidenum">
              <a:rPr lang="ru-RU"/>
              <a:pPr>
                <a:defRPr/>
              </a:pPr>
              <a:t>‹#›</a:t>
            </a:fld>
            <a:endParaRPr lang="ru-RU"/>
          </a:p>
        </p:txBody>
      </p:sp>
    </p:spTree>
    <p:extLst>
      <p:ext uri="{BB962C8B-B14F-4D97-AF65-F5344CB8AC3E}">
        <p14:creationId xmlns:p14="http://schemas.microsoft.com/office/powerpoint/2010/main" val="134545611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endParaRPr lang="ru-RU"/>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smtClean="0"/>
            </a:lvl1pPr>
          </a:lstStyle>
          <a:p>
            <a:pPr>
              <a:defRPr/>
            </a:pPr>
            <a:fld id="{8E3ECDF2-BC66-46E5-93C3-783F2F385E16}" type="slidenum">
              <a:rPr lang="ru-RU"/>
              <a:pPr>
                <a:defRPr/>
              </a:pPr>
              <a:t>‹#›</a:t>
            </a:fld>
            <a:endParaRPr lang="ru-RU"/>
          </a:p>
        </p:txBody>
      </p:sp>
    </p:spTree>
    <p:extLst>
      <p:ext uri="{BB962C8B-B14F-4D97-AF65-F5344CB8AC3E}">
        <p14:creationId xmlns:p14="http://schemas.microsoft.com/office/powerpoint/2010/main" val="321218252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a:solidFill>
                <a:prstClr val="black"/>
              </a:solidFill>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endParaRPr lang="ru-RU"/>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smtClean="0"/>
            </a:lvl1pPr>
          </a:lstStyle>
          <a:p>
            <a:pPr>
              <a:defRPr/>
            </a:pPr>
            <a:fld id="{718A4BAA-37B5-45B7-8B00-33910E25AA21}" type="slidenum">
              <a:rPr lang="ru-RU"/>
              <a:pPr>
                <a:defRPr/>
              </a:pPr>
              <a:t>‹#›</a:t>
            </a:fld>
            <a:endParaRPr lang="ru-RU"/>
          </a:p>
        </p:txBody>
      </p:sp>
    </p:spTree>
    <p:extLst>
      <p:ext uri="{BB962C8B-B14F-4D97-AF65-F5344CB8AC3E}">
        <p14:creationId xmlns:p14="http://schemas.microsoft.com/office/powerpoint/2010/main" val="42081103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smtClean="0"/>
              <a:t>Вставка рисунка</a:t>
            </a:r>
            <a:endParaRPr lang="en-US" noProof="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smtClean="0"/>
            </a:lvl1pPr>
          </a:lstStyle>
          <a:p>
            <a:pPr>
              <a:defRPr/>
            </a:pPr>
            <a:fld id="{95CB1BAC-35BF-4A7A-B393-294F11E2B560}" type="slidenum">
              <a:rPr lang="ru-RU"/>
              <a:pPr>
                <a:defRPr/>
              </a:pPr>
              <a:t>‹#›</a:t>
            </a:fld>
            <a:endParaRPr lang="ru-RU"/>
          </a:p>
        </p:txBody>
      </p:sp>
    </p:spTree>
    <p:extLst>
      <p:ext uri="{BB962C8B-B14F-4D97-AF65-F5344CB8AC3E}">
        <p14:creationId xmlns:p14="http://schemas.microsoft.com/office/powerpoint/2010/main" val="154900041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endParaRPr lang="ru-RU"/>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600011C1-C888-468D-8F52-3039519923D0}" type="slidenum">
              <a:rPr lang="ru-RU"/>
              <a:pPr>
                <a:defRPr/>
              </a:pPr>
              <a:t>‹#›</a:t>
            </a:fld>
            <a:endParaRPr lang="ru-RU"/>
          </a:p>
        </p:txBody>
      </p:sp>
    </p:spTree>
    <p:extLst>
      <p:ext uri="{BB962C8B-B14F-4D97-AF65-F5344CB8AC3E}">
        <p14:creationId xmlns:p14="http://schemas.microsoft.com/office/powerpoint/2010/main" val="81321517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smtClean="0"/>
            </a:lvl1pPr>
          </a:lstStyle>
          <a:p>
            <a:pPr>
              <a:defRPr/>
            </a:pPr>
            <a:fld id="{4201903B-FD37-4F40-BAAB-C04D85201436}" type="slidenum">
              <a:rPr lang="ru-RU"/>
              <a:pPr>
                <a:defRPr/>
              </a:pPr>
              <a:t>‹#›</a:t>
            </a:fld>
            <a:endParaRPr lang="ru-RU"/>
          </a:p>
        </p:txBody>
      </p:sp>
    </p:spTree>
    <p:extLst>
      <p:ext uri="{BB962C8B-B14F-4D97-AF65-F5344CB8AC3E}">
        <p14:creationId xmlns:p14="http://schemas.microsoft.com/office/powerpoint/2010/main" val="48918342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solidFill>
                <a:prstClr val="black"/>
              </a:solidFill>
            </a:endParaRPr>
          </a:p>
        </p:txBody>
      </p:sp>
      <p:sp>
        <p:nvSpPr>
          <p:cNvPr id="5" name="Овал 8"/>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solidFill>
                <a:prstClr val="black"/>
              </a:solidFill>
            </a:endParaRPr>
          </a:p>
        </p:txBody>
      </p:sp>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lang="ru-RU" smtClean="0"/>
              <a:t>Образец заголовка</a:t>
            </a:r>
            <a:endParaRPr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ru-RU" smtClean="0"/>
              <a:t>Образец подзаголовка</a:t>
            </a:r>
            <a:endParaRPr lang="en-US"/>
          </a:p>
        </p:txBody>
      </p:sp>
      <p:sp>
        <p:nvSpPr>
          <p:cNvPr id="6" name="Дата 6"/>
          <p:cNvSpPr>
            <a:spLocks noGrp="1"/>
          </p:cNvSpPr>
          <p:nvPr>
            <p:ph type="dt" sz="half" idx="10"/>
          </p:nvPr>
        </p:nvSpPr>
        <p:spPr/>
        <p:txBody>
          <a:bodyPr/>
          <a:lstStyle>
            <a:lvl1pPr>
              <a:defRPr/>
            </a:lvl1pPr>
            <a:extLst/>
          </a:lstStyle>
          <a:p>
            <a:pPr>
              <a:defRPr/>
            </a:pPr>
            <a:endParaRPr lang="ru-RU"/>
          </a:p>
        </p:txBody>
      </p:sp>
      <p:sp>
        <p:nvSpPr>
          <p:cNvPr id="7" name="Нижний колонтитул 19"/>
          <p:cNvSpPr>
            <a:spLocks noGrp="1"/>
          </p:cNvSpPr>
          <p:nvPr>
            <p:ph type="ftr" sz="quarter" idx="11"/>
          </p:nvPr>
        </p:nvSpPr>
        <p:spPr/>
        <p:txBody>
          <a:bodyPr/>
          <a:lstStyle>
            <a:lvl1pPr>
              <a:defRPr/>
            </a:lvl1pPr>
            <a:extLst/>
          </a:lstStyle>
          <a:p>
            <a:pPr>
              <a:defRPr/>
            </a:pPr>
            <a:endParaRPr lang="ru-RU"/>
          </a:p>
        </p:txBody>
      </p:sp>
      <p:sp>
        <p:nvSpPr>
          <p:cNvPr id="8" name="Номер слайда 9"/>
          <p:cNvSpPr>
            <a:spLocks noGrp="1"/>
          </p:cNvSpPr>
          <p:nvPr>
            <p:ph type="sldNum" sz="quarter" idx="12"/>
          </p:nvPr>
        </p:nvSpPr>
        <p:spPr/>
        <p:txBody>
          <a:bodyPr/>
          <a:lstStyle>
            <a:lvl1pPr>
              <a:defRPr smtClean="0"/>
            </a:lvl1pPr>
          </a:lstStyle>
          <a:p>
            <a:pPr>
              <a:defRPr/>
            </a:pPr>
            <a:fld id="{92596589-EF19-4BA1-9ABD-759B85903F8C}" type="slidenum">
              <a:rPr lang="ru-RU"/>
              <a:pPr>
                <a:defRPr/>
              </a:pPr>
              <a:t>‹#›</a:t>
            </a:fld>
            <a:endParaRPr lang="ru-RU"/>
          </a:p>
        </p:txBody>
      </p:sp>
    </p:spTree>
    <p:extLst>
      <p:ext uri="{BB962C8B-B14F-4D97-AF65-F5344CB8AC3E}">
        <p14:creationId xmlns:p14="http://schemas.microsoft.com/office/powerpoint/2010/main" val="229652014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Содержимое 2"/>
          <p:cNvSpPr>
            <a:spLocks noGrp="1"/>
          </p:cNvSpPr>
          <p:nvPr>
            <p:ph idx="1"/>
          </p:nvPr>
        </p:nvSpPr>
        <p:spPr/>
        <p:txBody>
          <a:bodyPr/>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BB08EE53-38AD-49B7-BAD8-080405925A15}" type="slidenum">
              <a:rPr lang="ru-RU"/>
              <a:pPr>
                <a:defRPr/>
              </a:pPr>
              <a:t>‹#›</a:t>
            </a:fld>
            <a:endParaRPr lang="ru-RU"/>
          </a:p>
        </p:txBody>
      </p:sp>
    </p:spTree>
    <p:extLst>
      <p:ext uri="{BB962C8B-B14F-4D97-AF65-F5344CB8AC3E}">
        <p14:creationId xmlns:p14="http://schemas.microsoft.com/office/powerpoint/2010/main" val="2229347553"/>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оугольник 6"/>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5" name="Прямоугольник 9"/>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6"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solidFill>
                <a:prstClr val="black"/>
              </a:solidFill>
            </a:endParaRPr>
          </a:p>
        </p:txBody>
      </p:sp>
      <p:sp>
        <p:nvSpPr>
          <p:cNvPr id="7" name="Овал 8"/>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hangingPunct="1">
              <a:defRPr/>
            </a:pPr>
            <a:endParaRPr lang="en-US">
              <a:solidFill>
                <a:prstClr val="black"/>
              </a:solidFill>
            </a:endParaRPr>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ru-RU" smtClean="0"/>
              <a:t>Образец заголовка</a:t>
            </a:r>
            <a:endParaRPr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ru-RU" smtClean="0"/>
              <a:t>Образец текста</a:t>
            </a:r>
          </a:p>
        </p:txBody>
      </p:sp>
      <p:sp>
        <p:nvSpPr>
          <p:cNvPr id="8" name="Дата 3"/>
          <p:cNvSpPr>
            <a:spLocks noGrp="1"/>
          </p:cNvSpPr>
          <p:nvPr>
            <p:ph type="dt" sz="half" idx="10"/>
          </p:nvPr>
        </p:nvSpPr>
        <p:spPr/>
        <p:txBody>
          <a:bodyPr/>
          <a:lstStyle>
            <a:lvl1pPr>
              <a:defRPr/>
            </a:lvl1pPr>
            <a:extLst/>
          </a:lstStyle>
          <a:p>
            <a:pPr>
              <a:defRPr/>
            </a:pPr>
            <a:endParaRPr lang="ru-RU"/>
          </a:p>
        </p:txBody>
      </p:sp>
      <p:sp>
        <p:nvSpPr>
          <p:cNvPr id="9" name="Нижний колонтитул 4"/>
          <p:cNvSpPr>
            <a:spLocks noGrp="1"/>
          </p:cNvSpPr>
          <p:nvPr>
            <p:ph type="ftr" sz="quarter" idx="11"/>
          </p:nvPr>
        </p:nvSpPr>
        <p:spPr/>
        <p:txBody>
          <a:bodyPr/>
          <a:lstStyle>
            <a:lvl1pPr>
              <a:defRPr/>
            </a:lvl1pPr>
            <a:extLst/>
          </a:lstStyle>
          <a:p>
            <a:pPr>
              <a:defRPr/>
            </a:pPr>
            <a:endParaRPr lang="ru-RU"/>
          </a:p>
        </p:txBody>
      </p:sp>
      <p:sp>
        <p:nvSpPr>
          <p:cNvPr id="10" name="Номер слайда 5"/>
          <p:cNvSpPr>
            <a:spLocks noGrp="1"/>
          </p:cNvSpPr>
          <p:nvPr>
            <p:ph type="sldNum" sz="quarter" idx="12"/>
          </p:nvPr>
        </p:nvSpPr>
        <p:spPr/>
        <p:txBody>
          <a:bodyPr/>
          <a:lstStyle>
            <a:lvl1pPr>
              <a:defRPr smtClean="0"/>
            </a:lvl1pPr>
          </a:lstStyle>
          <a:p>
            <a:pPr>
              <a:defRPr/>
            </a:pPr>
            <a:fld id="{2B5532E9-7D98-4421-92BF-2587F904B2C3}" type="slidenum">
              <a:rPr lang="ru-RU"/>
              <a:pPr>
                <a:defRPr/>
              </a:pPr>
              <a:t>‹#›</a:t>
            </a:fld>
            <a:endParaRPr lang="ru-RU"/>
          </a:p>
        </p:txBody>
      </p:sp>
    </p:spTree>
    <p:extLst>
      <p:ext uri="{BB962C8B-B14F-4D97-AF65-F5344CB8AC3E}">
        <p14:creationId xmlns:p14="http://schemas.microsoft.com/office/powerpoint/2010/main" val="104796948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Содержимое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23"/>
          <p:cNvSpPr>
            <a:spLocks noGrp="1"/>
          </p:cNvSpPr>
          <p:nvPr>
            <p:ph type="dt" sz="half" idx="10"/>
          </p:nvPr>
        </p:nvSpPr>
        <p:spPr/>
        <p:txBody>
          <a:bodyPr/>
          <a:lstStyle>
            <a:lvl1pPr>
              <a:defRPr/>
            </a:lvl1pPr>
          </a:lstStyle>
          <a:p>
            <a:pPr>
              <a:defRPr/>
            </a:pPr>
            <a:endParaRPr lang="ru-RU"/>
          </a:p>
        </p:txBody>
      </p:sp>
      <p:sp>
        <p:nvSpPr>
          <p:cNvPr id="6" name="Нижний колонтитул 9"/>
          <p:cNvSpPr>
            <a:spLocks noGrp="1"/>
          </p:cNvSpPr>
          <p:nvPr>
            <p:ph type="ftr" sz="quarter" idx="11"/>
          </p:nvPr>
        </p:nvSpPr>
        <p:spPr/>
        <p:txBody>
          <a:bodyPr/>
          <a:lstStyle>
            <a:lvl1pPr>
              <a:defRPr/>
            </a:lvl1pPr>
          </a:lstStyle>
          <a:p>
            <a:pPr>
              <a:defRPr/>
            </a:pPr>
            <a:endParaRPr lang="ru-RU"/>
          </a:p>
        </p:txBody>
      </p:sp>
      <p:sp>
        <p:nvSpPr>
          <p:cNvPr id="7" name="Номер слайда 21"/>
          <p:cNvSpPr>
            <a:spLocks noGrp="1"/>
          </p:cNvSpPr>
          <p:nvPr>
            <p:ph type="sldNum" sz="quarter" idx="12"/>
          </p:nvPr>
        </p:nvSpPr>
        <p:spPr/>
        <p:txBody>
          <a:bodyPr/>
          <a:lstStyle>
            <a:lvl1pPr>
              <a:defRPr/>
            </a:lvl1pPr>
          </a:lstStyle>
          <a:p>
            <a:pPr>
              <a:defRPr/>
            </a:pPr>
            <a:fld id="{F0616B1A-73D6-4A50-8482-518E16C7A8FE}" type="slidenum">
              <a:rPr lang="ru-RU"/>
              <a:pPr>
                <a:defRPr/>
              </a:pPr>
              <a:t>‹#›</a:t>
            </a:fld>
            <a:endParaRPr lang="ru-RU"/>
          </a:p>
        </p:txBody>
      </p:sp>
    </p:spTree>
    <p:extLst>
      <p:ext uri="{BB962C8B-B14F-4D97-AF65-F5344CB8AC3E}">
        <p14:creationId xmlns:p14="http://schemas.microsoft.com/office/powerpoint/2010/main" val="411938500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lstStyle>
            <a:lvl1pPr algn="ctr">
              <a:defRPr sz="4500" b="1" cap="none" baseline="0"/>
            </a:lvl1pPr>
            <a:extLst/>
          </a:lstStyle>
          <a:p>
            <a:r>
              <a:rPr lang="ru-RU" smtClean="0"/>
              <a:t>Образец заголовка</a:t>
            </a:r>
            <a:endParaRPr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ru-RU" smtClean="0"/>
              <a:t>Образец текста</a:t>
            </a:r>
          </a:p>
        </p:txBody>
      </p:sp>
      <p:sp>
        <p:nvSpPr>
          <p:cNvPr id="5" name="Содержимое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6"/>
          <p:cNvSpPr>
            <a:spLocks noGrp="1"/>
          </p:cNvSpPr>
          <p:nvPr>
            <p:ph type="dt" sz="half" idx="10"/>
          </p:nvPr>
        </p:nvSpPr>
        <p:spPr/>
        <p:txBody>
          <a:bodyPr/>
          <a:lstStyle>
            <a:lvl1pPr>
              <a:defRPr/>
            </a:lvl1pPr>
            <a:extLst/>
          </a:lstStyle>
          <a:p>
            <a:pPr>
              <a:defRPr/>
            </a:pPr>
            <a:endParaRPr lang="ru-RU"/>
          </a:p>
        </p:txBody>
      </p:sp>
      <p:sp>
        <p:nvSpPr>
          <p:cNvPr id="8" name="Нижний колонтитул 7"/>
          <p:cNvSpPr>
            <a:spLocks noGrp="1"/>
          </p:cNvSpPr>
          <p:nvPr>
            <p:ph type="ftr" sz="quarter" idx="11"/>
          </p:nvPr>
        </p:nvSpPr>
        <p:spPr/>
        <p:txBody>
          <a:bodyPr/>
          <a:lstStyle>
            <a:lvl1pPr>
              <a:defRPr/>
            </a:lvl1pPr>
            <a:extLst/>
          </a:lstStyle>
          <a:p>
            <a:pPr>
              <a:defRPr/>
            </a:pPr>
            <a:endParaRPr lang="ru-RU"/>
          </a:p>
        </p:txBody>
      </p:sp>
      <p:sp>
        <p:nvSpPr>
          <p:cNvPr id="9" name="Номер слайда 8"/>
          <p:cNvSpPr>
            <a:spLocks noGrp="1"/>
          </p:cNvSpPr>
          <p:nvPr>
            <p:ph type="sldNum" sz="quarter" idx="12"/>
          </p:nvPr>
        </p:nvSpPr>
        <p:spPr/>
        <p:txBody>
          <a:bodyPr/>
          <a:lstStyle>
            <a:lvl1pPr>
              <a:defRPr smtClean="0"/>
            </a:lvl1pPr>
          </a:lstStyle>
          <a:p>
            <a:pPr>
              <a:defRPr/>
            </a:pPr>
            <a:fld id="{7795A843-2C2B-4521-A704-01F91B952E58}" type="slidenum">
              <a:rPr lang="ru-RU"/>
              <a:pPr>
                <a:defRPr/>
              </a:pPr>
              <a:t>‹#›</a:t>
            </a:fld>
            <a:endParaRPr lang="ru-RU"/>
          </a:p>
        </p:txBody>
      </p:sp>
    </p:spTree>
    <p:extLst>
      <p:ext uri="{BB962C8B-B14F-4D97-AF65-F5344CB8AC3E}">
        <p14:creationId xmlns:p14="http://schemas.microsoft.com/office/powerpoint/2010/main" val="92249681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lang="ru-RU" smtClean="0"/>
              <a:t>Образец заголовка</a:t>
            </a:r>
            <a:endParaRPr lang="en-US"/>
          </a:p>
        </p:txBody>
      </p:sp>
      <p:sp>
        <p:nvSpPr>
          <p:cNvPr id="3" name="Дата 23"/>
          <p:cNvSpPr>
            <a:spLocks noGrp="1"/>
          </p:cNvSpPr>
          <p:nvPr>
            <p:ph type="dt" sz="half" idx="10"/>
          </p:nvPr>
        </p:nvSpPr>
        <p:spPr/>
        <p:txBody>
          <a:bodyPr/>
          <a:lstStyle>
            <a:lvl1pPr>
              <a:defRPr/>
            </a:lvl1pPr>
          </a:lstStyle>
          <a:p>
            <a:pPr>
              <a:defRPr/>
            </a:pPr>
            <a:endParaRPr lang="ru-RU"/>
          </a:p>
        </p:txBody>
      </p:sp>
      <p:sp>
        <p:nvSpPr>
          <p:cNvPr id="4" name="Нижний колонтитул 9"/>
          <p:cNvSpPr>
            <a:spLocks noGrp="1"/>
          </p:cNvSpPr>
          <p:nvPr>
            <p:ph type="ftr" sz="quarter" idx="11"/>
          </p:nvPr>
        </p:nvSpPr>
        <p:spPr/>
        <p:txBody>
          <a:bodyPr/>
          <a:lstStyle>
            <a:lvl1pPr>
              <a:defRPr/>
            </a:lvl1pPr>
          </a:lstStyle>
          <a:p>
            <a:pPr>
              <a:defRPr/>
            </a:pPr>
            <a:endParaRPr lang="ru-RU"/>
          </a:p>
        </p:txBody>
      </p:sp>
      <p:sp>
        <p:nvSpPr>
          <p:cNvPr id="5" name="Номер слайда 21"/>
          <p:cNvSpPr>
            <a:spLocks noGrp="1"/>
          </p:cNvSpPr>
          <p:nvPr>
            <p:ph type="sldNum" sz="quarter" idx="12"/>
          </p:nvPr>
        </p:nvSpPr>
        <p:spPr/>
        <p:txBody>
          <a:bodyPr/>
          <a:lstStyle>
            <a:lvl1pPr>
              <a:defRPr/>
            </a:lvl1pPr>
          </a:lstStyle>
          <a:p>
            <a:pPr>
              <a:defRPr/>
            </a:pPr>
            <a:fld id="{286A1F74-3970-4A7A-8DDB-1434C6FC821E}" type="slidenum">
              <a:rPr lang="ru-RU"/>
              <a:pPr>
                <a:defRPr/>
              </a:pPr>
              <a:t>‹#›</a:t>
            </a:fld>
            <a:endParaRPr lang="ru-RU"/>
          </a:p>
        </p:txBody>
      </p:sp>
    </p:spTree>
    <p:extLst>
      <p:ext uri="{BB962C8B-B14F-4D97-AF65-F5344CB8AC3E}">
        <p14:creationId xmlns:p14="http://schemas.microsoft.com/office/powerpoint/2010/main" val="97026053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Прямоугольник 4"/>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3" name="Прямоугольник 5"/>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4" name="Дата 1"/>
          <p:cNvSpPr>
            <a:spLocks noGrp="1"/>
          </p:cNvSpPr>
          <p:nvPr>
            <p:ph type="dt" sz="half" idx="10"/>
          </p:nvPr>
        </p:nvSpPr>
        <p:spPr/>
        <p:txBody>
          <a:bodyPr/>
          <a:lstStyle>
            <a:lvl1pPr>
              <a:defRPr/>
            </a:lvl1pPr>
            <a:extLst/>
          </a:lstStyle>
          <a:p>
            <a:pPr>
              <a:defRPr/>
            </a:pPr>
            <a:endParaRPr lang="ru-RU"/>
          </a:p>
        </p:txBody>
      </p:sp>
      <p:sp>
        <p:nvSpPr>
          <p:cNvPr id="5" name="Нижний колонтитул 2"/>
          <p:cNvSpPr>
            <a:spLocks noGrp="1"/>
          </p:cNvSpPr>
          <p:nvPr>
            <p:ph type="ftr" sz="quarter" idx="11"/>
          </p:nvPr>
        </p:nvSpPr>
        <p:spPr/>
        <p:txBody>
          <a:bodyPr/>
          <a:lstStyle>
            <a:lvl1pPr>
              <a:defRPr/>
            </a:lvl1pPr>
            <a:extLst/>
          </a:lstStyle>
          <a:p>
            <a:pPr>
              <a:defRPr/>
            </a:pPr>
            <a:endParaRPr lang="ru-RU"/>
          </a:p>
        </p:txBody>
      </p:sp>
      <p:sp>
        <p:nvSpPr>
          <p:cNvPr id="6" name="Номер слайда 3"/>
          <p:cNvSpPr>
            <a:spLocks noGrp="1"/>
          </p:cNvSpPr>
          <p:nvPr>
            <p:ph type="sldNum" sz="quarter" idx="12"/>
          </p:nvPr>
        </p:nvSpPr>
        <p:spPr/>
        <p:txBody>
          <a:bodyPr/>
          <a:lstStyle>
            <a:lvl1pPr>
              <a:defRPr smtClean="0"/>
            </a:lvl1pPr>
          </a:lstStyle>
          <a:p>
            <a:pPr>
              <a:defRPr/>
            </a:pPr>
            <a:fld id="{0E32A7C3-04FB-420C-8F67-80FE3969F948}" type="slidenum">
              <a:rPr lang="ru-RU"/>
              <a:pPr>
                <a:defRPr/>
              </a:pPr>
              <a:t>‹#›</a:t>
            </a:fld>
            <a:endParaRPr lang="ru-RU"/>
          </a:p>
        </p:txBody>
      </p:sp>
    </p:spTree>
    <p:extLst>
      <p:ext uri="{BB962C8B-B14F-4D97-AF65-F5344CB8AC3E}">
        <p14:creationId xmlns:p14="http://schemas.microsoft.com/office/powerpoint/2010/main" val="422432946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ru-RU" smtClean="0"/>
              <a:t>Образец заголовка</a:t>
            </a:r>
            <a:endParaRPr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ru-RU" smtClean="0"/>
              <a:t>Образец текста</a:t>
            </a:r>
          </a:p>
        </p:txBody>
      </p:sp>
      <p:sp>
        <p:nvSpPr>
          <p:cNvPr id="4" name="Содержимое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4"/>
          <p:cNvSpPr>
            <a:spLocks noGrp="1"/>
          </p:cNvSpPr>
          <p:nvPr>
            <p:ph type="dt" sz="half" idx="10"/>
          </p:nvPr>
        </p:nvSpPr>
        <p:spPr/>
        <p:txBody>
          <a:bodyPr/>
          <a:lstStyle>
            <a:lvl1pPr>
              <a:defRPr/>
            </a:lvl1pPr>
            <a:extLst/>
          </a:lstStyle>
          <a:p>
            <a:pPr>
              <a:defRPr/>
            </a:pPr>
            <a:endParaRPr lang="ru-RU"/>
          </a:p>
        </p:txBody>
      </p:sp>
      <p:sp>
        <p:nvSpPr>
          <p:cNvPr id="6" name="Нижний колонтитул 5"/>
          <p:cNvSpPr>
            <a:spLocks noGrp="1"/>
          </p:cNvSpPr>
          <p:nvPr>
            <p:ph type="ftr" sz="quarter" idx="11"/>
          </p:nvPr>
        </p:nvSpPr>
        <p:spPr/>
        <p:txBody>
          <a:bodyPr/>
          <a:lstStyle>
            <a:lvl1pPr>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smtClean="0"/>
            </a:lvl1pPr>
          </a:lstStyle>
          <a:p>
            <a:pPr>
              <a:defRPr/>
            </a:pPr>
            <a:fld id="{E760239F-D755-4AAF-BAA7-21D47477F47D}" type="slidenum">
              <a:rPr lang="ru-RU"/>
              <a:pPr>
                <a:defRPr/>
              </a:pPr>
              <a:t>‹#›</a:t>
            </a:fld>
            <a:endParaRPr lang="ru-RU"/>
          </a:p>
        </p:txBody>
      </p:sp>
    </p:spTree>
    <p:extLst>
      <p:ext uri="{BB962C8B-B14F-4D97-AF65-F5344CB8AC3E}">
        <p14:creationId xmlns:p14="http://schemas.microsoft.com/office/powerpoint/2010/main" val="412109927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eaLnBrk="1" hangingPunct="1">
              <a:lnSpc>
                <a:spcPts val="3000"/>
              </a:lnSpc>
              <a:spcBef>
                <a:spcPts val="600"/>
              </a:spcBef>
              <a:buClr>
                <a:srgbClr val="3891A7"/>
              </a:buClr>
              <a:buSzPct val="80000"/>
              <a:buFont typeface="Wingdings 2"/>
              <a:buNone/>
              <a:defRPr/>
            </a:pPr>
            <a:endParaRPr lang="en-US" sz="3200">
              <a:solidFill>
                <a:prstClr val="black"/>
              </a:solidFill>
              <a:latin typeface="Gill Sans MT"/>
            </a:endParaRPr>
          </a:p>
        </p:txBody>
      </p:sp>
      <p:sp>
        <p:nvSpPr>
          <p:cNvPr id="6" name="Блок-схема: процесс 8"/>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7" name="Блок-схема: процесс 9"/>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ru-RU" smtClean="0"/>
              <a:t>Образец заголовка</a:t>
            </a:r>
            <a:endParaRPr lang="en-US"/>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ru-RU" noProof="0" smtClean="0"/>
              <a:t>Вставка рисунка</a:t>
            </a:r>
            <a:endParaRPr lang="en-US" noProof="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ru-RU" smtClean="0"/>
              <a:t>Образец текста</a:t>
            </a:r>
          </a:p>
        </p:txBody>
      </p:sp>
      <p:sp>
        <p:nvSpPr>
          <p:cNvPr id="8" name="Дата 4"/>
          <p:cNvSpPr>
            <a:spLocks noGrp="1"/>
          </p:cNvSpPr>
          <p:nvPr>
            <p:ph type="dt" sz="half" idx="10"/>
          </p:nvPr>
        </p:nvSpPr>
        <p:spPr/>
        <p:txBody>
          <a:bodyPr/>
          <a:lstStyle>
            <a:lvl1pPr>
              <a:defRPr/>
            </a:lvl1pPr>
            <a:extLst/>
          </a:lstStyle>
          <a:p>
            <a:pPr>
              <a:defRPr/>
            </a:pPr>
            <a:endParaRPr lang="ru-RU"/>
          </a:p>
        </p:txBody>
      </p:sp>
      <p:sp>
        <p:nvSpPr>
          <p:cNvPr id="9" name="Нижний колонтитул 5"/>
          <p:cNvSpPr>
            <a:spLocks noGrp="1"/>
          </p:cNvSpPr>
          <p:nvPr>
            <p:ph type="ftr" sz="quarter" idx="11"/>
          </p:nvPr>
        </p:nvSpPr>
        <p:spPr/>
        <p:txBody>
          <a:bodyPr/>
          <a:lstStyle>
            <a:lvl1pPr>
              <a:defRPr/>
            </a:lvl1pPr>
            <a:extLst/>
          </a:lstStyle>
          <a:p>
            <a:pPr>
              <a:defRPr/>
            </a:pPr>
            <a:endParaRPr lang="ru-RU"/>
          </a:p>
        </p:txBody>
      </p:sp>
      <p:sp>
        <p:nvSpPr>
          <p:cNvPr id="10" name="Номер слайда 6"/>
          <p:cNvSpPr>
            <a:spLocks noGrp="1"/>
          </p:cNvSpPr>
          <p:nvPr>
            <p:ph type="sldNum" sz="quarter" idx="12"/>
          </p:nvPr>
        </p:nvSpPr>
        <p:spPr/>
        <p:txBody>
          <a:bodyPr/>
          <a:lstStyle>
            <a:lvl1pPr>
              <a:defRPr smtClean="0"/>
            </a:lvl1pPr>
          </a:lstStyle>
          <a:p>
            <a:pPr>
              <a:defRPr/>
            </a:pPr>
            <a:fld id="{8FB58BC2-4FF8-4691-BC60-BB496DBA634F}" type="slidenum">
              <a:rPr lang="ru-RU"/>
              <a:pPr>
                <a:defRPr/>
              </a:pPr>
              <a:t>‹#›</a:t>
            </a:fld>
            <a:endParaRPr lang="ru-RU"/>
          </a:p>
        </p:txBody>
      </p:sp>
    </p:spTree>
    <p:extLst>
      <p:ext uri="{BB962C8B-B14F-4D97-AF65-F5344CB8AC3E}">
        <p14:creationId xmlns:p14="http://schemas.microsoft.com/office/powerpoint/2010/main" val="425846343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20963656-8BF0-49B5-8F0B-71532DE95BE1}" type="slidenum">
              <a:rPr lang="ru-RU"/>
              <a:pPr>
                <a:defRPr/>
              </a:pPr>
              <a:t>‹#›</a:t>
            </a:fld>
            <a:endParaRPr lang="ru-RU"/>
          </a:p>
        </p:txBody>
      </p:sp>
    </p:spTree>
    <p:extLst>
      <p:ext uri="{BB962C8B-B14F-4D97-AF65-F5344CB8AC3E}">
        <p14:creationId xmlns:p14="http://schemas.microsoft.com/office/powerpoint/2010/main" val="389986541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3"/>
          <p:cNvSpPr>
            <a:spLocks noGrp="1"/>
          </p:cNvSpPr>
          <p:nvPr>
            <p:ph type="dt" sz="half" idx="10"/>
          </p:nvPr>
        </p:nvSpPr>
        <p:spPr/>
        <p:txBody>
          <a:bodyPr/>
          <a:lstStyle>
            <a:lvl1pPr>
              <a:defRPr/>
            </a:lvl1pPr>
          </a:lstStyle>
          <a:p>
            <a:pPr>
              <a:defRPr/>
            </a:pPr>
            <a:endParaRPr lang="ru-RU"/>
          </a:p>
        </p:txBody>
      </p:sp>
      <p:sp>
        <p:nvSpPr>
          <p:cNvPr id="5" name="Нижний колонтитул 9"/>
          <p:cNvSpPr>
            <a:spLocks noGrp="1"/>
          </p:cNvSpPr>
          <p:nvPr>
            <p:ph type="ftr" sz="quarter" idx="11"/>
          </p:nvPr>
        </p:nvSpPr>
        <p:spPr/>
        <p:txBody>
          <a:bodyPr/>
          <a:lstStyle>
            <a:lvl1pPr>
              <a:defRPr/>
            </a:lvl1pPr>
          </a:lstStyle>
          <a:p>
            <a:pPr>
              <a:defRPr/>
            </a:pPr>
            <a:endParaRPr lang="ru-RU"/>
          </a:p>
        </p:txBody>
      </p:sp>
      <p:sp>
        <p:nvSpPr>
          <p:cNvPr id="6" name="Номер слайда 21"/>
          <p:cNvSpPr>
            <a:spLocks noGrp="1"/>
          </p:cNvSpPr>
          <p:nvPr>
            <p:ph type="sldNum" sz="quarter" idx="12"/>
          </p:nvPr>
        </p:nvSpPr>
        <p:spPr/>
        <p:txBody>
          <a:bodyPr/>
          <a:lstStyle>
            <a:lvl1pPr>
              <a:defRPr/>
            </a:lvl1pPr>
          </a:lstStyle>
          <a:p>
            <a:pPr>
              <a:defRPr/>
            </a:pPr>
            <a:fld id="{097C9A09-8D9C-426B-9448-3C0E5C56AB14}" type="slidenum">
              <a:rPr lang="ru-RU"/>
              <a:pPr>
                <a:defRPr/>
              </a:pPr>
              <a:t>‹#›</a:t>
            </a:fld>
            <a:endParaRPr lang="ru-RU"/>
          </a:p>
        </p:txBody>
      </p:sp>
    </p:spTree>
    <p:extLst>
      <p:ext uri="{BB962C8B-B14F-4D97-AF65-F5344CB8AC3E}">
        <p14:creationId xmlns:p14="http://schemas.microsoft.com/office/powerpoint/2010/main" val="107554192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7938" y="-7938"/>
            <a:ext cx="9169401" cy="6873876"/>
            <a:chOff x="-8466" y="-8468"/>
            <a:chExt cx="9169804" cy="6874935"/>
          </a:xfrm>
        </p:grpSpPr>
        <p:cxnSp>
          <p:nvCxnSpPr>
            <p:cNvPr id="5" name="Straight Connector 16"/>
            <p:cNvCxnSpPr/>
            <p:nvPr/>
          </p:nvCxnSpPr>
          <p:spPr>
            <a:xfrm flipV="1">
              <a:off x="5130498"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6" name="Straight Connector 17"/>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7" name="Freeform 18"/>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 name="Freeform 19"/>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 name="Freeform 20"/>
            <p:cNvSpPr/>
            <p:nvPr/>
          </p:nvSpPr>
          <p:spPr>
            <a:xfrm>
              <a:off x="6638689" y="3919613"/>
              <a:ext cx="251312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21"/>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22"/>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23"/>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24"/>
            <p:cNvSpPr/>
            <p:nvPr/>
          </p:nvSpPr>
          <p:spPr>
            <a:xfrm>
              <a:off x="8059565"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27"/>
            <p:cNvSpPr/>
            <p:nvPr/>
          </p:nvSpPr>
          <p:spPr>
            <a:xfrm>
              <a:off x="-8466" y="-8468"/>
              <a:ext cx="863639" cy="5698416"/>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16"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17"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D12DEBD1-6943-42E0-ACCB-B98F6068013A}" type="slidenum">
              <a:rPr lang="ru-RU" altLang="ru-RU"/>
              <a:pPr>
                <a:defRPr/>
              </a:pPr>
              <a:t>‹#›</a:t>
            </a:fld>
            <a:endParaRPr lang="ru-RU" altLang="ru-RU"/>
          </a:p>
        </p:txBody>
      </p:sp>
    </p:spTree>
    <p:extLst>
      <p:ext uri="{BB962C8B-B14F-4D97-AF65-F5344CB8AC3E}">
        <p14:creationId xmlns:p14="http://schemas.microsoft.com/office/powerpoint/2010/main" val="27956741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1624CDD0-69CE-4C25-A95D-0666B4C31BB5}" type="slidenum">
              <a:rPr lang="ru-RU" altLang="ru-RU"/>
              <a:pPr>
                <a:defRPr/>
              </a:pPr>
              <a:t>‹#›</a:t>
            </a:fld>
            <a:endParaRPr lang="ru-RU" altLang="ru-RU"/>
          </a:p>
        </p:txBody>
      </p:sp>
    </p:spTree>
    <p:extLst>
      <p:ext uri="{BB962C8B-B14F-4D97-AF65-F5344CB8AC3E}">
        <p14:creationId xmlns:p14="http://schemas.microsoft.com/office/powerpoint/2010/main" val="181822193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6"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7"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AE7DD7BC-2C9E-45CB-A983-662D7D2BBD05}" type="slidenum">
              <a:rPr lang="ru-RU" altLang="ru-RU"/>
              <a:pPr>
                <a:defRPr/>
              </a:pPr>
              <a:t>‹#›</a:t>
            </a:fld>
            <a:endParaRPr lang="ru-RU" altLang="ru-RU"/>
          </a:p>
        </p:txBody>
      </p:sp>
    </p:spTree>
    <p:extLst>
      <p:ext uri="{BB962C8B-B14F-4D97-AF65-F5344CB8AC3E}">
        <p14:creationId xmlns:p14="http://schemas.microsoft.com/office/powerpoint/2010/main" val="257237362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8"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9"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04D1D38E-84CC-42BE-8ADC-87C3DE020724}" type="slidenum">
              <a:rPr lang="ru-RU" altLang="ru-RU"/>
              <a:pPr>
                <a:defRPr/>
              </a:pPr>
              <a:t>‹#›</a:t>
            </a:fld>
            <a:endParaRPr lang="ru-RU" altLang="ru-RU"/>
          </a:p>
        </p:txBody>
      </p:sp>
    </p:spTree>
    <p:extLst>
      <p:ext uri="{BB962C8B-B14F-4D97-AF65-F5344CB8AC3E}">
        <p14:creationId xmlns:p14="http://schemas.microsoft.com/office/powerpoint/2010/main" val="266319366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4"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5"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CF19D1B4-CF89-4E61-80D5-A27665399C2D}" type="slidenum">
              <a:rPr lang="ru-RU" altLang="ru-RU"/>
              <a:pPr>
                <a:defRPr/>
              </a:pPr>
              <a:t>‹#›</a:t>
            </a:fld>
            <a:endParaRPr lang="ru-RU" altLang="ru-RU"/>
          </a:p>
        </p:txBody>
      </p:sp>
    </p:spTree>
    <p:extLst>
      <p:ext uri="{BB962C8B-B14F-4D97-AF65-F5344CB8AC3E}">
        <p14:creationId xmlns:p14="http://schemas.microsoft.com/office/powerpoint/2010/main" val="14196163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3"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4"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0C4EB3A9-1FC1-4733-840A-9787DC3598FD}" type="slidenum">
              <a:rPr lang="ru-RU" altLang="ru-RU"/>
              <a:pPr>
                <a:defRPr/>
              </a:pPr>
              <a:t>‹#›</a:t>
            </a:fld>
            <a:endParaRPr lang="ru-RU" altLang="ru-RU"/>
          </a:p>
        </p:txBody>
      </p:sp>
    </p:spTree>
    <p:extLst>
      <p:ext uri="{BB962C8B-B14F-4D97-AF65-F5344CB8AC3E}">
        <p14:creationId xmlns:p14="http://schemas.microsoft.com/office/powerpoint/2010/main" val="426622777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6"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7"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76DE35F2-48AF-484A-9C6F-42C7AAE227D6}" type="slidenum">
              <a:rPr lang="ru-RU" altLang="ru-RU"/>
              <a:pPr>
                <a:defRPr/>
              </a:pPr>
              <a:t>‹#›</a:t>
            </a:fld>
            <a:endParaRPr lang="ru-RU" altLang="ru-RU"/>
          </a:p>
        </p:txBody>
      </p:sp>
    </p:spTree>
    <p:extLst>
      <p:ext uri="{BB962C8B-B14F-4D97-AF65-F5344CB8AC3E}">
        <p14:creationId xmlns:p14="http://schemas.microsoft.com/office/powerpoint/2010/main" val="351980340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rtlCol="0">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noProof="0" smtClean="0"/>
              <a:t>Вставка рисунка</a:t>
            </a:r>
            <a:endParaRPr lang="en-US" noProof="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6"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7"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32A9C786-6C7C-4905-B112-2E4EBB42ABDF}" type="slidenum">
              <a:rPr lang="ru-RU" altLang="ru-RU"/>
              <a:pPr>
                <a:defRPr/>
              </a:pPr>
              <a:t>‹#›</a:t>
            </a:fld>
            <a:endParaRPr lang="ru-RU" altLang="ru-RU"/>
          </a:p>
        </p:txBody>
      </p:sp>
    </p:spTree>
    <p:extLst>
      <p:ext uri="{BB962C8B-B14F-4D97-AF65-F5344CB8AC3E}">
        <p14:creationId xmlns:p14="http://schemas.microsoft.com/office/powerpoint/2010/main" val="310375802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02EF62D8-CF5F-46F4-A94A-8C68D8714B24}" type="slidenum">
              <a:rPr lang="ru-RU" altLang="ru-RU"/>
              <a:pPr>
                <a:defRPr/>
              </a:pPr>
              <a:t>‹#›</a:t>
            </a:fld>
            <a:endParaRPr lang="ru-RU" altLang="ru-RU"/>
          </a:p>
        </p:txBody>
      </p:sp>
    </p:spTree>
    <p:extLst>
      <p:ext uri="{BB962C8B-B14F-4D97-AF65-F5344CB8AC3E}">
        <p14:creationId xmlns:p14="http://schemas.microsoft.com/office/powerpoint/2010/main" val="83527889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eaLnBrk="1" hangingPunct="1">
              <a:defRPr>
                <a:latin typeface="Verdana" pitchFamily="34" charset="0"/>
              </a:defRPr>
            </a:lvl1pPr>
          </a:lstStyle>
          <a:p>
            <a:pPr>
              <a:defRPr/>
            </a:pPr>
            <a:endParaRPr lang="ru-RU" altLang="ru-RU"/>
          </a:p>
        </p:txBody>
      </p:sp>
      <p:sp>
        <p:nvSpPr>
          <p:cNvPr id="8" name="Footer Placeholder 4"/>
          <p:cNvSpPr>
            <a:spLocks noGrp="1"/>
          </p:cNvSpPr>
          <p:nvPr>
            <p:ph type="ftr" sz="quarter" idx="15"/>
          </p:nvPr>
        </p:nvSpPr>
        <p:spPr/>
        <p:txBody>
          <a:bodyPr/>
          <a:lstStyle>
            <a:lvl1pPr eaLnBrk="1" hangingPunct="1">
              <a:defRPr>
                <a:latin typeface="Verdana" pitchFamily="34" charset="0"/>
              </a:defRPr>
            </a:lvl1pPr>
          </a:lstStyle>
          <a:p>
            <a:pPr>
              <a:defRPr/>
            </a:pPr>
            <a:endParaRPr lang="ru-RU" altLang="ru-RU"/>
          </a:p>
        </p:txBody>
      </p:sp>
      <p:sp>
        <p:nvSpPr>
          <p:cNvPr id="9" name="Slide Number Placeholder 5"/>
          <p:cNvSpPr>
            <a:spLocks noGrp="1"/>
          </p:cNvSpPr>
          <p:nvPr>
            <p:ph type="sldNum" sz="quarter" idx="16"/>
          </p:nvPr>
        </p:nvSpPr>
        <p:spPr/>
        <p:txBody>
          <a:bodyPr/>
          <a:lstStyle>
            <a:lvl1pPr eaLnBrk="1" hangingPunct="1">
              <a:defRPr smtClean="0">
                <a:latin typeface="Verdana" panose="020B0604030504040204" pitchFamily="34" charset="0"/>
              </a:defRPr>
            </a:lvl1pPr>
          </a:lstStyle>
          <a:p>
            <a:pPr>
              <a:defRPr/>
            </a:pPr>
            <a:fld id="{194B0343-3FD9-44B1-A934-ECEB410B61C1}" type="slidenum">
              <a:rPr lang="ru-RU" altLang="ru-RU"/>
              <a:pPr>
                <a:defRPr/>
              </a:pPr>
              <a:t>‹#›</a:t>
            </a:fld>
            <a:endParaRPr lang="ru-RU" altLang="ru-RU"/>
          </a:p>
        </p:txBody>
      </p:sp>
    </p:spTree>
    <p:extLst>
      <p:ext uri="{BB962C8B-B14F-4D97-AF65-F5344CB8AC3E}">
        <p14:creationId xmlns:p14="http://schemas.microsoft.com/office/powerpoint/2010/main" val="4192880075"/>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394F43F5-F99D-4EB7-8E56-E8F2B0C75A8A}" type="slidenum">
              <a:rPr lang="ru-RU" altLang="ru-RU"/>
              <a:pPr>
                <a:defRPr/>
              </a:pPr>
              <a:t>‹#›</a:t>
            </a:fld>
            <a:endParaRPr lang="ru-RU" altLang="ru-RU"/>
          </a:p>
        </p:txBody>
      </p:sp>
    </p:spTree>
    <p:extLst>
      <p:ext uri="{BB962C8B-B14F-4D97-AF65-F5344CB8AC3E}">
        <p14:creationId xmlns:p14="http://schemas.microsoft.com/office/powerpoint/2010/main" val="926823546"/>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82600" y="790575"/>
            <a:ext cx="457200" cy="584200"/>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6" name="TextBox 5"/>
          <p:cNvSpPr txBox="1">
            <a:spLocks noChangeArrowheads="1"/>
          </p:cNvSpPr>
          <p:nvPr/>
        </p:nvSpPr>
        <p:spPr bwMode="auto">
          <a:xfrm>
            <a:off x="6748463" y="2886075"/>
            <a:ext cx="457200" cy="585788"/>
          </a:xfrm>
          <a:prstGeom prst="rect">
            <a:avLst/>
          </a:prstGeom>
          <a:noFill/>
          <a:ln>
            <a:noFill/>
          </a:ln>
          <a:extLst/>
        </p:spPr>
        <p:txBody>
          <a:bodyPr anchor="ctr"/>
          <a:lstStyle>
            <a:lvl1pPr>
              <a:defRPr sz="1400">
                <a:solidFill>
                  <a:schemeClr val="tx1"/>
                </a:solidFill>
                <a:latin typeface="Times New Roman" panose="02020603050405020304" pitchFamily="18" charset="0"/>
              </a:defRPr>
            </a:lvl1pPr>
            <a:lvl2pPr marL="742950" indent="-285750">
              <a:defRPr sz="1400">
                <a:solidFill>
                  <a:schemeClr val="tx1"/>
                </a:solidFill>
                <a:latin typeface="Times New Roman" panose="02020603050405020304" pitchFamily="18" charset="0"/>
              </a:defRPr>
            </a:lvl2pPr>
            <a:lvl3pPr marL="1143000" indent="-228600">
              <a:defRPr sz="1400">
                <a:solidFill>
                  <a:schemeClr val="tx1"/>
                </a:solidFill>
                <a:latin typeface="Times New Roman" panose="02020603050405020304" pitchFamily="18" charset="0"/>
              </a:defRPr>
            </a:lvl3pPr>
            <a:lvl4pPr marL="1600200" indent="-228600">
              <a:defRPr sz="1400">
                <a:solidFill>
                  <a:schemeClr val="tx1"/>
                </a:solidFill>
                <a:latin typeface="Times New Roman" panose="02020603050405020304" pitchFamily="18" charset="0"/>
              </a:defRPr>
            </a:lvl4pPr>
            <a:lvl5pPr marL="2057400" indent="-228600">
              <a:defRPr sz="1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1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1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1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1400">
                <a:solidFill>
                  <a:schemeClr val="tx1"/>
                </a:solidFill>
                <a:latin typeface="Times New Roman" panose="02020603050405020304" pitchFamily="18" charset="0"/>
              </a:defRPr>
            </a:lvl9pPr>
          </a:lstStyle>
          <a:p>
            <a:pPr>
              <a:defRPr/>
            </a:pPr>
            <a:r>
              <a:rPr lang="en-US" altLang="ru-RU" sz="8000" smtClean="0">
                <a:solidFill>
                  <a:srgbClr val="C0E474"/>
                </a:solidFill>
                <a:latin typeface="Arial" panose="020B0604020202020204" pitchFamily="34" charset="0"/>
              </a:rPr>
              <a:t>”</a:t>
            </a:r>
          </a:p>
        </p:txBody>
      </p:sp>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7" name="Date Placeholder 3"/>
          <p:cNvSpPr>
            <a:spLocks noGrp="1"/>
          </p:cNvSpPr>
          <p:nvPr>
            <p:ph type="dt" sz="half" idx="14"/>
          </p:nvPr>
        </p:nvSpPr>
        <p:spPr/>
        <p:txBody>
          <a:bodyPr/>
          <a:lstStyle>
            <a:lvl1pPr eaLnBrk="1" hangingPunct="1">
              <a:defRPr>
                <a:latin typeface="Verdana" pitchFamily="34" charset="0"/>
              </a:defRPr>
            </a:lvl1pPr>
          </a:lstStyle>
          <a:p>
            <a:pPr>
              <a:defRPr/>
            </a:pPr>
            <a:endParaRPr lang="ru-RU" altLang="ru-RU"/>
          </a:p>
        </p:txBody>
      </p:sp>
      <p:sp>
        <p:nvSpPr>
          <p:cNvPr id="8" name="Footer Placeholder 4"/>
          <p:cNvSpPr>
            <a:spLocks noGrp="1"/>
          </p:cNvSpPr>
          <p:nvPr>
            <p:ph type="ftr" sz="quarter" idx="15"/>
          </p:nvPr>
        </p:nvSpPr>
        <p:spPr/>
        <p:txBody>
          <a:bodyPr/>
          <a:lstStyle>
            <a:lvl1pPr eaLnBrk="1" hangingPunct="1">
              <a:defRPr>
                <a:latin typeface="Verdana" pitchFamily="34" charset="0"/>
              </a:defRPr>
            </a:lvl1pPr>
          </a:lstStyle>
          <a:p>
            <a:pPr>
              <a:defRPr/>
            </a:pPr>
            <a:endParaRPr lang="ru-RU" altLang="ru-RU"/>
          </a:p>
        </p:txBody>
      </p:sp>
      <p:sp>
        <p:nvSpPr>
          <p:cNvPr id="9" name="Slide Number Placeholder 5"/>
          <p:cNvSpPr>
            <a:spLocks noGrp="1"/>
          </p:cNvSpPr>
          <p:nvPr>
            <p:ph type="sldNum" sz="quarter" idx="16"/>
          </p:nvPr>
        </p:nvSpPr>
        <p:spPr/>
        <p:txBody>
          <a:bodyPr/>
          <a:lstStyle>
            <a:lvl1pPr eaLnBrk="1" hangingPunct="1">
              <a:defRPr smtClean="0">
                <a:latin typeface="Verdana" panose="020B0604030504040204" pitchFamily="34" charset="0"/>
              </a:defRPr>
            </a:lvl1pPr>
          </a:lstStyle>
          <a:p>
            <a:pPr>
              <a:defRPr/>
            </a:pPr>
            <a:fld id="{235916D7-24DD-4582-80F2-ADFDF472303B}" type="slidenum">
              <a:rPr lang="ru-RU" altLang="ru-RU"/>
              <a:pPr>
                <a:defRPr/>
              </a:pPr>
              <a:t>‹#›</a:t>
            </a:fld>
            <a:endParaRPr lang="ru-RU" altLang="ru-RU"/>
          </a:p>
        </p:txBody>
      </p:sp>
    </p:spTree>
    <p:extLst>
      <p:ext uri="{BB962C8B-B14F-4D97-AF65-F5344CB8AC3E}">
        <p14:creationId xmlns:p14="http://schemas.microsoft.com/office/powerpoint/2010/main" val="321686202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5" name="Date Placeholder 3"/>
          <p:cNvSpPr>
            <a:spLocks noGrp="1"/>
          </p:cNvSpPr>
          <p:nvPr>
            <p:ph type="dt" sz="half" idx="14"/>
          </p:nvPr>
        </p:nvSpPr>
        <p:spPr/>
        <p:txBody>
          <a:bodyPr/>
          <a:lstStyle>
            <a:lvl1pPr eaLnBrk="1" hangingPunct="1">
              <a:defRPr>
                <a:latin typeface="Verdana" pitchFamily="34" charset="0"/>
              </a:defRPr>
            </a:lvl1pPr>
          </a:lstStyle>
          <a:p>
            <a:pPr>
              <a:defRPr/>
            </a:pPr>
            <a:endParaRPr lang="ru-RU" altLang="ru-RU"/>
          </a:p>
        </p:txBody>
      </p:sp>
      <p:sp>
        <p:nvSpPr>
          <p:cNvPr id="6" name="Footer Placeholder 4"/>
          <p:cNvSpPr>
            <a:spLocks noGrp="1"/>
          </p:cNvSpPr>
          <p:nvPr>
            <p:ph type="ftr" sz="quarter" idx="15"/>
          </p:nvPr>
        </p:nvSpPr>
        <p:spPr/>
        <p:txBody>
          <a:bodyPr/>
          <a:lstStyle>
            <a:lvl1pPr eaLnBrk="1" hangingPunct="1">
              <a:defRPr>
                <a:latin typeface="Verdana" pitchFamily="34" charset="0"/>
              </a:defRPr>
            </a:lvl1pPr>
          </a:lstStyle>
          <a:p>
            <a:pPr>
              <a:defRPr/>
            </a:pPr>
            <a:endParaRPr lang="ru-RU" altLang="ru-RU"/>
          </a:p>
        </p:txBody>
      </p:sp>
      <p:sp>
        <p:nvSpPr>
          <p:cNvPr id="7" name="Slide Number Placeholder 5"/>
          <p:cNvSpPr>
            <a:spLocks noGrp="1"/>
          </p:cNvSpPr>
          <p:nvPr>
            <p:ph type="sldNum" sz="quarter" idx="16"/>
          </p:nvPr>
        </p:nvSpPr>
        <p:spPr/>
        <p:txBody>
          <a:bodyPr/>
          <a:lstStyle>
            <a:lvl1pPr eaLnBrk="1" hangingPunct="1">
              <a:defRPr smtClean="0">
                <a:latin typeface="Verdana" panose="020B0604030504040204" pitchFamily="34" charset="0"/>
              </a:defRPr>
            </a:lvl1pPr>
          </a:lstStyle>
          <a:p>
            <a:pPr>
              <a:defRPr/>
            </a:pPr>
            <a:fld id="{E379B65F-5BB5-455B-B530-470394E25ECC}" type="slidenum">
              <a:rPr lang="ru-RU" altLang="ru-RU"/>
              <a:pPr>
                <a:defRPr/>
              </a:pPr>
              <a:t>‹#›</a:t>
            </a:fld>
            <a:endParaRPr lang="ru-RU" altLang="ru-RU"/>
          </a:p>
        </p:txBody>
      </p:sp>
    </p:spTree>
    <p:extLst>
      <p:ext uri="{BB962C8B-B14F-4D97-AF65-F5344CB8AC3E}">
        <p14:creationId xmlns:p14="http://schemas.microsoft.com/office/powerpoint/2010/main" val="23435150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DAC34149-3687-4CD2-B71E-C315A15A0249}" type="slidenum">
              <a:rPr lang="ru-RU" altLang="ru-RU"/>
              <a:pPr>
                <a:defRPr/>
              </a:pPr>
              <a:t>‹#›</a:t>
            </a:fld>
            <a:endParaRPr lang="ru-RU" altLang="ru-RU"/>
          </a:p>
        </p:txBody>
      </p:sp>
    </p:spTree>
    <p:extLst>
      <p:ext uri="{BB962C8B-B14F-4D97-AF65-F5344CB8AC3E}">
        <p14:creationId xmlns:p14="http://schemas.microsoft.com/office/powerpoint/2010/main" val="148139738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lvl1pPr eaLnBrk="1" hangingPunct="1">
              <a:defRPr>
                <a:latin typeface="Verdana" pitchFamily="34" charset="0"/>
              </a:defRPr>
            </a:lvl1pPr>
          </a:lstStyle>
          <a:p>
            <a:pPr>
              <a:defRPr/>
            </a:pPr>
            <a:endParaRPr lang="ru-RU" altLang="ru-RU"/>
          </a:p>
        </p:txBody>
      </p:sp>
      <p:sp>
        <p:nvSpPr>
          <p:cNvPr id="5" name="Footer Placeholder 4"/>
          <p:cNvSpPr>
            <a:spLocks noGrp="1"/>
          </p:cNvSpPr>
          <p:nvPr>
            <p:ph type="ftr" sz="quarter" idx="11"/>
          </p:nvPr>
        </p:nvSpPr>
        <p:spPr/>
        <p:txBody>
          <a:bodyPr/>
          <a:lstStyle>
            <a:lvl1pPr eaLnBrk="1" hangingPunct="1">
              <a:defRPr>
                <a:latin typeface="Verdana" pitchFamily="34" charset="0"/>
              </a:defRPr>
            </a:lvl1pPr>
          </a:lstStyle>
          <a:p>
            <a:pPr>
              <a:defRPr/>
            </a:pPr>
            <a:endParaRPr lang="ru-RU" altLang="ru-RU"/>
          </a:p>
        </p:txBody>
      </p:sp>
      <p:sp>
        <p:nvSpPr>
          <p:cNvPr id="6" name="Slide Number Placeholder 5"/>
          <p:cNvSpPr>
            <a:spLocks noGrp="1"/>
          </p:cNvSpPr>
          <p:nvPr>
            <p:ph type="sldNum" sz="quarter" idx="12"/>
          </p:nvPr>
        </p:nvSpPr>
        <p:spPr/>
        <p:txBody>
          <a:bodyPr/>
          <a:lstStyle>
            <a:lvl1pPr eaLnBrk="1" hangingPunct="1">
              <a:defRPr smtClean="0">
                <a:latin typeface="Verdana" panose="020B0604030504040204" pitchFamily="34" charset="0"/>
              </a:defRPr>
            </a:lvl1pPr>
          </a:lstStyle>
          <a:p>
            <a:pPr>
              <a:defRPr/>
            </a:pPr>
            <a:fld id="{BEA719CA-0F4D-4C49-BFD0-E52BB8AFFC64}" type="slidenum">
              <a:rPr lang="ru-RU" altLang="ru-RU"/>
              <a:pPr>
                <a:defRPr/>
              </a:pPr>
              <a:t>‹#›</a:t>
            </a:fld>
            <a:endParaRPr lang="ru-RU" altLang="ru-RU"/>
          </a:p>
        </p:txBody>
      </p:sp>
    </p:spTree>
    <p:extLst>
      <p:ext uri="{BB962C8B-B14F-4D97-AF65-F5344CB8AC3E}">
        <p14:creationId xmlns:p14="http://schemas.microsoft.com/office/powerpoint/2010/main" val="276607364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1_Пустой слайд">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ru-RU" altLang="ru-RU"/>
          </a:p>
        </p:txBody>
      </p:sp>
      <p:sp>
        <p:nvSpPr>
          <p:cNvPr id="3" name="Footer Placeholder 4"/>
          <p:cNvSpPr>
            <a:spLocks noGrp="1"/>
          </p:cNvSpPr>
          <p:nvPr>
            <p:ph type="ftr" sz="quarter" idx="11"/>
          </p:nvPr>
        </p:nvSpPr>
        <p:spPr/>
        <p:txBody>
          <a:bodyPr/>
          <a:lstStyle>
            <a:lvl1pPr>
              <a:defRPr/>
            </a:lvl1pPr>
          </a:lstStyle>
          <a:p>
            <a:pPr>
              <a:defRPr/>
            </a:pPr>
            <a:endParaRPr lang="ru-RU" altLang="ru-RU"/>
          </a:p>
        </p:txBody>
      </p:sp>
      <p:sp>
        <p:nvSpPr>
          <p:cNvPr id="4" name="Slide Number Placeholder 5"/>
          <p:cNvSpPr>
            <a:spLocks noGrp="1"/>
          </p:cNvSpPr>
          <p:nvPr>
            <p:ph type="sldNum" sz="quarter" idx="12"/>
          </p:nvPr>
        </p:nvSpPr>
        <p:spPr/>
        <p:txBody>
          <a:bodyPr/>
          <a:lstStyle>
            <a:lvl1pPr>
              <a:defRPr/>
            </a:lvl1pPr>
          </a:lstStyle>
          <a:p>
            <a:pPr>
              <a:defRPr/>
            </a:pPr>
            <a:fld id="{37D1A894-BAE1-40DA-AF5B-977783719F89}" type="slidenum">
              <a:rPr lang="ru-RU" altLang="ru-RU"/>
              <a:pPr>
                <a:defRPr/>
              </a:pPr>
              <a:t>‹#›</a:t>
            </a:fld>
            <a:endParaRPr lang="ru-RU" altLang="ru-RU"/>
          </a:p>
        </p:txBody>
      </p:sp>
    </p:spTree>
    <p:extLst>
      <p:ext uri="{BB962C8B-B14F-4D97-AF65-F5344CB8AC3E}">
        <p14:creationId xmlns:p14="http://schemas.microsoft.com/office/powerpoint/2010/main" val="4053999014"/>
      </p:ext>
    </p:extLst>
  </p:cSld>
  <p:clrMapOvr>
    <a:masterClrMapping/>
  </p:clrMapOvr>
  <p:timing>
    <p:tnLst>
      <p:par>
        <p:cTn id="1" dur="indefinite" restart="never" nodeType="tmRoot"/>
      </p:par>
    </p:tn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type="obj">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9"/>
          <p:cNvSpPr>
            <a:spLocks noGrp="1" noChangeArrowheads="1"/>
          </p:cNvSpPr>
          <p:nvPr>
            <p:ph type="dt" sz="half" idx="10"/>
          </p:nvPr>
        </p:nvSpPr>
        <p:spPr>
          <a:ln/>
        </p:spPr>
        <p:txBody>
          <a:bodyPr/>
          <a:lstStyle>
            <a:lvl1pPr>
              <a:defRPr/>
            </a:lvl1pPr>
          </a:lstStyle>
          <a:p>
            <a:pPr>
              <a:defRPr/>
            </a:pPr>
            <a:fld id="{61377D48-9A6C-4E96-B5E2-D9A801F9CEB4}"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C0A80B79-0F4D-4F3E-B5B2-E6EEB8FF86EF}" type="slidenum">
              <a:rPr lang="ru-RU"/>
              <a:pPr>
                <a:defRPr/>
              </a:pPr>
              <a:t>‹#›</a:t>
            </a:fld>
            <a:endParaRPr lang="ru-RU"/>
          </a:p>
        </p:txBody>
      </p:sp>
    </p:spTree>
    <p:extLst>
      <p:ext uri="{BB962C8B-B14F-4D97-AF65-F5344CB8AC3E}">
        <p14:creationId xmlns:p14="http://schemas.microsoft.com/office/powerpoint/2010/main" val="1917696943"/>
      </p:ext>
    </p:extLst>
  </p:cSld>
  <p:clrMapOvr>
    <a:masterClrMapping/>
  </p:clrMapOvr>
  <p:timing>
    <p:tnLst>
      <p:par>
        <p:cTn id="1" dur="indefinite" restart="never" nodeType="tmRoot"/>
      </p:par>
    </p:tn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xtLst>
              <a:ext uri="{91240B29-F687-4F45-9708-019B960494DF}">
                <a14:hiddenLine xmlns:a14="http://schemas.microsoft.com/office/drawing/2010/main" w="2857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grpSp>
      <p:sp>
        <p:nvSpPr>
          <p:cNvPr id="323596" name="Rectangle 12"/>
          <p:cNvSpPr>
            <a:spLocks noGrp="1" noChangeArrowheads="1"/>
          </p:cNvSpPr>
          <p:nvPr>
            <p:ph type="ctrTitle"/>
          </p:nvPr>
        </p:nvSpPr>
        <p:spPr>
          <a:xfrm>
            <a:off x="685800" y="1219200"/>
            <a:ext cx="7772400" cy="1933575"/>
          </a:xfrm>
        </p:spPr>
        <p:txBody>
          <a:bodyPr anchor="b"/>
          <a:lstStyle>
            <a:lvl1pPr algn="r">
              <a:defRPr sz="4400"/>
            </a:lvl1pPr>
          </a:lstStyle>
          <a:p>
            <a:r>
              <a:rPr lang="ru-RU"/>
              <a:t>Образец заголовка</a:t>
            </a:r>
          </a:p>
        </p:txBody>
      </p:sp>
      <p:sp>
        <p:nvSpPr>
          <p:cNvPr id="323597" name="Rectangle 13"/>
          <p:cNvSpPr>
            <a:spLocks noGrp="1" noChangeArrowheads="1"/>
          </p:cNvSpPr>
          <p:nvPr>
            <p:ph type="subTitle" idx="1"/>
          </p:nvPr>
        </p:nvSpPr>
        <p:spPr>
          <a:xfrm>
            <a:off x="2057400" y="3505200"/>
            <a:ext cx="6400800" cy="1752600"/>
          </a:xfrm>
        </p:spPr>
        <p:txBody>
          <a:bodyPr/>
          <a:lstStyle>
            <a:lvl1pPr marL="0" indent="0" algn="r">
              <a:buFont typeface="Wingdings" pitchFamily="2" charset="2"/>
              <a:buNone/>
              <a:defRPr/>
            </a:lvl1pPr>
          </a:lstStyle>
          <a:p>
            <a:r>
              <a:rPr lang="ru-RU"/>
              <a:t>Образец подзаголовка</a:t>
            </a:r>
          </a:p>
        </p:txBody>
      </p:sp>
      <p:sp>
        <p:nvSpPr>
          <p:cNvPr id="11" name="Rectangle 9"/>
          <p:cNvSpPr>
            <a:spLocks noGrp="1" noChangeArrowheads="1"/>
          </p:cNvSpPr>
          <p:nvPr>
            <p:ph type="dt" sz="half" idx="10"/>
          </p:nvPr>
        </p:nvSpPr>
        <p:spPr/>
        <p:txBody>
          <a:bodyPr/>
          <a:lstStyle>
            <a:lvl1pPr>
              <a:defRPr/>
            </a:lvl1pPr>
          </a:lstStyle>
          <a:p>
            <a:pPr>
              <a:defRPr/>
            </a:pPr>
            <a:fld id="{17BB3276-17FA-4FF2-B3D6-E6DDA255055B}" type="datetimeFigureOut">
              <a:rPr lang="ru-RU"/>
              <a:pPr>
                <a:defRPr/>
              </a:pPr>
              <a:t>06.06.2018</a:t>
            </a:fld>
            <a:endParaRPr lang="ru-RU"/>
          </a:p>
        </p:txBody>
      </p:sp>
      <p:sp>
        <p:nvSpPr>
          <p:cNvPr id="12" name="Rectangle 10"/>
          <p:cNvSpPr>
            <a:spLocks noGrp="1" noChangeArrowheads="1"/>
          </p:cNvSpPr>
          <p:nvPr>
            <p:ph type="ftr" sz="quarter" idx="11"/>
          </p:nvPr>
        </p:nvSpPr>
        <p:spPr/>
        <p:txBody>
          <a:bodyPr/>
          <a:lstStyle>
            <a:lvl1pPr>
              <a:defRPr/>
            </a:lvl1pPr>
          </a:lstStyle>
          <a:p>
            <a:pPr>
              <a:defRPr/>
            </a:pPr>
            <a:endParaRPr lang="ru-RU"/>
          </a:p>
        </p:txBody>
      </p:sp>
      <p:sp>
        <p:nvSpPr>
          <p:cNvPr id="13" name="Rectangle 11"/>
          <p:cNvSpPr>
            <a:spLocks noGrp="1" noChangeArrowheads="1"/>
          </p:cNvSpPr>
          <p:nvPr>
            <p:ph type="sldNum" sz="quarter" idx="12"/>
          </p:nvPr>
        </p:nvSpPr>
        <p:spPr/>
        <p:txBody>
          <a:bodyPr/>
          <a:lstStyle>
            <a:lvl1pPr>
              <a:defRPr smtClean="0"/>
            </a:lvl1pPr>
          </a:lstStyle>
          <a:p>
            <a:pPr>
              <a:defRPr/>
            </a:pPr>
            <a:fld id="{A8F54015-E4A5-4918-ABCD-13F37CFC5707}" type="slidenum">
              <a:rPr lang="ru-RU"/>
              <a:pPr>
                <a:defRPr/>
              </a:pPr>
              <a:t>‹#›</a:t>
            </a:fld>
            <a:endParaRPr lang="ru-RU"/>
          </a:p>
        </p:txBody>
      </p:sp>
    </p:spTree>
    <p:extLst>
      <p:ext uri="{BB962C8B-B14F-4D97-AF65-F5344CB8AC3E}">
        <p14:creationId xmlns:p14="http://schemas.microsoft.com/office/powerpoint/2010/main" val="66220415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9"/>
          <p:cNvSpPr>
            <a:spLocks noGrp="1" noChangeArrowheads="1"/>
          </p:cNvSpPr>
          <p:nvPr>
            <p:ph type="dt" sz="half" idx="10"/>
          </p:nvPr>
        </p:nvSpPr>
        <p:spPr>
          <a:ln/>
        </p:spPr>
        <p:txBody>
          <a:bodyPr/>
          <a:lstStyle>
            <a:lvl1pPr>
              <a:defRPr/>
            </a:lvl1pPr>
          </a:lstStyle>
          <a:p>
            <a:pPr>
              <a:defRPr/>
            </a:pPr>
            <a:fld id="{A1F55740-A6DD-4A8B-A86F-CD133BDF8F02}"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794EBF78-EE5A-4B4E-ADFB-33E4F25EF91D}" type="slidenum">
              <a:rPr lang="ru-RU"/>
              <a:pPr>
                <a:defRPr/>
              </a:pPr>
              <a:t>‹#›</a:t>
            </a:fld>
            <a:endParaRPr lang="ru-RU"/>
          </a:p>
        </p:txBody>
      </p:sp>
    </p:spTree>
    <p:extLst>
      <p:ext uri="{BB962C8B-B14F-4D97-AF65-F5344CB8AC3E}">
        <p14:creationId xmlns:p14="http://schemas.microsoft.com/office/powerpoint/2010/main" val="2521170925"/>
      </p:ext>
    </p:extLst>
  </p:cSld>
  <p:clrMapOvr>
    <a:masterClrMapping/>
  </p:clrMapOvr>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9"/>
          <p:cNvSpPr>
            <a:spLocks noGrp="1" noChangeArrowheads="1"/>
          </p:cNvSpPr>
          <p:nvPr>
            <p:ph type="dt" sz="half" idx="10"/>
          </p:nvPr>
        </p:nvSpPr>
        <p:spPr>
          <a:ln/>
        </p:spPr>
        <p:txBody>
          <a:bodyPr/>
          <a:lstStyle>
            <a:lvl1pPr>
              <a:defRPr/>
            </a:lvl1pPr>
          </a:lstStyle>
          <a:p>
            <a:pPr>
              <a:defRPr/>
            </a:pPr>
            <a:fld id="{DF79ACA1-A867-4A6F-BDA2-18774733562C}"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4CEF8B80-8464-4B2A-B64C-072E4482E415}" type="slidenum">
              <a:rPr lang="ru-RU"/>
              <a:pPr>
                <a:defRPr/>
              </a:pPr>
              <a:t>‹#›</a:t>
            </a:fld>
            <a:endParaRPr lang="ru-RU"/>
          </a:p>
        </p:txBody>
      </p:sp>
    </p:spTree>
    <p:extLst>
      <p:ext uri="{BB962C8B-B14F-4D97-AF65-F5344CB8AC3E}">
        <p14:creationId xmlns:p14="http://schemas.microsoft.com/office/powerpoint/2010/main" val="294628007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9"/>
          <p:cNvSpPr>
            <a:spLocks noGrp="1" noChangeArrowheads="1"/>
          </p:cNvSpPr>
          <p:nvPr>
            <p:ph type="dt" sz="half" idx="10"/>
          </p:nvPr>
        </p:nvSpPr>
        <p:spPr>
          <a:ln/>
        </p:spPr>
        <p:txBody>
          <a:bodyPr/>
          <a:lstStyle>
            <a:lvl1pPr>
              <a:defRPr/>
            </a:lvl1pPr>
          </a:lstStyle>
          <a:p>
            <a:pPr>
              <a:defRPr/>
            </a:pPr>
            <a:fld id="{1940A09D-C674-4AE1-8DF3-3F5D9AC12FA9}" type="datetimeFigureOut">
              <a:rPr lang="ru-RU"/>
              <a:pPr>
                <a:defRPr/>
              </a:pPr>
              <a:t>06.06.2018</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pPr>
              <a:defRPr/>
            </a:pPr>
            <a:fld id="{5620F10F-CEF0-471A-9B8F-710B383A86F1}" type="slidenum">
              <a:rPr lang="ru-RU"/>
              <a:pPr>
                <a:defRPr/>
              </a:pPr>
              <a:t>‹#›</a:t>
            </a:fld>
            <a:endParaRPr lang="ru-RU"/>
          </a:p>
        </p:txBody>
      </p:sp>
    </p:spTree>
    <p:extLst>
      <p:ext uri="{BB962C8B-B14F-4D97-AF65-F5344CB8AC3E}">
        <p14:creationId xmlns:p14="http://schemas.microsoft.com/office/powerpoint/2010/main" val="396612123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9"/>
          <p:cNvSpPr>
            <a:spLocks noGrp="1" noChangeArrowheads="1"/>
          </p:cNvSpPr>
          <p:nvPr>
            <p:ph type="dt" sz="half" idx="10"/>
          </p:nvPr>
        </p:nvSpPr>
        <p:spPr>
          <a:ln/>
        </p:spPr>
        <p:txBody>
          <a:bodyPr/>
          <a:lstStyle>
            <a:lvl1pPr>
              <a:defRPr/>
            </a:lvl1pPr>
          </a:lstStyle>
          <a:p>
            <a:pPr>
              <a:defRPr/>
            </a:pPr>
            <a:fld id="{CDFBDEDC-50F3-4CAE-8EA1-32D3416C18F9}" type="datetimeFigureOut">
              <a:rPr lang="ru-RU"/>
              <a:pPr>
                <a:defRPr/>
              </a:pPr>
              <a:t>06.06.2018</a:t>
            </a:fld>
            <a:endParaRPr lang="ru-RU"/>
          </a:p>
        </p:txBody>
      </p:sp>
      <p:sp>
        <p:nvSpPr>
          <p:cNvPr id="8" name="Rectangle 10"/>
          <p:cNvSpPr>
            <a:spLocks noGrp="1" noChangeArrowheads="1"/>
          </p:cNvSpPr>
          <p:nvPr>
            <p:ph type="ftr" sz="quarter" idx="11"/>
          </p:nvPr>
        </p:nvSpPr>
        <p:spPr>
          <a:ln/>
        </p:spPr>
        <p:txBody>
          <a:bodyPr/>
          <a:lstStyle>
            <a:lvl1pPr>
              <a:defRPr/>
            </a:lvl1pPr>
          </a:lstStyle>
          <a:p>
            <a:pPr>
              <a:defRPr/>
            </a:pPr>
            <a:endParaRPr lang="ru-RU"/>
          </a:p>
        </p:txBody>
      </p:sp>
      <p:sp>
        <p:nvSpPr>
          <p:cNvPr id="9" name="Rectangle 11"/>
          <p:cNvSpPr>
            <a:spLocks noGrp="1" noChangeArrowheads="1"/>
          </p:cNvSpPr>
          <p:nvPr>
            <p:ph type="sldNum" sz="quarter" idx="12"/>
          </p:nvPr>
        </p:nvSpPr>
        <p:spPr>
          <a:ln/>
        </p:spPr>
        <p:txBody>
          <a:bodyPr/>
          <a:lstStyle>
            <a:lvl1pPr>
              <a:defRPr/>
            </a:lvl1pPr>
          </a:lstStyle>
          <a:p>
            <a:pPr>
              <a:defRPr/>
            </a:pPr>
            <a:fld id="{59D9843B-469F-484A-822B-1AED8B670CBD}" type="slidenum">
              <a:rPr lang="ru-RU"/>
              <a:pPr>
                <a:defRPr/>
              </a:pPr>
              <a:t>‹#›</a:t>
            </a:fld>
            <a:endParaRPr lang="ru-RU"/>
          </a:p>
        </p:txBody>
      </p:sp>
    </p:spTree>
    <p:extLst>
      <p:ext uri="{BB962C8B-B14F-4D97-AF65-F5344CB8AC3E}">
        <p14:creationId xmlns:p14="http://schemas.microsoft.com/office/powerpoint/2010/main" val="250235420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9"/>
          <p:cNvSpPr>
            <a:spLocks noGrp="1" noChangeArrowheads="1"/>
          </p:cNvSpPr>
          <p:nvPr>
            <p:ph type="dt" sz="half" idx="10"/>
          </p:nvPr>
        </p:nvSpPr>
        <p:spPr>
          <a:ln/>
        </p:spPr>
        <p:txBody>
          <a:bodyPr/>
          <a:lstStyle>
            <a:lvl1pPr>
              <a:defRPr/>
            </a:lvl1pPr>
          </a:lstStyle>
          <a:p>
            <a:pPr>
              <a:defRPr/>
            </a:pPr>
            <a:fld id="{8EBDB556-642B-4109-ADC6-16406D4CFE4D}" type="datetimeFigureOut">
              <a:rPr lang="ru-RU"/>
              <a:pPr>
                <a:defRPr/>
              </a:pPr>
              <a:t>06.06.2018</a:t>
            </a:fld>
            <a:endParaRPr lang="ru-RU"/>
          </a:p>
        </p:txBody>
      </p:sp>
      <p:sp>
        <p:nvSpPr>
          <p:cNvPr id="4" name="Rectangle 10"/>
          <p:cNvSpPr>
            <a:spLocks noGrp="1" noChangeArrowheads="1"/>
          </p:cNvSpPr>
          <p:nvPr>
            <p:ph type="ftr" sz="quarter" idx="11"/>
          </p:nvPr>
        </p:nvSpPr>
        <p:spPr>
          <a:ln/>
        </p:spPr>
        <p:txBody>
          <a:bodyPr/>
          <a:lstStyle>
            <a:lvl1pPr>
              <a:defRPr/>
            </a:lvl1pPr>
          </a:lstStyle>
          <a:p>
            <a:pPr>
              <a:defRPr/>
            </a:pPr>
            <a:endParaRPr lang="ru-RU"/>
          </a:p>
        </p:txBody>
      </p:sp>
      <p:sp>
        <p:nvSpPr>
          <p:cNvPr id="5" name="Rectangle 11"/>
          <p:cNvSpPr>
            <a:spLocks noGrp="1" noChangeArrowheads="1"/>
          </p:cNvSpPr>
          <p:nvPr>
            <p:ph type="sldNum" sz="quarter" idx="12"/>
          </p:nvPr>
        </p:nvSpPr>
        <p:spPr>
          <a:ln/>
        </p:spPr>
        <p:txBody>
          <a:bodyPr/>
          <a:lstStyle>
            <a:lvl1pPr>
              <a:defRPr/>
            </a:lvl1pPr>
          </a:lstStyle>
          <a:p>
            <a:pPr>
              <a:defRPr/>
            </a:pPr>
            <a:fld id="{48FAFAE5-16DB-4E39-B227-A370E56E428A}" type="slidenum">
              <a:rPr lang="ru-RU"/>
              <a:pPr>
                <a:defRPr/>
              </a:pPr>
              <a:t>‹#›</a:t>
            </a:fld>
            <a:endParaRPr lang="ru-RU"/>
          </a:p>
        </p:txBody>
      </p:sp>
    </p:spTree>
    <p:extLst>
      <p:ext uri="{BB962C8B-B14F-4D97-AF65-F5344CB8AC3E}">
        <p14:creationId xmlns:p14="http://schemas.microsoft.com/office/powerpoint/2010/main" val="218481239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fld id="{3D330A96-7B9B-4479-A5F4-5475E8ACA4E2}" type="datetimeFigureOut">
              <a:rPr lang="ru-RU"/>
              <a:pPr>
                <a:defRPr/>
              </a:pPr>
              <a:t>06.06.2018</a:t>
            </a:fld>
            <a:endParaRPr lang="ru-RU"/>
          </a:p>
        </p:txBody>
      </p:sp>
      <p:sp>
        <p:nvSpPr>
          <p:cNvPr id="3" name="Rectangle 10"/>
          <p:cNvSpPr>
            <a:spLocks noGrp="1" noChangeArrowheads="1"/>
          </p:cNvSpPr>
          <p:nvPr>
            <p:ph type="ftr" sz="quarter" idx="11"/>
          </p:nvPr>
        </p:nvSpPr>
        <p:spPr>
          <a:ln/>
        </p:spPr>
        <p:txBody>
          <a:bodyPr/>
          <a:lstStyle>
            <a:lvl1pPr>
              <a:defRPr/>
            </a:lvl1pPr>
          </a:lstStyle>
          <a:p>
            <a:pPr>
              <a:defRPr/>
            </a:pPr>
            <a:endParaRPr lang="ru-RU"/>
          </a:p>
        </p:txBody>
      </p:sp>
      <p:sp>
        <p:nvSpPr>
          <p:cNvPr id="4" name="Rectangle 11"/>
          <p:cNvSpPr>
            <a:spLocks noGrp="1" noChangeArrowheads="1"/>
          </p:cNvSpPr>
          <p:nvPr>
            <p:ph type="sldNum" sz="quarter" idx="12"/>
          </p:nvPr>
        </p:nvSpPr>
        <p:spPr>
          <a:ln/>
        </p:spPr>
        <p:txBody>
          <a:bodyPr/>
          <a:lstStyle>
            <a:lvl1pPr>
              <a:defRPr/>
            </a:lvl1pPr>
          </a:lstStyle>
          <a:p>
            <a:pPr>
              <a:defRPr/>
            </a:pPr>
            <a:fld id="{65AF906D-6B01-48BF-A4B9-E0241644B677}" type="slidenum">
              <a:rPr lang="ru-RU"/>
              <a:pPr>
                <a:defRPr/>
              </a:pPr>
              <a:t>‹#›</a:t>
            </a:fld>
            <a:endParaRPr lang="ru-RU"/>
          </a:p>
        </p:txBody>
      </p:sp>
    </p:spTree>
    <p:extLst>
      <p:ext uri="{BB962C8B-B14F-4D97-AF65-F5344CB8AC3E}">
        <p14:creationId xmlns:p14="http://schemas.microsoft.com/office/powerpoint/2010/main" val="3518563367"/>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9"/>
          <p:cNvSpPr>
            <a:spLocks noGrp="1" noChangeArrowheads="1"/>
          </p:cNvSpPr>
          <p:nvPr>
            <p:ph type="dt" sz="half" idx="10"/>
          </p:nvPr>
        </p:nvSpPr>
        <p:spPr>
          <a:ln/>
        </p:spPr>
        <p:txBody>
          <a:bodyPr/>
          <a:lstStyle>
            <a:lvl1pPr>
              <a:defRPr/>
            </a:lvl1pPr>
          </a:lstStyle>
          <a:p>
            <a:pPr>
              <a:defRPr/>
            </a:pPr>
            <a:fld id="{8A164330-4DF0-47D2-8BB3-F75D29545AF6}" type="datetimeFigureOut">
              <a:rPr lang="ru-RU"/>
              <a:pPr>
                <a:defRPr/>
              </a:pPr>
              <a:t>06.06.2018</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pPr>
              <a:defRPr/>
            </a:pPr>
            <a:fld id="{5A26D165-4F68-4203-87EC-6288CDCB3702}" type="slidenum">
              <a:rPr lang="ru-RU"/>
              <a:pPr>
                <a:defRPr/>
              </a:pPr>
              <a:t>‹#›</a:t>
            </a:fld>
            <a:endParaRPr lang="ru-RU"/>
          </a:p>
        </p:txBody>
      </p:sp>
    </p:spTree>
    <p:extLst>
      <p:ext uri="{BB962C8B-B14F-4D97-AF65-F5344CB8AC3E}">
        <p14:creationId xmlns:p14="http://schemas.microsoft.com/office/powerpoint/2010/main" val="147988565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9"/>
          <p:cNvSpPr>
            <a:spLocks noGrp="1" noChangeArrowheads="1"/>
          </p:cNvSpPr>
          <p:nvPr>
            <p:ph type="dt" sz="half" idx="10"/>
          </p:nvPr>
        </p:nvSpPr>
        <p:spPr>
          <a:ln/>
        </p:spPr>
        <p:txBody>
          <a:bodyPr/>
          <a:lstStyle>
            <a:lvl1pPr>
              <a:defRPr/>
            </a:lvl1pPr>
          </a:lstStyle>
          <a:p>
            <a:pPr>
              <a:defRPr/>
            </a:pPr>
            <a:fld id="{F0FE0894-1DBB-468B-A67E-13E5B354C85F}" type="datetimeFigureOut">
              <a:rPr lang="ru-RU"/>
              <a:pPr>
                <a:defRPr/>
              </a:pPr>
              <a:t>06.06.2018</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pPr>
              <a:defRPr/>
            </a:pPr>
            <a:fld id="{E8D9EE67-5C86-40BF-B2C4-91B95D87DC18}" type="slidenum">
              <a:rPr lang="ru-RU"/>
              <a:pPr>
                <a:defRPr/>
              </a:pPr>
              <a:t>‹#›</a:t>
            </a:fld>
            <a:endParaRPr lang="ru-RU"/>
          </a:p>
        </p:txBody>
      </p:sp>
    </p:spTree>
    <p:extLst>
      <p:ext uri="{BB962C8B-B14F-4D97-AF65-F5344CB8AC3E}">
        <p14:creationId xmlns:p14="http://schemas.microsoft.com/office/powerpoint/2010/main" val="2456687095"/>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9"/>
          <p:cNvSpPr>
            <a:spLocks noGrp="1" noChangeArrowheads="1"/>
          </p:cNvSpPr>
          <p:nvPr>
            <p:ph type="dt" sz="half" idx="10"/>
          </p:nvPr>
        </p:nvSpPr>
        <p:spPr>
          <a:ln/>
        </p:spPr>
        <p:txBody>
          <a:bodyPr/>
          <a:lstStyle>
            <a:lvl1pPr>
              <a:defRPr/>
            </a:lvl1pPr>
          </a:lstStyle>
          <a:p>
            <a:pPr>
              <a:defRPr/>
            </a:pPr>
            <a:fld id="{494A3587-75BC-4499-8F43-C195630D2553}"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9BFB0A1B-4257-4CEB-8D8D-01383859A077}" type="slidenum">
              <a:rPr lang="ru-RU"/>
              <a:pPr>
                <a:defRPr/>
              </a:pPr>
              <a:t>‹#›</a:t>
            </a:fld>
            <a:endParaRPr lang="ru-RU"/>
          </a:p>
        </p:txBody>
      </p:sp>
    </p:spTree>
    <p:extLst>
      <p:ext uri="{BB962C8B-B14F-4D97-AF65-F5344CB8AC3E}">
        <p14:creationId xmlns:p14="http://schemas.microsoft.com/office/powerpoint/2010/main" val="356319021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6287"/>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628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9"/>
          <p:cNvSpPr>
            <a:spLocks noGrp="1" noChangeArrowheads="1"/>
          </p:cNvSpPr>
          <p:nvPr>
            <p:ph type="dt" sz="half" idx="10"/>
          </p:nvPr>
        </p:nvSpPr>
        <p:spPr>
          <a:ln/>
        </p:spPr>
        <p:txBody>
          <a:bodyPr/>
          <a:lstStyle>
            <a:lvl1pPr>
              <a:defRPr/>
            </a:lvl1pPr>
          </a:lstStyle>
          <a:p>
            <a:pPr>
              <a:defRPr/>
            </a:pPr>
            <a:fld id="{33562358-4F5D-4684-92F1-915854F72F15}"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D9DF275A-8A60-454E-9255-601B2AF65915}" type="slidenum">
              <a:rPr lang="ru-RU"/>
              <a:pPr>
                <a:defRPr/>
              </a:pPr>
              <a:t>‹#›</a:t>
            </a:fld>
            <a:endParaRPr lang="ru-RU"/>
          </a:p>
        </p:txBody>
      </p:sp>
    </p:spTree>
    <p:extLst>
      <p:ext uri="{BB962C8B-B14F-4D97-AF65-F5344CB8AC3E}">
        <p14:creationId xmlns:p14="http://schemas.microsoft.com/office/powerpoint/2010/main" val="1287478601"/>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8763000" cy="5943600"/>
            <a:chOff x="0" y="0"/>
            <a:chExt cx="5520" cy="3744"/>
          </a:xfrm>
        </p:grpSpPr>
        <p:sp>
          <p:nvSpPr>
            <p:cNvPr id="5" name="Rectangle 3"/>
            <p:cNvSpPr>
              <a:spLocks noChangeArrowheads="1"/>
            </p:cNvSpPr>
            <p:nvPr/>
          </p:nvSpPr>
          <p:spPr bwMode="auto">
            <a:xfrm>
              <a:off x="0" y="0"/>
              <a:ext cx="1104" cy="307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grpSp>
          <p:nvGrpSpPr>
            <p:cNvPr id="6" name="Group 4"/>
            <p:cNvGrpSpPr>
              <a:grpSpLocks/>
            </p:cNvGrpSpPr>
            <p:nvPr userDrawn="1"/>
          </p:nvGrpSpPr>
          <p:grpSpPr bwMode="auto">
            <a:xfrm>
              <a:off x="0" y="2208"/>
              <a:ext cx="5520" cy="1536"/>
              <a:chOff x="0" y="2208"/>
              <a:chExt cx="5520" cy="1536"/>
            </a:xfrm>
          </p:grpSpPr>
          <p:sp>
            <p:nvSpPr>
              <p:cNvPr id="10" name="Rectangle 5"/>
              <p:cNvSpPr>
                <a:spLocks noChangeArrowheads="1"/>
              </p:cNvSpPr>
              <p:nvPr/>
            </p:nvSpPr>
            <p:spPr bwMode="ltGray">
              <a:xfrm>
                <a:off x="624" y="2208"/>
                <a:ext cx="4896" cy="1536"/>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sp>
            <p:nvSpPr>
              <p:cNvPr id="11" name="Rectangle 6"/>
              <p:cNvSpPr>
                <a:spLocks noChangeArrowheads="1"/>
              </p:cNvSpPr>
              <p:nvPr/>
            </p:nvSpPr>
            <p:spPr bwMode="white">
              <a:xfrm>
                <a:off x="654" y="2352"/>
                <a:ext cx="4818" cy="134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sp>
            <p:nvSpPr>
              <p:cNvPr id="12" name="Line 7"/>
              <p:cNvSpPr>
                <a:spLocks noChangeShapeType="1"/>
              </p:cNvSpPr>
              <p:nvPr/>
            </p:nvSpPr>
            <p:spPr bwMode="auto">
              <a:xfrm>
                <a:off x="0" y="3072"/>
                <a:ext cx="624" cy="0"/>
              </a:xfrm>
              <a:prstGeom prst="line">
                <a:avLst/>
              </a:prstGeom>
              <a:noFill/>
              <a:ln w="50800">
                <a:solidFill>
                  <a:schemeClr val="bg2"/>
                </a:solidFill>
                <a:round/>
                <a:headEnd/>
                <a:tailEnd/>
              </a:ln>
              <a:extLst>
                <a:ext uri="{909E8E84-426E-40DD-AFC4-6F175D3DCCD1}">
                  <a14:hiddenFill xmlns:a14="http://schemas.microsoft.com/office/drawing/2010/main">
                    <a:noFill/>
                  </a14:hiddenFill>
                </a:ext>
              </a:extLst>
            </p:spPr>
            <p:txBody>
              <a:bodyPr/>
              <a:lstStyle/>
              <a:p>
                <a:endParaRPr lang="ru-RU"/>
              </a:p>
            </p:txBody>
          </p:sp>
        </p:grpSp>
        <p:grpSp>
          <p:nvGrpSpPr>
            <p:cNvPr id="7" name="Group 8"/>
            <p:cNvGrpSpPr>
              <a:grpSpLocks/>
            </p:cNvGrpSpPr>
            <p:nvPr userDrawn="1"/>
          </p:nvGrpSpPr>
          <p:grpSpPr bwMode="auto">
            <a:xfrm>
              <a:off x="400" y="336"/>
              <a:ext cx="5088" cy="192"/>
              <a:chOff x="400" y="336"/>
              <a:chExt cx="5088" cy="192"/>
            </a:xfrm>
          </p:grpSpPr>
          <p:sp>
            <p:nvSpPr>
              <p:cNvPr id="8" name="Rectangle 9"/>
              <p:cNvSpPr>
                <a:spLocks noChangeArrowheads="1"/>
              </p:cNvSpPr>
              <p:nvPr/>
            </p:nvSpPr>
            <p:spPr bwMode="auto">
              <a:xfrm>
                <a:off x="3952" y="336"/>
                <a:ext cx="1536" cy="192"/>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sp>
            <p:nvSpPr>
              <p:cNvPr id="9" name="Line 10"/>
              <p:cNvSpPr>
                <a:spLocks noChangeShapeType="1"/>
              </p:cNvSpPr>
              <p:nvPr/>
            </p:nvSpPr>
            <p:spPr bwMode="auto">
              <a:xfrm>
                <a:off x="400" y="432"/>
                <a:ext cx="5088" cy="0"/>
              </a:xfrm>
              <a:prstGeom prst="line">
                <a:avLst/>
              </a:prstGeom>
              <a:noFill/>
              <a:ln w="44450">
                <a:solidFill>
                  <a:schemeClr val="bg2"/>
                </a:solidFill>
                <a:round/>
                <a:headEnd/>
                <a:tailEnd/>
              </a:ln>
              <a:extLst>
                <a:ext uri="{909E8E84-426E-40DD-AFC4-6F175D3DCCD1}">
                  <a14:hiddenFill xmlns:a14="http://schemas.microsoft.com/office/drawing/2010/main">
                    <a:noFill/>
                  </a14:hiddenFill>
                </a:ext>
              </a:extLst>
            </p:spPr>
            <p:txBody>
              <a:bodyPr/>
              <a:lstStyle/>
              <a:p>
                <a:endParaRPr lang="ru-RU"/>
              </a:p>
            </p:txBody>
          </p:sp>
        </p:grpSp>
      </p:grpSp>
      <p:sp>
        <p:nvSpPr>
          <p:cNvPr id="327691" name="Rectangle 11"/>
          <p:cNvSpPr>
            <a:spLocks noGrp="1" noChangeArrowheads="1"/>
          </p:cNvSpPr>
          <p:nvPr>
            <p:ph type="ctrTitle"/>
          </p:nvPr>
        </p:nvSpPr>
        <p:spPr>
          <a:xfrm>
            <a:off x="2057400" y="1143000"/>
            <a:ext cx="6629400" cy="2209800"/>
          </a:xfrm>
        </p:spPr>
        <p:txBody>
          <a:bodyPr/>
          <a:lstStyle>
            <a:lvl1pPr>
              <a:defRPr sz="4800"/>
            </a:lvl1pPr>
          </a:lstStyle>
          <a:p>
            <a:r>
              <a:rPr lang="ru-RU"/>
              <a:t>Образец заголовка</a:t>
            </a:r>
          </a:p>
        </p:txBody>
      </p:sp>
      <p:sp>
        <p:nvSpPr>
          <p:cNvPr id="327692" name="Rectangle 12"/>
          <p:cNvSpPr>
            <a:spLocks noGrp="1" noChangeArrowheads="1"/>
          </p:cNvSpPr>
          <p:nvPr>
            <p:ph type="subTitle" idx="1"/>
          </p:nvPr>
        </p:nvSpPr>
        <p:spPr>
          <a:xfrm>
            <a:off x="1371600" y="3962400"/>
            <a:ext cx="6858000" cy="1600200"/>
          </a:xfrm>
        </p:spPr>
        <p:txBody>
          <a:bodyPr anchor="ctr"/>
          <a:lstStyle>
            <a:lvl1pPr marL="0" indent="0" algn="ctr">
              <a:buFont typeface="Wingdings" pitchFamily="2" charset="2"/>
              <a:buNone/>
              <a:defRPr/>
            </a:lvl1pPr>
          </a:lstStyle>
          <a:p>
            <a:r>
              <a:rPr lang="ru-RU"/>
              <a:t>Образец подзаголовка</a:t>
            </a:r>
          </a:p>
        </p:txBody>
      </p:sp>
      <p:sp>
        <p:nvSpPr>
          <p:cNvPr id="13" name="Rectangle 13"/>
          <p:cNvSpPr>
            <a:spLocks noGrp="1" noChangeArrowheads="1"/>
          </p:cNvSpPr>
          <p:nvPr>
            <p:ph type="dt" sz="half" idx="10"/>
          </p:nvPr>
        </p:nvSpPr>
        <p:spPr>
          <a:xfrm>
            <a:off x="912813" y="6251575"/>
            <a:ext cx="1905000" cy="457200"/>
          </a:xfrm>
        </p:spPr>
        <p:txBody>
          <a:bodyPr/>
          <a:lstStyle>
            <a:lvl1pPr>
              <a:defRPr/>
            </a:lvl1pPr>
          </a:lstStyle>
          <a:p>
            <a:pPr>
              <a:defRPr/>
            </a:pPr>
            <a:fld id="{7356B281-353E-4E09-9E11-B1617B0B1293}" type="datetimeFigureOut">
              <a:rPr lang="ru-RU"/>
              <a:pPr>
                <a:defRPr/>
              </a:pPr>
              <a:t>06.06.2018</a:t>
            </a:fld>
            <a:endParaRPr lang="ru-RU"/>
          </a:p>
        </p:txBody>
      </p:sp>
      <p:sp>
        <p:nvSpPr>
          <p:cNvPr id="14" name="Rectangle 14"/>
          <p:cNvSpPr>
            <a:spLocks noGrp="1" noChangeArrowheads="1"/>
          </p:cNvSpPr>
          <p:nvPr>
            <p:ph type="ftr" sz="quarter" idx="11"/>
          </p:nvPr>
        </p:nvSpPr>
        <p:spPr>
          <a:xfrm>
            <a:off x="3354388" y="6248400"/>
            <a:ext cx="2895600" cy="457200"/>
          </a:xfrm>
        </p:spPr>
        <p:txBody>
          <a:bodyPr/>
          <a:lstStyle>
            <a:lvl1pPr>
              <a:defRPr/>
            </a:lvl1pPr>
          </a:lstStyle>
          <a:p>
            <a:pPr>
              <a:defRPr/>
            </a:pPr>
            <a:endParaRPr lang="ru-RU"/>
          </a:p>
        </p:txBody>
      </p:sp>
      <p:sp>
        <p:nvSpPr>
          <p:cNvPr id="15" name="Rectangle 15"/>
          <p:cNvSpPr>
            <a:spLocks noGrp="1" noChangeArrowheads="1"/>
          </p:cNvSpPr>
          <p:nvPr>
            <p:ph type="sldNum" sz="quarter" idx="12"/>
          </p:nvPr>
        </p:nvSpPr>
        <p:spPr/>
        <p:txBody>
          <a:bodyPr/>
          <a:lstStyle>
            <a:lvl1pPr>
              <a:defRPr smtClean="0"/>
            </a:lvl1pPr>
          </a:lstStyle>
          <a:p>
            <a:pPr>
              <a:defRPr/>
            </a:pPr>
            <a:fld id="{611ADE40-7DE3-4BBF-9ECA-2DB25F7615A3}" type="slidenum">
              <a:rPr lang="ru-RU"/>
              <a:pPr>
                <a:defRPr/>
              </a:pPr>
              <a:t>‹#›</a:t>
            </a:fld>
            <a:endParaRPr lang="ru-RU"/>
          </a:p>
        </p:txBody>
      </p:sp>
    </p:spTree>
    <p:extLst>
      <p:ext uri="{BB962C8B-B14F-4D97-AF65-F5344CB8AC3E}">
        <p14:creationId xmlns:p14="http://schemas.microsoft.com/office/powerpoint/2010/main" val="418584001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9"/>
          <p:cNvSpPr>
            <a:spLocks noGrp="1" noChangeArrowheads="1"/>
          </p:cNvSpPr>
          <p:nvPr>
            <p:ph type="dt" sz="half" idx="10"/>
          </p:nvPr>
        </p:nvSpPr>
        <p:spPr>
          <a:ln/>
        </p:spPr>
        <p:txBody>
          <a:bodyPr/>
          <a:lstStyle>
            <a:lvl1pPr>
              <a:defRPr/>
            </a:lvl1pPr>
          </a:lstStyle>
          <a:p>
            <a:pPr>
              <a:defRPr/>
            </a:pPr>
            <a:fld id="{61377D48-9A6C-4E96-B5E2-D9A801F9CEB4}"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C0A80B79-0F4D-4F3E-B5B2-E6EEB8FF86EF}" type="slidenum">
              <a:rPr lang="ru-RU"/>
              <a:pPr>
                <a:defRPr/>
              </a:pPr>
              <a:t>‹#›</a:t>
            </a:fld>
            <a:endParaRPr lang="ru-RU"/>
          </a:p>
        </p:txBody>
      </p:sp>
    </p:spTree>
    <p:extLst>
      <p:ext uri="{BB962C8B-B14F-4D97-AF65-F5344CB8AC3E}">
        <p14:creationId xmlns:p14="http://schemas.microsoft.com/office/powerpoint/2010/main" val="272661411"/>
      </p:ext>
    </p:extLst>
  </p:cSld>
  <p:clrMapOvr>
    <a:masterClrMapping/>
  </p:clrMapOvr>
  <p:timing>
    <p:tnLst>
      <p:par>
        <p:cTn id="1" dur="indefinite" restart="never" nodeType="tmRoot"/>
      </p:par>
    </p:tnLst>
  </p:timing>
</p:sldLayout>
</file>

<file path=ppt/slideLayouts/slideLayout8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9"/>
          <p:cNvSpPr>
            <a:spLocks noGrp="1" noChangeArrowheads="1"/>
          </p:cNvSpPr>
          <p:nvPr>
            <p:ph type="dt" sz="half" idx="10"/>
          </p:nvPr>
        </p:nvSpPr>
        <p:spPr>
          <a:ln/>
        </p:spPr>
        <p:txBody>
          <a:bodyPr/>
          <a:lstStyle>
            <a:lvl1pPr>
              <a:defRPr/>
            </a:lvl1pPr>
          </a:lstStyle>
          <a:p>
            <a:pPr>
              <a:defRPr/>
            </a:pPr>
            <a:fld id="{5B068375-7236-4F1C-94D3-6F66F84EF729}"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164BDCA2-5FE7-4F9D-8469-842012D2D01F}" type="slidenum">
              <a:rPr lang="ru-RU"/>
              <a:pPr>
                <a:defRPr/>
              </a:pPr>
              <a:t>‹#›</a:t>
            </a:fld>
            <a:endParaRPr lang="ru-RU"/>
          </a:p>
        </p:txBody>
      </p:sp>
    </p:spTree>
    <p:extLst>
      <p:ext uri="{BB962C8B-B14F-4D97-AF65-F5344CB8AC3E}">
        <p14:creationId xmlns:p14="http://schemas.microsoft.com/office/powerpoint/2010/main" val="2748953142"/>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9144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876800" y="1600200"/>
            <a:ext cx="38100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9"/>
          <p:cNvSpPr>
            <a:spLocks noGrp="1" noChangeArrowheads="1"/>
          </p:cNvSpPr>
          <p:nvPr>
            <p:ph type="dt" sz="half" idx="10"/>
          </p:nvPr>
        </p:nvSpPr>
        <p:spPr>
          <a:ln/>
        </p:spPr>
        <p:txBody>
          <a:bodyPr/>
          <a:lstStyle>
            <a:lvl1pPr>
              <a:defRPr/>
            </a:lvl1pPr>
          </a:lstStyle>
          <a:p>
            <a:pPr>
              <a:defRPr/>
            </a:pPr>
            <a:fld id="{972699ED-59B2-427C-A8B4-D70C681364B9}" type="datetimeFigureOut">
              <a:rPr lang="ru-RU"/>
              <a:pPr>
                <a:defRPr/>
              </a:pPr>
              <a:t>06.06.2018</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pPr>
              <a:defRPr/>
            </a:pPr>
            <a:fld id="{1E40BC8C-E78D-4BB9-832C-C49DF3E484C9}" type="slidenum">
              <a:rPr lang="ru-RU"/>
              <a:pPr>
                <a:defRPr/>
              </a:pPr>
              <a:t>‹#›</a:t>
            </a:fld>
            <a:endParaRPr lang="ru-RU"/>
          </a:p>
        </p:txBody>
      </p:sp>
    </p:spTree>
    <p:extLst>
      <p:ext uri="{BB962C8B-B14F-4D97-AF65-F5344CB8AC3E}">
        <p14:creationId xmlns:p14="http://schemas.microsoft.com/office/powerpoint/2010/main" val="150641964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9"/>
          <p:cNvSpPr>
            <a:spLocks noGrp="1" noChangeArrowheads="1"/>
          </p:cNvSpPr>
          <p:nvPr>
            <p:ph type="dt" sz="half" idx="10"/>
          </p:nvPr>
        </p:nvSpPr>
        <p:spPr>
          <a:ln/>
        </p:spPr>
        <p:txBody>
          <a:bodyPr/>
          <a:lstStyle>
            <a:lvl1pPr>
              <a:defRPr/>
            </a:lvl1pPr>
          </a:lstStyle>
          <a:p>
            <a:pPr>
              <a:defRPr/>
            </a:pPr>
            <a:fld id="{FBEF20FC-0DA1-467A-B9A3-974E49A06A5F}" type="datetimeFigureOut">
              <a:rPr lang="ru-RU"/>
              <a:pPr>
                <a:defRPr/>
              </a:pPr>
              <a:t>06.06.2018</a:t>
            </a:fld>
            <a:endParaRPr lang="ru-RU"/>
          </a:p>
        </p:txBody>
      </p:sp>
      <p:sp>
        <p:nvSpPr>
          <p:cNvPr id="8" name="Rectangle 10"/>
          <p:cNvSpPr>
            <a:spLocks noGrp="1" noChangeArrowheads="1"/>
          </p:cNvSpPr>
          <p:nvPr>
            <p:ph type="ftr" sz="quarter" idx="11"/>
          </p:nvPr>
        </p:nvSpPr>
        <p:spPr>
          <a:ln/>
        </p:spPr>
        <p:txBody>
          <a:bodyPr/>
          <a:lstStyle>
            <a:lvl1pPr>
              <a:defRPr/>
            </a:lvl1pPr>
          </a:lstStyle>
          <a:p>
            <a:pPr>
              <a:defRPr/>
            </a:pPr>
            <a:endParaRPr lang="ru-RU"/>
          </a:p>
        </p:txBody>
      </p:sp>
      <p:sp>
        <p:nvSpPr>
          <p:cNvPr id="9" name="Rectangle 11"/>
          <p:cNvSpPr>
            <a:spLocks noGrp="1" noChangeArrowheads="1"/>
          </p:cNvSpPr>
          <p:nvPr>
            <p:ph type="sldNum" sz="quarter" idx="12"/>
          </p:nvPr>
        </p:nvSpPr>
        <p:spPr>
          <a:ln/>
        </p:spPr>
        <p:txBody>
          <a:bodyPr/>
          <a:lstStyle>
            <a:lvl1pPr>
              <a:defRPr/>
            </a:lvl1pPr>
          </a:lstStyle>
          <a:p>
            <a:pPr>
              <a:defRPr/>
            </a:pPr>
            <a:fld id="{B271D47C-4C9A-4DC3-881A-ECDBAF1336EC}" type="slidenum">
              <a:rPr lang="ru-RU"/>
              <a:pPr>
                <a:defRPr/>
              </a:pPr>
              <a:t>‹#›</a:t>
            </a:fld>
            <a:endParaRPr lang="ru-RU"/>
          </a:p>
        </p:txBody>
      </p:sp>
    </p:spTree>
    <p:extLst>
      <p:ext uri="{BB962C8B-B14F-4D97-AF65-F5344CB8AC3E}">
        <p14:creationId xmlns:p14="http://schemas.microsoft.com/office/powerpoint/2010/main" val="101849799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9"/>
          <p:cNvSpPr>
            <a:spLocks noGrp="1" noChangeArrowheads="1"/>
          </p:cNvSpPr>
          <p:nvPr>
            <p:ph type="dt" sz="half" idx="10"/>
          </p:nvPr>
        </p:nvSpPr>
        <p:spPr>
          <a:ln/>
        </p:spPr>
        <p:txBody>
          <a:bodyPr/>
          <a:lstStyle>
            <a:lvl1pPr>
              <a:defRPr/>
            </a:lvl1pPr>
          </a:lstStyle>
          <a:p>
            <a:pPr>
              <a:defRPr/>
            </a:pPr>
            <a:fld id="{63548A77-FCB9-4C69-B590-B7BD28360AE5}" type="datetimeFigureOut">
              <a:rPr lang="ru-RU"/>
              <a:pPr>
                <a:defRPr/>
              </a:pPr>
              <a:t>06.06.2018</a:t>
            </a:fld>
            <a:endParaRPr lang="ru-RU"/>
          </a:p>
        </p:txBody>
      </p:sp>
      <p:sp>
        <p:nvSpPr>
          <p:cNvPr id="4" name="Rectangle 10"/>
          <p:cNvSpPr>
            <a:spLocks noGrp="1" noChangeArrowheads="1"/>
          </p:cNvSpPr>
          <p:nvPr>
            <p:ph type="ftr" sz="quarter" idx="11"/>
          </p:nvPr>
        </p:nvSpPr>
        <p:spPr>
          <a:ln/>
        </p:spPr>
        <p:txBody>
          <a:bodyPr/>
          <a:lstStyle>
            <a:lvl1pPr>
              <a:defRPr/>
            </a:lvl1pPr>
          </a:lstStyle>
          <a:p>
            <a:pPr>
              <a:defRPr/>
            </a:pPr>
            <a:endParaRPr lang="ru-RU"/>
          </a:p>
        </p:txBody>
      </p:sp>
      <p:sp>
        <p:nvSpPr>
          <p:cNvPr id="5" name="Rectangle 11"/>
          <p:cNvSpPr>
            <a:spLocks noGrp="1" noChangeArrowheads="1"/>
          </p:cNvSpPr>
          <p:nvPr>
            <p:ph type="sldNum" sz="quarter" idx="12"/>
          </p:nvPr>
        </p:nvSpPr>
        <p:spPr>
          <a:ln/>
        </p:spPr>
        <p:txBody>
          <a:bodyPr/>
          <a:lstStyle>
            <a:lvl1pPr>
              <a:defRPr/>
            </a:lvl1pPr>
          </a:lstStyle>
          <a:p>
            <a:pPr>
              <a:defRPr/>
            </a:pPr>
            <a:fld id="{ED5E9F0D-3E79-4086-A350-43E439ADB5B5}" type="slidenum">
              <a:rPr lang="ru-RU"/>
              <a:pPr>
                <a:defRPr/>
              </a:pPr>
              <a:t>‹#›</a:t>
            </a:fld>
            <a:endParaRPr lang="ru-RU"/>
          </a:p>
        </p:txBody>
      </p:sp>
    </p:spTree>
    <p:extLst>
      <p:ext uri="{BB962C8B-B14F-4D97-AF65-F5344CB8AC3E}">
        <p14:creationId xmlns:p14="http://schemas.microsoft.com/office/powerpoint/2010/main" val="318449101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fld id="{93C72026-75A5-4F54-9AD1-421C1CE6CC7B}" type="datetimeFigureOut">
              <a:rPr lang="ru-RU"/>
              <a:pPr>
                <a:defRPr/>
              </a:pPr>
              <a:t>06.06.2018</a:t>
            </a:fld>
            <a:endParaRPr lang="ru-RU"/>
          </a:p>
        </p:txBody>
      </p:sp>
      <p:sp>
        <p:nvSpPr>
          <p:cNvPr id="3" name="Rectangle 10"/>
          <p:cNvSpPr>
            <a:spLocks noGrp="1" noChangeArrowheads="1"/>
          </p:cNvSpPr>
          <p:nvPr>
            <p:ph type="ftr" sz="quarter" idx="11"/>
          </p:nvPr>
        </p:nvSpPr>
        <p:spPr>
          <a:ln/>
        </p:spPr>
        <p:txBody>
          <a:bodyPr/>
          <a:lstStyle>
            <a:lvl1pPr>
              <a:defRPr/>
            </a:lvl1pPr>
          </a:lstStyle>
          <a:p>
            <a:pPr>
              <a:defRPr/>
            </a:pPr>
            <a:endParaRPr lang="ru-RU"/>
          </a:p>
        </p:txBody>
      </p:sp>
      <p:sp>
        <p:nvSpPr>
          <p:cNvPr id="4" name="Rectangle 11"/>
          <p:cNvSpPr>
            <a:spLocks noGrp="1" noChangeArrowheads="1"/>
          </p:cNvSpPr>
          <p:nvPr>
            <p:ph type="sldNum" sz="quarter" idx="12"/>
          </p:nvPr>
        </p:nvSpPr>
        <p:spPr>
          <a:ln/>
        </p:spPr>
        <p:txBody>
          <a:bodyPr/>
          <a:lstStyle>
            <a:lvl1pPr>
              <a:defRPr/>
            </a:lvl1pPr>
          </a:lstStyle>
          <a:p>
            <a:pPr>
              <a:defRPr/>
            </a:pPr>
            <a:fld id="{51C2F554-BB03-4A09-89AF-49265CEC84C0}" type="slidenum">
              <a:rPr lang="ru-RU"/>
              <a:pPr>
                <a:defRPr/>
              </a:pPr>
              <a:t>‹#›</a:t>
            </a:fld>
            <a:endParaRPr lang="ru-RU"/>
          </a:p>
        </p:txBody>
      </p:sp>
    </p:spTree>
    <p:extLst>
      <p:ext uri="{BB962C8B-B14F-4D97-AF65-F5344CB8AC3E}">
        <p14:creationId xmlns:p14="http://schemas.microsoft.com/office/powerpoint/2010/main" val="234412779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9"/>
          <p:cNvSpPr>
            <a:spLocks noGrp="1" noChangeArrowheads="1"/>
          </p:cNvSpPr>
          <p:nvPr>
            <p:ph type="dt" sz="half" idx="10"/>
          </p:nvPr>
        </p:nvSpPr>
        <p:spPr>
          <a:ln/>
        </p:spPr>
        <p:txBody>
          <a:bodyPr/>
          <a:lstStyle>
            <a:lvl1pPr>
              <a:defRPr/>
            </a:lvl1pPr>
          </a:lstStyle>
          <a:p>
            <a:pPr>
              <a:defRPr/>
            </a:pPr>
            <a:fld id="{2A602F7A-364A-47BD-8E89-89765214C4A4}" type="datetimeFigureOut">
              <a:rPr lang="ru-RU"/>
              <a:pPr>
                <a:defRPr/>
              </a:pPr>
              <a:t>06.06.2018</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pPr>
              <a:defRPr/>
            </a:pPr>
            <a:fld id="{C171836F-3B82-45D9-8CE7-6AAFC7B54C8F}" type="slidenum">
              <a:rPr lang="ru-RU"/>
              <a:pPr>
                <a:defRPr/>
              </a:pPr>
              <a:t>‹#›</a:t>
            </a:fld>
            <a:endParaRPr lang="ru-RU"/>
          </a:p>
        </p:txBody>
      </p:sp>
    </p:spTree>
    <p:extLst>
      <p:ext uri="{BB962C8B-B14F-4D97-AF65-F5344CB8AC3E}">
        <p14:creationId xmlns:p14="http://schemas.microsoft.com/office/powerpoint/2010/main" val="3432485482"/>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9"/>
          <p:cNvSpPr>
            <a:spLocks noGrp="1" noChangeArrowheads="1"/>
          </p:cNvSpPr>
          <p:nvPr>
            <p:ph type="dt" sz="half" idx="10"/>
          </p:nvPr>
        </p:nvSpPr>
        <p:spPr>
          <a:ln/>
        </p:spPr>
        <p:txBody>
          <a:bodyPr/>
          <a:lstStyle>
            <a:lvl1pPr>
              <a:defRPr/>
            </a:lvl1pPr>
          </a:lstStyle>
          <a:p>
            <a:pPr>
              <a:defRPr/>
            </a:pPr>
            <a:fld id="{C2D20F51-E472-41B6-A884-89C32CF6799B}" type="datetimeFigureOut">
              <a:rPr lang="ru-RU"/>
              <a:pPr>
                <a:defRPr/>
              </a:pPr>
              <a:t>06.06.2018</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pPr>
              <a:defRPr/>
            </a:pPr>
            <a:fld id="{245B540B-1FCF-43FE-8D68-018FD8B8A0F0}" type="slidenum">
              <a:rPr lang="ru-RU"/>
              <a:pPr>
                <a:defRPr/>
              </a:pPr>
              <a:t>‹#›</a:t>
            </a:fld>
            <a:endParaRPr lang="ru-RU"/>
          </a:p>
        </p:txBody>
      </p:sp>
    </p:spTree>
    <p:extLst>
      <p:ext uri="{BB962C8B-B14F-4D97-AF65-F5344CB8AC3E}">
        <p14:creationId xmlns:p14="http://schemas.microsoft.com/office/powerpoint/2010/main" val="97514693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9"/>
          <p:cNvSpPr>
            <a:spLocks noGrp="1" noChangeArrowheads="1"/>
          </p:cNvSpPr>
          <p:nvPr>
            <p:ph type="dt" sz="half" idx="10"/>
          </p:nvPr>
        </p:nvSpPr>
        <p:spPr>
          <a:ln/>
        </p:spPr>
        <p:txBody>
          <a:bodyPr/>
          <a:lstStyle>
            <a:lvl1pPr>
              <a:defRPr/>
            </a:lvl1pPr>
          </a:lstStyle>
          <a:p>
            <a:pPr>
              <a:defRPr/>
            </a:pPr>
            <a:fld id="{B728E514-013B-4921-A6E3-4545F830B290}"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016B789E-EAF0-4AEE-B813-F6409476E22F}" type="slidenum">
              <a:rPr lang="ru-RU"/>
              <a:pPr>
                <a:defRPr/>
              </a:pPr>
              <a:t>‹#›</a:t>
            </a:fld>
            <a:endParaRPr lang="ru-RU"/>
          </a:p>
        </p:txBody>
      </p:sp>
    </p:spTree>
    <p:extLst>
      <p:ext uri="{BB962C8B-B14F-4D97-AF65-F5344CB8AC3E}">
        <p14:creationId xmlns:p14="http://schemas.microsoft.com/office/powerpoint/2010/main" val="1168417777"/>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43700" y="277813"/>
            <a:ext cx="1943100" cy="5853112"/>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914400" y="277813"/>
            <a:ext cx="5676900" cy="5853112"/>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9"/>
          <p:cNvSpPr>
            <a:spLocks noGrp="1" noChangeArrowheads="1"/>
          </p:cNvSpPr>
          <p:nvPr>
            <p:ph type="dt" sz="half" idx="10"/>
          </p:nvPr>
        </p:nvSpPr>
        <p:spPr>
          <a:ln/>
        </p:spPr>
        <p:txBody>
          <a:bodyPr/>
          <a:lstStyle>
            <a:lvl1pPr>
              <a:defRPr/>
            </a:lvl1pPr>
          </a:lstStyle>
          <a:p>
            <a:pPr>
              <a:defRPr/>
            </a:pPr>
            <a:fld id="{F9288FDC-994E-418C-9B22-53D129A80713}"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99CFBBBF-74B7-4CC6-8D59-CDD9B82A62D3}" type="slidenum">
              <a:rPr lang="ru-RU"/>
              <a:pPr>
                <a:defRPr/>
              </a:pPr>
              <a:t>‹#›</a:t>
            </a:fld>
            <a:endParaRPr lang="ru-RU"/>
          </a:p>
        </p:txBody>
      </p:sp>
    </p:spTree>
    <p:extLst>
      <p:ext uri="{BB962C8B-B14F-4D97-AF65-F5344CB8AC3E}">
        <p14:creationId xmlns:p14="http://schemas.microsoft.com/office/powerpoint/2010/main" val="278506982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xAndClipArt" preserve="1">
  <p:cSld name="Заголовок, текст и клип">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7813"/>
            <a:ext cx="7772400" cy="1143000"/>
          </a:xfrm>
        </p:spPr>
        <p:txBody>
          <a:bodyPr/>
          <a:lstStyle/>
          <a:p>
            <a:r>
              <a:rPr lang="ru-RU"/>
              <a:t>Образец заголовка</a:t>
            </a:r>
          </a:p>
        </p:txBody>
      </p:sp>
      <p:sp>
        <p:nvSpPr>
          <p:cNvPr id="3" name="Текст 2"/>
          <p:cNvSpPr>
            <a:spLocks noGrp="1"/>
          </p:cNvSpPr>
          <p:nvPr>
            <p:ph type="body" sz="half" idx="1"/>
          </p:nvPr>
        </p:nvSpPr>
        <p:spPr>
          <a:xfrm>
            <a:off x="914400" y="1600200"/>
            <a:ext cx="38100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Клип 3"/>
          <p:cNvSpPr>
            <a:spLocks noGrp="1"/>
          </p:cNvSpPr>
          <p:nvPr>
            <p:ph type="clipArt" sz="half" idx="2"/>
          </p:nvPr>
        </p:nvSpPr>
        <p:spPr>
          <a:xfrm>
            <a:off x="4876800" y="1600200"/>
            <a:ext cx="3810000" cy="4530725"/>
          </a:xfrm>
        </p:spPr>
        <p:txBody>
          <a:bodyPr/>
          <a:lstStyle/>
          <a:p>
            <a:pPr lvl="0"/>
            <a:endParaRPr lang="ru-RU" noProof="0"/>
          </a:p>
        </p:txBody>
      </p:sp>
      <p:sp>
        <p:nvSpPr>
          <p:cNvPr id="5" name="Rectangle 9"/>
          <p:cNvSpPr>
            <a:spLocks noGrp="1" noChangeArrowheads="1"/>
          </p:cNvSpPr>
          <p:nvPr>
            <p:ph type="dt" sz="half" idx="10"/>
          </p:nvPr>
        </p:nvSpPr>
        <p:spPr>
          <a:ln/>
        </p:spPr>
        <p:txBody>
          <a:bodyPr/>
          <a:lstStyle>
            <a:lvl1pPr>
              <a:defRPr/>
            </a:lvl1pPr>
          </a:lstStyle>
          <a:p>
            <a:pPr>
              <a:defRPr/>
            </a:pPr>
            <a:fld id="{FC094409-3AF6-4D1E-B6FC-9C97E95D2CE0}" type="datetimeFigureOut">
              <a:rPr lang="ru-RU"/>
              <a:pPr>
                <a:defRPr/>
              </a:pPr>
              <a:t>06.06.2018</a:t>
            </a:fld>
            <a:endParaRPr lang="ru-RU"/>
          </a:p>
        </p:txBody>
      </p:sp>
      <p:sp>
        <p:nvSpPr>
          <p:cNvPr id="6" name="Rectangle 10"/>
          <p:cNvSpPr>
            <a:spLocks noGrp="1" noChangeArrowheads="1"/>
          </p:cNvSpPr>
          <p:nvPr>
            <p:ph type="ftr" sz="quarter" idx="11"/>
          </p:nvPr>
        </p:nvSpPr>
        <p:spPr>
          <a:ln/>
        </p:spPr>
        <p:txBody>
          <a:bodyPr/>
          <a:lstStyle>
            <a:lvl1pPr>
              <a:defRPr/>
            </a:lvl1pPr>
          </a:lstStyle>
          <a:p>
            <a:pPr>
              <a:defRPr/>
            </a:pPr>
            <a:endParaRPr lang="ru-RU"/>
          </a:p>
        </p:txBody>
      </p:sp>
      <p:sp>
        <p:nvSpPr>
          <p:cNvPr id="7" name="Rectangle 11"/>
          <p:cNvSpPr>
            <a:spLocks noGrp="1" noChangeArrowheads="1"/>
          </p:cNvSpPr>
          <p:nvPr>
            <p:ph type="sldNum" sz="quarter" idx="12"/>
          </p:nvPr>
        </p:nvSpPr>
        <p:spPr>
          <a:ln/>
        </p:spPr>
        <p:txBody>
          <a:bodyPr/>
          <a:lstStyle>
            <a:lvl1pPr>
              <a:defRPr/>
            </a:lvl1pPr>
          </a:lstStyle>
          <a:p>
            <a:pPr>
              <a:defRPr/>
            </a:pPr>
            <a:fld id="{25192B0F-3C51-47A8-B45C-9F391EA2D5B7}" type="slidenum">
              <a:rPr lang="ru-RU"/>
              <a:pPr>
                <a:defRPr/>
              </a:pPr>
              <a:t>‹#›</a:t>
            </a:fld>
            <a:endParaRPr lang="ru-RU"/>
          </a:p>
        </p:txBody>
      </p:sp>
    </p:spTree>
    <p:extLst>
      <p:ext uri="{BB962C8B-B14F-4D97-AF65-F5344CB8AC3E}">
        <p14:creationId xmlns:p14="http://schemas.microsoft.com/office/powerpoint/2010/main" val="3226775614"/>
      </p:ext>
    </p:extLst>
  </p:cSld>
  <p:clrMapOvr>
    <a:masterClrMapping/>
  </p:clrMapOvr>
  <p:timing>
    <p:tnLst>
      <p:par>
        <p:cTn id="1" dur="indefinite" restart="never" nodeType="tmRoot"/>
      </p:par>
    </p:tnLst>
  </p:timing>
</p:sldLayout>
</file>

<file path=ppt/slideLayouts/slideLayout95.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7813"/>
            <a:ext cx="7772400" cy="1143000"/>
          </a:xfrm>
        </p:spPr>
        <p:txBody>
          <a:bodyPr/>
          <a:lstStyle/>
          <a:p>
            <a:r>
              <a:rPr lang="ru-RU"/>
              <a:t>Образец заголовка</a:t>
            </a:r>
          </a:p>
        </p:txBody>
      </p:sp>
      <p:sp>
        <p:nvSpPr>
          <p:cNvPr id="3" name="Таблица 2"/>
          <p:cNvSpPr>
            <a:spLocks noGrp="1"/>
          </p:cNvSpPr>
          <p:nvPr>
            <p:ph type="tbl" idx="1"/>
          </p:nvPr>
        </p:nvSpPr>
        <p:spPr>
          <a:xfrm>
            <a:off x="914400" y="1600200"/>
            <a:ext cx="7772400" cy="4530725"/>
          </a:xfrm>
        </p:spPr>
        <p:txBody>
          <a:bodyPr/>
          <a:lstStyle/>
          <a:p>
            <a:pPr lvl="0"/>
            <a:endParaRPr lang="ru-RU" noProof="0"/>
          </a:p>
        </p:txBody>
      </p:sp>
      <p:sp>
        <p:nvSpPr>
          <p:cNvPr id="4" name="Rectangle 9"/>
          <p:cNvSpPr>
            <a:spLocks noGrp="1" noChangeArrowheads="1"/>
          </p:cNvSpPr>
          <p:nvPr>
            <p:ph type="dt" sz="half" idx="10"/>
          </p:nvPr>
        </p:nvSpPr>
        <p:spPr>
          <a:ln/>
        </p:spPr>
        <p:txBody>
          <a:bodyPr/>
          <a:lstStyle>
            <a:lvl1pPr>
              <a:defRPr/>
            </a:lvl1pPr>
          </a:lstStyle>
          <a:p>
            <a:pPr>
              <a:defRPr/>
            </a:pPr>
            <a:fld id="{CA252749-4790-46E7-99BC-70B0D3C29D7C}" type="datetimeFigureOut">
              <a:rPr lang="ru-RU"/>
              <a:pPr>
                <a:defRPr/>
              </a:pPr>
              <a:t>06.06.2018</a:t>
            </a:fld>
            <a:endParaRPr lang="ru-RU"/>
          </a:p>
        </p:txBody>
      </p:sp>
      <p:sp>
        <p:nvSpPr>
          <p:cNvPr id="5" name="Rectangle 10"/>
          <p:cNvSpPr>
            <a:spLocks noGrp="1" noChangeArrowheads="1"/>
          </p:cNvSpPr>
          <p:nvPr>
            <p:ph type="ftr" sz="quarter" idx="11"/>
          </p:nvPr>
        </p:nvSpPr>
        <p:spPr>
          <a:ln/>
        </p:spPr>
        <p:txBody>
          <a:bodyPr/>
          <a:lstStyle>
            <a:lvl1pPr>
              <a:defRPr/>
            </a:lvl1pPr>
          </a:lstStyle>
          <a:p>
            <a:pPr>
              <a:defRPr/>
            </a:pPr>
            <a:endParaRPr lang="ru-RU"/>
          </a:p>
        </p:txBody>
      </p:sp>
      <p:sp>
        <p:nvSpPr>
          <p:cNvPr id="6" name="Rectangle 11"/>
          <p:cNvSpPr>
            <a:spLocks noGrp="1" noChangeArrowheads="1"/>
          </p:cNvSpPr>
          <p:nvPr>
            <p:ph type="sldNum" sz="quarter" idx="12"/>
          </p:nvPr>
        </p:nvSpPr>
        <p:spPr>
          <a:ln/>
        </p:spPr>
        <p:txBody>
          <a:bodyPr/>
          <a:lstStyle>
            <a:lvl1pPr>
              <a:defRPr/>
            </a:lvl1pPr>
          </a:lstStyle>
          <a:p>
            <a:pPr>
              <a:defRPr/>
            </a:pPr>
            <a:fld id="{57A7B208-BAB6-466A-A0C2-3D452824FDAE}" type="slidenum">
              <a:rPr lang="ru-RU"/>
              <a:pPr>
                <a:defRPr/>
              </a:pPr>
              <a:t>‹#›</a:t>
            </a:fld>
            <a:endParaRPr lang="ru-RU"/>
          </a:p>
        </p:txBody>
      </p:sp>
    </p:spTree>
    <p:extLst>
      <p:ext uri="{BB962C8B-B14F-4D97-AF65-F5344CB8AC3E}">
        <p14:creationId xmlns:p14="http://schemas.microsoft.com/office/powerpoint/2010/main" val="1345151952"/>
      </p:ext>
    </p:extLst>
  </p:cSld>
  <p:clrMapOvr>
    <a:masterClrMapping/>
  </p:clrMapOvr>
  <p:timing>
    <p:tnLst>
      <p:par>
        <p:cTn id="1" dur="indefinite" restart="never" nodeType="tmRoot"/>
      </p:par>
    </p:tnLst>
  </p:timing>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5867400" cy="6858000"/>
            <a:chOff x="0" y="0"/>
            <a:chExt cx="3696" cy="4320"/>
          </a:xfrm>
        </p:grpSpPr>
        <p:sp>
          <p:nvSpPr>
            <p:cNvPr id="5" name="Rectangle 3"/>
            <p:cNvSpPr>
              <a:spLocks noChangeArrowheads="1"/>
            </p:cNvSpPr>
            <p:nvPr/>
          </p:nvSpPr>
          <p:spPr bwMode="auto">
            <a:xfrm>
              <a:off x="0" y="0"/>
              <a:ext cx="2880"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kumimoji="1" lang="ru-RU" sz="2400">
                <a:latin typeface="Times New Roman" panose="02020603050405020304" pitchFamily="18" charset="0"/>
              </a:endParaRPr>
            </a:p>
          </p:txBody>
        </p:sp>
        <p:sp>
          <p:nvSpPr>
            <p:cNvPr id="6" name="AutoShape 4"/>
            <p:cNvSpPr>
              <a:spLocks noChangeArrowheads="1"/>
            </p:cNvSpPr>
            <p:nvPr/>
          </p:nvSpPr>
          <p:spPr bwMode="white">
            <a:xfrm>
              <a:off x="432" y="624"/>
              <a:ext cx="3264" cy="1200"/>
            </a:xfrm>
            <a:prstGeom prst="roundRect">
              <a:avLst>
                <a:gd name="adj" fmla="val 50000"/>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kumimoji="1" lang="ru-RU" sz="2400">
                <a:latin typeface="Times New Roman" panose="02020603050405020304" pitchFamily="18" charset="0"/>
              </a:endParaRPr>
            </a:p>
          </p:txBody>
        </p:sp>
      </p:grpSp>
      <p:grpSp>
        <p:nvGrpSpPr>
          <p:cNvPr id="7" name="Group 5"/>
          <p:cNvGrpSpPr>
            <a:grpSpLocks/>
          </p:cNvGrpSpPr>
          <p:nvPr/>
        </p:nvGrpSpPr>
        <p:grpSpPr bwMode="auto">
          <a:xfrm>
            <a:off x="3632200" y="4889500"/>
            <a:ext cx="4876800" cy="319088"/>
            <a:chOff x="2288" y="3080"/>
            <a:chExt cx="3072" cy="201"/>
          </a:xfrm>
        </p:grpSpPr>
        <p:sp>
          <p:nvSpPr>
            <p:cNvPr id="8" name="AutoShape 6"/>
            <p:cNvSpPr>
              <a:spLocks noChangeArrowheads="1"/>
            </p:cNvSpPr>
            <p:nvPr/>
          </p:nvSpPr>
          <p:spPr bwMode="auto">
            <a:xfrm flipH="1">
              <a:off x="2288" y="3080"/>
              <a:ext cx="2914" cy="200"/>
            </a:xfrm>
            <a:prstGeom prst="roundRect">
              <a:avLst>
                <a:gd name="adj" fmla="val 0"/>
              </a:avLst>
            </a:pr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9" name="AutoShape 7"/>
            <p:cNvSpPr>
              <a:spLocks noChangeArrowheads="1"/>
            </p:cNvSpPr>
            <p:nvPr/>
          </p:nvSpPr>
          <p:spPr bwMode="auto">
            <a:xfrm>
              <a:off x="5196" y="3080"/>
              <a:ext cx="164" cy="201"/>
            </a:xfrm>
            <a:prstGeom prst="flowChartDelay">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grpSp>
      <p:sp>
        <p:nvSpPr>
          <p:cNvPr id="335880" name="Rectangle 8"/>
          <p:cNvSpPr>
            <a:spLocks noGrp="1" noChangeArrowheads="1"/>
          </p:cNvSpPr>
          <p:nvPr>
            <p:ph type="subTitle" idx="1"/>
          </p:nvPr>
        </p:nvSpPr>
        <p:spPr>
          <a:xfrm>
            <a:off x="4673600" y="2927350"/>
            <a:ext cx="4013200" cy="1822450"/>
          </a:xfrm>
        </p:spPr>
        <p:txBody>
          <a:bodyPr anchor="b"/>
          <a:lstStyle>
            <a:lvl1pPr marL="0" indent="0">
              <a:buFont typeface="Wingdings" pitchFamily="2" charset="2"/>
              <a:buNone/>
              <a:defRPr>
                <a:solidFill>
                  <a:schemeClr val="tx2"/>
                </a:solidFill>
              </a:defRPr>
            </a:lvl1pPr>
          </a:lstStyle>
          <a:p>
            <a:r>
              <a:rPr lang="ru-RU"/>
              <a:t>Образец подзаголовка</a:t>
            </a:r>
          </a:p>
        </p:txBody>
      </p:sp>
      <p:sp>
        <p:nvSpPr>
          <p:cNvPr id="335884" name="AutoShape 12"/>
          <p:cNvSpPr>
            <a:spLocks noGrp="1" noChangeArrowheads="1"/>
          </p:cNvSpPr>
          <p:nvPr>
            <p:ph type="ctrTitle" sz="quarter"/>
          </p:nvPr>
        </p:nvSpPr>
        <p:spPr>
          <a:xfrm>
            <a:off x="685800" y="990600"/>
            <a:ext cx="8229600" cy="1905000"/>
          </a:xfrm>
          <a:prstGeom prst="roundRect">
            <a:avLst>
              <a:gd name="adj" fmla="val 50000"/>
            </a:avLst>
          </a:prstGeom>
        </p:spPr>
        <p:txBody>
          <a:bodyPr anchor="ctr"/>
          <a:lstStyle>
            <a:lvl1pPr algn="ctr">
              <a:defRPr>
                <a:solidFill>
                  <a:schemeClr val="tx1"/>
                </a:solidFill>
              </a:defRPr>
            </a:lvl1pPr>
          </a:lstStyle>
          <a:p>
            <a:r>
              <a:rPr lang="ru-RU"/>
              <a:t>Образец заголовка</a:t>
            </a:r>
          </a:p>
        </p:txBody>
      </p:sp>
      <p:sp>
        <p:nvSpPr>
          <p:cNvPr id="10" name="Rectangle 9"/>
          <p:cNvSpPr>
            <a:spLocks noGrp="1" noChangeArrowheads="1"/>
          </p:cNvSpPr>
          <p:nvPr>
            <p:ph type="dt" sz="quarter" idx="10"/>
          </p:nvPr>
        </p:nvSpPr>
        <p:spPr/>
        <p:txBody>
          <a:bodyPr/>
          <a:lstStyle>
            <a:lvl1pPr>
              <a:defRPr>
                <a:solidFill>
                  <a:schemeClr val="bg1"/>
                </a:solidFill>
              </a:defRPr>
            </a:lvl1pPr>
          </a:lstStyle>
          <a:p>
            <a:pPr>
              <a:defRPr/>
            </a:pPr>
            <a:fld id="{7391F1F6-FDAE-4351-8E17-3EB5F33439D2}" type="datetimeFigureOut">
              <a:rPr lang="ru-RU"/>
              <a:pPr>
                <a:defRPr/>
              </a:pPr>
              <a:t>06.06.2018</a:t>
            </a:fld>
            <a:endParaRPr lang="ru-RU"/>
          </a:p>
        </p:txBody>
      </p:sp>
      <p:sp>
        <p:nvSpPr>
          <p:cNvPr id="11" name="Rectangle 10"/>
          <p:cNvSpPr>
            <a:spLocks noGrp="1" noChangeArrowheads="1"/>
          </p:cNvSpPr>
          <p:nvPr>
            <p:ph type="ftr" sz="quarter" idx="11"/>
          </p:nvPr>
        </p:nvSpPr>
        <p:spPr/>
        <p:txBody>
          <a:bodyPr/>
          <a:lstStyle>
            <a:lvl1pPr algn="r">
              <a:defRPr/>
            </a:lvl1pPr>
          </a:lstStyle>
          <a:p>
            <a:pPr>
              <a:defRPr/>
            </a:pPr>
            <a:endParaRPr lang="ru-RU"/>
          </a:p>
        </p:txBody>
      </p:sp>
      <p:sp>
        <p:nvSpPr>
          <p:cNvPr id="12" name="Rectangle 11"/>
          <p:cNvSpPr>
            <a:spLocks noGrp="1" noChangeArrowheads="1"/>
          </p:cNvSpPr>
          <p:nvPr>
            <p:ph type="sldNum" sz="quarter" idx="12"/>
          </p:nvPr>
        </p:nvSpPr>
        <p:spPr>
          <a:xfrm>
            <a:off x="76200" y="6248400"/>
            <a:ext cx="587375" cy="488950"/>
          </a:xfrm>
        </p:spPr>
        <p:txBody>
          <a:bodyPr anchorCtr="0"/>
          <a:lstStyle>
            <a:lvl1pPr>
              <a:defRPr smtClean="0"/>
            </a:lvl1pPr>
          </a:lstStyle>
          <a:p>
            <a:pPr>
              <a:defRPr/>
            </a:pPr>
            <a:fld id="{8EFEA4F3-4122-495B-9670-8CAF98554301}" type="slidenum">
              <a:rPr lang="ru-RU"/>
              <a:pPr>
                <a:defRPr/>
              </a:pPr>
              <a:t>‹#›</a:t>
            </a:fld>
            <a:endParaRPr lang="ru-RU"/>
          </a:p>
        </p:txBody>
      </p:sp>
    </p:spTree>
    <p:extLst>
      <p:ext uri="{BB962C8B-B14F-4D97-AF65-F5344CB8AC3E}">
        <p14:creationId xmlns:p14="http://schemas.microsoft.com/office/powerpoint/2010/main" val="322973940"/>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11"/>
          <p:cNvSpPr>
            <a:spLocks noGrp="1" noChangeArrowheads="1"/>
          </p:cNvSpPr>
          <p:nvPr>
            <p:ph type="dt" sz="half" idx="10"/>
          </p:nvPr>
        </p:nvSpPr>
        <p:spPr>
          <a:ln/>
        </p:spPr>
        <p:txBody>
          <a:bodyPr/>
          <a:lstStyle>
            <a:lvl1pPr>
              <a:defRPr/>
            </a:lvl1pPr>
          </a:lstStyle>
          <a:p>
            <a:pPr>
              <a:defRPr/>
            </a:pPr>
            <a:fld id="{7679580F-9798-42E2-A1DC-8738CBB0F84C}" type="datetimeFigureOut">
              <a:rPr lang="ru-RU"/>
              <a:pPr>
                <a:defRPr/>
              </a:pPr>
              <a:t>06.06.2018</a:t>
            </a:fld>
            <a:endParaRPr 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p>
        </p:txBody>
      </p:sp>
      <p:sp>
        <p:nvSpPr>
          <p:cNvPr id="6" name="Rectangle 13"/>
          <p:cNvSpPr>
            <a:spLocks noGrp="1" noChangeArrowheads="1"/>
          </p:cNvSpPr>
          <p:nvPr>
            <p:ph type="sldNum" sz="quarter" idx="12"/>
          </p:nvPr>
        </p:nvSpPr>
        <p:spPr>
          <a:ln/>
        </p:spPr>
        <p:txBody>
          <a:bodyPr/>
          <a:lstStyle>
            <a:lvl1pPr>
              <a:defRPr/>
            </a:lvl1pPr>
          </a:lstStyle>
          <a:p>
            <a:pPr>
              <a:defRPr/>
            </a:pPr>
            <a:fld id="{CB0EC521-C0EC-460F-B898-F8DFFE49108F}" type="slidenum">
              <a:rPr lang="ru-RU"/>
              <a:pPr>
                <a:defRPr/>
              </a:pPr>
              <a:t>‹#›</a:t>
            </a:fld>
            <a:endParaRPr lang="ru-RU"/>
          </a:p>
        </p:txBody>
      </p:sp>
    </p:spTree>
    <p:extLst>
      <p:ext uri="{BB962C8B-B14F-4D97-AF65-F5344CB8AC3E}">
        <p14:creationId xmlns:p14="http://schemas.microsoft.com/office/powerpoint/2010/main" val="53609453"/>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11"/>
          <p:cNvSpPr>
            <a:spLocks noGrp="1" noChangeArrowheads="1"/>
          </p:cNvSpPr>
          <p:nvPr>
            <p:ph type="dt" sz="half" idx="10"/>
          </p:nvPr>
        </p:nvSpPr>
        <p:spPr>
          <a:ln/>
        </p:spPr>
        <p:txBody>
          <a:bodyPr/>
          <a:lstStyle>
            <a:lvl1pPr>
              <a:defRPr/>
            </a:lvl1pPr>
          </a:lstStyle>
          <a:p>
            <a:pPr>
              <a:defRPr/>
            </a:pPr>
            <a:fld id="{3FC943B0-70FB-4135-B707-A321C5312601}" type="datetimeFigureOut">
              <a:rPr lang="ru-RU"/>
              <a:pPr>
                <a:defRPr/>
              </a:pPr>
              <a:t>06.06.2018</a:t>
            </a:fld>
            <a:endParaRPr 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p>
        </p:txBody>
      </p:sp>
      <p:sp>
        <p:nvSpPr>
          <p:cNvPr id="6" name="Rectangle 13"/>
          <p:cNvSpPr>
            <a:spLocks noGrp="1" noChangeArrowheads="1"/>
          </p:cNvSpPr>
          <p:nvPr>
            <p:ph type="sldNum" sz="quarter" idx="12"/>
          </p:nvPr>
        </p:nvSpPr>
        <p:spPr>
          <a:ln/>
        </p:spPr>
        <p:txBody>
          <a:bodyPr/>
          <a:lstStyle>
            <a:lvl1pPr>
              <a:defRPr/>
            </a:lvl1pPr>
          </a:lstStyle>
          <a:p>
            <a:pPr>
              <a:defRPr/>
            </a:pPr>
            <a:fld id="{5F2732F0-BF8F-4AF2-919A-6A1EEA34F099}" type="slidenum">
              <a:rPr lang="ru-RU"/>
              <a:pPr>
                <a:defRPr/>
              </a:pPr>
              <a:t>‹#›</a:t>
            </a:fld>
            <a:endParaRPr lang="ru-RU"/>
          </a:p>
        </p:txBody>
      </p:sp>
    </p:spTree>
    <p:extLst>
      <p:ext uri="{BB962C8B-B14F-4D97-AF65-F5344CB8AC3E}">
        <p14:creationId xmlns:p14="http://schemas.microsoft.com/office/powerpoint/2010/main" val="74056896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838200" y="2362200"/>
            <a:ext cx="3770313"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760913" y="2362200"/>
            <a:ext cx="3770312" cy="3724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11"/>
          <p:cNvSpPr>
            <a:spLocks noGrp="1" noChangeArrowheads="1"/>
          </p:cNvSpPr>
          <p:nvPr>
            <p:ph type="dt" sz="half" idx="10"/>
          </p:nvPr>
        </p:nvSpPr>
        <p:spPr>
          <a:ln/>
        </p:spPr>
        <p:txBody>
          <a:bodyPr/>
          <a:lstStyle>
            <a:lvl1pPr>
              <a:defRPr/>
            </a:lvl1pPr>
          </a:lstStyle>
          <a:p>
            <a:pPr>
              <a:defRPr/>
            </a:pPr>
            <a:fld id="{CB80CCFD-B6C9-4F47-9BCA-E873975C91F6}" type="datetimeFigureOut">
              <a:rPr lang="ru-RU"/>
              <a:pPr>
                <a:defRPr/>
              </a:pPr>
              <a:t>06.06.2018</a:t>
            </a:fld>
            <a:endParaRPr 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p>
        </p:txBody>
      </p:sp>
      <p:sp>
        <p:nvSpPr>
          <p:cNvPr id="7" name="Rectangle 13"/>
          <p:cNvSpPr>
            <a:spLocks noGrp="1" noChangeArrowheads="1"/>
          </p:cNvSpPr>
          <p:nvPr>
            <p:ph type="sldNum" sz="quarter" idx="12"/>
          </p:nvPr>
        </p:nvSpPr>
        <p:spPr>
          <a:ln/>
        </p:spPr>
        <p:txBody>
          <a:bodyPr/>
          <a:lstStyle>
            <a:lvl1pPr>
              <a:defRPr/>
            </a:lvl1pPr>
          </a:lstStyle>
          <a:p>
            <a:pPr>
              <a:defRPr/>
            </a:pPr>
            <a:fld id="{B791D049-27AA-4D43-9820-5F29AA391F89}" type="slidenum">
              <a:rPr lang="ru-RU"/>
              <a:pPr>
                <a:defRPr/>
              </a:pPr>
              <a:t>‹#›</a:t>
            </a:fld>
            <a:endParaRPr lang="ru-RU"/>
          </a:p>
        </p:txBody>
      </p:sp>
    </p:spTree>
    <p:extLst>
      <p:ext uri="{BB962C8B-B14F-4D97-AF65-F5344CB8AC3E}">
        <p14:creationId xmlns:p14="http://schemas.microsoft.com/office/powerpoint/2010/main" val="1208644080"/>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11"/>
          <p:cNvSpPr>
            <a:spLocks noGrp="1" noChangeArrowheads="1"/>
          </p:cNvSpPr>
          <p:nvPr>
            <p:ph type="dt" sz="half" idx="10"/>
          </p:nvPr>
        </p:nvSpPr>
        <p:spPr>
          <a:ln/>
        </p:spPr>
        <p:txBody>
          <a:bodyPr/>
          <a:lstStyle>
            <a:lvl1pPr>
              <a:defRPr/>
            </a:lvl1pPr>
          </a:lstStyle>
          <a:p>
            <a:pPr>
              <a:defRPr/>
            </a:pPr>
            <a:fld id="{F558E379-DD1D-4232-B197-A91CBF901F0B}" type="datetimeFigureOut">
              <a:rPr lang="ru-RU"/>
              <a:pPr>
                <a:defRPr/>
              </a:pPr>
              <a:t>06.06.2018</a:t>
            </a:fld>
            <a:endParaRPr lang="ru-RU"/>
          </a:p>
        </p:txBody>
      </p:sp>
      <p:sp>
        <p:nvSpPr>
          <p:cNvPr id="8" name="Rectangle 12"/>
          <p:cNvSpPr>
            <a:spLocks noGrp="1" noChangeArrowheads="1"/>
          </p:cNvSpPr>
          <p:nvPr>
            <p:ph type="ftr" sz="quarter" idx="11"/>
          </p:nvPr>
        </p:nvSpPr>
        <p:spPr>
          <a:ln/>
        </p:spPr>
        <p:txBody>
          <a:bodyPr/>
          <a:lstStyle>
            <a:lvl1pPr>
              <a:defRPr/>
            </a:lvl1pPr>
          </a:lstStyle>
          <a:p>
            <a:pPr>
              <a:defRPr/>
            </a:pPr>
            <a:endParaRPr lang="ru-RU"/>
          </a:p>
        </p:txBody>
      </p:sp>
      <p:sp>
        <p:nvSpPr>
          <p:cNvPr id="9" name="Rectangle 13"/>
          <p:cNvSpPr>
            <a:spLocks noGrp="1" noChangeArrowheads="1"/>
          </p:cNvSpPr>
          <p:nvPr>
            <p:ph type="sldNum" sz="quarter" idx="12"/>
          </p:nvPr>
        </p:nvSpPr>
        <p:spPr>
          <a:ln/>
        </p:spPr>
        <p:txBody>
          <a:bodyPr/>
          <a:lstStyle>
            <a:lvl1pPr>
              <a:defRPr/>
            </a:lvl1pPr>
          </a:lstStyle>
          <a:p>
            <a:pPr>
              <a:defRPr/>
            </a:pPr>
            <a:fld id="{37E84F8F-587F-49D5-8DEB-590F018D9F4E}" type="slidenum">
              <a:rPr lang="ru-RU"/>
              <a:pPr>
                <a:defRPr/>
              </a:pPr>
              <a:t>‹#›</a:t>
            </a:fld>
            <a:endParaRPr lang="ru-RU"/>
          </a:p>
        </p:txBody>
      </p:sp>
    </p:spTree>
    <p:extLst>
      <p:ext uri="{BB962C8B-B14F-4D97-AF65-F5344CB8AC3E}">
        <p14:creationId xmlns:p14="http://schemas.microsoft.com/office/powerpoint/2010/main" val="1582427016"/>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11"/>
          <p:cNvSpPr>
            <a:spLocks noGrp="1" noChangeArrowheads="1"/>
          </p:cNvSpPr>
          <p:nvPr>
            <p:ph type="dt" sz="half" idx="10"/>
          </p:nvPr>
        </p:nvSpPr>
        <p:spPr>
          <a:ln/>
        </p:spPr>
        <p:txBody>
          <a:bodyPr/>
          <a:lstStyle>
            <a:lvl1pPr>
              <a:defRPr/>
            </a:lvl1pPr>
          </a:lstStyle>
          <a:p>
            <a:pPr>
              <a:defRPr/>
            </a:pPr>
            <a:fld id="{1AC9DBB6-F18D-4FCF-A889-84A5D075CCA1}" type="datetimeFigureOut">
              <a:rPr lang="ru-RU"/>
              <a:pPr>
                <a:defRPr/>
              </a:pPr>
              <a:t>06.06.2018</a:t>
            </a:fld>
            <a:endParaRPr lang="ru-RU"/>
          </a:p>
        </p:txBody>
      </p:sp>
      <p:sp>
        <p:nvSpPr>
          <p:cNvPr id="4" name="Rectangle 12"/>
          <p:cNvSpPr>
            <a:spLocks noGrp="1" noChangeArrowheads="1"/>
          </p:cNvSpPr>
          <p:nvPr>
            <p:ph type="ftr" sz="quarter" idx="11"/>
          </p:nvPr>
        </p:nvSpPr>
        <p:spPr>
          <a:ln/>
        </p:spPr>
        <p:txBody>
          <a:bodyPr/>
          <a:lstStyle>
            <a:lvl1pPr>
              <a:defRPr/>
            </a:lvl1pPr>
          </a:lstStyle>
          <a:p>
            <a:pPr>
              <a:defRPr/>
            </a:pPr>
            <a:endParaRPr lang="ru-RU"/>
          </a:p>
        </p:txBody>
      </p:sp>
      <p:sp>
        <p:nvSpPr>
          <p:cNvPr id="5" name="Rectangle 13"/>
          <p:cNvSpPr>
            <a:spLocks noGrp="1" noChangeArrowheads="1"/>
          </p:cNvSpPr>
          <p:nvPr>
            <p:ph type="sldNum" sz="quarter" idx="12"/>
          </p:nvPr>
        </p:nvSpPr>
        <p:spPr>
          <a:ln/>
        </p:spPr>
        <p:txBody>
          <a:bodyPr/>
          <a:lstStyle>
            <a:lvl1pPr>
              <a:defRPr/>
            </a:lvl1pPr>
          </a:lstStyle>
          <a:p>
            <a:pPr>
              <a:defRPr/>
            </a:pPr>
            <a:fld id="{98A032A6-2989-4E0B-97FC-B80271B9E7E9}" type="slidenum">
              <a:rPr lang="ru-RU"/>
              <a:pPr>
                <a:defRPr/>
              </a:pPr>
              <a:t>‹#›</a:t>
            </a:fld>
            <a:endParaRPr lang="ru-RU"/>
          </a:p>
        </p:txBody>
      </p:sp>
    </p:spTree>
    <p:extLst>
      <p:ext uri="{BB962C8B-B14F-4D97-AF65-F5344CB8AC3E}">
        <p14:creationId xmlns:p14="http://schemas.microsoft.com/office/powerpoint/2010/main" val="3915097385"/>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fld id="{AA766F5E-AB16-4119-AC7F-3B5C36D9AEB4}" type="datetimeFigureOut">
              <a:rPr lang="ru-RU"/>
              <a:pPr>
                <a:defRPr/>
              </a:pPr>
              <a:t>06.06.2018</a:t>
            </a:fld>
            <a:endParaRPr lang="ru-RU"/>
          </a:p>
        </p:txBody>
      </p:sp>
      <p:sp>
        <p:nvSpPr>
          <p:cNvPr id="3" name="Rectangle 12"/>
          <p:cNvSpPr>
            <a:spLocks noGrp="1" noChangeArrowheads="1"/>
          </p:cNvSpPr>
          <p:nvPr>
            <p:ph type="ftr" sz="quarter" idx="11"/>
          </p:nvPr>
        </p:nvSpPr>
        <p:spPr>
          <a:ln/>
        </p:spPr>
        <p:txBody>
          <a:bodyPr/>
          <a:lstStyle>
            <a:lvl1pPr>
              <a:defRPr/>
            </a:lvl1pPr>
          </a:lstStyle>
          <a:p>
            <a:pPr>
              <a:defRPr/>
            </a:pPr>
            <a:endParaRPr lang="ru-RU"/>
          </a:p>
        </p:txBody>
      </p:sp>
      <p:sp>
        <p:nvSpPr>
          <p:cNvPr id="4" name="Rectangle 13"/>
          <p:cNvSpPr>
            <a:spLocks noGrp="1" noChangeArrowheads="1"/>
          </p:cNvSpPr>
          <p:nvPr>
            <p:ph type="sldNum" sz="quarter" idx="12"/>
          </p:nvPr>
        </p:nvSpPr>
        <p:spPr>
          <a:ln/>
        </p:spPr>
        <p:txBody>
          <a:bodyPr/>
          <a:lstStyle>
            <a:lvl1pPr>
              <a:defRPr/>
            </a:lvl1pPr>
          </a:lstStyle>
          <a:p>
            <a:pPr>
              <a:defRPr/>
            </a:pPr>
            <a:fld id="{85CC9DD0-266B-4C9B-B25F-3CBE17B377CC}" type="slidenum">
              <a:rPr lang="ru-RU"/>
              <a:pPr>
                <a:defRPr/>
              </a:pPr>
              <a:t>‹#›</a:t>
            </a:fld>
            <a:endParaRPr lang="ru-RU"/>
          </a:p>
        </p:txBody>
      </p:sp>
    </p:spTree>
    <p:extLst>
      <p:ext uri="{BB962C8B-B14F-4D97-AF65-F5344CB8AC3E}">
        <p14:creationId xmlns:p14="http://schemas.microsoft.com/office/powerpoint/2010/main" val="2771422387"/>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11"/>
          <p:cNvSpPr>
            <a:spLocks noGrp="1" noChangeArrowheads="1"/>
          </p:cNvSpPr>
          <p:nvPr>
            <p:ph type="dt" sz="half" idx="10"/>
          </p:nvPr>
        </p:nvSpPr>
        <p:spPr>
          <a:ln/>
        </p:spPr>
        <p:txBody>
          <a:bodyPr/>
          <a:lstStyle>
            <a:lvl1pPr>
              <a:defRPr/>
            </a:lvl1pPr>
          </a:lstStyle>
          <a:p>
            <a:pPr>
              <a:defRPr/>
            </a:pPr>
            <a:fld id="{8068D5D3-4A84-4C01-B917-6B91E65E6041}" type="datetimeFigureOut">
              <a:rPr lang="ru-RU"/>
              <a:pPr>
                <a:defRPr/>
              </a:pPr>
              <a:t>06.06.2018</a:t>
            </a:fld>
            <a:endParaRPr 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p>
        </p:txBody>
      </p:sp>
      <p:sp>
        <p:nvSpPr>
          <p:cNvPr id="7" name="Rectangle 13"/>
          <p:cNvSpPr>
            <a:spLocks noGrp="1" noChangeArrowheads="1"/>
          </p:cNvSpPr>
          <p:nvPr>
            <p:ph type="sldNum" sz="quarter" idx="12"/>
          </p:nvPr>
        </p:nvSpPr>
        <p:spPr>
          <a:ln/>
        </p:spPr>
        <p:txBody>
          <a:bodyPr/>
          <a:lstStyle>
            <a:lvl1pPr>
              <a:defRPr/>
            </a:lvl1pPr>
          </a:lstStyle>
          <a:p>
            <a:pPr>
              <a:defRPr/>
            </a:pPr>
            <a:fld id="{64CEE4B9-3A03-4732-8049-AD66150BF021}" type="slidenum">
              <a:rPr lang="ru-RU"/>
              <a:pPr>
                <a:defRPr/>
              </a:pPr>
              <a:t>‹#›</a:t>
            </a:fld>
            <a:endParaRPr lang="ru-RU"/>
          </a:p>
        </p:txBody>
      </p:sp>
    </p:spTree>
    <p:extLst>
      <p:ext uri="{BB962C8B-B14F-4D97-AF65-F5344CB8AC3E}">
        <p14:creationId xmlns:p14="http://schemas.microsoft.com/office/powerpoint/2010/main" val="2950069166"/>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11"/>
          <p:cNvSpPr>
            <a:spLocks noGrp="1" noChangeArrowheads="1"/>
          </p:cNvSpPr>
          <p:nvPr>
            <p:ph type="dt" sz="half" idx="10"/>
          </p:nvPr>
        </p:nvSpPr>
        <p:spPr>
          <a:ln/>
        </p:spPr>
        <p:txBody>
          <a:bodyPr/>
          <a:lstStyle>
            <a:lvl1pPr>
              <a:defRPr/>
            </a:lvl1pPr>
          </a:lstStyle>
          <a:p>
            <a:pPr>
              <a:defRPr/>
            </a:pPr>
            <a:fld id="{B18536C1-35BB-49B7-8249-17FF15805D38}" type="datetimeFigureOut">
              <a:rPr lang="ru-RU"/>
              <a:pPr>
                <a:defRPr/>
              </a:pPr>
              <a:t>06.06.2018</a:t>
            </a:fld>
            <a:endParaRPr 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p>
        </p:txBody>
      </p:sp>
      <p:sp>
        <p:nvSpPr>
          <p:cNvPr id="7" name="Rectangle 13"/>
          <p:cNvSpPr>
            <a:spLocks noGrp="1" noChangeArrowheads="1"/>
          </p:cNvSpPr>
          <p:nvPr>
            <p:ph type="sldNum" sz="quarter" idx="12"/>
          </p:nvPr>
        </p:nvSpPr>
        <p:spPr>
          <a:ln/>
        </p:spPr>
        <p:txBody>
          <a:bodyPr/>
          <a:lstStyle>
            <a:lvl1pPr>
              <a:defRPr/>
            </a:lvl1pPr>
          </a:lstStyle>
          <a:p>
            <a:pPr>
              <a:defRPr/>
            </a:pPr>
            <a:fld id="{411D66C9-D7C1-4380-A88E-BE1F77520B84}" type="slidenum">
              <a:rPr lang="ru-RU"/>
              <a:pPr>
                <a:defRPr/>
              </a:pPr>
              <a:t>‹#›</a:t>
            </a:fld>
            <a:endParaRPr lang="ru-RU"/>
          </a:p>
        </p:txBody>
      </p:sp>
    </p:spTree>
    <p:extLst>
      <p:ext uri="{BB962C8B-B14F-4D97-AF65-F5344CB8AC3E}">
        <p14:creationId xmlns:p14="http://schemas.microsoft.com/office/powerpoint/2010/main" val="125238080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11"/>
          <p:cNvSpPr>
            <a:spLocks noGrp="1" noChangeArrowheads="1"/>
          </p:cNvSpPr>
          <p:nvPr>
            <p:ph type="dt" sz="half" idx="10"/>
          </p:nvPr>
        </p:nvSpPr>
        <p:spPr>
          <a:ln/>
        </p:spPr>
        <p:txBody>
          <a:bodyPr/>
          <a:lstStyle>
            <a:lvl1pPr>
              <a:defRPr/>
            </a:lvl1pPr>
          </a:lstStyle>
          <a:p>
            <a:pPr>
              <a:defRPr/>
            </a:pPr>
            <a:fld id="{B07CF420-8727-42F3-8A0C-ABEA3A876201}" type="datetimeFigureOut">
              <a:rPr lang="ru-RU"/>
              <a:pPr>
                <a:defRPr/>
              </a:pPr>
              <a:t>06.06.2018</a:t>
            </a:fld>
            <a:endParaRPr 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p>
        </p:txBody>
      </p:sp>
      <p:sp>
        <p:nvSpPr>
          <p:cNvPr id="6" name="Rectangle 13"/>
          <p:cNvSpPr>
            <a:spLocks noGrp="1" noChangeArrowheads="1"/>
          </p:cNvSpPr>
          <p:nvPr>
            <p:ph type="sldNum" sz="quarter" idx="12"/>
          </p:nvPr>
        </p:nvSpPr>
        <p:spPr>
          <a:ln/>
        </p:spPr>
        <p:txBody>
          <a:bodyPr/>
          <a:lstStyle>
            <a:lvl1pPr>
              <a:defRPr/>
            </a:lvl1pPr>
          </a:lstStyle>
          <a:p>
            <a:pPr>
              <a:defRPr/>
            </a:pPr>
            <a:fld id="{9A9621B1-EA2A-4584-9ACC-FAF7E0F5A0E7}" type="slidenum">
              <a:rPr lang="ru-RU"/>
              <a:pPr>
                <a:defRPr/>
              </a:pPr>
              <a:t>‹#›</a:t>
            </a:fld>
            <a:endParaRPr lang="ru-RU"/>
          </a:p>
        </p:txBody>
      </p:sp>
    </p:spTree>
    <p:extLst>
      <p:ext uri="{BB962C8B-B14F-4D97-AF65-F5344CB8AC3E}">
        <p14:creationId xmlns:p14="http://schemas.microsoft.com/office/powerpoint/2010/main" val="116016636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705600" y="762000"/>
            <a:ext cx="1981200" cy="532447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762000" y="762000"/>
            <a:ext cx="5791200" cy="532447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11"/>
          <p:cNvSpPr>
            <a:spLocks noGrp="1" noChangeArrowheads="1"/>
          </p:cNvSpPr>
          <p:nvPr>
            <p:ph type="dt" sz="half" idx="10"/>
          </p:nvPr>
        </p:nvSpPr>
        <p:spPr>
          <a:ln/>
        </p:spPr>
        <p:txBody>
          <a:bodyPr/>
          <a:lstStyle>
            <a:lvl1pPr>
              <a:defRPr/>
            </a:lvl1pPr>
          </a:lstStyle>
          <a:p>
            <a:pPr>
              <a:defRPr/>
            </a:pPr>
            <a:fld id="{F67D3437-FB4D-42FB-801A-149270C29390}" type="datetimeFigureOut">
              <a:rPr lang="ru-RU"/>
              <a:pPr>
                <a:defRPr/>
              </a:pPr>
              <a:t>06.06.2018</a:t>
            </a:fld>
            <a:endParaRPr lang="ru-RU"/>
          </a:p>
        </p:txBody>
      </p:sp>
      <p:sp>
        <p:nvSpPr>
          <p:cNvPr id="5" name="Rectangle 12"/>
          <p:cNvSpPr>
            <a:spLocks noGrp="1" noChangeArrowheads="1"/>
          </p:cNvSpPr>
          <p:nvPr>
            <p:ph type="ftr" sz="quarter" idx="11"/>
          </p:nvPr>
        </p:nvSpPr>
        <p:spPr>
          <a:ln/>
        </p:spPr>
        <p:txBody>
          <a:bodyPr/>
          <a:lstStyle>
            <a:lvl1pPr>
              <a:defRPr/>
            </a:lvl1pPr>
          </a:lstStyle>
          <a:p>
            <a:pPr>
              <a:defRPr/>
            </a:pPr>
            <a:endParaRPr lang="ru-RU"/>
          </a:p>
        </p:txBody>
      </p:sp>
      <p:sp>
        <p:nvSpPr>
          <p:cNvPr id="6" name="Rectangle 13"/>
          <p:cNvSpPr>
            <a:spLocks noGrp="1" noChangeArrowheads="1"/>
          </p:cNvSpPr>
          <p:nvPr>
            <p:ph type="sldNum" sz="quarter" idx="12"/>
          </p:nvPr>
        </p:nvSpPr>
        <p:spPr>
          <a:ln/>
        </p:spPr>
        <p:txBody>
          <a:bodyPr/>
          <a:lstStyle>
            <a:lvl1pPr>
              <a:defRPr/>
            </a:lvl1pPr>
          </a:lstStyle>
          <a:p>
            <a:pPr>
              <a:defRPr/>
            </a:pPr>
            <a:fld id="{32607AE0-02F7-4FD3-8C50-A55167EA0D11}" type="slidenum">
              <a:rPr lang="ru-RU"/>
              <a:pPr>
                <a:defRPr/>
              </a:pPr>
              <a:t>‹#›</a:t>
            </a:fld>
            <a:endParaRPr lang="ru-RU"/>
          </a:p>
        </p:txBody>
      </p:sp>
    </p:spTree>
    <p:extLst>
      <p:ext uri="{BB962C8B-B14F-4D97-AF65-F5344CB8AC3E}">
        <p14:creationId xmlns:p14="http://schemas.microsoft.com/office/powerpoint/2010/main" val="1694248308"/>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xAndObj" preserve="1">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62000" y="762000"/>
            <a:ext cx="7924800" cy="1143000"/>
          </a:xfrm>
        </p:spPr>
        <p:txBody>
          <a:bodyPr/>
          <a:lstStyle/>
          <a:p>
            <a:r>
              <a:rPr lang="ru-RU"/>
              <a:t>Образец заголовка</a:t>
            </a:r>
          </a:p>
        </p:txBody>
      </p:sp>
      <p:sp>
        <p:nvSpPr>
          <p:cNvPr id="3" name="Текст 2"/>
          <p:cNvSpPr>
            <a:spLocks noGrp="1"/>
          </p:cNvSpPr>
          <p:nvPr>
            <p:ph type="body" sz="half" idx="1"/>
          </p:nvPr>
        </p:nvSpPr>
        <p:spPr>
          <a:xfrm>
            <a:off x="838200" y="2362200"/>
            <a:ext cx="3770313" cy="372427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760913" y="2362200"/>
            <a:ext cx="3770312" cy="372427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11"/>
          <p:cNvSpPr>
            <a:spLocks noGrp="1" noChangeArrowheads="1"/>
          </p:cNvSpPr>
          <p:nvPr>
            <p:ph type="dt" sz="half" idx="10"/>
          </p:nvPr>
        </p:nvSpPr>
        <p:spPr>
          <a:ln/>
        </p:spPr>
        <p:txBody>
          <a:bodyPr/>
          <a:lstStyle>
            <a:lvl1pPr>
              <a:defRPr/>
            </a:lvl1pPr>
          </a:lstStyle>
          <a:p>
            <a:pPr>
              <a:defRPr/>
            </a:pPr>
            <a:fld id="{5C3F1279-9348-4FAB-B524-FEB3F6BF9D51}" type="datetimeFigureOut">
              <a:rPr lang="ru-RU"/>
              <a:pPr>
                <a:defRPr/>
              </a:pPr>
              <a:t>06.06.2018</a:t>
            </a:fld>
            <a:endParaRPr lang="ru-RU"/>
          </a:p>
        </p:txBody>
      </p:sp>
      <p:sp>
        <p:nvSpPr>
          <p:cNvPr id="6" name="Rectangle 12"/>
          <p:cNvSpPr>
            <a:spLocks noGrp="1" noChangeArrowheads="1"/>
          </p:cNvSpPr>
          <p:nvPr>
            <p:ph type="ftr" sz="quarter" idx="11"/>
          </p:nvPr>
        </p:nvSpPr>
        <p:spPr>
          <a:ln/>
        </p:spPr>
        <p:txBody>
          <a:bodyPr/>
          <a:lstStyle>
            <a:lvl1pPr>
              <a:defRPr/>
            </a:lvl1pPr>
          </a:lstStyle>
          <a:p>
            <a:pPr>
              <a:defRPr/>
            </a:pPr>
            <a:endParaRPr lang="ru-RU"/>
          </a:p>
        </p:txBody>
      </p:sp>
      <p:sp>
        <p:nvSpPr>
          <p:cNvPr id="7" name="Rectangle 13"/>
          <p:cNvSpPr>
            <a:spLocks noGrp="1" noChangeArrowheads="1"/>
          </p:cNvSpPr>
          <p:nvPr>
            <p:ph type="sldNum" sz="quarter" idx="12"/>
          </p:nvPr>
        </p:nvSpPr>
        <p:spPr>
          <a:ln/>
        </p:spPr>
        <p:txBody>
          <a:bodyPr/>
          <a:lstStyle>
            <a:lvl1pPr>
              <a:defRPr/>
            </a:lvl1pPr>
          </a:lstStyle>
          <a:p>
            <a:pPr>
              <a:defRPr/>
            </a:pPr>
            <a:fld id="{1B87B2E0-8160-4F05-AD4E-4C13E2DCE7DA}" type="slidenum">
              <a:rPr lang="ru-RU"/>
              <a:pPr>
                <a:defRPr/>
              </a:pPr>
              <a:t>‹#›</a:t>
            </a:fld>
            <a:endParaRPr lang="ru-RU"/>
          </a:p>
        </p:txBody>
      </p:sp>
    </p:spTree>
    <p:extLst>
      <p:ext uri="{BB962C8B-B14F-4D97-AF65-F5344CB8AC3E}">
        <p14:creationId xmlns:p14="http://schemas.microsoft.com/office/powerpoint/2010/main" val="345193540"/>
      </p:ext>
    </p:extLst>
  </p:cSld>
  <p:clrMapOvr>
    <a:masterClrMapping/>
  </p:clrMapOvr>
  <p:timing>
    <p:tnLst>
      <p:par>
        <p:cTn id="1" dur="indefinite" restart="never" nodeType="tmRoot"/>
      </p:par>
    </p:tnLst>
  </p:timing>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6"/>
          <p:cNvGrpSpPr>
            <a:grpSpLocks/>
          </p:cNvGrpSpPr>
          <p:nvPr/>
        </p:nvGrpSpPr>
        <p:grpSpPr bwMode="auto">
          <a:xfrm>
            <a:off x="0" y="914400"/>
            <a:ext cx="8686800" cy="2514600"/>
            <a:chOff x="0" y="576"/>
            <a:chExt cx="5472" cy="1584"/>
          </a:xfrm>
        </p:grpSpPr>
        <p:sp>
          <p:nvSpPr>
            <p:cNvPr id="5" name="Oval 7"/>
            <p:cNvSpPr>
              <a:spLocks noChangeArrowheads="1"/>
            </p:cNvSpPr>
            <p:nvPr/>
          </p:nvSpPr>
          <p:spPr bwMode="auto">
            <a:xfrm>
              <a:off x="144" y="576"/>
              <a:ext cx="1584" cy="1584"/>
            </a:xfrm>
            <a:prstGeom prst="ellipse">
              <a:avLst/>
            </a:prstGeom>
            <a:noFill/>
            <a:ln w="12700">
              <a:solidFill>
                <a:schemeClr val="accent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a:latin typeface="Arial" panose="020B0604020202020204" pitchFamily="34" charset="0"/>
              </a:endParaRPr>
            </a:p>
          </p:txBody>
        </p:sp>
        <p:sp>
          <p:nvSpPr>
            <p:cNvPr id="6" name="Rectangle 8"/>
            <p:cNvSpPr>
              <a:spLocks noChangeArrowheads="1"/>
            </p:cNvSpPr>
            <p:nvPr/>
          </p:nvSpPr>
          <p:spPr bwMode="hidden">
            <a:xfrm>
              <a:off x="0" y="1056"/>
              <a:ext cx="2976" cy="7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sp>
          <p:nvSpPr>
            <p:cNvPr id="7" name="Rectangle 9"/>
            <p:cNvSpPr>
              <a:spLocks noChangeArrowheads="1"/>
            </p:cNvSpPr>
            <p:nvPr/>
          </p:nvSpPr>
          <p:spPr bwMode="hidden">
            <a:xfrm>
              <a:off x="2496" y="1056"/>
              <a:ext cx="2976" cy="720"/>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sp>
          <p:nvSpPr>
            <p:cNvPr id="8" name="Freeform 10"/>
            <p:cNvSpPr>
              <a:spLocks noChangeArrowheads="1"/>
            </p:cNvSpPr>
            <p:nvPr/>
          </p:nvSpPr>
          <p:spPr bwMode="auto">
            <a:xfrm>
              <a:off x="384" y="960"/>
              <a:ext cx="144" cy="913"/>
            </a:xfrm>
            <a:custGeom>
              <a:avLst/>
              <a:gdLst>
                <a:gd name="T0" fmla="*/ 1000 w 1000"/>
                <a:gd name="T1" fmla="*/ 1000 h 1000"/>
                <a:gd name="T2" fmla="*/ 0 w 1000"/>
                <a:gd name="T3" fmla="*/ 1000 h 1000"/>
                <a:gd name="T4" fmla="*/ 0 w 1000"/>
                <a:gd name="T5" fmla="*/ 0 h 1000"/>
                <a:gd name="T6" fmla="*/ 1000 w 1000"/>
                <a:gd name="T7" fmla="*/ 0 h 10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00" h="1000">
                  <a:moveTo>
                    <a:pt x="1000" y="1000"/>
                  </a:moveTo>
                  <a:lnTo>
                    <a:pt x="0" y="1000"/>
                  </a:lnTo>
                  <a:lnTo>
                    <a:pt x="0" y="0"/>
                  </a:lnTo>
                  <a:lnTo>
                    <a:pt x="1000" y="0"/>
                  </a:lnTo>
                </a:path>
              </a:pathLst>
            </a:custGeom>
            <a:noFill/>
            <a:ln w="76200" cmpd="sng">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9" name="Freeform 11"/>
            <p:cNvSpPr>
              <a:spLocks noChangeArrowheads="1"/>
            </p:cNvSpPr>
            <p:nvPr/>
          </p:nvSpPr>
          <p:spPr bwMode="auto">
            <a:xfrm>
              <a:off x="4944" y="762"/>
              <a:ext cx="165" cy="864"/>
            </a:xfrm>
            <a:custGeom>
              <a:avLst/>
              <a:gdLst>
                <a:gd name="T0" fmla="*/ 0 w 1000"/>
                <a:gd name="T1" fmla="*/ 0 h 1000"/>
                <a:gd name="T2" fmla="*/ 1000 w 1000"/>
                <a:gd name="T3" fmla="*/ 0 h 1000"/>
                <a:gd name="T4" fmla="*/ 1000 w 1000"/>
                <a:gd name="T5" fmla="*/ 1000 h 1000"/>
                <a:gd name="T6" fmla="*/ 0 w 1000"/>
                <a:gd name="T7" fmla="*/ 1000 h 10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00" h="1000">
                  <a:moveTo>
                    <a:pt x="0" y="0"/>
                  </a:moveTo>
                  <a:lnTo>
                    <a:pt x="1000" y="0"/>
                  </a:lnTo>
                  <a:lnTo>
                    <a:pt x="1000" y="1000"/>
                  </a:lnTo>
                  <a:lnTo>
                    <a:pt x="0" y="1000"/>
                  </a:lnTo>
                </a:path>
              </a:pathLst>
            </a:custGeom>
            <a:noFill/>
            <a:ln w="76200" cap="flat" cmpd="sng">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ru-RU"/>
            </a:p>
          </p:txBody>
        </p:sp>
      </p:grpSp>
      <p:sp>
        <p:nvSpPr>
          <p:cNvPr id="339970" name="Rectangle 2"/>
          <p:cNvSpPr>
            <a:spLocks noGrp="1" noChangeArrowheads="1"/>
          </p:cNvSpPr>
          <p:nvPr>
            <p:ph type="subTitle" idx="1"/>
          </p:nvPr>
        </p:nvSpPr>
        <p:spPr>
          <a:xfrm>
            <a:off x="2286000" y="3581400"/>
            <a:ext cx="5638800" cy="1905000"/>
          </a:xfrm>
        </p:spPr>
        <p:txBody>
          <a:bodyPr/>
          <a:lstStyle>
            <a:lvl1pPr marL="0" indent="0">
              <a:buFont typeface="Wingdings" pitchFamily="2" charset="2"/>
              <a:buNone/>
              <a:defRPr/>
            </a:lvl1pPr>
          </a:lstStyle>
          <a:p>
            <a:r>
              <a:rPr lang="ru-RU"/>
              <a:t>Образец подзаголовка</a:t>
            </a:r>
          </a:p>
        </p:txBody>
      </p:sp>
      <p:sp>
        <p:nvSpPr>
          <p:cNvPr id="339980" name="Rectangle 12"/>
          <p:cNvSpPr>
            <a:spLocks noGrp="1" noChangeArrowheads="1"/>
          </p:cNvSpPr>
          <p:nvPr>
            <p:ph type="ctrTitle"/>
          </p:nvPr>
        </p:nvSpPr>
        <p:spPr>
          <a:xfrm>
            <a:off x="838200" y="1443038"/>
            <a:ext cx="7086600" cy="1600200"/>
          </a:xfrm>
        </p:spPr>
        <p:txBody>
          <a:bodyPr anchor="ctr"/>
          <a:lstStyle>
            <a:lvl1pPr>
              <a:defRPr/>
            </a:lvl1pPr>
          </a:lstStyle>
          <a:p>
            <a:r>
              <a:rPr lang="ru-RU"/>
              <a:t>Образец заголовка</a:t>
            </a:r>
          </a:p>
        </p:txBody>
      </p:sp>
      <p:sp>
        <p:nvSpPr>
          <p:cNvPr id="10" name="Rectangle 3"/>
          <p:cNvSpPr>
            <a:spLocks noGrp="1" noChangeArrowheads="1"/>
          </p:cNvSpPr>
          <p:nvPr>
            <p:ph type="dt" sz="half" idx="10"/>
          </p:nvPr>
        </p:nvSpPr>
        <p:spPr>
          <a:xfrm>
            <a:off x="685800" y="6248400"/>
            <a:ext cx="1905000" cy="457200"/>
          </a:xfrm>
        </p:spPr>
        <p:txBody>
          <a:bodyPr/>
          <a:lstStyle>
            <a:lvl1pPr>
              <a:defRPr/>
            </a:lvl1pPr>
          </a:lstStyle>
          <a:p>
            <a:pPr>
              <a:defRPr/>
            </a:pPr>
            <a:fld id="{6106B814-9287-4F61-A7E8-AFC0B44B01CC}" type="datetimeFigureOut">
              <a:rPr lang="ru-RU"/>
              <a:pPr>
                <a:defRPr/>
              </a:pPr>
              <a:t>06.06.2018</a:t>
            </a:fld>
            <a:endParaRPr lang="ru-RU"/>
          </a:p>
        </p:txBody>
      </p:sp>
      <p:sp>
        <p:nvSpPr>
          <p:cNvPr id="11" name="Rectangle 4"/>
          <p:cNvSpPr>
            <a:spLocks noGrp="1" noChangeArrowheads="1"/>
          </p:cNvSpPr>
          <p:nvPr>
            <p:ph type="ftr" sz="quarter" idx="11"/>
          </p:nvPr>
        </p:nvSpPr>
        <p:spPr>
          <a:xfrm>
            <a:off x="3124200" y="6248400"/>
            <a:ext cx="2895600" cy="457200"/>
          </a:xfrm>
        </p:spPr>
        <p:txBody>
          <a:bodyPr/>
          <a:lstStyle>
            <a:lvl1pPr>
              <a:defRPr/>
            </a:lvl1pPr>
          </a:lstStyle>
          <a:p>
            <a:pPr>
              <a:defRPr/>
            </a:pPr>
            <a:endParaRPr lang="ru-RU"/>
          </a:p>
        </p:txBody>
      </p:sp>
      <p:sp>
        <p:nvSpPr>
          <p:cNvPr id="12" name="Rectangle 5"/>
          <p:cNvSpPr>
            <a:spLocks noGrp="1" noChangeArrowheads="1"/>
          </p:cNvSpPr>
          <p:nvPr>
            <p:ph type="sldNum" sz="quarter" idx="12"/>
          </p:nvPr>
        </p:nvSpPr>
        <p:spPr>
          <a:xfrm>
            <a:off x="6553200" y="6248400"/>
            <a:ext cx="1905000" cy="457200"/>
          </a:xfrm>
        </p:spPr>
        <p:txBody>
          <a:bodyPr/>
          <a:lstStyle>
            <a:lvl1pPr>
              <a:defRPr smtClean="0"/>
            </a:lvl1pPr>
          </a:lstStyle>
          <a:p>
            <a:pPr>
              <a:defRPr/>
            </a:pPr>
            <a:fld id="{4E68DC88-C349-4962-ADB1-E36978FDB160}" type="slidenum">
              <a:rPr lang="ru-RU"/>
              <a:pPr>
                <a:defRPr/>
              </a:pPr>
              <a:t>‹#›</a:t>
            </a:fld>
            <a:endParaRPr lang="ru-RU"/>
          </a:p>
        </p:txBody>
      </p:sp>
    </p:spTree>
    <p:extLst>
      <p:ext uri="{BB962C8B-B14F-4D97-AF65-F5344CB8AC3E}">
        <p14:creationId xmlns:p14="http://schemas.microsoft.com/office/powerpoint/2010/main" val="2126743942"/>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6"/>
          <p:cNvSpPr>
            <a:spLocks noGrp="1" noChangeArrowheads="1"/>
          </p:cNvSpPr>
          <p:nvPr>
            <p:ph type="dt" sz="half" idx="10"/>
          </p:nvPr>
        </p:nvSpPr>
        <p:spPr>
          <a:ln/>
        </p:spPr>
        <p:txBody>
          <a:bodyPr/>
          <a:lstStyle>
            <a:lvl1pPr>
              <a:defRPr/>
            </a:lvl1pPr>
          </a:lstStyle>
          <a:p>
            <a:pPr>
              <a:defRPr/>
            </a:pPr>
            <a:fld id="{EC4C1993-293A-4772-AC2B-F37AC666571B}" type="datetimeFigureOut">
              <a:rPr lang="ru-RU"/>
              <a:pPr>
                <a:defRPr/>
              </a:pPr>
              <a:t>06.06.2018</a:t>
            </a:fld>
            <a:endParaRPr lang="ru-RU"/>
          </a:p>
        </p:txBody>
      </p:sp>
      <p:sp>
        <p:nvSpPr>
          <p:cNvPr id="5" name="Rectangle 7"/>
          <p:cNvSpPr>
            <a:spLocks noGrp="1" noChangeArrowheads="1"/>
          </p:cNvSpPr>
          <p:nvPr>
            <p:ph type="ftr" sz="quarter" idx="11"/>
          </p:nvPr>
        </p:nvSpPr>
        <p:spPr>
          <a:ln/>
        </p:spPr>
        <p:txBody>
          <a:bodyPr/>
          <a:lstStyle>
            <a:lvl1pPr>
              <a:defRPr/>
            </a:lvl1pPr>
          </a:lstStyle>
          <a:p>
            <a:pPr>
              <a:defRPr/>
            </a:pPr>
            <a:endParaRPr lang="ru-RU"/>
          </a:p>
        </p:txBody>
      </p:sp>
      <p:sp>
        <p:nvSpPr>
          <p:cNvPr id="6" name="Rectangle 8"/>
          <p:cNvSpPr>
            <a:spLocks noGrp="1" noChangeArrowheads="1"/>
          </p:cNvSpPr>
          <p:nvPr>
            <p:ph type="sldNum" sz="quarter" idx="12"/>
          </p:nvPr>
        </p:nvSpPr>
        <p:spPr>
          <a:ln/>
        </p:spPr>
        <p:txBody>
          <a:bodyPr/>
          <a:lstStyle>
            <a:lvl1pPr>
              <a:defRPr/>
            </a:lvl1pPr>
          </a:lstStyle>
          <a:p>
            <a:pPr>
              <a:defRPr/>
            </a:pPr>
            <a:fld id="{6EAA172D-43E2-4BE1-BC6D-715346718FC8}" type="slidenum">
              <a:rPr lang="ru-RU"/>
              <a:pPr>
                <a:defRPr/>
              </a:pPr>
              <a:t>‹#›</a:t>
            </a:fld>
            <a:endParaRPr lang="ru-RU"/>
          </a:p>
        </p:txBody>
      </p:sp>
    </p:spTree>
    <p:extLst>
      <p:ext uri="{BB962C8B-B14F-4D97-AF65-F5344CB8AC3E}">
        <p14:creationId xmlns:p14="http://schemas.microsoft.com/office/powerpoint/2010/main" val="777482671"/>
      </p:ext>
    </p:extLst>
  </p:cSld>
  <p:clrMapOvr>
    <a:masterClrMapping/>
  </p:clrMapOvr>
  <p:timing>
    <p:tnLst>
      <p:par>
        <p:cTn id="1" dur="indefinite" restart="never" nodeType="tmRoot"/>
      </p:par>
    </p:tnLst>
  </p:timing>
</p:sldLayout>
</file>

<file path=ppt/slideLayouts/slideLayout110.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6"/>
          <p:cNvSpPr>
            <a:spLocks noGrp="1" noChangeArrowheads="1"/>
          </p:cNvSpPr>
          <p:nvPr>
            <p:ph type="dt" sz="half" idx="10"/>
          </p:nvPr>
        </p:nvSpPr>
        <p:spPr>
          <a:ln/>
        </p:spPr>
        <p:txBody>
          <a:bodyPr/>
          <a:lstStyle>
            <a:lvl1pPr>
              <a:defRPr/>
            </a:lvl1pPr>
          </a:lstStyle>
          <a:p>
            <a:pPr>
              <a:defRPr/>
            </a:pPr>
            <a:fld id="{304A44E7-569F-4B5B-BA76-F20A64301D28}" type="datetimeFigureOut">
              <a:rPr lang="ru-RU"/>
              <a:pPr>
                <a:defRPr/>
              </a:pPr>
              <a:t>06.06.2018</a:t>
            </a:fld>
            <a:endParaRPr lang="ru-RU"/>
          </a:p>
        </p:txBody>
      </p:sp>
      <p:sp>
        <p:nvSpPr>
          <p:cNvPr id="5" name="Rectangle 7"/>
          <p:cNvSpPr>
            <a:spLocks noGrp="1" noChangeArrowheads="1"/>
          </p:cNvSpPr>
          <p:nvPr>
            <p:ph type="ftr" sz="quarter" idx="11"/>
          </p:nvPr>
        </p:nvSpPr>
        <p:spPr>
          <a:ln/>
        </p:spPr>
        <p:txBody>
          <a:bodyPr/>
          <a:lstStyle>
            <a:lvl1pPr>
              <a:defRPr/>
            </a:lvl1pPr>
          </a:lstStyle>
          <a:p>
            <a:pPr>
              <a:defRPr/>
            </a:pPr>
            <a:endParaRPr lang="ru-RU"/>
          </a:p>
        </p:txBody>
      </p:sp>
      <p:sp>
        <p:nvSpPr>
          <p:cNvPr id="6" name="Rectangle 8"/>
          <p:cNvSpPr>
            <a:spLocks noGrp="1" noChangeArrowheads="1"/>
          </p:cNvSpPr>
          <p:nvPr>
            <p:ph type="sldNum" sz="quarter" idx="12"/>
          </p:nvPr>
        </p:nvSpPr>
        <p:spPr>
          <a:ln/>
        </p:spPr>
        <p:txBody>
          <a:bodyPr/>
          <a:lstStyle>
            <a:lvl1pPr>
              <a:defRPr/>
            </a:lvl1pPr>
          </a:lstStyle>
          <a:p>
            <a:pPr>
              <a:defRPr/>
            </a:pPr>
            <a:fld id="{C09379C1-4DFB-4E5B-93F8-30EE978143BB}" type="slidenum">
              <a:rPr lang="ru-RU"/>
              <a:pPr>
                <a:defRPr/>
              </a:pPr>
              <a:t>‹#›</a:t>
            </a:fld>
            <a:endParaRPr lang="ru-RU"/>
          </a:p>
        </p:txBody>
      </p:sp>
    </p:spTree>
    <p:extLst>
      <p:ext uri="{BB962C8B-B14F-4D97-AF65-F5344CB8AC3E}">
        <p14:creationId xmlns:p14="http://schemas.microsoft.com/office/powerpoint/2010/main" val="350112060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949325" y="1981200"/>
            <a:ext cx="3754438"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856163" y="1981200"/>
            <a:ext cx="3754437"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6"/>
          <p:cNvSpPr>
            <a:spLocks noGrp="1" noChangeArrowheads="1"/>
          </p:cNvSpPr>
          <p:nvPr>
            <p:ph type="dt" sz="half" idx="10"/>
          </p:nvPr>
        </p:nvSpPr>
        <p:spPr>
          <a:ln/>
        </p:spPr>
        <p:txBody>
          <a:bodyPr/>
          <a:lstStyle>
            <a:lvl1pPr>
              <a:defRPr/>
            </a:lvl1pPr>
          </a:lstStyle>
          <a:p>
            <a:pPr>
              <a:defRPr/>
            </a:pPr>
            <a:fld id="{800A2388-12FC-4F69-955E-E3DEEF3FCAB0}" type="datetimeFigureOut">
              <a:rPr lang="ru-RU"/>
              <a:pPr>
                <a:defRPr/>
              </a:pPr>
              <a:t>06.06.2018</a:t>
            </a:fld>
            <a:endParaRPr lang="ru-RU"/>
          </a:p>
        </p:txBody>
      </p:sp>
      <p:sp>
        <p:nvSpPr>
          <p:cNvPr id="6" name="Rectangle 7"/>
          <p:cNvSpPr>
            <a:spLocks noGrp="1" noChangeArrowheads="1"/>
          </p:cNvSpPr>
          <p:nvPr>
            <p:ph type="ftr" sz="quarter" idx="11"/>
          </p:nvPr>
        </p:nvSpPr>
        <p:spPr>
          <a:ln/>
        </p:spPr>
        <p:txBody>
          <a:bodyPr/>
          <a:lstStyle>
            <a:lvl1pPr>
              <a:defRPr/>
            </a:lvl1pPr>
          </a:lstStyle>
          <a:p>
            <a:pPr>
              <a:defRPr/>
            </a:pPr>
            <a:endParaRPr lang="ru-RU"/>
          </a:p>
        </p:txBody>
      </p:sp>
      <p:sp>
        <p:nvSpPr>
          <p:cNvPr id="7" name="Rectangle 8"/>
          <p:cNvSpPr>
            <a:spLocks noGrp="1" noChangeArrowheads="1"/>
          </p:cNvSpPr>
          <p:nvPr>
            <p:ph type="sldNum" sz="quarter" idx="12"/>
          </p:nvPr>
        </p:nvSpPr>
        <p:spPr>
          <a:ln/>
        </p:spPr>
        <p:txBody>
          <a:bodyPr/>
          <a:lstStyle>
            <a:lvl1pPr>
              <a:defRPr/>
            </a:lvl1pPr>
          </a:lstStyle>
          <a:p>
            <a:pPr>
              <a:defRPr/>
            </a:pPr>
            <a:fld id="{547831F8-7900-4FE1-BCE3-DEEB1EC1DD1C}" type="slidenum">
              <a:rPr lang="ru-RU"/>
              <a:pPr>
                <a:defRPr/>
              </a:pPr>
              <a:t>‹#›</a:t>
            </a:fld>
            <a:endParaRPr lang="ru-RU"/>
          </a:p>
        </p:txBody>
      </p:sp>
    </p:spTree>
    <p:extLst>
      <p:ext uri="{BB962C8B-B14F-4D97-AF65-F5344CB8AC3E}">
        <p14:creationId xmlns:p14="http://schemas.microsoft.com/office/powerpoint/2010/main" val="1222916074"/>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6"/>
          <p:cNvSpPr>
            <a:spLocks noGrp="1" noChangeArrowheads="1"/>
          </p:cNvSpPr>
          <p:nvPr>
            <p:ph type="dt" sz="half" idx="10"/>
          </p:nvPr>
        </p:nvSpPr>
        <p:spPr>
          <a:ln/>
        </p:spPr>
        <p:txBody>
          <a:bodyPr/>
          <a:lstStyle>
            <a:lvl1pPr>
              <a:defRPr/>
            </a:lvl1pPr>
          </a:lstStyle>
          <a:p>
            <a:pPr>
              <a:defRPr/>
            </a:pPr>
            <a:fld id="{3316402E-9849-4638-9176-43443800C0F5}" type="datetimeFigureOut">
              <a:rPr lang="ru-RU"/>
              <a:pPr>
                <a:defRPr/>
              </a:pPr>
              <a:t>06.06.2018</a:t>
            </a:fld>
            <a:endParaRPr lang="ru-RU"/>
          </a:p>
        </p:txBody>
      </p:sp>
      <p:sp>
        <p:nvSpPr>
          <p:cNvPr id="8" name="Rectangle 7"/>
          <p:cNvSpPr>
            <a:spLocks noGrp="1" noChangeArrowheads="1"/>
          </p:cNvSpPr>
          <p:nvPr>
            <p:ph type="ftr" sz="quarter" idx="11"/>
          </p:nvPr>
        </p:nvSpPr>
        <p:spPr>
          <a:ln/>
        </p:spPr>
        <p:txBody>
          <a:bodyPr/>
          <a:lstStyle>
            <a:lvl1pPr>
              <a:defRPr/>
            </a:lvl1pPr>
          </a:lstStyle>
          <a:p>
            <a:pPr>
              <a:defRPr/>
            </a:pPr>
            <a:endParaRPr lang="ru-RU"/>
          </a:p>
        </p:txBody>
      </p:sp>
      <p:sp>
        <p:nvSpPr>
          <p:cNvPr id="9" name="Rectangle 8"/>
          <p:cNvSpPr>
            <a:spLocks noGrp="1" noChangeArrowheads="1"/>
          </p:cNvSpPr>
          <p:nvPr>
            <p:ph type="sldNum" sz="quarter" idx="12"/>
          </p:nvPr>
        </p:nvSpPr>
        <p:spPr>
          <a:ln/>
        </p:spPr>
        <p:txBody>
          <a:bodyPr/>
          <a:lstStyle>
            <a:lvl1pPr>
              <a:defRPr/>
            </a:lvl1pPr>
          </a:lstStyle>
          <a:p>
            <a:pPr>
              <a:defRPr/>
            </a:pPr>
            <a:fld id="{EAF94BD9-8826-4538-8C84-6DAF778CCAD9}" type="slidenum">
              <a:rPr lang="ru-RU"/>
              <a:pPr>
                <a:defRPr/>
              </a:pPr>
              <a:t>‹#›</a:t>
            </a:fld>
            <a:endParaRPr lang="ru-RU"/>
          </a:p>
        </p:txBody>
      </p:sp>
    </p:spTree>
    <p:extLst>
      <p:ext uri="{BB962C8B-B14F-4D97-AF65-F5344CB8AC3E}">
        <p14:creationId xmlns:p14="http://schemas.microsoft.com/office/powerpoint/2010/main" val="1858823452"/>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6"/>
          <p:cNvSpPr>
            <a:spLocks noGrp="1" noChangeArrowheads="1"/>
          </p:cNvSpPr>
          <p:nvPr>
            <p:ph type="dt" sz="half" idx="10"/>
          </p:nvPr>
        </p:nvSpPr>
        <p:spPr>
          <a:ln/>
        </p:spPr>
        <p:txBody>
          <a:bodyPr/>
          <a:lstStyle>
            <a:lvl1pPr>
              <a:defRPr/>
            </a:lvl1pPr>
          </a:lstStyle>
          <a:p>
            <a:pPr>
              <a:defRPr/>
            </a:pPr>
            <a:fld id="{E8BEBF98-1A42-4AD2-BE87-E0F7E7802B9F}" type="datetimeFigureOut">
              <a:rPr lang="ru-RU"/>
              <a:pPr>
                <a:defRPr/>
              </a:pPr>
              <a:t>06.06.2018</a:t>
            </a:fld>
            <a:endParaRPr lang="ru-RU"/>
          </a:p>
        </p:txBody>
      </p:sp>
      <p:sp>
        <p:nvSpPr>
          <p:cNvPr id="4" name="Rectangle 7"/>
          <p:cNvSpPr>
            <a:spLocks noGrp="1" noChangeArrowheads="1"/>
          </p:cNvSpPr>
          <p:nvPr>
            <p:ph type="ftr" sz="quarter" idx="11"/>
          </p:nvPr>
        </p:nvSpPr>
        <p:spPr>
          <a:ln/>
        </p:spPr>
        <p:txBody>
          <a:bodyPr/>
          <a:lstStyle>
            <a:lvl1pPr>
              <a:defRPr/>
            </a:lvl1pPr>
          </a:lstStyle>
          <a:p>
            <a:pPr>
              <a:defRPr/>
            </a:pPr>
            <a:endParaRPr lang="ru-RU"/>
          </a:p>
        </p:txBody>
      </p:sp>
      <p:sp>
        <p:nvSpPr>
          <p:cNvPr id="5" name="Rectangle 8"/>
          <p:cNvSpPr>
            <a:spLocks noGrp="1" noChangeArrowheads="1"/>
          </p:cNvSpPr>
          <p:nvPr>
            <p:ph type="sldNum" sz="quarter" idx="12"/>
          </p:nvPr>
        </p:nvSpPr>
        <p:spPr>
          <a:ln/>
        </p:spPr>
        <p:txBody>
          <a:bodyPr/>
          <a:lstStyle>
            <a:lvl1pPr>
              <a:defRPr/>
            </a:lvl1pPr>
          </a:lstStyle>
          <a:p>
            <a:pPr>
              <a:defRPr/>
            </a:pPr>
            <a:fld id="{C8E71401-A608-477E-8429-34BA328086B9}" type="slidenum">
              <a:rPr lang="ru-RU"/>
              <a:pPr>
                <a:defRPr/>
              </a:pPr>
              <a:t>‹#›</a:t>
            </a:fld>
            <a:endParaRPr lang="ru-RU"/>
          </a:p>
        </p:txBody>
      </p:sp>
    </p:spTree>
    <p:extLst>
      <p:ext uri="{BB962C8B-B14F-4D97-AF65-F5344CB8AC3E}">
        <p14:creationId xmlns:p14="http://schemas.microsoft.com/office/powerpoint/2010/main" val="237195944"/>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6"/>
          <p:cNvSpPr>
            <a:spLocks noGrp="1" noChangeArrowheads="1"/>
          </p:cNvSpPr>
          <p:nvPr>
            <p:ph type="dt" sz="half" idx="10"/>
          </p:nvPr>
        </p:nvSpPr>
        <p:spPr>
          <a:ln/>
        </p:spPr>
        <p:txBody>
          <a:bodyPr/>
          <a:lstStyle>
            <a:lvl1pPr>
              <a:defRPr/>
            </a:lvl1pPr>
          </a:lstStyle>
          <a:p>
            <a:pPr>
              <a:defRPr/>
            </a:pPr>
            <a:fld id="{2CA0221C-3C48-43D8-A0DA-B9676F796ED9}" type="datetimeFigureOut">
              <a:rPr lang="ru-RU"/>
              <a:pPr>
                <a:defRPr/>
              </a:pPr>
              <a:t>06.06.2018</a:t>
            </a:fld>
            <a:endParaRPr lang="ru-RU"/>
          </a:p>
        </p:txBody>
      </p:sp>
      <p:sp>
        <p:nvSpPr>
          <p:cNvPr id="3" name="Rectangle 7"/>
          <p:cNvSpPr>
            <a:spLocks noGrp="1" noChangeArrowheads="1"/>
          </p:cNvSpPr>
          <p:nvPr>
            <p:ph type="ftr" sz="quarter" idx="11"/>
          </p:nvPr>
        </p:nvSpPr>
        <p:spPr>
          <a:ln/>
        </p:spPr>
        <p:txBody>
          <a:bodyPr/>
          <a:lstStyle>
            <a:lvl1pPr>
              <a:defRPr/>
            </a:lvl1pPr>
          </a:lstStyle>
          <a:p>
            <a:pPr>
              <a:defRPr/>
            </a:pPr>
            <a:endParaRPr lang="ru-RU"/>
          </a:p>
        </p:txBody>
      </p:sp>
      <p:sp>
        <p:nvSpPr>
          <p:cNvPr id="4" name="Rectangle 8"/>
          <p:cNvSpPr>
            <a:spLocks noGrp="1" noChangeArrowheads="1"/>
          </p:cNvSpPr>
          <p:nvPr>
            <p:ph type="sldNum" sz="quarter" idx="12"/>
          </p:nvPr>
        </p:nvSpPr>
        <p:spPr>
          <a:ln/>
        </p:spPr>
        <p:txBody>
          <a:bodyPr/>
          <a:lstStyle>
            <a:lvl1pPr>
              <a:defRPr/>
            </a:lvl1pPr>
          </a:lstStyle>
          <a:p>
            <a:pPr>
              <a:defRPr/>
            </a:pPr>
            <a:fld id="{DFEFA1C8-6757-4CBD-A60A-5F3F2224E546}" type="slidenum">
              <a:rPr lang="ru-RU"/>
              <a:pPr>
                <a:defRPr/>
              </a:pPr>
              <a:t>‹#›</a:t>
            </a:fld>
            <a:endParaRPr lang="ru-RU"/>
          </a:p>
        </p:txBody>
      </p:sp>
    </p:spTree>
    <p:extLst>
      <p:ext uri="{BB962C8B-B14F-4D97-AF65-F5344CB8AC3E}">
        <p14:creationId xmlns:p14="http://schemas.microsoft.com/office/powerpoint/2010/main" val="526029158"/>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6"/>
          <p:cNvSpPr>
            <a:spLocks noGrp="1" noChangeArrowheads="1"/>
          </p:cNvSpPr>
          <p:nvPr>
            <p:ph type="dt" sz="half" idx="10"/>
          </p:nvPr>
        </p:nvSpPr>
        <p:spPr>
          <a:ln/>
        </p:spPr>
        <p:txBody>
          <a:bodyPr/>
          <a:lstStyle>
            <a:lvl1pPr>
              <a:defRPr/>
            </a:lvl1pPr>
          </a:lstStyle>
          <a:p>
            <a:pPr>
              <a:defRPr/>
            </a:pPr>
            <a:fld id="{E54B7059-BE25-43F6-A04C-7AD0DA5557B1}" type="datetimeFigureOut">
              <a:rPr lang="ru-RU"/>
              <a:pPr>
                <a:defRPr/>
              </a:pPr>
              <a:t>06.06.2018</a:t>
            </a:fld>
            <a:endParaRPr lang="ru-RU"/>
          </a:p>
        </p:txBody>
      </p:sp>
      <p:sp>
        <p:nvSpPr>
          <p:cNvPr id="6" name="Rectangle 7"/>
          <p:cNvSpPr>
            <a:spLocks noGrp="1" noChangeArrowheads="1"/>
          </p:cNvSpPr>
          <p:nvPr>
            <p:ph type="ftr" sz="quarter" idx="11"/>
          </p:nvPr>
        </p:nvSpPr>
        <p:spPr>
          <a:ln/>
        </p:spPr>
        <p:txBody>
          <a:bodyPr/>
          <a:lstStyle>
            <a:lvl1pPr>
              <a:defRPr/>
            </a:lvl1pPr>
          </a:lstStyle>
          <a:p>
            <a:pPr>
              <a:defRPr/>
            </a:pPr>
            <a:endParaRPr lang="ru-RU"/>
          </a:p>
        </p:txBody>
      </p:sp>
      <p:sp>
        <p:nvSpPr>
          <p:cNvPr id="7" name="Rectangle 8"/>
          <p:cNvSpPr>
            <a:spLocks noGrp="1" noChangeArrowheads="1"/>
          </p:cNvSpPr>
          <p:nvPr>
            <p:ph type="sldNum" sz="quarter" idx="12"/>
          </p:nvPr>
        </p:nvSpPr>
        <p:spPr>
          <a:ln/>
        </p:spPr>
        <p:txBody>
          <a:bodyPr/>
          <a:lstStyle>
            <a:lvl1pPr>
              <a:defRPr/>
            </a:lvl1pPr>
          </a:lstStyle>
          <a:p>
            <a:pPr>
              <a:defRPr/>
            </a:pPr>
            <a:fld id="{07244CB7-0F88-47DE-87EB-907C44A0DD42}" type="slidenum">
              <a:rPr lang="ru-RU"/>
              <a:pPr>
                <a:defRPr/>
              </a:pPr>
              <a:t>‹#›</a:t>
            </a:fld>
            <a:endParaRPr lang="ru-RU"/>
          </a:p>
        </p:txBody>
      </p:sp>
    </p:spTree>
    <p:extLst>
      <p:ext uri="{BB962C8B-B14F-4D97-AF65-F5344CB8AC3E}">
        <p14:creationId xmlns:p14="http://schemas.microsoft.com/office/powerpoint/2010/main" val="305776301"/>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6"/>
          <p:cNvSpPr>
            <a:spLocks noGrp="1" noChangeArrowheads="1"/>
          </p:cNvSpPr>
          <p:nvPr>
            <p:ph type="dt" sz="half" idx="10"/>
          </p:nvPr>
        </p:nvSpPr>
        <p:spPr>
          <a:ln/>
        </p:spPr>
        <p:txBody>
          <a:bodyPr/>
          <a:lstStyle>
            <a:lvl1pPr>
              <a:defRPr/>
            </a:lvl1pPr>
          </a:lstStyle>
          <a:p>
            <a:pPr>
              <a:defRPr/>
            </a:pPr>
            <a:fld id="{86181584-EFBA-4010-9DBB-5ACCD553B656}" type="datetimeFigureOut">
              <a:rPr lang="ru-RU"/>
              <a:pPr>
                <a:defRPr/>
              </a:pPr>
              <a:t>06.06.2018</a:t>
            </a:fld>
            <a:endParaRPr lang="ru-RU"/>
          </a:p>
        </p:txBody>
      </p:sp>
      <p:sp>
        <p:nvSpPr>
          <p:cNvPr id="6" name="Rectangle 7"/>
          <p:cNvSpPr>
            <a:spLocks noGrp="1" noChangeArrowheads="1"/>
          </p:cNvSpPr>
          <p:nvPr>
            <p:ph type="ftr" sz="quarter" idx="11"/>
          </p:nvPr>
        </p:nvSpPr>
        <p:spPr>
          <a:ln/>
        </p:spPr>
        <p:txBody>
          <a:bodyPr/>
          <a:lstStyle>
            <a:lvl1pPr>
              <a:defRPr/>
            </a:lvl1pPr>
          </a:lstStyle>
          <a:p>
            <a:pPr>
              <a:defRPr/>
            </a:pPr>
            <a:endParaRPr lang="ru-RU"/>
          </a:p>
        </p:txBody>
      </p:sp>
      <p:sp>
        <p:nvSpPr>
          <p:cNvPr id="7" name="Rectangle 8"/>
          <p:cNvSpPr>
            <a:spLocks noGrp="1" noChangeArrowheads="1"/>
          </p:cNvSpPr>
          <p:nvPr>
            <p:ph type="sldNum" sz="quarter" idx="12"/>
          </p:nvPr>
        </p:nvSpPr>
        <p:spPr>
          <a:ln/>
        </p:spPr>
        <p:txBody>
          <a:bodyPr/>
          <a:lstStyle>
            <a:lvl1pPr>
              <a:defRPr/>
            </a:lvl1pPr>
          </a:lstStyle>
          <a:p>
            <a:pPr>
              <a:defRPr/>
            </a:pPr>
            <a:fld id="{552F6B99-59C8-4615-A9B1-24A5D2143341}" type="slidenum">
              <a:rPr lang="ru-RU"/>
              <a:pPr>
                <a:defRPr/>
              </a:pPr>
              <a:t>‹#›</a:t>
            </a:fld>
            <a:endParaRPr lang="ru-RU"/>
          </a:p>
        </p:txBody>
      </p:sp>
    </p:spTree>
    <p:extLst>
      <p:ext uri="{BB962C8B-B14F-4D97-AF65-F5344CB8AC3E}">
        <p14:creationId xmlns:p14="http://schemas.microsoft.com/office/powerpoint/2010/main" val="876363269"/>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6"/>
          <p:cNvSpPr>
            <a:spLocks noGrp="1" noChangeArrowheads="1"/>
          </p:cNvSpPr>
          <p:nvPr>
            <p:ph type="dt" sz="half" idx="10"/>
          </p:nvPr>
        </p:nvSpPr>
        <p:spPr>
          <a:ln/>
        </p:spPr>
        <p:txBody>
          <a:bodyPr/>
          <a:lstStyle>
            <a:lvl1pPr>
              <a:defRPr/>
            </a:lvl1pPr>
          </a:lstStyle>
          <a:p>
            <a:pPr>
              <a:defRPr/>
            </a:pPr>
            <a:fld id="{B884DAA9-4533-4AB4-8732-528F4D5489D0}" type="datetimeFigureOut">
              <a:rPr lang="ru-RU"/>
              <a:pPr>
                <a:defRPr/>
              </a:pPr>
              <a:t>06.06.2018</a:t>
            </a:fld>
            <a:endParaRPr lang="ru-RU"/>
          </a:p>
        </p:txBody>
      </p:sp>
      <p:sp>
        <p:nvSpPr>
          <p:cNvPr id="5" name="Rectangle 7"/>
          <p:cNvSpPr>
            <a:spLocks noGrp="1" noChangeArrowheads="1"/>
          </p:cNvSpPr>
          <p:nvPr>
            <p:ph type="ftr" sz="quarter" idx="11"/>
          </p:nvPr>
        </p:nvSpPr>
        <p:spPr>
          <a:ln/>
        </p:spPr>
        <p:txBody>
          <a:bodyPr/>
          <a:lstStyle>
            <a:lvl1pPr>
              <a:defRPr/>
            </a:lvl1pPr>
          </a:lstStyle>
          <a:p>
            <a:pPr>
              <a:defRPr/>
            </a:pPr>
            <a:endParaRPr lang="ru-RU"/>
          </a:p>
        </p:txBody>
      </p:sp>
      <p:sp>
        <p:nvSpPr>
          <p:cNvPr id="6" name="Rectangle 8"/>
          <p:cNvSpPr>
            <a:spLocks noGrp="1" noChangeArrowheads="1"/>
          </p:cNvSpPr>
          <p:nvPr>
            <p:ph type="sldNum" sz="quarter" idx="12"/>
          </p:nvPr>
        </p:nvSpPr>
        <p:spPr>
          <a:ln/>
        </p:spPr>
        <p:txBody>
          <a:bodyPr/>
          <a:lstStyle>
            <a:lvl1pPr>
              <a:defRPr/>
            </a:lvl1pPr>
          </a:lstStyle>
          <a:p>
            <a:pPr>
              <a:defRPr/>
            </a:pPr>
            <a:fld id="{4A532D84-C25B-4415-978F-3E506BBCE0E8}" type="slidenum">
              <a:rPr lang="ru-RU"/>
              <a:pPr>
                <a:defRPr/>
              </a:pPr>
              <a:t>‹#›</a:t>
            </a:fld>
            <a:endParaRPr lang="ru-RU"/>
          </a:p>
        </p:txBody>
      </p:sp>
    </p:spTree>
    <p:extLst>
      <p:ext uri="{BB962C8B-B14F-4D97-AF65-F5344CB8AC3E}">
        <p14:creationId xmlns:p14="http://schemas.microsoft.com/office/powerpoint/2010/main" val="359108492"/>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91313" y="96838"/>
            <a:ext cx="1919287" cy="5999162"/>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931863" y="96838"/>
            <a:ext cx="5607050" cy="5999162"/>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6"/>
          <p:cNvSpPr>
            <a:spLocks noGrp="1" noChangeArrowheads="1"/>
          </p:cNvSpPr>
          <p:nvPr>
            <p:ph type="dt" sz="half" idx="10"/>
          </p:nvPr>
        </p:nvSpPr>
        <p:spPr>
          <a:ln/>
        </p:spPr>
        <p:txBody>
          <a:bodyPr/>
          <a:lstStyle>
            <a:lvl1pPr>
              <a:defRPr/>
            </a:lvl1pPr>
          </a:lstStyle>
          <a:p>
            <a:pPr>
              <a:defRPr/>
            </a:pPr>
            <a:fld id="{E8599C33-DEA9-453B-A970-0A7623078C96}" type="datetimeFigureOut">
              <a:rPr lang="ru-RU"/>
              <a:pPr>
                <a:defRPr/>
              </a:pPr>
              <a:t>06.06.2018</a:t>
            </a:fld>
            <a:endParaRPr lang="ru-RU"/>
          </a:p>
        </p:txBody>
      </p:sp>
      <p:sp>
        <p:nvSpPr>
          <p:cNvPr id="5" name="Rectangle 7"/>
          <p:cNvSpPr>
            <a:spLocks noGrp="1" noChangeArrowheads="1"/>
          </p:cNvSpPr>
          <p:nvPr>
            <p:ph type="ftr" sz="quarter" idx="11"/>
          </p:nvPr>
        </p:nvSpPr>
        <p:spPr>
          <a:ln/>
        </p:spPr>
        <p:txBody>
          <a:bodyPr/>
          <a:lstStyle>
            <a:lvl1pPr>
              <a:defRPr/>
            </a:lvl1pPr>
          </a:lstStyle>
          <a:p>
            <a:pPr>
              <a:defRPr/>
            </a:pPr>
            <a:endParaRPr lang="ru-RU"/>
          </a:p>
        </p:txBody>
      </p:sp>
      <p:sp>
        <p:nvSpPr>
          <p:cNvPr id="6" name="Rectangle 8"/>
          <p:cNvSpPr>
            <a:spLocks noGrp="1" noChangeArrowheads="1"/>
          </p:cNvSpPr>
          <p:nvPr>
            <p:ph type="sldNum" sz="quarter" idx="12"/>
          </p:nvPr>
        </p:nvSpPr>
        <p:spPr>
          <a:ln/>
        </p:spPr>
        <p:txBody>
          <a:bodyPr/>
          <a:lstStyle>
            <a:lvl1pPr>
              <a:defRPr/>
            </a:lvl1pPr>
          </a:lstStyle>
          <a:p>
            <a:pPr>
              <a:defRPr/>
            </a:pPr>
            <a:fld id="{0830A518-5446-4BBD-9591-3478B433CE3E}" type="slidenum">
              <a:rPr lang="ru-RU"/>
              <a:pPr>
                <a:defRPr/>
              </a:pPr>
              <a:t>‹#›</a:t>
            </a:fld>
            <a:endParaRPr lang="ru-RU"/>
          </a:p>
        </p:txBody>
      </p:sp>
    </p:spTree>
    <p:extLst>
      <p:ext uri="{BB962C8B-B14F-4D97-AF65-F5344CB8AC3E}">
        <p14:creationId xmlns:p14="http://schemas.microsoft.com/office/powerpoint/2010/main" val="2843533245"/>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31863" y="96838"/>
            <a:ext cx="7158037" cy="1412875"/>
          </a:xfrm>
        </p:spPr>
        <p:txBody>
          <a:bodyPr/>
          <a:lstStyle/>
          <a:p>
            <a:r>
              <a:rPr lang="ru-RU"/>
              <a:t>Образец заголовка</a:t>
            </a:r>
          </a:p>
        </p:txBody>
      </p:sp>
      <p:sp>
        <p:nvSpPr>
          <p:cNvPr id="3" name="Таблица 2"/>
          <p:cNvSpPr>
            <a:spLocks noGrp="1"/>
          </p:cNvSpPr>
          <p:nvPr>
            <p:ph type="tbl" idx="1"/>
          </p:nvPr>
        </p:nvSpPr>
        <p:spPr>
          <a:xfrm>
            <a:off x="949325" y="1981200"/>
            <a:ext cx="7661275" cy="4114800"/>
          </a:xfrm>
        </p:spPr>
        <p:txBody>
          <a:bodyPr/>
          <a:lstStyle/>
          <a:p>
            <a:pPr lvl="0"/>
            <a:endParaRPr lang="ru-RU" noProof="0"/>
          </a:p>
        </p:txBody>
      </p:sp>
      <p:sp>
        <p:nvSpPr>
          <p:cNvPr id="4" name="Rectangle 6"/>
          <p:cNvSpPr>
            <a:spLocks noGrp="1" noChangeArrowheads="1"/>
          </p:cNvSpPr>
          <p:nvPr>
            <p:ph type="dt" sz="half" idx="10"/>
          </p:nvPr>
        </p:nvSpPr>
        <p:spPr>
          <a:ln/>
        </p:spPr>
        <p:txBody>
          <a:bodyPr/>
          <a:lstStyle>
            <a:lvl1pPr>
              <a:defRPr/>
            </a:lvl1pPr>
          </a:lstStyle>
          <a:p>
            <a:pPr>
              <a:defRPr/>
            </a:pPr>
            <a:fld id="{A1AE9BE4-1A0E-40B2-B4F5-A9FD97A0DCF3}" type="datetimeFigureOut">
              <a:rPr lang="ru-RU"/>
              <a:pPr>
                <a:defRPr/>
              </a:pPr>
              <a:t>06.06.2018</a:t>
            </a:fld>
            <a:endParaRPr lang="ru-RU"/>
          </a:p>
        </p:txBody>
      </p:sp>
      <p:sp>
        <p:nvSpPr>
          <p:cNvPr id="5" name="Rectangle 7"/>
          <p:cNvSpPr>
            <a:spLocks noGrp="1" noChangeArrowheads="1"/>
          </p:cNvSpPr>
          <p:nvPr>
            <p:ph type="ftr" sz="quarter" idx="11"/>
          </p:nvPr>
        </p:nvSpPr>
        <p:spPr>
          <a:ln/>
        </p:spPr>
        <p:txBody>
          <a:bodyPr/>
          <a:lstStyle>
            <a:lvl1pPr>
              <a:defRPr/>
            </a:lvl1pPr>
          </a:lstStyle>
          <a:p>
            <a:pPr>
              <a:defRPr/>
            </a:pPr>
            <a:endParaRPr lang="ru-RU"/>
          </a:p>
        </p:txBody>
      </p:sp>
      <p:sp>
        <p:nvSpPr>
          <p:cNvPr id="6" name="Rectangle 8"/>
          <p:cNvSpPr>
            <a:spLocks noGrp="1" noChangeArrowheads="1"/>
          </p:cNvSpPr>
          <p:nvPr>
            <p:ph type="sldNum" sz="quarter" idx="12"/>
          </p:nvPr>
        </p:nvSpPr>
        <p:spPr>
          <a:ln/>
        </p:spPr>
        <p:txBody>
          <a:bodyPr/>
          <a:lstStyle>
            <a:lvl1pPr>
              <a:defRPr/>
            </a:lvl1pPr>
          </a:lstStyle>
          <a:p>
            <a:pPr>
              <a:defRPr/>
            </a:pPr>
            <a:fld id="{E984DA2A-28B3-4BC8-ACEF-778386B6DDFC}" type="slidenum">
              <a:rPr lang="ru-RU"/>
              <a:pPr>
                <a:defRPr/>
              </a:pPr>
              <a:t>‹#›</a:t>
            </a:fld>
            <a:endParaRPr lang="ru-RU"/>
          </a:p>
        </p:txBody>
      </p:sp>
    </p:spTree>
    <p:extLst>
      <p:ext uri="{BB962C8B-B14F-4D97-AF65-F5344CB8AC3E}">
        <p14:creationId xmlns:p14="http://schemas.microsoft.com/office/powerpoint/2010/main" val="2222918569"/>
      </p:ext>
    </p:extLst>
  </p:cSld>
  <p:clrMapOvr>
    <a:masterClrMapping/>
  </p:clrMapOvr>
  <p:timing>
    <p:tnLst>
      <p:par>
        <p:cTn id="1" dur="indefinite" restart="never" nodeType="tmRoot"/>
      </p:par>
    </p:tnLst>
  </p:timing>
</p:sldLayout>
</file>

<file path=ppt/slideLayouts/slideLayout120.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a:t>Образец подзаголовка</a:t>
            </a:r>
          </a:p>
        </p:txBody>
      </p:sp>
      <p:sp>
        <p:nvSpPr>
          <p:cNvPr id="4" name="Date Placeholder 1"/>
          <p:cNvSpPr>
            <a:spLocks noGrp="1"/>
          </p:cNvSpPr>
          <p:nvPr>
            <p:ph type="dt" sz="half" idx="10"/>
          </p:nvPr>
        </p:nvSpPr>
        <p:spPr/>
        <p:txBody>
          <a:bodyPr/>
          <a:lstStyle>
            <a:lvl1pPr>
              <a:defRPr/>
            </a:lvl1pPr>
          </a:lstStyle>
          <a:p>
            <a:pPr>
              <a:defRPr/>
            </a:pPr>
            <a:endParaRPr lang="ru-RU"/>
          </a:p>
        </p:txBody>
      </p:sp>
      <p:sp>
        <p:nvSpPr>
          <p:cNvPr id="5" name="Footer Placeholder 2"/>
          <p:cNvSpPr>
            <a:spLocks noGrp="1"/>
          </p:cNvSpPr>
          <p:nvPr>
            <p:ph type="ftr" sz="quarter" idx="11"/>
          </p:nvPr>
        </p:nvSpPr>
        <p:spPr/>
        <p:txBody>
          <a:bodyPr/>
          <a:lstStyle>
            <a:lvl1pPr>
              <a:defRPr/>
            </a:lvl1pPr>
          </a:lstStyle>
          <a:p>
            <a:pPr>
              <a:defRPr/>
            </a:pPr>
            <a:endParaRPr lang="ru-RU"/>
          </a:p>
        </p:txBody>
      </p:sp>
      <p:sp>
        <p:nvSpPr>
          <p:cNvPr id="6" name="Slide Number Placeholder 3"/>
          <p:cNvSpPr>
            <a:spLocks noGrp="1"/>
          </p:cNvSpPr>
          <p:nvPr>
            <p:ph type="sldNum" sz="quarter" idx="12"/>
          </p:nvPr>
        </p:nvSpPr>
        <p:spPr/>
        <p:txBody>
          <a:bodyPr/>
          <a:lstStyle>
            <a:lvl1pPr>
              <a:defRPr/>
            </a:lvl1pPr>
          </a:lstStyle>
          <a:p>
            <a:pPr>
              <a:defRPr/>
            </a:pPr>
            <a:fld id="{9478EC8A-B2C7-4E30-8E40-9FEF13FE53A2}" type="slidenum">
              <a:rPr lang="ru-RU" altLang="ru-RU"/>
              <a:pPr>
                <a:defRPr/>
              </a:pPr>
              <a:t>‹#›</a:t>
            </a:fld>
            <a:endParaRPr lang="ru-RU" altLang="ru-RU"/>
          </a:p>
        </p:txBody>
      </p:sp>
    </p:spTree>
    <p:extLst>
      <p:ext uri="{BB962C8B-B14F-4D97-AF65-F5344CB8AC3E}">
        <p14:creationId xmlns:p14="http://schemas.microsoft.com/office/powerpoint/2010/main" val="492927006"/>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Date Placeholder 1"/>
          <p:cNvSpPr>
            <a:spLocks noGrp="1"/>
          </p:cNvSpPr>
          <p:nvPr>
            <p:ph type="dt" sz="half" idx="10"/>
          </p:nvPr>
        </p:nvSpPr>
        <p:spPr/>
        <p:txBody>
          <a:bodyPr/>
          <a:lstStyle>
            <a:lvl1pPr>
              <a:defRPr/>
            </a:lvl1pPr>
          </a:lstStyle>
          <a:p>
            <a:pPr>
              <a:defRPr/>
            </a:pPr>
            <a:endParaRPr lang="ru-RU"/>
          </a:p>
        </p:txBody>
      </p:sp>
      <p:sp>
        <p:nvSpPr>
          <p:cNvPr id="5" name="Footer Placeholder 2"/>
          <p:cNvSpPr>
            <a:spLocks noGrp="1"/>
          </p:cNvSpPr>
          <p:nvPr>
            <p:ph type="ftr" sz="quarter" idx="11"/>
          </p:nvPr>
        </p:nvSpPr>
        <p:spPr/>
        <p:txBody>
          <a:bodyPr/>
          <a:lstStyle>
            <a:lvl1pPr>
              <a:defRPr/>
            </a:lvl1pPr>
          </a:lstStyle>
          <a:p>
            <a:pPr>
              <a:defRPr/>
            </a:pPr>
            <a:endParaRPr lang="ru-RU"/>
          </a:p>
        </p:txBody>
      </p:sp>
      <p:sp>
        <p:nvSpPr>
          <p:cNvPr id="6" name="Slide Number Placeholder 3"/>
          <p:cNvSpPr>
            <a:spLocks noGrp="1"/>
          </p:cNvSpPr>
          <p:nvPr>
            <p:ph type="sldNum" sz="quarter" idx="12"/>
          </p:nvPr>
        </p:nvSpPr>
        <p:spPr/>
        <p:txBody>
          <a:bodyPr/>
          <a:lstStyle>
            <a:lvl1pPr>
              <a:defRPr/>
            </a:lvl1pPr>
          </a:lstStyle>
          <a:p>
            <a:pPr>
              <a:defRPr/>
            </a:pPr>
            <a:fld id="{09956512-86EB-4920-9023-74A232956A23}" type="slidenum">
              <a:rPr lang="ru-RU" altLang="ru-RU"/>
              <a:pPr>
                <a:defRPr/>
              </a:pPr>
              <a:t>‹#›</a:t>
            </a:fld>
            <a:endParaRPr lang="ru-RU" altLang="ru-RU"/>
          </a:p>
        </p:txBody>
      </p:sp>
    </p:spTree>
    <p:extLst>
      <p:ext uri="{BB962C8B-B14F-4D97-AF65-F5344CB8AC3E}">
        <p14:creationId xmlns:p14="http://schemas.microsoft.com/office/powerpoint/2010/main" val="3278966381"/>
      </p:ext>
    </p:extLst>
  </p:cSld>
  <p:clrMapOvr>
    <a:masterClrMapping/>
  </p:clrMapOvr>
  <p:timing>
    <p:tnLst>
      <p:par>
        <p:cTn id="1" dur="indefinite" restart="never" nodeType="tmRoot"/>
      </p:par>
    </p:tnLst>
  </p:timing>
</p:sldLayout>
</file>

<file path=ppt/slideLayouts/slideLayout122.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Date Placeholder 1"/>
          <p:cNvSpPr>
            <a:spLocks noGrp="1"/>
          </p:cNvSpPr>
          <p:nvPr>
            <p:ph type="dt" sz="half" idx="10"/>
          </p:nvPr>
        </p:nvSpPr>
        <p:spPr/>
        <p:txBody>
          <a:bodyPr/>
          <a:lstStyle>
            <a:lvl1pPr>
              <a:defRPr/>
            </a:lvl1pPr>
          </a:lstStyle>
          <a:p>
            <a:pPr>
              <a:defRPr/>
            </a:pPr>
            <a:endParaRPr lang="ru-RU"/>
          </a:p>
        </p:txBody>
      </p:sp>
      <p:sp>
        <p:nvSpPr>
          <p:cNvPr id="5" name="Footer Placeholder 2"/>
          <p:cNvSpPr>
            <a:spLocks noGrp="1"/>
          </p:cNvSpPr>
          <p:nvPr>
            <p:ph type="ftr" sz="quarter" idx="11"/>
          </p:nvPr>
        </p:nvSpPr>
        <p:spPr/>
        <p:txBody>
          <a:bodyPr/>
          <a:lstStyle>
            <a:lvl1pPr>
              <a:defRPr/>
            </a:lvl1pPr>
          </a:lstStyle>
          <a:p>
            <a:pPr>
              <a:defRPr/>
            </a:pPr>
            <a:endParaRPr lang="ru-RU"/>
          </a:p>
        </p:txBody>
      </p:sp>
      <p:sp>
        <p:nvSpPr>
          <p:cNvPr id="6" name="Slide Number Placeholder 3"/>
          <p:cNvSpPr>
            <a:spLocks noGrp="1"/>
          </p:cNvSpPr>
          <p:nvPr>
            <p:ph type="sldNum" sz="quarter" idx="12"/>
          </p:nvPr>
        </p:nvSpPr>
        <p:spPr/>
        <p:txBody>
          <a:bodyPr/>
          <a:lstStyle>
            <a:lvl1pPr>
              <a:defRPr/>
            </a:lvl1pPr>
          </a:lstStyle>
          <a:p>
            <a:pPr>
              <a:defRPr/>
            </a:pPr>
            <a:fld id="{128487A6-446F-4F4B-B89C-CAB37CE3A0FE}" type="slidenum">
              <a:rPr lang="ru-RU" altLang="ru-RU"/>
              <a:pPr>
                <a:defRPr/>
              </a:pPr>
              <a:t>‹#›</a:t>
            </a:fld>
            <a:endParaRPr lang="ru-RU" altLang="ru-RU"/>
          </a:p>
        </p:txBody>
      </p:sp>
    </p:spTree>
    <p:extLst>
      <p:ext uri="{BB962C8B-B14F-4D97-AF65-F5344CB8AC3E}">
        <p14:creationId xmlns:p14="http://schemas.microsoft.com/office/powerpoint/2010/main" val="3245146572"/>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609600" y="2160588"/>
            <a:ext cx="3097213" cy="3881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3859213" y="2160588"/>
            <a:ext cx="3098800" cy="3881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Date Placeholder 1"/>
          <p:cNvSpPr>
            <a:spLocks noGrp="1"/>
          </p:cNvSpPr>
          <p:nvPr>
            <p:ph type="dt" sz="half" idx="10"/>
          </p:nvPr>
        </p:nvSpPr>
        <p:spPr/>
        <p:txBody>
          <a:bodyPr/>
          <a:lstStyle>
            <a:lvl1pPr>
              <a:defRPr/>
            </a:lvl1pPr>
          </a:lstStyle>
          <a:p>
            <a:pPr>
              <a:defRPr/>
            </a:pPr>
            <a:endParaRPr lang="ru-RU"/>
          </a:p>
        </p:txBody>
      </p:sp>
      <p:sp>
        <p:nvSpPr>
          <p:cNvPr id="6" name="Footer Placeholder 2"/>
          <p:cNvSpPr>
            <a:spLocks noGrp="1"/>
          </p:cNvSpPr>
          <p:nvPr>
            <p:ph type="ftr" sz="quarter" idx="11"/>
          </p:nvPr>
        </p:nvSpPr>
        <p:spPr/>
        <p:txBody>
          <a:bodyPr/>
          <a:lstStyle>
            <a:lvl1pPr>
              <a:defRPr/>
            </a:lvl1pPr>
          </a:lstStyle>
          <a:p>
            <a:pPr>
              <a:defRPr/>
            </a:pPr>
            <a:endParaRPr lang="ru-RU"/>
          </a:p>
        </p:txBody>
      </p:sp>
      <p:sp>
        <p:nvSpPr>
          <p:cNvPr id="7" name="Slide Number Placeholder 3"/>
          <p:cNvSpPr>
            <a:spLocks noGrp="1"/>
          </p:cNvSpPr>
          <p:nvPr>
            <p:ph type="sldNum" sz="quarter" idx="12"/>
          </p:nvPr>
        </p:nvSpPr>
        <p:spPr/>
        <p:txBody>
          <a:bodyPr/>
          <a:lstStyle>
            <a:lvl1pPr>
              <a:defRPr/>
            </a:lvl1pPr>
          </a:lstStyle>
          <a:p>
            <a:pPr>
              <a:defRPr/>
            </a:pPr>
            <a:fld id="{90E2CE72-6B6D-4AB9-A592-B0C8666B2554}" type="slidenum">
              <a:rPr lang="ru-RU" altLang="ru-RU"/>
              <a:pPr>
                <a:defRPr/>
              </a:pPr>
              <a:t>‹#›</a:t>
            </a:fld>
            <a:endParaRPr lang="ru-RU" altLang="ru-RU"/>
          </a:p>
        </p:txBody>
      </p:sp>
    </p:spTree>
    <p:extLst>
      <p:ext uri="{BB962C8B-B14F-4D97-AF65-F5344CB8AC3E}">
        <p14:creationId xmlns:p14="http://schemas.microsoft.com/office/powerpoint/2010/main" val="2486998993"/>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Date Placeholder 1"/>
          <p:cNvSpPr>
            <a:spLocks noGrp="1"/>
          </p:cNvSpPr>
          <p:nvPr>
            <p:ph type="dt" sz="half" idx="10"/>
          </p:nvPr>
        </p:nvSpPr>
        <p:spPr/>
        <p:txBody>
          <a:bodyPr/>
          <a:lstStyle>
            <a:lvl1pPr>
              <a:defRPr/>
            </a:lvl1pPr>
          </a:lstStyle>
          <a:p>
            <a:pPr>
              <a:defRPr/>
            </a:pPr>
            <a:endParaRPr lang="ru-RU"/>
          </a:p>
        </p:txBody>
      </p:sp>
      <p:sp>
        <p:nvSpPr>
          <p:cNvPr id="8" name="Footer Placeholder 2"/>
          <p:cNvSpPr>
            <a:spLocks noGrp="1"/>
          </p:cNvSpPr>
          <p:nvPr>
            <p:ph type="ftr" sz="quarter" idx="11"/>
          </p:nvPr>
        </p:nvSpPr>
        <p:spPr/>
        <p:txBody>
          <a:bodyPr/>
          <a:lstStyle>
            <a:lvl1pPr>
              <a:defRPr/>
            </a:lvl1pPr>
          </a:lstStyle>
          <a:p>
            <a:pPr>
              <a:defRPr/>
            </a:pPr>
            <a:endParaRPr lang="ru-RU"/>
          </a:p>
        </p:txBody>
      </p:sp>
      <p:sp>
        <p:nvSpPr>
          <p:cNvPr id="9" name="Slide Number Placeholder 3"/>
          <p:cNvSpPr>
            <a:spLocks noGrp="1"/>
          </p:cNvSpPr>
          <p:nvPr>
            <p:ph type="sldNum" sz="quarter" idx="12"/>
          </p:nvPr>
        </p:nvSpPr>
        <p:spPr/>
        <p:txBody>
          <a:bodyPr/>
          <a:lstStyle>
            <a:lvl1pPr>
              <a:defRPr/>
            </a:lvl1pPr>
          </a:lstStyle>
          <a:p>
            <a:pPr>
              <a:defRPr/>
            </a:pPr>
            <a:fld id="{B29B1A75-A185-4863-B6A0-BDF1F63F41A4}" type="slidenum">
              <a:rPr lang="ru-RU" altLang="ru-RU"/>
              <a:pPr>
                <a:defRPr/>
              </a:pPr>
              <a:t>‹#›</a:t>
            </a:fld>
            <a:endParaRPr lang="ru-RU" altLang="ru-RU"/>
          </a:p>
        </p:txBody>
      </p:sp>
    </p:spTree>
    <p:extLst>
      <p:ext uri="{BB962C8B-B14F-4D97-AF65-F5344CB8AC3E}">
        <p14:creationId xmlns:p14="http://schemas.microsoft.com/office/powerpoint/2010/main" val="306934640"/>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Date Placeholder 1"/>
          <p:cNvSpPr>
            <a:spLocks noGrp="1"/>
          </p:cNvSpPr>
          <p:nvPr>
            <p:ph type="dt" sz="half" idx="10"/>
          </p:nvPr>
        </p:nvSpPr>
        <p:spPr/>
        <p:txBody>
          <a:bodyPr/>
          <a:lstStyle>
            <a:lvl1pPr>
              <a:defRPr/>
            </a:lvl1pPr>
          </a:lstStyle>
          <a:p>
            <a:pPr>
              <a:defRPr/>
            </a:pPr>
            <a:endParaRPr lang="ru-RU"/>
          </a:p>
        </p:txBody>
      </p:sp>
      <p:sp>
        <p:nvSpPr>
          <p:cNvPr id="4" name="Footer Placeholder 2"/>
          <p:cNvSpPr>
            <a:spLocks noGrp="1"/>
          </p:cNvSpPr>
          <p:nvPr>
            <p:ph type="ftr" sz="quarter" idx="11"/>
          </p:nvPr>
        </p:nvSpPr>
        <p:spPr/>
        <p:txBody>
          <a:bodyPr/>
          <a:lstStyle>
            <a:lvl1pPr>
              <a:defRPr/>
            </a:lvl1pPr>
          </a:lstStyle>
          <a:p>
            <a:pPr>
              <a:defRPr/>
            </a:pPr>
            <a:endParaRPr lang="ru-RU"/>
          </a:p>
        </p:txBody>
      </p:sp>
      <p:sp>
        <p:nvSpPr>
          <p:cNvPr id="5" name="Slide Number Placeholder 3"/>
          <p:cNvSpPr>
            <a:spLocks noGrp="1"/>
          </p:cNvSpPr>
          <p:nvPr>
            <p:ph type="sldNum" sz="quarter" idx="12"/>
          </p:nvPr>
        </p:nvSpPr>
        <p:spPr/>
        <p:txBody>
          <a:bodyPr/>
          <a:lstStyle>
            <a:lvl1pPr>
              <a:defRPr/>
            </a:lvl1pPr>
          </a:lstStyle>
          <a:p>
            <a:pPr>
              <a:defRPr/>
            </a:pPr>
            <a:fld id="{F5B3BC36-C2AF-4439-8DF5-CF99268C5994}" type="slidenum">
              <a:rPr lang="ru-RU" altLang="ru-RU"/>
              <a:pPr>
                <a:defRPr/>
              </a:pPr>
              <a:t>‹#›</a:t>
            </a:fld>
            <a:endParaRPr lang="ru-RU" altLang="ru-RU"/>
          </a:p>
        </p:txBody>
      </p:sp>
    </p:spTree>
    <p:extLst>
      <p:ext uri="{BB962C8B-B14F-4D97-AF65-F5344CB8AC3E}">
        <p14:creationId xmlns:p14="http://schemas.microsoft.com/office/powerpoint/2010/main" val="1575095449"/>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ru-RU"/>
          </a:p>
        </p:txBody>
      </p:sp>
      <p:sp>
        <p:nvSpPr>
          <p:cNvPr id="3" name="Footer Placeholder 2"/>
          <p:cNvSpPr>
            <a:spLocks noGrp="1"/>
          </p:cNvSpPr>
          <p:nvPr>
            <p:ph type="ftr" sz="quarter" idx="11"/>
          </p:nvPr>
        </p:nvSpPr>
        <p:spPr/>
        <p:txBody>
          <a:bodyPr/>
          <a:lstStyle>
            <a:lvl1pPr>
              <a:defRPr/>
            </a:lvl1pPr>
          </a:lstStyle>
          <a:p>
            <a:pPr>
              <a:defRPr/>
            </a:pPr>
            <a:endParaRPr lang="ru-RU"/>
          </a:p>
        </p:txBody>
      </p:sp>
      <p:sp>
        <p:nvSpPr>
          <p:cNvPr id="4" name="Slide Number Placeholder 3"/>
          <p:cNvSpPr>
            <a:spLocks noGrp="1"/>
          </p:cNvSpPr>
          <p:nvPr>
            <p:ph type="sldNum" sz="quarter" idx="12"/>
          </p:nvPr>
        </p:nvSpPr>
        <p:spPr/>
        <p:txBody>
          <a:bodyPr/>
          <a:lstStyle>
            <a:lvl1pPr>
              <a:defRPr/>
            </a:lvl1pPr>
          </a:lstStyle>
          <a:p>
            <a:pPr>
              <a:defRPr/>
            </a:pPr>
            <a:fld id="{F0E1B259-64C1-4570-82D2-29422ACA56BB}" type="slidenum">
              <a:rPr lang="ru-RU" altLang="ru-RU"/>
              <a:pPr>
                <a:defRPr/>
              </a:pPr>
              <a:t>‹#›</a:t>
            </a:fld>
            <a:endParaRPr lang="ru-RU" altLang="ru-RU"/>
          </a:p>
        </p:txBody>
      </p:sp>
    </p:spTree>
    <p:extLst>
      <p:ext uri="{BB962C8B-B14F-4D97-AF65-F5344CB8AC3E}">
        <p14:creationId xmlns:p14="http://schemas.microsoft.com/office/powerpoint/2010/main" val="2584856716"/>
      </p:ext>
    </p:extLst>
  </p:cSld>
  <p:clrMapOvr>
    <a:masterClrMapping/>
  </p:clrMapOvr>
  <p:timing>
    <p:tnLst>
      <p:par>
        <p:cTn id="1" dur="indefinite" restart="never" nodeType="tmRoot"/>
      </p:par>
    </p:tnLst>
  </p:timing>
</p:sldLayout>
</file>

<file path=ppt/slideLayouts/slideLayout12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1"/>
          <p:cNvSpPr>
            <a:spLocks noGrp="1"/>
          </p:cNvSpPr>
          <p:nvPr>
            <p:ph type="dt" sz="half" idx="10"/>
          </p:nvPr>
        </p:nvSpPr>
        <p:spPr/>
        <p:txBody>
          <a:bodyPr/>
          <a:lstStyle>
            <a:lvl1pPr>
              <a:defRPr/>
            </a:lvl1pPr>
          </a:lstStyle>
          <a:p>
            <a:pPr>
              <a:defRPr/>
            </a:pPr>
            <a:endParaRPr lang="ru-RU"/>
          </a:p>
        </p:txBody>
      </p:sp>
      <p:sp>
        <p:nvSpPr>
          <p:cNvPr id="6" name="Footer Placeholder 2"/>
          <p:cNvSpPr>
            <a:spLocks noGrp="1"/>
          </p:cNvSpPr>
          <p:nvPr>
            <p:ph type="ftr" sz="quarter" idx="11"/>
          </p:nvPr>
        </p:nvSpPr>
        <p:spPr/>
        <p:txBody>
          <a:bodyPr/>
          <a:lstStyle>
            <a:lvl1pPr>
              <a:defRPr/>
            </a:lvl1pPr>
          </a:lstStyle>
          <a:p>
            <a:pPr>
              <a:defRPr/>
            </a:pPr>
            <a:endParaRPr lang="ru-RU"/>
          </a:p>
        </p:txBody>
      </p:sp>
      <p:sp>
        <p:nvSpPr>
          <p:cNvPr id="7" name="Slide Number Placeholder 3"/>
          <p:cNvSpPr>
            <a:spLocks noGrp="1"/>
          </p:cNvSpPr>
          <p:nvPr>
            <p:ph type="sldNum" sz="quarter" idx="12"/>
          </p:nvPr>
        </p:nvSpPr>
        <p:spPr/>
        <p:txBody>
          <a:bodyPr/>
          <a:lstStyle>
            <a:lvl1pPr>
              <a:defRPr/>
            </a:lvl1pPr>
          </a:lstStyle>
          <a:p>
            <a:pPr>
              <a:defRPr/>
            </a:pPr>
            <a:fld id="{9A3037DB-F8D6-432A-8731-0145C0319C5D}" type="slidenum">
              <a:rPr lang="ru-RU" altLang="ru-RU"/>
              <a:pPr>
                <a:defRPr/>
              </a:pPr>
              <a:t>‹#›</a:t>
            </a:fld>
            <a:endParaRPr lang="ru-RU" altLang="ru-RU"/>
          </a:p>
        </p:txBody>
      </p:sp>
    </p:spTree>
    <p:extLst>
      <p:ext uri="{BB962C8B-B14F-4D97-AF65-F5344CB8AC3E}">
        <p14:creationId xmlns:p14="http://schemas.microsoft.com/office/powerpoint/2010/main" val="2060023789"/>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1"/>
          <p:cNvSpPr>
            <a:spLocks noGrp="1"/>
          </p:cNvSpPr>
          <p:nvPr>
            <p:ph type="dt" sz="half" idx="10"/>
          </p:nvPr>
        </p:nvSpPr>
        <p:spPr/>
        <p:txBody>
          <a:bodyPr/>
          <a:lstStyle>
            <a:lvl1pPr>
              <a:defRPr/>
            </a:lvl1pPr>
          </a:lstStyle>
          <a:p>
            <a:pPr>
              <a:defRPr/>
            </a:pPr>
            <a:endParaRPr lang="ru-RU"/>
          </a:p>
        </p:txBody>
      </p:sp>
      <p:sp>
        <p:nvSpPr>
          <p:cNvPr id="6" name="Footer Placeholder 2"/>
          <p:cNvSpPr>
            <a:spLocks noGrp="1"/>
          </p:cNvSpPr>
          <p:nvPr>
            <p:ph type="ftr" sz="quarter" idx="11"/>
          </p:nvPr>
        </p:nvSpPr>
        <p:spPr/>
        <p:txBody>
          <a:bodyPr/>
          <a:lstStyle>
            <a:lvl1pPr>
              <a:defRPr/>
            </a:lvl1pPr>
          </a:lstStyle>
          <a:p>
            <a:pPr>
              <a:defRPr/>
            </a:pPr>
            <a:endParaRPr lang="ru-RU"/>
          </a:p>
        </p:txBody>
      </p:sp>
      <p:sp>
        <p:nvSpPr>
          <p:cNvPr id="7" name="Slide Number Placeholder 3"/>
          <p:cNvSpPr>
            <a:spLocks noGrp="1"/>
          </p:cNvSpPr>
          <p:nvPr>
            <p:ph type="sldNum" sz="quarter" idx="12"/>
          </p:nvPr>
        </p:nvSpPr>
        <p:spPr/>
        <p:txBody>
          <a:bodyPr/>
          <a:lstStyle>
            <a:lvl1pPr>
              <a:defRPr/>
            </a:lvl1pPr>
          </a:lstStyle>
          <a:p>
            <a:pPr>
              <a:defRPr/>
            </a:pPr>
            <a:fld id="{EB6D578E-CE90-4F60-8532-2AB0E306AC47}" type="slidenum">
              <a:rPr lang="ru-RU" altLang="ru-RU"/>
              <a:pPr>
                <a:defRPr/>
              </a:pPr>
              <a:t>‹#›</a:t>
            </a:fld>
            <a:endParaRPr lang="ru-RU" altLang="ru-RU"/>
          </a:p>
        </p:txBody>
      </p:sp>
    </p:spTree>
    <p:extLst>
      <p:ext uri="{BB962C8B-B14F-4D97-AF65-F5344CB8AC3E}">
        <p14:creationId xmlns:p14="http://schemas.microsoft.com/office/powerpoint/2010/main" val="3013747219"/>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Date Placeholder 1"/>
          <p:cNvSpPr>
            <a:spLocks noGrp="1"/>
          </p:cNvSpPr>
          <p:nvPr>
            <p:ph type="dt" sz="half" idx="10"/>
          </p:nvPr>
        </p:nvSpPr>
        <p:spPr/>
        <p:txBody>
          <a:bodyPr/>
          <a:lstStyle>
            <a:lvl1pPr>
              <a:defRPr/>
            </a:lvl1pPr>
          </a:lstStyle>
          <a:p>
            <a:pPr>
              <a:defRPr/>
            </a:pPr>
            <a:endParaRPr lang="ru-RU"/>
          </a:p>
        </p:txBody>
      </p:sp>
      <p:sp>
        <p:nvSpPr>
          <p:cNvPr id="5" name="Footer Placeholder 2"/>
          <p:cNvSpPr>
            <a:spLocks noGrp="1"/>
          </p:cNvSpPr>
          <p:nvPr>
            <p:ph type="ftr" sz="quarter" idx="11"/>
          </p:nvPr>
        </p:nvSpPr>
        <p:spPr/>
        <p:txBody>
          <a:bodyPr/>
          <a:lstStyle>
            <a:lvl1pPr>
              <a:defRPr/>
            </a:lvl1pPr>
          </a:lstStyle>
          <a:p>
            <a:pPr>
              <a:defRPr/>
            </a:pPr>
            <a:endParaRPr lang="ru-RU"/>
          </a:p>
        </p:txBody>
      </p:sp>
      <p:sp>
        <p:nvSpPr>
          <p:cNvPr id="6" name="Slide Number Placeholder 3"/>
          <p:cNvSpPr>
            <a:spLocks noGrp="1"/>
          </p:cNvSpPr>
          <p:nvPr>
            <p:ph type="sldNum" sz="quarter" idx="12"/>
          </p:nvPr>
        </p:nvSpPr>
        <p:spPr/>
        <p:txBody>
          <a:bodyPr/>
          <a:lstStyle>
            <a:lvl1pPr>
              <a:defRPr/>
            </a:lvl1pPr>
          </a:lstStyle>
          <a:p>
            <a:pPr>
              <a:defRPr/>
            </a:pPr>
            <a:fld id="{0F948BE9-935C-450A-887A-C8D4B3ABD1DB}" type="slidenum">
              <a:rPr lang="ru-RU" altLang="ru-RU"/>
              <a:pPr>
                <a:defRPr/>
              </a:pPr>
              <a:t>‹#›</a:t>
            </a:fld>
            <a:endParaRPr lang="ru-RU" altLang="ru-RU"/>
          </a:p>
        </p:txBody>
      </p:sp>
    </p:spTree>
    <p:extLst>
      <p:ext uri="{BB962C8B-B14F-4D97-AF65-F5344CB8AC3E}">
        <p14:creationId xmlns:p14="http://schemas.microsoft.com/office/powerpoint/2010/main" val="3375444668"/>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5372100" y="609600"/>
            <a:ext cx="1585913" cy="54324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09600" y="609600"/>
            <a:ext cx="4610100" cy="54324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Date Placeholder 1"/>
          <p:cNvSpPr>
            <a:spLocks noGrp="1"/>
          </p:cNvSpPr>
          <p:nvPr>
            <p:ph type="dt" sz="half" idx="10"/>
          </p:nvPr>
        </p:nvSpPr>
        <p:spPr/>
        <p:txBody>
          <a:bodyPr/>
          <a:lstStyle>
            <a:lvl1pPr>
              <a:defRPr/>
            </a:lvl1pPr>
          </a:lstStyle>
          <a:p>
            <a:pPr>
              <a:defRPr/>
            </a:pPr>
            <a:endParaRPr lang="ru-RU"/>
          </a:p>
        </p:txBody>
      </p:sp>
      <p:sp>
        <p:nvSpPr>
          <p:cNvPr id="5" name="Footer Placeholder 2"/>
          <p:cNvSpPr>
            <a:spLocks noGrp="1"/>
          </p:cNvSpPr>
          <p:nvPr>
            <p:ph type="ftr" sz="quarter" idx="11"/>
          </p:nvPr>
        </p:nvSpPr>
        <p:spPr/>
        <p:txBody>
          <a:bodyPr/>
          <a:lstStyle>
            <a:lvl1pPr>
              <a:defRPr/>
            </a:lvl1pPr>
          </a:lstStyle>
          <a:p>
            <a:pPr>
              <a:defRPr/>
            </a:pPr>
            <a:endParaRPr lang="ru-RU"/>
          </a:p>
        </p:txBody>
      </p:sp>
      <p:sp>
        <p:nvSpPr>
          <p:cNvPr id="6" name="Slide Number Placeholder 3"/>
          <p:cNvSpPr>
            <a:spLocks noGrp="1"/>
          </p:cNvSpPr>
          <p:nvPr>
            <p:ph type="sldNum" sz="quarter" idx="12"/>
          </p:nvPr>
        </p:nvSpPr>
        <p:spPr/>
        <p:txBody>
          <a:bodyPr/>
          <a:lstStyle>
            <a:lvl1pPr>
              <a:defRPr/>
            </a:lvl1pPr>
          </a:lstStyle>
          <a:p>
            <a:pPr>
              <a:defRPr/>
            </a:pPr>
            <a:fld id="{057D2B6C-E27C-4198-A761-D0C2BE2976F7}" type="slidenum">
              <a:rPr lang="ru-RU" altLang="ru-RU"/>
              <a:pPr>
                <a:defRPr/>
              </a:pPr>
              <a:t>‹#›</a:t>
            </a:fld>
            <a:endParaRPr lang="ru-RU" altLang="ru-RU"/>
          </a:p>
        </p:txBody>
      </p:sp>
    </p:spTree>
    <p:extLst>
      <p:ext uri="{BB962C8B-B14F-4D97-AF65-F5344CB8AC3E}">
        <p14:creationId xmlns:p14="http://schemas.microsoft.com/office/powerpoint/2010/main" val="3938047980"/>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609600"/>
            <a:ext cx="6348413" cy="1320800"/>
          </a:xfrm>
        </p:spPr>
        <p:txBody>
          <a:bodyPr/>
          <a:lstStyle/>
          <a:p>
            <a:r>
              <a:rPr lang="ru-RU"/>
              <a:t>Образец заголовка</a:t>
            </a:r>
          </a:p>
        </p:txBody>
      </p:sp>
      <p:sp>
        <p:nvSpPr>
          <p:cNvPr id="3" name="Таблица 2"/>
          <p:cNvSpPr>
            <a:spLocks noGrp="1"/>
          </p:cNvSpPr>
          <p:nvPr>
            <p:ph type="tbl" idx="1"/>
          </p:nvPr>
        </p:nvSpPr>
        <p:spPr>
          <a:xfrm>
            <a:off x="609600" y="2160588"/>
            <a:ext cx="6348413" cy="3881437"/>
          </a:xfrm>
        </p:spPr>
        <p:txBody>
          <a:bodyPr/>
          <a:lstStyle/>
          <a:p>
            <a:pPr lvl="0"/>
            <a:endParaRPr lang="ru-RU" noProof="0"/>
          </a:p>
        </p:txBody>
      </p:sp>
      <p:sp>
        <p:nvSpPr>
          <p:cNvPr id="4" name="Date Placeholder 1"/>
          <p:cNvSpPr>
            <a:spLocks noGrp="1"/>
          </p:cNvSpPr>
          <p:nvPr>
            <p:ph type="dt" sz="half" idx="10"/>
          </p:nvPr>
        </p:nvSpPr>
        <p:spPr/>
        <p:txBody>
          <a:bodyPr/>
          <a:lstStyle>
            <a:lvl1pPr>
              <a:defRPr/>
            </a:lvl1pPr>
          </a:lstStyle>
          <a:p>
            <a:pPr>
              <a:defRPr/>
            </a:pPr>
            <a:endParaRPr lang="ru-RU"/>
          </a:p>
        </p:txBody>
      </p:sp>
      <p:sp>
        <p:nvSpPr>
          <p:cNvPr id="5" name="Footer Placeholder 2"/>
          <p:cNvSpPr>
            <a:spLocks noGrp="1"/>
          </p:cNvSpPr>
          <p:nvPr>
            <p:ph type="ftr" sz="quarter" idx="11"/>
          </p:nvPr>
        </p:nvSpPr>
        <p:spPr/>
        <p:txBody>
          <a:bodyPr/>
          <a:lstStyle>
            <a:lvl1pPr>
              <a:defRPr/>
            </a:lvl1pPr>
          </a:lstStyle>
          <a:p>
            <a:pPr>
              <a:defRPr/>
            </a:pPr>
            <a:endParaRPr lang="ru-RU"/>
          </a:p>
        </p:txBody>
      </p:sp>
      <p:sp>
        <p:nvSpPr>
          <p:cNvPr id="6" name="Slide Number Placeholder 3"/>
          <p:cNvSpPr>
            <a:spLocks noGrp="1"/>
          </p:cNvSpPr>
          <p:nvPr>
            <p:ph type="sldNum" sz="quarter" idx="12"/>
          </p:nvPr>
        </p:nvSpPr>
        <p:spPr/>
        <p:txBody>
          <a:bodyPr/>
          <a:lstStyle>
            <a:lvl1pPr>
              <a:defRPr/>
            </a:lvl1pPr>
          </a:lstStyle>
          <a:p>
            <a:pPr>
              <a:defRPr/>
            </a:pPr>
            <a:fld id="{8456B3EE-A448-4AD4-94AE-82B244DBC9CB}" type="slidenum">
              <a:rPr lang="ru-RU" altLang="ru-RU"/>
              <a:pPr>
                <a:defRPr/>
              </a:pPr>
              <a:t>‹#›</a:t>
            </a:fld>
            <a:endParaRPr lang="ru-RU" altLang="ru-RU"/>
          </a:p>
        </p:txBody>
      </p:sp>
    </p:spTree>
    <p:extLst>
      <p:ext uri="{BB962C8B-B14F-4D97-AF65-F5344CB8AC3E}">
        <p14:creationId xmlns:p14="http://schemas.microsoft.com/office/powerpoint/2010/main" val="1797552140"/>
      </p:ext>
    </p:extLst>
  </p:cSld>
  <p:clrMapOvr>
    <a:masterClrMapping/>
  </p:clrMapOvr>
  <p:timing>
    <p:tnLst>
      <p:par>
        <p:cTn id="1" dur="indefinite" restart="never" nodeType="tmRoot"/>
      </p:par>
    </p:tnLst>
  </p:timing>
</p:sldLayout>
</file>

<file path=ppt/slideLayouts/slideLayout13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59875" cy="6858000"/>
            <a:chOff x="0" y="0"/>
            <a:chExt cx="5770" cy="4320"/>
          </a:xfrm>
        </p:grpSpPr>
        <p:sp>
          <p:nvSpPr>
            <p:cNvPr id="5" name="Rectangle 3"/>
            <p:cNvSpPr>
              <a:spLocks noChangeArrowheads="1"/>
            </p:cNvSpPr>
            <p:nvPr userDrawn="1"/>
          </p:nvSpPr>
          <p:spPr bwMode="hidden">
            <a:xfrm>
              <a:off x="5232" y="1"/>
              <a:ext cx="528" cy="4319"/>
            </a:xfrm>
            <a:prstGeom prst="rect">
              <a:avLst/>
            </a:prstGeom>
            <a:gradFill rotWithShape="0">
              <a:gsLst>
                <a:gs pos="0">
                  <a:schemeClr val="accent2"/>
                </a:gs>
                <a:gs pos="100000">
                  <a:schemeClr val="accent2">
                    <a:gamma/>
                    <a:tint val="94118"/>
                    <a:invGamma/>
                  </a:schemeClr>
                </a:gs>
              </a:gsLst>
              <a:lin ang="0" scaled="1"/>
            </a:gradFill>
            <a:ln w="9525">
              <a:noFill/>
              <a:miter lim="800000"/>
              <a:headEnd/>
              <a:tailEnd/>
            </a:ln>
            <a:effectLst/>
          </p:spPr>
          <p:txBody>
            <a:bodyPr wrap="none" anchor="ctr"/>
            <a:lstStyle/>
            <a:p>
              <a:pPr eaLnBrk="1" hangingPunct="1">
                <a:defRPr/>
              </a:pPr>
              <a:endParaRPr lang="ru-RU"/>
            </a:p>
          </p:txBody>
        </p:sp>
        <p:sp>
          <p:nvSpPr>
            <p:cNvPr id="6" name="Rectangle 4"/>
            <p:cNvSpPr>
              <a:spLocks noChangeArrowheads="1"/>
            </p:cNvSpPr>
            <p:nvPr userDrawn="1"/>
          </p:nvSpPr>
          <p:spPr bwMode="hidden">
            <a:xfrm>
              <a:off x="1056" y="0"/>
              <a:ext cx="192"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7" name="Rectangle 5"/>
            <p:cNvSpPr>
              <a:spLocks noChangeArrowheads="1"/>
            </p:cNvSpPr>
            <p:nvPr userDrawn="1"/>
          </p:nvSpPr>
          <p:spPr bwMode="hidden">
            <a:xfrm>
              <a:off x="1728" y="0"/>
              <a:ext cx="432"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8" name="Rectangle 6"/>
            <p:cNvSpPr>
              <a:spLocks noChangeArrowheads="1"/>
            </p:cNvSpPr>
            <p:nvPr userDrawn="1"/>
          </p:nvSpPr>
          <p:spPr bwMode="hidden">
            <a:xfrm>
              <a:off x="2256" y="0"/>
              <a:ext cx="240" cy="43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9" name="Rectangle 7"/>
            <p:cNvSpPr>
              <a:spLocks noChangeArrowheads="1"/>
            </p:cNvSpPr>
            <p:nvPr userDrawn="1"/>
          </p:nvSpPr>
          <p:spPr bwMode="hidden">
            <a:xfrm>
              <a:off x="1344" y="0"/>
              <a:ext cx="384" cy="432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10" name="Rectangle 8"/>
            <p:cNvSpPr>
              <a:spLocks noChangeArrowheads="1"/>
            </p:cNvSpPr>
            <p:nvPr userDrawn="1"/>
          </p:nvSpPr>
          <p:spPr bwMode="hidden">
            <a:xfrm>
              <a:off x="480" y="0"/>
              <a:ext cx="576" cy="432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11" name="Rectangle 9"/>
            <p:cNvSpPr>
              <a:spLocks noChangeArrowheads="1"/>
            </p:cNvSpPr>
            <p:nvPr userDrawn="1"/>
          </p:nvSpPr>
          <p:spPr bwMode="hidden">
            <a:xfrm>
              <a:off x="288" y="0"/>
              <a:ext cx="192" cy="4320"/>
            </a:xfrm>
            <a:prstGeom prst="rect">
              <a:avLst/>
            </a:prstGeom>
            <a:gradFill rotWithShape="0">
              <a:gsLst>
                <a:gs pos="0">
                  <a:schemeClr val="bg2"/>
                </a:gs>
                <a:gs pos="50000">
                  <a:schemeClr val="bg2">
                    <a:gamma/>
                    <a:shade val="84706"/>
                    <a:invGamma/>
                  </a:schemeClr>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12" name="Rectangle 10"/>
            <p:cNvSpPr>
              <a:spLocks noChangeArrowheads="1"/>
            </p:cNvSpPr>
            <p:nvPr userDrawn="1"/>
          </p:nvSpPr>
          <p:spPr bwMode="hidden">
            <a:xfrm>
              <a:off x="0" y="0"/>
              <a:ext cx="288" cy="4320"/>
            </a:xfrm>
            <a:prstGeom prst="rect">
              <a:avLst/>
            </a:prstGeom>
            <a:gradFill rotWithShape="0">
              <a:gsLst>
                <a:gs pos="0">
                  <a:schemeClr val="bg2">
                    <a:gamma/>
                    <a:shade val="78824"/>
                    <a:invGamma/>
                  </a:schemeClr>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13" name="Rectangle 11"/>
            <p:cNvSpPr>
              <a:spLocks noChangeArrowheads="1"/>
            </p:cNvSpPr>
            <p:nvPr userDrawn="1"/>
          </p:nvSpPr>
          <p:spPr bwMode="hidden">
            <a:xfrm>
              <a:off x="2160" y="0"/>
              <a:ext cx="240" cy="432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14" name="Rectangle 12"/>
            <p:cNvSpPr>
              <a:spLocks noChangeArrowheads="1"/>
            </p:cNvSpPr>
            <p:nvPr userDrawn="1"/>
          </p:nvSpPr>
          <p:spPr bwMode="hidden">
            <a:xfrm>
              <a:off x="2784" y="0"/>
              <a:ext cx="528"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15" name="Rectangle 13"/>
            <p:cNvSpPr>
              <a:spLocks noChangeArrowheads="1"/>
            </p:cNvSpPr>
            <p:nvPr userDrawn="1"/>
          </p:nvSpPr>
          <p:spPr bwMode="hidden">
            <a:xfrm>
              <a:off x="1248" y="0"/>
              <a:ext cx="144" cy="432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16" name="Rectangle 14"/>
            <p:cNvSpPr>
              <a:spLocks noChangeArrowheads="1"/>
            </p:cNvSpPr>
            <p:nvPr userDrawn="1"/>
          </p:nvSpPr>
          <p:spPr bwMode="hidden">
            <a:xfrm>
              <a:off x="3300" y="0"/>
              <a:ext cx="252" cy="432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17" name="Rectangle 15"/>
            <p:cNvSpPr>
              <a:spLocks noChangeArrowheads="1"/>
            </p:cNvSpPr>
            <p:nvPr userDrawn="1"/>
          </p:nvSpPr>
          <p:spPr bwMode="hidden">
            <a:xfrm>
              <a:off x="4656" y="0"/>
              <a:ext cx="144"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18" name="Rectangle 16"/>
            <p:cNvSpPr>
              <a:spLocks noChangeArrowheads="1"/>
            </p:cNvSpPr>
            <p:nvPr userDrawn="1"/>
          </p:nvSpPr>
          <p:spPr bwMode="hidden">
            <a:xfrm>
              <a:off x="4608" y="0"/>
              <a:ext cx="672" cy="4320"/>
            </a:xfrm>
            <a:prstGeom prst="rect">
              <a:avLst/>
            </a:prstGeom>
            <a:gradFill rotWithShape="0">
              <a:gsLst>
                <a:gs pos="0">
                  <a:schemeClr val="bg2"/>
                </a:gs>
                <a:gs pos="100000">
                  <a:schemeClr val="accent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19" name="Rectangle 17"/>
            <p:cNvSpPr>
              <a:spLocks noChangeArrowheads="1"/>
            </p:cNvSpPr>
            <p:nvPr userDrawn="1"/>
          </p:nvSpPr>
          <p:spPr bwMode="hidden">
            <a:xfrm>
              <a:off x="3504" y="0"/>
              <a:ext cx="624" cy="4320"/>
            </a:xfrm>
            <a:prstGeom prst="rect">
              <a:avLst/>
            </a:prstGeom>
            <a:gradFill rotWithShape="0">
              <a:gsLst>
                <a:gs pos="0">
                  <a:schemeClr val="bg2"/>
                </a:gs>
                <a:gs pos="50000">
                  <a:schemeClr val="bg1"/>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20" name="Rectangle 18"/>
            <p:cNvSpPr>
              <a:spLocks noChangeArrowheads="1"/>
            </p:cNvSpPr>
            <p:nvPr userDrawn="1"/>
          </p:nvSpPr>
          <p:spPr bwMode="hidden">
            <a:xfrm>
              <a:off x="3840" y="0"/>
              <a:ext cx="528"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21" name="Rectangle 19"/>
            <p:cNvSpPr>
              <a:spLocks noChangeArrowheads="1"/>
            </p:cNvSpPr>
            <p:nvPr userDrawn="1"/>
          </p:nvSpPr>
          <p:spPr bwMode="hidden">
            <a:xfrm>
              <a:off x="4368" y="0"/>
              <a:ext cx="240"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22" name="Rectangle 20"/>
            <p:cNvSpPr>
              <a:spLocks noChangeArrowheads="1"/>
            </p:cNvSpPr>
            <p:nvPr userDrawn="1"/>
          </p:nvSpPr>
          <p:spPr bwMode="hidden">
            <a:xfrm>
              <a:off x="2680" y="0"/>
              <a:ext cx="152" cy="432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23" name="Rectangle 21"/>
            <p:cNvSpPr>
              <a:spLocks noChangeArrowheads="1"/>
            </p:cNvSpPr>
            <p:nvPr userDrawn="1"/>
          </p:nvSpPr>
          <p:spPr bwMode="hidden">
            <a:xfrm>
              <a:off x="2366" y="0"/>
              <a:ext cx="336"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24" name="Freeform 22"/>
            <p:cNvSpPr>
              <a:spLocks/>
            </p:cNvSpPr>
            <p:nvPr userDrawn="1"/>
          </p:nvSpPr>
          <p:spPr bwMode="hidden">
            <a:xfrm>
              <a:off x="1" y="3875"/>
              <a:ext cx="5760" cy="445"/>
            </a:xfrm>
            <a:custGeom>
              <a:avLst/>
              <a:gdLst>
                <a:gd name="T0" fmla="*/ 5700 w 5760"/>
                <a:gd name="T1" fmla="*/ 86 h 445"/>
                <a:gd name="T2" fmla="*/ 5508 w 5760"/>
                <a:gd name="T3" fmla="*/ 86 h 445"/>
                <a:gd name="T4" fmla="*/ 5454 w 5760"/>
                <a:gd name="T5" fmla="*/ 76 h 445"/>
                <a:gd name="T6" fmla="*/ 5448 w 5760"/>
                <a:gd name="T7" fmla="*/ 65 h 445"/>
                <a:gd name="T8" fmla="*/ 5442 w 5760"/>
                <a:gd name="T9" fmla="*/ 44 h 445"/>
                <a:gd name="T10" fmla="*/ 5414 w 5760"/>
                <a:gd name="T11" fmla="*/ 18 h 445"/>
                <a:gd name="T12" fmla="*/ 5332 w 5760"/>
                <a:gd name="T13" fmla="*/ 7 h 445"/>
                <a:gd name="T14" fmla="*/ 5051 w 5760"/>
                <a:gd name="T15" fmla="*/ 22 h 445"/>
                <a:gd name="T16" fmla="*/ 4986 w 5760"/>
                <a:gd name="T17" fmla="*/ 55 h 445"/>
                <a:gd name="T18" fmla="*/ 4854 w 5760"/>
                <a:gd name="T19" fmla="*/ 102 h 445"/>
                <a:gd name="T20" fmla="*/ 4740 w 5760"/>
                <a:gd name="T21" fmla="*/ 112 h 445"/>
                <a:gd name="T22" fmla="*/ 4662 w 5760"/>
                <a:gd name="T23" fmla="*/ 91 h 445"/>
                <a:gd name="T24" fmla="*/ 4598 w 5760"/>
                <a:gd name="T25" fmla="*/ 25 h 445"/>
                <a:gd name="T26" fmla="*/ 4514 w 5760"/>
                <a:gd name="T27" fmla="*/ 9 h 445"/>
                <a:gd name="T28" fmla="*/ 4410 w 5760"/>
                <a:gd name="T29" fmla="*/ 39 h 445"/>
                <a:gd name="T30" fmla="*/ 4236 w 5760"/>
                <a:gd name="T31" fmla="*/ 81 h 445"/>
                <a:gd name="T32" fmla="*/ 4020 w 5760"/>
                <a:gd name="T33" fmla="*/ 102 h 445"/>
                <a:gd name="T34" fmla="*/ 3810 w 5760"/>
                <a:gd name="T35" fmla="*/ 102 h 445"/>
                <a:gd name="T36" fmla="*/ 3654 w 5760"/>
                <a:gd name="T37" fmla="*/ 76 h 445"/>
                <a:gd name="T38" fmla="*/ 3594 w 5760"/>
                <a:gd name="T39" fmla="*/ 50 h 445"/>
                <a:gd name="T40" fmla="*/ 3528 w 5760"/>
                <a:gd name="T41" fmla="*/ 44 h 445"/>
                <a:gd name="T42" fmla="*/ 3480 w 5760"/>
                <a:gd name="T43" fmla="*/ 55 h 445"/>
                <a:gd name="T44" fmla="*/ 3420 w 5760"/>
                <a:gd name="T45" fmla="*/ 76 h 445"/>
                <a:gd name="T46" fmla="*/ 3048 w 5760"/>
                <a:gd name="T47" fmla="*/ 112 h 445"/>
                <a:gd name="T48" fmla="*/ 2844 w 5760"/>
                <a:gd name="T49" fmla="*/ 128 h 445"/>
                <a:gd name="T50" fmla="*/ 2742 w 5760"/>
                <a:gd name="T51" fmla="*/ 117 h 445"/>
                <a:gd name="T52" fmla="*/ 2710 w 5760"/>
                <a:gd name="T53" fmla="*/ 56 h 445"/>
                <a:gd name="T54" fmla="*/ 2658 w 5760"/>
                <a:gd name="T55" fmla="*/ 50 h 445"/>
                <a:gd name="T56" fmla="*/ 2558 w 5760"/>
                <a:gd name="T57" fmla="*/ 95 h 445"/>
                <a:gd name="T58" fmla="*/ 2444 w 5760"/>
                <a:gd name="T59" fmla="*/ 109 h 445"/>
                <a:gd name="T60" fmla="*/ 2322 w 5760"/>
                <a:gd name="T61" fmla="*/ 91 h 445"/>
                <a:gd name="T62" fmla="*/ 2274 w 5760"/>
                <a:gd name="T63" fmla="*/ 70 h 445"/>
                <a:gd name="T64" fmla="*/ 2185 w 5760"/>
                <a:gd name="T65" fmla="*/ 3 h 445"/>
                <a:gd name="T66" fmla="*/ 2048 w 5760"/>
                <a:gd name="T67" fmla="*/ 64 h 445"/>
                <a:gd name="T68" fmla="*/ 1794 w 5760"/>
                <a:gd name="T69" fmla="*/ 102 h 445"/>
                <a:gd name="T70" fmla="*/ 1560 w 5760"/>
                <a:gd name="T71" fmla="*/ 91 h 445"/>
                <a:gd name="T72" fmla="*/ 1482 w 5760"/>
                <a:gd name="T73" fmla="*/ 76 h 445"/>
                <a:gd name="T74" fmla="*/ 1428 w 5760"/>
                <a:gd name="T75" fmla="*/ 50 h 445"/>
                <a:gd name="T76" fmla="*/ 1374 w 5760"/>
                <a:gd name="T77" fmla="*/ 44 h 445"/>
                <a:gd name="T78" fmla="*/ 1308 w 5760"/>
                <a:gd name="T79" fmla="*/ 55 h 445"/>
                <a:gd name="T80" fmla="*/ 1140 w 5760"/>
                <a:gd name="T81" fmla="*/ 107 h 445"/>
                <a:gd name="T82" fmla="*/ 948 w 5760"/>
                <a:gd name="T83" fmla="*/ 143 h 445"/>
                <a:gd name="T84" fmla="*/ 708 w 5760"/>
                <a:gd name="T85" fmla="*/ 138 h 445"/>
                <a:gd name="T86" fmla="*/ 534 w 5760"/>
                <a:gd name="T87" fmla="*/ 96 h 445"/>
                <a:gd name="T88" fmla="*/ 444 w 5760"/>
                <a:gd name="T89" fmla="*/ 55 h 445"/>
                <a:gd name="T90" fmla="*/ 396 w 5760"/>
                <a:gd name="T91" fmla="*/ 34 h 445"/>
                <a:gd name="T92" fmla="*/ 378 w 5760"/>
                <a:gd name="T93" fmla="*/ 39 h 445"/>
                <a:gd name="T94" fmla="*/ 342 w 5760"/>
                <a:gd name="T95" fmla="*/ 70 h 445"/>
                <a:gd name="T96" fmla="*/ 288 w 5760"/>
                <a:gd name="T97" fmla="*/ 96 h 445"/>
                <a:gd name="T98" fmla="*/ 192 w 5760"/>
                <a:gd name="T99" fmla="*/ 112 h 445"/>
                <a:gd name="T100" fmla="*/ 90 w 5760"/>
                <a:gd name="T101" fmla="*/ 112 h 445"/>
                <a:gd name="T102" fmla="*/ 0 w 5760"/>
                <a:gd name="T103" fmla="*/ 96 h 445"/>
                <a:gd name="T104" fmla="*/ 5760 w 5760"/>
                <a:gd name="T105" fmla="*/ 445 h 44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760" h="445">
                  <a:moveTo>
                    <a:pt x="5760" y="445"/>
                  </a:moveTo>
                  <a:lnTo>
                    <a:pt x="5760" y="76"/>
                  </a:lnTo>
                  <a:lnTo>
                    <a:pt x="5730" y="81"/>
                  </a:lnTo>
                  <a:lnTo>
                    <a:pt x="5700" y="86"/>
                  </a:lnTo>
                  <a:lnTo>
                    <a:pt x="5646" y="91"/>
                  </a:lnTo>
                  <a:lnTo>
                    <a:pt x="5592" y="91"/>
                  </a:lnTo>
                  <a:lnTo>
                    <a:pt x="5544" y="91"/>
                  </a:lnTo>
                  <a:lnTo>
                    <a:pt x="5508" y="86"/>
                  </a:lnTo>
                  <a:lnTo>
                    <a:pt x="5490" y="86"/>
                  </a:lnTo>
                  <a:lnTo>
                    <a:pt x="5478" y="81"/>
                  </a:lnTo>
                  <a:lnTo>
                    <a:pt x="5466" y="76"/>
                  </a:lnTo>
                  <a:lnTo>
                    <a:pt x="5454" y="76"/>
                  </a:lnTo>
                  <a:lnTo>
                    <a:pt x="5454" y="70"/>
                  </a:lnTo>
                  <a:lnTo>
                    <a:pt x="5448" y="70"/>
                  </a:lnTo>
                  <a:lnTo>
                    <a:pt x="5448" y="65"/>
                  </a:lnTo>
                  <a:lnTo>
                    <a:pt x="5448" y="60"/>
                  </a:lnTo>
                  <a:lnTo>
                    <a:pt x="5448" y="55"/>
                  </a:lnTo>
                  <a:lnTo>
                    <a:pt x="5442" y="50"/>
                  </a:lnTo>
                  <a:lnTo>
                    <a:pt x="5442" y="44"/>
                  </a:lnTo>
                  <a:lnTo>
                    <a:pt x="5436" y="39"/>
                  </a:lnTo>
                  <a:lnTo>
                    <a:pt x="5424" y="34"/>
                  </a:lnTo>
                  <a:lnTo>
                    <a:pt x="5418" y="29"/>
                  </a:lnTo>
                  <a:lnTo>
                    <a:pt x="5414" y="18"/>
                  </a:lnTo>
                  <a:lnTo>
                    <a:pt x="5401" y="16"/>
                  </a:lnTo>
                  <a:lnTo>
                    <a:pt x="5386" y="10"/>
                  </a:lnTo>
                  <a:lnTo>
                    <a:pt x="5368" y="7"/>
                  </a:lnTo>
                  <a:lnTo>
                    <a:pt x="5332" y="7"/>
                  </a:lnTo>
                  <a:lnTo>
                    <a:pt x="5246" y="10"/>
                  </a:lnTo>
                  <a:lnTo>
                    <a:pt x="5144" y="7"/>
                  </a:lnTo>
                  <a:lnTo>
                    <a:pt x="5090" y="16"/>
                  </a:lnTo>
                  <a:lnTo>
                    <a:pt x="5051" y="22"/>
                  </a:lnTo>
                  <a:lnTo>
                    <a:pt x="5036" y="30"/>
                  </a:lnTo>
                  <a:lnTo>
                    <a:pt x="5022" y="39"/>
                  </a:lnTo>
                  <a:lnTo>
                    <a:pt x="5010" y="44"/>
                  </a:lnTo>
                  <a:lnTo>
                    <a:pt x="4986" y="55"/>
                  </a:lnTo>
                  <a:lnTo>
                    <a:pt x="4950" y="70"/>
                  </a:lnTo>
                  <a:lnTo>
                    <a:pt x="4920" y="86"/>
                  </a:lnTo>
                  <a:lnTo>
                    <a:pt x="4884" y="96"/>
                  </a:lnTo>
                  <a:lnTo>
                    <a:pt x="4854" y="102"/>
                  </a:lnTo>
                  <a:lnTo>
                    <a:pt x="4824" y="107"/>
                  </a:lnTo>
                  <a:lnTo>
                    <a:pt x="4794" y="112"/>
                  </a:lnTo>
                  <a:lnTo>
                    <a:pt x="4764" y="112"/>
                  </a:lnTo>
                  <a:lnTo>
                    <a:pt x="4740" y="112"/>
                  </a:lnTo>
                  <a:lnTo>
                    <a:pt x="4716" y="107"/>
                  </a:lnTo>
                  <a:lnTo>
                    <a:pt x="4698" y="102"/>
                  </a:lnTo>
                  <a:lnTo>
                    <a:pt x="4674" y="96"/>
                  </a:lnTo>
                  <a:lnTo>
                    <a:pt x="4662" y="91"/>
                  </a:lnTo>
                  <a:lnTo>
                    <a:pt x="4644" y="86"/>
                  </a:lnTo>
                  <a:lnTo>
                    <a:pt x="4631" y="66"/>
                  </a:lnTo>
                  <a:lnTo>
                    <a:pt x="4617" y="42"/>
                  </a:lnTo>
                  <a:lnTo>
                    <a:pt x="4598" y="25"/>
                  </a:lnTo>
                  <a:lnTo>
                    <a:pt x="4584" y="13"/>
                  </a:lnTo>
                  <a:lnTo>
                    <a:pt x="4565" y="4"/>
                  </a:lnTo>
                  <a:lnTo>
                    <a:pt x="4535" y="3"/>
                  </a:lnTo>
                  <a:lnTo>
                    <a:pt x="4514" y="9"/>
                  </a:lnTo>
                  <a:lnTo>
                    <a:pt x="4494" y="18"/>
                  </a:lnTo>
                  <a:lnTo>
                    <a:pt x="4471" y="23"/>
                  </a:lnTo>
                  <a:lnTo>
                    <a:pt x="4440" y="29"/>
                  </a:lnTo>
                  <a:lnTo>
                    <a:pt x="4410" y="39"/>
                  </a:lnTo>
                  <a:lnTo>
                    <a:pt x="4374" y="50"/>
                  </a:lnTo>
                  <a:lnTo>
                    <a:pt x="4332" y="60"/>
                  </a:lnTo>
                  <a:lnTo>
                    <a:pt x="4284" y="76"/>
                  </a:lnTo>
                  <a:lnTo>
                    <a:pt x="4236" y="81"/>
                  </a:lnTo>
                  <a:lnTo>
                    <a:pt x="4183" y="91"/>
                  </a:lnTo>
                  <a:lnTo>
                    <a:pt x="4128" y="96"/>
                  </a:lnTo>
                  <a:lnTo>
                    <a:pt x="4074" y="102"/>
                  </a:lnTo>
                  <a:lnTo>
                    <a:pt x="4020" y="102"/>
                  </a:lnTo>
                  <a:lnTo>
                    <a:pt x="3966" y="102"/>
                  </a:lnTo>
                  <a:lnTo>
                    <a:pt x="3912" y="102"/>
                  </a:lnTo>
                  <a:lnTo>
                    <a:pt x="3858" y="102"/>
                  </a:lnTo>
                  <a:lnTo>
                    <a:pt x="3810" y="102"/>
                  </a:lnTo>
                  <a:lnTo>
                    <a:pt x="3762" y="96"/>
                  </a:lnTo>
                  <a:lnTo>
                    <a:pt x="3726" y="91"/>
                  </a:lnTo>
                  <a:lnTo>
                    <a:pt x="3684" y="81"/>
                  </a:lnTo>
                  <a:lnTo>
                    <a:pt x="3654" y="76"/>
                  </a:lnTo>
                  <a:lnTo>
                    <a:pt x="3642" y="70"/>
                  </a:lnTo>
                  <a:lnTo>
                    <a:pt x="3630" y="65"/>
                  </a:lnTo>
                  <a:lnTo>
                    <a:pt x="3612" y="60"/>
                  </a:lnTo>
                  <a:lnTo>
                    <a:pt x="3594" y="50"/>
                  </a:lnTo>
                  <a:lnTo>
                    <a:pt x="3576" y="50"/>
                  </a:lnTo>
                  <a:lnTo>
                    <a:pt x="3558" y="44"/>
                  </a:lnTo>
                  <a:lnTo>
                    <a:pt x="3540" y="44"/>
                  </a:lnTo>
                  <a:lnTo>
                    <a:pt x="3528" y="44"/>
                  </a:lnTo>
                  <a:lnTo>
                    <a:pt x="3516" y="50"/>
                  </a:lnTo>
                  <a:lnTo>
                    <a:pt x="3504" y="50"/>
                  </a:lnTo>
                  <a:lnTo>
                    <a:pt x="3492" y="55"/>
                  </a:lnTo>
                  <a:lnTo>
                    <a:pt x="3480" y="55"/>
                  </a:lnTo>
                  <a:lnTo>
                    <a:pt x="3468" y="65"/>
                  </a:lnTo>
                  <a:lnTo>
                    <a:pt x="3456" y="70"/>
                  </a:lnTo>
                  <a:lnTo>
                    <a:pt x="3450" y="70"/>
                  </a:lnTo>
                  <a:lnTo>
                    <a:pt x="3420" y="76"/>
                  </a:lnTo>
                  <a:lnTo>
                    <a:pt x="3330" y="81"/>
                  </a:lnTo>
                  <a:lnTo>
                    <a:pt x="3204" y="91"/>
                  </a:lnTo>
                  <a:lnTo>
                    <a:pt x="3126" y="102"/>
                  </a:lnTo>
                  <a:lnTo>
                    <a:pt x="3048" y="112"/>
                  </a:lnTo>
                  <a:lnTo>
                    <a:pt x="2970" y="123"/>
                  </a:lnTo>
                  <a:lnTo>
                    <a:pt x="2904" y="128"/>
                  </a:lnTo>
                  <a:lnTo>
                    <a:pt x="2868" y="128"/>
                  </a:lnTo>
                  <a:lnTo>
                    <a:pt x="2844" y="128"/>
                  </a:lnTo>
                  <a:lnTo>
                    <a:pt x="2814" y="128"/>
                  </a:lnTo>
                  <a:lnTo>
                    <a:pt x="2790" y="128"/>
                  </a:lnTo>
                  <a:lnTo>
                    <a:pt x="2766" y="123"/>
                  </a:lnTo>
                  <a:lnTo>
                    <a:pt x="2742" y="117"/>
                  </a:lnTo>
                  <a:lnTo>
                    <a:pt x="2724" y="112"/>
                  </a:lnTo>
                  <a:lnTo>
                    <a:pt x="2706" y="107"/>
                  </a:lnTo>
                  <a:lnTo>
                    <a:pt x="2704" y="83"/>
                  </a:lnTo>
                  <a:lnTo>
                    <a:pt x="2710" y="56"/>
                  </a:lnTo>
                  <a:lnTo>
                    <a:pt x="2710" y="36"/>
                  </a:lnTo>
                  <a:lnTo>
                    <a:pt x="2696" y="25"/>
                  </a:lnTo>
                  <a:lnTo>
                    <a:pt x="2672" y="36"/>
                  </a:lnTo>
                  <a:lnTo>
                    <a:pt x="2658" y="50"/>
                  </a:lnTo>
                  <a:lnTo>
                    <a:pt x="2638" y="60"/>
                  </a:lnTo>
                  <a:lnTo>
                    <a:pt x="2614" y="76"/>
                  </a:lnTo>
                  <a:lnTo>
                    <a:pt x="2590" y="84"/>
                  </a:lnTo>
                  <a:lnTo>
                    <a:pt x="2558" y="95"/>
                  </a:lnTo>
                  <a:lnTo>
                    <a:pt x="2536" y="98"/>
                  </a:lnTo>
                  <a:lnTo>
                    <a:pt x="2508" y="102"/>
                  </a:lnTo>
                  <a:lnTo>
                    <a:pt x="2478" y="105"/>
                  </a:lnTo>
                  <a:lnTo>
                    <a:pt x="2444" y="109"/>
                  </a:lnTo>
                  <a:lnTo>
                    <a:pt x="2410" y="110"/>
                  </a:lnTo>
                  <a:lnTo>
                    <a:pt x="2374" y="107"/>
                  </a:lnTo>
                  <a:lnTo>
                    <a:pt x="2348" y="103"/>
                  </a:lnTo>
                  <a:lnTo>
                    <a:pt x="2322" y="91"/>
                  </a:lnTo>
                  <a:lnTo>
                    <a:pt x="2304" y="86"/>
                  </a:lnTo>
                  <a:lnTo>
                    <a:pt x="2292" y="81"/>
                  </a:lnTo>
                  <a:lnTo>
                    <a:pt x="2286" y="76"/>
                  </a:lnTo>
                  <a:lnTo>
                    <a:pt x="2274" y="70"/>
                  </a:lnTo>
                  <a:lnTo>
                    <a:pt x="2268" y="65"/>
                  </a:lnTo>
                  <a:lnTo>
                    <a:pt x="2246" y="18"/>
                  </a:lnTo>
                  <a:lnTo>
                    <a:pt x="2224" y="0"/>
                  </a:lnTo>
                  <a:lnTo>
                    <a:pt x="2185" y="3"/>
                  </a:lnTo>
                  <a:lnTo>
                    <a:pt x="2156" y="16"/>
                  </a:lnTo>
                  <a:lnTo>
                    <a:pt x="2126" y="22"/>
                  </a:lnTo>
                  <a:lnTo>
                    <a:pt x="2081" y="49"/>
                  </a:lnTo>
                  <a:lnTo>
                    <a:pt x="2048" y="64"/>
                  </a:lnTo>
                  <a:lnTo>
                    <a:pt x="2018" y="76"/>
                  </a:lnTo>
                  <a:lnTo>
                    <a:pt x="1986" y="96"/>
                  </a:lnTo>
                  <a:lnTo>
                    <a:pt x="1896" y="102"/>
                  </a:lnTo>
                  <a:lnTo>
                    <a:pt x="1794" y="102"/>
                  </a:lnTo>
                  <a:lnTo>
                    <a:pt x="1692" y="102"/>
                  </a:lnTo>
                  <a:lnTo>
                    <a:pt x="1644" y="102"/>
                  </a:lnTo>
                  <a:lnTo>
                    <a:pt x="1602" y="96"/>
                  </a:lnTo>
                  <a:lnTo>
                    <a:pt x="1560" y="91"/>
                  </a:lnTo>
                  <a:lnTo>
                    <a:pt x="1524" y="86"/>
                  </a:lnTo>
                  <a:lnTo>
                    <a:pt x="1506" y="86"/>
                  </a:lnTo>
                  <a:lnTo>
                    <a:pt x="1494" y="81"/>
                  </a:lnTo>
                  <a:lnTo>
                    <a:pt x="1482" y="76"/>
                  </a:lnTo>
                  <a:lnTo>
                    <a:pt x="1476" y="70"/>
                  </a:lnTo>
                  <a:lnTo>
                    <a:pt x="1458" y="65"/>
                  </a:lnTo>
                  <a:lnTo>
                    <a:pt x="1440" y="55"/>
                  </a:lnTo>
                  <a:lnTo>
                    <a:pt x="1428" y="50"/>
                  </a:lnTo>
                  <a:lnTo>
                    <a:pt x="1410" y="50"/>
                  </a:lnTo>
                  <a:lnTo>
                    <a:pt x="1398" y="44"/>
                  </a:lnTo>
                  <a:lnTo>
                    <a:pt x="1386" y="44"/>
                  </a:lnTo>
                  <a:lnTo>
                    <a:pt x="1374" y="44"/>
                  </a:lnTo>
                  <a:lnTo>
                    <a:pt x="1356" y="44"/>
                  </a:lnTo>
                  <a:lnTo>
                    <a:pt x="1344" y="44"/>
                  </a:lnTo>
                  <a:lnTo>
                    <a:pt x="1332" y="50"/>
                  </a:lnTo>
                  <a:lnTo>
                    <a:pt x="1308" y="55"/>
                  </a:lnTo>
                  <a:lnTo>
                    <a:pt x="1260" y="70"/>
                  </a:lnTo>
                  <a:lnTo>
                    <a:pt x="1218" y="86"/>
                  </a:lnTo>
                  <a:lnTo>
                    <a:pt x="1176" y="96"/>
                  </a:lnTo>
                  <a:lnTo>
                    <a:pt x="1140" y="107"/>
                  </a:lnTo>
                  <a:lnTo>
                    <a:pt x="1098" y="117"/>
                  </a:lnTo>
                  <a:lnTo>
                    <a:pt x="1062" y="128"/>
                  </a:lnTo>
                  <a:lnTo>
                    <a:pt x="1020" y="133"/>
                  </a:lnTo>
                  <a:lnTo>
                    <a:pt x="948" y="143"/>
                  </a:lnTo>
                  <a:lnTo>
                    <a:pt x="882" y="149"/>
                  </a:lnTo>
                  <a:lnTo>
                    <a:pt x="822" y="149"/>
                  </a:lnTo>
                  <a:lnTo>
                    <a:pt x="762" y="143"/>
                  </a:lnTo>
                  <a:lnTo>
                    <a:pt x="708" y="138"/>
                  </a:lnTo>
                  <a:lnTo>
                    <a:pt x="654" y="128"/>
                  </a:lnTo>
                  <a:lnTo>
                    <a:pt x="612" y="117"/>
                  </a:lnTo>
                  <a:lnTo>
                    <a:pt x="570" y="107"/>
                  </a:lnTo>
                  <a:lnTo>
                    <a:pt x="534" y="96"/>
                  </a:lnTo>
                  <a:lnTo>
                    <a:pt x="504" y="86"/>
                  </a:lnTo>
                  <a:lnTo>
                    <a:pt x="480" y="76"/>
                  </a:lnTo>
                  <a:lnTo>
                    <a:pt x="462" y="65"/>
                  </a:lnTo>
                  <a:lnTo>
                    <a:pt x="444" y="55"/>
                  </a:lnTo>
                  <a:lnTo>
                    <a:pt x="426" y="44"/>
                  </a:lnTo>
                  <a:lnTo>
                    <a:pt x="408" y="34"/>
                  </a:lnTo>
                  <a:lnTo>
                    <a:pt x="402" y="34"/>
                  </a:lnTo>
                  <a:lnTo>
                    <a:pt x="396" y="34"/>
                  </a:lnTo>
                  <a:lnTo>
                    <a:pt x="390" y="34"/>
                  </a:lnTo>
                  <a:lnTo>
                    <a:pt x="384" y="34"/>
                  </a:lnTo>
                  <a:lnTo>
                    <a:pt x="378" y="39"/>
                  </a:lnTo>
                  <a:lnTo>
                    <a:pt x="372" y="44"/>
                  </a:lnTo>
                  <a:lnTo>
                    <a:pt x="360" y="55"/>
                  </a:lnTo>
                  <a:lnTo>
                    <a:pt x="348" y="65"/>
                  </a:lnTo>
                  <a:lnTo>
                    <a:pt x="342" y="70"/>
                  </a:lnTo>
                  <a:lnTo>
                    <a:pt x="336" y="76"/>
                  </a:lnTo>
                  <a:lnTo>
                    <a:pt x="324" y="86"/>
                  </a:lnTo>
                  <a:lnTo>
                    <a:pt x="306" y="91"/>
                  </a:lnTo>
                  <a:lnTo>
                    <a:pt x="288" y="96"/>
                  </a:lnTo>
                  <a:lnTo>
                    <a:pt x="264" y="102"/>
                  </a:lnTo>
                  <a:lnTo>
                    <a:pt x="240" y="107"/>
                  </a:lnTo>
                  <a:lnTo>
                    <a:pt x="216" y="112"/>
                  </a:lnTo>
                  <a:lnTo>
                    <a:pt x="192" y="112"/>
                  </a:lnTo>
                  <a:lnTo>
                    <a:pt x="168" y="117"/>
                  </a:lnTo>
                  <a:lnTo>
                    <a:pt x="145" y="117"/>
                  </a:lnTo>
                  <a:lnTo>
                    <a:pt x="120" y="117"/>
                  </a:lnTo>
                  <a:lnTo>
                    <a:pt x="90" y="112"/>
                  </a:lnTo>
                  <a:lnTo>
                    <a:pt x="66" y="112"/>
                  </a:lnTo>
                  <a:lnTo>
                    <a:pt x="42" y="107"/>
                  </a:lnTo>
                  <a:lnTo>
                    <a:pt x="24" y="102"/>
                  </a:lnTo>
                  <a:lnTo>
                    <a:pt x="0" y="96"/>
                  </a:lnTo>
                  <a:lnTo>
                    <a:pt x="0" y="445"/>
                  </a:lnTo>
                  <a:lnTo>
                    <a:pt x="5760" y="445"/>
                  </a:lnTo>
                </a:path>
              </a:pathLst>
            </a:custGeom>
            <a:solidFill>
              <a:schemeClr val="accent2">
                <a:alpha val="50195"/>
              </a:schemeClr>
            </a:solidFill>
            <a:ln>
              <a:noFill/>
            </a:ln>
            <a:extLst>
              <a:ext uri="{91240B29-F687-4F45-9708-019B960494DF}">
                <a14:hiddenLine xmlns:a14="http://schemas.microsoft.com/office/drawing/2010/main" w="9525">
                  <a:solidFill>
                    <a:srgbClr val="000000"/>
                  </a:solidFill>
                  <a:prstDash val="solid"/>
                  <a:round/>
                  <a:headEnd/>
                  <a:tailEnd/>
                </a14:hiddenLine>
              </a:ext>
            </a:extLst>
          </p:spPr>
          <p:txBody>
            <a:bodyPr/>
            <a:lstStyle/>
            <a:p>
              <a:endParaRPr lang="ru-RU"/>
            </a:p>
          </p:txBody>
        </p:sp>
        <p:sp>
          <p:nvSpPr>
            <p:cNvPr id="25" name="Freeform 23"/>
            <p:cNvSpPr>
              <a:spLocks/>
            </p:cNvSpPr>
            <p:nvPr userDrawn="1"/>
          </p:nvSpPr>
          <p:spPr bwMode="hidden">
            <a:xfrm>
              <a:off x="0" y="3867"/>
              <a:ext cx="5770" cy="174"/>
            </a:xfrm>
            <a:custGeom>
              <a:avLst/>
              <a:gdLst/>
              <a:ahLst/>
              <a:cxnLst>
                <a:cxn ang="0">
                  <a:pos x="4993" y="66"/>
                </a:cxn>
                <a:cxn ang="0">
                  <a:pos x="4771" y="132"/>
                </a:cxn>
                <a:cxn ang="0">
                  <a:pos x="4640" y="96"/>
                </a:cxn>
                <a:cxn ang="0">
                  <a:pos x="4598" y="36"/>
                </a:cxn>
                <a:cxn ang="0">
                  <a:pos x="4478" y="30"/>
                </a:cxn>
                <a:cxn ang="0">
                  <a:pos x="4186" y="108"/>
                </a:cxn>
                <a:cxn ang="0">
                  <a:pos x="3815" y="120"/>
                </a:cxn>
                <a:cxn ang="0">
                  <a:pos x="3617" y="72"/>
                </a:cxn>
                <a:cxn ang="0">
                  <a:pos x="3510" y="60"/>
                </a:cxn>
                <a:cxn ang="0">
                  <a:pos x="3336" y="96"/>
                </a:cxn>
                <a:cxn ang="0">
                  <a:pos x="2846" y="150"/>
                </a:cxn>
                <a:cxn ang="0">
                  <a:pos x="2703" y="96"/>
                </a:cxn>
                <a:cxn ang="0">
                  <a:pos x="2619" y="90"/>
                </a:cxn>
                <a:cxn ang="0">
                  <a:pos x="2416" y="132"/>
                </a:cxn>
                <a:cxn ang="0">
                  <a:pos x="2278" y="84"/>
                </a:cxn>
                <a:cxn ang="0">
                  <a:pos x="2151" y="36"/>
                </a:cxn>
                <a:cxn ang="0">
                  <a:pos x="1947" y="120"/>
                </a:cxn>
                <a:cxn ang="0">
                  <a:pos x="1525" y="102"/>
                </a:cxn>
                <a:cxn ang="0">
                  <a:pos x="1429" y="60"/>
                </a:cxn>
                <a:cxn ang="0">
                  <a:pos x="1333" y="60"/>
                </a:cxn>
                <a:cxn ang="0">
                  <a:pos x="1058" y="150"/>
                </a:cxn>
                <a:cxn ang="0">
                  <a:pos x="652" y="150"/>
                </a:cxn>
                <a:cxn ang="0">
                  <a:pos x="442" y="66"/>
                </a:cxn>
                <a:cxn ang="0">
                  <a:pos x="377" y="48"/>
                </a:cxn>
                <a:cxn ang="0">
                  <a:pos x="305" y="108"/>
                </a:cxn>
                <a:cxn ang="0">
                  <a:pos x="144" y="138"/>
                </a:cxn>
                <a:cxn ang="0">
                  <a:pos x="0" y="96"/>
                </a:cxn>
                <a:cxn ang="0">
                  <a:pos x="167" y="120"/>
                </a:cxn>
                <a:cxn ang="0">
                  <a:pos x="323" y="84"/>
                </a:cxn>
                <a:cxn ang="0">
                  <a:pos x="383" y="24"/>
                </a:cxn>
                <a:cxn ang="0">
                  <a:pos x="460" y="60"/>
                </a:cxn>
                <a:cxn ang="0">
                  <a:pos x="706" y="144"/>
                </a:cxn>
                <a:cxn ang="0">
                  <a:pos x="1100" y="120"/>
                </a:cxn>
                <a:cxn ang="0">
                  <a:pos x="1345" y="36"/>
                </a:cxn>
                <a:cxn ang="0">
                  <a:pos x="1441" y="48"/>
                </a:cxn>
                <a:cxn ang="0">
                  <a:pos x="1561" y="90"/>
                </a:cxn>
                <a:cxn ang="0">
                  <a:pos x="1971" y="96"/>
                </a:cxn>
                <a:cxn ang="0">
                  <a:pos x="2235" y="3"/>
                </a:cxn>
                <a:cxn ang="0">
                  <a:pos x="2350" y="102"/>
                </a:cxn>
                <a:cxn ang="0">
                  <a:pos x="2559" y="96"/>
                </a:cxn>
                <a:cxn ang="0">
                  <a:pos x="2715" y="24"/>
                </a:cxn>
                <a:cxn ang="0">
                  <a:pos x="2792" y="132"/>
                </a:cxn>
                <a:cxn ang="0">
                  <a:pos x="3127" y="102"/>
                </a:cxn>
                <a:cxn ang="0">
                  <a:pos x="3486" y="48"/>
                </a:cxn>
                <a:cxn ang="0">
                  <a:pos x="3582" y="42"/>
                </a:cxn>
                <a:cxn ang="0">
                  <a:pos x="3731" y="90"/>
                </a:cxn>
                <a:cxn ang="0">
                  <a:pos x="4078" y="102"/>
                </a:cxn>
                <a:cxn ang="0">
                  <a:pos x="4419" y="30"/>
                </a:cxn>
                <a:cxn ang="0">
                  <a:pos x="4574" y="6"/>
                </a:cxn>
                <a:cxn ang="0">
                  <a:pos x="4628" y="60"/>
                </a:cxn>
                <a:cxn ang="0">
                  <a:pos x="4724" y="108"/>
                </a:cxn>
                <a:cxn ang="0">
                  <a:pos x="4927" y="84"/>
                </a:cxn>
                <a:cxn ang="0">
                  <a:pos x="5118" y="14"/>
                </a:cxn>
                <a:cxn ang="0">
                  <a:pos x="5280" y="9"/>
                </a:cxn>
                <a:cxn ang="0">
                  <a:pos x="5453" y="36"/>
                </a:cxn>
                <a:cxn ang="0">
                  <a:pos x="5465" y="72"/>
                </a:cxn>
                <a:cxn ang="0">
                  <a:pos x="5656" y="90"/>
                </a:cxn>
                <a:cxn ang="0">
                  <a:pos x="5710" y="102"/>
                </a:cxn>
                <a:cxn ang="0">
                  <a:pos x="5477" y="90"/>
                </a:cxn>
                <a:cxn ang="0">
                  <a:pos x="5453" y="60"/>
                </a:cxn>
                <a:cxn ang="0">
                  <a:pos x="5393" y="30"/>
                </a:cxn>
                <a:cxn ang="0">
                  <a:pos x="5219" y="24"/>
                </a:cxn>
              </a:cxnLst>
              <a:rect l="0" t="0" r="r" b="b"/>
              <a:pathLst>
                <a:path w="5770" h="174">
                  <a:moveTo>
                    <a:pt x="5151" y="24"/>
                  </a:moveTo>
                  <a:lnTo>
                    <a:pt x="5127" y="26"/>
                  </a:lnTo>
                  <a:lnTo>
                    <a:pt x="5082" y="30"/>
                  </a:lnTo>
                  <a:lnTo>
                    <a:pt x="5049" y="38"/>
                  </a:lnTo>
                  <a:lnTo>
                    <a:pt x="5029" y="48"/>
                  </a:lnTo>
                  <a:lnTo>
                    <a:pt x="5017" y="54"/>
                  </a:lnTo>
                  <a:lnTo>
                    <a:pt x="4993" y="66"/>
                  </a:lnTo>
                  <a:lnTo>
                    <a:pt x="4957" y="84"/>
                  </a:lnTo>
                  <a:lnTo>
                    <a:pt x="4927" y="102"/>
                  </a:lnTo>
                  <a:lnTo>
                    <a:pt x="4891" y="114"/>
                  </a:lnTo>
                  <a:lnTo>
                    <a:pt x="4861" y="120"/>
                  </a:lnTo>
                  <a:lnTo>
                    <a:pt x="4831" y="126"/>
                  </a:lnTo>
                  <a:lnTo>
                    <a:pt x="4801" y="132"/>
                  </a:lnTo>
                  <a:lnTo>
                    <a:pt x="4771" y="132"/>
                  </a:lnTo>
                  <a:lnTo>
                    <a:pt x="4748" y="132"/>
                  </a:lnTo>
                  <a:lnTo>
                    <a:pt x="4724" y="126"/>
                  </a:lnTo>
                  <a:lnTo>
                    <a:pt x="4706" y="120"/>
                  </a:lnTo>
                  <a:lnTo>
                    <a:pt x="4682" y="114"/>
                  </a:lnTo>
                  <a:lnTo>
                    <a:pt x="4670" y="108"/>
                  </a:lnTo>
                  <a:lnTo>
                    <a:pt x="4652" y="102"/>
                  </a:lnTo>
                  <a:lnTo>
                    <a:pt x="4640" y="96"/>
                  </a:lnTo>
                  <a:lnTo>
                    <a:pt x="4634" y="84"/>
                  </a:lnTo>
                  <a:lnTo>
                    <a:pt x="4628" y="78"/>
                  </a:lnTo>
                  <a:lnTo>
                    <a:pt x="4622" y="66"/>
                  </a:lnTo>
                  <a:lnTo>
                    <a:pt x="4616" y="54"/>
                  </a:lnTo>
                  <a:lnTo>
                    <a:pt x="4610" y="48"/>
                  </a:lnTo>
                  <a:lnTo>
                    <a:pt x="4604" y="42"/>
                  </a:lnTo>
                  <a:lnTo>
                    <a:pt x="4598" y="36"/>
                  </a:lnTo>
                  <a:lnTo>
                    <a:pt x="4586" y="30"/>
                  </a:lnTo>
                  <a:lnTo>
                    <a:pt x="4574" y="24"/>
                  </a:lnTo>
                  <a:lnTo>
                    <a:pt x="4562" y="18"/>
                  </a:lnTo>
                  <a:lnTo>
                    <a:pt x="4544" y="18"/>
                  </a:lnTo>
                  <a:lnTo>
                    <a:pt x="4526" y="18"/>
                  </a:lnTo>
                  <a:lnTo>
                    <a:pt x="4502" y="24"/>
                  </a:lnTo>
                  <a:lnTo>
                    <a:pt x="4478" y="30"/>
                  </a:lnTo>
                  <a:lnTo>
                    <a:pt x="4449" y="36"/>
                  </a:lnTo>
                  <a:lnTo>
                    <a:pt x="4419" y="48"/>
                  </a:lnTo>
                  <a:lnTo>
                    <a:pt x="4383" y="60"/>
                  </a:lnTo>
                  <a:lnTo>
                    <a:pt x="4341" y="72"/>
                  </a:lnTo>
                  <a:lnTo>
                    <a:pt x="4287" y="90"/>
                  </a:lnTo>
                  <a:lnTo>
                    <a:pt x="4239" y="96"/>
                  </a:lnTo>
                  <a:lnTo>
                    <a:pt x="4186" y="108"/>
                  </a:lnTo>
                  <a:lnTo>
                    <a:pt x="4132" y="114"/>
                  </a:lnTo>
                  <a:lnTo>
                    <a:pt x="4078" y="120"/>
                  </a:lnTo>
                  <a:lnTo>
                    <a:pt x="4024" y="120"/>
                  </a:lnTo>
                  <a:lnTo>
                    <a:pt x="3970" y="120"/>
                  </a:lnTo>
                  <a:lnTo>
                    <a:pt x="3916" y="120"/>
                  </a:lnTo>
                  <a:lnTo>
                    <a:pt x="3863" y="120"/>
                  </a:lnTo>
                  <a:lnTo>
                    <a:pt x="3815" y="120"/>
                  </a:lnTo>
                  <a:lnTo>
                    <a:pt x="3767" y="114"/>
                  </a:lnTo>
                  <a:lnTo>
                    <a:pt x="3731" y="108"/>
                  </a:lnTo>
                  <a:lnTo>
                    <a:pt x="3689" y="96"/>
                  </a:lnTo>
                  <a:lnTo>
                    <a:pt x="3659" y="90"/>
                  </a:lnTo>
                  <a:lnTo>
                    <a:pt x="3647" y="84"/>
                  </a:lnTo>
                  <a:lnTo>
                    <a:pt x="3635" y="78"/>
                  </a:lnTo>
                  <a:lnTo>
                    <a:pt x="3617" y="72"/>
                  </a:lnTo>
                  <a:lnTo>
                    <a:pt x="3600" y="60"/>
                  </a:lnTo>
                  <a:lnTo>
                    <a:pt x="3582" y="60"/>
                  </a:lnTo>
                  <a:lnTo>
                    <a:pt x="3564" y="54"/>
                  </a:lnTo>
                  <a:lnTo>
                    <a:pt x="3546" y="54"/>
                  </a:lnTo>
                  <a:lnTo>
                    <a:pt x="3534" y="54"/>
                  </a:lnTo>
                  <a:lnTo>
                    <a:pt x="3522" y="60"/>
                  </a:lnTo>
                  <a:lnTo>
                    <a:pt x="3510" y="60"/>
                  </a:lnTo>
                  <a:lnTo>
                    <a:pt x="3498" y="66"/>
                  </a:lnTo>
                  <a:lnTo>
                    <a:pt x="3486" y="66"/>
                  </a:lnTo>
                  <a:lnTo>
                    <a:pt x="3474" y="78"/>
                  </a:lnTo>
                  <a:lnTo>
                    <a:pt x="3462" y="84"/>
                  </a:lnTo>
                  <a:lnTo>
                    <a:pt x="3456" y="84"/>
                  </a:lnTo>
                  <a:lnTo>
                    <a:pt x="3426" y="90"/>
                  </a:lnTo>
                  <a:lnTo>
                    <a:pt x="3336" y="96"/>
                  </a:lnTo>
                  <a:lnTo>
                    <a:pt x="3205" y="108"/>
                  </a:lnTo>
                  <a:lnTo>
                    <a:pt x="3127" y="120"/>
                  </a:lnTo>
                  <a:lnTo>
                    <a:pt x="3049" y="132"/>
                  </a:lnTo>
                  <a:lnTo>
                    <a:pt x="2972" y="144"/>
                  </a:lnTo>
                  <a:lnTo>
                    <a:pt x="2906" y="150"/>
                  </a:lnTo>
                  <a:lnTo>
                    <a:pt x="2870" y="150"/>
                  </a:lnTo>
                  <a:lnTo>
                    <a:pt x="2846" y="150"/>
                  </a:lnTo>
                  <a:lnTo>
                    <a:pt x="2816" y="150"/>
                  </a:lnTo>
                  <a:lnTo>
                    <a:pt x="2792" y="150"/>
                  </a:lnTo>
                  <a:lnTo>
                    <a:pt x="2768" y="144"/>
                  </a:lnTo>
                  <a:lnTo>
                    <a:pt x="2744" y="138"/>
                  </a:lnTo>
                  <a:lnTo>
                    <a:pt x="2727" y="132"/>
                  </a:lnTo>
                  <a:lnTo>
                    <a:pt x="2709" y="126"/>
                  </a:lnTo>
                  <a:lnTo>
                    <a:pt x="2703" y="96"/>
                  </a:lnTo>
                  <a:lnTo>
                    <a:pt x="2703" y="78"/>
                  </a:lnTo>
                  <a:lnTo>
                    <a:pt x="2709" y="42"/>
                  </a:lnTo>
                  <a:lnTo>
                    <a:pt x="2697" y="36"/>
                  </a:lnTo>
                  <a:lnTo>
                    <a:pt x="2673" y="42"/>
                  </a:lnTo>
                  <a:lnTo>
                    <a:pt x="2661" y="60"/>
                  </a:lnTo>
                  <a:lnTo>
                    <a:pt x="2643" y="72"/>
                  </a:lnTo>
                  <a:lnTo>
                    <a:pt x="2619" y="90"/>
                  </a:lnTo>
                  <a:lnTo>
                    <a:pt x="2595" y="102"/>
                  </a:lnTo>
                  <a:lnTo>
                    <a:pt x="2559" y="114"/>
                  </a:lnTo>
                  <a:lnTo>
                    <a:pt x="2541" y="114"/>
                  </a:lnTo>
                  <a:lnTo>
                    <a:pt x="2511" y="120"/>
                  </a:lnTo>
                  <a:lnTo>
                    <a:pt x="2481" y="126"/>
                  </a:lnTo>
                  <a:lnTo>
                    <a:pt x="2446" y="126"/>
                  </a:lnTo>
                  <a:lnTo>
                    <a:pt x="2416" y="132"/>
                  </a:lnTo>
                  <a:lnTo>
                    <a:pt x="2380" y="126"/>
                  </a:lnTo>
                  <a:lnTo>
                    <a:pt x="2350" y="120"/>
                  </a:lnTo>
                  <a:lnTo>
                    <a:pt x="2326" y="108"/>
                  </a:lnTo>
                  <a:lnTo>
                    <a:pt x="2308" y="102"/>
                  </a:lnTo>
                  <a:lnTo>
                    <a:pt x="2296" y="96"/>
                  </a:lnTo>
                  <a:lnTo>
                    <a:pt x="2290" y="90"/>
                  </a:lnTo>
                  <a:lnTo>
                    <a:pt x="2278" y="84"/>
                  </a:lnTo>
                  <a:lnTo>
                    <a:pt x="2272" y="78"/>
                  </a:lnTo>
                  <a:lnTo>
                    <a:pt x="2250" y="57"/>
                  </a:lnTo>
                  <a:lnTo>
                    <a:pt x="2243" y="35"/>
                  </a:lnTo>
                  <a:lnTo>
                    <a:pt x="2228" y="18"/>
                  </a:lnTo>
                  <a:lnTo>
                    <a:pt x="2208" y="18"/>
                  </a:lnTo>
                  <a:lnTo>
                    <a:pt x="2172" y="24"/>
                  </a:lnTo>
                  <a:lnTo>
                    <a:pt x="2151" y="36"/>
                  </a:lnTo>
                  <a:lnTo>
                    <a:pt x="2127" y="51"/>
                  </a:lnTo>
                  <a:lnTo>
                    <a:pt x="2097" y="60"/>
                  </a:lnTo>
                  <a:lnTo>
                    <a:pt x="2073" y="72"/>
                  </a:lnTo>
                  <a:lnTo>
                    <a:pt x="2046" y="87"/>
                  </a:lnTo>
                  <a:lnTo>
                    <a:pt x="2007" y="102"/>
                  </a:lnTo>
                  <a:lnTo>
                    <a:pt x="1977" y="114"/>
                  </a:lnTo>
                  <a:lnTo>
                    <a:pt x="1947" y="120"/>
                  </a:lnTo>
                  <a:lnTo>
                    <a:pt x="1895" y="120"/>
                  </a:lnTo>
                  <a:lnTo>
                    <a:pt x="1794" y="120"/>
                  </a:lnTo>
                  <a:lnTo>
                    <a:pt x="1692" y="120"/>
                  </a:lnTo>
                  <a:lnTo>
                    <a:pt x="1644" y="120"/>
                  </a:lnTo>
                  <a:lnTo>
                    <a:pt x="1602" y="114"/>
                  </a:lnTo>
                  <a:lnTo>
                    <a:pt x="1561" y="108"/>
                  </a:lnTo>
                  <a:lnTo>
                    <a:pt x="1525" y="102"/>
                  </a:lnTo>
                  <a:lnTo>
                    <a:pt x="1507" y="102"/>
                  </a:lnTo>
                  <a:lnTo>
                    <a:pt x="1495" y="96"/>
                  </a:lnTo>
                  <a:lnTo>
                    <a:pt x="1483" y="90"/>
                  </a:lnTo>
                  <a:lnTo>
                    <a:pt x="1477" y="84"/>
                  </a:lnTo>
                  <a:lnTo>
                    <a:pt x="1459" y="78"/>
                  </a:lnTo>
                  <a:lnTo>
                    <a:pt x="1441" y="66"/>
                  </a:lnTo>
                  <a:lnTo>
                    <a:pt x="1429" y="60"/>
                  </a:lnTo>
                  <a:lnTo>
                    <a:pt x="1411" y="60"/>
                  </a:lnTo>
                  <a:lnTo>
                    <a:pt x="1399" y="54"/>
                  </a:lnTo>
                  <a:lnTo>
                    <a:pt x="1387" y="54"/>
                  </a:lnTo>
                  <a:lnTo>
                    <a:pt x="1375" y="54"/>
                  </a:lnTo>
                  <a:lnTo>
                    <a:pt x="1357" y="54"/>
                  </a:lnTo>
                  <a:lnTo>
                    <a:pt x="1345" y="54"/>
                  </a:lnTo>
                  <a:lnTo>
                    <a:pt x="1333" y="60"/>
                  </a:lnTo>
                  <a:lnTo>
                    <a:pt x="1309" y="66"/>
                  </a:lnTo>
                  <a:lnTo>
                    <a:pt x="1262" y="84"/>
                  </a:lnTo>
                  <a:lnTo>
                    <a:pt x="1220" y="102"/>
                  </a:lnTo>
                  <a:lnTo>
                    <a:pt x="1178" y="114"/>
                  </a:lnTo>
                  <a:lnTo>
                    <a:pt x="1142" y="126"/>
                  </a:lnTo>
                  <a:lnTo>
                    <a:pt x="1100" y="138"/>
                  </a:lnTo>
                  <a:lnTo>
                    <a:pt x="1058" y="150"/>
                  </a:lnTo>
                  <a:lnTo>
                    <a:pt x="1016" y="156"/>
                  </a:lnTo>
                  <a:lnTo>
                    <a:pt x="945" y="168"/>
                  </a:lnTo>
                  <a:lnTo>
                    <a:pt x="879" y="174"/>
                  </a:lnTo>
                  <a:lnTo>
                    <a:pt x="819" y="174"/>
                  </a:lnTo>
                  <a:lnTo>
                    <a:pt x="759" y="168"/>
                  </a:lnTo>
                  <a:lnTo>
                    <a:pt x="706" y="162"/>
                  </a:lnTo>
                  <a:lnTo>
                    <a:pt x="652" y="150"/>
                  </a:lnTo>
                  <a:lnTo>
                    <a:pt x="610" y="138"/>
                  </a:lnTo>
                  <a:lnTo>
                    <a:pt x="568" y="126"/>
                  </a:lnTo>
                  <a:lnTo>
                    <a:pt x="532" y="114"/>
                  </a:lnTo>
                  <a:lnTo>
                    <a:pt x="502" y="102"/>
                  </a:lnTo>
                  <a:lnTo>
                    <a:pt x="478" y="90"/>
                  </a:lnTo>
                  <a:lnTo>
                    <a:pt x="460" y="78"/>
                  </a:lnTo>
                  <a:lnTo>
                    <a:pt x="442" y="66"/>
                  </a:lnTo>
                  <a:lnTo>
                    <a:pt x="425" y="54"/>
                  </a:lnTo>
                  <a:lnTo>
                    <a:pt x="407" y="42"/>
                  </a:lnTo>
                  <a:lnTo>
                    <a:pt x="401" y="42"/>
                  </a:lnTo>
                  <a:lnTo>
                    <a:pt x="395" y="42"/>
                  </a:lnTo>
                  <a:lnTo>
                    <a:pt x="389" y="42"/>
                  </a:lnTo>
                  <a:lnTo>
                    <a:pt x="383" y="42"/>
                  </a:lnTo>
                  <a:lnTo>
                    <a:pt x="377" y="48"/>
                  </a:lnTo>
                  <a:lnTo>
                    <a:pt x="371" y="54"/>
                  </a:lnTo>
                  <a:lnTo>
                    <a:pt x="359" y="66"/>
                  </a:lnTo>
                  <a:lnTo>
                    <a:pt x="347" y="78"/>
                  </a:lnTo>
                  <a:lnTo>
                    <a:pt x="341" y="84"/>
                  </a:lnTo>
                  <a:lnTo>
                    <a:pt x="335" y="90"/>
                  </a:lnTo>
                  <a:lnTo>
                    <a:pt x="323" y="102"/>
                  </a:lnTo>
                  <a:lnTo>
                    <a:pt x="305" y="108"/>
                  </a:lnTo>
                  <a:lnTo>
                    <a:pt x="287" y="114"/>
                  </a:lnTo>
                  <a:lnTo>
                    <a:pt x="263" y="120"/>
                  </a:lnTo>
                  <a:lnTo>
                    <a:pt x="239" y="126"/>
                  </a:lnTo>
                  <a:lnTo>
                    <a:pt x="215" y="132"/>
                  </a:lnTo>
                  <a:lnTo>
                    <a:pt x="191" y="132"/>
                  </a:lnTo>
                  <a:lnTo>
                    <a:pt x="167" y="138"/>
                  </a:lnTo>
                  <a:lnTo>
                    <a:pt x="144" y="138"/>
                  </a:lnTo>
                  <a:lnTo>
                    <a:pt x="120" y="138"/>
                  </a:lnTo>
                  <a:lnTo>
                    <a:pt x="90" y="132"/>
                  </a:lnTo>
                  <a:lnTo>
                    <a:pt x="66" y="132"/>
                  </a:lnTo>
                  <a:lnTo>
                    <a:pt x="42" y="126"/>
                  </a:lnTo>
                  <a:lnTo>
                    <a:pt x="24" y="120"/>
                  </a:lnTo>
                  <a:lnTo>
                    <a:pt x="0" y="114"/>
                  </a:lnTo>
                  <a:lnTo>
                    <a:pt x="0" y="96"/>
                  </a:lnTo>
                  <a:lnTo>
                    <a:pt x="24" y="102"/>
                  </a:lnTo>
                  <a:lnTo>
                    <a:pt x="42" y="108"/>
                  </a:lnTo>
                  <a:lnTo>
                    <a:pt x="66" y="114"/>
                  </a:lnTo>
                  <a:lnTo>
                    <a:pt x="90" y="114"/>
                  </a:lnTo>
                  <a:lnTo>
                    <a:pt x="120" y="120"/>
                  </a:lnTo>
                  <a:lnTo>
                    <a:pt x="144" y="120"/>
                  </a:lnTo>
                  <a:lnTo>
                    <a:pt x="167" y="120"/>
                  </a:lnTo>
                  <a:lnTo>
                    <a:pt x="191" y="114"/>
                  </a:lnTo>
                  <a:lnTo>
                    <a:pt x="215" y="114"/>
                  </a:lnTo>
                  <a:lnTo>
                    <a:pt x="239" y="108"/>
                  </a:lnTo>
                  <a:lnTo>
                    <a:pt x="263" y="102"/>
                  </a:lnTo>
                  <a:lnTo>
                    <a:pt x="287" y="96"/>
                  </a:lnTo>
                  <a:lnTo>
                    <a:pt x="305" y="90"/>
                  </a:lnTo>
                  <a:lnTo>
                    <a:pt x="323" y="84"/>
                  </a:lnTo>
                  <a:lnTo>
                    <a:pt x="335" y="72"/>
                  </a:lnTo>
                  <a:lnTo>
                    <a:pt x="341" y="66"/>
                  </a:lnTo>
                  <a:lnTo>
                    <a:pt x="347" y="60"/>
                  </a:lnTo>
                  <a:lnTo>
                    <a:pt x="359" y="48"/>
                  </a:lnTo>
                  <a:lnTo>
                    <a:pt x="371" y="36"/>
                  </a:lnTo>
                  <a:lnTo>
                    <a:pt x="377" y="30"/>
                  </a:lnTo>
                  <a:lnTo>
                    <a:pt x="383" y="24"/>
                  </a:lnTo>
                  <a:lnTo>
                    <a:pt x="389" y="24"/>
                  </a:lnTo>
                  <a:lnTo>
                    <a:pt x="395" y="24"/>
                  </a:lnTo>
                  <a:lnTo>
                    <a:pt x="401" y="24"/>
                  </a:lnTo>
                  <a:lnTo>
                    <a:pt x="407" y="24"/>
                  </a:lnTo>
                  <a:lnTo>
                    <a:pt x="425" y="36"/>
                  </a:lnTo>
                  <a:lnTo>
                    <a:pt x="442" y="48"/>
                  </a:lnTo>
                  <a:lnTo>
                    <a:pt x="460" y="60"/>
                  </a:lnTo>
                  <a:lnTo>
                    <a:pt x="478" y="72"/>
                  </a:lnTo>
                  <a:lnTo>
                    <a:pt x="502" y="84"/>
                  </a:lnTo>
                  <a:lnTo>
                    <a:pt x="532" y="96"/>
                  </a:lnTo>
                  <a:lnTo>
                    <a:pt x="568" y="108"/>
                  </a:lnTo>
                  <a:lnTo>
                    <a:pt x="610" y="120"/>
                  </a:lnTo>
                  <a:lnTo>
                    <a:pt x="652" y="132"/>
                  </a:lnTo>
                  <a:lnTo>
                    <a:pt x="706" y="144"/>
                  </a:lnTo>
                  <a:lnTo>
                    <a:pt x="759" y="150"/>
                  </a:lnTo>
                  <a:lnTo>
                    <a:pt x="819" y="156"/>
                  </a:lnTo>
                  <a:lnTo>
                    <a:pt x="879" y="156"/>
                  </a:lnTo>
                  <a:lnTo>
                    <a:pt x="945" y="150"/>
                  </a:lnTo>
                  <a:lnTo>
                    <a:pt x="1016" y="138"/>
                  </a:lnTo>
                  <a:lnTo>
                    <a:pt x="1058" y="132"/>
                  </a:lnTo>
                  <a:lnTo>
                    <a:pt x="1100" y="120"/>
                  </a:lnTo>
                  <a:lnTo>
                    <a:pt x="1142" y="108"/>
                  </a:lnTo>
                  <a:lnTo>
                    <a:pt x="1178" y="96"/>
                  </a:lnTo>
                  <a:lnTo>
                    <a:pt x="1220" y="84"/>
                  </a:lnTo>
                  <a:lnTo>
                    <a:pt x="1262" y="66"/>
                  </a:lnTo>
                  <a:lnTo>
                    <a:pt x="1309" y="48"/>
                  </a:lnTo>
                  <a:lnTo>
                    <a:pt x="1333" y="42"/>
                  </a:lnTo>
                  <a:lnTo>
                    <a:pt x="1345" y="36"/>
                  </a:lnTo>
                  <a:lnTo>
                    <a:pt x="1357" y="36"/>
                  </a:lnTo>
                  <a:lnTo>
                    <a:pt x="1375" y="36"/>
                  </a:lnTo>
                  <a:lnTo>
                    <a:pt x="1387" y="36"/>
                  </a:lnTo>
                  <a:lnTo>
                    <a:pt x="1399" y="36"/>
                  </a:lnTo>
                  <a:lnTo>
                    <a:pt x="1411" y="42"/>
                  </a:lnTo>
                  <a:lnTo>
                    <a:pt x="1429" y="42"/>
                  </a:lnTo>
                  <a:lnTo>
                    <a:pt x="1441" y="48"/>
                  </a:lnTo>
                  <a:lnTo>
                    <a:pt x="1459" y="60"/>
                  </a:lnTo>
                  <a:lnTo>
                    <a:pt x="1477" y="66"/>
                  </a:lnTo>
                  <a:lnTo>
                    <a:pt x="1483" y="72"/>
                  </a:lnTo>
                  <a:lnTo>
                    <a:pt x="1495" y="78"/>
                  </a:lnTo>
                  <a:lnTo>
                    <a:pt x="1507" y="84"/>
                  </a:lnTo>
                  <a:lnTo>
                    <a:pt x="1525" y="84"/>
                  </a:lnTo>
                  <a:lnTo>
                    <a:pt x="1561" y="90"/>
                  </a:lnTo>
                  <a:lnTo>
                    <a:pt x="1602" y="96"/>
                  </a:lnTo>
                  <a:lnTo>
                    <a:pt x="1644" y="102"/>
                  </a:lnTo>
                  <a:lnTo>
                    <a:pt x="1692" y="102"/>
                  </a:lnTo>
                  <a:lnTo>
                    <a:pt x="1794" y="102"/>
                  </a:lnTo>
                  <a:lnTo>
                    <a:pt x="1895" y="102"/>
                  </a:lnTo>
                  <a:lnTo>
                    <a:pt x="1938" y="102"/>
                  </a:lnTo>
                  <a:lnTo>
                    <a:pt x="1971" y="96"/>
                  </a:lnTo>
                  <a:lnTo>
                    <a:pt x="2019" y="77"/>
                  </a:lnTo>
                  <a:lnTo>
                    <a:pt x="2063" y="57"/>
                  </a:lnTo>
                  <a:lnTo>
                    <a:pt x="2111" y="38"/>
                  </a:lnTo>
                  <a:lnTo>
                    <a:pt x="2145" y="18"/>
                  </a:lnTo>
                  <a:lnTo>
                    <a:pt x="2172" y="9"/>
                  </a:lnTo>
                  <a:lnTo>
                    <a:pt x="2202" y="0"/>
                  </a:lnTo>
                  <a:lnTo>
                    <a:pt x="2235" y="3"/>
                  </a:lnTo>
                  <a:lnTo>
                    <a:pt x="2250" y="24"/>
                  </a:lnTo>
                  <a:lnTo>
                    <a:pt x="2262" y="51"/>
                  </a:lnTo>
                  <a:lnTo>
                    <a:pt x="2290" y="72"/>
                  </a:lnTo>
                  <a:lnTo>
                    <a:pt x="2296" y="78"/>
                  </a:lnTo>
                  <a:lnTo>
                    <a:pt x="2308" y="84"/>
                  </a:lnTo>
                  <a:lnTo>
                    <a:pt x="2326" y="90"/>
                  </a:lnTo>
                  <a:lnTo>
                    <a:pt x="2350" y="102"/>
                  </a:lnTo>
                  <a:lnTo>
                    <a:pt x="2380" y="108"/>
                  </a:lnTo>
                  <a:lnTo>
                    <a:pt x="2416" y="114"/>
                  </a:lnTo>
                  <a:lnTo>
                    <a:pt x="2446" y="108"/>
                  </a:lnTo>
                  <a:lnTo>
                    <a:pt x="2481" y="108"/>
                  </a:lnTo>
                  <a:lnTo>
                    <a:pt x="2511" y="102"/>
                  </a:lnTo>
                  <a:lnTo>
                    <a:pt x="2541" y="96"/>
                  </a:lnTo>
                  <a:lnTo>
                    <a:pt x="2559" y="96"/>
                  </a:lnTo>
                  <a:lnTo>
                    <a:pt x="2595" y="84"/>
                  </a:lnTo>
                  <a:lnTo>
                    <a:pt x="2619" y="72"/>
                  </a:lnTo>
                  <a:lnTo>
                    <a:pt x="2643" y="54"/>
                  </a:lnTo>
                  <a:lnTo>
                    <a:pt x="2661" y="42"/>
                  </a:lnTo>
                  <a:lnTo>
                    <a:pt x="2673" y="24"/>
                  </a:lnTo>
                  <a:lnTo>
                    <a:pt x="2697" y="18"/>
                  </a:lnTo>
                  <a:lnTo>
                    <a:pt x="2715" y="24"/>
                  </a:lnTo>
                  <a:lnTo>
                    <a:pt x="2715" y="48"/>
                  </a:lnTo>
                  <a:lnTo>
                    <a:pt x="2709" y="78"/>
                  </a:lnTo>
                  <a:lnTo>
                    <a:pt x="2709" y="108"/>
                  </a:lnTo>
                  <a:lnTo>
                    <a:pt x="2727" y="114"/>
                  </a:lnTo>
                  <a:lnTo>
                    <a:pt x="2744" y="120"/>
                  </a:lnTo>
                  <a:lnTo>
                    <a:pt x="2768" y="126"/>
                  </a:lnTo>
                  <a:lnTo>
                    <a:pt x="2792" y="132"/>
                  </a:lnTo>
                  <a:lnTo>
                    <a:pt x="2816" y="132"/>
                  </a:lnTo>
                  <a:lnTo>
                    <a:pt x="2846" y="132"/>
                  </a:lnTo>
                  <a:lnTo>
                    <a:pt x="2870" y="132"/>
                  </a:lnTo>
                  <a:lnTo>
                    <a:pt x="2906" y="132"/>
                  </a:lnTo>
                  <a:lnTo>
                    <a:pt x="2972" y="126"/>
                  </a:lnTo>
                  <a:lnTo>
                    <a:pt x="3049" y="114"/>
                  </a:lnTo>
                  <a:lnTo>
                    <a:pt x="3127" y="102"/>
                  </a:lnTo>
                  <a:lnTo>
                    <a:pt x="3205" y="90"/>
                  </a:lnTo>
                  <a:lnTo>
                    <a:pt x="3336" y="78"/>
                  </a:lnTo>
                  <a:lnTo>
                    <a:pt x="3426" y="72"/>
                  </a:lnTo>
                  <a:lnTo>
                    <a:pt x="3456" y="66"/>
                  </a:lnTo>
                  <a:lnTo>
                    <a:pt x="3462" y="66"/>
                  </a:lnTo>
                  <a:lnTo>
                    <a:pt x="3474" y="60"/>
                  </a:lnTo>
                  <a:lnTo>
                    <a:pt x="3486" y="48"/>
                  </a:lnTo>
                  <a:lnTo>
                    <a:pt x="3498" y="48"/>
                  </a:lnTo>
                  <a:lnTo>
                    <a:pt x="3510" y="42"/>
                  </a:lnTo>
                  <a:lnTo>
                    <a:pt x="3522" y="42"/>
                  </a:lnTo>
                  <a:lnTo>
                    <a:pt x="3534" y="36"/>
                  </a:lnTo>
                  <a:lnTo>
                    <a:pt x="3546" y="36"/>
                  </a:lnTo>
                  <a:lnTo>
                    <a:pt x="3564" y="36"/>
                  </a:lnTo>
                  <a:lnTo>
                    <a:pt x="3582" y="42"/>
                  </a:lnTo>
                  <a:lnTo>
                    <a:pt x="3600" y="42"/>
                  </a:lnTo>
                  <a:lnTo>
                    <a:pt x="3617" y="54"/>
                  </a:lnTo>
                  <a:lnTo>
                    <a:pt x="3635" y="60"/>
                  </a:lnTo>
                  <a:lnTo>
                    <a:pt x="3647" y="66"/>
                  </a:lnTo>
                  <a:lnTo>
                    <a:pt x="3659" y="72"/>
                  </a:lnTo>
                  <a:lnTo>
                    <a:pt x="3689" y="78"/>
                  </a:lnTo>
                  <a:lnTo>
                    <a:pt x="3731" y="90"/>
                  </a:lnTo>
                  <a:lnTo>
                    <a:pt x="3767" y="96"/>
                  </a:lnTo>
                  <a:lnTo>
                    <a:pt x="3815" y="102"/>
                  </a:lnTo>
                  <a:lnTo>
                    <a:pt x="3863" y="102"/>
                  </a:lnTo>
                  <a:lnTo>
                    <a:pt x="3916" y="102"/>
                  </a:lnTo>
                  <a:lnTo>
                    <a:pt x="3970" y="102"/>
                  </a:lnTo>
                  <a:lnTo>
                    <a:pt x="4024" y="102"/>
                  </a:lnTo>
                  <a:lnTo>
                    <a:pt x="4078" y="102"/>
                  </a:lnTo>
                  <a:lnTo>
                    <a:pt x="4132" y="96"/>
                  </a:lnTo>
                  <a:lnTo>
                    <a:pt x="4186" y="90"/>
                  </a:lnTo>
                  <a:lnTo>
                    <a:pt x="4239" y="78"/>
                  </a:lnTo>
                  <a:lnTo>
                    <a:pt x="4287" y="72"/>
                  </a:lnTo>
                  <a:lnTo>
                    <a:pt x="4341" y="54"/>
                  </a:lnTo>
                  <a:lnTo>
                    <a:pt x="4383" y="42"/>
                  </a:lnTo>
                  <a:lnTo>
                    <a:pt x="4419" y="30"/>
                  </a:lnTo>
                  <a:lnTo>
                    <a:pt x="4449" y="18"/>
                  </a:lnTo>
                  <a:lnTo>
                    <a:pt x="4478" y="12"/>
                  </a:lnTo>
                  <a:lnTo>
                    <a:pt x="4502" y="6"/>
                  </a:lnTo>
                  <a:lnTo>
                    <a:pt x="4526" y="0"/>
                  </a:lnTo>
                  <a:lnTo>
                    <a:pt x="4544" y="0"/>
                  </a:lnTo>
                  <a:lnTo>
                    <a:pt x="4562" y="0"/>
                  </a:lnTo>
                  <a:lnTo>
                    <a:pt x="4574" y="6"/>
                  </a:lnTo>
                  <a:lnTo>
                    <a:pt x="4586" y="12"/>
                  </a:lnTo>
                  <a:lnTo>
                    <a:pt x="4598" y="18"/>
                  </a:lnTo>
                  <a:lnTo>
                    <a:pt x="4604" y="24"/>
                  </a:lnTo>
                  <a:lnTo>
                    <a:pt x="4610" y="30"/>
                  </a:lnTo>
                  <a:lnTo>
                    <a:pt x="4616" y="36"/>
                  </a:lnTo>
                  <a:lnTo>
                    <a:pt x="4622" y="48"/>
                  </a:lnTo>
                  <a:lnTo>
                    <a:pt x="4628" y="60"/>
                  </a:lnTo>
                  <a:lnTo>
                    <a:pt x="4634" y="66"/>
                  </a:lnTo>
                  <a:lnTo>
                    <a:pt x="4640" y="78"/>
                  </a:lnTo>
                  <a:lnTo>
                    <a:pt x="4652" y="84"/>
                  </a:lnTo>
                  <a:lnTo>
                    <a:pt x="4670" y="90"/>
                  </a:lnTo>
                  <a:lnTo>
                    <a:pt x="4682" y="96"/>
                  </a:lnTo>
                  <a:lnTo>
                    <a:pt x="4706" y="102"/>
                  </a:lnTo>
                  <a:lnTo>
                    <a:pt x="4724" y="108"/>
                  </a:lnTo>
                  <a:lnTo>
                    <a:pt x="4748" y="114"/>
                  </a:lnTo>
                  <a:lnTo>
                    <a:pt x="4771" y="114"/>
                  </a:lnTo>
                  <a:lnTo>
                    <a:pt x="4801" y="114"/>
                  </a:lnTo>
                  <a:lnTo>
                    <a:pt x="4831" y="108"/>
                  </a:lnTo>
                  <a:lnTo>
                    <a:pt x="4861" y="102"/>
                  </a:lnTo>
                  <a:lnTo>
                    <a:pt x="4891" y="96"/>
                  </a:lnTo>
                  <a:lnTo>
                    <a:pt x="4927" y="84"/>
                  </a:lnTo>
                  <a:lnTo>
                    <a:pt x="4957" y="66"/>
                  </a:lnTo>
                  <a:lnTo>
                    <a:pt x="4993" y="48"/>
                  </a:lnTo>
                  <a:lnTo>
                    <a:pt x="5017" y="36"/>
                  </a:lnTo>
                  <a:lnTo>
                    <a:pt x="5029" y="30"/>
                  </a:lnTo>
                  <a:lnTo>
                    <a:pt x="5061" y="24"/>
                  </a:lnTo>
                  <a:lnTo>
                    <a:pt x="5091" y="17"/>
                  </a:lnTo>
                  <a:lnTo>
                    <a:pt x="5118" y="14"/>
                  </a:lnTo>
                  <a:lnTo>
                    <a:pt x="5145" y="9"/>
                  </a:lnTo>
                  <a:lnTo>
                    <a:pt x="5175" y="9"/>
                  </a:lnTo>
                  <a:lnTo>
                    <a:pt x="5199" y="8"/>
                  </a:lnTo>
                  <a:lnTo>
                    <a:pt x="5219" y="9"/>
                  </a:lnTo>
                  <a:lnTo>
                    <a:pt x="5238" y="9"/>
                  </a:lnTo>
                  <a:lnTo>
                    <a:pt x="5258" y="11"/>
                  </a:lnTo>
                  <a:lnTo>
                    <a:pt x="5280" y="9"/>
                  </a:lnTo>
                  <a:lnTo>
                    <a:pt x="5304" y="11"/>
                  </a:lnTo>
                  <a:lnTo>
                    <a:pt x="5327" y="8"/>
                  </a:lnTo>
                  <a:lnTo>
                    <a:pt x="5351" y="8"/>
                  </a:lnTo>
                  <a:lnTo>
                    <a:pt x="5390" y="9"/>
                  </a:lnTo>
                  <a:lnTo>
                    <a:pt x="5435" y="24"/>
                  </a:lnTo>
                  <a:lnTo>
                    <a:pt x="5447" y="30"/>
                  </a:lnTo>
                  <a:lnTo>
                    <a:pt x="5453" y="36"/>
                  </a:lnTo>
                  <a:lnTo>
                    <a:pt x="5453" y="42"/>
                  </a:lnTo>
                  <a:lnTo>
                    <a:pt x="5459" y="48"/>
                  </a:lnTo>
                  <a:lnTo>
                    <a:pt x="5459" y="54"/>
                  </a:lnTo>
                  <a:lnTo>
                    <a:pt x="5459" y="60"/>
                  </a:lnTo>
                  <a:lnTo>
                    <a:pt x="5459" y="66"/>
                  </a:lnTo>
                  <a:lnTo>
                    <a:pt x="5465" y="66"/>
                  </a:lnTo>
                  <a:lnTo>
                    <a:pt x="5465" y="72"/>
                  </a:lnTo>
                  <a:lnTo>
                    <a:pt x="5477" y="72"/>
                  </a:lnTo>
                  <a:lnTo>
                    <a:pt x="5489" y="78"/>
                  </a:lnTo>
                  <a:lnTo>
                    <a:pt x="5501" y="84"/>
                  </a:lnTo>
                  <a:lnTo>
                    <a:pt x="5519" y="84"/>
                  </a:lnTo>
                  <a:lnTo>
                    <a:pt x="5555" y="90"/>
                  </a:lnTo>
                  <a:lnTo>
                    <a:pt x="5603" y="90"/>
                  </a:lnTo>
                  <a:lnTo>
                    <a:pt x="5656" y="90"/>
                  </a:lnTo>
                  <a:lnTo>
                    <a:pt x="5710" y="84"/>
                  </a:lnTo>
                  <a:lnTo>
                    <a:pt x="5740" y="78"/>
                  </a:lnTo>
                  <a:lnTo>
                    <a:pt x="5770" y="72"/>
                  </a:lnTo>
                  <a:lnTo>
                    <a:pt x="5770" y="90"/>
                  </a:lnTo>
                  <a:lnTo>
                    <a:pt x="5770" y="90"/>
                  </a:lnTo>
                  <a:lnTo>
                    <a:pt x="5740" y="96"/>
                  </a:lnTo>
                  <a:lnTo>
                    <a:pt x="5710" y="102"/>
                  </a:lnTo>
                  <a:lnTo>
                    <a:pt x="5656" y="108"/>
                  </a:lnTo>
                  <a:lnTo>
                    <a:pt x="5603" y="108"/>
                  </a:lnTo>
                  <a:lnTo>
                    <a:pt x="5555" y="108"/>
                  </a:lnTo>
                  <a:lnTo>
                    <a:pt x="5519" y="102"/>
                  </a:lnTo>
                  <a:lnTo>
                    <a:pt x="5501" y="102"/>
                  </a:lnTo>
                  <a:lnTo>
                    <a:pt x="5489" y="96"/>
                  </a:lnTo>
                  <a:lnTo>
                    <a:pt x="5477" y="90"/>
                  </a:lnTo>
                  <a:lnTo>
                    <a:pt x="5465" y="90"/>
                  </a:lnTo>
                  <a:lnTo>
                    <a:pt x="5465" y="84"/>
                  </a:lnTo>
                  <a:lnTo>
                    <a:pt x="5459" y="84"/>
                  </a:lnTo>
                  <a:lnTo>
                    <a:pt x="5459" y="78"/>
                  </a:lnTo>
                  <a:lnTo>
                    <a:pt x="5459" y="72"/>
                  </a:lnTo>
                  <a:lnTo>
                    <a:pt x="5459" y="66"/>
                  </a:lnTo>
                  <a:lnTo>
                    <a:pt x="5453" y="60"/>
                  </a:lnTo>
                  <a:lnTo>
                    <a:pt x="5453" y="54"/>
                  </a:lnTo>
                  <a:lnTo>
                    <a:pt x="5447" y="48"/>
                  </a:lnTo>
                  <a:lnTo>
                    <a:pt x="5435" y="42"/>
                  </a:lnTo>
                  <a:lnTo>
                    <a:pt x="5429" y="36"/>
                  </a:lnTo>
                  <a:lnTo>
                    <a:pt x="5423" y="36"/>
                  </a:lnTo>
                  <a:lnTo>
                    <a:pt x="5405" y="30"/>
                  </a:lnTo>
                  <a:lnTo>
                    <a:pt x="5393" y="30"/>
                  </a:lnTo>
                  <a:lnTo>
                    <a:pt x="5370" y="23"/>
                  </a:lnTo>
                  <a:lnTo>
                    <a:pt x="5346" y="24"/>
                  </a:lnTo>
                  <a:lnTo>
                    <a:pt x="5325" y="27"/>
                  </a:lnTo>
                  <a:lnTo>
                    <a:pt x="5298" y="29"/>
                  </a:lnTo>
                  <a:lnTo>
                    <a:pt x="5270" y="29"/>
                  </a:lnTo>
                  <a:lnTo>
                    <a:pt x="5247" y="26"/>
                  </a:lnTo>
                  <a:lnTo>
                    <a:pt x="5219" y="24"/>
                  </a:lnTo>
                  <a:lnTo>
                    <a:pt x="5199" y="21"/>
                  </a:lnTo>
                  <a:lnTo>
                    <a:pt x="5174" y="24"/>
                  </a:lnTo>
                </a:path>
              </a:pathLst>
            </a:custGeom>
            <a:gradFill rotWithShape="0">
              <a:gsLst>
                <a:gs pos="0">
                  <a:schemeClr val="accent2"/>
                </a:gs>
                <a:gs pos="50000">
                  <a:schemeClr val="accent2">
                    <a:gamma/>
                    <a:tint val="96863"/>
                    <a:invGamma/>
                  </a:schemeClr>
                </a:gs>
                <a:gs pos="100000">
                  <a:schemeClr val="accent2"/>
                </a:gs>
              </a:gsLst>
              <a:lin ang="0" scaled="1"/>
            </a:gradFill>
            <a:ln w="9525">
              <a:noFill/>
              <a:round/>
              <a:headEnd/>
              <a:tailEnd/>
            </a:ln>
          </p:spPr>
          <p:txBody>
            <a:bodyPr/>
            <a:lstStyle/>
            <a:p>
              <a:pPr eaLnBrk="1" hangingPunct="1">
                <a:defRPr/>
              </a:pPr>
              <a:endParaRPr lang="ru-RU"/>
            </a:p>
          </p:txBody>
        </p:sp>
      </p:grpSp>
      <p:sp>
        <p:nvSpPr>
          <p:cNvPr id="354328" name="Rectangle 24"/>
          <p:cNvSpPr>
            <a:spLocks noGrp="1" noChangeArrowheads="1"/>
          </p:cNvSpPr>
          <p:nvPr>
            <p:ph type="ctrTitle" sz="quarter"/>
          </p:nvPr>
        </p:nvSpPr>
        <p:spPr>
          <a:xfrm>
            <a:off x="685800" y="1600200"/>
            <a:ext cx="7772400" cy="1828800"/>
          </a:xfrm>
        </p:spPr>
        <p:txBody>
          <a:bodyPr/>
          <a:lstStyle>
            <a:lvl1pPr>
              <a:defRPr sz="4800"/>
            </a:lvl1pPr>
          </a:lstStyle>
          <a:p>
            <a:r>
              <a:rPr lang="ru-RU"/>
              <a:t>Образец заголовка</a:t>
            </a:r>
          </a:p>
        </p:txBody>
      </p:sp>
      <p:sp>
        <p:nvSpPr>
          <p:cNvPr id="354329" name="Rectangle 25"/>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26" name="Rectangle 26"/>
          <p:cNvSpPr>
            <a:spLocks noGrp="1" noChangeArrowheads="1"/>
          </p:cNvSpPr>
          <p:nvPr>
            <p:ph type="dt" sz="quarter" idx="10"/>
          </p:nvPr>
        </p:nvSpPr>
        <p:spPr>
          <a:xfrm>
            <a:off x="457200" y="6243638"/>
            <a:ext cx="2133600" cy="457200"/>
          </a:xfrm>
        </p:spPr>
        <p:txBody>
          <a:bodyPr/>
          <a:lstStyle>
            <a:lvl1pPr>
              <a:defRPr/>
            </a:lvl1pPr>
          </a:lstStyle>
          <a:p>
            <a:pPr>
              <a:defRPr/>
            </a:pPr>
            <a:fld id="{B3A0D109-5435-410B-885C-13049CC3698F}" type="datetimeFigureOut">
              <a:rPr lang="ru-RU"/>
              <a:pPr>
                <a:defRPr/>
              </a:pPr>
              <a:t>06.06.2018</a:t>
            </a:fld>
            <a:endParaRPr lang="ru-RU"/>
          </a:p>
        </p:txBody>
      </p:sp>
      <p:sp>
        <p:nvSpPr>
          <p:cNvPr id="27" name="Rectangle 27"/>
          <p:cNvSpPr>
            <a:spLocks noGrp="1" noChangeArrowheads="1"/>
          </p:cNvSpPr>
          <p:nvPr>
            <p:ph type="ftr" sz="quarter" idx="11"/>
          </p:nvPr>
        </p:nvSpPr>
        <p:spPr/>
        <p:txBody>
          <a:bodyPr/>
          <a:lstStyle>
            <a:lvl1pPr>
              <a:defRPr/>
            </a:lvl1pPr>
          </a:lstStyle>
          <a:p>
            <a:pPr>
              <a:defRPr/>
            </a:pPr>
            <a:endParaRPr lang="ru-RU"/>
          </a:p>
        </p:txBody>
      </p:sp>
      <p:sp>
        <p:nvSpPr>
          <p:cNvPr id="28" name="Rectangle 28"/>
          <p:cNvSpPr>
            <a:spLocks noGrp="1" noChangeArrowheads="1"/>
          </p:cNvSpPr>
          <p:nvPr>
            <p:ph type="sldNum" sz="quarter" idx="12"/>
          </p:nvPr>
        </p:nvSpPr>
        <p:spPr/>
        <p:txBody>
          <a:bodyPr/>
          <a:lstStyle>
            <a:lvl1pPr>
              <a:defRPr smtClean="0"/>
            </a:lvl1pPr>
          </a:lstStyle>
          <a:p>
            <a:pPr>
              <a:defRPr/>
            </a:pPr>
            <a:fld id="{3D0F595B-45DD-45E3-B84C-2FCB9F93187F}" type="slidenum">
              <a:rPr lang="ru-RU"/>
              <a:pPr>
                <a:defRPr/>
              </a:pPr>
              <a:t>‹#›</a:t>
            </a:fld>
            <a:endParaRPr lang="ru-RU"/>
          </a:p>
        </p:txBody>
      </p:sp>
    </p:spTree>
    <p:extLst>
      <p:ext uri="{BB962C8B-B14F-4D97-AF65-F5344CB8AC3E}">
        <p14:creationId xmlns:p14="http://schemas.microsoft.com/office/powerpoint/2010/main" val="1442104161"/>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pPr>
              <a:defRPr/>
            </a:pPr>
            <a:fld id="{4C3B896B-D6A5-4C92-9459-98AC2201602E}" type="slidenum">
              <a:rPr lang="ru-RU"/>
              <a:pPr>
                <a:defRPr/>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fld id="{AFD44992-45FA-49BF-8524-9D4FB2B648C1}" type="datetimeFigureOut">
              <a:rPr lang="ru-RU"/>
              <a:pPr>
                <a:defRPr/>
              </a:pPr>
              <a:t>06.06.2018</a:t>
            </a:fld>
            <a:endParaRPr lang="ru-RU"/>
          </a:p>
        </p:txBody>
      </p:sp>
    </p:spTree>
    <p:extLst>
      <p:ext uri="{BB962C8B-B14F-4D97-AF65-F5344CB8AC3E}">
        <p14:creationId xmlns:p14="http://schemas.microsoft.com/office/powerpoint/2010/main" val="2732714438"/>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pPr>
              <a:defRPr/>
            </a:pPr>
            <a:fld id="{C98B3712-C8C2-4F3D-BD39-ADD15BD1EBC9}" type="slidenum">
              <a:rPr lang="ru-RU"/>
              <a:pPr>
                <a:defRPr/>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fld id="{1F122635-E8B2-473E-A8FC-411A8AF9EA35}" type="datetimeFigureOut">
              <a:rPr lang="ru-RU"/>
              <a:pPr>
                <a:defRPr/>
              </a:pPr>
              <a:t>06.06.2018</a:t>
            </a:fld>
            <a:endParaRPr lang="ru-RU"/>
          </a:p>
        </p:txBody>
      </p:sp>
    </p:spTree>
    <p:extLst>
      <p:ext uri="{BB962C8B-B14F-4D97-AF65-F5344CB8AC3E}">
        <p14:creationId xmlns:p14="http://schemas.microsoft.com/office/powerpoint/2010/main" val="3376169978"/>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pPr>
              <a:defRPr/>
            </a:pPr>
            <a:fld id="{11BA881F-0B41-4C13-8110-D66B983504D5}" type="slidenum">
              <a:rPr lang="ru-RU"/>
              <a:pPr>
                <a:defRPr/>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fld id="{2F325579-8995-4555-B8A5-27188778AB00}" type="datetimeFigureOut">
              <a:rPr lang="ru-RU"/>
              <a:pPr>
                <a:defRPr/>
              </a:pPr>
              <a:t>06.06.2018</a:t>
            </a:fld>
            <a:endParaRPr lang="ru-RU"/>
          </a:p>
        </p:txBody>
      </p:sp>
    </p:spTree>
    <p:extLst>
      <p:ext uri="{BB962C8B-B14F-4D97-AF65-F5344CB8AC3E}">
        <p14:creationId xmlns:p14="http://schemas.microsoft.com/office/powerpoint/2010/main" val="3338441471"/>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26"/>
          <p:cNvSpPr>
            <a:spLocks noGrp="1" noChangeArrowheads="1"/>
          </p:cNvSpPr>
          <p:nvPr>
            <p:ph type="ftr" sz="quarter" idx="10"/>
          </p:nvPr>
        </p:nvSpPr>
        <p:spPr>
          <a:ln/>
        </p:spPr>
        <p:txBody>
          <a:bodyPr/>
          <a:lstStyle>
            <a:lvl1pPr>
              <a:defRPr/>
            </a:lvl1pPr>
          </a:lstStyle>
          <a:p>
            <a:pPr>
              <a:defRPr/>
            </a:pPr>
            <a:endParaRPr lang="ru-RU"/>
          </a:p>
        </p:txBody>
      </p:sp>
      <p:sp>
        <p:nvSpPr>
          <p:cNvPr id="8" name="Rectangle 27"/>
          <p:cNvSpPr>
            <a:spLocks noGrp="1" noChangeArrowheads="1"/>
          </p:cNvSpPr>
          <p:nvPr>
            <p:ph type="sldNum" sz="quarter" idx="11"/>
          </p:nvPr>
        </p:nvSpPr>
        <p:spPr>
          <a:ln/>
        </p:spPr>
        <p:txBody>
          <a:bodyPr/>
          <a:lstStyle>
            <a:lvl1pPr>
              <a:defRPr/>
            </a:lvl1pPr>
          </a:lstStyle>
          <a:p>
            <a:pPr>
              <a:defRPr/>
            </a:pPr>
            <a:fld id="{2B778F03-0347-4720-8386-0AB9E71ACF24}" type="slidenum">
              <a:rPr lang="ru-RU"/>
              <a:pPr>
                <a:defRPr/>
              </a:pPr>
              <a:t>‹#›</a:t>
            </a:fld>
            <a:endParaRPr lang="ru-RU"/>
          </a:p>
        </p:txBody>
      </p:sp>
      <p:sp>
        <p:nvSpPr>
          <p:cNvPr id="9" name="Rectangle 28"/>
          <p:cNvSpPr>
            <a:spLocks noGrp="1" noChangeArrowheads="1"/>
          </p:cNvSpPr>
          <p:nvPr>
            <p:ph type="dt" sz="half" idx="12"/>
          </p:nvPr>
        </p:nvSpPr>
        <p:spPr>
          <a:ln/>
        </p:spPr>
        <p:txBody>
          <a:bodyPr/>
          <a:lstStyle>
            <a:lvl1pPr>
              <a:defRPr/>
            </a:lvl1pPr>
          </a:lstStyle>
          <a:p>
            <a:pPr>
              <a:defRPr/>
            </a:pPr>
            <a:fld id="{0256F06F-FAC5-467B-8428-2FCDF83D7399}" type="datetimeFigureOut">
              <a:rPr lang="ru-RU"/>
              <a:pPr>
                <a:defRPr/>
              </a:pPr>
              <a:t>06.06.2018</a:t>
            </a:fld>
            <a:endParaRPr lang="ru-RU"/>
          </a:p>
        </p:txBody>
      </p:sp>
    </p:spTree>
    <p:extLst>
      <p:ext uri="{BB962C8B-B14F-4D97-AF65-F5344CB8AC3E}">
        <p14:creationId xmlns:p14="http://schemas.microsoft.com/office/powerpoint/2010/main" val="3556318786"/>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26"/>
          <p:cNvSpPr>
            <a:spLocks noGrp="1" noChangeArrowheads="1"/>
          </p:cNvSpPr>
          <p:nvPr>
            <p:ph type="ftr" sz="quarter" idx="10"/>
          </p:nvPr>
        </p:nvSpPr>
        <p:spPr>
          <a:ln/>
        </p:spPr>
        <p:txBody>
          <a:bodyPr/>
          <a:lstStyle>
            <a:lvl1pPr>
              <a:defRPr/>
            </a:lvl1pPr>
          </a:lstStyle>
          <a:p>
            <a:pPr>
              <a:defRPr/>
            </a:pPr>
            <a:endParaRPr lang="ru-RU"/>
          </a:p>
        </p:txBody>
      </p:sp>
      <p:sp>
        <p:nvSpPr>
          <p:cNvPr id="4" name="Rectangle 27"/>
          <p:cNvSpPr>
            <a:spLocks noGrp="1" noChangeArrowheads="1"/>
          </p:cNvSpPr>
          <p:nvPr>
            <p:ph type="sldNum" sz="quarter" idx="11"/>
          </p:nvPr>
        </p:nvSpPr>
        <p:spPr>
          <a:ln/>
        </p:spPr>
        <p:txBody>
          <a:bodyPr/>
          <a:lstStyle>
            <a:lvl1pPr>
              <a:defRPr/>
            </a:lvl1pPr>
          </a:lstStyle>
          <a:p>
            <a:pPr>
              <a:defRPr/>
            </a:pPr>
            <a:fld id="{004146C5-D614-4B0F-BA12-C4F687B09E30}" type="slidenum">
              <a:rPr lang="ru-RU"/>
              <a:pPr>
                <a:defRPr/>
              </a:pPr>
              <a:t>‹#›</a:t>
            </a:fld>
            <a:endParaRPr lang="ru-RU"/>
          </a:p>
        </p:txBody>
      </p:sp>
      <p:sp>
        <p:nvSpPr>
          <p:cNvPr id="5" name="Rectangle 28"/>
          <p:cNvSpPr>
            <a:spLocks noGrp="1" noChangeArrowheads="1"/>
          </p:cNvSpPr>
          <p:nvPr>
            <p:ph type="dt" sz="half" idx="12"/>
          </p:nvPr>
        </p:nvSpPr>
        <p:spPr>
          <a:ln/>
        </p:spPr>
        <p:txBody>
          <a:bodyPr/>
          <a:lstStyle>
            <a:lvl1pPr>
              <a:defRPr/>
            </a:lvl1pPr>
          </a:lstStyle>
          <a:p>
            <a:pPr>
              <a:defRPr/>
            </a:pPr>
            <a:fld id="{1C56902A-6142-4DD6-9740-227300C2C5AB}" type="datetimeFigureOut">
              <a:rPr lang="ru-RU"/>
              <a:pPr>
                <a:defRPr/>
              </a:pPr>
              <a:t>06.06.2018</a:t>
            </a:fld>
            <a:endParaRPr lang="ru-RU"/>
          </a:p>
        </p:txBody>
      </p:sp>
    </p:spTree>
    <p:extLst>
      <p:ext uri="{BB962C8B-B14F-4D97-AF65-F5344CB8AC3E}">
        <p14:creationId xmlns:p14="http://schemas.microsoft.com/office/powerpoint/2010/main" val="1707605531"/>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26"/>
          <p:cNvSpPr>
            <a:spLocks noGrp="1" noChangeArrowheads="1"/>
          </p:cNvSpPr>
          <p:nvPr>
            <p:ph type="ftr" sz="quarter" idx="10"/>
          </p:nvPr>
        </p:nvSpPr>
        <p:spPr>
          <a:ln/>
        </p:spPr>
        <p:txBody>
          <a:bodyPr/>
          <a:lstStyle>
            <a:lvl1pPr>
              <a:defRPr/>
            </a:lvl1pPr>
          </a:lstStyle>
          <a:p>
            <a:pPr>
              <a:defRPr/>
            </a:pPr>
            <a:endParaRPr lang="ru-RU"/>
          </a:p>
        </p:txBody>
      </p:sp>
      <p:sp>
        <p:nvSpPr>
          <p:cNvPr id="3" name="Rectangle 27"/>
          <p:cNvSpPr>
            <a:spLocks noGrp="1" noChangeArrowheads="1"/>
          </p:cNvSpPr>
          <p:nvPr>
            <p:ph type="sldNum" sz="quarter" idx="11"/>
          </p:nvPr>
        </p:nvSpPr>
        <p:spPr>
          <a:ln/>
        </p:spPr>
        <p:txBody>
          <a:bodyPr/>
          <a:lstStyle>
            <a:lvl1pPr>
              <a:defRPr/>
            </a:lvl1pPr>
          </a:lstStyle>
          <a:p>
            <a:pPr>
              <a:defRPr/>
            </a:pPr>
            <a:fld id="{D1EE84F0-7A4D-4B1B-8C60-D2FD3F8D0ABD}" type="slidenum">
              <a:rPr lang="ru-RU"/>
              <a:pPr>
                <a:defRPr/>
              </a:pPr>
              <a:t>‹#›</a:t>
            </a:fld>
            <a:endParaRPr lang="ru-RU"/>
          </a:p>
        </p:txBody>
      </p:sp>
      <p:sp>
        <p:nvSpPr>
          <p:cNvPr id="4" name="Rectangle 28"/>
          <p:cNvSpPr>
            <a:spLocks noGrp="1" noChangeArrowheads="1"/>
          </p:cNvSpPr>
          <p:nvPr>
            <p:ph type="dt" sz="half" idx="12"/>
          </p:nvPr>
        </p:nvSpPr>
        <p:spPr>
          <a:ln/>
        </p:spPr>
        <p:txBody>
          <a:bodyPr/>
          <a:lstStyle>
            <a:lvl1pPr>
              <a:defRPr/>
            </a:lvl1pPr>
          </a:lstStyle>
          <a:p>
            <a:pPr>
              <a:defRPr/>
            </a:pPr>
            <a:fld id="{10F76F39-8092-4F4A-B0D5-69CA47D8ADA8}" type="datetimeFigureOut">
              <a:rPr lang="ru-RU"/>
              <a:pPr>
                <a:defRPr/>
              </a:pPr>
              <a:t>06.06.2018</a:t>
            </a:fld>
            <a:endParaRPr lang="ru-RU"/>
          </a:p>
        </p:txBody>
      </p:sp>
    </p:spTree>
    <p:extLst>
      <p:ext uri="{BB962C8B-B14F-4D97-AF65-F5344CB8AC3E}">
        <p14:creationId xmlns:p14="http://schemas.microsoft.com/office/powerpoint/2010/main" val="3894040657"/>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pPr>
              <a:defRPr/>
            </a:pPr>
            <a:fld id="{C304436E-A96F-41E7-B341-15B003E1E442}" type="slidenum">
              <a:rPr lang="ru-RU"/>
              <a:pPr>
                <a:defRPr/>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fld id="{69C6BE0D-D0A4-4516-862E-3A0A4315BFC4}" type="datetimeFigureOut">
              <a:rPr lang="ru-RU"/>
              <a:pPr>
                <a:defRPr/>
              </a:pPr>
              <a:t>06.06.2018</a:t>
            </a:fld>
            <a:endParaRPr lang="ru-RU"/>
          </a:p>
        </p:txBody>
      </p:sp>
    </p:spTree>
    <p:extLst>
      <p:ext uri="{BB962C8B-B14F-4D97-AF65-F5344CB8AC3E}">
        <p14:creationId xmlns:p14="http://schemas.microsoft.com/office/powerpoint/2010/main" val="2817809395"/>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pPr>
              <a:defRPr/>
            </a:pPr>
            <a:fld id="{58865367-5284-42D3-8224-84B57EFF1254}" type="slidenum">
              <a:rPr lang="ru-RU"/>
              <a:pPr>
                <a:defRPr/>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fld id="{75CDD06C-0ADB-428F-BBE1-F1C3DE1E3BC3}" type="datetimeFigureOut">
              <a:rPr lang="ru-RU"/>
              <a:pPr>
                <a:defRPr/>
              </a:pPr>
              <a:t>06.06.2018</a:t>
            </a:fld>
            <a:endParaRPr lang="ru-RU"/>
          </a:p>
        </p:txBody>
      </p:sp>
    </p:spTree>
    <p:extLst>
      <p:ext uri="{BB962C8B-B14F-4D97-AF65-F5344CB8AC3E}">
        <p14:creationId xmlns:p14="http://schemas.microsoft.com/office/powerpoint/2010/main" val="2300231565"/>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pPr>
              <a:defRPr/>
            </a:pPr>
            <a:fld id="{5640837A-173D-428A-A9C2-6FB4B81431BB}" type="slidenum">
              <a:rPr lang="ru-RU"/>
              <a:pPr>
                <a:defRPr/>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fld id="{0AA74FD8-69A7-4B4D-9D4E-40832A833177}" type="datetimeFigureOut">
              <a:rPr lang="ru-RU"/>
              <a:pPr>
                <a:defRPr/>
              </a:pPr>
              <a:t>06.06.2018</a:t>
            </a:fld>
            <a:endParaRPr lang="ru-RU"/>
          </a:p>
        </p:txBody>
      </p:sp>
    </p:spTree>
    <p:extLst>
      <p:ext uri="{BB962C8B-B14F-4D97-AF65-F5344CB8AC3E}">
        <p14:creationId xmlns:p14="http://schemas.microsoft.com/office/powerpoint/2010/main" val="1803425997"/>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7813"/>
            <a:ext cx="2057400" cy="5853112"/>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7813"/>
            <a:ext cx="6019800" cy="5853112"/>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26"/>
          <p:cNvSpPr>
            <a:spLocks noGrp="1" noChangeArrowheads="1"/>
          </p:cNvSpPr>
          <p:nvPr>
            <p:ph type="ftr" sz="quarter" idx="10"/>
          </p:nvPr>
        </p:nvSpPr>
        <p:spPr>
          <a:ln/>
        </p:spPr>
        <p:txBody>
          <a:bodyPr/>
          <a:lstStyle>
            <a:lvl1pPr>
              <a:defRPr/>
            </a:lvl1pPr>
          </a:lstStyle>
          <a:p>
            <a:pPr>
              <a:defRPr/>
            </a:pPr>
            <a:endParaRPr lang="ru-RU"/>
          </a:p>
        </p:txBody>
      </p:sp>
      <p:sp>
        <p:nvSpPr>
          <p:cNvPr id="5" name="Rectangle 27"/>
          <p:cNvSpPr>
            <a:spLocks noGrp="1" noChangeArrowheads="1"/>
          </p:cNvSpPr>
          <p:nvPr>
            <p:ph type="sldNum" sz="quarter" idx="11"/>
          </p:nvPr>
        </p:nvSpPr>
        <p:spPr>
          <a:ln/>
        </p:spPr>
        <p:txBody>
          <a:bodyPr/>
          <a:lstStyle>
            <a:lvl1pPr>
              <a:defRPr/>
            </a:lvl1pPr>
          </a:lstStyle>
          <a:p>
            <a:pPr>
              <a:defRPr/>
            </a:pPr>
            <a:fld id="{D366516B-3E7D-43B8-8E95-A9DE15A9D732}" type="slidenum">
              <a:rPr lang="ru-RU"/>
              <a:pPr>
                <a:defRPr/>
              </a:pPr>
              <a:t>‹#›</a:t>
            </a:fld>
            <a:endParaRPr lang="ru-RU"/>
          </a:p>
        </p:txBody>
      </p:sp>
      <p:sp>
        <p:nvSpPr>
          <p:cNvPr id="6" name="Rectangle 28"/>
          <p:cNvSpPr>
            <a:spLocks noGrp="1" noChangeArrowheads="1"/>
          </p:cNvSpPr>
          <p:nvPr>
            <p:ph type="dt" sz="half" idx="12"/>
          </p:nvPr>
        </p:nvSpPr>
        <p:spPr>
          <a:ln/>
        </p:spPr>
        <p:txBody>
          <a:bodyPr/>
          <a:lstStyle>
            <a:lvl1pPr>
              <a:defRPr/>
            </a:lvl1pPr>
          </a:lstStyle>
          <a:p>
            <a:pPr>
              <a:defRPr/>
            </a:pPr>
            <a:fld id="{AFAFA24A-DD0C-40E5-822F-C74463D43176}" type="datetimeFigureOut">
              <a:rPr lang="ru-RU"/>
              <a:pPr>
                <a:defRPr/>
              </a:pPr>
              <a:t>06.06.2018</a:t>
            </a:fld>
            <a:endParaRPr lang="ru-RU"/>
          </a:p>
        </p:txBody>
      </p:sp>
    </p:spTree>
    <p:extLst>
      <p:ext uri="{BB962C8B-B14F-4D97-AF65-F5344CB8AC3E}">
        <p14:creationId xmlns:p14="http://schemas.microsoft.com/office/powerpoint/2010/main" val="1160924809"/>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type="objAndTx" preserve="1">
  <p:cSld name="Заголовок, объект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7813"/>
            <a:ext cx="8229600" cy="1139825"/>
          </a:xfrm>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648200" y="1600200"/>
            <a:ext cx="4038600" cy="4530725"/>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26"/>
          <p:cNvSpPr>
            <a:spLocks noGrp="1" noChangeArrowheads="1"/>
          </p:cNvSpPr>
          <p:nvPr>
            <p:ph type="ftr" sz="quarter" idx="10"/>
          </p:nvPr>
        </p:nvSpPr>
        <p:spPr>
          <a:ln/>
        </p:spPr>
        <p:txBody>
          <a:bodyPr/>
          <a:lstStyle>
            <a:lvl1pPr>
              <a:defRPr/>
            </a:lvl1pPr>
          </a:lstStyle>
          <a:p>
            <a:pPr>
              <a:defRPr/>
            </a:pPr>
            <a:endParaRPr lang="ru-RU"/>
          </a:p>
        </p:txBody>
      </p:sp>
      <p:sp>
        <p:nvSpPr>
          <p:cNvPr id="6" name="Rectangle 27"/>
          <p:cNvSpPr>
            <a:spLocks noGrp="1" noChangeArrowheads="1"/>
          </p:cNvSpPr>
          <p:nvPr>
            <p:ph type="sldNum" sz="quarter" idx="11"/>
          </p:nvPr>
        </p:nvSpPr>
        <p:spPr>
          <a:ln/>
        </p:spPr>
        <p:txBody>
          <a:bodyPr/>
          <a:lstStyle>
            <a:lvl1pPr>
              <a:defRPr/>
            </a:lvl1pPr>
          </a:lstStyle>
          <a:p>
            <a:pPr>
              <a:defRPr/>
            </a:pPr>
            <a:fld id="{4C174FC9-58A6-444D-A69D-BDAFF29BFCFD}" type="slidenum">
              <a:rPr lang="ru-RU"/>
              <a:pPr>
                <a:defRPr/>
              </a:pPr>
              <a:t>‹#›</a:t>
            </a:fld>
            <a:endParaRPr lang="ru-RU"/>
          </a:p>
        </p:txBody>
      </p:sp>
      <p:sp>
        <p:nvSpPr>
          <p:cNvPr id="7" name="Rectangle 28"/>
          <p:cNvSpPr>
            <a:spLocks noGrp="1" noChangeArrowheads="1"/>
          </p:cNvSpPr>
          <p:nvPr>
            <p:ph type="dt" sz="half" idx="12"/>
          </p:nvPr>
        </p:nvSpPr>
        <p:spPr>
          <a:ln/>
        </p:spPr>
        <p:txBody>
          <a:bodyPr/>
          <a:lstStyle>
            <a:lvl1pPr>
              <a:defRPr/>
            </a:lvl1pPr>
          </a:lstStyle>
          <a:p>
            <a:pPr>
              <a:defRPr/>
            </a:pPr>
            <a:fld id="{195C3F2B-BD68-428B-B337-91B549B1B5B7}" type="datetimeFigureOut">
              <a:rPr lang="ru-RU"/>
              <a:pPr>
                <a:defRPr/>
              </a:pPr>
              <a:t>06.06.2018</a:t>
            </a:fld>
            <a:endParaRPr lang="ru-RU"/>
          </a:p>
        </p:txBody>
      </p:sp>
    </p:spTree>
    <p:extLst>
      <p:ext uri="{BB962C8B-B14F-4D97-AF65-F5344CB8AC3E}">
        <p14:creationId xmlns:p14="http://schemas.microsoft.com/office/powerpoint/2010/main" val="678752133"/>
      </p:ext>
    </p:extLst>
  </p:cSld>
  <p:clrMapOvr>
    <a:masterClrMapping/>
  </p:clrMapOvr>
  <p:timing>
    <p:tnLst>
      <p:par>
        <p:cTn id="1" dur="indefinite" restart="never" nodeType="tmRoot"/>
      </p:par>
    </p:tnLst>
  </p:timing>
</p:sldLayout>
</file>

<file path=ppt/slideLayouts/slideLayout14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w 1588"/>
              <a:gd name="T1" fmla="*/ 0 h 1912"/>
              <a:gd name="T2" fmla="*/ 0 w 1588"/>
              <a:gd name="T3" fmla="*/ 9525 h 1912"/>
              <a:gd name="T4" fmla="*/ 0 w 1588"/>
              <a:gd name="T5" fmla="*/ 9525 h 1912"/>
              <a:gd name="T6" fmla="*/ 0 w 1588"/>
              <a:gd name="T7" fmla="*/ 95250 h 1912"/>
              <a:gd name="T8" fmla="*/ 0 w 1588"/>
              <a:gd name="T9" fmla="*/ 3035300 h 1912"/>
              <a:gd name="T10" fmla="*/ 0 w 1588"/>
              <a:gd name="T11" fmla="*/ 3035300 h 1912"/>
              <a:gd name="T12" fmla="*/ 0 w 1588"/>
              <a:gd name="T13" fmla="*/ 0 h 1912"/>
              <a:gd name="T14" fmla="*/ 0 w 1588"/>
              <a:gd name="T15" fmla="*/ 0 h 19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88" h="1912">
                <a:moveTo>
                  <a:pt x="0" y="0"/>
                </a:moveTo>
                <a:lnTo>
                  <a:pt x="0" y="6"/>
                </a:lnTo>
                <a:lnTo>
                  <a:pt x="0" y="60"/>
                </a:lnTo>
                <a:lnTo>
                  <a:pt x="0" y="1912"/>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35942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r>
              <a:rPr lang="ru-RU"/>
              <a:t>Образец заголовка</a:t>
            </a:r>
          </a:p>
        </p:txBody>
      </p:sp>
      <p:sp>
        <p:nvSpPr>
          <p:cNvPr id="35942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r>
              <a:rPr lang="ru-RU"/>
              <a:t>Образец подзаголовка</a:t>
            </a:r>
          </a:p>
        </p:txBody>
      </p:sp>
      <p:sp>
        <p:nvSpPr>
          <p:cNvPr id="5" name="Rectangle 5"/>
          <p:cNvSpPr>
            <a:spLocks noGrp="1" noChangeArrowheads="1"/>
          </p:cNvSpPr>
          <p:nvPr>
            <p:ph type="ftr" sz="quarter" idx="10"/>
          </p:nvPr>
        </p:nvSpPr>
        <p:spPr/>
        <p:txBody>
          <a:bodyPr/>
          <a:lstStyle>
            <a:lvl1pPr>
              <a:defRPr/>
            </a:lvl1pPr>
          </a:lstStyle>
          <a:p>
            <a:pPr>
              <a:defRPr/>
            </a:pPr>
            <a:endParaRPr lang="ru-RU"/>
          </a:p>
        </p:txBody>
      </p:sp>
      <p:sp>
        <p:nvSpPr>
          <p:cNvPr id="6" name="Rectangle 6"/>
          <p:cNvSpPr>
            <a:spLocks noGrp="1" noChangeArrowheads="1"/>
          </p:cNvSpPr>
          <p:nvPr>
            <p:ph type="sldNum" sz="quarter" idx="11"/>
          </p:nvPr>
        </p:nvSpPr>
        <p:spPr/>
        <p:txBody>
          <a:bodyPr/>
          <a:lstStyle>
            <a:lvl1pPr>
              <a:defRPr smtClean="0"/>
            </a:lvl1pPr>
          </a:lstStyle>
          <a:p>
            <a:pPr>
              <a:defRPr/>
            </a:pPr>
            <a:fld id="{9F62A153-D405-4E4D-B8A8-804761E03A97}" type="slidenum">
              <a:rPr lang="ru-RU"/>
              <a:pPr>
                <a:defRPr/>
              </a:pPr>
              <a:t>‹#›</a:t>
            </a:fld>
            <a:endParaRPr lang="ru-RU"/>
          </a:p>
        </p:txBody>
      </p:sp>
      <p:sp>
        <p:nvSpPr>
          <p:cNvPr id="7" name="Rectangle 7"/>
          <p:cNvSpPr>
            <a:spLocks noGrp="1" noChangeArrowheads="1"/>
          </p:cNvSpPr>
          <p:nvPr>
            <p:ph type="dt" sz="quarter" idx="12"/>
          </p:nvPr>
        </p:nvSpPr>
        <p:spPr/>
        <p:txBody>
          <a:bodyPr/>
          <a:lstStyle>
            <a:lvl1pPr>
              <a:defRPr/>
            </a:lvl1pPr>
          </a:lstStyle>
          <a:p>
            <a:pPr>
              <a:defRPr/>
            </a:pPr>
            <a:fld id="{6D1878CC-084F-4FB6-8D64-E4972B8FDFCD}" type="datetimeFigureOut">
              <a:rPr lang="ru-RU"/>
              <a:pPr>
                <a:defRPr/>
              </a:pPr>
              <a:t>06.06.2018</a:t>
            </a:fld>
            <a:endParaRPr lang="ru-RU"/>
          </a:p>
        </p:txBody>
      </p:sp>
    </p:spTree>
    <p:extLst>
      <p:ext uri="{BB962C8B-B14F-4D97-AF65-F5344CB8AC3E}">
        <p14:creationId xmlns:p14="http://schemas.microsoft.com/office/powerpoint/2010/main" val="3986657713"/>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fld id="{62763F30-0AA1-4399-A5A1-F52B4D7F3351}" type="datetimeFigureOut">
              <a:rPr lang="ru-RU"/>
              <a:pPr>
                <a:defRPr/>
              </a:pPr>
              <a:t>06.06.2018</a:t>
            </a:fld>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672BB9E1-BBAC-4CFE-870C-5844B68DAA8A}" type="slidenum">
              <a:rPr lang="ru-RU"/>
              <a:pPr>
                <a:defRPr/>
              </a:pPr>
              <a:t>‹#›</a:t>
            </a:fld>
            <a:endParaRPr lang="ru-RU"/>
          </a:p>
        </p:txBody>
      </p:sp>
    </p:spTree>
    <p:extLst>
      <p:ext uri="{BB962C8B-B14F-4D97-AF65-F5344CB8AC3E}">
        <p14:creationId xmlns:p14="http://schemas.microsoft.com/office/powerpoint/2010/main" val="1195382107"/>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a:t>Образец текста</a:t>
            </a:r>
          </a:p>
        </p:txBody>
      </p:sp>
      <p:sp>
        <p:nvSpPr>
          <p:cNvPr id="4" name="Rectangle 4"/>
          <p:cNvSpPr>
            <a:spLocks noGrp="1" noChangeArrowheads="1"/>
          </p:cNvSpPr>
          <p:nvPr>
            <p:ph type="dt" sz="half" idx="10"/>
          </p:nvPr>
        </p:nvSpPr>
        <p:spPr>
          <a:ln/>
        </p:spPr>
        <p:txBody>
          <a:bodyPr/>
          <a:lstStyle>
            <a:lvl1pPr>
              <a:defRPr/>
            </a:lvl1pPr>
          </a:lstStyle>
          <a:p>
            <a:pPr>
              <a:defRPr/>
            </a:pPr>
            <a:fld id="{6ED5C602-852D-4F16-B20D-F144C09892E9}" type="datetimeFigureOut">
              <a:rPr lang="ru-RU"/>
              <a:pPr>
                <a:defRPr/>
              </a:pPr>
              <a:t>06.06.2018</a:t>
            </a:fld>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0098487F-4B80-458C-9B57-3D3F9CAE6712}" type="slidenum">
              <a:rPr lang="ru-RU"/>
              <a:pPr>
                <a:defRPr/>
              </a:pPr>
              <a:t>‹#›</a:t>
            </a:fld>
            <a:endParaRPr lang="ru-RU"/>
          </a:p>
        </p:txBody>
      </p:sp>
    </p:spTree>
    <p:extLst>
      <p:ext uri="{BB962C8B-B14F-4D97-AF65-F5344CB8AC3E}">
        <p14:creationId xmlns:p14="http://schemas.microsoft.com/office/powerpoint/2010/main" val="1466182316"/>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905000"/>
            <a:ext cx="40386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Rectangle 4"/>
          <p:cNvSpPr>
            <a:spLocks noGrp="1" noChangeArrowheads="1"/>
          </p:cNvSpPr>
          <p:nvPr>
            <p:ph type="dt" sz="half" idx="10"/>
          </p:nvPr>
        </p:nvSpPr>
        <p:spPr>
          <a:ln/>
        </p:spPr>
        <p:txBody>
          <a:bodyPr/>
          <a:lstStyle>
            <a:lvl1pPr>
              <a:defRPr/>
            </a:lvl1pPr>
          </a:lstStyle>
          <a:p>
            <a:pPr>
              <a:defRPr/>
            </a:pPr>
            <a:fld id="{936F407C-8FD1-4FD1-81DB-A1AB1BD54821}" type="datetimeFigureOut">
              <a:rPr lang="ru-RU"/>
              <a:pPr>
                <a:defRPr/>
              </a:pPr>
              <a:t>06.06.2018</a:t>
            </a:fld>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FE9EFCE4-5103-4E53-B435-BC5717C5788E}" type="slidenum">
              <a:rPr lang="ru-RU"/>
              <a:pPr>
                <a:defRPr/>
              </a:pPr>
              <a:t>‹#›</a:t>
            </a:fld>
            <a:endParaRPr lang="ru-RU"/>
          </a:p>
        </p:txBody>
      </p:sp>
    </p:spTree>
    <p:extLst>
      <p:ext uri="{BB962C8B-B14F-4D97-AF65-F5344CB8AC3E}">
        <p14:creationId xmlns:p14="http://schemas.microsoft.com/office/powerpoint/2010/main" val="4233450759"/>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Rectangle 4"/>
          <p:cNvSpPr>
            <a:spLocks noGrp="1" noChangeArrowheads="1"/>
          </p:cNvSpPr>
          <p:nvPr>
            <p:ph type="dt" sz="half" idx="10"/>
          </p:nvPr>
        </p:nvSpPr>
        <p:spPr>
          <a:ln/>
        </p:spPr>
        <p:txBody>
          <a:bodyPr/>
          <a:lstStyle>
            <a:lvl1pPr>
              <a:defRPr/>
            </a:lvl1pPr>
          </a:lstStyle>
          <a:p>
            <a:pPr>
              <a:defRPr/>
            </a:pPr>
            <a:fld id="{4693B4CB-3F5F-4748-9AA4-31ECCA7887CF}" type="datetimeFigureOut">
              <a:rPr lang="ru-RU"/>
              <a:pPr>
                <a:defRPr/>
              </a:pPr>
              <a:t>06.06.2018</a:t>
            </a:fld>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D675BA13-56E5-4070-B88F-3AACCAAB2BD5}" type="slidenum">
              <a:rPr lang="ru-RU"/>
              <a:pPr>
                <a:defRPr/>
              </a:pPr>
              <a:t>‹#›</a:t>
            </a:fld>
            <a:endParaRPr lang="ru-RU"/>
          </a:p>
        </p:txBody>
      </p:sp>
    </p:spTree>
    <p:extLst>
      <p:ext uri="{BB962C8B-B14F-4D97-AF65-F5344CB8AC3E}">
        <p14:creationId xmlns:p14="http://schemas.microsoft.com/office/powerpoint/2010/main" val="2026958940"/>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Rectangle 4"/>
          <p:cNvSpPr>
            <a:spLocks noGrp="1" noChangeArrowheads="1"/>
          </p:cNvSpPr>
          <p:nvPr>
            <p:ph type="dt" sz="half" idx="10"/>
          </p:nvPr>
        </p:nvSpPr>
        <p:spPr>
          <a:ln/>
        </p:spPr>
        <p:txBody>
          <a:bodyPr/>
          <a:lstStyle>
            <a:lvl1pPr>
              <a:defRPr/>
            </a:lvl1pPr>
          </a:lstStyle>
          <a:p>
            <a:pPr>
              <a:defRPr/>
            </a:pPr>
            <a:fld id="{B1DFF488-DCA5-4FEA-925D-0F1E66657DC5}" type="datetimeFigureOut">
              <a:rPr lang="ru-RU"/>
              <a:pPr>
                <a:defRPr/>
              </a:pPr>
              <a:t>06.06.2018</a:t>
            </a:fld>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2646D90E-C635-4CF3-B5EB-F3A1A726CA5C}" type="slidenum">
              <a:rPr lang="ru-RU"/>
              <a:pPr>
                <a:defRPr/>
              </a:pPr>
              <a:t>‹#›</a:t>
            </a:fld>
            <a:endParaRPr lang="ru-RU"/>
          </a:p>
        </p:txBody>
      </p:sp>
    </p:spTree>
    <p:extLst>
      <p:ext uri="{BB962C8B-B14F-4D97-AF65-F5344CB8AC3E}">
        <p14:creationId xmlns:p14="http://schemas.microsoft.com/office/powerpoint/2010/main" val="2681767799"/>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fld id="{922F4208-6D9D-4C31-BE37-814A6A03BA34}" type="datetimeFigureOut">
              <a:rPr lang="ru-RU"/>
              <a:pPr>
                <a:defRPr/>
              </a:pPr>
              <a:t>06.06.2018</a:t>
            </a:fld>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09C4AE65-66EB-4785-B5E5-E5713974483B}" type="slidenum">
              <a:rPr lang="ru-RU"/>
              <a:pPr>
                <a:defRPr/>
              </a:pPr>
              <a:t>‹#›</a:t>
            </a:fld>
            <a:endParaRPr lang="ru-RU"/>
          </a:p>
        </p:txBody>
      </p:sp>
    </p:spTree>
    <p:extLst>
      <p:ext uri="{BB962C8B-B14F-4D97-AF65-F5344CB8AC3E}">
        <p14:creationId xmlns:p14="http://schemas.microsoft.com/office/powerpoint/2010/main" val="3280951220"/>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fld id="{124DA2D1-6DC3-4470-BEB5-3C7ACFA2066C}" type="datetimeFigureOut">
              <a:rPr lang="ru-RU"/>
              <a:pPr>
                <a:defRPr/>
              </a:pPr>
              <a:t>06.06.2018</a:t>
            </a:fld>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E4D4C476-86F2-443A-AF00-D521207F1D25}" type="slidenum">
              <a:rPr lang="ru-RU"/>
              <a:pPr>
                <a:defRPr/>
              </a:pPr>
              <a:t>‹#›</a:t>
            </a:fld>
            <a:endParaRPr lang="ru-RU"/>
          </a:p>
        </p:txBody>
      </p:sp>
    </p:spTree>
    <p:extLst>
      <p:ext uri="{BB962C8B-B14F-4D97-AF65-F5344CB8AC3E}">
        <p14:creationId xmlns:p14="http://schemas.microsoft.com/office/powerpoint/2010/main" val="1429826405"/>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Rectangle 4"/>
          <p:cNvSpPr>
            <a:spLocks noGrp="1" noChangeArrowheads="1"/>
          </p:cNvSpPr>
          <p:nvPr>
            <p:ph type="dt" sz="half" idx="10"/>
          </p:nvPr>
        </p:nvSpPr>
        <p:spPr>
          <a:ln/>
        </p:spPr>
        <p:txBody>
          <a:bodyPr/>
          <a:lstStyle>
            <a:lvl1pPr>
              <a:defRPr/>
            </a:lvl1pPr>
          </a:lstStyle>
          <a:p>
            <a:pPr>
              <a:defRPr/>
            </a:pPr>
            <a:fld id="{E04C77B5-EA24-456C-ACD5-A90E6B34B950}" type="datetimeFigureOut">
              <a:rPr lang="ru-RU"/>
              <a:pPr>
                <a:defRPr/>
              </a:pPr>
              <a:t>06.06.2018</a:t>
            </a:fld>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F74E1A6A-EF4B-489F-B4F9-863124207A65}" type="slidenum">
              <a:rPr lang="ru-RU"/>
              <a:pPr>
                <a:defRPr/>
              </a:pPr>
              <a:t>‹#›</a:t>
            </a:fld>
            <a:endParaRPr lang="ru-RU"/>
          </a:p>
        </p:txBody>
      </p:sp>
    </p:spTree>
    <p:extLst>
      <p:ext uri="{BB962C8B-B14F-4D97-AF65-F5344CB8AC3E}">
        <p14:creationId xmlns:p14="http://schemas.microsoft.com/office/powerpoint/2010/main" val="1780550662"/>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fld id="{9C1598E6-2FF9-40E8-BAFD-D01C145382C3}" type="datetimeFigureOut">
              <a:rPr lang="ru-RU"/>
              <a:pPr>
                <a:defRPr/>
              </a:pPr>
              <a:t>06.06.2018</a:t>
            </a:fld>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CAD9350E-AB26-404F-AD85-0FB18B560A7E}" type="slidenum">
              <a:rPr lang="ru-RU"/>
              <a:pPr>
                <a:defRPr/>
              </a:pPr>
              <a:t>‹#›</a:t>
            </a:fld>
            <a:endParaRPr lang="ru-RU"/>
          </a:p>
        </p:txBody>
      </p:sp>
    </p:spTree>
    <p:extLst>
      <p:ext uri="{BB962C8B-B14F-4D97-AF65-F5344CB8AC3E}">
        <p14:creationId xmlns:p14="http://schemas.microsoft.com/office/powerpoint/2010/main" val="2459843793"/>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92100"/>
            <a:ext cx="2057400" cy="5727700"/>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92100"/>
            <a:ext cx="6019800" cy="572770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Rectangle 4"/>
          <p:cNvSpPr>
            <a:spLocks noGrp="1" noChangeArrowheads="1"/>
          </p:cNvSpPr>
          <p:nvPr>
            <p:ph type="dt" sz="half" idx="10"/>
          </p:nvPr>
        </p:nvSpPr>
        <p:spPr>
          <a:ln/>
        </p:spPr>
        <p:txBody>
          <a:bodyPr/>
          <a:lstStyle>
            <a:lvl1pPr>
              <a:defRPr/>
            </a:lvl1pPr>
          </a:lstStyle>
          <a:p>
            <a:pPr>
              <a:defRPr/>
            </a:pPr>
            <a:fld id="{449017E5-40B7-423B-97E5-CE9175B5DABB}" type="datetimeFigureOut">
              <a:rPr lang="ru-RU"/>
              <a:pPr>
                <a:defRPr/>
              </a:pPr>
              <a:t>06.06.2018</a:t>
            </a:fld>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50B92A6E-4969-436D-BB17-0C3B3BC45556}" type="slidenum">
              <a:rPr lang="ru-RU"/>
              <a:pPr>
                <a:defRPr/>
              </a:pPr>
              <a:t>‹#›</a:t>
            </a:fld>
            <a:endParaRPr lang="ru-RU"/>
          </a:p>
        </p:txBody>
      </p:sp>
    </p:spTree>
    <p:extLst>
      <p:ext uri="{BB962C8B-B14F-4D97-AF65-F5344CB8AC3E}">
        <p14:creationId xmlns:p14="http://schemas.microsoft.com/office/powerpoint/2010/main" val="56517289"/>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type="twoObjAndTx" preserve="1">
  <p:cSld name="Заголовок, два объекта и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a:t>Образец заголовка</a:t>
            </a:r>
          </a:p>
        </p:txBody>
      </p:sp>
      <p:sp>
        <p:nvSpPr>
          <p:cNvPr id="3" name="Содержимое 2"/>
          <p:cNvSpPr>
            <a:spLocks noGrp="1"/>
          </p:cNvSpPr>
          <p:nvPr>
            <p:ph sz="quarter" idx="1"/>
          </p:nvPr>
        </p:nvSpPr>
        <p:spPr>
          <a:xfrm>
            <a:off x="457200" y="1905000"/>
            <a:ext cx="4038600" cy="1981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quarter" idx="2"/>
          </p:nvPr>
        </p:nvSpPr>
        <p:spPr>
          <a:xfrm>
            <a:off x="457200" y="4038600"/>
            <a:ext cx="4038600" cy="19812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half" idx="3"/>
          </p:nvPr>
        </p:nvSpPr>
        <p:spPr>
          <a:xfrm>
            <a:off x="4648200" y="1905000"/>
            <a:ext cx="4038600" cy="411480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Rectangle 4"/>
          <p:cNvSpPr>
            <a:spLocks noGrp="1" noChangeArrowheads="1"/>
          </p:cNvSpPr>
          <p:nvPr>
            <p:ph type="dt" sz="half" idx="10"/>
          </p:nvPr>
        </p:nvSpPr>
        <p:spPr>
          <a:ln/>
        </p:spPr>
        <p:txBody>
          <a:bodyPr/>
          <a:lstStyle>
            <a:lvl1pPr>
              <a:defRPr/>
            </a:lvl1pPr>
          </a:lstStyle>
          <a:p>
            <a:pPr>
              <a:defRPr/>
            </a:pPr>
            <a:fld id="{DBCE6547-7746-4CB7-903F-35FF40922222}" type="datetimeFigureOut">
              <a:rPr lang="ru-RU"/>
              <a:pPr>
                <a:defRPr/>
              </a:pPr>
              <a:t>06.06.2018</a:t>
            </a:fld>
            <a:endParaRPr lang="ru-RU"/>
          </a:p>
        </p:txBody>
      </p:sp>
      <p:sp>
        <p:nvSpPr>
          <p:cNvPr id="7" name="Rectangle 5"/>
          <p:cNvSpPr>
            <a:spLocks noGrp="1" noChangeArrowheads="1"/>
          </p:cNvSpPr>
          <p:nvPr>
            <p:ph type="ftr" sz="quarter" idx="11"/>
          </p:nvPr>
        </p:nvSpPr>
        <p:spPr>
          <a:ln/>
        </p:spPr>
        <p:txBody>
          <a:bodyPr/>
          <a:lstStyle>
            <a:lvl1pPr>
              <a:defRPr/>
            </a:lvl1pPr>
          </a:lstStyle>
          <a:p>
            <a:pPr>
              <a:defRPr/>
            </a:pPr>
            <a:endParaRPr lang="ru-RU"/>
          </a:p>
        </p:txBody>
      </p:sp>
      <p:sp>
        <p:nvSpPr>
          <p:cNvPr id="8" name="Rectangle 6"/>
          <p:cNvSpPr>
            <a:spLocks noGrp="1" noChangeArrowheads="1"/>
          </p:cNvSpPr>
          <p:nvPr>
            <p:ph type="sldNum" sz="quarter" idx="12"/>
          </p:nvPr>
        </p:nvSpPr>
        <p:spPr>
          <a:ln/>
        </p:spPr>
        <p:txBody>
          <a:bodyPr/>
          <a:lstStyle>
            <a:lvl1pPr>
              <a:defRPr/>
            </a:lvl1pPr>
          </a:lstStyle>
          <a:p>
            <a:pPr>
              <a:defRPr/>
            </a:pPr>
            <a:fld id="{FB337021-B551-4A56-8B2A-A2B93FD39936}" type="slidenum">
              <a:rPr lang="ru-RU"/>
              <a:pPr>
                <a:defRPr/>
              </a:pPr>
              <a:t>‹#›</a:t>
            </a:fld>
            <a:endParaRPr lang="ru-RU"/>
          </a:p>
        </p:txBody>
      </p:sp>
    </p:spTree>
    <p:extLst>
      <p:ext uri="{BB962C8B-B14F-4D97-AF65-F5344CB8AC3E}">
        <p14:creationId xmlns:p14="http://schemas.microsoft.com/office/powerpoint/2010/main" val="3183543140"/>
      </p:ext>
    </p:extLst>
  </p:cSld>
  <p:clrMapOvr>
    <a:masterClrMapping/>
  </p:clrMapOvr>
  <p:timing>
    <p:tnLst>
      <p:par>
        <p:cTn id="1" dur="indefinite" restart="never" nodeType="tmRoot"/>
      </p:par>
    </p:tnLst>
  </p:timing>
</p:sldLayout>
</file>

<file path=ppt/slideLayouts/slideLayout156.xml><?xml version="1.0" encoding="utf-8"?>
<p:sldLayout xmlns:a="http://schemas.openxmlformats.org/drawingml/2006/main" xmlns:r="http://schemas.openxmlformats.org/officeDocument/2006/relationships" xmlns:p="http://schemas.openxmlformats.org/presentationml/2006/main"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92100"/>
            <a:ext cx="8229600" cy="1384300"/>
          </a:xfrm>
        </p:spPr>
        <p:txBody>
          <a:bodyPr/>
          <a:lstStyle/>
          <a:p>
            <a:r>
              <a:rPr lang="ru-RU"/>
              <a:t>Образец заголовка</a:t>
            </a:r>
          </a:p>
        </p:txBody>
      </p:sp>
      <p:sp>
        <p:nvSpPr>
          <p:cNvPr id="3" name="Таблица 2"/>
          <p:cNvSpPr>
            <a:spLocks noGrp="1"/>
          </p:cNvSpPr>
          <p:nvPr>
            <p:ph type="tbl" idx="1"/>
          </p:nvPr>
        </p:nvSpPr>
        <p:spPr>
          <a:xfrm>
            <a:off x="457200" y="1905000"/>
            <a:ext cx="8229600" cy="4114800"/>
          </a:xfrm>
        </p:spPr>
        <p:txBody>
          <a:bodyPr/>
          <a:lstStyle/>
          <a:p>
            <a:pPr lvl="0"/>
            <a:endParaRPr lang="ru-RU" noProof="0"/>
          </a:p>
        </p:txBody>
      </p:sp>
      <p:sp>
        <p:nvSpPr>
          <p:cNvPr id="4" name="Rectangle 4"/>
          <p:cNvSpPr>
            <a:spLocks noGrp="1" noChangeArrowheads="1"/>
          </p:cNvSpPr>
          <p:nvPr>
            <p:ph type="dt" sz="half" idx="10"/>
          </p:nvPr>
        </p:nvSpPr>
        <p:spPr>
          <a:ln/>
        </p:spPr>
        <p:txBody>
          <a:bodyPr/>
          <a:lstStyle>
            <a:lvl1pPr>
              <a:defRPr/>
            </a:lvl1pPr>
          </a:lstStyle>
          <a:p>
            <a:pPr>
              <a:defRPr/>
            </a:pPr>
            <a:fld id="{C1D943FB-F837-4743-B9BB-3042CFBB0479}" type="datetimeFigureOut">
              <a:rPr lang="ru-RU"/>
              <a:pPr>
                <a:defRPr/>
              </a:pPr>
              <a:t>06.06.2018</a:t>
            </a:fld>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E65D3CD8-F920-4CCE-A906-8B1E363A2A3A}" type="slidenum">
              <a:rPr lang="ru-RU"/>
              <a:pPr>
                <a:defRPr/>
              </a:pPr>
              <a:t>‹#›</a:t>
            </a:fld>
            <a:endParaRPr lang="ru-RU"/>
          </a:p>
        </p:txBody>
      </p:sp>
    </p:spTree>
    <p:extLst>
      <p:ext uri="{BB962C8B-B14F-4D97-AF65-F5344CB8AC3E}">
        <p14:creationId xmlns:p14="http://schemas.microsoft.com/office/powerpoint/2010/main" val="229070432"/>
      </p:ext>
    </p:extLst>
  </p:cSld>
  <p:clrMapOvr>
    <a:masterClrMapping/>
  </p:clrMapOvr>
  <p:timing>
    <p:tnLst>
      <p:par>
        <p:cTn id="1" dur="indefinite" restart="never" nodeType="tmRoot"/>
      </p:par>
    </p:tnLst>
  </p:timing>
</p:sldLayout>
</file>

<file path=ppt/slideLayouts/slideLayout15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pPr>
              <a:defRPr/>
            </a:pPr>
            <a:fld id="{7356B281-353E-4E09-9E11-B1617B0B1293}" type="datetimeFigureOut">
              <a:rPr lang="ru-RU" smtClean="0"/>
              <a:pPr>
                <a:defRPr/>
              </a:pPr>
              <a:t>06.06.2018</a:t>
            </a:fld>
            <a:endParaRPr lang="ru-RU"/>
          </a:p>
        </p:txBody>
      </p:sp>
      <p:sp>
        <p:nvSpPr>
          <p:cNvPr id="5" name="Footer Placeholder 4"/>
          <p:cNvSpPr>
            <a:spLocks noGrp="1"/>
          </p:cNvSpPr>
          <p:nvPr>
            <p:ph type="ftr" sz="quarter" idx="11"/>
          </p:nvPr>
        </p:nvSpPr>
        <p:spPr>
          <a:xfrm>
            <a:off x="1921934" y="5054602"/>
            <a:ext cx="4064860" cy="279400"/>
          </a:xfrm>
        </p:spPr>
        <p:txBody>
          <a:bodyPr/>
          <a:lstStyle/>
          <a:p>
            <a:pPr>
              <a:defRPr/>
            </a:pPr>
            <a:endParaRPr lang="ru-RU"/>
          </a:p>
        </p:txBody>
      </p:sp>
      <p:sp>
        <p:nvSpPr>
          <p:cNvPr id="6" name="Slide Number Placeholder 5"/>
          <p:cNvSpPr>
            <a:spLocks noGrp="1"/>
          </p:cNvSpPr>
          <p:nvPr>
            <p:ph type="sldNum" sz="quarter" idx="12"/>
          </p:nvPr>
        </p:nvSpPr>
        <p:spPr>
          <a:xfrm>
            <a:off x="6817317" y="5054602"/>
            <a:ext cx="413483" cy="279400"/>
          </a:xfrm>
        </p:spPr>
        <p:txBody>
          <a:bodyPr/>
          <a:lstStyle/>
          <a:p>
            <a:pPr>
              <a:defRPr/>
            </a:pPr>
            <a:fld id="{611ADE40-7DE3-4BBF-9ECA-2DB25F7615A3}" type="slidenum">
              <a:rPr lang="ru-RU" smtClean="0"/>
              <a:pPr>
                <a:defRPr/>
              </a:pPr>
              <a:t>‹#›</a:t>
            </a:fld>
            <a:endParaRPr lang="ru-RU"/>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36690929"/>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61377D48-9A6C-4E96-B5E2-D9A801F9CEB4}"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C0A80B79-0F4D-4F3E-B5B2-E6EEB8FF86EF}" type="slidenum">
              <a:rPr lang="ru-RU" smtClean="0"/>
              <a:pPr>
                <a:defRPr/>
              </a:pPr>
              <a:t>‹#›</a:t>
            </a:fld>
            <a:endParaRPr lang="ru-RU"/>
          </a:p>
        </p:txBody>
      </p:sp>
    </p:spTree>
    <p:extLst>
      <p:ext uri="{BB962C8B-B14F-4D97-AF65-F5344CB8AC3E}">
        <p14:creationId xmlns:p14="http://schemas.microsoft.com/office/powerpoint/2010/main" val="3940372839"/>
      </p:ext>
    </p:extLst>
  </p:cSld>
  <p:clrMapOvr>
    <a:masterClrMapping/>
  </p:clrMapOvr>
  <p:timing>
    <p:tnLst>
      <p:par>
        <p:cTn id="1" dur="indefinite" restart="never" nodeType="tmRoot"/>
      </p:par>
    </p:tnLst>
  </p:timing>
</p:sldLayout>
</file>

<file path=ppt/slideLayouts/slideLayout159.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5B068375-7236-4F1C-94D3-6F66F84EF729}"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164BDCA2-5FE7-4F9D-8469-842012D2D01F}" type="slidenum">
              <a:rPr lang="ru-RU" smtClean="0"/>
              <a:pPr>
                <a:defRPr/>
              </a:pPr>
              <a:t>‹#›</a:t>
            </a:fld>
            <a:endParaRPr lang="ru-RU"/>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55866082"/>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972699ED-59B2-427C-A8B4-D70C681364B9}" type="datetimeFigureOut">
              <a:rPr lang="ru-RU" smtClean="0"/>
              <a:pPr>
                <a:defRPr/>
              </a:pPr>
              <a:t>06.06.2018</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1E40BC8C-E78D-4BB9-832C-C49DF3E484C9}" type="slidenum">
              <a:rPr lang="ru-RU" smtClean="0"/>
              <a:pPr>
                <a:defRPr/>
              </a:pPr>
              <a:t>‹#›</a:t>
            </a:fld>
            <a:endParaRPr lang="ru-RU"/>
          </a:p>
        </p:txBody>
      </p:sp>
    </p:spTree>
    <p:extLst>
      <p:ext uri="{BB962C8B-B14F-4D97-AF65-F5344CB8AC3E}">
        <p14:creationId xmlns:p14="http://schemas.microsoft.com/office/powerpoint/2010/main" val="4200042086"/>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FBEF20FC-0DA1-467A-B9A3-974E49A06A5F}" type="datetimeFigureOut">
              <a:rPr lang="ru-RU" smtClean="0"/>
              <a:pPr>
                <a:defRPr/>
              </a:pPr>
              <a:t>06.06.2018</a:t>
            </a:fld>
            <a:endParaRPr lang="ru-RU"/>
          </a:p>
        </p:txBody>
      </p:sp>
      <p:sp>
        <p:nvSpPr>
          <p:cNvPr id="8" name="Footer Placeholder 7"/>
          <p:cNvSpPr>
            <a:spLocks noGrp="1"/>
          </p:cNvSpPr>
          <p:nvPr>
            <p:ph type="ftr" sz="quarter" idx="11"/>
          </p:nvPr>
        </p:nvSpPr>
        <p:spPr/>
        <p:txBody>
          <a:bodyPr/>
          <a:lstStyle/>
          <a:p>
            <a:pPr>
              <a:defRPr/>
            </a:pPr>
            <a:endParaRPr lang="ru-RU"/>
          </a:p>
        </p:txBody>
      </p:sp>
      <p:sp>
        <p:nvSpPr>
          <p:cNvPr id="9" name="Slide Number Placeholder 8"/>
          <p:cNvSpPr>
            <a:spLocks noGrp="1"/>
          </p:cNvSpPr>
          <p:nvPr>
            <p:ph type="sldNum" sz="quarter" idx="12"/>
          </p:nvPr>
        </p:nvSpPr>
        <p:spPr/>
        <p:txBody>
          <a:bodyPr/>
          <a:lstStyle/>
          <a:p>
            <a:pPr>
              <a:defRPr/>
            </a:pPr>
            <a:fld id="{B271D47C-4C9A-4DC3-881A-ECDBAF1336EC}" type="slidenum">
              <a:rPr lang="ru-RU" smtClean="0"/>
              <a:pPr>
                <a:defRPr/>
              </a:pPr>
              <a:t>‹#›</a:t>
            </a:fld>
            <a:endParaRPr lang="ru-RU"/>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49937522"/>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63548A77-FCB9-4C69-B590-B7BD28360AE5}" type="datetimeFigureOut">
              <a:rPr lang="ru-RU" smtClean="0"/>
              <a:pPr>
                <a:defRPr/>
              </a:pPr>
              <a:t>06.06.2018</a:t>
            </a:fld>
            <a:endParaRPr lang="ru-RU"/>
          </a:p>
        </p:txBody>
      </p:sp>
      <p:sp>
        <p:nvSpPr>
          <p:cNvPr id="4" name="Footer Placeholder 3"/>
          <p:cNvSpPr>
            <a:spLocks noGrp="1"/>
          </p:cNvSpPr>
          <p:nvPr>
            <p:ph type="ftr" sz="quarter" idx="11"/>
          </p:nvPr>
        </p:nvSpPr>
        <p:spPr/>
        <p:txBody>
          <a:bodyPr/>
          <a:lstStyle/>
          <a:p>
            <a:pPr>
              <a:defRPr/>
            </a:pPr>
            <a:endParaRPr lang="ru-RU"/>
          </a:p>
        </p:txBody>
      </p:sp>
      <p:sp>
        <p:nvSpPr>
          <p:cNvPr id="5" name="Slide Number Placeholder 4"/>
          <p:cNvSpPr>
            <a:spLocks noGrp="1"/>
          </p:cNvSpPr>
          <p:nvPr>
            <p:ph type="sldNum" sz="quarter" idx="12"/>
          </p:nvPr>
        </p:nvSpPr>
        <p:spPr/>
        <p:txBody>
          <a:bodyPr/>
          <a:lstStyle/>
          <a:p>
            <a:pPr>
              <a:defRPr/>
            </a:pPr>
            <a:fld id="{ED5E9F0D-3E79-4086-A350-43E439ADB5B5}" type="slidenum">
              <a:rPr lang="ru-RU" smtClean="0"/>
              <a:pPr>
                <a:defRPr/>
              </a:pPr>
              <a:t>‹#›</a:t>
            </a:fld>
            <a:endParaRPr lang="ru-RU"/>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08572471"/>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3C72026-75A5-4F54-9AD1-421C1CE6CC7B}" type="datetimeFigureOut">
              <a:rPr lang="ru-RU" smtClean="0"/>
              <a:pPr>
                <a:defRPr/>
              </a:pPr>
              <a:t>06.06.2018</a:t>
            </a:fld>
            <a:endParaRPr lang="ru-RU"/>
          </a:p>
        </p:txBody>
      </p:sp>
      <p:sp>
        <p:nvSpPr>
          <p:cNvPr id="3" name="Footer Placeholder 2"/>
          <p:cNvSpPr>
            <a:spLocks noGrp="1"/>
          </p:cNvSpPr>
          <p:nvPr>
            <p:ph type="ftr" sz="quarter" idx="11"/>
          </p:nvPr>
        </p:nvSpPr>
        <p:spPr/>
        <p:txBody>
          <a:bodyPr/>
          <a:lstStyle/>
          <a:p>
            <a:pPr>
              <a:defRPr/>
            </a:pPr>
            <a:endParaRPr lang="ru-RU"/>
          </a:p>
        </p:txBody>
      </p:sp>
      <p:sp>
        <p:nvSpPr>
          <p:cNvPr id="4" name="Slide Number Placeholder 3"/>
          <p:cNvSpPr>
            <a:spLocks noGrp="1"/>
          </p:cNvSpPr>
          <p:nvPr>
            <p:ph type="sldNum" sz="quarter" idx="12"/>
          </p:nvPr>
        </p:nvSpPr>
        <p:spPr/>
        <p:txBody>
          <a:bodyPr/>
          <a:lstStyle/>
          <a:p>
            <a:pPr>
              <a:defRPr/>
            </a:pPr>
            <a:fld id="{51C2F554-BB03-4A09-89AF-49265CEC84C0}" type="slidenum">
              <a:rPr lang="ru-RU" smtClean="0"/>
              <a:pPr>
                <a:defRPr/>
              </a:pPr>
              <a:t>‹#›</a:t>
            </a:fld>
            <a:endParaRPr lang="ru-RU"/>
          </a:p>
        </p:txBody>
      </p:sp>
    </p:spTree>
    <p:extLst>
      <p:ext uri="{BB962C8B-B14F-4D97-AF65-F5344CB8AC3E}">
        <p14:creationId xmlns:p14="http://schemas.microsoft.com/office/powerpoint/2010/main" val="2756915299"/>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2A602F7A-364A-47BD-8E89-89765214C4A4}" type="datetimeFigureOut">
              <a:rPr lang="ru-RU" smtClean="0"/>
              <a:pPr>
                <a:defRPr/>
              </a:pPr>
              <a:t>06.06.2018</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C171836F-3B82-45D9-8CE7-6AAFC7B54C8F}" type="slidenum">
              <a:rPr lang="ru-RU" smtClean="0"/>
              <a:pPr>
                <a:defRPr/>
              </a:pPr>
              <a:t>‹#›</a:t>
            </a:fld>
            <a:endParaRPr lang="ru-RU"/>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0639192"/>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C2D20F51-E472-41B6-A884-89C32CF6799B}" type="datetimeFigureOut">
              <a:rPr lang="ru-RU" smtClean="0"/>
              <a:pPr>
                <a:defRPr/>
              </a:pPr>
              <a:t>06.06.2018</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245B540B-1FCF-43FE-8D68-018FD8B8A0F0}" type="slidenum">
              <a:rPr lang="ru-RU" smtClean="0"/>
              <a:pPr>
                <a:defRPr/>
              </a:pPr>
              <a:t>‹#›</a:t>
            </a:fld>
            <a:endParaRPr lang="ru-RU"/>
          </a:p>
        </p:txBody>
      </p:sp>
    </p:spTree>
    <p:extLst>
      <p:ext uri="{BB962C8B-B14F-4D97-AF65-F5344CB8AC3E}">
        <p14:creationId xmlns:p14="http://schemas.microsoft.com/office/powerpoint/2010/main" val="3140410992"/>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BA66A7CD-51C9-404A-8F2C-8E48D5AD845F}" type="datetimeFigureOut">
              <a:rPr lang="ru-RU" smtClean="0"/>
              <a:pPr>
                <a:defRPr/>
              </a:pPr>
              <a:t>06.06.2018</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7" name="Slide Number Placeholder 6"/>
          <p:cNvSpPr>
            <a:spLocks noGrp="1"/>
          </p:cNvSpPr>
          <p:nvPr>
            <p:ph type="sldNum" sz="quarter" idx="12"/>
          </p:nvPr>
        </p:nvSpPr>
        <p:spPr/>
        <p:txBody>
          <a:bodyPr/>
          <a:lstStyle/>
          <a:p>
            <a:pPr>
              <a:defRPr/>
            </a:pPr>
            <a:fld id="{4D6CB201-E135-4701-8F6A-7DE4E01A8BF1}" type="slidenum">
              <a:rPr lang="ru-RU" smtClean="0"/>
              <a:pPr>
                <a:defRPr/>
              </a:pPr>
              <a:t>‹#›</a:t>
            </a:fld>
            <a:endParaRPr lang="ru-RU"/>
          </a:p>
        </p:txBody>
      </p:sp>
    </p:spTree>
    <p:extLst>
      <p:ext uri="{BB962C8B-B14F-4D97-AF65-F5344CB8AC3E}">
        <p14:creationId xmlns:p14="http://schemas.microsoft.com/office/powerpoint/2010/main" val="961104846"/>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BA66A7CD-51C9-404A-8F2C-8E48D5AD845F}"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D6CB201-E135-4701-8F6A-7DE4E01A8BF1}" type="slidenum">
              <a:rPr lang="ru-RU" smtClean="0"/>
              <a:pPr>
                <a:defRPr/>
              </a:pPr>
              <a:t>‹#›</a:t>
            </a:fld>
            <a:endParaRPr lang="ru-RU"/>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46081440"/>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BA66A7CD-51C9-404A-8F2C-8E48D5AD845F}"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D6CB201-E135-4701-8F6A-7DE4E01A8BF1}" type="slidenum">
              <a:rPr lang="ru-RU" smtClean="0"/>
              <a:pPr>
                <a:defRPr/>
              </a:pPr>
              <a:t>‹#›</a:t>
            </a:fld>
            <a:endParaRPr 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2432181"/>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BA66A7CD-51C9-404A-8F2C-8E48D5AD845F}"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D6CB201-E135-4701-8F6A-7DE4E01A8BF1}" type="slidenum">
              <a:rPr lang="ru-RU" smtClean="0"/>
              <a:pPr>
                <a:defRPr/>
              </a:pPr>
              <a:t>‹#›</a:t>
            </a:fld>
            <a:endParaRPr lang="ru-RU"/>
          </a:p>
        </p:txBody>
      </p:sp>
    </p:spTree>
    <p:extLst>
      <p:ext uri="{BB962C8B-B14F-4D97-AF65-F5344CB8AC3E}">
        <p14:creationId xmlns:p14="http://schemas.microsoft.com/office/powerpoint/2010/main" val="3139281202"/>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BA66A7CD-51C9-404A-8F2C-8E48D5AD845F}"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D6CB201-E135-4701-8F6A-7DE4E01A8BF1}" type="slidenum">
              <a:rPr lang="ru-RU" smtClean="0"/>
              <a:pPr>
                <a:defRPr/>
              </a:pPr>
              <a:t>‹#›</a:t>
            </a:fld>
            <a:endParaRPr 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05072613"/>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BA66A7CD-51C9-404A-8F2C-8E48D5AD845F}"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4D6CB201-E135-4701-8F6A-7DE4E01A8BF1}" type="slidenum">
              <a:rPr lang="ru-RU" smtClean="0"/>
              <a:pPr>
                <a:defRPr/>
              </a:pPr>
              <a:t>‹#›</a:t>
            </a:fld>
            <a:endParaRPr lang="ru-RU"/>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24096223"/>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B728E514-013B-4921-A6E3-4545F830B290}"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016B789E-EAF0-4AEE-B813-F6409476E22F}" type="slidenum">
              <a:rPr lang="ru-RU" smtClean="0"/>
              <a:pPr>
                <a:defRPr/>
              </a:pPr>
              <a:t>‹#›</a:t>
            </a:fld>
            <a:endParaRPr lang="ru-RU"/>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10669039"/>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F9288FDC-994E-418C-9B22-53D129A80713}"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6" name="Slide Number Placeholder 5"/>
          <p:cNvSpPr>
            <a:spLocks noGrp="1"/>
          </p:cNvSpPr>
          <p:nvPr>
            <p:ph type="sldNum" sz="quarter" idx="12"/>
          </p:nvPr>
        </p:nvSpPr>
        <p:spPr/>
        <p:txBody>
          <a:bodyPr/>
          <a:lstStyle/>
          <a:p>
            <a:pPr>
              <a:defRPr/>
            </a:pPr>
            <a:fld id="{99CFBBBF-74B7-4CC6-8D59-CDD9B82A62D3}" type="slidenum">
              <a:rPr lang="ru-RU" smtClean="0"/>
              <a:pPr>
                <a:defRPr/>
              </a:pPr>
              <a:t>‹#›</a:t>
            </a:fld>
            <a:endParaRPr lang="ru-RU"/>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11794536"/>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942416" y="2514601"/>
            <a:ext cx="6600451"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1942416" y="4777380"/>
            <a:ext cx="6600451"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a:defRPr/>
            </a:pPr>
            <a:fld id="{7356B281-353E-4E09-9E11-B1617B0B1293}"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9" name="Freeform 8"/>
          <p:cNvSpPr/>
          <p:nvPr/>
        </p:nvSpPr>
        <p:spPr bwMode="auto">
          <a:xfrm>
            <a:off x="-31719" y="4321158"/>
            <a:ext cx="1395473" cy="781781"/>
          </a:xfrm>
          <a:custGeom>
            <a:avLst/>
            <a:gdLst/>
            <a:ahLst/>
            <a:cxnLst/>
            <a:rect l="l" t="t" r="r" b="b"/>
            <a:pathLst>
              <a:path w="8042" h="10000">
                <a:moveTo>
                  <a:pt x="5799" y="10000"/>
                </a:moveTo>
                <a:cubicBezTo>
                  <a:pt x="5880" y="10000"/>
                  <a:pt x="5934" y="9940"/>
                  <a:pt x="5961" y="9880"/>
                </a:cubicBezTo>
                <a:cubicBezTo>
                  <a:pt x="5961" y="9820"/>
                  <a:pt x="5988" y="9820"/>
                  <a:pt x="5988" y="9820"/>
                </a:cubicBezTo>
                <a:lnTo>
                  <a:pt x="8042" y="5260"/>
                </a:lnTo>
                <a:cubicBezTo>
                  <a:pt x="8096" y="5140"/>
                  <a:pt x="8096" y="4901"/>
                  <a:pt x="8042" y="4721"/>
                </a:cubicBezTo>
                <a:lnTo>
                  <a:pt x="5988" y="221"/>
                </a:lnTo>
                <a:cubicBezTo>
                  <a:pt x="5988" y="160"/>
                  <a:pt x="5961" y="160"/>
                  <a:pt x="5961" y="160"/>
                </a:cubicBezTo>
                <a:cubicBezTo>
                  <a:pt x="5934" y="101"/>
                  <a:pt x="5880" y="41"/>
                  <a:pt x="5799" y="41"/>
                </a:cubicBezTo>
                <a:lnTo>
                  <a:pt x="18" y="0"/>
                </a:lnTo>
                <a:cubicBezTo>
                  <a:pt x="12" y="3330"/>
                  <a:pt x="6" y="6661"/>
                  <a:pt x="0" y="9991"/>
                </a:cubicBezTo>
                <a:lnTo>
                  <a:pt x="5799" y="10000"/>
                </a:lnTo>
                <a:close/>
              </a:path>
            </a:pathLst>
          </a:custGeom>
          <a:solidFill>
            <a:schemeClr val="accent1"/>
          </a:solidFill>
          <a:ln>
            <a:noFill/>
          </a:ln>
        </p:spPr>
      </p:sp>
      <p:sp>
        <p:nvSpPr>
          <p:cNvPr id="6" name="Slide Number Placeholder 5"/>
          <p:cNvSpPr>
            <a:spLocks noGrp="1"/>
          </p:cNvSpPr>
          <p:nvPr>
            <p:ph type="sldNum" sz="quarter" idx="12"/>
          </p:nvPr>
        </p:nvSpPr>
        <p:spPr>
          <a:xfrm>
            <a:off x="423334" y="4529541"/>
            <a:ext cx="584978" cy="365125"/>
          </a:xfrm>
        </p:spPr>
        <p:txBody>
          <a:bodyPr/>
          <a:lstStyle/>
          <a:p>
            <a:pPr>
              <a:defRPr/>
            </a:pPr>
            <a:fld id="{611ADE40-7DE3-4BBF-9ECA-2DB25F7615A3}" type="slidenum">
              <a:rPr lang="ru-RU" smtClean="0"/>
              <a:pPr>
                <a:defRPr/>
              </a:pPr>
              <a:t>‹#›</a:t>
            </a:fld>
            <a:endParaRPr lang="ru-RU"/>
          </a:p>
        </p:txBody>
      </p:sp>
    </p:spTree>
    <p:extLst>
      <p:ext uri="{BB962C8B-B14F-4D97-AF65-F5344CB8AC3E}">
        <p14:creationId xmlns:p14="http://schemas.microsoft.com/office/powerpoint/2010/main" val="716785926"/>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1945201" y="624110"/>
            <a:ext cx="6589199"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1942415" y="2133600"/>
            <a:ext cx="6591985"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61377D48-9A6C-4E96-B5E2-D9A801F9CEB4}"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C0A80B79-0F4D-4F3E-B5B2-E6EEB8FF86EF}" type="slidenum">
              <a:rPr lang="ru-RU" smtClean="0"/>
              <a:pPr>
                <a:defRPr/>
              </a:pPr>
              <a:t>‹#›</a:t>
            </a:fld>
            <a:endParaRPr lang="ru-RU"/>
          </a:p>
        </p:txBody>
      </p:sp>
    </p:spTree>
    <p:extLst>
      <p:ext uri="{BB962C8B-B14F-4D97-AF65-F5344CB8AC3E}">
        <p14:creationId xmlns:p14="http://schemas.microsoft.com/office/powerpoint/2010/main" val="60382463"/>
      </p:ext>
    </p:extLst>
  </p:cSld>
  <p:clrMapOvr>
    <a:masterClrMapping/>
  </p:clrMapOvr>
  <p:timing>
    <p:tnLst>
      <p:par>
        <p:cTn id="1" dur="indefinite" restart="never" nodeType="tmRoot"/>
      </p:par>
    </p:tnLst>
  </p:timing>
</p:sldLayout>
</file>

<file path=ppt/slideLayouts/slideLayout17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942415" y="2074562"/>
            <a:ext cx="6591985"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3581400"/>
            <a:ext cx="6591985"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5B068375-7236-4F1C-94D3-6F66F84EF729}"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11"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164BDCA2-5FE7-4F9D-8469-842012D2D01F}" type="slidenum">
              <a:rPr lang="ru-RU" smtClean="0"/>
              <a:pPr>
                <a:defRPr/>
              </a:pPr>
              <a:t>‹#›</a:t>
            </a:fld>
            <a:endParaRPr lang="ru-RU"/>
          </a:p>
        </p:txBody>
      </p:sp>
    </p:spTree>
    <p:extLst>
      <p:ext uri="{BB962C8B-B14F-4D97-AF65-F5344CB8AC3E}">
        <p14:creationId xmlns:p14="http://schemas.microsoft.com/office/powerpoint/2010/main" val="1590081668"/>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942416" y="2136706"/>
            <a:ext cx="3197531"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5337307" y="2136706"/>
            <a:ext cx="3197093" cy="376739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a:defRPr/>
            </a:pPr>
            <a:fld id="{972699ED-59B2-427C-A8B4-D70C681364B9}" type="datetimeFigureOut">
              <a:rPr lang="ru-RU" smtClean="0"/>
              <a:pPr>
                <a:defRPr/>
              </a:pPr>
              <a:t>06.06.2018</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9"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0" name="Slide Number Placeholder 5"/>
          <p:cNvSpPr>
            <a:spLocks noGrp="1"/>
          </p:cNvSpPr>
          <p:nvPr>
            <p:ph type="sldNum" sz="quarter" idx="12"/>
          </p:nvPr>
        </p:nvSpPr>
        <p:spPr>
          <a:xfrm>
            <a:off x="511228" y="787783"/>
            <a:ext cx="584978" cy="365125"/>
          </a:xfrm>
        </p:spPr>
        <p:txBody>
          <a:bodyPr/>
          <a:lstStyle/>
          <a:p>
            <a:pPr>
              <a:defRPr/>
            </a:pPr>
            <a:fld id="{1E40BC8C-E78D-4BB9-832C-C49DF3E484C9}" type="slidenum">
              <a:rPr lang="ru-RU" smtClean="0"/>
              <a:pPr>
                <a:defRPr/>
              </a:pPr>
              <a:t>‹#›</a:t>
            </a:fld>
            <a:endParaRPr lang="ru-RU"/>
          </a:p>
        </p:txBody>
      </p:sp>
    </p:spTree>
    <p:extLst>
      <p:ext uri="{BB962C8B-B14F-4D97-AF65-F5344CB8AC3E}">
        <p14:creationId xmlns:p14="http://schemas.microsoft.com/office/powerpoint/2010/main" val="2801169988"/>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265352" y="2226626"/>
            <a:ext cx="287459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942415" y="2802888"/>
            <a:ext cx="3197532"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656154" y="2223398"/>
            <a:ext cx="2873239"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333715" y="2799660"/>
            <a:ext cx="3195680" cy="310570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a:defRPr/>
            </a:pPr>
            <a:fld id="{FBEF20FC-0DA1-467A-B9A3-974E49A06A5F}" type="datetimeFigureOut">
              <a:rPr lang="ru-RU" smtClean="0"/>
              <a:pPr>
                <a:defRPr/>
              </a:pPr>
              <a:t>06.06.2018</a:t>
            </a:fld>
            <a:endParaRPr lang="ru-RU"/>
          </a:p>
        </p:txBody>
      </p:sp>
      <p:sp>
        <p:nvSpPr>
          <p:cNvPr id="8" name="Footer Placeholder 7"/>
          <p:cNvSpPr>
            <a:spLocks noGrp="1"/>
          </p:cNvSpPr>
          <p:nvPr>
            <p:ph type="ftr" sz="quarter" idx="11"/>
          </p:nvPr>
        </p:nvSpPr>
        <p:spPr/>
        <p:txBody>
          <a:bodyPr/>
          <a:lstStyle/>
          <a:p>
            <a:pPr>
              <a:defRPr/>
            </a:pPr>
            <a:endParaRPr lang="ru-RU"/>
          </a:p>
        </p:txBody>
      </p:sp>
      <p:sp>
        <p:nvSpPr>
          <p:cNvPr id="11"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12" name="Slide Number Placeholder 5"/>
          <p:cNvSpPr>
            <a:spLocks noGrp="1"/>
          </p:cNvSpPr>
          <p:nvPr>
            <p:ph type="sldNum" sz="quarter" idx="12"/>
          </p:nvPr>
        </p:nvSpPr>
        <p:spPr>
          <a:xfrm>
            <a:off x="511228" y="787783"/>
            <a:ext cx="584978" cy="365125"/>
          </a:xfrm>
        </p:spPr>
        <p:txBody>
          <a:bodyPr/>
          <a:lstStyle/>
          <a:p>
            <a:pPr>
              <a:defRPr/>
            </a:pPr>
            <a:fld id="{B271D47C-4C9A-4DC3-881A-ECDBAF1336EC}" type="slidenum">
              <a:rPr lang="ru-RU" smtClean="0"/>
              <a:pPr>
                <a:defRPr/>
              </a:pPr>
              <a:t>‹#›</a:t>
            </a:fld>
            <a:endParaRPr lang="ru-RU"/>
          </a:p>
        </p:txBody>
      </p:sp>
    </p:spTree>
    <p:extLst>
      <p:ext uri="{BB962C8B-B14F-4D97-AF65-F5344CB8AC3E}">
        <p14:creationId xmlns:p14="http://schemas.microsoft.com/office/powerpoint/2010/main" val="1011830062"/>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945200" y="624110"/>
            <a:ext cx="6589200" cy="128089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a:defRPr/>
            </a:pPr>
            <a:fld id="{63548A77-FCB9-4C69-B590-B7BD28360AE5}" type="datetimeFigureOut">
              <a:rPr lang="ru-RU" smtClean="0"/>
              <a:pPr>
                <a:defRPr/>
              </a:pPr>
              <a:t>06.06.2018</a:t>
            </a:fld>
            <a:endParaRPr lang="ru-RU"/>
          </a:p>
        </p:txBody>
      </p:sp>
      <p:sp>
        <p:nvSpPr>
          <p:cNvPr id="4" name="Footer Placeholder 3"/>
          <p:cNvSpPr>
            <a:spLocks noGrp="1"/>
          </p:cNvSpPr>
          <p:nvPr>
            <p:ph type="ftr" sz="quarter" idx="11"/>
          </p:nvPr>
        </p:nvSpPr>
        <p:spPr/>
        <p:txBody>
          <a:bodyPr/>
          <a:lstStyle/>
          <a:p>
            <a:pPr>
              <a:defRPr/>
            </a:pPr>
            <a:endParaRPr lang="ru-RU"/>
          </a:p>
        </p:txBody>
      </p:sp>
      <p:sp>
        <p:nvSpPr>
          <p:cNvPr id="8"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pPr>
              <a:defRPr/>
            </a:pPr>
            <a:fld id="{ED5E9F0D-3E79-4086-A350-43E439ADB5B5}" type="slidenum">
              <a:rPr lang="ru-RU" smtClean="0"/>
              <a:pPr>
                <a:defRPr/>
              </a:pPr>
              <a:t>‹#›</a:t>
            </a:fld>
            <a:endParaRPr lang="ru-RU"/>
          </a:p>
        </p:txBody>
      </p:sp>
    </p:spTree>
    <p:extLst>
      <p:ext uri="{BB962C8B-B14F-4D97-AF65-F5344CB8AC3E}">
        <p14:creationId xmlns:p14="http://schemas.microsoft.com/office/powerpoint/2010/main" val="3883446950"/>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93C72026-75A5-4F54-9AD1-421C1CE6CC7B}" type="datetimeFigureOut">
              <a:rPr lang="ru-RU" smtClean="0"/>
              <a:pPr>
                <a:defRPr/>
              </a:pPr>
              <a:t>06.06.2018</a:t>
            </a:fld>
            <a:endParaRPr lang="ru-RU"/>
          </a:p>
        </p:txBody>
      </p:sp>
      <p:sp>
        <p:nvSpPr>
          <p:cNvPr id="3" name="Footer Placeholder 2"/>
          <p:cNvSpPr>
            <a:spLocks noGrp="1"/>
          </p:cNvSpPr>
          <p:nvPr>
            <p:ph type="ftr" sz="quarter" idx="11"/>
          </p:nvPr>
        </p:nvSpPr>
        <p:spPr/>
        <p:txBody>
          <a:bodyPr/>
          <a:lstStyle/>
          <a:p>
            <a:pPr>
              <a:defRPr/>
            </a:pPr>
            <a:endParaRPr lang="ru-RU"/>
          </a:p>
        </p:txBody>
      </p:sp>
      <p:sp>
        <p:nvSpPr>
          <p:cNvPr id="6"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pPr>
              <a:defRPr/>
            </a:pPr>
            <a:fld id="{51C2F554-BB03-4A09-89AF-49265CEC84C0}" type="slidenum">
              <a:rPr lang="ru-RU" smtClean="0"/>
              <a:pPr>
                <a:defRPr/>
              </a:pPr>
              <a:t>‹#›</a:t>
            </a:fld>
            <a:endParaRPr lang="ru-RU"/>
          </a:p>
        </p:txBody>
      </p:sp>
    </p:spTree>
    <p:extLst>
      <p:ext uri="{BB962C8B-B14F-4D97-AF65-F5344CB8AC3E}">
        <p14:creationId xmlns:p14="http://schemas.microsoft.com/office/powerpoint/2010/main" val="3146426220"/>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46088"/>
            <a:ext cx="2629584"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4743494" y="446089"/>
            <a:ext cx="3790906"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942415" y="1598613"/>
            <a:ext cx="2629584"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2A602F7A-364A-47BD-8E89-89765214C4A4}" type="datetimeFigureOut">
              <a:rPr lang="ru-RU" smtClean="0"/>
              <a:pPr>
                <a:defRPr/>
              </a:pPr>
              <a:t>06.06.2018</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pPr>
              <a:defRPr/>
            </a:pPr>
            <a:fld id="{C171836F-3B82-45D9-8CE7-6AAFC7B54C8F}" type="slidenum">
              <a:rPr lang="ru-RU" smtClean="0"/>
              <a:pPr>
                <a:defRPr/>
              </a:pPr>
              <a:t>‹#›</a:t>
            </a:fld>
            <a:endParaRPr lang="ru-RU"/>
          </a:p>
        </p:txBody>
      </p:sp>
    </p:spTree>
    <p:extLst>
      <p:ext uri="{BB962C8B-B14F-4D97-AF65-F5344CB8AC3E}">
        <p14:creationId xmlns:p14="http://schemas.microsoft.com/office/powerpoint/2010/main" val="1743645464"/>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942415" y="4800600"/>
            <a:ext cx="6591985"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942415" y="634965"/>
            <a:ext cx="6591985"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942415" y="5367338"/>
            <a:ext cx="659198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a:defRPr/>
            </a:pPr>
            <a:fld id="{C2D20F51-E472-41B6-A884-89C32CF6799B}" type="datetimeFigureOut">
              <a:rPr lang="ru-RU" smtClean="0"/>
              <a:pPr>
                <a:defRPr/>
              </a:pPr>
              <a:t>06.06.2018</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245B540B-1FCF-43FE-8D68-018FD8B8A0F0}" type="slidenum">
              <a:rPr lang="ru-RU" smtClean="0"/>
              <a:pPr>
                <a:defRPr/>
              </a:pPr>
              <a:t>‹#›</a:t>
            </a:fld>
            <a:endParaRPr lang="ru-RU"/>
          </a:p>
        </p:txBody>
      </p:sp>
    </p:spTree>
    <p:extLst>
      <p:ext uri="{BB962C8B-B14F-4D97-AF65-F5344CB8AC3E}">
        <p14:creationId xmlns:p14="http://schemas.microsoft.com/office/powerpoint/2010/main" val="1663361403"/>
      </p:ext>
    </p:extLst>
  </p:cSld>
  <p:clrMapOvr>
    <a:masterClrMapping/>
  </p:clrMapOvr>
</p:sldLayout>
</file>

<file path=ppt/slideLayouts/slideLayout183.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942415" y="609600"/>
            <a:ext cx="6591985"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BA66A7CD-51C9-404A-8F2C-8E48D5AD845F}"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4D6CB201-E135-4701-8F6A-7DE4E01A8BF1}" type="slidenum">
              <a:rPr lang="ru-RU" smtClean="0"/>
              <a:pPr>
                <a:defRPr/>
              </a:pPr>
              <a:t>‹#›</a:t>
            </a:fld>
            <a:endParaRPr lang="ru-RU"/>
          </a:p>
        </p:txBody>
      </p:sp>
    </p:spTree>
    <p:extLst>
      <p:ext uri="{BB962C8B-B14F-4D97-AF65-F5344CB8AC3E}">
        <p14:creationId xmlns:p14="http://schemas.microsoft.com/office/powerpoint/2010/main" val="2836453291"/>
      </p:ext>
    </p:extLst>
  </p:cSld>
  <p:clrMapOvr>
    <a:masterClrMapping/>
  </p:clrMapOvr>
</p:sldLayout>
</file>

<file path=ppt/slideLayouts/slideLayout184.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2415972" y="3505200"/>
            <a:ext cx="5653888"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942415" y="4354046"/>
            <a:ext cx="6591985"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a:defRPr/>
            </a:pPr>
            <a:fld id="{BA66A7CD-51C9-404A-8F2C-8E48D5AD845F}"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19" name="Freeform 11"/>
          <p:cNvSpPr/>
          <p:nvPr/>
        </p:nvSpPr>
        <p:spPr bwMode="auto">
          <a:xfrm flipV="1">
            <a:off x="58" y="3166527"/>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a:xfrm>
            <a:off x="511228" y="3244140"/>
            <a:ext cx="584978" cy="365125"/>
          </a:xfrm>
        </p:spPr>
        <p:txBody>
          <a:bodyPr/>
          <a:lstStyle/>
          <a:p>
            <a:pPr>
              <a:defRPr/>
            </a:pPr>
            <a:fld id="{4D6CB201-E135-4701-8F6A-7DE4E01A8BF1}" type="slidenum">
              <a:rPr lang="ru-RU" smtClean="0"/>
              <a:pPr>
                <a:defRPr/>
              </a:pPr>
              <a:t>‹#›</a:t>
            </a:fld>
            <a:endParaRPr lang="ru-RU"/>
          </a:p>
        </p:txBody>
      </p:sp>
      <p:sp>
        <p:nvSpPr>
          <p:cNvPr id="14" name="TextBox 13"/>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619390021"/>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942415" y="2438401"/>
            <a:ext cx="6591985"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fld id="{BA66A7CD-51C9-404A-8F2C-8E48D5AD845F}" type="datetimeFigureOut">
              <a:rPr lang="ru-RU" smtClean="0"/>
              <a:pPr>
                <a:defRPr/>
              </a:pPr>
              <a:t>06.06.2018</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11"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4D6CB201-E135-4701-8F6A-7DE4E01A8BF1}" type="slidenum">
              <a:rPr lang="ru-RU" smtClean="0"/>
              <a:pPr>
                <a:defRPr/>
              </a:pPr>
              <a:t>‹#›</a:t>
            </a:fld>
            <a:endParaRPr lang="ru-RU"/>
          </a:p>
        </p:txBody>
      </p:sp>
    </p:spTree>
    <p:extLst>
      <p:ext uri="{BB962C8B-B14F-4D97-AF65-F5344CB8AC3E}">
        <p14:creationId xmlns:p14="http://schemas.microsoft.com/office/powerpoint/2010/main" val="702272235"/>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3" name="Title 1"/>
          <p:cNvSpPr>
            <a:spLocks noGrp="1"/>
          </p:cNvSpPr>
          <p:nvPr>
            <p:ph type="title"/>
          </p:nvPr>
        </p:nvSpPr>
        <p:spPr>
          <a:xfrm>
            <a:off x="2188123" y="609600"/>
            <a:ext cx="6109587"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688292"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688292"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fld id="{BA66A7CD-51C9-404A-8F2C-8E48D5AD845F}" type="datetimeFigureOut">
              <a:rPr lang="ru-RU" smtClean="0"/>
              <a:pPr>
                <a:defRPr/>
              </a:pPr>
              <a:t>06.06.2018</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2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4D6CB201-E135-4701-8F6A-7DE4E01A8BF1}" type="slidenum">
              <a:rPr lang="ru-RU" smtClean="0"/>
              <a:pPr>
                <a:defRPr/>
              </a:pPr>
              <a:t>‹#›</a:t>
            </a:fld>
            <a:endParaRPr lang="ru-RU"/>
          </a:p>
        </p:txBody>
      </p:sp>
      <p:sp>
        <p:nvSpPr>
          <p:cNvPr id="11" name="TextBox 10"/>
          <p:cNvSpPr txBox="1"/>
          <p:nvPr/>
        </p:nvSpPr>
        <p:spPr>
          <a:xfrm>
            <a:off x="1808316" y="648005"/>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2" name="TextBox 11"/>
          <p:cNvSpPr txBox="1"/>
          <p:nvPr/>
        </p:nvSpPr>
        <p:spPr>
          <a:xfrm>
            <a:off x="8169533" y="290530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52114909"/>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942416" y="627407"/>
            <a:ext cx="6591984"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1942415" y="4343400"/>
            <a:ext cx="6591985"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1942415" y="5181600"/>
            <a:ext cx="6591985"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pPr>
              <a:defRPr/>
            </a:pPr>
            <a:fld id="{BA66A7CD-51C9-404A-8F2C-8E48D5AD845F}" type="datetimeFigureOut">
              <a:rPr lang="ru-RU" smtClean="0"/>
              <a:pPr>
                <a:defRPr/>
              </a:pPr>
              <a:t>06.06.2018</a:t>
            </a:fld>
            <a:endParaRPr lang="ru-RU"/>
          </a:p>
        </p:txBody>
      </p:sp>
      <p:sp>
        <p:nvSpPr>
          <p:cNvPr id="6" name="Footer Placeholder 5"/>
          <p:cNvSpPr>
            <a:spLocks noGrp="1"/>
          </p:cNvSpPr>
          <p:nvPr>
            <p:ph type="ftr" sz="quarter" idx="11"/>
          </p:nvPr>
        </p:nvSpPr>
        <p:spPr/>
        <p:txBody>
          <a:bodyPr/>
          <a:lstStyle/>
          <a:p>
            <a:pPr>
              <a:defRPr/>
            </a:pPr>
            <a:endParaRPr lang="ru-RU"/>
          </a:p>
        </p:txBody>
      </p:sp>
      <p:sp>
        <p:nvSpPr>
          <p:cNvPr id="10" name="Freeform 11"/>
          <p:cNvSpPr/>
          <p:nvPr/>
        </p:nvSpPr>
        <p:spPr bwMode="auto">
          <a:xfrm flipV="1">
            <a:off x="58" y="4910660"/>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7" name="Slide Number Placeholder 6"/>
          <p:cNvSpPr>
            <a:spLocks noGrp="1"/>
          </p:cNvSpPr>
          <p:nvPr>
            <p:ph type="sldNum" sz="quarter" idx="12"/>
          </p:nvPr>
        </p:nvSpPr>
        <p:spPr>
          <a:xfrm>
            <a:off x="511228" y="4983088"/>
            <a:ext cx="584978" cy="365125"/>
          </a:xfrm>
        </p:spPr>
        <p:txBody>
          <a:bodyPr/>
          <a:lstStyle/>
          <a:p>
            <a:pPr>
              <a:defRPr/>
            </a:pPr>
            <a:fld id="{4D6CB201-E135-4701-8F6A-7DE4E01A8BF1}" type="slidenum">
              <a:rPr lang="ru-RU" smtClean="0"/>
              <a:pPr>
                <a:defRPr/>
              </a:pPr>
              <a:t>‹#›</a:t>
            </a:fld>
            <a:endParaRPr lang="ru-RU"/>
          </a:p>
        </p:txBody>
      </p:sp>
    </p:spTree>
    <p:extLst>
      <p:ext uri="{BB962C8B-B14F-4D97-AF65-F5344CB8AC3E}">
        <p14:creationId xmlns:p14="http://schemas.microsoft.com/office/powerpoint/2010/main" val="2807839442"/>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B728E514-013B-4921-A6E3-4545F830B290}"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016B789E-EAF0-4AEE-B813-F6409476E22F}" type="slidenum">
              <a:rPr lang="ru-RU" smtClean="0"/>
              <a:pPr>
                <a:defRPr/>
              </a:pPr>
              <a:t>‹#›</a:t>
            </a:fld>
            <a:endParaRPr lang="ru-RU"/>
          </a:p>
        </p:txBody>
      </p:sp>
    </p:spTree>
    <p:extLst>
      <p:ext uri="{BB962C8B-B14F-4D97-AF65-F5344CB8AC3E}">
        <p14:creationId xmlns:p14="http://schemas.microsoft.com/office/powerpoint/2010/main" val="1943100448"/>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8535" y="627406"/>
            <a:ext cx="1656132"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942416" y="627406"/>
            <a:ext cx="4716348"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a:defRPr/>
            </a:pPr>
            <a:fld id="{F9288FDC-994E-418C-9B22-53D129A80713}" type="datetimeFigureOut">
              <a:rPr lang="ru-RU" smtClean="0"/>
              <a:pPr>
                <a:defRPr/>
              </a:pPr>
              <a:t>06.06.2018</a:t>
            </a:fld>
            <a:endParaRPr lang="ru-RU"/>
          </a:p>
        </p:txBody>
      </p:sp>
      <p:sp>
        <p:nvSpPr>
          <p:cNvPr id="5" name="Footer Placeholder 4"/>
          <p:cNvSpPr>
            <a:spLocks noGrp="1"/>
          </p:cNvSpPr>
          <p:nvPr>
            <p:ph type="ftr" sz="quarter" idx="11"/>
          </p:nvPr>
        </p:nvSpPr>
        <p:spPr/>
        <p:txBody>
          <a:bodyPr/>
          <a:lstStyle/>
          <a:p>
            <a:pPr>
              <a:defRPr/>
            </a:pPr>
            <a:endParaRPr lang="ru-RU"/>
          </a:p>
        </p:txBody>
      </p:sp>
      <p:sp>
        <p:nvSpPr>
          <p:cNvPr id="10" name="Freeform 11"/>
          <p:cNvSpPr/>
          <p:nvPr/>
        </p:nvSpPr>
        <p:spPr bwMode="auto">
          <a:xfrm flipV="1">
            <a:off x="58" y="711194"/>
            <a:ext cx="1358356" cy="508005"/>
          </a:xfrm>
          <a:custGeom>
            <a:avLst/>
            <a:gdLst/>
            <a:ahLst/>
            <a:cxnLst/>
            <a:rect l="l" t="t" r="r" b="b"/>
            <a:pathLst>
              <a:path w="7908" h="10000">
                <a:moveTo>
                  <a:pt x="7908" y="4694"/>
                </a:moveTo>
                <a:lnTo>
                  <a:pt x="6575" y="188"/>
                </a:lnTo>
                <a:cubicBezTo>
                  <a:pt x="6566" y="157"/>
                  <a:pt x="6555" y="125"/>
                  <a:pt x="6546" y="94"/>
                </a:cubicBezTo>
                <a:cubicBezTo>
                  <a:pt x="6519" y="0"/>
                  <a:pt x="6491" y="0"/>
                  <a:pt x="6463" y="0"/>
                </a:cubicBezTo>
                <a:lnTo>
                  <a:pt x="5935" y="0"/>
                </a:lnTo>
                <a:lnTo>
                  <a:pt x="0" y="62"/>
                </a:lnTo>
                <a:lnTo>
                  <a:pt x="0" y="10000"/>
                </a:lnTo>
                <a:lnTo>
                  <a:pt x="5935" y="9952"/>
                </a:lnTo>
                <a:lnTo>
                  <a:pt x="6463" y="9952"/>
                </a:lnTo>
                <a:cubicBezTo>
                  <a:pt x="6491" y="9952"/>
                  <a:pt x="6519" y="9859"/>
                  <a:pt x="6546" y="9859"/>
                </a:cubicBezTo>
                <a:cubicBezTo>
                  <a:pt x="6546" y="9764"/>
                  <a:pt x="6575" y="9764"/>
                  <a:pt x="6575" y="9764"/>
                </a:cubicBezTo>
                <a:lnTo>
                  <a:pt x="7908" y="5258"/>
                </a:lnTo>
                <a:cubicBezTo>
                  <a:pt x="7963" y="5070"/>
                  <a:pt x="7963" y="4883"/>
                  <a:pt x="7908" y="4694"/>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pPr>
              <a:defRPr/>
            </a:pPr>
            <a:fld id="{99CFBBBF-74B7-4CC6-8D59-CDD9B82A62D3}" type="slidenum">
              <a:rPr lang="ru-RU" smtClean="0"/>
              <a:pPr>
                <a:defRPr/>
              </a:pPr>
              <a:t>‹#›</a:t>
            </a:fld>
            <a:endParaRPr lang="ru-RU"/>
          </a:p>
        </p:txBody>
      </p:sp>
    </p:spTree>
    <p:extLst>
      <p:ext uri="{BB962C8B-B14F-4D97-AF65-F5344CB8AC3E}">
        <p14:creationId xmlns:p14="http://schemas.microsoft.com/office/powerpoint/2010/main" val="13175419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image" Target="../media/image2.jpeg"/><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theme" Target="../theme/theme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4.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1.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theme" Target="../theme/theme5.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2.xml"/><Relationship Id="rId13" Type="http://schemas.openxmlformats.org/officeDocument/2006/relationships/slideLayout" Target="../slideLayouts/slideLayout67.xml"/><Relationship Id="rId18" Type="http://schemas.openxmlformats.org/officeDocument/2006/relationships/theme" Target="../theme/theme6.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slideLayout" Target="../slideLayouts/slideLayout66.xml"/><Relationship Id="rId17" Type="http://schemas.openxmlformats.org/officeDocument/2006/relationships/slideLayout" Target="../slideLayouts/slideLayout71.xml"/><Relationship Id="rId2" Type="http://schemas.openxmlformats.org/officeDocument/2006/relationships/slideLayout" Target="../slideLayouts/slideLayout56.xml"/><Relationship Id="rId16" Type="http://schemas.openxmlformats.org/officeDocument/2006/relationships/slideLayout" Target="../slideLayouts/slideLayout70.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5" Type="http://schemas.openxmlformats.org/officeDocument/2006/relationships/slideLayout" Target="../slideLayouts/slideLayout6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 Id="rId14" Type="http://schemas.openxmlformats.org/officeDocument/2006/relationships/slideLayout" Target="../slideLayouts/slideLayout68.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9.xml"/><Relationship Id="rId3" Type="http://schemas.openxmlformats.org/officeDocument/2006/relationships/slideLayout" Target="../slideLayouts/slideLayout74.xml"/><Relationship Id="rId7" Type="http://schemas.openxmlformats.org/officeDocument/2006/relationships/slideLayout" Target="../slideLayouts/slideLayout78.xml"/><Relationship Id="rId12" Type="http://schemas.openxmlformats.org/officeDocument/2006/relationships/theme" Target="../theme/theme7.xml"/><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slideLayout" Target="../slideLayouts/slideLayout82.xml"/><Relationship Id="rId5" Type="http://schemas.openxmlformats.org/officeDocument/2006/relationships/slideLayout" Target="../slideLayouts/slideLayout76.xml"/><Relationship Id="rId10" Type="http://schemas.openxmlformats.org/officeDocument/2006/relationships/slideLayout" Target="../slideLayouts/slideLayout81.xml"/><Relationship Id="rId4" Type="http://schemas.openxmlformats.org/officeDocument/2006/relationships/slideLayout" Target="../slideLayouts/slideLayout75.xml"/><Relationship Id="rId9" Type="http://schemas.openxmlformats.org/officeDocument/2006/relationships/slideLayout" Target="../slideLayouts/slideLayout8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0.xml"/><Relationship Id="rId13" Type="http://schemas.openxmlformats.org/officeDocument/2006/relationships/slideLayout" Target="../slideLayouts/slideLayout95.xml"/><Relationship Id="rId3" Type="http://schemas.openxmlformats.org/officeDocument/2006/relationships/slideLayout" Target="../slideLayouts/slideLayout85.xml"/><Relationship Id="rId7" Type="http://schemas.openxmlformats.org/officeDocument/2006/relationships/slideLayout" Target="../slideLayouts/slideLayout89.xml"/><Relationship Id="rId12" Type="http://schemas.openxmlformats.org/officeDocument/2006/relationships/slideLayout" Target="../slideLayouts/slideLayout94.xml"/><Relationship Id="rId2" Type="http://schemas.openxmlformats.org/officeDocument/2006/relationships/slideLayout" Target="../slideLayouts/slideLayout84.xml"/><Relationship Id="rId1" Type="http://schemas.openxmlformats.org/officeDocument/2006/relationships/slideLayout" Target="../slideLayouts/slideLayout83.xml"/><Relationship Id="rId6" Type="http://schemas.openxmlformats.org/officeDocument/2006/relationships/slideLayout" Target="../slideLayouts/slideLayout88.xml"/><Relationship Id="rId11" Type="http://schemas.openxmlformats.org/officeDocument/2006/relationships/slideLayout" Target="../slideLayouts/slideLayout93.xml"/><Relationship Id="rId5" Type="http://schemas.openxmlformats.org/officeDocument/2006/relationships/slideLayout" Target="../slideLayouts/slideLayout87.xml"/><Relationship Id="rId10" Type="http://schemas.openxmlformats.org/officeDocument/2006/relationships/slideLayout" Target="../slideLayouts/slideLayout92.xml"/><Relationship Id="rId4" Type="http://schemas.openxmlformats.org/officeDocument/2006/relationships/slideLayout" Target="../slideLayouts/slideLayout86.xml"/><Relationship Id="rId9" Type="http://schemas.openxmlformats.org/officeDocument/2006/relationships/slideLayout" Target="../slideLayouts/slideLayout91.xml"/><Relationship Id="rId1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03.xml"/><Relationship Id="rId13" Type="http://schemas.openxmlformats.org/officeDocument/2006/relationships/theme" Target="../theme/theme9.xml"/><Relationship Id="rId3" Type="http://schemas.openxmlformats.org/officeDocument/2006/relationships/slideLayout" Target="../slideLayouts/slideLayout98.xml"/><Relationship Id="rId7" Type="http://schemas.openxmlformats.org/officeDocument/2006/relationships/slideLayout" Target="../slideLayouts/slideLayout102.xml"/><Relationship Id="rId12" Type="http://schemas.openxmlformats.org/officeDocument/2006/relationships/slideLayout" Target="../slideLayouts/slideLayout107.xml"/><Relationship Id="rId2" Type="http://schemas.openxmlformats.org/officeDocument/2006/relationships/slideLayout" Target="../slideLayouts/slideLayout97.xml"/><Relationship Id="rId1" Type="http://schemas.openxmlformats.org/officeDocument/2006/relationships/slideLayout" Target="../slideLayouts/slideLayout96.xml"/><Relationship Id="rId6" Type="http://schemas.openxmlformats.org/officeDocument/2006/relationships/slideLayout" Target="../slideLayouts/slideLayout101.xml"/><Relationship Id="rId11" Type="http://schemas.openxmlformats.org/officeDocument/2006/relationships/slideLayout" Target="../slideLayouts/slideLayout106.xml"/><Relationship Id="rId5" Type="http://schemas.openxmlformats.org/officeDocument/2006/relationships/slideLayout" Target="../slideLayouts/slideLayout100.xml"/><Relationship Id="rId10" Type="http://schemas.openxmlformats.org/officeDocument/2006/relationships/slideLayout" Target="../slideLayouts/slideLayout105.xml"/><Relationship Id="rId4" Type="http://schemas.openxmlformats.org/officeDocument/2006/relationships/slideLayout" Target="../slideLayouts/slideLayout99.xml"/><Relationship Id="rId9" Type="http://schemas.openxmlformats.org/officeDocument/2006/relationships/slideLayout" Target="../slideLayouts/slideLayout104.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15.xml"/><Relationship Id="rId13" Type="http://schemas.openxmlformats.org/officeDocument/2006/relationships/theme" Target="../theme/theme10.xml"/><Relationship Id="rId3" Type="http://schemas.openxmlformats.org/officeDocument/2006/relationships/slideLayout" Target="../slideLayouts/slideLayout110.xml"/><Relationship Id="rId7" Type="http://schemas.openxmlformats.org/officeDocument/2006/relationships/slideLayout" Target="../slideLayouts/slideLayout114.xml"/><Relationship Id="rId12" Type="http://schemas.openxmlformats.org/officeDocument/2006/relationships/slideLayout" Target="../slideLayouts/slideLayout119.xml"/><Relationship Id="rId2" Type="http://schemas.openxmlformats.org/officeDocument/2006/relationships/slideLayout" Target="../slideLayouts/slideLayout109.xml"/><Relationship Id="rId1" Type="http://schemas.openxmlformats.org/officeDocument/2006/relationships/slideLayout" Target="../slideLayouts/slideLayout108.xml"/><Relationship Id="rId6" Type="http://schemas.openxmlformats.org/officeDocument/2006/relationships/slideLayout" Target="../slideLayouts/slideLayout113.xml"/><Relationship Id="rId11" Type="http://schemas.openxmlformats.org/officeDocument/2006/relationships/slideLayout" Target="../slideLayouts/slideLayout118.xml"/><Relationship Id="rId5" Type="http://schemas.openxmlformats.org/officeDocument/2006/relationships/slideLayout" Target="../slideLayouts/slideLayout112.xml"/><Relationship Id="rId10" Type="http://schemas.openxmlformats.org/officeDocument/2006/relationships/slideLayout" Target="../slideLayouts/slideLayout117.xml"/><Relationship Id="rId4" Type="http://schemas.openxmlformats.org/officeDocument/2006/relationships/slideLayout" Target="../slideLayouts/slideLayout111.xml"/><Relationship Id="rId9" Type="http://schemas.openxmlformats.org/officeDocument/2006/relationships/slideLayout" Target="../slideLayouts/slideLayout116.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27.xml"/><Relationship Id="rId13" Type="http://schemas.openxmlformats.org/officeDocument/2006/relationships/theme" Target="../theme/theme11.xml"/><Relationship Id="rId3" Type="http://schemas.openxmlformats.org/officeDocument/2006/relationships/slideLayout" Target="../slideLayouts/slideLayout122.xml"/><Relationship Id="rId7" Type="http://schemas.openxmlformats.org/officeDocument/2006/relationships/slideLayout" Target="../slideLayouts/slideLayout126.xml"/><Relationship Id="rId12" Type="http://schemas.openxmlformats.org/officeDocument/2006/relationships/slideLayout" Target="../slideLayouts/slideLayout131.xml"/><Relationship Id="rId2" Type="http://schemas.openxmlformats.org/officeDocument/2006/relationships/slideLayout" Target="../slideLayouts/slideLayout121.xml"/><Relationship Id="rId1" Type="http://schemas.openxmlformats.org/officeDocument/2006/relationships/slideLayout" Target="../slideLayouts/slideLayout120.xml"/><Relationship Id="rId6" Type="http://schemas.openxmlformats.org/officeDocument/2006/relationships/slideLayout" Target="../slideLayouts/slideLayout125.xml"/><Relationship Id="rId11" Type="http://schemas.openxmlformats.org/officeDocument/2006/relationships/slideLayout" Target="../slideLayouts/slideLayout130.xml"/><Relationship Id="rId5" Type="http://schemas.openxmlformats.org/officeDocument/2006/relationships/slideLayout" Target="../slideLayouts/slideLayout124.xml"/><Relationship Id="rId10" Type="http://schemas.openxmlformats.org/officeDocument/2006/relationships/slideLayout" Target="../slideLayouts/slideLayout129.xml"/><Relationship Id="rId4" Type="http://schemas.openxmlformats.org/officeDocument/2006/relationships/slideLayout" Target="../slideLayouts/slideLayout123.xml"/><Relationship Id="rId9" Type="http://schemas.openxmlformats.org/officeDocument/2006/relationships/slideLayout" Target="../slideLayouts/slideLayout128.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39.xml"/><Relationship Id="rId13" Type="http://schemas.openxmlformats.org/officeDocument/2006/relationships/theme" Target="../theme/theme12.xml"/><Relationship Id="rId3" Type="http://schemas.openxmlformats.org/officeDocument/2006/relationships/slideLayout" Target="../slideLayouts/slideLayout134.xml"/><Relationship Id="rId7" Type="http://schemas.openxmlformats.org/officeDocument/2006/relationships/slideLayout" Target="../slideLayouts/slideLayout138.xml"/><Relationship Id="rId12" Type="http://schemas.openxmlformats.org/officeDocument/2006/relationships/slideLayout" Target="../slideLayouts/slideLayout143.xml"/><Relationship Id="rId2" Type="http://schemas.openxmlformats.org/officeDocument/2006/relationships/slideLayout" Target="../slideLayouts/slideLayout133.xml"/><Relationship Id="rId1" Type="http://schemas.openxmlformats.org/officeDocument/2006/relationships/slideLayout" Target="../slideLayouts/slideLayout132.xml"/><Relationship Id="rId6" Type="http://schemas.openxmlformats.org/officeDocument/2006/relationships/slideLayout" Target="../slideLayouts/slideLayout137.xml"/><Relationship Id="rId11" Type="http://schemas.openxmlformats.org/officeDocument/2006/relationships/slideLayout" Target="../slideLayouts/slideLayout142.xml"/><Relationship Id="rId5" Type="http://schemas.openxmlformats.org/officeDocument/2006/relationships/slideLayout" Target="../slideLayouts/slideLayout136.xml"/><Relationship Id="rId10" Type="http://schemas.openxmlformats.org/officeDocument/2006/relationships/slideLayout" Target="../slideLayouts/slideLayout141.xml"/><Relationship Id="rId4" Type="http://schemas.openxmlformats.org/officeDocument/2006/relationships/slideLayout" Target="../slideLayouts/slideLayout135.xml"/><Relationship Id="rId9" Type="http://schemas.openxmlformats.org/officeDocument/2006/relationships/slideLayout" Target="../slideLayouts/slideLayout140.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51.xml"/><Relationship Id="rId13" Type="http://schemas.openxmlformats.org/officeDocument/2006/relationships/slideLayout" Target="../slideLayouts/slideLayout156.xml"/><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slideLayout" Target="../slideLayouts/slideLayout155.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5" Type="http://schemas.openxmlformats.org/officeDocument/2006/relationships/image" Target="../media/image7.jpeg"/><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 Id="rId14"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64.xml"/><Relationship Id="rId13" Type="http://schemas.openxmlformats.org/officeDocument/2006/relationships/slideLayout" Target="../slideLayouts/slideLayout169.xml"/><Relationship Id="rId18" Type="http://schemas.openxmlformats.org/officeDocument/2006/relationships/theme" Target="../theme/theme14.xml"/><Relationship Id="rId3" Type="http://schemas.openxmlformats.org/officeDocument/2006/relationships/slideLayout" Target="../slideLayouts/slideLayout159.xml"/><Relationship Id="rId7" Type="http://schemas.openxmlformats.org/officeDocument/2006/relationships/slideLayout" Target="../slideLayouts/slideLayout163.xml"/><Relationship Id="rId12" Type="http://schemas.openxmlformats.org/officeDocument/2006/relationships/slideLayout" Target="../slideLayouts/slideLayout168.xml"/><Relationship Id="rId17" Type="http://schemas.openxmlformats.org/officeDocument/2006/relationships/slideLayout" Target="../slideLayouts/slideLayout173.xml"/><Relationship Id="rId2" Type="http://schemas.openxmlformats.org/officeDocument/2006/relationships/slideLayout" Target="../slideLayouts/slideLayout158.xml"/><Relationship Id="rId16" Type="http://schemas.openxmlformats.org/officeDocument/2006/relationships/slideLayout" Target="../slideLayouts/slideLayout172.xml"/><Relationship Id="rId20" Type="http://schemas.openxmlformats.org/officeDocument/2006/relationships/image" Target="../media/image11.png"/><Relationship Id="rId1" Type="http://schemas.openxmlformats.org/officeDocument/2006/relationships/slideLayout" Target="../slideLayouts/slideLayout157.xml"/><Relationship Id="rId6" Type="http://schemas.openxmlformats.org/officeDocument/2006/relationships/slideLayout" Target="../slideLayouts/slideLayout162.xml"/><Relationship Id="rId11" Type="http://schemas.openxmlformats.org/officeDocument/2006/relationships/slideLayout" Target="../slideLayouts/slideLayout167.xml"/><Relationship Id="rId5" Type="http://schemas.openxmlformats.org/officeDocument/2006/relationships/slideLayout" Target="../slideLayouts/slideLayout161.xml"/><Relationship Id="rId15" Type="http://schemas.openxmlformats.org/officeDocument/2006/relationships/slideLayout" Target="../slideLayouts/slideLayout171.xml"/><Relationship Id="rId10" Type="http://schemas.openxmlformats.org/officeDocument/2006/relationships/slideLayout" Target="../slideLayouts/slideLayout166.xml"/><Relationship Id="rId19" Type="http://schemas.openxmlformats.org/officeDocument/2006/relationships/image" Target="../media/image10.png"/><Relationship Id="rId4" Type="http://schemas.openxmlformats.org/officeDocument/2006/relationships/slideLayout" Target="../slideLayouts/slideLayout160.xml"/><Relationship Id="rId9" Type="http://schemas.openxmlformats.org/officeDocument/2006/relationships/slideLayout" Target="../slideLayouts/slideLayout165.xml"/><Relationship Id="rId14" Type="http://schemas.openxmlformats.org/officeDocument/2006/relationships/slideLayout" Target="../slideLayouts/slideLayout170.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81.xml"/><Relationship Id="rId13" Type="http://schemas.openxmlformats.org/officeDocument/2006/relationships/slideLayout" Target="../slideLayouts/slideLayout186.xml"/><Relationship Id="rId3" Type="http://schemas.openxmlformats.org/officeDocument/2006/relationships/slideLayout" Target="../slideLayouts/slideLayout176.xml"/><Relationship Id="rId7" Type="http://schemas.openxmlformats.org/officeDocument/2006/relationships/slideLayout" Target="../slideLayouts/slideLayout180.xml"/><Relationship Id="rId12" Type="http://schemas.openxmlformats.org/officeDocument/2006/relationships/slideLayout" Target="../slideLayouts/slideLayout185.xml"/><Relationship Id="rId17" Type="http://schemas.openxmlformats.org/officeDocument/2006/relationships/theme" Target="../theme/theme15.xml"/><Relationship Id="rId2" Type="http://schemas.openxmlformats.org/officeDocument/2006/relationships/slideLayout" Target="../slideLayouts/slideLayout175.xml"/><Relationship Id="rId16" Type="http://schemas.openxmlformats.org/officeDocument/2006/relationships/slideLayout" Target="../slideLayouts/slideLayout189.xml"/><Relationship Id="rId1" Type="http://schemas.openxmlformats.org/officeDocument/2006/relationships/slideLayout" Target="../slideLayouts/slideLayout174.xml"/><Relationship Id="rId6" Type="http://schemas.openxmlformats.org/officeDocument/2006/relationships/slideLayout" Target="../slideLayouts/slideLayout179.xml"/><Relationship Id="rId11" Type="http://schemas.openxmlformats.org/officeDocument/2006/relationships/slideLayout" Target="../slideLayouts/slideLayout184.xml"/><Relationship Id="rId5" Type="http://schemas.openxmlformats.org/officeDocument/2006/relationships/slideLayout" Target="../slideLayouts/slideLayout178.xml"/><Relationship Id="rId15" Type="http://schemas.openxmlformats.org/officeDocument/2006/relationships/slideLayout" Target="../slideLayouts/slideLayout188.xml"/><Relationship Id="rId10" Type="http://schemas.openxmlformats.org/officeDocument/2006/relationships/slideLayout" Target="../slideLayouts/slideLayout183.xml"/><Relationship Id="rId4" Type="http://schemas.openxmlformats.org/officeDocument/2006/relationships/slideLayout" Target="../slideLayouts/slideLayout177.xml"/><Relationship Id="rId9" Type="http://schemas.openxmlformats.org/officeDocument/2006/relationships/slideLayout" Target="../slideLayouts/slideLayout182.xml"/><Relationship Id="rId14" Type="http://schemas.openxmlformats.org/officeDocument/2006/relationships/slideLayout" Target="../slideLayouts/slideLayout18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1032" name="Freeform 3"/>
            <p:cNvSpPr>
              <a:spLocks/>
            </p:cNvSpPr>
            <p:nvPr/>
          </p:nvSpPr>
          <p:spPr bwMode="ltGray">
            <a:xfrm>
              <a:off x="-5" y="3262"/>
              <a:ext cx="472" cy="802"/>
            </a:xfrm>
            <a:custGeom>
              <a:avLst/>
              <a:gdLst>
                <a:gd name="T0" fmla="*/ 5 w 472"/>
                <a:gd name="T1" fmla="*/ 32 h 802"/>
                <a:gd name="T2" fmla="*/ 189 w 472"/>
                <a:gd name="T3" fmla="*/ 26 h 802"/>
                <a:gd name="T4" fmla="*/ 309 w 472"/>
                <a:gd name="T5" fmla="*/ 66 h 802"/>
                <a:gd name="T6" fmla="*/ 357 w 472"/>
                <a:gd name="T7" fmla="*/ 98 h 802"/>
                <a:gd name="T8" fmla="*/ 413 w 472"/>
                <a:gd name="T9" fmla="*/ 162 h 802"/>
                <a:gd name="T10" fmla="*/ 437 w 472"/>
                <a:gd name="T11" fmla="*/ 250 h 802"/>
                <a:gd name="T12" fmla="*/ 397 w 472"/>
                <a:gd name="T13" fmla="*/ 530 h 802"/>
                <a:gd name="T14" fmla="*/ 341 w 472"/>
                <a:gd name="T15" fmla="*/ 634 h 802"/>
                <a:gd name="T16" fmla="*/ 173 w 472"/>
                <a:gd name="T17" fmla="*/ 714 h 802"/>
                <a:gd name="T18" fmla="*/ 77 w 472"/>
                <a:gd name="T19" fmla="*/ 730 h 802"/>
                <a:gd name="T20" fmla="*/ 69 w 472"/>
                <a:gd name="T21" fmla="*/ 802 h 802"/>
                <a:gd name="T22" fmla="*/ 7 w 472"/>
                <a:gd name="T23" fmla="*/ 788 h 802"/>
                <a:gd name="T24" fmla="*/ 5 w 472"/>
                <a:gd name="T25" fmla="*/ 751 h 802"/>
                <a:gd name="T26" fmla="*/ 37 w 472"/>
                <a:gd name="T27" fmla="*/ 722 h 802"/>
                <a:gd name="T28" fmla="*/ 5 w 472"/>
                <a:gd name="T29" fmla="*/ 670 h 802"/>
                <a:gd name="T30" fmla="*/ 5 w 472"/>
                <a:gd name="T31" fmla="*/ 32 h 80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195"/>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1071" name="Freeform 5"/>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72" name="Freeform 6"/>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73" name="Freeform 7"/>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1034" name="Freeform 8"/>
            <p:cNvSpPr>
              <a:spLocks/>
            </p:cNvSpPr>
            <p:nvPr/>
          </p:nvSpPr>
          <p:spPr bwMode="ltGray">
            <a:xfrm>
              <a:off x="90" y="1736"/>
              <a:ext cx="710" cy="768"/>
            </a:xfrm>
            <a:custGeom>
              <a:avLst/>
              <a:gdLst>
                <a:gd name="T0" fmla="*/ 14 w 710"/>
                <a:gd name="T1" fmla="*/ 416 h 768"/>
                <a:gd name="T2" fmla="*/ 14 w 710"/>
                <a:gd name="T3" fmla="*/ 272 h 768"/>
                <a:gd name="T4" fmla="*/ 102 w 710"/>
                <a:gd name="T5" fmla="*/ 144 h 768"/>
                <a:gd name="T6" fmla="*/ 150 w 710"/>
                <a:gd name="T7" fmla="*/ 96 h 768"/>
                <a:gd name="T8" fmla="*/ 198 w 710"/>
                <a:gd name="T9" fmla="*/ 64 h 768"/>
                <a:gd name="T10" fmla="*/ 350 w 710"/>
                <a:gd name="T11" fmla="*/ 0 h 768"/>
                <a:gd name="T12" fmla="*/ 534 w 710"/>
                <a:gd name="T13" fmla="*/ 8 h 768"/>
                <a:gd name="T14" fmla="*/ 662 w 710"/>
                <a:gd name="T15" fmla="*/ 96 h 768"/>
                <a:gd name="T16" fmla="*/ 710 w 710"/>
                <a:gd name="T17" fmla="*/ 200 h 768"/>
                <a:gd name="T18" fmla="*/ 702 w 710"/>
                <a:gd name="T19" fmla="*/ 400 h 768"/>
                <a:gd name="T20" fmla="*/ 678 w 710"/>
                <a:gd name="T21" fmla="*/ 448 h 768"/>
                <a:gd name="T22" fmla="*/ 550 w 710"/>
                <a:gd name="T23" fmla="*/ 632 h 768"/>
                <a:gd name="T24" fmla="*/ 518 w 710"/>
                <a:gd name="T25" fmla="*/ 656 h 768"/>
                <a:gd name="T26" fmla="*/ 470 w 710"/>
                <a:gd name="T27" fmla="*/ 664 h 768"/>
                <a:gd name="T28" fmla="*/ 518 w 710"/>
                <a:gd name="T29" fmla="*/ 680 h 768"/>
                <a:gd name="T30" fmla="*/ 566 w 710"/>
                <a:gd name="T31" fmla="*/ 696 h 768"/>
                <a:gd name="T32" fmla="*/ 574 w 710"/>
                <a:gd name="T33" fmla="*/ 720 h 768"/>
                <a:gd name="T34" fmla="*/ 526 w 710"/>
                <a:gd name="T35" fmla="*/ 736 h 768"/>
                <a:gd name="T36" fmla="*/ 502 w 710"/>
                <a:gd name="T37" fmla="*/ 752 h 768"/>
                <a:gd name="T38" fmla="*/ 454 w 710"/>
                <a:gd name="T39" fmla="*/ 768 h 768"/>
                <a:gd name="T40" fmla="*/ 438 w 710"/>
                <a:gd name="T41" fmla="*/ 712 h 768"/>
                <a:gd name="T42" fmla="*/ 246 w 710"/>
                <a:gd name="T43" fmla="*/ 688 h 768"/>
                <a:gd name="T44" fmla="*/ 134 w 710"/>
                <a:gd name="T45" fmla="*/ 648 h 768"/>
                <a:gd name="T46" fmla="*/ 110 w 710"/>
                <a:gd name="T47" fmla="*/ 624 h 768"/>
                <a:gd name="T48" fmla="*/ 78 w 710"/>
                <a:gd name="T49" fmla="*/ 576 h 768"/>
                <a:gd name="T50" fmla="*/ 54 w 710"/>
                <a:gd name="T51" fmla="*/ 464 h 768"/>
                <a:gd name="T52" fmla="*/ 30 w 710"/>
                <a:gd name="T53" fmla="*/ 408 h 768"/>
                <a:gd name="T54" fmla="*/ 22 w 710"/>
                <a:gd name="T55" fmla="*/ 384 h 768"/>
                <a:gd name="T56" fmla="*/ 14 w 710"/>
                <a:gd name="T57" fmla="*/ 416 h 76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195"/>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nvGrpSpPr>
            <p:cNvPr id="1035" name="Group 9"/>
            <p:cNvGrpSpPr>
              <a:grpSpLocks/>
            </p:cNvGrpSpPr>
            <p:nvPr/>
          </p:nvGrpSpPr>
          <p:grpSpPr bwMode="auto">
            <a:xfrm rot="416244">
              <a:off x="9" y="1746"/>
              <a:ext cx="1771" cy="1741"/>
              <a:chOff x="41" y="2787"/>
              <a:chExt cx="902" cy="833"/>
            </a:xfrm>
          </p:grpSpPr>
          <p:sp>
            <p:nvSpPr>
              <p:cNvPr id="1062" name="Freeform 10"/>
              <p:cNvSpPr>
                <a:spLocks/>
              </p:cNvSpPr>
              <p:nvPr userDrawn="1"/>
            </p:nvSpPr>
            <p:spPr bwMode="ltGray">
              <a:xfrm rot="373331" flipH="1">
                <a:off x="125" y="2787"/>
                <a:ext cx="313" cy="303"/>
              </a:xfrm>
              <a:custGeom>
                <a:avLst/>
                <a:gdLst>
                  <a:gd name="T0" fmla="*/ 46 w 217"/>
                  <a:gd name="T1" fmla="*/ 210 h 210"/>
                  <a:gd name="T2" fmla="*/ 37 w 217"/>
                  <a:gd name="T3" fmla="*/ 198 h 210"/>
                  <a:gd name="T4" fmla="*/ 26 w 217"/>
                  <a:gd name="T5" fmla="*/ 181 h 210"/>
                  <a:gd name="T6" fmla="*/ 15 w 217"/>
                  <a:gd name="T7" fmla="*/ 159 h 210"/>
                  <a:gd name="T8" fmla="*/ 5 w 217"/>
                  <a:gd name="T9" fmla="*/ 135 h 210"/>
                  <a:gd name="T10" fmla="*/ 0 w 217"/>
                  <a:gd name="T11" fmla="*/ 109 h 210"/>
                  <a:gd name="T12" fmla="*/ 1 w 217"/>
                  <a:gd name="T13" fmla="*/ 82 h 210"/>
                  <a:gd name="T14" fmla="*/ 9 w 217"/>
                  <a:gd name="T15" fmla="*/ 57 h 210"/>
                  <a:gd name="T16" fmla="*/ 27 w 217"/>
                  <a:gd name="T17" fmla="*/ 35 h 210"/>
                  <a:gd name="T18" fmla="*/ 45 w 217"/>
                  <a:gd name="T19" fmla="*/ 22 h 210"/>
                  <a:gd name="T20" fmla="*/ 60 w 217"/>
                  <a:gd name="T21" fmla="*/ 12 h 210"/>
                  <a:gd name="T22" fmla="*/ 72 w 217"/>
                  <a:gd name="T23" fmla="*/ 7 h 210"/>
                  <a:gd name="T24" fmla="*/ 81 w 217"/>
                  <a:gd name="T25" fmla="*/ 5 h 210"/>
                  <a:gd name="T26" fmla="*/ 88 w 217"/>
                  <a:gd name="T27" fmla="*/ 5 h 210"/>
                  <a:gd name="T28" fmla="*/ 104 w 217"/>
                  <a:gd name="T29" fmla="*/ 0 h 210"/>
                  <a:gd name="T30" fmla="*/ 148 w 217"/>
                  <a:gd name="T31" fmla="*/ 8 h 210"/>
                  <a:gd name="T32" fmla="*/ 160 w 217"/>
                  <a:gd name="T33" fmla="*/ 12 h 210"/>
                  <a:gd name="T34" fmla="*/ 172 w 217"/>
                  <a:gd name="T35" fmla="*/ 15 h 210"/>
                  <a:gd name="T36" fmla="*/ 182 w 217"/>
                  <a:gd name="T37" fmla="*/ 19 h 210"/>
                  <a:gd name="T38" fmla="*/ 190 w 217"/>
                  <a:gd name="T39" fmla="*/ 23 h 210"/>
                  <a:gd name="T40" fmla="*/ 198 w 217"/>
                  <a:gd name="T41" fmla="*/ 27 h 210"/>
                  <a:gd name="T42" fmla="*/ 205 w 217"/>
                  <a:gd name="T43" fmla="*/ 32 h 210"/>
                  <a:gd name="T44" fmla="*/ 211 w 217"/>
                  <a:gd name="T45" fmla="*/ 38 h 210"/>
                  <a:gd name="T46" fmla="*/ 217 w 217"/>
                  <a:gd name="T47" fmla="*/ 45 h 210"/>
                  <a:gd name="T48" fmla="*/ 205 w 217"/>
                  <a:gd name="T49" fmla="*/ 40 h 210"/>
                  <a:gd name="T50" fmla="*/ 194 w 217"/>
                  <a:gd name="T51" fmla="*/ 36 h 210"/>
                  <a:gd name="T52" fmla="*/ 183 w 217"/>
                  <a:gd name="T53" fmla="*/ 33 h 210"/>
                  <a:gd name="T54" fmla="*/ 172 w 217"/>
                  <a:gd name="T55" fmla="*/ 30 h 210"/>
                  <a:gd name="T56" fmla="*/ 163 w 217"/>
                  <a:gd name="T57" fmla="*/ 27 h 210"/>
                  <a:gd name="T58" fmla="*/ 153 w 217"/>
                  <a:gd name="T59" fmla="*/ 26 h 210"/>
                  <a:gd name="T60" fmla="*/ 143 w 217"/>
                  <a:gd name="T61" fmla="*/ 24 h 210"/>
                  <a:gd name="T62" fmla="*/ 134 w 217"/>
                  <a:gd name="T63" fmla="*/ 24 h 210"/>
                  <a:gd name="T64" fmla="*/ 125 w 217"/>
                  <a:gd name="T65" fmla="*/ 24 h 210"/>
                  <a:gd name="T66" fmla="*/ 116 w 217"/>
                  <a:gd name="T67" fmla="*/ 25 h 210"/>
                  <a:gd name="T68" fmla="*/ 107 w 217"/>
                  <a:gd name="T69" fmla="*/ 27 h 210"/>
                  <a:gd name="T70" fmla="*/ 99 w 217"/>
                  <a:gd name="T71" fmla="*/ 29 h 210"/>
                  <a:gd name="T72" fmla="*/ 91 w 217"/>
                  <a:gd name="T73" fmla="*/ 33 h 210"/>
                  <a:gd name="T74" fmla="*/ 82 w 217"/>
                  <a:gd name="T75" fmla="*/ 36 h 210"/>
                  <a:gd name="T76" fmla="*/ 74 w 217"/>
                  <a:gd name="T77" fmla="*/ 41 h 210"/>
                  <a:gd name="T78" fmla="*/ 66 w 217"/>
                  <a:gd name="T79" fmla="*/ 46 h 210"/>
                  <a:gd name="T80" fmla="*/ 52 w 217"/>
                  <a:gd name="T81" fmla="*/ 61 h 210"/>
                  <a:gd name="T82" fmla="*/ 42 w 217"/>
                  <a:gd name="T83" fmla="*/ 80 h 210"/>
                  <a:gd name="T84" fmla="*/ 37 w 217"/>
                  <a:gd name="T85" fmla="*/ 103 h 210"/>
                  <a:gd name="T86" fmla="*/ 35 w 217"/>
                  <a:gd name="T87" fmla="*/ 126 h 210"/>
                  <a:gd name="T88" fmla="*/ 35 w 217"/>
                  <a:gd name="T89" fmla="*/ 151 h 210"/>
                  <a:gd name="T90" fmla="*/ 38 w 217"/>
                  <a:gd name="T91" fmla="*/ 174 h 210"/>
                  <a:gd name="T92" fmla="*/ 41 w 217"/>
                  <a:gd name="T93" fmla="*/ 194 h 210"/>
                  <a:gd name="T94" fmla="*/ 46 w 217"/>
                  <a:gd name="T95" fmla="*/ 210 h 21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63" name="Freeform 11"/>
              <p:cNvSpPr>
                <a:spLocks/>
              </p:cNvSpPr>
              <p:nvPr userDrawn="1"/>
            </p:nvSpPr>
            <p:spPr bwMode="ltGray">
              <a:xfrm rot="373331" flipH="1">
                <a:off x="41" y="2843"/>
                <a:ext cx="262" cy="308"/>
              </a:xfrm>
              <a:custGeom>
                <a:avLst/>
                <a:gdLst>
                  <a:gd name="T0" fmla="*/ 109 w 182"/>
                  <a:gd name="T1" fmla="*/ 0 h 213"/>
                  <a:gd name="T2" fmla="*/ 112 w 182"/>
                  <a:gd name="T3" fmla="*/ 2 h 213"/>
                  <a:gd name="T4" fmla="*/ 118 w 182"/>
                  <a:gd name="T5" fmla="*/ 8 h 213"/>
                  <a:gd name="T6" fmla="*/ 127 w 182"/>
                  <a:gd name="T7" fmla="*/ 18 h 213"/>
                  <a:gd name="T8" fmla="*/ 137 w 182"/>
                  <a:gd name="T9" fmla="*/ 33 h 213"/>
                  <a:gd name="T10" fmla="*/ 145 w 182"/>
                  <a:gd name="T11" fmla="*/ 52 h 213"/>
                  <a:gd name="T12" fmla="*/ 150 w 182"/>
                  <a:gd name="T13" fmla="*/ 76 h 213"/>
                  <a:gd name="T14" fmla="*/ 150 w 182"/>
                  <a:gd name="T15" fmla="*/ 105 h 213"/>
                  <a:gd name="T16" fmla="*/ 144 w 182"/>
                  <a:gd name="T17" fmla="*/ 139 h 213"/>
                  <a:gd name="T18" fmla="*/ 140 w 182"/>
                  <a:gd name="T19" fmla="*/ 149 h 213"/>
                  <a:gd name="T20" fmla="*/ 136 w 182"/>
                  <a:gd name="T21" fmla="*/ 157 h 213"/>
                  <a:gd name="T22" fmla="*/ 131 w 182"/>
                  <a:gd name="T23" fmla="*/ 165 h 213"/>
                  <a:gd name="T24" fmla="*/ 125 w 182"/>
                  <a:gd name="T25" fmla="*/ 173 h 213"/>
                  <a:gd name="T26" fmla="*/ 117 w 182"/>
                  <a:gd name="T27" fmla="*/ 180 h 213"/>
                  <a:gd name="T28" fmla="*/ 110 w 182"/>
                  <a:gd name="T29" fmla="*/ 185 h 213"/>
                  <a:gd name="T30" fmla="*/ 102 w 182"/>
                  <a:gd name="T31" fmla="*/ 191 h 213"/>
                  <a:gd name="T32" fmla="*/ 92 w 182"/>
                  <a:gd name="T33" fmla="*/ 195 h 213"/>
                  <a:gd name="T34" fmla="*/ 82 w 182"/>
                  <a:gd name="T35" fmla="*/ 197 h 213"/>
                  <a:gd name="T36" fmla="*/ 72 w 182"/>
                  <a:gd name="T37" fmla="*/ 200 h 213"/>
                  <a:gd name="T38" fmla="*/ 61 w 182"/>
                  <a:gd name="T39" fmla="*/ 201 h 213"/>
                  <a:gd name="T40" fmla="*/ 49 w 182"/>
                  <a:gd name="T41" fmla="*/ 201 h 213"/>
                  <a:gd name="T42" fmla="*/ 37 w 182"/>
                  <a:gd name="T43" fmla="*/ 200 h 213"/>
                  <a:gd name="T44" fmla="*/ 25 w 182"/>
                  <a:gd name="T45" fmla="*/ 197 h 213"/>
                  <a:gd name="T46" fmla="*/ 12 w 182"/>
                  <a:gd name="T47" fmla="*/ 193 h 213"/>
                  <a:gd name="T48" fmla="*/ 0 w 182"/>
                  <a:gd name="T49" fmla="*/ 188 h 213"/>
                  <a:gd name="T50" fmla="*/ 11 w 182"/>
                  <a:gd name="T51" fmla="*/ 195 h 213"/>
                  <a:gd name="T52" fmla="*/ 22 w 182"/>
                  <a:gd name="T53" fmla="*/ 200 h 213"/>
                  <a:gd name="T54" fmla="*/ 33 w 182"/>
                  <a:gd name="T55" fmla="*/ 205 h 213"/>
                  <a:gd name="T56" fmla="*/ 43 w 182"/>
                  <a:gd name="T57" fmla="*/ 208 h 213"/>
                  <a:gd name="T58" fmla="*/ 53 w 182"/>
                  <a:gd name="T59" fmla="*/ 211 h 213"/>
                  <a:gd name="T60" fmla="*/ 63 w 182"/>
                  <a:gd name="T61" fmla="*/ 212 h 213"/>
                  <a:gd name="T62" fmla="*/ 73 w 182"/>
                  <a:gd name="T63" fmla="*/ 213 h 213"/>
                  <a:gd name="T64" fmla="*/ 83 w 182"/>
                  <a:gd name="T65" fmla="*/ 213 h 213"/>
                  <a:gd name="T66" fmla="*/ 91 w 182"/>
                  <a:gd name="T67" fmla="*/ 212 h 213"/>
                  <a:gd name="T68" fmla="*/ 100 w 182"/>
                  <a:gd name="T69" fmla="*/ 210 h 213"/>
                  <a:gd name="T70" fmla="*/ 108 w 182"/>
                  <a:gd name="T71" fmla="*/ 208 h 213"/>
                  <a:gd name="T72" fmla="*/ 116 w 182"/>
                  <a:gd name="T73" fmla="*/ 206 h 213"/>
                  <a:gd name="T74" fmla="*/ 123 w 182"/>
                  <a:gd name="T75" fmla="*/ 203 h 213"/>
                  <a:gd name="T76" fmla="*/ 130 w 182"/>
                  <a:gd name="T77" fmla="*/ 199 h 213"/>
                  <a:gd name="T78" fmla="*/ 136 w 182"/>
                  <a:gd name="T79" fmla="*/ 195 h 213"/>
                  <a:gd name="T80" fmla="*/ 142 w 182"/>
                  <a:gd name="T81" fmla="*/ 191 h 213"/>
                  <a:gd name="T82" fmla="*/ 158 w 182"/>
                  <a:gd name="T83" fmla="*/ 176 h 213"/>
                  <a:gd name="T84" fmla="*/ 169 w 182"/>
                  <a:gd name="T85" fmla="*/ 161 h 213"/>
                  <a:gd name="T86" fmla="*/ 176 w 182"/>
                  <a:gd name="T87" fmla="*/ 144 h 213"/>
                  <a:gd name="T88" fmla="*/ 179 w 182"/>
                  <a:gd name="T89" fmla="*/ 128 h 213"/>
                  <a:gd name="T90" fmla="*/ 181 w 182"/>
                  <a:gd name="T91" fmla="*/ 111 h 213"/>
                  <a:gd name="T92" fmla="*/ 181 w 182"/>
                  <a:gd name="T93" fmla="*/ 95 h 213"/>
                  <a:gd name="T94" fmla="*/ 182 w 182"/>
                  <a:gd name="T95" fmla="*/ 79 h 213"/>
                  <a:gd name="T96" fmla="*/ 173 w 182"/>
                  <a:gd name="T97" fmla="*/ 46 h 213"/>
                  <a:gd name="T98" fmla="*/ 156 w 182"/>
                  <a:gd name="T99" fmla="*/ 21 h 213"/>
                  <a:gd name="T100" fmla="*/ 151 w 182"/>
                  <a:gd name="T101" fmla="*/ 18 h 213"/>
                  <a:gd name="T102" fmla="*/ 147 w 182"/>
                  <a:gd name="T103" fmla="*/ 15 h 213"/>
                  <a:gd name="T104" fmla="*/ 142 w 182"/>
                  <a:gd name="T105" fmla="*/ 13 h 213"/>
                  <a:gd name="T106" fmla="*/ 138 w 182"/>
                  <a:gd name="T107" fmla="*/ 11 h 213"/>
                  <a:gd name="T108" fmla="*/ 132 w 182"/>
                  <a:gd name="T109" fmla="*/ 9 h 213"/>
                  <a:gd name="T110" fmla="*/ 126 w 182"/>
                  <a:gd name="T111" fmla="*/ 6 h 213"/>
                  <a:gd name="T112" fmla="*/ 119 w 182"/>
                  <a:gd name="T113" fmla="*/ 3 h 213"/>
                  <a:gd name="T114" fmla="*/ 109 w 182"/>
                  <a:gd name="T115" fmla="*/ 0 h 21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64" name="Freeform 12"/>
              <p:cNvSpPr>
                <a:spLocks/>
              </p:cNvSpPr>
              <p:nvPr userDrawn="1"/>
            </p:nvSpPr>
            <p:spPr bwMode="ltGray">
              <a:xfrm rot="373331" flipH="1">
                <a:off x="121" y="2907"/>
                <a:ext cx="93" cy="156"/>
              </a:xfrm>
              <a:custGeom>
                <a:avLst/>
                <a:gdLst>
                  <a:gd name="T0" fmla="*/ 94 w 128"/>
                  <a:gd name="T1" fmla="*/ 0 h 217"/>
                  <a:gd name="T2" fmla="*/ 105 w 128"/>
                  <a:gd name="T3" fmla="*/ 9 h 217"/>
                  <a:gd name="T4" fmla="*/ 115 w 128"/>
                  <a:gd name="T5" fmla="*/ 27 h 217"/>
                  <a:gd name="T6" fmla="*/ 123 w 128"/>
                  <a:gd name="T7" fmla="*/ 50 h 217"/>
                  <a:gd name="T8" fmla="*/ 128 w 128"/>
                  <a:gd name="T9" fmla="*/ 78 h 217"/>
                  <a:gd name="T10" fmla="*/ 127 w 128"/>
                  <a:gd name="T11" fmla="*/ 111 h 217"/>
                  <a:gd name="T12" fmla="*/ 116 w 128"/>
                  <a:gd name="T13" fmla="*/ 145 h 217"/>
                  <a:gd name="T14" fmla="*/ 94 w 128"/>
                  <a:gd name="T15" fmla="*/ 181 h 217"/>
                  <a:gd name="T16" fmla="*/ 60 w 128"/>
                  <a:gd name="T17" fmla="*/ 217 h 217"/>
                  <a:gd name="T18" fmla="*/ 49 w 128"/>
                  <a:gd name="T19" fmla="*/ 213 h 217"/>
                  <a:gd name="T20" fmla="*/ 38 w 128"/>
                  <a:gd name="T21" fmla="*/ 210 h 217"/>
                  <a:gd name="T22" fmla="*/ 26 w 128"/>
                  <a:gd name="T23" fmla="*/ 205 h 217"/>
                  <a:gd name="T24" fmla="*/ 16 w 128"/>
                  <a:gd name="T25" fmla="*/ 201 h 217"/>
                  <a:gd name="T26" fmla="*/ 8 w 128"/>
                  <a:gd name="T27" fmla="*/ 196 h 217"/>
                  <a:gd name="T28" fmla="*/ 2 w 128"/>
                  <a:gd name="T29" fmla="*/ 190 h 217"/>
                  <a:gd name="T30" fmla="*/ 0 w 128"/>
                  <a:gd name="T31" fmla="*/ 183 h 217"/>
                  <a:gd name="T32" fmla="*/ 1 w 128"/>
                  <a:gd name="T33" fmla="*/ 178 h 217"/>
                  <a:gd name="T34" fmla="*/ 13 w 128"/>
                  <a:gd name="T35" fmla="*/ 171 h 217"/>
                  <a:gd name="T36" fmla="*/ 29 w 128"/>
                  <a:gd name="T37" fmla="*/ 161 h 217"/>
                  <a:gd name="T38" fmla="*/ 46 w 128"/>
                  <a:gd name="T39" fmla="*/ 150 h 217"/>
                  <a:gd name="T40" fmla="*/ 63 w 128"/>
                  <a:gd name="T41" fmla="*/ 134 h 217"/>
                  <a:gd name="T42" fmla="*/ 79 w 128"/>
                  <a:gd name="T43" fmla="*/ 112 h 217"/>
                  <a:gd name="T44" fmla="*/ 91 w 128"/>
                  <a:gd name="T45" fmla="*/ 83 h 217"/>
                  <a:gd name="T46" fmla="*/ 97 w 128"/>
                  <a:gd name="T47" fmla="*/ 46 h 217"/>
                  <a:gd name="T48" fmla="*/ 94 w 128"/>
                  <a:gd name="T49" fmla="*/ 0 h 21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65" name="Freeform 13"/>
              <p:cNvSpPr>
                <a:spLocks/>
              </p:cNvSpPr>
              <p:nvPr userDrawn="1"/>
            </p:nvSpPr>
            <p:spPr bwMode="ltGray">
              <a:xfrm rot="373331" flipH="1">
                <a:off x="313" y="3110"/>
                <a:ext cx="85" cy="93"/>
              </a:xfrm>
              <a:custGeom>
                <a:avLst/>
                <a:gdLst>
                  <a:gd name="T0" fmla="*/ 75 w 117"/>
                  <a:gd name="T1" fmla="*/ 0 h 132"/>
                  <a:gd name="T2" fmla="*/ 0 w 117"/>
                  <a:gd name="T3" fmla="*/ 25 h 132"/>
                  <a:gd name="T4" fmla="*/ 3 w 117"/>
                  <a:gd name="T5" fmla="*/ 26 h 132"/>
                  <a:gd name="T6" fmla="*/ 14 w 117"/>
                  <a:gd name="T7" fmla="*/ 29 h 132"/>
                  <a:gd name="T8" fmla="*/ 29 w 117"/>
                  <a:gd name="T9" fmla="*/ 36 h 132"/>
                  <a:gd name="T10" fmla="*/ 46 w 117"/>
                  <a:gd name="T11" fmla="*/ 47 h 132"/>
                  <a:gd name="T12" fmla="*/ 66 w 117"/>
                  <a:gd name="T13" fmla="*/ 62 h 132"/>
                  <a:gd name="T14" fmla="*/ 84 w 117"/>
                  <a:gd name="T15" fmla="*/ 80 h 132"/>
                  <a:gd name="T16" fmla="*/ 102 w 117"/>
                  <a:gd name="T17" fmla="*/ 103 h 132"/>
                  <a:gd name="T18" fmla="*/ 116 w 117"/>
                  <a:gd name="T19" fmla="*/ 132 h 132"/>
                  <a:gd name="T20" fmla="*/ 117 w 117"/>
                  <a:gd name="T21" fmla="*/ 120 h 132"/>
                  <a:gd name="T22" fmla="*/ 115 w 117"/>
                  <a:gd name="T23" fmla="*/ 107 h 132"/>
                  <a:gd name="T24" fmla="*/ 108 w 117"/>
                  <a:gd name="T25" fmla="*/ 90 h 132"/>
                  <a:gd name="T26" fmla="*/ 99 w 117"/>
                  <a:gd name="T27" fmla="*/ 74 h 132"/>
                  <a:gd name="T28" fmla="*/ 89 w 117"/>
                  <a:gd name="T29" fmla="*/ 58 h 132"/>
                  <a:gd name="T30" fmla="*/ 78 w 117"/>
                  <a:gd name="T31" fmla="*/ 45 h 132"/>
                  <a:gd name="T32" fmla="*/ 67 w 117"/>
                  <a:gd name="T33" fmla="*/ 36 h 132"/>
                  <a:gd name="T34" fmla="*/ 58 w 117"/>
                  <a:gd name="T35" fmla="*/ 32 h 132"/>
                  <a:gd name="T36" fmla="*/ 69 w 117"/>
                  <a:gd name="T37" fmla="*/ 29 h 132"/>
                  <a:gd name="T38" fmla="*/ 79 w 117"/>
                  <a:gd name="T39" fmla="*/ 28 h 132"/>
                  <a:gd name="T40" fmla="*/ 89 w 117"/>
                  <a:gd name="T41" fmla="*/ 26 h 132"/>
                  <a:gd name="T42" fmla="*/ 98 w 117"/>
                  <a:gd name="T43" fmla="*/ 25 h 132"/>
                  <a:gd name="T44" fmla="*/ 105 w 117"/>
                  <a:gd name="T45" fmla="*/ 24 h 132"/>
                  <a:gd name="T46" fmla="*/ 109 w 117"/>
                  <a:gd name="T47" fmla="*/ 22 h 132"/>
                  <a:gd name="T48" fmla="*/ 113 w 117"/>
                  <a:gd name="T49" fmla="*/ 21 h 132"/>
                  <a:gd name="T50" fmla="*/ 114 w 117"/>
                  <a:gd name="T51" fmla="*/ 21 h 132"/>
                  <a:gd name="T52" fmla="*/ 75 w 117"/>
                  <a:gd name="T53" fmla="*/ 0 h 13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66" name="Freeform 14"/>
              <p:cNvSpPr>
                <a:spLocks/>
              </p:cNvSpPr>
              <p:nvPr userDrawn="1"/>
            </p:nvSpPr>
            <p:spPr bwMode="ltGray">
              <a:xfrm rot="373331" flipH="1">
                <a:off x="289" y="3133"/>
                <a:ext cx="21" cy="55"/>
              </a:xfrm>
              <a:custGeom>
                <a:avLst/>
                <a:gdLst>
                  <a:gd name="T0" fmla="*/ 29 w 29"/>
                  <a:gd name="T1" fmla="*/ 0 h 77"/>
                  <a:gd name="T2" fmla="*/ 23 w 29"/>
                  <a:gd name="T3" fmla="*/ 0 h 77"/>
                  <a:gd name="T4" fmla="*/ 16 w 29"/>
                  <a:gd name="T5" fmla="*/ 4 h 77"/>
                  <a:gd name="T6" fmla="*/ 9 w 29"/>
                  <a:gd name="T7" fmla="*/ 9 h 77"/>
                  <a:gd name="T8" fmla="*/ 4 w 29"/>
                  <a:gd name="T9" fmla="*/ 19 h 77"/>
                  <a:gd name="T10" fmla="*/ 1 w 29"/>
                  <a:gd name="T11" fmla="*/ 30 h 77"/>
                  <a:gd name="T12" fmla="*/ 0 w 29"/>
                  <a:gd name="T13" fmla="*/ 44 h 77"/>
                  <a:gd name="T14" fmla="*/ 3 w 29"/>
                  <a:gd name="T15" fmla="*/ 60 h 77"/>
                  <a:gd name="T16" fmla="*/ 11 w 29"/>
                  <a:gd name="T17" fmla="*/ 77 h 77"/>
                  <a:gd name="T18" fmla="*/ 15 w 29"/>
                  <a:gd name="T19" fmla="*/ 53 h 77"/>
                  <a:gd name="T20" fmla="*/ 19 w 29"/>
                  <a:gd name="T21" fmla="*/ 37 h 77"/>
                  <a:gd name="T22" fmla="*/ 23 w 29"/>
                  <a:gd name="T23" fmla="*/ 22 h 77"/>
                  <a:gd name="T24" fmla="*/ 29 w 29"/>
                  <a:gd name="T25" fmla="*/ 0 h 7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1068" name="Freeform 16"/>
                <p:cNvSpPr>
                  <a:spLocks/>
                </p:cNvSpPr>
                <p:nvPr userDrawn="1"/>
              </p:nvSpPr>
              <p:spPr bwMode="ltGray">
                <a:xfrm rot="4200091">
                  <a:off x="-243" y="1807"/>
                  <a:ext cx="143" cy="390"/>
                </a:xfrm>
                <a:custGeom>
                  <a:avLst/>
                  <a:gdLst>
                    <a:gd name="T0" fmla="*/ 12 w 207"/>
                    <a:gd name="T1" fmla="*/ 44 h 564"/>
                    <a:gd name="T2" fmla="*/ 6 w 207"/>
                    <a:gd name="T3" fmla="*/ 72 h 564"/>
                    <a:gd name="T4" fmla="*/ 3 w 207"/>
                    <a:gd name="T5" fmla="*/ 99 h 564"/>
                    <a:gd name="T6" fmla="*/ 0 w 207"/>
                    <a:gd name="T7" fmla="*/ 125 h 564"/>
                    <a:gd name="T8" fmla="*/ 0 w 207"/>
                    <a:gd name="T9" fmla="*/ 151 h 564"/>
                    <a:gd name="T10" fmla="*/ 3 w 207"/>
                    <a:gd name="T11" fmla="*/ 180 h 564"/>
                    <a:gd name="T12" fmla="*/ 7 w 207"/>
                    <a:gd name="T13" fmla="*/ 211 h 564"/>
                    <a:gd name="T14" fmla="*/ 16 w 207"/>
                    <a:gd name="T15" fmla="*/ 247 h 564"/>
                    <a:gd name="T16" fmla="*/ 29 w 207"/>
                    <a:gd name="T17" fmla="*/ 287 h 564"/>
                    <a:gd name="T18" fmla="*/ 43 w 207"/>
                    <a:gd name="T19" fmla="*/ 325 h 564"/>
                    <a:gd name="T20" fmla="*/ 61 w 207"/>
                    <a:gd name="T21" fmla="*/ 364 h 564"/>
                    <a:gd name="T22" fmla="*/ 83 w 207"/>
                    <a:gd name="T23" fmla="*/ 406 h 564"/>
                    <a:gd name="T24" fmla="*/ 106 w 207"/>
                    <a:gd name="T25" fmla="*/ 446 h 564"/>
                    <a:gd name="T26" fmla="*/ 132 w 207"/>
                    <a:gd name="T27" fmla="*/ 483 h 564"/>
                    <a:gd name="T28" fmla="*/ 157 w 207"/>
                    <a:gd name="T29" fmla="*/ 516 h 564"/>
                    <a:gd name="T30" fmla="*/ 182 w 207"/>
                    <a:gd name="T31" fmla="*/ 544 h 564"/>
                    <a:gd name="T32" fmla="*/ 207 w 207"/>
                    <a:gd name="T33" fmla="*/ 564 h 564"/>
                    <a:gd name="T34" fmla="*/ 160 w 207"/>
                    <a:gd name="T35" fmla="*/ 501 h 564"/>
                    <a:gd name="T36" fmla="*/ 127 w 207"/>
                    <a:gd name="T37" fmla="*/ 448 h 564"/>
                    <a:gd name="T38" fmla="*/ 103 w 207"/>
                    <a:gd name="T39" fmla="*/ 405 h 564"/>
                    <a:gd name="T40" fmla="*/ 87 w 207"/>
                    <a:gd name="T41" fmla="*/ 368 h 564"/>
                    <a:gd name="T42" fmla="*/ 75 w 207"/>
                    <a:gd name="T43" fmla="*/ 337 h 564"/>
                    <a:gd name="T44" fmla="*/ 68 w 207"/>
                    <a:gd name="T45" fmla="*/ 309 h 564"/>
                    <a:gd name="T46" fmla="*/ 63 w 207"/>
                    <a:gd name="T47" fmla="*/ 285 h 564"/>
                    <a:gd name="T48" fmla="*/ 56 w 207"/>
                    <a:gd name="T49" fmla="*/ 261 h 564"/>
                    <a:gd name="T50" fmla="*/ 44 w 207"/>
                    <a:gd name="T51" fmla="*/ 205 h 564"/>
                    <a:gd name="T52" fmla="*/ 41 w 207"/>
                    <a:gd name="T53" fmla="*/ 140 h 564"/>
                    <a:gd name="T54" fmla="*/ 43 w 207"/>
                    <a:gd name="T55" fmla="*/ 68 h 564"/>
                    <a:gd name="T56" fmla="*/ 50 w 207"/>
                    <a:gd name="T57" fmla="*/ 0 h 564"/>
                    <a:gd name="T58" fmla="*/ 12 w 207"/>
                    <a:gd name="T59" fmla="*/ 44 h 564"/>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69" name="Freeform 17"/>
                <p:cNvSpPr>
                  <a:spLocks/>
                </p:cNvSpPr>
                <p:nvPr userDrawn="1"/>
              </p:nvSpPr>
              <p:spPr bwMode="ltGray">
                <a:xfrm rot="4200091">
                  <a:off x="124" y="1761"/>
                  <a:ext cx="33" cy="160"/>
                </a:xfrm>
                <a:custGeom>
                  <a:avLst/>
                  <a:gdLst>
                    <a:gd name="T0" fmla="*/ 0 w 47"/>
                    <a:gd name="T1" fmla="*/ 19 h 232"/>
                    <a:gd name="T2" fmla="*/ 14 w 47"/>
                    <a:gd name="T3" fmla="*/ 55 h 232"/>
                    <a:gd name="T4" fmla="*/ 22 w 47"/>
                    <a:gd name="T5" fmla="*/ 101 h 232"/>
                    <a:gd name="T6" fmla="*/ 24 w 47"/>
                    <a:gd name="T7" fmla="*/ 159 h 232"/>
                    <a:gd name="T8" fmla="*/ 19 w 47"/>
                    <a:gd name="T9" fmla="*/ 232 h 232"/>
                    <a:gd name="T10" fmla="*/ 45 w 47"/>
                    <a:gd name="T11" fmla="*/ 217 h 232"/>
                    <a:gd name="T12" fmla="*/ 47 w 47"/>
                    <a:gd name="T13" fmla="*/ 178 h 232"/>
                    <a:gd name="T14" fmla="*/ 47 w 47"/>
                    <a:gd name="T15" fmla="*/ 140 h 232"/>
                    <a:gd name="T16" fmla="*/ 45 w 47"/>
                    <a:gd name="T17" fmla="*/ 103 h 232"/>
                    <a:gd name="T18" fmla="*/ 41 w 47"/>
                    <a:gd name="T19" fmla="*/ 71 h 232"/>
                    <a:gd name="T20" fmla="*/ 36 w 47"/>
                    <a:gd name="T21" fmla="*/ 52 h 232"/>
                    <a:gd name="T22" fmla="*/ 29 w 47"/>
                    <a:gd name="T23" fmla="*/ 34 h 232"/>
                    <a:gd name="T24" fmla="*/ 22 w 47"/>
                    <a:gd name="T25" fmla="*/ 17 h 232"/>
                    <a:gd name="T26" fmla="*/ 13 w 47"/>
                    <a:gd name="T27" fmla="*/ 0 h 232"/>
                    <a:gd name="T28" fmla="*/ 0 w 47"/>
                    <a:gd name="T29" fmla="*/ 19 h 2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70" name="Freeform 18"/>
                <p:cNvSpPr>
                  <a:spLocks/>
                </p:cNvSpPr>
                <p:nvPr userDrawn="1"/>
              </p:nvSpPr>
              <p:spPr bwMode="ltGray">
                <a:xfrm rot="4200091">
                  <a:off x="189" y="1723"/>
                  <a:ext cx="60" cy="27"/>
                </a:xfrm>
                <a:custGeom>
                  <a:avLst/>
                  <a:gdLst>
                    <a:gd name="T0" fmla="*/ 87 w 87"/>
                    <a:gd name="T1" fmla="*/ 22 h 40"/>
                    <a:gd name="T2" fmla="*/ 77 w 87"/>
                    <a:gd name="T3" fmla="*/ 17 h 40"/>
                    <a:gd name="T4" fmla="*/ 68 w 87"/>
                    <a:gd name="T5" fmla="*/ 12 h 40"/>
                    <a:gd name="T6" fmla="*/ 58 w 87"/>
                    <a:gd name="T7" fmla="*/ 7 h 40"/>
                    <a:gd name="T8" fmla="*/ 47 w 87"/>
                    <a:gd name="T9" fmla="*/ 5 h 40"/>
                    <a:gd name="T10" fmla="*/ 37 w 87"/>
                    <a:gd name="T11" fmla="*/ 3 h 40"/>
                    <a:gd name="T12" fmla="*/ 26 w 87"/>
                    <a:gd name="T13" fmla="*/ 2 h 40"/>
                    <a:gd name="T14" fmla="*/ 13 w 87"/>
                    <a:gd name="T15" fmla="*/ 0 h 40"/>
                    <a:gd name="T16" fmla="*/ 0 w 87"/>
                    <a:gd name="T17" fmla="*/ 2 h 40"/>
                    <a:gd name="T18" fmla="*/ 6 w 87"/>
                    <a:gd name="T19" fmla="*/ 6 h 40"/>
                    <a:gd name="T20" fmla="*/ 14 w 87"/>
                    <a:gd name="T21" fmla="*/ 10 h 40"/>
                    <a:gd name="T22" fmla="*/ 22 w 87"/>
                    <a:gd name="T23" fmla="*/ 14 h 40"/>
                    <a:gd name="T24" fmla="*/ 33 w 87"/>
                    <a:gd name="T25" fmla="*/ 18 h 40"/>
                    <a:gd name="T26" fmla="*/ 42 w 87"/>
                    <a:gd name="T27" fmla="*/ 22 h 40"/>
                    <a:gd name="T28" fmla="*/ 52 w 87"/>
                    <a:gd name="T29" fmla="*/ 27 h 40"/>
                    <a:gd name="T30" fmla="*/ 64 w 87"/>
                    <a:gd name="T31" fmla="*/ 33 h 40"/>
                    <a:gd name="T32" fmla="*/ 74 w 87"/>
                    <a:gd name="T33" fmla="*/ 40 h 40"/>
                    <a:gd name="T34" fmla="*/ 87 w 87"/>
                    <a:gd name="T35" fmla="*/ 22 h 4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1059" name="Freeform 20"/>
              <p:cNvSpPr>
                <a:spLocks/>
              </p:cNvSpPr>
              <p:nvPr userDrawn="1"/>
            </p:nvSpPr>
            <p:spPr bwMode="ltGray">
              <a:xfrm>
                <a:off x="1727" y="868"/>
                <a:ext cx="41" cy="59"/>
              </a:xfrm>
              <a:custGeom>
                <a:avLst/>
                <a:gdLst>
                  <a:gd name="T0" fmla="*/ 83 w 83"/>
                  <a:gd name="T1" fmla="*/ 28 h 117"/>
                  <a:gd name="T2" fmla="*/ 27 w 83"/>
                  <a:gd name="T3" fmla="*/ 0 h 117"/>
                  <a:gd name="T4" fmla="*/ 0 w 83"/>
                  <a:gd name="T5" fmla="*/ 117 h 117"/>
                  <a:gd name="T6" fmla="*/ 83 w 83"/>
                  <a:gd name="T7" fmla="*/ 28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60" name="Freeform 21"/>
              <p:cNvSpPr>
                <a:spLocks/>
              </p:cNvSpPr>
              <p:nvPr userDrawn="1"/>
            </p:nvSpPr>
            <p:spPr bwMode="ltGray">
              <a:xfrm>
                <a:off x="1786" y="896"/>
                <a:ext cx="70" cy="49"/>
              </a:xfrm>
              <a:custGeom>
                <a:avLst/>
                <a:gdLst>
                  <a:gd name="T0" fmla="*/ 0 w 140"/>
                  <a:gd name="T1" fmla="*/ 98 h 98"/>
                  <a:gd name="T2" fmla="*/ 118 w 140"/>
                  <a:gd name="T3" fmla="*/ 0 h 98"/>
                  <a:gd name="T4" fmla="*/ 140 w 140"/>
                  <a:gd name="T5" fmla="*/ 49 h 98"/>
                  <a:gd name="T6" fmla="*/ 0 w 140"/>
                  <a:gd name="T7" fmla="*/ 98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61" name="Freeform 22"/>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1056" name="Freeform 24"/>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7" name="Freeform 25"/>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8" name="Freeform 26"/>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grpSp>
          <p:nvGrpSpPr>
            <p:cNvPr id="1038" name="Group 27"/>
            <p:cNvGrpSpPr>
              <a:grpSpLocks/>
            </p:cNvGrpSpPr>
            <p:nvPr/>
          </p:nvGrpSpPr>
          <p:grpSpPr bwMode="auto">
            <a:xfrm>
              <a:off x="815" y="0"/>
              <a:ext cx="345" cy="367"/>
              <a:chOff x="1727" y="866"/>
              <a:chExt cx="129" cy="157"/>
            </a:xfrm>
          </p:grpSpPr>
          <p:sp>
            <p:nvSpPr>
              <p:cNvPr id="1053" name="Freeform 28"/>
              <p:cNvSpPr>
                <a:spLocks/>
              </p:cNvSpPr>
              <p:nvPr userDrawn="1"/>
            </p:nvSpPr>
            <p:spPr bwMode="ltGray">
              <a:xfrm>
                <a:off x="1727" y="866"/>
                <a:ext cx="41" cy="59"/>
              </a:xfrm>
              <a:custGeom>
                <a:avLst/>
                <a:gdLst>
                  <a:gd name="T0" fmla="*/ 83 w 83"/>
                  <a:gd name="T1" fmla="*/ 28 h 117"/>
                  <a:gd name="T2" fmla="*/ 27 w 83"/>
                  <a:gd name="T3" fmla="*/ 0 h 117"/>
                  <a:gd name="T4" fmla="*/ 0 w 83"/>
                  <a:gd name="T5" fmla="*/ 117 h 117"/>
                  <a:gd name="T6" fmla="*/ 83 w 83"/>
                  <a:gd name="T7" fmla="*/ 28 h 11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83" h="117">
                    <a:moveTo>
                      <a:pt x="83" y="28"/>
                    </a:moveTo>
                    <a:lnTo>
                      <a:pt x="27" y="0"/>
                    </a:lnTo>
                    <a:lnTo>
                      <a:pt x="0" y="117"/>
                    </a:lnTo>
                    <a:lnTo>
                      <a:pt x="83" y="2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4" name="Freeform 29"/>
              <p:cNvSpPr>
                <a:spLocks/>
              </p:cNvSpPr>
              <p:nvPr userDrawn="1"/>
            </p:nvSpPr>
            <p:spPr bwMode="ltGray">
              <a:xfrm>
                <a:off x="1786" y="894"/>
                <a:ext cx="70" cy="49"/>
              </a:xfrm>
              <a:custGeom>
                <a:avLst/>
                <a:gdLst>
                  <a:gd name="T0" fmla="*/ 0 w 140"/>
                  <a:gd name="T1" fmla="*/ 98 h 98"/>
                  <a:gd name="T2" fmla="*/ 118 w 140"/>
                  <a:gd name="T3" fmla="*/ 0 h 98"/>
                  <a:gd name="T4" fmla="*/ 140 w 140"/>
                  <a:gd name="T5" fmla="*/ 49 h 98"/>
                  <a:gd name="T6" fmla="*/ 0 w 140"/>
                  <a:gd name="T7" fmla="*/ 98 h 9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0" h="98">
                    <a:moveTo>
                      <a:pt x="0" y="98"/>
                    </a:moveTo>
                    <a:lnTo>
                      <a:pt x="118" y="0"/>
                    </a:lnTo>
                    <a:lnTo>
                      <a:pt x="140" y="49"/>
                    </a:lnTo>
                    <a:lnTo>
                      <a:pt x="0" y="9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5" name="Freeform 30"/>
              <p:cNvSpPr>
                <a:spLocks/>
              </p:cNvSpPr>
              <p:nvPr userDrawn="1"/>
            </p:nvSpPr>
            <p:spPr bwMode="ltGray">
              <a:xfrm>
                <a:off x="1772" y="998"/>
                <a:ext cx="73" cy="25"/>
              </a:xfrm>
              <a:custGeom>
                <a:avLst/>
                <a:gdLst>
                  <a:gd name="T0" fmla="*/ 0 w 145"/>
                  <a:gd name="T1" fmla="*/ 7 h 49"/>
                  <a:gd name="T2" fmla="*/ 145 w 145"/>
                  <a:gd name="T3" fmla="*/ 0 h 49"/>
                  <a:gd name="T4" fmla="*/ 131 w 145"/>
                  <a:gd name="T5" fmla="*/ 49 h 49"/>
                  <a:gd name="T6" fmla="*/ 0 w 145"/>
                  <a:gd name="T7" fmla="*/ 7 h 4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45" h="49">
                    <a:moveTo>
                      <a:pt x="0" y="7"/>
                    </a:moveTo>
                    <a:lnTo>
                      <a:pt x="145" y="0"/>
                    </a:lnTo>
                    <a:lnTo>
                      <a:pt x="131" y="49"/>
                    </a:lnTo>
                    <a:lnTo>
                      <a:pt x="0" y="7"/>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1039" name="Freeform 31"/>
            <p:cNvSpPr>
              <a:spLocks/>
            </p:cNvSpPr>
            <p:nvPr/>
          </p:nvSpPr>
          <p:spPr bwMode="ltGray">
            <a:xfrm>
              <a:off x="87" y="94"/>
              <a:ext cx="699" cy="756"/>
            </a:xfrm>
            <a:custGeom>
              <a:avLst/>
              <a:gdLst>
                <a:gd name="T0" fmla="*/ 1 w 699"/>
                <a:gd name="T1" fmla="*/ 392 h 756"/>
                <a:gd name="T2" fmla="*/ 3 w 699"/>
                <a:gd name="T3" fmla="*/ 252 h 756"/>
                <a:gd name="T4" fmla="*/ 21 w 699"/>
                <a:gd name="T5" fmla="*/ 210 h 756"/>
                <a:gd name="T6" fmla="*/ 29 w 699"/>
                <a:gd name="T7" fmla="*/ 182 h 756"/>
                <a:gd name="T8" fmla="*/ 39 w 699"/>
                <a:gd name="T9" fmla="*/ 154 h 756"/>
                <a:gd name="T10" fmla="*/ 51 w 699"/>
                <a:gd name="T11" fmla="*/ 138 h 756"/>
                <a:gd name="T12" fmla="*/ 111 w 699"/>
                <a:gd name="T13" fmla="*/ 74 h 756"/>
                <a:gd name="T14" fmla="*/ 169 w 699"/>
                <a:gd name="T15" fmla="*/ 30 h 756"/>
                <a:gd name="T16" fmla="*/ 225 w 699"/>
                <a:gd name="T17" fmla="*/ 10 h 756"/>
                <a:gd name="T18" fmla="*/ 249 w 699"/>
                <a:gd name="T19" fmla="*/ 4 h 756"/>
                <a:gd name="T20" fmla="*/ 265 w 699"/>
                <a:gd name="T21" fmla="*/ 0 h 756"/>
                <a:gd name="T22" fmla="*/ 357 w 699"/>
                <a:gd name="T23" fmla="*/ 2 h 756"/>
                <a:gd name="T24" fmla="*/ 385 w 699"/>
                <a:gd name="T25" fmla="*/ 6 h 756"/>
                <a:gd name="T26" fmla="*/ 489 w 699"/>
                <a:gd name="T27" fmla="*/ 40 h 756"/>
                <a:gd name="T28" fmla="*/ 619 w 699"/>
                <a:gd name="T29" fmla="*/ 128 h 756"/>
                <a:gd name="T30" fmla="*/ 653 w 699"/>
                <a:gd name="T31" fmla="*/ 178 h 756"/>
                <a:gd name="T32" fmla="*/ 693 w 699"/>
                <a:gd name="T33" fmla="*/ 322 h 756"/>
                <a:gd name="T34" fmla="*/ 687 w 699"/>
                <a:gd name="T35" fmla="*/ 434 h 756"/>
                <a:gd name="T36" fmla="*/ 665 w 699"/>
                <a:gd name="T37" fmla="*/ 538 h 756"/>
                <a:gd name="T38" fmla="*/ 639 w 699"/>
                <a:gd name="T39" fmla="*/ 564 h 756"/>
                <a:gd name="T40" fmla="*/ 631 w 699"/>
                <a:gd name="T41" fmla="*/ 580 h 756"/>
                <a:gd name="T42" fmla="*/ 607 w 699"/>
                <a:gd name="T43" fmla="*/ 588 h 756"/>
                <a:gd name="T44" fmla="*/ 473 w 699"/>
                <a:gd name="T45" fmla="*/ 664 h 756"/>
                <a:gd name="T46" fmla="*/ 449 w 699"/>
                <a:gd name="T47" fmla="*/ 678 h 756"/>
                <a:gd name="T48" fmla="*/ 405 w 699"/>
                <a:gd name="T49" fmla="*/ 684 h 756"/>
                <a:gd name="T50" fmla="*/ 375 w 699"/>
                <a:gd name="T51" fmla="*/ 690 h 756"/>
                <a:gd name="T52" fmla="*/ 267 w 699"/>
                <a:gd name="T53" fmla="*/ 684 h 756"/>
                <a:gd name="T54" fmla="*/ 259 w 699"/>
                <a:gd name="T55" fmla="*/ 722 h 756"/>
                <a:gd name="T56" fmla="*/ 241 w 699"/>
                <a:gd name="T57" fmla="*/ 756 h 756"/>
                <a:gd name="T58" fmla="*/ 185 w 699"/>
                <a:gd name="T59" fmla="*/ 728 h 756"/>
                <a:gd name="T60" fmla="*/ 163 w 699"/>
                <a:gd name="T61" fmla="*/ 720 h 756"/>
                <a:gd name="T62" fmla="*/ 151 w 699"/>
                <a:gd name="T63" fmla="*/ 716 h 756"/>
                <a:gd name="T64" fmla="*/ 195 w 699"/>
                <a:gd name="T65" fmla="*/ 674 h 756"/>
                <a:gd name="T66" fmla="*/ 211 w 699"/>
                <a:gd name="T67" fmla="*/ 644 h 756"/>
                <a:gd name="T68" fmla="*/ 209 w 699"/>
                <a:gd name="T69" fmla="*/ 626 h 756"/>
                <a:gd name="T70" fmla="*/ 195 w 699"/>
                <a:gd name="T71" fmla="*/ 620 h 756"/>
                <a:gd name="T72" fmla="*/ 165 w 699"/>
                <a:gd name="T73" fmla="*/ 596 h 756"/>
                <a:gd name="T74" fmla="*/ 99 w 699"/>
                <a:gd name="T75" fmla="*/ 534 h 756"/>
                <a:gd name="T76" fmla="*/ 61 w 699"/>
                <a:gd name="T77" fmla="*/ 506 h 756"/>
                <a:gd name="T78" fmla="*/ 23 w 699"/>
                <a:gd name="T79" fmla="*/ 470 h 756"/>
                <a:gd name="T80" fmla="*/ 7 w 699"/>
                <a:gd name="T81" fmla="*/ 434 h 756"/>
                <a:gd name="T82" fmla="*/ 5 w 699"/>
                <a:gd name="T83" fmla="*/ 396 h 756"/>
                <a:gd name="T84" fmla="*/ 1 w 699"/>
                <a:gd name="T85" fmla="*/ 392 h 75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195"/>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0" name="Freeform 32"/>
            <p:cNvSpPr>
              <a:spLocks/>
            </p:cNvSpPr>
            <p:nvPr/>
          </p:nvSpPr>
          <p:spPr bwMode="ltGray">
            <a:xfrm rot="828663">
              <a:off x="242" y="3404"/>
              <a:ext cx="132" cy="167"/>
            </a:xfrm>
            <a:custGeom>
              <a:avLst/>
              <a:gdLst>
                <a:gd name="T0" fmla="*/ 0 w 109"/>
                <a:gd name="T1" fmla="*/ 0 h 156"/>
                <a:gd name="T2" fmla="*/ 5 w 109"/>
                <a:gd name="T3" fmla="*/ 1 h 156"/>
                <a:gd name="T4" fmla="*/ 18 w 109"/>
                <a:gd name="T5" fmla="*/ 5 h 156"/>
                <a:gd name="T6" fmla="*/ 37 w 109"/>
                <a:gd name="T7" fmla="*/ 12 h 156"/>
                <a:gd name="T8" fmla="*/ 58 w 109"/>
                <a:gd name="T9" fmla="*/ 24 h 156"/>
                <a:gd name="T10" fmla="*/ 78 w 109"/>
                <a:gd name="T11" fmla="*/ 44 h 156"/>
                <a:gd name="T12" fmla="*/ 96 w 109"/>
                <a:gd name="T13" fmla="*/ 71 h 156"/>
                <a:gd name="T14" fmla="*/ 107 w 109"/>
                <a:gd name="T15" fmla="*/ 108 h 156"/>
                <a:gd name="T16" fmla="*/ 109 w 109"/>
                <a:gd name="T17" fmla="*/ 156 h 156"/>
                <a:gd name="T18" fmla="*/ 105 w 109"/>
                <a:gd name="T19" fmla="*/ 156 h 156"/>
                <a:gd name="T20" fmla="*/ 99 w 109"/>
                <a:gd name="T21" fmla="*/ 156 h 156"/>
                <a:gd name="T22" fmla="*/ 93 w 109"/>
                <a:gd name="T23" fmla="*/ 156 h 156"/>
                <a:gd name="T24" fmla="*/ 87 w 109"/>
                <a:gd name="T25" fmla="*/ 154 h 156"/>
                <a:gd name="T26" fmla="*/ 81 w 109"/>
                <a:gd name="T27" fmla="*/ 153 h 156"/>
                <a:gd name="T28" fmla="*/ 74 w 109"/>
                <a:gd name="T29" fmla="*/ 150 h 156"/>
                <a:gd name="T30" fmla="*/ 66 w 109"/>
                <a:gd name="T31" fmla="*/ 145 h 156"/>
                <a:gd name="T32" fmla="*/ 58 w 109"/>
                <a:gd name="T33" fmla="*/ 139 h 156"/>
                <a:gd name="T34" fmla="*/ 53 w 109"/>
                <a:gd name="T35" fmla="*/ 126 h 156"/>
                <a:gd name="T36" fmla="*/ 53 w 109"/>
                <a:gd name="T37" fmla="*/ 111 h 156"/>
                <a:gd name="T38" fmla="*/ 56 w 109"/>
                <a:gd name="T39" fmla="*/ 96 h 156"/>
                <a:gd name="T40" fmla="*/ 59 w 109"/>
                <a:gd name="T41" fmla="*/ 80 h 156"/>
                <a:gd name="T42" fmla="*/ 56 w 109"/>
                <a:gd name="T43" fmla="*/ 62 h 156"/>
                <a:gd name="T44" fmla="*/ 48 w 109"/>
                <a:gd name="T45" fmla="*/ 43 h 156"/>
                <a:gd name="T46" fmla="*/ 31 w 109"/>
                <a:gd name="T47" fmla="*/ 23 h 156"/>
                <a:gd name="T48" fmla="*/ 0 w 109"/>
                <a:gd name="T49" fmla="*/ 0 h 1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1" name="Freeform 33"/>
            <p:cNvSpPr>
              <a:spLocks/>
            </p:cNvSpPr>
            <p:nvPr/>
          </p:nvSpPr>
          <p:spPr bwMode="ltGray">
            <a:xfrm rot="828663">
              <a:off x="266" y="3592"/>
              <a:ext cx="66" cy="43"/>
            </a:xfrm>
            <a:custGeom>
              <a:avLst/>
              <a:gdLst>
                <a:gd name="T0" fmla="*/ 0 w 54"/>
                <a:gd name="T1" fmla="*/ 0 h 40"/>
                <a:gd name="T2" fmla="*/ 1 w 54"/>
                <a:gd name="T3" fmla="*/ 1 h 40"/>
                <a:gd name="T4" fmla="*/ 6 w 54"/>
                <a:gd name="T5" fmla="*/ 3 h 40"/>
                <a:gd name="T6" fmla="*/ 13 w 54"/>
                <a:gd name="T7" fmla="*/ 8 h 40"/>
                <a:gd name="T8" fmla="*/ 21 w 54"/>
                <a:gd name="T9" fmla="*/ 12 h 40"/>
                <a:gd name="T10" fmla="*/ 29 w 54"/>
                <a:gd name="T11" fmla="*/ 15 h 40"/>
                <a:gd name="T12" fmla="*/ 38 w 54"/>
                <a:gd name="T13" fmla="*/ 17 h 40"/>
                <a:gd name="T14" fmla="*/ 46 w 54"/>
                <a:gd name="T15" fmla="*/ 18 h 40"/>
                <a:gd name="T16" fmla="*/ 54 w 54"/>
                <a:gd name="T17" fmla="*/ 16 h 40"/>
                <a:gd name="T18" fmla="*/ 53 w 54"/>
                <a:gd name="T19" fmla="*/ 25 h 40"/>
                <a:gd name="T20" fmla="*/ 50 w 54"/>
                <a:gd name="T21" fmla="*/ 33 h 40"/>
                <a:gd name="T22" fmla="*/ 44 w 54"/>
                <a:gd name="T23" fmla="*/ 38 h 40"/>
                <a:gd name="T24" fmla="*/ 37 w 54"/>
                <a:gd name="T25" fmla="*/ 40 h 40"/>
                <a:gd name="T26" fmla="*/ 28 w 54"/>
                <a:gd name="T27" fmla="*/ 39 h 40"/>
                <a:gd name="T28" fmla="*/ 19 w 54"/>
                <a:gd name="T29" fmla="*/ 32 h 40"/>
                <a:gd name="T30" fmla="*/ 10 w 54"/>
                <a:gd name="T31" fmla="*/ 20 h 40"/>
                <a:gd name="T32" fmla="*/ 0 w 54"/>
                <a:gd name="T33" fmla="*/ 0 h 4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2" name="Freeform 34"/>
            <p:cNvSpPr>
              <a:spLocks/>
            </p:cNvSpPr>
            <p:nvPr/>
          </p:nvSpPr>
          <p:spPr bwMode="ltGray">
            <a:xfrm>
              <a:off x="11" y="4110"/>
              <a:ext cx="118" cy="209"/>
            </a:xfrm>
            <a:custGeom>
              <a:avLst/>
              <a:gdLst>
                <a:gd name="T0" fmla="*/ 0 w 118"/>
                <a:gd name="T1" fmla="*/ 0 h 209"/>
                <a:gd name="T2" fmla="*/ 6 w 118"/>
                <a:gd name="T3" fmla="*/ 8 h 209"/>
                <a:gd name="T4" fmla="*/ 15 w 118"/>
                <a:gd name="T5" fmla="*/ 19 h 209"/>
                <a:gd name="T6" fmla="*/ 26 w 118"/>
                <a:gd name="T7" fmla="*/ 33 h 209"/>
                <a:gd name="T8" fmla="*/ 38 w 118"/>
                <a:gd name="T9" fmla="*/ 51 h 209"/>
                <a:gd name="T10" fmla="*/ 54 w 118"/>
                <a:gd name="T11" fmla="*/ 72 h 209"/>
                <a:gd name="T12" fmla="*/ 67 w 118"/>
                <a:gd name="T13" fmla="*/ 94 h 209"/>
                <a:gd name="T14" fmla="*/ 79 w 118"/>
                <a:gd name="T15" fmla="*/ 119 h 209"/>
                <a:gd name="T16" fmla="*/ 87 w 118"/>
                <a:gd name="T17" fmla="*/ 146 h 209"/>
                <a:gd name="T18" fmla="*/ 94 w 118"/>
                <a:gd name="T19" fmla="*/ 175 h 209"/>
                <a:gd name="T20" fmla="*/ 91 w 118"/>
                <a:gd name="T21" fmla="*/ 209 h 209"/>
                <a:gd name="T22" fmla="*/ 118 w 118"/>
                <a:gd name="T23" fmla="*/ 209 h 209"/>
                <a:gd name="T24" fmla="*/ 117 w 118"/>
                <a:gd name="T25" fmla="*/ 177 h 209"/>
                <a:gd name="T26" fmla="*/ 104 w 118"/>
                <a:gd name="T27" fmla="*/ 119 h 209"/>
                <a:gd name="T28" fmla="*/ 82 w 118"/>
                <a:gd name="T29" fmla="*/ 69 h 209"/>
                <a:gd name="T30" fmla="*/ 47 w 118"/>
                <a:gd name="T31" fmla="*/ 27 h 209"/>
                <a:gd name="T32" fmla="*/ 0 w 118"/>
                <a:gd name="T33" fmla="*/ 0 h 20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3" name="Freeform 35"/>
            <p:cNvSpPr>
              <a:spLocks/>
            </p:cNvSpPr>
            <p:nvPr/>
          </p:nvSpPr>
          <p:spPr bwMode="ltGray">
            <a:xfrm>
              <a:off x="0" y="3968"/>
              <a:ext cx="130" cy="128"/>
            </a:xfrm>
            <a:custGeom>
              <a:avLst/>
              <a:gdLst>
                <a:gd name="T0" fmla="*/ 103 w 130"/>
                <a:gd name="T1" fmla="*/ 0 h 128"/>
                <a:gd name="T2" fmla="*/ 130 w 130"/>
                <a:gd name="T3" fmla="*/ 128 h 128"/>
                <a:gd name="T4" fmla="*/ 125 w 130"/>
                <a:gd name="T5" fmla="*/ 126 h 128"/>
                <a:gd name="T6" fmla="*/ 111 w 130"/>
                <a:gd name="T7" fmla="*/ 121 h 128"/>
                <a:gd name="T8" fmla="*/ 92 w 130"/>
                <a:gd name="T9" fmla="*/ 111 h 128"/>
                <a:gd name="T10" fmla="*/ 68 w 130"/>
                <a:gd name="T11" fmla="*/ 103 h 128"/>
                <a:gd name="T12" fmla="*/ 41 w 130"/>
                <a:gd name="T13" fmla="*/ 94 h 128"/>
                <a:gd name="T14" fmla="*/ 19 w 130"/>
                <a:gd name="T15" fmla="*/ 90 h 128"/>
                <a:gd name="T16" fmla="*/ 0 w 130"/>
                <a:gd name="T17" fmla="*/ 93 h 128"/>
                <a:gd name="T18" fmla="*/ 0 w 130"/>
                <a:gd name="T19" fmla="*/ 72 h 128"/>
                <a:gd name="T20" fmla="*/ 12 w 130"/>
                <a:gd name="T21" fmla="*/ 70 h 128"/>
                <a:gd name="T22" fmla="*/ 24 w 130"/>
                <a:gd name="T23" fmla="*/ 66 h 128"/>
                <a:gd name="T24" fmla="*/ 38 w 130"/>
                <a:gd name="T25" fmla="*/ 66 h 128"/>
                <a:gd name="T26" fmla="*/ 51 w 130"/>
                <a:gd name="T27" fmla="*/ 67 h 128"/>
                <a:gd name="T28" fmla="*/ 65 w 130"/>
                <a:gd name="T29" fmla="*/ 70 h 128"/>
                <a:gd name="T30" fmla="*/ 78 w 130"/>
                <a:gd name="T31" fmla="*/ 78 h 128"/>
                <a:gd name="T32" fmla="*/ 81 w 130"/>
                <a:gd name="T33" fmla="*/ 74 h 128"/>
                <a:gd name="T34" fmla="*/ 81 w 130"/>
                <a:gd name="T35" fmla="*/ 58 h 128"/>
                <a:gd name="T36" fmla="*/ 82 w 130"/>
                <a:gd name="T37" fmla="*/ 37 h 128"/>
                <a:gd name="T38" fmla="*/ 82 w 130"/>
                <a:gd name="T39" fmla="*/ 29 h 128"/>
                <a:gd name="T40" fmla="*/ 80 w 130"/>
                <a:gd name="T41" fmla="*/ 29 h 128"/>
                <a:gd name="T42" fmla="*/ 77 w 130"/>
                <a:gd name="T43" fmla="*/ 27 h 128"/>
                <a:gd name="T44" fmla="*/ 76 w 130"/>
                <a:gd name="T45" fmla="*/ 22 h 128"/>
                <a:gd name="T46" fmla="*/ 75 w 130"/>
                <a:gd name="T47" fmla="*/ 19 h 128"/>
                <a:gd name="T48" fmla="*/ 76 w 130"/>
                <a:gd name="T49" fmla="*/ 15 h 128"/>
                <a:gd name="T50" fmla="*/ 79 w 130"/>
                <a:gd name="T51" fmla="*/ 10 h 128"/>
                <a:gd name="T52" fmla="*/ 89 w 130"/>
                <a:gd name="T53" fmla="*/ 6 h 128"/>
                <a:gd name="T54" fmla="*/ 103 w 130"/>
                <a:gd name="T55" fmla="*/ 0 h 12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4" name="Freeform 36"/>
            <p:cNvSpPr>
              <a:spLocks/>
            </p:cNvSpPr>
            <p:nvPr/>
          </p:nvSpPr>
          <p:spPr bwMode="ltGray">
            <a:xfrm>
              <a:off x="0" y="3949"/>
              <a:ext cx="47" cy="86"/>
            </a:xfrm>
            <a:custGeom>
              <a:avLst/>
              <a:gdLst>
                <a:gd name="T0" fmla="*/ 37 w 47"/>
                <a:gd name="T1" fmla="*/ 0 h 86"/>
                <a:gd name="T2" fmla="*/ 15 w 47"/>
                <a:gd name="T3" fmla="*/ 37 h 86"/>
                <a:gd name="T4" fmla="*/ 0 w 47"/>
                <a:gd name="T5" fmla="*/ 59 h 86"/>
                <a:gd name="T6" fmla="*/ 0 w 47"/>
                <a:gd name="T7" fmla="*/ 86 h 86"/>
                <a:gd name="T8" fmla="*/ 8 w 47"/>
                <a:gd name="T9" fmla="*/ 82 h 86"/>
                <a:gd name="T10" fmla="*/ 20 w 47"/>
                <a:gd name="T11" fmla="*/ 73 h 86"/>
                <a:gd name="T12" fmla="*/ 33 w 47"/>
                <a:gd name="T13" fmla="*/ 63 h 86"/>
                <a:gd name="T14" fmla="*/ 42 w 47"/>
                <a:gd name="T15" fmla="*/ 51 h 86"/>
                <a:gd name="T16" fmla="*/ 47 w 47"/>
                <a:gd name="T17" fmla="*/ 36 h 86"/>
                <a:gd name="T18" fmla="*/ 46 w 47"/>
                <a:gd name="T19" fmla="*/ 19 h 86"/>
                <a:gd name="T20" fmla="*/ 37 w 47"/>
                <a:gd name="T21" fmla="*/ 0 h 8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5" name="Freeform 37"/>
            <p:cNvSpPr>
              <a:spLocks/>
            </p:cNvSpPr>
            <p:nvPr/>
          </p:nvSpPr>
          <p:spPr bwMode="ltGray">
            <a:xfrm>
              <a:off x="0" y="3239"/>
              <a:ext cx="497" cy="740"/>
            </a:xfrm>
            <a:custGeom>
              <a:avLst/>
              <a:gdLst>
                <a:gd name="T0" fmla="*/ 0 w 497"/>
                <a:gd name="T1" fmla="*/ 13 h 740"/>
                <a:gd name="T2" fmla="*/ 41 w 497"/>
                <a:gd name="T3" fmla="*/ 4 h 740"/>
                <a:gd name="T4" fmla="*/ 101 w 497"/>
                <a:gd name="T5" fmla="*/ 0 h 740"/>
                <a:gd name="T6" fmla="*/ 170 w 497"/>
                <a:gd name="T7" fmla="*/ 4 h 740"/>
                <a:gd name="T8" fmla="*/ 248 w 497"/>
                <a:gd name="T9" fmla="*/ 21 h 740"/>
                <a:gd name="T10" fmla="*/ 323 w 497"/>
                <a:gd name="T11" fmla="*/ 50 h 740"/>
                <a:gd name="T12" fmla="*/ 382 w 497"/>
                <a:gd name="T13" fmla="*/ 90 h 740"/>
                <a:gd name="T14" fmla="*/ 428 w 497"/>
                <a:gd name="T15" fmla="*/ 141 h 740"/>
                <a:gd name="T16" fmla="*/ 463 w 497"/>
                <a:gd name="T17" fmla="*/ 199 h 740"/>
                <a:gd name="T18" fmla="*/ 485 w 497"/>
                <a:gd name="T19" fmla="*/ 262 h 740"/>
                <a:gd name="T20" fmla="*/ 496 w 497"/>
                <a:gd name="T21" fmla="*/ 327 h 740"/>
                <a:gd name="T22" fmla="*/ 497 w 497"/>
                <a:gd name="T23" fmla="*/ 396 h 740"/>
                <a:gd name="T24" fmla="*/ 487 w 497"/>
                <a:gd name="T25" fmla="*/ 462 h 740"/>
                <a:gd name="T26" fmla="*/ 470 w 497"/>
                <a:gd name="T27" fmla="*/ 527 h 740"/>
                <a:gd name="T28" fmla="*/ 443 w 497"/>
                <a:gd name="T29" fmla="*/ 586 h 740"/>
                <a:gd name="T30" fmla="*/ 406 w 497"/>
                <a:gd name="T31" fmla="*/ 639 h 740"/>
                <a:gd name="T32" fmla="*/ 364 w 497"/>
                <a:gd name="T33" fmla="*/ 683 h 740"/>
                <a:gd name="T34" fmla="*/ 315 w 497"/>
                <a:gd name="T35" fmla="*/ 715 h 740"/>
                <a:gd name="T36" fmla="*/ 259 w 497"/>
                <a:gd name="T37" fmla="*/ 736 h 740"/>
                <a:gd name="T38" fmla="*/ 198 w 497"/>
                <a:gd name="T39" fmla="*/ 740 h 740"/>
                <a:gd name="T40" fmla="*/ 131 w 497"/>
                <a:gd name="T41" fmla="*/ 727 h 740"/>
                <a:gd name="T42" fmla="*/ 167 w 497"/>
                <a:gd name="T43" fmla="*/ 728 h 740"/>
                <a:gd name="T44" fmla="*/ 204 w 497"/>
                <a:gd name="T45" fmla="*/ 718 h 740"/>
                <a:gd name="T46" fmla="*/ 238 w 497"/>
                <a:gd name="T47" fmla="*/ 700 h 740"/>
                <a:gd name="T48" fmla="*/ 272 w 497"/>
                <a:gd name="T49" fmla="*/ 670 h 740"/>
                <a:gd name="T50" fmla="*/ 304 w 497"/>
                <a:gd name="T51" fmla="*/ 635 h 740"/>
                <a:gd name="T52" fmla="*/ 333 w 497"/>
                <a:gd name="T53" fmla="*/ 594 h 740"/>
                <a:gd name="T54" fmla="*/ 358 w 497"/>
                <a:gd name="T55" fmla="*/ 549 h 740"/>
                <a:gd name="T56" fmla="*/ 381 w 497"/>
                <a:gd name="T57" fmla="*/ 500 h 740"/>
                <a:gd name="T58" fmla="*/ 396 w 497"/>
                <a:gd name="T59" fmla="*/ 449 h 740"/>
                <a:gd name="T60" fmla="*/ 408 w 497"/>
                <a:gd name="T61" fmla="*/ 397 h 740"/>
                <a:gd name="T62" fmla="*/ 414 w 497"/>
                <a:gd name="T63" fmla="*/ 346 h 740"/>
                <a:gd name="T64" fmla="*/ 412 w 497"/>
                <a:gd name="T65" fmla="*/ 296 h 740"/>
                <a:gd name="T66" fmla="*/ 402 w 497"/>
                <a:gd name="T67" fmla="*/ 251 h 740"/>
                <a:gd name="T68" fmla="*/ 384 w 497"/>
                <a:gd name="T69" fmla="*/ 208 h 740"/>
                <a:gd name="T70" fmla="*/ 357 w 497"/>
                <a:gd name="T71" fmla="*/ 172 h 740"/>
                <a:gd name="T72" fmla="*/ 320 w 497"/>
                <a:gd name="T73" fmla="*/ 142 h 740"/>
                <a:gd name="T74" fmla="*/ 260 w 497"/>
                <a:gd name="T75" fmla="*/ 107 h 740"/>
                <a:gd name="T76" fmla="*/ 203 w 497"/>
                <a:gd name="T77" fmla="*/ 82 h 740"/>
                <a:gd name="T78" fmla="*/ 154 w 497"/>
                <a:gd name="T79" fmla="*/ 65 h 740"/>
                <a:gd name="T80" fmla="*/ 108 w 497"/>
                <a:gd name="T81" fmla="*/ 56 h 740"/>
                <a:gd name="T82" fmla="*/ 68 w 497"/>
                <a:gd name="T83" fmla="*/ 55 h 740"/>
                <a:gd name="T84" fmla="*/ 32 w 497"/>
                <a:gd name="T85" fmla="*/ 61 h 740"/>
                <a:gd name="T86" fmla="*/ 0 w 497"/>
                <a:gd name="T87" fmla="*/ 70 h 740"/>
                <a:gd name="T88" fmla="*/ 0 w 497"/>
                <a:gd name="T89" fmla="*/ 13 h 74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6" name="Freeform 38"/>
            <p:cNvSpPr>
              <a:spLocks/>
            </p:cNvSpPr>
            <p:nvPr/>
          </p:nvSpPr>
          <p:spPr bwMode="ltGray">
            <a:xfrm rot="1584153">
              <a:off x="20" y="410"/>
              <a:ext cx="344" cy="245"/>
            </a:xfrm>
            <a:custGeom>
              <a:avLst/>
              <a:gdLst>
                <a:gd name="T0" fmla="*/ 0 w 257"/>
                <a:gd name="T1" fmla="*/ 0 h 237"/>
                <a:gd name="T2" fmla="*/ 0 w 257"/>
                <a:gd name="T3" fmla="*/ 25 h 237"/>
                <a:gd name="T4" fmla="*/ 3 w 257"/>
                <a:gd name="T5" fmla="*/ 50 h 237"/>
                <a:gd name="T6" fmla="*/ 6 w 257"/>
                <a:gd name="T7" fmla="*/ 75 h 237"/>
                <a:gd name="T8" fmla="*/ 11 w 257"/>
                <a:gd name="T9" fmla="*/ 98 h 237"/>
                <a:gd name="T10" fmla="*/ 18 w 257"/>
                <a:gd name="T11" fmla="*/ 119 h 237"/>
                <a:gd name="T12" fmla="*/ 27 w 257"/>
                <a:gd name="T13" fmla="*/ 141 h 237"/>
                <a:gd name="T14" fmla="*/ 38 w 257"/>
                <a:gd name="T15" fmla="*/ 161 h 237"/>
                <a:gd name="T16" fmla="*/ 51 w 257"/>
                <a:gd name="T17" fmla="*/ 178 h 237"/>
                <a:gd name="T18" fmla="*/ 67 w 257"/>
                <a:gd name="T19" fmla="*/ 194 h 237"/>
                <a:gd name="T20" fmla="*/ 86 w 257"/>
                <a:gd name="T21" fmla="*/ 208 h 237"/>
                <a:gd name="T22" fmla="*/ 106 w 257"/>
                <a:gd name="T23" fmla="*/ 219 h 237"/>
                <a:gd name="T24" fmla="*/ 131 w 257"/>
                <a:gd name="T25" fmla="*/ 228 h 237"/>
                <a:gd name="T26" fmla="*/ 158 w 257"/>
                <a:gd name="T27" fmla="*/ 234 h 237"/>
                <a:gd name="T28" fmla="*/ 188 w 257"/>
                <a:gd name="T29" fmla="*/ 237 h 237"/>
                <a:gd name="T30" fmla="*/ 220 w 257"/>
                <a:gd name="T31" fmla="*/ 236 h 237"/>
                <a:gd name="T32" fmla="*/ 257 w 257"/>
                <a:gd name="T33" fmla="*/ 232 h 237"/>
                <a:gd name="T34" fmla="*/ 224 w 257"/>
                <a:gd name="T35" fmla="*/ 227 h 237"/>
                <a:gd name="T36" fmla="*/ 195 w 257"/>
                <a:gd name="T37" fmla="*/ 220 h 237"/>
                <a:gd name="T38" fmla="*/ 170 w 257"/>
                <a:gd name="T39" fmla="*/ 212 h 237"/>
                <a:gd name="T40" fmla="*/ 148 w 257"/>
                <a:gd name="T41" fmla="*/ 204 h 237"/>
                <a:gd name="T42" fmla="*/ 128 w 257"/>
                <a:gd name="T43" fmla="*/ 193 h 237"/>
                <a:gd name="T44" fmla="*/ 112 w 257"/>
                <a:gd name="T45" fmla="*/ 182 h 237"/>
                <a:gd name="T46" fmla="*/ 97 w 257"/>
                <a:gd name="T47" fmla="*/ 169 h 237"/>
                <a:gd name="T48" fmla="*/ 84 w 257"/>
                <a:gd name="T49" fmla="*/ 155 h 237"/>
                <a:gd name="T50" fmla="*/ 72 w 257"/>
                <a:gd name="T51" fmla="*/ 141 h 237"/>
                <a:gd name="T52" fmla="*/ 61 w 257"/>
                <a:gd name="T53" fmla="*/ 125 h 237"/>
                <a:gd name="T54" fmla="*/ 52 w 257"/>
                <a:gd name="T55" fmla="*/ 107 h 237"/>
                <a:gd name="T56" fmla="*/ 43 w 257"/>
                <a:gd name="T57" fmla="*/ 88 h 237"/>
                <a:gd name="T58" fmla="*/ 33 w 257"/>
                <a:gd name="T59" fmla="*/ 69 h 237"/>
                <a:gd name="T60" fmla="*/ 23 w 257"/>
                <a:gd name="T61" fmla="*/ 47 h 237"/>
                <a:gd name="T62" fmla="*/ 12 w 257"/>
                <a:gd name="T63" fmla="*/ 24 h 237"/>
                <a:gd name="T64" fmla="*/ 0 w 257"/>
                <a:gd name="T65" fmla="*/ 0 h 23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7" name="Freeform 39"/>
            <p:cNvSpPr>
              <a:spLocks/>
            </p:cNvSpPr>
            <p:nvPr/>
          </p:nvSpPr>
          <p:spPr bwMode="ltGray">
            <a:xfrm rot="1584153">
              <a:off x="242" y="756"/>
              <a:ext cx="167" cy="115"/>
            </a:xfrm>
            <a:custGeom>
              <a:avLst/>
              <a:gdLst>
                <a:gd name="T0" fmla="*/ 77 w 124"/>
                <a:gd name="T1" fmla="*/ 0 h 110"/>
                <a:gd name="T2" fmla="*/ 124 w 124"/>
                <a:gd name="T3" fmla="*/ 108 h 110"/>
                <a:gd name="T4" fmla="*/ 120 w 124"/>
                <a:gd name="T5" fmla="*/ 107 h 110"/>
                <a:gd name="T6" fmla="*/ 107 w 124"/>
                <a:gd name="T7" fmla="*/ 105 h 110"/>
                <a:gd name="T8" fmla="*/ 89 w 124"/>
                <a:gd name="T9" fmla="*/ 101 h 110"/>
                <a:gd name="T10" fmla="*/ 68 w 124"/>
                <a:gd name="T11" fmla="*/ 99 h 110"/>
                <a:gd name="T12" fmla="*/ 45 w 124"/>
                <a:gd name="T13" fmla="*/ 97 h 110"/>
                <a:gd name="T14" fmla="*/ 25 w 124"/>
                <a:gd name="T15" fmla="*/ 98 h 110"/>
                <a:gd name="T16" fmla="*/ 9 w 124"/>
                <a:gd name="T17" fmla="*/ 102 h 110"/>
                <a:gd name="T18" fmla="*/ 0 w 124"/>
                <a:gd name="T19" fmla="*/ 110 h 110"/>
                <a:gd name="T20" fmla="*/ 4 w 124"/>
                <a:gd name="T21" fmla="*/ 98 h 110"/>
                <a:gd name="T22" fmla="*/ 8 w 124"/>
                <a:gd name="T23" fmla="*/ 89 h 110"/>
                <a:gd name="T24" fmla="*/ 16 w 124"/>
                <a:gd name="T25" fmla="*/ 82 h 110"/>
                <a:gd name="T26" fmla="*/ 25 w 124"/>
                <a:gd name="T27" fmla="*/ 76 h 110"/>
                <a:gd name="T28" fmla="*/ 36 w 124"/>
                <a:gd name="T29" fmla="*/ 72 h 110"/>
                <a:gd name="T30" fmla="*/ 47 w 124"/>
                <a:gd name="T31" fmla="*/ 71 h 110"/>
                <a:gd name="T32" fmla="*/ 59 w 124"/>
                <a:gd name="T33" fmla="*/ 71 h 110"/>
                <a:gd name="T34" fmla="*/ 72 w 124"/>
                <a:gd name="T35" fmla="*/ 74 h 110"/>
                <a:gd name="T36" fmla="*/ 73 w 124"/>
                <a:gd name="T37" fmla="*/ 71 h 110"/>
                <a:gd name="T38" fmla="*/ 70 w 124"/>
                <a:gd name="T39" fmla="*/ 56 h 110"/>
                <a:gd name="T40" fmla="*/ 67 w 124"/>
                <a:gd name="T41" fmla="*/ 38 h 110"/>
                <a:gd name="T42" fmla="*/ 65 w 124"/>
                <a:gd name="T43" fmla="*/ 30 h 110"/>
                <a:gd name="T44" fmla="*/ 63 w 124"/>
                <a:gd name="T45" fmla="*/ 30 h 110"/>
                <a:gd name="T46" fmla="*/ 61 w 124"/>
                <a:gd name="T47" fmla="*/ 29 h 110"/>
                <a:gd name="T48" fmla="*/ 59 w 124"/>
                <a:gd name="T49" fmla="*/ 26 h 110"/>
                <a:gd name="T50" fmla="*/ 57 w 124"/>
                <a:gd name="T51" fmla="*/ 23 h 110"/>
                <a:gd name="T52" fmla="*/ 57 w 124"/>
                <a:gd name="T53" fmla="*/ 19 h 110"/>
                <a:gd name="T54" fmla="*/ 59 w 124"/>
                <a:gd name="T55" fmla="*/ 14 h 110"/>
                <a:gd name="T56" fmla="*/ 66 w 124"/>
                <a:gd name="T57" fmla="*/ 8 h 110"/>
                <a:gd name="T58" fmla="*/ 77 w 124"/>
                <a:gd name="T59" fmla="*/ 0 h 110"/>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8" name="Freeform 40"/>
            <p:cNvSpPr>
              <a:spLocks/>
            </p:cNvSpPr>
            <p:nvPr/>
          </p:nvSpPr>
          <p:spPr bwMode="ltGray">
            <a:xfrm rot="1584153">
              <a:off x="574" y="286"/>
              <a:ext cx="147" cy="160"/>
            </a:xfrm>
            <a:custGeom>
              <a:avLst/>
              <a:gdLst>
                <a:gd name="T0" fmla="*/ 0 w 109"/>
                <a:gd name="T1" fmla="*/ 0 h 156"/>
                <a:gd name="T2" fmla="*/ 5 w 109"/>
                <a:gd name="T3" fmla="*/ 1 h 156"/>
                <a:gd name="T4" fmla="*/ 18 w 109"/>
                <a:gd name="T5" fmla="*/ 5 h 156"/>
                <a:gd name="T6" fmla="*/ 37 w 109"/>
                <a:gd name="T7" fmla="*/ 12 h 156"/>
                <a:gd name="T8" fmla="*/ 58 w 109"/>
                <a:gd name="T9" fmla="*/ 24 h 156"/>
                <a:gd name="T10" fmla="*/ 78 w 109"/>
                <a:gd name="T11" fmla="*/ 44 h 156"/>
                <a:gd name="T12" fmla="*/ 96 w 109"/>
                <a:gd name="T13" fmla="*/ 71 h 156"/>
                <a:gd name="T14" fmla="*/ 107 w 109"/>
                <a:gd name="T15" fmla="*/ 108 h 156"/>
                <a:gd name="T16" fmla="*/ 109 w 109"/>
                <a:gd name="T17" fmla="*/ 156 h 156"/>
                <a:gd name="T18" fmla="*/ 105 w 109"/>
                <a:gd name="T19" fmla="*/ 156 h 156"/>
                <a:gd name="T20" fmla="*/ 99 w 109"/>
                <a:gd name="T21" fmla="*/ 156 h 156"/>
                <a:gd name="T22" fmla="*/ 93 w 109"/>
                <a:gd name="T23" fmla="*/ 156 h 156"/>
                <a:gd name="T24" fmla="*/ 87 w 109"/>
                <a:gd name="T25" fmla="*/ 154 h 156"/>
                <a:gd name="T26" fmla="*/ 81 w 109"/>
                <a:gd name="T27" fmla="*/ 153 h 156"/>
                <a:gd name="T28" fmla="*/ 74 w 109"/>
                <a:gd name="T29" fmla="*/ 150 h 156"/>
                <a:gd name="T30" fmla="*/ 66 w 109"/>
                <a:gd name="T31" fmla="*/ 145 h 156"/>
                <a:gd name="T32" fmla="*/ 58 w 109"/>
                <a:gd name="T33" fmla="*/ 139 h 156"/>
                <a:gd name="T34" fmla="*/ 53 w 109"/>
                <a:gd name="T35" fmla="*/ 126 h 156"/>
                <a:gd name="T36" fmla="*/ 53 w 109"/>
                <a:gd name="T37" fmla="*/ 111 h 156"/>
                <a:gd name="T38" fmla="*/ 56 w 109"/>
                <a:gd name="T39" fmla="*/ 96 h 156"/>
                <a:gd name="T40" fmla="*/ 59 w 109"/>
                <a:gd name="T41" fmla="*/ 80 h 156"/>
                <a:gd name="T42" fmla="*/ 56 w 109"/>
                <a:gd name="T43" fmla="*/ 62 h 156"/>
                <a:gd name="T44" fmla="*/ 48 w 109"/>
                <a:gd name="T45" fmla="*/ 43 h 156"/>
                <a:gd name="T46" fmla="*/ 31 w 109"/>
                <a:gd name="T47" fmla="*/ 23 h 156"/>
                <a:gd name="T48" fmla="*/ 0 w 109"/>
                <a:gd name="T49" fmla="*/ 0 h 15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49" name="Freeform 41"/>
            <p:cNvSpPr>
              <a:spLocks/>
            </p:cNvSpPr>
            <p:nvPr/>
          </p:nvSpPr>
          <p:spPr bwMode="ltGray">
            <a:xfrm rot="1584153">
              <a:off x="236" y="721"/>
              <a:ext cx="62" cy="97"/>
            </a:xfrm>
            <a:custGeom>
              <a:avLst/>
              <a:gdLst>
                <a:gd name="T0" fmla="*/ 31 w 46"/>
                <a:gd name="T1" fmla="*/ 0 h 94"/>
                <a:gd name="T2" fmla="*/ 20 w 46"/>
                <a:gd name="T3" fmla="*/ 38 h 94"/>
                <a:gd name="T4" fmla="*/ 15 w 46"/>
                <a:gd name="T5" fmla="*/ 62 h 94"/>
                <a:gd name="T6" fmla="*/ 11 w 46"/>
                <a:gd name="T7" fmla="*/ 79 h 94"/>
                <a:gd name="T8" fmla="*/ 0 w 46"/>
                <a:gd name="T9" fmla="*/ 94 h 94"/>
                <a:gd name="T10" fmla="*/ 12 w 46"/>
                <a:gd name="T11" fmla="*/ 88 h 94"/>
                <a:gd name="T12" fmla="*/ 23 w 46"/>
                <a:gd name="T13" fmla="*/ 80 h 94"/>
                <a:gd name="T14" fmla="*/ 32 w 46"/>
                <a:gd name="T15" fmla="*/ 69 h 94"/>
                <a:gd name="T16" fmla="*/ 40 w 46"/>
                <a:gd name="T17" fmla="*/ 57 h 94"/>
                <a:gd name="T18" fmla="*/ 45 w 46"/>
                <a:gd name="T19" fmla="*/ 44 h 94"/>
                <a:gd name="T20" fmla="*/ 46 w 46"/>
                <a:gd name="T21" fmla="*/ 30 h 94"/>
                <a:gd name="T22" fmla="*/ 42 w 46"/>
                <a:gd name="T23" fmla="*/ 15 h 94"/>
                <a:gd name="T24" fmla="*/ 31 w 46"/>
                <a:gd name="T25" fmla="*/ 0 h 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0" name="Freeform 42"/>
            <p:cNvSpPr>
              <a:spLocks/>
            </p:cNvSpPr>
            <p:nvPr/>
          </p:nvSpPr>
          <p:spPr bwMode="ltGray">
            <a:xfrm rot="1584153">
              <a:off x="585" y="466"/>
              <a:ext cx="72" cy="41"/>
            </a:xfrm>
            <a:custGeom>
              <a:avLst/>
              <a:gdLst>
                <a:gd name="T0" fmla="*/ 0 w 54"/>
                <a:gd name="T1" fmla="*/ 0 h 40"/>
                <a:gd name="T2" fmla="*/ 1 w 54"/>
                <a:gd name="T3" fmla="*/ 1 h 40"/>
                <a:gd name="T4" fmla="*/ 6 w 54"/>
                <a:gd name="T5" fmla="*/ 3 h 40"/>
                <a:gd name="T6" fmla="*/ 13 w 54"/>
                <a:gd name="T7" fmla="*/ 8 h 40"/>
                <a:gd name="T8" fmla="*/ 21 w 54"/>
                <a:gd name="T9" fmla="*/ 12 h 40"/>
                <a:gd name="T10" fmla="*/ 29 w 54"/>
                <a:gd name="T11" fmla="*/ 15 h 40"/>
                <a:gd name="T12" fmla="*/ 38 w 54"/>
                <a:gd name="T13" fmla="*/ 17 h 40"/>
                <a:gd name="T14" fmla="*/ 46 w 54"/>
                <a:gd name="T15" fmla="*/ 18 h 40"/>
                <a:gd name="T16" fmla="*/ 54 w 54"/>
                <a:gd name="T17" fmla="*/ 16 h 40"/>
                <a:gd name="T18" fmla="*/ 53 w 54"/>
                <a:gd name="T19" fmla="*/ 25 h 40"/>
                <a:gd name="T20" fmla="*/ 50 w 54"/>
                <a:gd name="T21" fmla="*/ 33 h 40"/>
                <a:gd name="T22" fmla="*/ 44 w 54"/>
                <a:gd name="T23" fmla="*/ 38 h 40"/>
                <a:gd name="T24" fmla="*/ 37 w 54"/>
                <a:gd name="T25" fmla="*/ 40 h 40"/>
                <a:gd name="T26" fmla="*/ 28 w 54"/>
                <a:gd name="T27" fmla="*/ 39 h 40"/>
                <a:gd name="T28" fmla="*/ 19 w 54"/>
                <a:gd name="T29" fmla="*/ 32 h 40"/>
                <a:gd name="T30" fmla="*/ 10 w 54"/>
                <a:gd name="T31" fmla="*/ 20 h 40"/>
                <a:gd name="T32" fmla="*/ 0 w 54"/>
                <a:gd name="T33" fmla="*/ 0 h 4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1" name="Freeform 43"/>
            <p:cNvSpPr>
              <a:spLocks/>
            </p:cNvSpPr>
            <p:nvPr/>
          </p:nvSpPr>
          <p:spPr bwMode="ltGray">
            <a:xfrm>
              <a:off x="0" y="886"/>
              <a:ext cx="360" cy="650"/>
            </a:xfrm>
            <a:custGeom>
              <a:avLst/>
              <a:gdLst>
                <a:gd name="T0" fmla="*/ 264 w 360"/>
                <a:gd name="T1" fmla="*/ 0 h 650"/>
                <a:gd name="T2" fmla="*/ 269 w 360"/>
                <a:gd name="T3" fmla="*/ 9 h 650"/>
                <a:gd name="T4" fmla="*/ 277 w 360"/>
                <a:gd name="T5" fmla="*/ 22 h 650"/>
                <a:gd name="T6" fmla="*/ 286 w 360"/>
                <a:gd name="T7" fmla="*/ 39 h 650"/>
                <a:gd name="T8" fmla="*/ 297 w 360"/>
                <a:gd name="T9" fmla="*/ 58 h 650"/>
                <a:gd name="T10" fmla="*/ 309 w 360"/>
                <a:gd name="T11" fmla="*/ 83 h 650"/>
                <a:gd name="T12" fmla="*/ 319 w 360"/>
                <a:gd name="T13" fmla="*/ 108 h 650"/>
                <a:gd name="T14" fmla="*/ 329 w 360"/>
                <a:gd name="T15" fmla="*/ 136 h 650"/>
                <a:gd name="T16" fmla="*/ 333 w 360"/>
                <a:gd name="T17" fmla="*/ 163 h 650"/>
                <a:gd name="T18" fmla="*/ 336 w 360"/>
                <a:gd name="T19" fmla="*/ 193 h 650"/>
                <a:gd name="T20" fmla="*/ 332 w 360"/>
                <a:gd name="T21" fmla="*/ 223 h 650"/>
                <a:gd name="T22" fmla="*/ 323 w 360"/>
                <a:gd name="T23" fmla="*/ 255 h 650"/>
                <a:gd name="T24" fmla="*/ 310 w 360"/>
                <a:gd name="T25" fmla="*/ 285 h 650"/>
                <a:gd name="T26" fmla="*/ 287 w 360"/>
                <a:gd name="T27" fmla="*/ 315 h 650"/>
                <a:gd name="T28" fmla="*/ 257 w 360"/>
                <a:gd name="T29" fmla="*/ 343 h 650"/>
                <a:gd name="T30" fmla="*/ 218 w 360"/>
                <a:gd name="T31" fmla="*/ 370 h 650"/>
                <a:gd name="T32" fmla="*/ 167 w 360"/>
                <a:gd name="T33" fmla="*/ 396 h 650"/>
                <a:gd name="T34" fmla="*/ 111 w 360"/>
                <a:gd name="T35" fmla="*/ 425 h 650"/>
                <a:gd name="T36" fmla="*/ 69 w 360"/>
                <a:gd name="T37" fmla="*/ 457 h 650"/>
                <a:gd name="T38" fmla="*/ 35 w 360"/>
                <a:gd name="T39" fmla="*/ 490 h 650"/>
                <a:gd name="T40" fmla="*/ 12 w 360"/>
                <a:gd name="T41" fmla="*/ 526 h 650"/>
                <a:gd name="T42" fmla="*/ 0 w 360"/>
                <a:gd name="T43" fmla="*/ 553 h 650"/>
                <a:gd name="T44" fmla="*/ 0 w 360"/>
                <a:gd name="T45" fmla="*/ 650 h 650"/>
                <a:gd name="T46" fmla="*/ 6 w 360"/>
                <a:gd name="T47" fmla="*/ 628 h 650"/>
                <a:gd name="T48" fmla="*/ 19 w 360"/>
                <a:gd name="T49" fmla="*/ 594 h 650"/>
                <a:gd name="T50" fmla="*/ 43 w 360"/>
                <a:gd name="T51" fmla="*/ 551 h 650"/>
                <a:gd name="T52" fmla="*/ 76 w 360"/>
                <a:gd name="T53" fmla="*/ 503 h 650"/>
                <a:gd name="T54" fmla="*/ 125 w 360"/>
                <a:gd name="T55" fmla="*/ 454 h 650"/>
                <a:gd name="T56" fmla="*/ 190 w 360"/>
                <a:gd name="T57" fmla="*/ 408 h 650"/>
                <a:gd name="T58" fmla="*/ 275 w 360"/>
                <a:gd name="T59" fmla="*/ 365 h 650"/>
                <a:gd name="T60" fmla="*/ 308 w 360"/>
                <a:gd name="T61" fmla="*/ 342 h 650"/>
                <a:gd name="T62" fmla="*/ 335 w 360"/>
                <a:gd name="T63" fmla="*/ 305 h 650"/>
                <a:gd name="T64" fmla="*/ 352 w 360"/>
                <a:gd name="T65" fmla="*/ 255 h 650"/>
                <a:gd name="T66" fmla="*/ 360 w 360"/>
                <a:gd name="T67" fmla="*/ 201 h 650"/>
                <a:gd name="T68" fmla="*/ 356 w 360"/>
                <a:gd name="T69" fmla="*/ 144 h 650"/>
                <a:gd name="T70" fmla="*/ 341 w 360"/>
                <a:gd name="T71" fmla="*/ 88 h 650"/>
                <a:gd name="T72" fmla="*/ 311 w 360"/>
                <a:gd name="T73" fmla="*/ 39 h 650"/>
                <a:gd name="T74" fmla="*/ 264 w 360"/>
                <a:gd name="T75" fmla="*/ 0 h 65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sp>
          <p:nvSpPr>
            <p:cNvPr id="1052" name="Freeform 44"/>
            <p:cNvSpPr>
              <a:spLocks/>
            </p:cNvSpPr>
            <p:nvPr/>
          </p:nvSpPr>
          <p:spPr bwMode="ltGray">
            <a:xfrm rot="1584153">
              <a:off x="56" y="84"/>
              <a:ext cx="804" cy="686"/>
            </a:xfrm>
            <a:custGeom>
              <a:avLst/>
              <a:gdLst>
                <a:gd name="T0" fmla="*/ 16 w 596"/>
                <a:gd name="T1" fmla="*/ 370 h 666"/>
                <a:gd name="T2" fmla="*/ 6 w 596"/>
                <a:gd name="T3" fmla="*/ 341 h 666"/>
                <a:gd name="T4" fmla="*/ 0 w 596"/>
                <a:gd name="T5" fmla="*/ 289 h 666"/>
                <a:gd name="T6" fmla="*/ 4 w 596"/>
                <a:gd name="T7" fmla="*/ 222 h 666"/>
                <a:gd name="T8" fmla="*/ 25 w 596"/>
                <a:gd name="T9" fmla="*/ 151 h 666"/>
                <a:gd name="T10" fmla="*/ 69 w 596"/>
                <a:gd name="T11" fmla="*/ 84 h 666"/>
                <a:gd name="T12" fmla="*/ 142 w 596"/>
                <a:gd name="T13" fmla="*/ 31 h 666"/>
                <a:gd name="T14" fmla="*/ 247 w 596"/>
                <a:gd name="T15" fmla="*/ 2 h 666"/>
                <a:gd name="T16" fmla="*/ 380 w 596"/>
                <a:gd name="T17" fmla="*/ 9 h 666"/>
                <a:gd name="T18" fmla="*/ 484 w 596"/>
                <a:gd name="T19" fmla="*/ 68 h 666"/>
                <a:gd name="T20" fmla="*/ 554 w 596"/>
                <a:gd name="T21" fmla="*/ 165 h 666"/>
                <a:gd name="T22" fmla="*/ 591 w 596"/>
                <a:gd name="T23" fmla="*/ 284 h 666"/>
                <a:gd name="T24" fmla="*/ 595 w 596"/>
                <a:gd name="T25" fmla="*/ 409 h 666"/>
                <a:gd name="T26" fmla="*/ 566 w 596"/>
                <a:gd name="T27" fmla="*/ 525 h 666"/>
                <a:gd name="T28" fmla="*/ 507 w 596"/>
                <a:gd name="T29" fmla="*/ 615 h 666"/>
                <a:gd name="T30" fmla="*/ 417 w 596"/>
                <a:gd name="T31" fmla="*/ 663 h 666"/>
                <a:gd name="T32" fmla="*/ 389 w 596"/>
                <a:gd name="T33" fmla="*/ 659 h 666"/>
                <a:gd name="T34" fmla="*/ 441 w 596"/>
                <a:gd name="T35" fmla="*/ 617 h 666"/>
                <a:gd name="T36" fmla="*/ 482 w 596"/>
                <a:gd name="T37" fmla="*/ 544 h 666"/>
                <a:gd name="T38" fmla="*/ 509 w 596"/>
                <a:gd name="T39" fmla="*/ 454 h 666"/>
                <a:gd name="T40" fmla="*/ 520 w 596"/>
                <a:gd name="T41" fmla="*/ 355 h 666"/>
                <a:gd name="T42" fmla="*/ 514 w 596"/>
                <a:gd name="T43" fmla="*/ 258 h 666"/>
                <a:gd name="T44" fmla="*/ 485 w 596"/>
                <a:gd name="T45" fmla="*/ 174 h 666"/>
                <a:gd name="T46" fmla="*/ 433 w 596"/>
                <a:gd name="T47" fmla="*/ 112 h 666"/>
                <a:gd name="T48" fmla="*/ 341 w 596"/>
                <a:gd name="T49" fmla="*/ 75 h 666"/>
                <a:gd name="T50" fmla="*/ 246 w 596"/>
                <a:gd name="T51" fmla="*/ 61 h 666"/>
                <a:gd name="T52" fmla="*/ 174 w 596"/>
                <a:gd name="T53" fmla="*/ 71 h 666"/>
                <a:gd name="T54" fmla="*/ 121 w 596"/>
                <a:gd name="T55" fmla="*/ 101 h 666"/>
                <a:gd name="T56" fmla="*/ 84 w 596"/>
                <a:gd name="T57" fmla="*/ 149 h 666"/>
                <a:gd name="T58" fmla="*/ 57 w 596"/>
                <a:gd name="T59" fmla="*/ 206 h 666"/>
                <a:gd name="T60" fmla="*/ 40 w 596"/>
                <a:gd name="T61" fmla="*/ 272 h 666"/>
                <a:gd name="T62" fmla="*/ 28 w 596"/>
                <a:gd name="T63" fmla="*/ 339 h 66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eaLnBrk="1" hangingPunct="1">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4C7A9957-8C7F-4ECB-9E09-CF4C6795C1B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450" r:id="rId1"/>
    <p:sldLayoutId id="2147484335" r:id="rId2"/>
    <p:sldLayoutId id="2147484336" r:id="rId3"/>
    <p:sldLayoutId id="2147484337" r:id="rId4"/>
    <p:sldLayoutId id="2147484338" r:id="rId5"/>
    <p:sldLayoutId id="2147484339" r:id="rId6"/>
    <p:sldLayoutId id="2147484340" r:id="rId7"/>
    <p:sldLayoutId id="2147484341" r:id="rId8"/>
    <p:sldLayoutId id="2147484342" r:id="rId9"/>
    <p:sldLayoutId id="2147484343" r:id="rId10"/>
    <p:sldLayoutId id="2147484344"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useBgFill="1">
        <p:nvSpPr>
          <p:cNvPr id="8" name="Скругленный прямоугольник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hangingPunct="1">
              <a:defRPr/>
            </a:pPr>
            <a:endParaRPr lang="en-US"/>
          </a:p>
        </p:txBody>
      </p:sp>
      <p:sp>
        <p:nvSpPr>
          <p:cNvPr id="2052" name="Заголовок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91440" numCol="1" anchor="b" anchorCtr="0" compatLnSpc="1">
            <a:prstTxWarp prst="textNoShape">
              <a:avLst/>
            </a:prstTxWarp>
          </a:bodyPr>
          <a:lstStyle/>
          <a:p>
            <a:pPr lvl="0"/>
            <a:r>
              <a:rPr lang="ru-RU" smtClean="0"/>
              <a:t>Образец заголовка</a:t>
            </a:r>
            <a:endParaRPr lang="en-US" smtClean="0"/>
          </a:p>
        </p:txBody>
      </p:sp>
      <p:sp>
        <p:nvSpPr>
          <p:cNvPr id="2053" name="Текст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eaLnBrk="1" hangingPunct="1">
              <a:defRPr sz="1400" smtClean="0">
                <a:solidFill>
                  <a:srgbClr val="FFFFFF"/>
                </a:solidFill>
                <a:latin typeface="Calibri" panose="020F0502020204030204" pitchFamily="34" charset="0"/>
              </a:defRPr>
            </a:lvl1pPr>
          </a:lstStyle>
          <a:p>
            <a:pPr>
              <a:defRPr/>
            </a:pPr>
            <a:fld id="{84A0450E-D8CE-453D-B6F1-4EC66CE4F6CF}"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451" r:id="rId1"/>
    <p:sldLayoutId id="2147484345" r:id="rId2"/>
    <p:sldLayoutId id="2147484452" r:id="rId3"/>
    <p:sldLayoutId id="2147484346" r:id="rId4"/>
    <p:sldLayoutId id="2147484347" r:id="rId5"/>
    <p:sldLayoutId id="2147484348" r:id="rId6"/>
    <p:sldLayoutId id="2147484349" r:id="rId7"/>
    <p:sldLayoutId id="2147484453" r:id="rId8"/>
    <p:sldLayoutId id="2147484454" r:id="rId9"/>
    <p:sldLayoutId id="2147484350" r:id="rId10"/>
    <p:sldLayoutId id="2147484351" r:id="rId11"/>
  </p:sldLayoutIdLst>
  <p:timing>
    <p:tnLst>
      <p:par>
        <p:cTn id="1" dur="indefinite" restart="never" nodeType="tmRoot"/>
      </p:par>
    </p:tnLst>
  </p:timing>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Calibri" pitchFamily="34" charset="0"/>
        </a:defRPr>
      </a:lvl2pPr>
      <a:lvl3pPr algn="l" rtl="0" eaLnBrk="0" fontAlgn="base" hangingPunct="0">
        <a:spcBef>
          <a:spcPct val="0"/>
        </a:spcBef>
        <a:spcAft>
          <a:spcPct val="0"/>
        </a:spcAft>
        <a:defRPr sz="4000">
          <a:solidFill>
            <a:schemeClr val="tx2"/>
          </a:solidFill>
          <a:latin typeface="Calibri" pitchFamily="34" charset="0"/>
        </a:defRPr>
      </a:lvl3pPr>
      <a:lvl4pPr algn="l" rtl="0" eaLnBrk="0" fontAlgn="base" hangingPunct="0">
        <a:spcBef>
          <a:spcPct val="0"/>
        </a:spcBef>
        <a:spcAft>
          <a:spcPct val="0"/>
        </a:spcAft>
        <a:defRPr sz="4000">
          <a:solidFill>
            <a:schemeClr val="tx2"/>
          </a:solidFill>
          <a:latin typeface="Calibri" pitchFamily="34" charset="0"/>
        </a:defRPr>
      </a:lvl4pPr>
      <a:lvl5pPr algn="l" rtl="0" eaLnBrk="0" fontAlgn="base" hangingPunct="0">
        <a:spcBef>
          <a:spcPct val="0"/>
        </a:spcBef>
        <a:spcAft>
          <a:spcPct val="0"/>
        </a:spcAft>
        <a:defRPr sz="4000">
          <a:solidFill>
            <a:schemeClr val="tx2"/>
          </a:solidFill>
          <a:latin typeface="Calibri" pitchFamily="34" charset="0"/>
        </a:defRPr>
      </a:lvl5pPr>
      <a:lvl6pPr marL="457200" algn="l" rtl="0" fontAlgn="base">
        <a:spcBef>
          <a:spcPct val="0"/>
        </a:spcBef>
        <a:spcAft>
          <a:spcPct val="0"/>
        </a:spcAft>
        <a:defRPr sz="4000">
          <a:solidFill>
            <a:schemeClr val="tx2"/>
          </a:solidFill>
          <a:latin typeface="Calibri" pitchFamily="34" charset="0"/>
        </a:defRPr>
      </a:lvl6pPr>
      <a:lvl7pPr marL="914400" algn="l" rtl="0" fontAlgn="base">
        <a:spcBef>
          <a:spcPct val="0"/>
        </a:spcBef>
        <a:spcAft>
          <a:spcPct val="0"/>
        </a:spcAft>
        <a:defRPr sz="4000">
          <a:solidFill>
            <a:schemeClr val="tx2"/>
          </a:solidFill>
          <a:latin typeface="Calibri" pitchFamily="34" charset="0"/>
        </a:defRPr>
      </a:lvl7pPr>
      <a:lvl8pPr marL="1371600" algn="l" rtl="0" fontAlgn="base">
        <a:spcBef>
          <a:spcPct val="0"/>
        </a:spcBef>
        <a:spcAft>
          <a:spcPct val="0"/>
        </a:spcAft>
        <a:defRPr sz="4000">
          <a:solidFill>
            <a:schemeClr val="tx2"/>
          </a:solidFill>
          <a:latin typeface="Calibri" pitchFamily="34" charset="0"/>
        </a:defRPr>
      </a:lvl8pPr>
      <a:lvl9pPr marL="1828800" algn="l" rtl="0" fontAlgn="base">
        <a:spcBef>
          <a:spcPct val="0"/>
        </a:spcBef>
        <a:spcAft>
          <a:spcPct val="0"/>
        </a:spcAft>
        <a:defRPr sz="4000">
          <a:solidFill>
            <a:schemeClr val="tx2"/>
          </a:solidFill>
          <a:latin typeface="Calibri"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anose="05020102010507070707"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srcRect/>
          <a:tile tx="0" ty="0" sx="100000" sy="100000" flip="none" algn="tl"/>
        </a:blipFill>
        <a:effectLst/>
      </p:bgPr>
    </p:bg>
    <p:spTree>
      <p:nvGrpSpPr>
        <p:cNvPr id="1" name=""/>
        <p:cNvGrpSpPr/>
        <p:nvPr/>
      </p:nvGrpSpPr>
      <p:grpSpPr>
        <a:xfrm>
          <a:off x="0" y="0"/>
          <a:ext cx="0" cy="0"/>
          <a:chOff x="0" y="0"/>
          <a:chExt cx="0" cy="0"/>
        </a:xfrm>
      </p:grpSpPr>
      <p:sp>
        <p:nvSpPr>
          <p:cNvPr id="3074" name="Заголовок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3075" name="Текст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Calibri"/>
              </a:defRPr>
            </a:lvl1pPr>
          </a:lstStyle>
          <a:p>
            <a:pPr>
              <a:defRPr/>
            </a:pPr>
            <a:fld id="{E920CE4E-8011-4F8E-9AB7-0DF0A9FDA6B7}" type="datetimeFigureOut">
              <a:rPr lang="ru-RU"/>
              <a:pPr>
                <a:defRPr/>
              </a:pPr>
              <a:t>06.06.2018</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Calibri"/>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anose="020F0502020204030204" pitchFamily="34" charset="0"/>
              </a:defRPr>
            </a:lvl1pPr>
          </a:lstStyle>
          <a:p>
            <a:pPr>
              <a:defRPr/>
            </a:pPr>
            <a:fld id="{C21A594F-0772-47BC-B1C0-B5EB8C892408}"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455" r:id="rId1"/>
    <p:sldLayoutId id="2147484456" r:id="rId2"/>
    <p:sldLayoutId id="2147484457" r:id="rId3"/>
    <p:sldLayoutId id="2147484458" r:id="rId4"/>
    <p:sldLayoutId id="2147484459" r:id="rId5"/>
    <p:sldLayoutId id="2147484460" r:id="rId6"/>
    <p:sldLayoutId id="2147484461" r:id="rId7"/>
    <p:sldLayoutId id="2147484462" r:id="rId8"/>
    <p:sldLayoutId id="2147484463" r:id="rId9"/>
    <p:sldLayoutId id="2147484464" r:id="rId10"/>
  </p:sldLayoutIdLst>
  <p:timing>
    <p:tnLst>
      <p:par>
        <p:cTn id="1" dur="indefinite" restart="never" nodeType="tmRoot"/>
      </p:par>
    </p:tnLst>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a:solidFill>
                <a:prstClr val="black"/>
              </a:solidFill>
            </a:endParaRPr>
          </a:p>
        </p:txBody>
      </p:sp>
      <p:sp>
        <p:nvSpPr>
          <p:cNvPr id="4101" name="Текст 7"/>
          <p:cNvSpPr>
            <a:spLocks noGrp="1"/>
          </p:cNvSpPr>
          <p:nvPr>
            <p:ph type="body" idx="1"/>
          </p:nvPr>
        </p:nvSpPr>
        <p:spPr bwMode="auto">
          <a:xfrm>
            <a:off x="304800" y="1554163"/>
            <a:ext cx="8686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rgbClr val="3891A7">
                    <a:shade val="75000"/>
                  </a:srgb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rgbClr val="3891A7">
                    <a:shade val="75000"/>
                  </a:srgb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smtClean="0">
                <a:solidFill>
                  <a:srgbClr val="307F93"/>
                </a:solidFill>
              </a:defRPr>
            </a:lvl1pPr>
          </a:lstStyle>
          <a:p>
            <a:pPr>
              <a:defRPr/>
            </a:pPr>
            <a:fld id="{991365D3-D05A-417C-9C52-20BFB95C0463}" type="slidenum">
              <a:rPr lang="ru-RU"/>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a:solidFill>
                <a:prstClr val="black"/>
              </a:solidFill>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eaLnBrk="1" hangingPunct="1">
              <a:defRPr/>
            </a:pPr>
            <a:endParaRPr lang="en-US">
              <a:solidFill>
                <a:prstClr val="black"/>
              </a:solidFill>
            </a:endParaRPr>
          </a:p>
        </p:txBody>
      </p:sp>
    </p:spTree>
  </p:cSld>
  <p:clrMap bg1="lt1" tx1="dk1" bg2="lt2" tx2="dk2" accent1="accent1" accent2="accent2" accent3="accent3" accent4="accent4" accent5="accent5" accent6="accent6" hlink="hlink" folHlink="folHlink"/>
  <p:sldLayoutIdLst>
    <p:sldLayoutId id="2147484465" r:id="rId1"/>
    <p:sldLayoutId id="2147484466" r:id="rId2"/>
    <p:sldLayoutId id="2147484467" r:id="rId3"/>
    <p:sldLayoutId id="2147484352" r:id="rId4"/>
    <p:sldLayoutId id="2147484468" r:id="rId5"/>
    <p:sldLayoutId id="2147484353" r:id="rId6"/>
    <p:sldLayoutId id="2147484469" r:id="rId7"/>
    <p:sldLayoutId id="2147484470" r:id="rId8"/>
    <p:sldLayoutId id="2147484471" r:id="rId9"/>
    <p:sldLayoutId id="2147484354" r:id="rId10"/>
    <p:sldLayoutId id="2147484472" r:id="rId11"/>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anose="05020102010507070707"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anose="05020102010507070707"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anose="05020102010507070707"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anose="05020102010507070707"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anose="05020102010507070707" pitchFamily="18" charset="2"/>
        <a:buChar char=""/>
        <a:defRPr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8" name="Овал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12" name="Прямоугольник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
        <p:nvSpPr>
          <p:cNvPr id="5" name="Заголовок 4"/>
          <p:cNvSpPr>
            <a:spLocks noGrp="1"/>
          </p:cNvSpPr>
          <p:nvPr>
            <p:ph type="title"/>
          </p:nvPr>
        </p:nvSpPr>
        <p:spPr>
          <a:xfrm>
            <a:off x="1435100" y="274638"/>
            <a:ext cx="7499350" cy="1143000"/>
          </a:xfrm>
          <a:prstGeom prst="rect">
            <a:avLst/>
          </a:prstGeom>
        </p:spPr>
        <p:txBody>
          <a:bodyPr anchor="ctr">
            <a:normAutofit/>
          </a:bodyPr>
          <a:lstStyle>
            <a:extLst/>
          </a:lstStyle>
          <a:p>
            <a:r>
              <a:rPr lang="ru-RU" smtClean="0"/>
              <a:t>Образец заголовка</a:t>
            </a:r>
            <a:endParaRPr lang="en-US"/>
          </a:p>
        </p:txBody>
      </p:sp>
      <p:sp>
        <p:nvSpPr>
          <p:cNvPr id="5129" name="Текст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rgbClr val="E7DEC9">
                    <a:shade val="50000"/>
                    <a:satMod val="200000"/>
                  </a:srgbClr>
                </a:solidFill>
              </a:defRPr>
            </a:lvl1pPr>
            <a:extLst/>
          </a:lstStyle>
          <a:p>
            <a:pPr>
              <a:defRPr/>
            </a:pPr>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rgbClr val="E7DEC9">
                    <a:shade val="50000"/>
                    <a:satMod val="200000"/>
                  </a:srgbClr>
                </a:solidFill>
                <a:effectLst/>
              </a:defRPr>
            </a:lvl1pPr>
            <a:extLst/>
          </a:lstStyle>
          <a:p>
            <a:pPr>
              <a:defRPr/>
            </a:pPr>
            <a:endParaRPr lang="ru-RU"/>
          </a:p>
        </p:txBody>
      </p:sp>
      <p:sp>
        <p:nvSpPr>
          <p:cNvPr id="22" name="Номер слайда 21"/>
          <p:cNvSpPr>
            <a:spLocks noGrp="1"/>
          </p:cNvSpPr>
          <p:nvPr>
            <p:ph type="sldNum" sz="quarter" idx="4"/>
          </p:nvPr>
        </p:nvSpPr>
        <p:spPr>
          <a:xfrm>
            <a:off x="8613775" y="6305550"/>
            <a:ext cx="457200" cy="476250"/>
          </a:xfrm>
          <a:prstGeom prst="rect">
            <a:avLst/>
          </a:prstGeom>
        </p:spPr>
        <p:txBody>
          <a:bodyPr vert="horz" wrap="square" lIns="91440" tIns="45720" rIns="91440" bIns="45720" numCol="1" anchor="b" anchorCtr="0" compatLnSpc="1">
            <a:prstTxWarp prst="textNoShape">
              <a:avLst/>
            </a:prstTxWarp>
          </a:bodyPr>
          <a:lstStyle>
            <a:lvl1pPr algn="ctr" eaLnBrk="1" hangingPunct="1">
              <a:defRPr sz="1200" smtClean="0">
                <a:solidFill>
                  <a:srgbClr val="B5A788"/>
                </a:solidFill>
              </a:defRPr>
            </a:lvl1pPr>
          </a:lstStyle>
          <a:p>
            <a:pPr>
              <a:defRPr/>
            </a:pPr>
            <a:fld id="{203B78BB-E4F0-4DA1-9E9B-7FA037AFC6EC}" type="slidenum">
              <a:rPr lang="ru-RU"/>
              <a:pPr>
                <a:defRPr/>
              </a:pPr>
              <a:t>‹#›</a:t>
            </a:fld>
            <a:endParaRPr lang="ru-RU"/>
          </a:p>
        </p:txBody>
      </p:sp>
      <p:sp>
        <p:nvSpPr>
          <p:cNvPr id="15" name="Прямоугольник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hangingPunct="1">
              <a:defRPr/>
            </a:pPr>
            <a:endParaRPr lang="en-US">
              <a:solidFill>
                <a:prstClr val="white"/>
              </a:solidFill>
            </a:endParaRPr>
          </a:p>
        </p:txBody>
      </p:sp>
    </p:spTree>
  </p:cSld>
  <p:clrMap bg1="lt1" tx1="dk1" bg2="lt2" tx2="dk2" accent1="accent1" accent2="accent2" accent3="accent3" accent4="accent4" accent5="accent5" accent6="accent6" hlink="hlink" folHlink="folHlink"/>
  <p:sldLayoutIdLst>
    <p:sldLayoutId id="2147484473" r:id="rId1"/>
    <p:sldLayoutId id="2147484355" r:id="rId2"/>
    <p:sldLayoutId id="2147484474" r:id="rId3"/>
    <p:sldLayoutId id="2147484356" r:id="rId4"/>
    <p:sldLayoutId id="2147484475" r:id="rId5"/>
    <p:sldLayoutId id="2147484357" r:id="rId6"/>
    <p:sldLayoutId id="2147484476" r:id="rId7"/>
    <p:sldLayoutId id="2147484477" r:id="rId8"/>
    <p:sldLayoutId id="2147484478" r:id="rId9"/>
    <p:sldLayoutId id="2147484358" r:id="rId10"/>
    <p:sldLayoutId id="2147484359" r:id="rId11"/>
  </p:sldLayoutIdLst>
  <p:timing>
    <p:tnLst>
      <p:par>
        <p:cTn id="1" dur="indefinite" restart="never" nodeType="tmRoot"/>
      </p:par>
    </p:tnLst>
  </p:timing>
  <p:txStyles>
    <p:titleStyle>
      <a:lvl1pPr algn="l" rtl="0" eaLnBrk="0" fontAlgn="base" hangingPunct="0">
        <a:spcBef>
          <a:spcPct val="0"/>
        </a:spcBef>
        <a:spcAft>
          <a:spcPct val="0"/>
        </a:spcAft>
        <a:defRPr sz="4300" kern="1200">
          <a:solidFill>
            <a:srgbClr val="572314"/>
          </a:solidFill>
          <a:effectLst>
            <a:outerShdw blurRad="50000" dist="30000" dir="5400000" algn="tl" rotWithShape="0">
              <a:srgbClr val="000000">
                <a:alpha val="30000"/>
              </a:srgbClr>
            </a:outerShdw>
          </a:effectLst>
          <a:latin typeface="+mj-lt"/>
          <a:ea typeface="+mj-ea"/>
          <a:cs typeface="+mj-cs"/>
        </a:defRPr>
      </a:lvl1pPr>
      <a:lvl2pPr algn="l" rtl="0" eaLnBrk="0" fontAlgn="base" hangingPunct="0">
        <a:spcBef>
          <a:spcPct val="0"/>
        </a:spcBef>
        <a:spcAft>
          <a:spcPct val="0"/>
        </a:spcAft>
        <a:defRPr sz="4300">
          <a:solidFill>
            <a:srgbClr val="572314"/>
          </a:solidFill>
          <a:latin typeface="Corbel" pitchFamily="34" charset="0"/>
        </a:defRPr>
      </a:lvl2pPr>
      <a:lvl3pPr algn="l" rtl="0" eaLnBrk="0" fontAlgn="base" hangingPunct="0">
        <a:spcBef>
          <a:spcPct val="0"/>
        </a:spcBef>
        <a:spcAft>
          <a:spcPct val="0"/>
        </a:spcAft>
        <a:defRPr sz="4300">
          <a:solidFill>
            <a:srgbClr val="572314"/>
          </a:solidFill>
          <a:latin typeface="Corbel" pitchFamily="34" charset="0"/>
        </a:defRPr>
      </a:lvl3pPr>
      <a:lvl4pPr algn="l" rtl="0" eaLnBrk="0" fontAlgn="base" hangingPunct="0">
        <a:spcBef>
          <a:spcPct val="0"/>
        </a:spcBef>
        <a:spcAft>
          <a:spcPct val="0"/>
        </a:spcAft>
        <a:defRPr sz="4300">
          <a:solidFill>
            <a:srgbClr val="572314"/>
          </a:solidFill>
          <a:latin typeface="Corbel" pitchFamily="34" charset="0"/>
        </a:defRPr>
      </a:lvl4pPr>
      <a:lvl5pPr algn="l" rtl="0" eaLnBrk="0" fontAlgn="base" hangingPunct="0">
        <a:spcBef>
          <a:spcPct val="0"/>
        </a:spcBef>
        <a:spcAft>
          <a:spcPct val="0"/>
        </a:spcAft>
        <a:defRPr sz="4300">
          <a:solidFill>
            <a:srgbClr val="572314"/>
          </a:solidFill>
          <a:latin typeface="Corbel" pitchFamily="34" charset="0"/>
        </a:defRPr>
      </a:lvl5pPr>
      <a:lvl6pPr marL="457200" algn="l" rtl="0" fontAlgn="base">
        <a:spcBef>
          <a:spcPct val="0"/>
        </a:spcBef>
        <a:spcAft>
          <a:spcPct val="0"/>
        </a:spcAft>
        <a:defRPr sz="4300">
          <a:solidFill>
            <a:srgbClr val="572314"/>
          </a:solidFill>
          <a:latin typeface="Corbel" pitchFamily="34" charset="0"/>
        </a:defRPr>
      </a:lvl6pPr>
      <a:lvl7pPr marL="914400" algn="l" rtl="0" fontAlgn="base">
        <a:spcBef>
          <a:spcPct val="0"/>
        </a:spcBef>
        <a:spcAft>
          <a:spcPct val="0"/>
        </a:spcAft>
        <a:defRPr sz="4300">
          <a:solidFill>
            <a:srgbClr val="572314"/>
          </a:solidFill>
          <a:latin typeface="Corbel" pitchFamily="34" charset="0"/>
        </a:defRPr>
      </a:lvl7pPr>
      <a:lvl8pPr marL="1371600" algn="l" rtl="0" fontAlgn="base">
        <a:spcBef>
          <a:spcPct val="0"/>
        </a:spcBef>
        <a:spcAft>
          <a:spcPct val="0"/>
        </a:spcAft>
        <a:defRPr sz="4300">
          <a:solidFill>
            <a:srgbClr val="572314"/>
          </a:solidFill>
          <a:latin typeface="Corbel" pitchFamily="34" charset="0"/>
        </a:defRPr>
      </a:lvl8pPr>
      <a:lvl9pPr marL="1828800" algn="l" rtl="0" fontAlgn="base">
        <a:spcBef>
          <a:spcPct val="0"/>
        </a:spcBef>
        <a:spcAft>
          <a:spcPct val="0"/>
        </a:spcAft>
        <a:defRPr sz="4300">
          <a:solidFill>
            <a:srgbClr val="572314"/>
          </a:solidFill>
          <a:latin typeface="Corbel" pitchFamily="34" charset="0"/>
        </a:defRPr>
      </a:lvl9pPr>
      <a:extLst/>
    </p:titleStyle>
    <p:bodyStyle>
      <a:lvl1pPr marL="365125" indent="-282575" algn="l" rtl="0" eaLnBrk="0" fontAlgn="base" hangingPunct="0">
        <a:spcBef>
          <a:spcPts val="600"/>
        </a:spcBef>
        <a:spcAft>
          <a:spcPct val="0"/>
        </a:spcAft>
        <a:buClr>
          <a:schemeClr val="accent1"/>
        </a:buClr>
        <a:buSzPct val="80000"/>
        <a:buFont typeface="Wingdings 2" panose="05020102010507070707" pitchFamily="18" charset="2"/>
        <a:buChar char=""/>
        <a:defRPr sz="3200" kern="1200">
          <a:solidFill>
            <a:schemeClr val="tx1"/>
          </a:solidFill>
          <a:latin typeface="+mn-lt"/>
          <a:ea typeface="+mn-ea"/>
          <a:cs typeface="+mn-cs"/>
        </a:defRPr>
      </a:lvl1pPr>
      <a:lvl2pPr marL="639763" indent="-236538" algn="l" rtl="0" eaLnBrk="0" fontAlgn="base" hangingPunct="0">
        <a:spcBef>
          <a:spcPts val="550"/>
        </a:spcBef>
        <a:spcAft>
          <a:spcPct val="0"/>
        </a:spcAft>
        <a:buClr>
          <a:schemeClr val="accent1"/>
        </a:buClr>
        <a:buFont typeface="Verdana" panose="020B0604030504040204" pitchFamily="34" charset="0"/>
        <a:buChar char="◦"/>
        <a:defRPr sz="2800" kern="1200">
          <a:solidFill>
            <a:schemeClr val="tx1"/>
          </a:solidFill>
          <a:latin typeface="+mn-lt"/>
          <a:ea typeface="+mn-ea"/>
          <a:cs typeface="+mn-cs"/>
        </a:defRPr>
      </a:lvl2pPr>
      <a:lvl3pPr marL="885825" indent="-228600" algn="l" rtl="0" eaLnBrk="0" fontAlgn="base" hangingPunct="0">
        <a:spcBef>
          <a:spcPct val="20000"/>
        </a:spcBef>
        <a:spcAft>
          <a:spcPct val="0"/>
        </a:spcAft>
        <a:buClr>
          <a:schemeClr val="accent2"/>
        </a:buClr>
        <a:buFont typeface="Wingdings 2" panose="05020102010507070707" pitchFamily="18" charset="2"/>
        <a:buChar char=""/>
        <a:defRPr sz="2400" kern="1200">
          <a:solidFill>
            <a:schemeClr val="tx1"/>
          </a:solidFill>
          <a:latin typeface="+mn-lt"/>
          <a:ea typeface="+mn-ea"/>
          <a:cs typeface="+mn-cs"/>
        </a:defRPr>
      </a:lvl3pPr>
      <a:lvl4pPr marL="1096963" indent="-173038" algn="l" rtl="0" eaLnBrk="0" fontAlgn="base" hangingPunct="0">
        <a:spcBef>
          <a:spcPct val="20000"/>
        </a:spcBef>
        <a:spcAft>
          <a:spcPct val="0"/>
        </a:spcAft>
        <a:buClr>
          <a:srgbClr val="C32D2E"/>
        </a:buClr>
        <a:buFont typeface="Wingdings 2" panose="05020102010507070707" pitchFamily="18" charset="2"/>
        <a:buChar char=""/>
        <a:defRPr sz="2000" kern="1200">
          <a:solidFill>
            <a:schemeClr val="tx1"/>
          </a:solidFill>
          <a:latin typeface="+mn-lt"/>
          <a:ea typeface="+mn-ea"/>
          <a:cs typeface="+mn-cs"/>
        </a:defRPr>
      </a:lvl4pPr>
      <a:lvl5pPr marL="1296988" indent="-182563" algn="l" rtl="0" eaLnBrk="0" fontAlgn="base" hangingPunct="0">
        <a:spcBef>
          <a:spcPct val="20000"/>
        </a:spcBef>
        <a:spcAft>
          <a:spcPct val="0"/>
        </a:spcAft>
        <a:buClr>
          <a:srgbClr val="84AA33"/>
        </a:buClr>
        <a:buFont typeface="Wingdings 2" panose="05020102010507070707" pitchFamily="18" charset="2"/>
        <a:buChar char=""/>
        <a:defRPr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146" name="Group 16"/>
          <p:cNvGrpSpPr>
            <a:grpSpLocks/>
          </p:cNvGrpSpPr>
          <p:nvPr/>
        </p:nvGrpSpPr>
        <p:grpSpPr bwMode="auto">
          <a:xfrm>
            <a:off x="-7938" y="-7938"/>
            <a:ext cx="9169401" cy="6873876"/>
            <a:chOff x="-8467" y="-8468"/>
            <a:chExt cx="9169805" cy="6874935"/>
          </a:xfrm>
        </p:grpSpPr>
        <p:sp>
          <p:nvSpPr>
            <p:cNvPr id="7" name="Freeform 6"/>
            <p:cNvSpPr/>
            <p:nvPr/>
          </p:nvSpPr>
          <p:spPr>
            <a:xfrm>
              <a:off x="-8467" y="4013290"/>
              <a:ext cx="457221"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97" y="4175239"/>
              <a:ext cx="4022902" cy="2683288"/>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1932" y="-529"/>
              <a:ext cx="1219254" cy="6859057"/>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113" y="-529"/>
              <a:ext cx="2270225"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452" y="-8468"/>
              <a:ext cx="1947948"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89" y="3919613"/>
              <a:ext cx="2513124"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80" y="-8468"/>
              <a:ext cx="2143219"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112" y="-8468"/>
              <a:ext cx="857288"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027" y="-8468"/>
              <a:ext cx="1066847"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59564" y="4894488"/>
              <a:ext cx="1095423"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6147"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заголовка</a:t>
            </a:r>
            <a:endParaRPr lang="en-US" altLang="ru-RU" smtClean="0"/>
          </a:p>
        </p:txBody>
      </p:sp>
      <p:sp>
        <p:nvSpPr>
          <p:cNvPr id="6148"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4" name="Date Placeholder 3"/>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0" hangingPunct="0">
              <a:defRPr sz="900">
                <a:solidFill>
                  <a:prstClr val="black">
                    <a:tint val="75000"/>
                  </a:prstClr>
                </a:solidFill>
                <a:latin typeface="Times New Roman" panose="02020603050405020304" pitchFamily="18" charset="0"/>
              </a:defRPr>
            </a:lvl1pPr>
          </a:lstStyle>
          <a:p>
            <a:pPr>
              <a:defRPr/>
            </a:pPr>
            <a:endParaRPr lang="ru-RU" altLang="ru-RU"/>
          </a:p>
        </p:txBody>
      </p:sp>
      <p:sp>
        <p:nvSpPr>
          <p:cNvPr id="5" name="Footer Placeholder 4"/>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algn="l" eaLnBrk="0" hangingPunct="0">
              <a:defRPr sz="900">
                <a:solidFill>
                  <a:prstClr val="black">
                    <a:tint val="75000"/>
                  </a:prstClr>
                </a:solidFill>
                <a:latin typeface="Times New Roman" panose="02020603050405020304" pitchFamily="18" charset="0"/>
              </a:defRPr>
            </a:lvl1pPr>
          </a:lstStyle>
          <a:p>
            <a:pPr>
              <a:defRPr/>
            </a:pPr>
            <a:endParaRPr lang="ru-RU" altLang="ru-RU"/>
          </a:p>
        </p:txBody>
      </p:sp>
      <p:sp>
        <p:nvSpPr>
          <p:cNvPr id="6" name="Slide Number Placeholder 5"/>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900" smtClean="0">
                <a:solidFill>
                  <a:srgbClr val="90C226"/>
                </a:solidFill>
                <a:latin typeface="Times New Roman" panose="02020603050405020304" pitchFamily="18" charset="0"/>
              </a:defRPr>
            </a:lvl1pPr>
          </a:lstStyle>
          <a:p>
            <a:pPr>
              <a:defRPr/>
            </a:pPr>
            <a:fld id="{7BE0ECFE-4B00-4DAC-A506-F9285C15F75F}"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4479" r:id="rId1"/>
    <p:sldLayoutId id="2147484480" r:id="rId2"/>
    <p:sldLayoutId id="2147484481" r:id="rId3"/>
    <p:sldLayoutId id="2147484482" r:id="rId4"/>
    <p:sldLayoutId id="2147484483" r:id="rId5"/>
    <p:sldLayoutId id="2147484484" r:id="rId6"/>
    <p:sldLayoutId id="2147484485" r:id="rId7"/>
    <p:sldLayoutId id="2147484486" r:id="rId8"/>
    <p:sldLayoutId id="2147484487" r:id="rId9"/>
    <p:sldLayoutId id="2147484488" r:id="rId10"/>
    <p:sldLayoutId id="2147484489" r:id="rId11"/>
    <p:sldLayoutId id="2147484490" r:id="rId12"/>
    <p:sldLayoutId id="2147484491" r:id="rId13"/>
    <p:sldLayoutId id="2147484492" r:id="rId14"/>
    <p:sldLayoutId id="2147484493" r:id="rId15"/>
    <p:sldLayoutId id="2147484360" r:id="rId16"/>
    <p:sldLayoutId id="2147484533" r:id="rId17"/>
  </p:sldLayoutIdLst>
  <p:timing>
    <p:tnLst>
      <p:par>
        <p:cTn id="1" dur="indefinite" restart="never" nodeType="tmRoot"/>
      </p:par>
    </p:tnLst>
  </p:timing>
  <p:txStyles>
    <p:titleStyle>
      <a:lvl1pPr algn="l" defTabSz="457200" rtl="0" eaLnBrk="0" fontAlgn="base" hangingPunct="0">
        <a:spcBef>
          <a:spcPct val="0"/>
        </a:spcBef>
        <a:spcAft>
          <a:spcPct val="0"/>
        </a:spcAft>
        <a:defRPr sz="3600" kern="12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anose="020B0603020202020204" pitchFamily="34" charset="0"/>
        </a:defRPr>
      </a:lvl2pPr>
      <a:lvl3pPr algn="l" defTabSz="457200" rtl="0" eaLnBrk="0" fontAlgn="base" hangingPunct="0">
        <a:spcBef>
          <a:spcPct val="0"/>
        </a:spcBef>
        <a:spcAft>
          <a:spcPct val="0"/>
        </a:spcAft>
        <a:defRPr sz="3600">
          <a:solidFill>
            <a:schemeClr val="accent1"/>
          </a:solidFill>
          <a:latin typeface="Trebuchet MS" panose="020B0603020202020204" pitchFamily="34" charset="0"/>
        </a:defRPr>
      </a:lvl3pPr>
      <a:lvl4pPr algn="l" defTabSz="457200" rtl="0" eaLnBrk="0" fontAlgn="base" hangingPunct="0">
        <a:spcBef>
          <a:spcPct val="0"/>
        </a:spcBef>
        <a:spcAft>
          <a:spcPct val="0"/>
        </a:spcAft>
        <a:defRPr sz="3600">
          <a:solidFill>
            <a:schemeClr val="accent1"/>
          </a:solidFill>
          <a:latin typeface="Trebuchet MS" panose="020B0603020202020204" pitchFamily="34" charset="0"/>
        </a:defRPr>
      </a:lvl4pPr>
      <a:lvl5pPr algn="l" defTabSz="457200" rtl="0" eaLnBrk="0" fontAlgn="base" hangingPunct="0">
        <a:spcBef>
          <a:spcPct val="0"/>
        </a:spcBef>
        <a:spcAft>
          <a:spcPct val="0"/>
        </a:spcAft>
        <a:defRPr sz="3600">
          <a:solidFill>
            <a:schemeClr val="accent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kern="1200">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kern="1200">
          <a:solidFill>
            <a:srgbClr val="404040"/>
          </a:solidFill>
          <a:latin typeface="+mn-lt"/>
          <a:ea typeface="+mn-ea"/>
          <a:cs typeface="+mn-cs"/>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kern="1200">
          <a:solidFill>
            <a:srgbClr val="404040"/>
          </a:solidFill>
          <a:latin typeface="+mn-lt"/>
          <a:ea typeface="+mn-ea"/>
          <a:cs typeface="+mn-cs"/>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kern="1200">
          <a:solidFill>
            <a:srgbClr val="404040"/>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42" name="Group 2"/>
          <p:cNvGrpSpPr>
            <a:grpSpLocks/>
          </p:cNvGrpSpPr>
          <p:nvPr/>
        </p:nvGrpSpPr>
        <p:grpSpPr bwMode="auto">
          <a:xfrm>
            <a:off x="1071563" y="304800"/>
            <a:ext cx="7615237" cy="1106488"/>
            <a:chOff x="675" y="192"/>
            <a:chExt cx="4797" cy="697"/>
          </a:xfrm>
        </p:grpSpPr>
        <p:sp>
          <p:nvSpPr>
            <p:cNvPr id="10248" name="Oval 3"/>
            <p:cNvSpPr>
              <a:spLocks noChangeArrowheads="1"/>
            </p:cNvSpPr>
            <p:nvPr/>
          </p:nvSpPr>
          <p:spPr bwMode="hidden">
            <a:xfrm flipH="1">
              <a:off x="3067" y="192"/>
              <a:ext cx="696" cy="696"/>
            </a:xfrm>
            <a:prstGeom prst="ellipse">
              <a:avLst/>
            </a:prstGeom>
            <a:solidFill>
              <a:schemeClr val="accent2"/>
            </a:solidFill>
            <a:ln>
              <a:noFill/>
            </a:ln>
            <a:extLst>
              <a:ext uri="{91240B29-F687-4F45-9708-019B960494DF}">
                <a14:hiddenLine xmlns:a14="http://schemas.microsoft.com/office/drawing/2010/main" w="2857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sp>
          <p:nvSpPr>
            <p:cNvPr id="10249" name="Oval 4"/>
            <p:cNvSpPr>
              <a:spLocks noChangeArrowheads="1"/>
            </p:cNvSpPr>
            <p:nvPr/>
          </p:nvSpPr>
          <p:spPr bwMode="hidden">
            <a:xfrm flipH="1">
              <a:off x="4777" y="192"/>
              <a:ext cx="695" cy="696"/>
            </a:xfrm>
            <a:prstGeom prst="ellipse">
              <a:avLst/>
            </a:prstGeom>
            <a:solidFill>
              <a:schemeClr val="accent2"/>
            </a:solidFill>
            <a:ln>
              <a:noFill/>
            </a:ln>
            <a:extLst>
              <a:ext uri="{91240B29-F687-4F45-9708-019B960494DF}">
                <a14:hiddenLine xmlns:a14="http://schemas.microsoft.com/office/drawing/2010/main" w="2857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sp>
          <p:nvSpPr>
            <p:cNvPr id="10250" name="Oval 5"/>
            <p:cNvSpPr>
              <a:spLocks noChangeArrowheads="1"/>
            </p:cNvSpPr>
            <p:nvPr/>
          </p:nvSpPr>
          <p:spPr bwMode="hidden">
            <a:xfrm flipH="1">
              <a:off x="675" y="193"/>
              <a:ext cx="695" cy="696"/>
            </a:xfrm>
            <a:prstGeom prst="ellipse">
              <a:avLst/>
            </a:prstGeom>
            <a:solidFill>
              <a:schemeClr val="accent2"/>
            </a:solidFill>
            <a:ln>
              <a:noFill/>
            </a:ln>
            <a:extLst>
              <a:ext uri="{91240B29-F687-4F45-9708-019B960494DF}">
                <a14:hiddenLine xmlns:a14="http://schemas.microsoft.com/office/drawing/2010/main" w="2857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sp>
          <p:nvSpPr>
            <p:cNvPr id="10251" name="Oval 6"/>
            <p:cNvSpPr>
              <a:spLocks noChangeArrowheads="1"/>
            </p:cNvSpPr>
            <p:nvPr/>
          </p:nvSpPr>
          <p:spPr bwMode="hidden">
            <a:xfrm flipH="1">
              <a:off x="3984" y="192"/>
              <a:ext cx="695" cy="696"/>
            </a:xfrm>
            <a:prstGeom prst="ellipse">
              <a:avLst/>
            </a:prstGeom>
            <a:noFill/>
            <a:ln w="2857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sp>
          <p:nvSpPr>
            <p:cNvPr id="10252" name="Oval 7"/>
            <p:cNvSpPr>
              <a:spLocks noChangeArrowheads="1"/>
            </p:cNvSpPr>
            <p:nvPr/>
          </p:nvSpPr>
          <p:spPr bwMode="hidden">
            <a:xfrm flipH="1">
              <a:off x="1486" y="192"/>
              <a:ext cx="695" cy="696"/>
            </a:xfrm>
            <a:prstGeom prst="ellipse">
              <a:avLst/>
            </a:prstGeom>
            <a:noFill/>
            <a:ln w="28575">
              <a:solidFill>
                <a:schemeClr val="accent2"/>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grpSp>
      <p:sp>
        <p:nvSpPr>
          <p:cNvPr id="10243" name="Rectangle 8"/>
          <p:cNvSpPr>
            <a:spLocks noGrp="1" noChangeArrowheads="1"/>
          </p:cNvSpPr>
          <p:nvPr>
            <p:ph type="body" idx="1"/>
          </p:nvPr>
        </p:nvSpPr>
        <p:spPr bwMode="auto">
          <a:xfrm>
            <a:off x="457200" y="1600200"/>
            <a:ext cx="82296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22569" name="Rectangle 9"/>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latin typeface="+mn-lt"/>
              </a:defRPr>
            </a:lvl1pPr>
          </a:lstStyle>
          <a:p>
            <a:pPr>
              <a:defRPr/>
            </a:pPr>
            <a:fld id="{E8FB352C-A3C5-4F38-A96F-740B4EBBCA7F}" type="datetimeFigureOut">
              <a:rPr lang="ru-RU"/>
              <a:pPr>
                <a:defRPr/>
              </a:pPr>
              <a:t>06.06.2018</a:t>
            </a:fld>
            <a:endParaRPr lang="ru-RU"/>
          </a:p>
        </p:txBody>
      </p:sp>
      <p:sp>
        <p:nvSpPr>
          <p:cNvPr id="322570" name="Rectangle 10"/>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latin typeface="+mn-lt"/>
              </a:defRPr>
            </a:lvl1pPr>
          </a:lstStyle>
          <a:p>
            <a:pPr>
              <a:defRPr/>
            </a:pPr>
            <a:endParaRPr lang="ru-RU"/>
          </a:p>
        </p:txBody>
      </p:sp>
      <p:sp>
        <p:nvSpPr>
          <p:cNvPr id="322571" name="Rectangle 11"/>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smtClean="0">
                <a:latin typeface="Arial" panose="020B0604020202020204" pitchFamily="34" charset="0"/>
              </a:defRPr>
            </a:lvl1pPr>
          </a:lstStyle>
          <a:p>
            <a:pPr>
              <a:defRPr/>
            </a:pPr>
            <a:fld id="{207A4DC0-0DED-4F92-A8F1-D92802EC6A6B}" type="slidenum">
              <a:rPr lang="ru-RU"/>
              <a:pPr>
                <a:defRPr/>
              </a:pPr>
              <a:t>‹#›</a:t>
            </a:fld>
            <a:endParaRPr lang="ru-RU"/>
          </a:p>
        </p:txBody>
      </p:sp>
      <p:sp>
        <p:nvSpPr>
          <p:cNvPr id="10247" name="Rectangle 1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Tree>
  </p:cSld>
  <p:clrMap bg1="lt1" tx1="dk1" bg2="lt2" tx2="dk2" accent1="accent1" accent2="accent2" accent3="accent3" accent4="accent4" accent5="accent5" accent6="accent6" hlink="hlink" folHlink="folHlink"/>
  <p:sldLayoutIdLst>
    <p:sldLayoutId id="2147484527" r:id="rId1"/>
    <p:sldLayoutId id="2147484371" r:id="rId2"/>
    <p:sldLayoutId id="2147484372" r:id="rId3"/>
    <p:sldLayoutId id="2147484373" r:id="rId4"/>
    <p:sldLayoutId id="2147484374" r:id="rId5"/>
    <p:sldLayoutId id="2147484375" r:id="rId6"/>
    <p:sldLayoutId id="2147484376" r:id="rId7"/>
    <p:sldLayoutId id="2147484377" r:id="rId8"/>
    <p:sldLayoutId id="2147484378" r:id="rId9"/>
    <p:sldLayoutId id="2147484379" r:id="rId10"/>
    <p:sldLayoutId id="2147484380" r:id="rId11"/>
  </p:sldLayoutIdLst>
  <p:timing>
    <p:tnLst>
      <p:par>
        <p:cTn id="1" dur="indefinite" restart="never" nodeType="tmRoot"/>
      </p:par>
    </p:tnLst>
  </p:timing>
  <p:txStyles>
    <p:titleStyle>
      <a:lvl1pPr algn="l" rtl="0" eaLnBrk="0" fontAlgn="base" hangingPunct="0">
        <a:spcBef>
          <a:spcPct val="0"/>
        </a:spcBef>
        <a:spcAft>
          <a:spcPct val="0"/>
        </a:spcAft>
        <a:defRPr sz="38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charset="0"/>
        </a:defRPr>
      </a:lvl2pPr>
      <a:lvl3pPr algn="l" rtl="0" eaLnBrk="0" fontAlgn="base" hangingPunct="0">
        <a:spcBef>
          <a:spcPct val="0"/>
        </a:spcBef>
        <a:spcAft>
          <a:spcPct val="0"/>
        </a:spcAft>
        <a:defRPr sz="3800">
          <a:solidFill>
            <a:schemeClr val="tx2"/>
          </a:solidFill>
          <a:latin typeface="Arial" charset="0"/>
        </a:defRPr>
      </a:lvl3pPr>
      <a:lvl4pPr algn="l" rtl="0" eaLnBrk="0" fontAlgn="base" hangingPunct="0">
        <a:spcBef>
          <a:spcPct val="0"/>
        </a:spcBef>
        <a:spcAft>
          <a:spcPct val="0"/>
        </a:spcAft>
        <a:defRPr sz="3800">
          <a:solidFill>
            <a:schemeClr val="tx2"/>
          </a:solidFill>
          <a:latin typeface="Arial" charset="0"/>
        </a:defRPr>
      </a:lvl4pPr>
      <a:lvl5pPr algn="l" rtl="0" eaLnBrk="0" fontAlgn="base" hangingPunct="0">
        <a:spcBef>
          <a:spcPct val="0"/>
        </a:spcBef>
        <a:spcAft>
          <a:spcPct val="0"/>
        </a:spcAft>
        <a:defRPr sz="3800">
          <a:solidFill>
            <a:schemeClr val="tx2"/>
          </a:solidFill>
          <a:latin typeface="Arial" charset="0"/>
        </a:defRPr>
      </a:lvl5pPr>
      <a:lvl6pPr marL="457200" algn="l" rtl="0" fontAlgn="base">
        <a:spcBef>
          <a:spcPct val="0"/>
        </a:spcBef>
        <a:spcAft>
          <a:spcPct val="0"/>
        </a:spcAft>
        <a:defRPr sz="3800">
          <a:solidFill>
            <a:schemeClr val="tx2"/>
          </a:solidFill>
          <a:latin typeface="Arial" charset="0"/>
        </a:defRPr>
      </a:lvl6pPr>
      <a:lvl7pPr marL="914400" algn="l" rtl="0" fontAlgn="base">
        <a:spcBef>
          <a:spcPct val="0"/>
        </a:spcBef>
        <a:spcAft>
          <a:spcPct val="0"/>
        </a:spcAft>
        <a:defRPr sz="3800">
          <a:solidFill>
            <a:schemeClr val="tx2"/>
          </a:solidFill>
          <a:latin typeface="Arial" charset="0"/>
        </a:defRPr>
      </a:lvl7pPr>
      <a:lvl8pPr marL="1371600" algn="l" rtl="0" fontAlgn="base">
        <a:spcBef>
          <a:spcPct val="0"/>
        </a:spcBef>
        <a:spcAft>
          <a:spcPct val="0"/>
        </a:spcAft>
        <a:defRPr sz="3800">
          <a:solidFill>
            <a:schemeClr val="tx2"/>
          </a:solidFill>
          <a:latin typeface="Arial" charset="0"/>
        </a:defRPr>
      </a:lvl8pPr>
      <a:lvl9pPr marL="1828800" algn="l" rtl="0" fontAlgn="base">
        <a:spcBef>
          <a:spcPct val="0"/>
        </a:spcBef>
        <a:spcAft>
          <a:spcPct val="0"/>
        </a:spcAft>
        <a:defRPr sz="3800">
          <a:solidFill>
            <a:schemeClr val="tx2"/>
          </a:solidFill>
          <a:latin typeface="Arial"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a:solidFill>
            <a:schemeClr val="tx1"/>
          </a:solidFill>
          <a:latin typeface="+mn-lt"/>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a:solidFill>
            <a:schemeClr val="tx1"/>
          </a:solidFill>
          <a:latin typeface="+mn-lt"/>
        </a:defRPr>
      </a:lvl3pPr>
      <a:lvl4pPr marL="1600200" indent="-228600" algn="l" rtl="0" eaLnBrk="0" fontAlgn="base" hangingPunct="0">
        <a:spcBef>
          <a:spcPct val="20000"/>
        </a:spcBef>
        <a:spcAft>
          <a:spcPct val="0"/>
        </a:spcAft>
        <a:buClr>
          <a:schemeClr val="accent1"/>
        </a:buClr>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1266" name="Group 2"/>
          <p:cNvGrpSpPr>
            <a:grpSpLocks/>
          </p:cNvGrpSpPr>
          <p:nvPr/>
        </p:nvGrpSpPr>
        <p:grpSpPr bwMode="auto">
          <a:xfrm>
            <a:off x="0" y="0"/>
            <a:ext cx="8686800" cy="4876800"/>
            <a:chOff x="0" y="0"/>
            <a:chExt cx="5472" cy="3072"/>
          </a:xfrm>
        </p:grpSpPr>
        <p:sp>
          <p:nvSpPr>
            <p:cNvPr id="11273" name="Rectangle 3"/>
            <p:cNvSpPr>
              <a:spLocks noChangeArrowheads="1"/>
            </p:cNvSpPr>
            <p:nvPr/>
          </p:nvSpPr>
          <p:spPr bwMode="auto">
            <a:xfrm>
              <a:off x="0" y="0"/>
              <a:ext cx="384" cy="307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grpSp>
          <p:nvGrpSpPr>
            <p:cNvPr id="11274" name="Group 4"/>
            <p:cNvGrpSpPr>
              <a:grpSpLocks/>
            </p:cNvGrpSpPr>
            <p:nvPr/>
          </p:nvGrpSpPr>
          <p:grpSpPr bwMode="auto">
            <a:xfrm>
              <a:off x="240" y="893"/>
              <a:ext cx="5232" cy="115"/>
              <a:chOff x="240" y="893"/>
              <a:chExt cx="5232" cy="115"/>
            </a:xfrm>
          </p:grpSpPr>
          <p:sp>
            <p:nvSpPr>
              <p:cNvPr id="11275" name="Rectangle 5"/>
              <p:cNvSpPr>
                <a:spLocks noChangeArrowheads="1"/>
              </p:cNvSpPr>
              <p:nvPr/>
            </p:nvSpPr>
            <p:spPr bwMode="auto">
              <a:xfrm>
                <a:off x="4320" y="893"/>
                <a:ext cx="1152" cy="115"/>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sp>
            <p:nvSpPr>
              <p:cNvPr id="11276" name="Line 6"/>
              <p:cNvSpPr>
                <a:spLocks noChangeShapeType="1"/>
              </p:cNvSpPr>
              <p:nvPr/>
            </p:nvSpPr>
            <p:spPr bwMode="auto">
              <a:xfrm>
                <a:off x="240" y="941"/>
                <a:ext cx="5232" cy="0"/>
              </a:xfrm>
              <a:prstGeom prst="line">
                <a:avLst/>
              </a:prstGeom>
              <a:noFill/>
              <a:ln w="19050">
                <a:solidFill>
                  <a:schemeClr val="bg2"/>
                </a:solidFill>
                <a:round/>
                <a:headEnd/>
                <a:tailEnd/>
              </a:ln>
              <a:extLst>
                <a:ext uri="{909E8E84-426E-40DD-AFC4-6F175D3DCCD1}">
                  <a14:hiddenFill xmlns:a14="http://schemas.microsoft.com/office/drawing/2010/main">
                    <a:noFill/>
                  </a14:hiddenFill>
                </a:ext>
              </a:extLst>
            </p:spPr>
            <p:txBody>
              <a:bodyPr/>
              <a:lstStyle/>
              <a:p>
                <a:endParaRPr lang="ru-RU"/>
              </a:p>
            </p:txBody>
          </p:sp>
        </p:grpSp>
      </p:grpSp>
      <p:sp>
        <p:nvSpPr>
          <p:cNvPr id="11267" name="Rectangle 7"/>
          <p:cNvSpPr>
            <a:spLocks noGrp="1" noChangeArrowheads="1"/>
          </p:cNvSpPr>
          <p:nvPr>
            <p:ph type="title"/>
          </p:nvPr>
        </p:nvSpPr>
        <p:spPr bwMode="auto">
          <a:xfrm>
            <a:off x="914400" y="277813"/>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1268" name="Rectangle 8"/>
          <p:cNvSpPr>
            <a:spLocks noGrp="1" noChangeArrowheads="1"/>
          </p:cNvSpPr>
          <p:nvPr>
            <p:ph type="body" idx="1"/>
          </p:nvPr>
        </p:nvSpPr>
        <p:spPr bwMode="auto">
          <a:xfrm>
            <a:off x="914400" y="1600200"/>
            <a:ext cx="7772400" cy="453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26665" name="Rectangle 9"/>
          <p:cNvSpPr>
            <a:spLocks noGrp="1" noChangeArrowheads="1"/>
          </p:cNvSpPr>
          <p:nvPr>
            <p:ph type="dt" sz="half" idx="2"/>
          </p:nvPr>
        </p:nvSpPr>
        <p:spPr bwMode="auto">
          <a:xfrm>
            <a:off x="914400" y="6251575"/>
            <a:ext cx="19812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latin typeface="+mn-lt"/>
              </a:defRPr>
            </a:lvl1pPr>
          </a:lstStyle>
          <a:p>
            <a:pPr>
              <a:defRPr/>
            </a:pPr>
            <a:fld id="{BA66A7CD-51C9-404A-8F2C-8E48D5AD845F}" type="datetimeFigureOut">
              <a:rPr lang="ru-RU"/>
              <a:pPr>
                <a:defRPr/>
              </a:pPr>
              <a:t>06.06.2018</a:t>
            </a:fld>
            <a:endParaRPr lang="ru-RU"/>
          </a:p>
        </p:txBody>
      </p:sp>
      <p:sp>
        <p:nvSpPr>
          <p:cNvPr id="326666" name="Rectangle 10"/>
          <p:cNvSpPr>
            <a:spLocks noGrp="1" noChangeArrowheads="1"/>
          </p:cNvSpPr>
          <p:nvPr>
            <p:ph type="ftr" sz="quarter" idx="3"/>
          </p:nvPr>
        </p:nvSpPr>
        <p:spPr bwMode="auto">
          <a:xfrm>
            <a:off x="3352800" y="624840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latin typeface="+mn-lt"/>
              </a:defRPr>
            </a:lvl1pPr>
          </a:lstStyle>
          <a:p>
            <a:pPr>
              <a:defRPr/>
            </a:pPr>
            <a:endParaRPr lang="ru-RU"/>
          </a:p>
        </p:txBody>
      </p:sp>
      <p:sp>
        <p:nvSpPr>
          <p:cNvPr id="326667" name="Rectangle 11"/>
          <p:cNvSpPr>
            <a:spLocks noGrp="1" noChangeArrowheads="1"/>
          </p:cNvSpPr>
          <p:nvPr>
            <p:ph type="sldNum" sz="quarter" idx="4"/>
          </p:nvPr>
        </p:nvSpPr>
        <p:spPr bwMode="auto">
          <a:xfrm>
            <a:off x="6781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smtClean="0">
                <a:latin typeface="Arial" panose="020B0604020202020204" pitchFamily="34" charset="0"/>
              </a:defRPr>
            </a:lvl1pPr>
          </a:lstStyle>
          <a:p>
            <a:pPr>
              <a:defRPr/>
            </a:pPr>
            <a:fld id="{4D6CB201-E135-4701-8F6A-7DE4E01A8BF1}" type="slidenum">
              <a:rPr lang="ru-RU"/>
              <a:pPr>
                <a:defRPr/>
              </a:pPr>
              <a:t>‹#›</a:t>
            </a:fld>
            <a:endParaRPr lang="ru-RU"/>
          </a:p>
        </p:txBody>
      </p:sp>
      <p:sp>
        <p:nvSpPr>
          <p:cNvPr id="11272" name="Line 12"/>
          <p:cNvSpPr>
            <a:spLocks noChangeShapeType="1"/>
          </p:cNvSpPr>
          <p:nvPr/>
        </p:nvSpPr>
        <p:spPr bwMode="auto">
          <a:xfrm>
            <a:off x="0" y="4876800"/>
            <a:ext cx="609600" cy="0"/>
          </a:xfrm>
          <a:prstGeom prst="line">
            <a:avLst/>
          </a:prstGeom>
          <a:noFill/>
          <a:ln w="44450">
            <a:solidFill>
              <a:schemeClr val="bg2"/>
            </a:solidFill>
            <a:round/>
            <a:headEnd/>
            <a:tailEnd/>
          </a:ln>
          <a:extLst>
            <a:ext uri="{909E8E84-426E-40DD-AFC4-6F175D3DCCD1}">
              <a14:hiddenFill xmlns:a14="http://schemas.microsoft.com/office/drawing/2010/main">
                <a:noFill/>
              </a14:hiddenFill>
            </a:ext>
          </a:extLst>
        </p:spPr>
        <p:txBody>
          <a:bodyPr/>
          <a:lstStyle/>
          <a:p>
            <a:endParaRPr lang="ru-RU"/>
          </a:p>
        </p:txBody>
      </p:sp>
    </p:spTree>
  </p:cSld>
  <p:clrMap bg1="lt1" tx1="dk1" bg2="lt2" tx2="dk2" accent1="accent1" accent2="accent2" accent3="accent3" accent4="accent4" accent5="accent5" accent6="accent6" hlink="hlink" folHlink="folHlink"/>
  <p:sldLayoutIdLst>
    <p:sldLayoutId id="2147484528" r:id="rId1"/>
    <p:sldLayoutId id="2147484381" r:id="rId2"/>
    <p:sldLayoutId id="2147484382" r:id="rId3"/>
    <p:sldLayoutId id="2147484383" r:id="rId4"/>
    <p:sldLayoutId id="2147484384" r:id="rId5"/>
    <p:sldLayoutId id="2147484385" r:id="rId6"/>
    <p:sldLayoutId id="2147484386" r:id="rId7"/>
    <p:sldLayoutId id="2147484387" r:id="rId8"/>
    <p:sldLayoutId id="2147484388" r:id="rId9"/>
    <p:sldLayoutId id="2147484389" r:id="rId10"/>
    <p:sldLayoutId id="2147484390" r:id="rId11"/>
    <p:sldLayoutId id="2147484391" r:id="rId12"/>
    <p:sldLayoutId id="2147484392" r:id="rId13"/>
  </p:sldLayoutIdLst>
  <p:timing>
    <p:tnLst>
      <p:par>
        <p:cTn id="1" dur="indefinite" restart="never" nodeType="tmRoot"/>
      </p:par>
    </p:tnLst>
  </p:timing>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Times New Roman" pitchFamily="18" charset="0"/>
        </a:defRPr>
      </a:lvl2pPr>
      <a:lvl3pPr algn="l" rtl="0" eaLnBrk="0" fontAlgn="base" hangingPunct="0">
        <a:spcBef>
          <a:spcPct val="0"/>
        </a:spcBef>
        <a:spcAft>
          <a:spcPct val="0"/>
        </a:spcAft>
        <a:defRPr sz="4200">
          <a:solidFill>
            <a:schemeClr val="tx2"/>
          </a:solidFill>
          <a:latin typeface="Times New Roman" pitchFamily="18" charset="0"/>
        </a:defRPr>
      </a:lvl3pPr>
      <a:lvl4pPr algn="l" rtl="0" eaLnBrk="0" fontAlgn="base" hangingPunct="0">
        <a:spcBef>
          <a:spcPct val="0"/>
        </a:spcBef>
        <a:spcAft>
          <a:spcPct val="0"/>
        </a:spcAft>
        <a:defRPr sz="4200">
          <a:solidFill>
            <a:schemeClr val="tx2"/>
          </a:solidFill>
          <a:latin typeface="Times New Roman" pitchFamily="18" charset="0"/>
        </a:defRPr>
      </a:lvl4pPr>
      <a:lvl5pPr algn="l" rtl="0" eaLnBrk="0" fontAlgn="base" hangingPunct="0">
        <a:spcBef>
          <a:spcPct val="0"/>
        </a:spcBef>
        <a:spcAft>
          <a:spcPct val="0"/>
        </a:spcAft>
        <a:defRPr sz="4200">
          <a:solidFill>
            <a:schemeClr val="tx2"/>
          </a:solidFill>
          <a:latin typeface="Times New Roman" pitchFamily="18" charset="0"/>
        </a:defRPr>
      </a:lvl5pPr>
      <a:lvl6pPr marL="457200" algn="l" rtl="0" fontAlgn="base">
        <a:spcBef>
          <a:spcPct val="0"/>
        </a:spcBef>
        <a:spcAft>
          <a:spcPct val="0"/>
        </a:spcAft>
        <a:defRPr sz="4200">
          <a:solidFill>
            <a:schemeClr val="tx2"/>
          </a:solidFill>
          <a:latin typeface="Times New Roman" pitchFamily="18" charset="0"/>
        </a:defRPr>
      </a:lvl6pPr>
      <a:lvl7pPr marL="914400" algn="l" rtl="0" fontAlgn="base">
        <a:spcBef>
          <a:spcPct val="0"/>
        </a:spcBef>
        <a:spcAft>
          <a:spcPct val="0"/>
        </a:spcAft>
        <a:defRPr sz="4200">
          <a:solidFill>
            <a:schemeClr val="tx2"/>
          </a:solidFill>
          <a:latin typeface="Times New Roman" pitchFamily="18" charset="0"/>
        </a:defRPr>
      </a:lvl7pPr>
      <a:lvl8pPr marL="1371600" algn="l" rtl="0" fontAlgn="base">
        <a:spcBef>
          <a:spcPct val="0"/>
        </a:spcBef>
        <a:spcAft>
          <a:spcPct val="0"/>
        </a:spcAft>
        <a:defRPr sz="4200">
          <a:solidFill>
            <a:schemeClr val="tx2"/>
          </a:solidFill>
          <a:latin typeface="Times New Roman" pitchFamily="18" charset="0"/>
        </a:defRPr>
      </a:lvl8pPr>
      <a:lvl9pPr marL="1828800" algn="l" rtl="0" fontAlgn="base">
        <a:spcBef>
          <a:spcPct val="0"/>
        </a:spcBef>
        <a:spcAft>
          <a:spcPct val="0"/>
        </a:spcAft>
        <a:defRPr sz="42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lr>
          <a:schemeClr val="folHlink"/>
        </a:buClr>
        <a:buSzPct val="90000"/>
        <a:buFont typeface="Wingdings" panose="05000000000000000000"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75000"/>
        <a:buFont typeface="Wingdings" panose="05000000000000000000" pitchFamily="2" charset="2"/>
        <a:buChar char="n"/>
        <a:defRPr sz="2600">
          <a:solidFill>
            <a:schemeClr val="tx1"/>
          </a:solidFill>
          <a:latin typeface="+mn-lt"/>
        </a:defRPr>
      </a:lvl2pPr>
      <a:lvl3pPr marL="1143000" indent="-228600" algn="l" rtl="0" eaLnBrk="0" fontAlgn="base" hangingPunct="0">
        <a:spcBef>
          <a:spcPct val="20000"/>
        </a:spcBef>
        <a:spcAft>
          <a:spcPct val="0"/>
        </a:spcAft>
        <a:buClr>
          <a:schemeClr val="folHlink"/>
        </a:buClr>
        <a:buSzPct val="55000"/>
        <a:buFont typeface="Wingdings" panose="05000000000000000000" pitchFamily="2" charset="2"/>
        <a:buChar char="n"/>
        <a:defRPr sz="2300">
          <a:solidFill>
            <a:schemeClr val="tx1"/>
          </a:solidFill>
          <a:latin typeface="+mn-lt"/>
        </a:defRPr>
      </a:lvl3pPr>
      <a:lvl4pPr marL="16002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mn-lt"/>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mn-lt"/>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2290" name="Group 2"/>
          <p:cNvGrpSpPr>
            <a:grpSpLocks/>
          </p:cNvGrpSpPr>
          <p:nvPr/>
        </p:nvGrpSpPr>
        <p:grpSpPr bwMode="auto">
          <a:xfrm>
            <a:off x="0" y="0"/>
            <a:ext cx="7620000" cy="6858000"/>
            <a:chOff x="0" y="0"/>
            <a:chExt cx="4800" cy="4320"/>
          </a:xfrm>
        </p:grpSpPr>
        <p:grpSp>
          <p:nvGrpSpPr>
            <p:cNvPr id="12296" name="Group 3"/>
            <p:cNvGrpSpPr>
              <a:grpSpLocks/>
            </p:cNvGrpSpPr>
            <p:nvPr userDrawn="1"/>
          </p:nvGrpSpPr>
          <p:grpSpPr bwMode="auto">
            <a:xfrm>
              <a:off x="0" y="0"/>
              <a:ext cx="2016" cy="4320"/>
              <a:chOff x="0" y="0"/>
              <a:chExt cx="2016" cy="4320"/>
            </a:xfrm>
          </p:grpSpPr>
          <p:sp>
            <p:nvSpPr>
              <p:cNvPr id="12300" name="Rectangle 4"/>
              <p:cNvSpPr>
                <a:spLocks noChangeArrowheads="1"/>
              </p:cNvSpPr>
              <p:nvPr userDrawn="1"/>
            </p:nvSpPr>
            <p:spPr bwMode="auto">
              <a:xfrm>
                <a:off x="0" y="0"/>
                <a:ext cx="480" cy="432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12301" name="Freeform 5"/>
              <p:cNvSpPr>
                <a:spLocks/>
              </p:cNvSpPr>
              <p:nvPr userDrawn="1"/>
            </p:nvSpPr>
            <p:spPr bwMode="auto">
              <a:xfrm>
                <a:off x="288" y="0"/>
                <a:ext cx="1728" cy="735"/>
              </a:xfrm>
              <a:custGeom>
                <a:avLst/>
                <a:gdLst>
                  <a:gd name="T0" fmla="*/ 1728 w 1728"/>
                  <a:gd name="T1" fmla="*/ 0 h 735"/>
                  <a:gd name="T2" fmla="*/ 1728 w 1728"/>
                  <a:gd name="T3" fmla="*/ 480 h 735"/>
                  <a:gd name="T4" fmla="*/ 380 w 1728"/>
                  <a:gd name="T5" fmla="*/ 482 h 735"/>
                  <a:gd name="T6" fmla="*/ 354 w 1728"/>
                  <a:gd name="T7" fmla="*/ 480 h 735"/>
                  <a:gd name="T8" fmla="*/ 308 w 1728"/>
                  <a:gd name="T9" fmla="*/ 489 h 735"/>
                  <a:gd name="T10" fmla="*/ 246 w 1728"/>
                  <a:gd name="T11" fmla="*/ 531 h 735"/>
                  <a:gd name="T12" fmla="*/ 206 w 1728"/>
                  <a:gd name="T13" fmla="*/ 597 h 735"/>
                  <a:gd name="T14" fmla="*/ 192 w 1728"/>
                  <a:gd name="T15" fmla="*/ 666 h 735"/>
                  <a:gd name="T16" fmla="*/ 192 w 1728"/>
                  <a:gd name="T17" fmla="*/ 735 h 735"/>
                  <a:gd name="T18" fmla="*/ 0 w 1728"/>
                  <a:gd name="T19" fmla="*/ 735 h 735"/>
                  <a:gd name="T20" fmla="*/ 0 w 1728"/>
                  <a:gd name="T21" fmla="*/ 480 h 735"/>
                  <a:gd name="T22" fmla="*/ 0 w 1728"/>
                  <a:gd name="T23" fmla="*/ 0 h 735"/>
                  <a:gd name="T24" fmla="*/ 1728 w 1728"/>
                  <a:gd name="T25" fmla="*/ 0 h 73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728" h="735">
                    <a:moveTo>
                      <a:pt x="1728" y="0"/>
                    </a:moveTo>
                    <a:lnTo>
                      <a:pt x="1728" y="480"/>
                    </a:lnTo>
                    <a:lnTo>
                      <a:pt x="380" y="482"/>
                    </a:lnTo>
                    <a:lnTo>
                      <a:pt x="354" y="480"/>
                    </a:lnTo>
                    <a:lnTo>
                      <a:pt x="308" y="489"/>
                    </a:lnTo>
                    <a:cubicBezTo>
                      <a:pt x="290" y="498"/>
                      <a:pt x="263" y="513"/>
                      <a:pt x="246" y="531"/>
                    </a:cubicBezTo>
                    <a:cubicBezTo>
                      <a:pt x="229" y="549"/>
                      <a:pt x="215" y="574"/>
                      <a:pt x="206" y="597"/>
                    </a:cubicBezTo>
                    <a:cubicBezTo>
                      <a:pt x="197" y="620"/>
                      <a:pt x="194" y="643"/>
                      <a:pt x="192" y="666"/>
                    </a:cubicBezTo>
                    <a:lnTo>
                      <a:pt x="192" y="735"/>
                    </a:lnTo>
                    <a:lnTo>
                      <a:pt x="0" y="735"/>
                    </a:lnTo>
                    <a:lnTo>
                      <a:pt x="0" y="480"/>
                    </a:lnTo>
                    <a:lnTo>
                      <a:pt x="0" y="0"/>
                    </a:lnTo>
                    <a:lnTo>
                      <a:pt x="1728" y="0"/>
                    </a:lnTo>
                    <a:close/>
                  </a:path>
                </a:pathLst>
              </a:custGeom>
              <a:solidFill>
                <a:schemeClr val="accent2"/>
              </a:solidFill>
              <a:ln>
                <a:noFill/>
              </a:ln>
              <a:extLst>
                <a:ext uri="{91240B29-F687-4F45-9708-019B960494DF}">
                  <a14:hiddenLine xmlns:a14="http://schemas.microsoft.com/office/drawing/2010/main" w="9525" cap="flat" cmpd="sng">
                    <a:solidFill>
                      <a:srgbClr val="000000"/>
                    </a:solidFill>
                    <a:prstDash val="solid"/>
                    <a:miter lim="800000"/>
                    <a:headEnd type="none" w="med" len="med"/>
                    <a:tailEnd type="none" w="med" len="med"/>
                  </a14:hiddenLine>
                </a:ext>
              </a:extLst>
            </p:spPr>
            <p:txBody>
              <a:bodyPr wrap="none"/>
              <a:lstStyle/>
              <a:p>
                <a:endParaRPr lang="ru-RU"/>
              </a:p>
            </p:txBody>
          </p:sp>
        </p:grpSp>
        <p:grpSp>
          <p:nvGrpSpPr>
            <p:cNvPr id="12297" name="Group 6"/>
            <p:cNvGrpSpPr>
              <a:grpSpLocks/>
            </p:cNvGrpSpPr>
            <p:nvPr/>
          </p:nvGrpSpPr>
          <p:grpSpPr bwMode="auto">
            <a:xfrm>
              <a:off x="144" y="1248"/>
              <a:ext cx="4656" cy="201"/>
              <a:chOff x="144" y="1248"/>
              <a:chExt cx="4656" cy="201"/>
            </a:xfrm>
          </p:grpSpPr>
          <p:sp>
            <p:nvSpPr>
              <p:cNvPr id="12298" name="AutoShape 7"/>
              <p:cNvSpPr>
                <a:spLocks noChangeArrowheads="1"/>
              </p:cNvSpPr>
              <p:nvPr/>
            </p:nvSpPr>
            <p:spPr bwMode="auto">
              <a:xfrm>
                <a:off x="384" y="1248"/>
                <a:ext cx="4416" cy="200"/>
              </a:xfrm>
              <a:prstGeom prst="roundRect">
                <a:avLst>
                  <a:gd name="adj" fmla="val 0"/>
                </a:avLst>
              </a:prstGeom>
              <a:solidFill>
                <a:schemeClr va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12299" name="AutoShape 8"/>
              <p:cNvSpPr>
                <a:spLocks noChangeArrowheads="1"/>
              </p:cNvSpPr>
              <p:nvPr/>
            </p:nvSpPr>
            <p:spPr bwMode="auto">
              <a:xfrm flipH="1">
                <a:off x="144" y="1248"/>
                <a:ext cx="248" cy="201"/>
              </a:xfrm>
              <a:prstGeom prst="flowChartDelay">
                <a:avLst/>
              </a:prstGeom>
              <a:solidFill>
                <a:schemeClr va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grpSp>
      </p:grpSp>
      <p:sp>
        <p:nvSpPr>
          <p:cNvPr id="12291" name="AutoShape 9"/>
          <p:cNvSpPr>
            <a:spLocks noGrp="1" noChangeArrowheads="1"/>
          </p:cNvSpPr>
          <p:nvPr>
            <p:ph type="title"/>
          </p:nvPr>
        </p:nvSpPr>
        <p:spPr bwMode="auto">
          <a:xfrm>
            <a:off x="762000" y="762000"/>
            <a:ext cx="7924800" cy="1143000"/>
          </a:xfrm>
          <a:prstGeom prst="roundRect">
            <a:avLst>
              <a:gd name="adj" fmla="val 21667"/>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2292" name="Rectangle 10"/>
          <p:cNvSpPr>
            <a:spLocks noGrp="1" noChangeArrowheads="1"/>
          </p:cNvSpPr>
          <p:nvPr>
            <p:ph type="body" idx="1"/>
          </p:nvPr>
        </p:nvSpPr>
        <p:spPr bwMode="auto">
          <a:xfrm>
            <a:off x="838200" y="2362200"/>
            <a:ext cx="7693025" cy="372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34859" name="Rectangle 11"/>
          <p:cNvSpPr>
            <a:spLocks noGrp="1" noChangeArrowheads="1"/>
          </p:cNvSpPr>
          <p:nvPr>
            <p:ph type="dt" sz="half" idx="2"/>
          </p:nvPr>
        </p:nvSpPr>
        <p:spPr bwMode="auto">
          <a:xfrm>
            <a:off x="2438400" y="6248400"/>
            <a:ext cx="2130425"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a:latin typeface="+mn-lt"/>
              </a:defRPr>
            </a:lvl1pPr>
          </a:lstStyle>
          <a:p>
            <a:pPr>
              <a:defRPr/>
            </a:pPr>
            <a:fld id="{750CCCA4-5E3C-49B5-8BCC-10CEA4E6AFEC}" type="datetimeFigureOut">
              <a:rPr lang="ru-RU"/>
              <a:pPr>
                <a:defRPr/>
              </a:pPr>
              <a:t>06.06.2018</a:t>
            </a:fld>
            <a:endParaRPr lang="ru-RU"/>
          </a:p>
        </p:txBody>
      </p:sp>
      <p:sp>
        <p:nvSpPr>
          <p:cNvPr id="334860" name="Rectangle 12"/>
          <p:cNvSpPr>
            <a:spLocks noGrp="1" noChangeArrowheads="1"/>
          </p:cNvSpPr>
          <p:nvPr>
            <p:ph type="ftr" sz="quarter" idx="3"/>
          </p:nvPr>
        </p:nvSpPr>
        <p:spPr bwMode="auto">
          <a:xfrm>
            <a:off x="5791200" y="6248400"/>
            <a:ext cx="2897188" cy="47466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latin typeface="+mn-lt"/>
              </a:defRPr>
            </a:lvl1pPr>
          </a:lstStyle>
          <a:p>
            <a:pPr>
              <a:defRPr/>
            </a:pPr>
            <a:endParaRPr lang="ru-RU"/>
          </a:p>
        </p:txBody>
      </p:sp>
      <p:sp>
        <p:nvSpPr>
          <p:cNvPr id="334861" name="Rectangle 13"/>
          <p:cNvSpPr>
            <a:spLocks noGrp="1" noChangeArrowheads="1"/>
          </p:cNvSpPr>
          <p:nvPr>
            <p:ph type="sldNum" sz="quarter" idx="4"/>
          </p:nvPr>
        </p:nvSpPr>
        <p:spPr bwMode="auto">
          <a:xfrm>
            <a:off x="84138" y="6242050"/>
            <a:ext cx="587375" cy="488950"/>
          </a:xfrm>
          <a:prstGeom prst="rect">
            <a:avLst/>
          </a:prstGeom>
          <a:noFill/>
          <a:ln w="9525">
            <a:noFill/>
            <a:miter lim="800000"/>
            <a:headEnd/>
            <a:tailEnd/>
          </a:ln>
          <a:effectLst/>
        </p:spPr>
        <p:txBody>
          <a:bodyPr vert="horz" wrap="square" lIns="91440" tIns="45720" rIns="91440" bIns="45720" numCol="1" anchor="b" anchorCtr="1" compatLnSpc="1">
            <a:prstTxWarp prst="textNoShape">
              <a:avLst/>
            </a:prstTxWarp>
          </a:bodyPr>
          <a:lstStyle>
            <a:lvl1pPr eaLnBrk="1" hangingPunct="1">
              <a:defRPr sz="2600" b="1" smtClean="0">
                <a:solidFill>
                  <a:schemeClr val="bg1"/>
                </a:solidFill>
                <a:latin typeface="Arial" panose="020B0604020202020204" pitchFamily="34" charset="0"/>
              </a:defRPr>
            </a:lvl1pPr>
          </a:lstStyle>
          <a:p>
            <a:pPr>
              <a:defRPr/>
            </a:pPr>
            <a:fld id="{82A5FBC6-21B5-471A-9E47-466B5C4193EC}"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4529" r:id="rId1"/>
    <p:sldLayoutId id="2147484393" r:id="rId2"/>
    <p:sldLayoutId id="2147484394" r:id="rId3"/>
    <p:sldLayoutId id="2147484395" r:id="rId4"/>
    <p:sldLayoutId id="2147484396" r:id="rId5"/>
    <p:sldLayoutId id="2147484397" r:id="rId6"/>
    <p:sldLayoutId id="2147484398" r:id="rId7"/>
    <p:sldLayoutId id="2147484399" r:id="rId8"/>
    <p:sldLayoutId id="2147484400" r:id="rId9"/>
    <p:sldLayoutId id="2147484401" r:id="rId10"/>
    <p:sldLayoutId id="2147484402" r:id="rId11"/>
    <p:sldLayoutId id="2147484403" r:id="rId12"/>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3600" b="1">
          <a:solidFill>
            <a:schemeClr val="tx2"/>
          </a:solidFill>
          <a:latin typeface="+mj-lt"/>
          <a:ea typeface="+mj-ea"/>
          <a:cs typeface="+mj-cs"/>
        </a:defRPr>
      </a:lvl1pPr>
      <a:lvl2pPr algn="l" rtl="0" eaLnBrk="0" fontAlgn="base" hangingPunct="0">
        <a:lnSpc>
          <a:spcPct val="90000"/>
        </a:lnSpc>
        <a:spcBef>
          <a:spcPct val="0"/>
        </a:spcBef>
        <a:spcAft>
          <a:spcPct val="0"/>
        </a:spcAft>
        <a:defRPr sz="3600" b="1">
          <a:solidFill>
            <a:schemeClr val="tx2"/>
          </a:solidFill>
          <a:latin typeface="Arial" charset="0"/>
        </a:defRPr>
      </a:lvl2pPr>
      <a:lvl3pPr algn="l" rtl="0" eaLnBrk="0" fontAlgn="base" hangingPunct="0">
        <a:lnSpc>
          <a:spcPct val="90000"/>
        </a:lnSpc>
        <a:spcBef>
          <a:spcPct val="0"/>
        </a:spcBef>
        <a:spcAft>
          <a:spcPct val="0"/>
        </a:spcAft>
        <a:defRPr sz="3600" b="1">
          <a:solidFill>
            <a:schemeClr val="tx2"/>
          </a:solidFill>
          <a:latin typeface="Arial" charset="0"/>
        </a:defRPr>
      </a:lvl3pPr>
      <a:lvl4pPr algn="l" rtl="0" eaLnBrk="0" fontAlgn="base" hangingPunct="0">
        <a:lnSpc>
          <a:spcPct val="90000"/>
        </a:lnSpc>
        <a:spcBef>
          <a:spcPct val="0"/>
        </a:spcBef>
        <a:spcAft>
          <a:spcPct val="0"/>
        </a:spcAft>
        <a:defRPr sz="3600" b="1">
          <a:solidFill>
            <a:schemeClr val="tx2"/>
          </a:solidFill>
          <a:latin typeface="Arial" charset="0"/>
        </a:defRPr>
      </a:lvl4pPr>
      <a:lvl5pPr algn="l" rtl="0" eaLnBrk="0" fontAlgn="base" hangingPunct="0">
        <a:lnSpc>
          <a:spcPct val="90000"/>
        </a:lnSpc>
        <a:spcBef>
          <a:spcPct val="0"/>
        </a:spcBef>
        <a:spcAft>
          <a:spcPct val="0"/>
        </a:spcAft>
        <a:defRPr sz="3600" b="1">
          <a:solidFill>
            <a:schemeClr val="tx2"/>
          </a:solidFill>
          <a:latin typeface="Arial" charset="0"/>
        </a:defRPr>
      </a:lvl5pPr>
      <a:lvl6pPr marL="457200" algn="l" rtl="0" fontAlgn="base">
        <a:lnSpc>
          <a:spcPct val="90000"/>
        </a:lnSpc>
        <a:spcBef>
          <a:spcPct val="0"/>
        </a:spcBef>
        <a:spcAft>
          <a:spcPct val="0"/>
        </a:spcAft>
        <a:defRPr sz="3600" b="1">
          <a:solidFill>
            <a:schemeClr val="tx2"/>
          </a:solidFill>
          <a:latin typeface="Arial" charset="0"/>
        </a:defRPr>
      </a:lvl6pPr>
      <a:lvl7pPr marL="914400" algn="l" rtl="0" fontAlgn="base">
        <a:lnSpc>
          <a:spcPct val="90000"/>
        </a:lnSpc>
        <a:spcBef>
          <a:spcPct val="0"/>
        </a:spcBef>
        <a:spcAft>
          <a:spcPct val="0"/>
        </a:spcAft>
        <a:defRPr sz="3600" b="1">
          <a:solidFill>
            <a:schemeClr val="tx2"/>
          </a:solidFill>
          <a:latin typeface="Arial" charset="0"/>
        </a:defRPr>
      </a:lvl7pPr>
      <a:lvl8pPr marL="1371600" algn="l" rtl="0" fontAlgn="base">
        <a:lnSpc>
          <a:spcPct val="90000"/>
        </a:lnSpc>
        <a:spcBef>
          <a:spcPct val="0"/>
        </a:spcBef>
        <a:spcAft>
          <a:spcPct val="0"/>
        </a:spcAft>
        <a:defRPr sz="3600" b="1">
          <a:solidFill>
            <a:schemeClr val="tx2"/>
          </a:solidFill>
          <a:latin typeface="Arial" charset="0"/>
        </a:defRPr>
      </a:lvl8pPr>
      <a:lvl9pPr marL="1828800" algn="l" rtl="0" fontAlgn="base">
        <a:lnSpc>
          <a:spcPct val="90000"/>
        </a:lnSpc>
        <a:spcBef>
          <a:spcPct val="0"/>
        </a:spcBef>
        <a:spcAft>
          <a:spcPct val="0"/>
        </a:spcAft>
        <a:defRPr sz="3600" b="1">
          <a:solidFill>
            <a:schemeClr val="tx2"/>
          </a:solidFill>
          <a:latin typeface="Arial" charset="0"/>
        </a:defRPr>
      </a:lvl9pPr>
    </p:titleStyle>
    <p:bodyStyle>
      <a:lvl1pPr marL="342900" indent="-342900" algn="l" rtl="0" eaLnBrk="0" fontAlgn="base" hangingPunct="0">
        <a:spcBef>
          <a:spcPct val="20000"/>
        </a:spcBef>
        <a:spcAft>
          <a:spcPct val="0"/>
        </a:spcAft>
        <a:buClr>
          <a:schemeClr val="tx1"/>
        </a:buClr>
        <a:buSzPct val="75000"/>
        <a:buFont typeface="Wingdings" panose="05000000000000000000" pitchFamily="2" charset="2"/>
        <a:buChar char="l"/>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tx1"/>
        </a:buClr>
        <a:buSzPct val="75000"/>
        <a:buChar char="–"/>
        <a:defRPr sz="2400">
          <a:solidFill>
            <a:schemeClr val="tx1"/>
          </a:solidFill>
          <a:latin typeface="+mn-lt"/>
        </a:defRPr>
      </a:lvl2pPr>
      <a:lvl3pPr marL="1143000" indent="-228600" algn="l" rtl="0" eaLnBrk="0" fontAlgn="base" hangingPunct="0">
        <a:spcBef>
          <a:spcPct val="20000"/>
        </a:spcBef>
        <a:spcAft>
          <a:spcPct val="0"/>
        </a:spcAft>
        <a:buClr>
          <a:schemeClr val="tx1"/>
        </a:buClr>
        <a:buSzPct val="75000"/>
        <a:buFont typeface="Wingdings" panose="05000000000000000000" pitchFamily="2" charset="2"/>
        <a:buChar char="l"/>
        <a:defRPr sz="2000">
          <a:solidFill>
            <a:schemeClr val="tx1"/>
          </a:solidFill>
          <a:latin typeface="+mn-lt"/>
        </a:defRPr>
      </a:lvl3pPr>
      <a:lvl4pPr marL="1600200" indent="-228600" algn="l" rtl="0" eaLnBrk="0" fontAlgn="base" hangingPunct="0">
        <a:spcBef>
          <a:spcPct val="20000"/>
        </a:spcBef>
        <a:spcAft>
          <a:spcPct val="0"/>
        </a:spcAft>
        <a:buClr>
          <a:schemeClr val="tx1"/>
        </a:buClr>
        <a:buSzPct val="80000"/>
        <a:buChar char="–"/>
        <a:defRPr>
          <a:solidFill>
            <a:schemeClr val="tx1"/>
          </a:solidFill>
          <a:latin typeface="+mn-lt"/>
        </a:defRPr>
      </a:lvl4pPr>
      <a:lvl5pPr marL="2057400" indent="-228600" algn="l" rtl="0" eaLnBrk="0" fontAlgn="base" hangingPunct="0">
        <a:spcBef>
          <a:spcPct val="20000"/>
        </a:spcBef>
        <a:spcAft>
          <a:spcPct val="0"/>
        </a:spcAft>
        <a:buClr>
          <a:schemeClr val="tx1"/>
        </a:buClr>
        <a:buSzPct val="65000"/>
        <a:buFont typeface="Wingdings" panose="05000000000000000000" pitchFamily="2" charset="2"/>
        <a:buChar char="l"/>
        <a:defRPr>
          <a:solidFill>
            <a:schemeClr val="tx1"/>
          </a:solidFill>
          <a:latin typeface="+mn-lt"/>
        </a:defRPr>
      </a:lvl5pPr>
      <a:lvl6pPr marL="25146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defRPr>
      </a:lvl6pPr>
      <a:lvl7pPr marL="29718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defRPr>
      </a:lvl7pPr>
      <a:lvl8pPr marL="34290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defRPr>
      </a:lvl8pPr>
      <a:lvl9pPr marL="38862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0" y="1377950"/>
            <a:ext cx="2133600" cy="1016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sp>
        <p:nvSpPr>
          <p:cNvPr id="13315" name="Rectangle 3"/>
          <p:cNvSpPr>
            <a:spLocks noChangeArrowheads="1"/>
          </p:cNvSpPr>
          <p:nvPr/>
        </p:nvSpPr>
        <p:spPr bwMode="auto">
          <a:xfrm>
            <a:off x="1447800" y="1377950"/>
            <a:ext cx="7239000" cy="101600"/>
          </a:xfrm>
          <a:prstGeom prst="rect">
            <a:avLst/>
          </a:prstGeom>
          <a:gradFill rotWithShape="0">
            <a:gsLst>
              <a:gs pos="0">
                <a:schemeClr val="accent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algn="ctr" eaLnBrk="1" hangingPunct="1"/>
            <a:endParaRPr lang="ru-RU" sz="2400">
              <a:latin typeface="Times New Roman" panose="02020603050405020304" pitchFamily="18" charset="0"/>
            </a:endParaRPr>
          </a:p>
        </p:txBody>
      </p:sp>
      <p:sp>
        <p:nvSpPr>
          <p:cNvPr id="13316" name="Rectangle 4"/>
          <p:cNvSpPr>
            <a:spLocks noGrp="1" noChangeArrowheads="1"/>
          </p:cNvSpPr>
          <p:nvPr>
            <p:ph type="title"/>
          </p:nvPr>
        </p:nvSpPr>
        <p:spPr bwMode="auto">
          <a:xfrm>
            <a:off x="931863" y="96838"/>
            <a:ext cx="7158037" cy="141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3317" name="Rectangle 5"/>
          <p:cNvSpPr>
            <a:spLocks noGrp="1" noChangeArrowheads="1"/>
          </p:cNvSpPr>
          <p:nvPr>
            <p:ph type="body" idx="1"/>
          </p:nvPr>
        </p:nvSpPr>
        <p:spPr bwMode="auto">
          <a:xfrm>
            <a:off x="949325" y="1981200"/>
            <a:ext cx="7661275"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38950" name="Rectangle 6"/>
          <p:cNvSpPr>
            <a:spLocks noGrp="1" noChangeArrowheads="1"/>
          </p:cNvSpPr>
          <p:nvPr>
            <p:ph type="dt" sz="half" idx="2"/>
          </p:nvPr>
        </p:nvSpPr>
        <p:spPr bwMode="auto">
          <a:xfrm>
            <a:off x="94615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latin typeface="+mn-lt"/>
              </a:defRPr>
            </a:lvl1pPr>
          </a:lstStyle>
          <a:p>
            <a:pPr>
              <a:defRPr/>
            </a:pPr>
            <a:fld id="{5AA080E2-F1A0-4FB2-BB5F-C2C178EB57FE}" type="datetimeFigureOut">
              <a:rPr lang="ru-RU"/>
              <a:pPr>
                <a:defRPr/>
              </a:pPr>
              <a:t>06.06.2018</a:t>
            </a:fld>
            <a:endParaRPr lang="ru-RU"/>
          </a:p>
        </p:txBody>
      </p:sp>
      <p:sp>
        <p:nvSpPr>
          <p:cNvPr id="338951" name="Rectangle 7"/>
          <p:cNvSpPr>
            <a:spLocks noGrp="1" noChangeArrowheads="1"/>
          </p:cNvSpPr>
          <p:nvPr>
            <p:ph type="ftr" sz="quarter" idx="3"/>
          </p:nvPr>
        </p:nvSpPr>
        <p:spPr bwMode="auto">
          <a:xfrm>
            <a:off x="33528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latin typeface="+mn-lt"/>
              </a:defRPr>
            </a:lvl1pPr>
          </a:lstStyle>
          <a:p>
            <a:pPr>
              <a:defRPr/>
            </a:pPr>
            <a:endParaRPr lang="ru-RU"/>
          </a:p>
        </p:txBody>
      </p:sp>
      <p:sp>
        <p:nvSpPr>
          <p:cNvPr id="338952" name="Rectangle 8"/>
          <p:cNvSpPr>
            <a:spLocks noGrp="1" noChangeArrowheads="1"/>
          </p:cNvSpPr>
          <p:nvPr>
            <p:ph type="sldNum" sz="quarter" idx="4"/>
          </p:nvPr>
        </p:nvSpPr>
        <p:spPr bwMode="auto">
          <a:xfrm>
            <a:off x="67056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smtClean="0">
                <a:latin typeface="Arial" panose="020B0604020202020204" pitchFamily="34" charset="0"/>
              </a:defRPr>
            </a:lvl1pPr>
          </a:lstStyle>
          <a:p>
            <a:pPr>
              <a:defRPr/>
            </a:pPr>
            <a:fld id="{2238471A-F645-4AA6-A872-77EAFFAF6E54}" type="slidenum">
              <a:rPr lang="ru-RU"/>
              <a:pPr>
                <a:defRPr/>
              </a:pPr>
              <a:t>‹#›</a:t>
            </a:fld>
            <a:endParaRPr lang="ru-RU"/>
          </a:p>
        </p:txBody>
      </p:sp>
      <p:sp>
        <p:nvSpPr>
          <p:cNvPr id="13321" name="Freeform 9"/>
          <p:cNvSpPr>
            <a:spLocks noChangeArrowheads="1"/>
          </p:cNvSpPr>
          <p:nvPr/>
        </p:nvSpPr>
        <p:spPr bwMode="auto">
          <a:xfrm>
            <a:off x="838200" y="561975"/>
            <a:ext cx="152400" cy="1066800"/>
          </a:xfrm>
          <a:custGeom>
            <a:avLst/>
            <a:gdLst>
              <a:gd name="T0" fmla="*/ 1000 w 1000"/>
              <a:gd name="T1" fmla="*/ 1000 h 1000"/>
              <a:gd name="T2" fmla="*/ 0 w 1000"/>
              <a:gd name="T3" fmla="*/ 1000 h 1000"/>
              <a:gd name="T4" fmla="*/ 0 w 1000"/>
              <a:gd name="T5" fmla="*/ 0 h 1000"/>
              <a:gd name="T6" fmla="*/ 1000 w 1000"/>
              <a:gd name="T7" fmla="*/ 0 h 10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00" h="1000">
                <a:moveTo>
                  <a:pt x="1000" y="1000"/>
                </a:moveTo>
                <a:lnTo>
                  <a:pt x="0" y="1000"/>
                </a:lnTo>
                <a:lnTo>
                  <a:pt x="0" y="0"/>
                </a:lnTo>
                <a:lnTo>
                  <a:pt x="1000" y="0"/>
                </a:lnTo>
              </a:path>
            </a:pathLst>
          </a:custGeom>
          <a:noFill/>
          <a:ln w="76200" cmpd="sng">
            <a:solidFill>
              <a:schemeClr val="tx2"/>
            </a:solidFill>
            <a:miter lim="800000"/>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
        <p:nvSpPr>
          <p:cNvPr id="13322" name="Freeform 10"/>
          <p:cNvSpPr>
            <a:spLocks noChangeArrowheads="1"/>
          </p:cNvSpPr>
          <p:nvPr/>
        </p:nvSpPr>
        <p:spPr bwMode="auto">
          <a:xfrm>
            <a:off x="8262938" y="269875"/>
            <a:ext cx="152400" cy="1073150"/>
          </a:xfrm>
          <a:custGeom>
            <a:avLst/>
            <a:gdLst>
              <a:gd name="T0" fmla="*/ 0 w 1000"/>
              <a:gd name="T1" fmla="*/ 0 h 1000"/>
              <a:gd name="T2" fmla="*/ 1000 w 1000"/>
              <a:gd name="T3" fmla="*/ 0 h 1000"/>
              <a:gd name="T4" fmla="*/ 1000 w 1000"/>
              <a:gd name="T5" fmla="*/ 1000 h 1000"/>
              <a:gd name="T6" fmla="*/ 0 w 1000"/>
              <a:gd name="T7" fmla="*/ 1000 h 10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000" h="1000">
                <a:moveTo>
                  <a:pt x="0" y="0"/>
                </a:moveTo>
                <a:lnTo>
                  <a:pt x="1000" y="0"/>
                </a:lnTo>
                <a:lnTo>
                  <a:pt x="1000" y="1000"/>
                </a:lnTo>
                <a:lnTo>
                  <a:pt x="0" y="1000"/>
                </a:lnTo>
              </a:path>
            </a:pathLst>
          </a:custGeom>
          <a:noFill/>
          <a:ln w="76200" cap="flat" cmpd="sng">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lstStyle/>
          <a:p>
            <a:endParaRPr lang="ru-RU"/>
          </a:p>
        </p:txBody>
      </p:sp>
    </p:spTree>
  </p:cSld>
  <p:clrMap bg1="lt1" tx1="dk1" bg2="lt2" tx2="dk2" accent1="accent1" accent2="accent2" accent3="accent3" accent4="accent4" accent5="accent5" accent6="accent6" hlink="hlink" folHlink="folHlink"/>
  <p:sldLayoutIdLst>
    <p:sldLayoutId id="2147484530" r:id="rId1"/>
    <p:sldLayoutId id="2147484404" r:id="rId2"/>
    <p:sldLayoutId id="2147484405" r:id="rId3"/>
    <p:sldLayoutId id="2147484406" r:id="rId4"/>
    <p:sldLayoutId id="2147484407" r:id="rId5"/>
    <p:sldLayoutId id="2147484408" r:id="rId6"/>
    <p:sldLayoutId id="2147484409" r:id="rId7"/>
    <p:sldLayoutId id="2147484410" r:id="rId8"/>
    <p:sldLayoutId id="2147484411" r:id="rId9"/>
    <p:sldLayoutId id="2147484412" r:id="rId10"/>
    <p:sldLayoutId id="2147484413" r:id="rId11"/>
    <p:sldLayoutId id="2147484414" r:id="rId12"/>
  </p:sldLayoutIdLst>
  <p:timing>
    <p:tnLst>
      <p:par>
        <p:cTn id="1" dur="indefinite" restart="never" nodeType="tmRoot"/>
      </p:par>
    </p:tnLst>
  </p:timing>
  <p:txStyles>
    <p:titleStyle>
      <a:lvl1pPr algn="l" rtl="0" eaLnBrk="0" fontAlgn="base" hangingPunct="0">
        <a:spcBef>
          <a:spcPct val="0"/>
        </a:spcBef>
        <a:spcAft>
          <a:spcPct val="0"/>
        </a:spcAft>
        <a:defRPr sz="40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Arial" charset="0"/>
        </a:defRPr>
      </a:lvl2pPr>
      <a:lvl3pPr algn="l" rtl="0" eaLnBrk="0" fontAlgn="base" hangingPunct="0">
        <a:spcBef>
          <a:spcPct val="0"/>
        </a:spcBef>
        <a:spcAft>
          <a:spcPct val="0"/>
        </a:spcAft>
        <a:defRPr sz="4000">
          <a:solidFill>
            <a:schemeClr val="tx2"/>
          </a:solidFill>
          <a:latin typeface="Arial" charset="0"/>
        </a:defRPr>
      </a:lvl3pPr>
      <a:lvl4pPr algn="l" rtl="0" eaLnBrk="0" fontAlgn="base" hangingPunct="0">
        <a:spcBef>
          <a:spcPct val="0"/>
        </a:spcBef>
        <a:spcAft>
          <a:spcPct val="0"/>
        </a:spcAft>
        <a:defRPr sz="4000">
          <a:solidFill>
            <a:schemeClr val="tx2"/>
          </a:solidFill>
          <a:latin typeface="Arial" charset="0"/>
        </a:defRPr>
      </a:lvl4pPr>
      <a:lvl5pPr algn="l" rtl="0" eaLnBrk="0" fontAlgn="base" hangingPunct="0">
        <a:spcBef>
          <a:spcPct val="0"/>
        </a:spcBef>
        <a:spcAft>
          <a:spcPct val="0"/>
        </a:spcAft>
        <a:defRPr sz="4000">
          <a:solidFill>
            <a:schemeClr val="tx2"/>
          </a:solidFill>
          <a:latin typeface="Arial" charset="0"/>
        </a:defRPr>
      </a:lvl5pPr>
      <a:lvl6pPr marL="457200" algn="l" rtl="0" fontAlgn="base">
        <a:spcBef>
          <a:spcPct val="0"/>
        </a:spcBef>
        <a:spcAft>
          <a:spcPct val="0"/>
        </a:spcAft>
        <a:defRPr sz="4000">
          <a:solidFill>
            <a:schemeClr val="tx2"/>
          </a:solidFill>
          <a:latin typeface="Arial" charset="0"/>
        </a:defRPr>
      </a:lvl6pPr>
      <a:lvl7pPr marL="914400" algn="l" rtl="0" fontAlgn="base">
        <a:spcBef>
          <a:spcPct val="0"/>
        </a:spcBef>
        <a:spcAft>
          <a:spcPct val="0"/>
        </a:spcAft>
        <a:defRPr sz="4000">
          <a:solidFill>
            <a:schemeClr val="tx2"/>
          </a:solidFill>
          <a:latin typeface="Arial" charset="0"/>
        </a:defRPr>
      </a:lvl7pPr>
      <a:lvl8pPr marL="1371600" algn="l" rtl="0" fontAlgn="base">
        <a:spcBef>
          <a:spcPct val="0"/>
        </a:spcBef>
        <a:spcAft>
          <a:spcPct val="0"/>
        </a:spcAft>
        <a:defRPr sz="4000">
          <a:solidFill>
            <a:schemeClr val="tx2"/>
          </a:solidFill>
          <a:latin typeface="Arial" charset="0"/>
        </a:defRPr>
      </a:lvl8pPr>
      <a:lvl9pPr marL="1828800" algn="l" rtl="0" fontAlgn="base">
        <a:spcBef>
          <a:spcPct val="0"/>
        </a:spcBef>
        <a:spcAft>
          <a:spcPct val="0"/>
        </a:spcAft>
        <a:defRPr sz="4000">
          <a:solidFill>
            <a:schemeClr val="tx2"/>
          </a:solidFill>
          <a:latin typeface="Arial" charset="0"/>
        </a:defRPr>
      </a:lvl9pPr>
    </p:titleStyle>
    <p:bodyStyle>
      <a:lvl1pPr marL="447675" indent="-447675" algn="l" rtl="0" eaLnBrk="0" fontAlgn="base" hangingPunct="0">
        <a:spcBef>
          <a:spcPct val="20000"/>
        </a:spcBef>
        <a:spcAft>
          <a:spcPct val="0"/>
        </a:spcAft>
        <a:buClr>
          <a:schemeClr val="accent1"/>
        </a:buClr>
        <a:buSzPct val="70000"/>
        <a:buFont typeface="Wingdings" panose="05000000000000000000" pitchFamily="2" charset="2"/>
        <a:buChar char="n"/>
        <a:defRPr sz="3200">
          <a:solidFill>
            <a:schemeClr val="tx1"/>
          </a:solidFill>
          <a:latin typeface="+mn-lt"/>
          <a:ea typeface="+mn-ea"/>
          <a:cs typeface="+mn-cs"/>
        </a:defRPr>
      </a:lvl1pPr>
      <a:lvl2pPr marL="889000" indent="-439738" algn="l" rtl="0" eaLnBrk="0" fontAlgn="base" hangingPunct="0">
        <a:spcBef>
          <a:spcPct val="20000"/>
        </a:spcBef>
        <a:spcAft>
          <a:spcPct val="0"/>
        </a:spcAft>
        <a:buClr>
          <a:schemeClr val="hlink"/>
        </a:buClr>
        <a:buSzPct val="65000"/>
        <a:buFont typeface="Wingdings" panose="05000000000000000000" pitchFamily="2" charset="2"/>
        <a:buChar char="¡"/>
        <a:defRPr sz="2800">
          <a:solidFill>
            <a:schemeClr val="tx1"/>
          </a:solidFill>
          <a:latin typeface="+mn-lt"/>
        </a:defRPr>
      </a:lvl2pPr>
      <a:lvl3pPr marL="1293813" indent="-403225" algn="l" rtl="0" eaLnBrk="0" fontAlgn="base" hangingPunct="0">
        <a:spcBef>
          <a:spcPct val="20000"/>
        </a:spcBef>
        <a:spcAft>
          <a:spcPct val="0"/>
        </a:spcAft>
        <a:buClr>
          <a:schemeClr val="accent1"/>
        </a:buClr>
        <a:buSzPct val="70000"/>
        <a:buFont typeface="Wingdings" panose="05000000000000000000" pitchFamily="2" charset="2"/>
        <a:buChar char="n"/>
        <a:defRPr sz="2400">
          <a:solidFill>
            <a:schemeClr val="tx1"/>
          </a:solidFill>
          <a:latin typeface="+mn-lt"/>
        </a:defRPr>
      </a:lvl3pPr>
      <a:lvl4pPr marL="1681163" indent="-385763" algn="l" rtl="0" eaLnBrk="0" fontAlgn="base" hangingPunct="0">
        <a:spcBef>
          <a:spcPct val="20000"/>
        </a:spcBef>
        <a:spcAft>
          <a:spcPct val="0"/>
        </a:spcAft>
        <a:buClr>
          <a:schemeClr val="hlink"/>
        </a:buClr>
        <a:buSzPct val="75000"/>
        <a:buFont typeface="Wingdings" panose="05000000000000000000" pitchFamily="2" charset="2"/>
        <a:buChar char="¡"/>
        <a:defRPr sz="2000">
          <a:solidFill>
            <a:schemeClr val="tx1"/>
          </a:solidFill>
          <a:latin typeface="+mn-lt"/>
        </a:defRPr>
      </a:lvl4pPr>
      <a:lvl5pPr marL="2070100" indent="-387350" algn="l" rtl="0" eaLnBrk="0" fontAlgn="base" hangingPunct="0">
        <a:spcBef>
          <a:spcPct val="20000"/>
        </a:spcBef>
        <a:spcAft>
          <a:spcPct val="0"/>
        </a:spcAft>
        <a:buClr>
          <a:schemeClr val="accent1"/>
        </a:buClr>
        <a:buSzPct val="70000"/>
        <a:buFont typeface="Wingdings" panose="05000000000000000000" pitchFamily="2" charset="2"/>
        <a:buChar char="n"/>
        <a:defRPr sz="2000">
          <a:solidFill>
            <a:schemeClr val="tx1"/>
          </a:solidFill>
          <a:latin typeface="+mn-lt"/>
        </a:defRPr>
      </a:lvl5pPr>
      <a:lvl6pPr marL="2527300" indent="-387350" algn="l" rtl="0" fontAlgn="base">
        <a:spcBef>
          <a:spcPct val="20000"/>
        </a:spcBef>
        <a:spcAft>
          <a:spcPct val="0"/>
        </a:spcAft>
        <a:buClr>
          <a:schemeClr val="accent1"/>
        </a:buClr>
        <a:buSzPct val="70000"/>
        <a:buFont typeface="Wingdings" pitchFamily="2" charset="2"/>
        <a:buChar char="n"/>
        <a:defRPr sz="2000">
          <a:solidFill>
            <a:schemeClr val="tx1"/>
          </a:solidFill>
          <a:latin typeface="+mn-lt"/>
        </a:defRPr>
      </a:lvl6pPr>
      <a:lvl7pPr marL="2984500" indent="-387350" algn="l" rtl="0" fontAlgn="base">
        <a:spcBef>
          <a:spcPct val="20000"/>
        </a:spcBef>
        <a:spcAft>
          <a:spcPct val="0"/>
        </a:spcAft>
        <a:buClr>
          <a:schemeClr val="accent1"/>
        </a:buClr>
        <a:buSzPct val="70000"/>
        <a:buFont typeface="Wingdings" pitchFamily="2" charset="2"/>
        <a:buChar char="n"/>
        <a:defRPr sz="2000">
          <a:solidFill>
            <a:schemeClr val="tx1"/>
          </a:solidFill>
          <a:latin typeface="+mn-lt"/>
        </a:defRPr>
      </a:lvl7pPr>
      <a:lvl8pPr marL="3441700" indent="-387350" algn="l" rtl="0" fontAlgn="base">
        <a:spcBef>
          <a:spcPct val="20000"/>
        </a:spcBef>
        <a:spcAft>
          <a:spcPct val="0"/>
        </a:spcAft>
        <a:buClr>
          <a:schemeClr val="accent1"/>
        </a:buClr>
        <a:buSzPct val="70000"/>
        <a:buFont typeface="Wingdings" pitchFamily="2" charset="2"/>
        <a:buChar char="n"/>
        <a:defRPr sz="2000">
          <a:solidFill>
            <a:schemeClr val="tx1"/>
          </a:solidFill>
          <a:latin typeface="+mn-lt"/>
        </a:defRPr>
      </a:lvl8pPr>
      <a:lvl9pPr marL="3898900" indent="-387350" algn="l" rtl="0" fontAlgn="base">
        <a:spcBef>
          <a:spcPct val="20000"/>
        </a:spcBef>
        <a:spcAft>
          <a:spcPct val="0"/>
        </a:spcAft>
        <a:buClr>
          <a:schemeClr val="accent1"/>
        </a:buClr>
        <a:buSzPct val="70000"/>
        <a:buFont typeface="Wingdings" pitchFamily="2" charset="2"/>
        <a:buChar char="n"/>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4338" name="Group 16"/>
          <p:cNvGrpSpPr>
            <a:grpSpLocks/>
          </p:cNvGrpSpPr>
          <p:nvPr/>
        </p:nvGrpSpPr>
        <p:grpSpPr bwMode="auto">
          <a:xfrm>
            <a:off x="-7938" y="-7938"/>
            <a:ext cx="9170988" cy="6873876"/>
            <a:chOff x="-8467" y="-8468"/>
            <a:chExt cx="9171317" cy="6874935"/>
          </a:xfrm>
        </p:grpSpPr>
        <p:sp>
          <p:nvSpPr>
            <p:cNvPr id="7" name="Freeform 6"/>
            <p:cNvSpPr/>
            <p:nvPr/>
          </p:nvSpPr>
          <p:spPr>
            <a:xfrm>
              <a:off x="-8467" y="4013290"/>
              <a:ext cx="457217" cy="285317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455" y="4175239"/>
              <a:ext cx="4022869" cy="2683288"/>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3462" y="-529"/>
              <a:ext cx="1217656" cy="685905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2644" y="-529"/>
              <a:ext cx="2268619" cy="686699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393" y="-8468"/>
              <a:ext cx="1947932" cy="6866996"/>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8634" y="3919613"/>
              <a:ext cx="2513103" cy="2938915"/>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123" y="-8468"/>
              <a:ext cx="2143202" cy="6866996"/>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6044" y="-8468"/>
              <a:ext cx="857281" cy="6866996"/>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425" y="-8468"/>
              <a:ext cx="1066838" cy="6866996"/>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9024" y="4894488"/>
              <a:ext cx="1093826" cy="1964040"/>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14339" name="Title Placeholder 1"/>
          <p:cNvSpPr>
            <a:spLocks noGrp="1"/>
          </p:cNvSpPr>
          <p:nvPr>
            <p:ph type="title"/>
          </p:nvPr>
        </p:nvSpPr>
        <p:spPr bwMode="auto">
          <a:xfrm>
            <a:off x="609600" y="609600"/>
            <a:ext cx="6348413" cy="132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заголовка</a:t>
            </a:r>
            <a:endParaRPr lang="en-US" smtClean="0"/>
          </a:p>
        </p:txBody>
      </p:sp>
      <p:sp>
        <p:nvSpPr>
          <p:cNvPr id="14340" name="Text Placeholder 2"/>
          <p:cNvSpPr>
            <a:spLocks noGrp="1"/>
          </p:cNvSpPr>
          <p:nvPr>
            <p:ph type="body" idx="1"/>
          </p:nvPr>
        </p:nvSpPr>
        <p:spPr bwMode="auto">
          <a:xfrm>
            <a:off x="609600" y="2160588"/>
            <a:ext cx="6348413" cy="3881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8" name="Date Placeholder 1"/>
          <p:cNvSpPr>
            <a:spLocks noGrp="1"/>
          </p:cNvSpPr>
          <p:nvPr>
            <p:ph type="dt" sz="half" idx="2"/>
          </p:nvPr>
        </p:nvSpPr>
        <p:spPr>
          <a:xfrm>
            <a:off x="5405438" y="6042025"/>
            <a:ext cx="684212" cy="365125"/>
          </a:xfrm>
          <a:prstGeom prst="rect">
            <a:avLst/>
          </a:prstGeom>
        </p:spPr>
        <p:txBody>
          <a:bodyPr vert="horz" lIns="91440" tIns="45720" rIns="91440" bIns="45720" rtlCol="0" anchor="ctr"/>
          <a:lstStyle>
            <a:lvl1pPr algn="r" eaLnBrk="1" fontAlgn="auto" hangingPunct="1">
              <a:spcBef>
                <a:spcPts val="0"/>
              </a:spcBef>
              <a:spcAft>
                <a:spcPts val="0"/>
              </a:spcAft>
              <a:defRPr sz="900">
                <a:solidFill>
                  <a:prstClr val="black">
                    <a:tint val="75000"/>
                  </a:prstClr>
                </a:solidFill>
                <a:latin typeface="+mn-lt"/>
              </a:defRPr>
            </a:lvl1pPr>
          </a:lstStyle>
          <a:p>
            <a:pPr>
              <a:defRPr/>
            </a:pPr>
            <a:endParaRPr lang="ru-RU"/>
          </a:p>
        </p:txBody>
      </p:sp>
      <p:sp>
        <p:nvSpPr>
          <p:cNvPr id="19" name="Footer Placeholder 2"/>
          <p:cNvSpPr>
            <a:spLocks noGrp="1"/>
          </p:cNvSpPr>
          <p:nvPr>
            <p:ph type="ftr" sz="quarter" idx="3"/>
          </p:nvPr>
        </p:nvSpPr>
        <p:spPr>
          <a:xfrm>
            <a:off x="609600" y="6042025"/>
            <a:ext cx="4622800" cy="365125"/>
          </a:xfrm>
          <a:prstGeom prst="rect">
            <a:avLst/>
          </a:prstGeom>
        </p:spPr>
        <p:txBody>
          <a:bodyPr vert="horz" lIns="91440" tIns="45720" rIns="91440" bIns="45720" rtlCol="0" anchor="ctr"/>
          <a:lstStyle>
            <a:lvl1pPr eaLnBrk="1" fontAlgn="auto" hangingPunct="1">
              <a:spcBef>
                <a:spcPts val="0"/>
              </a:spcBef>
              <a:spcAft>
                <a:spcPts val="0"/>
              </a:spcAft>
              <a:defRPr sz="900">
                <a:solidFill>
                  <a:prstClr val="black">
                    <a:tint val="75000"/>
                  </a:prstClr>
                </a:solidFill>
                <a:latin typeface="+mn-lt"/>
              </a:defRPr>
            </a:lvl1pPr>
          </a:lstStyle>
          <a:p>
            <a:pPr>
              <a:defRPr/>
            </a:pPr>
            <a:endParaRPr lang="ru-RU"/>
          </a:p>
        </p:txBody>
      </p:sp>
      <p:sp>
        <p:nvSpPr>
          <p:cNvPr id="20" name="Slide Number Placeholder 3"/>
          <p:cNvSpPr>
            <a:spLocks noGrp="1"/>
          </p:cNvSpPr>
          <p:nvPr>
            <p:ph type="sldNum" sz="quarter" idx="4"/>
          </p:nvPr>
        </p:nvSpPr>
        <p:spPr>
          <a:xfrm>
            <a:off x="6445250" y="6042025"/>
            <a:ext cx="512763"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smtClean="0">
                <a:solidFill>
                  <a:srgbClr val="5FCBEF"/>
                </a:solidFill>
                <a:latin typeface="Trebuchet MS" panose="020B0603020202020204" pitchFamily="34" charset="0"/>
              </a:defRPr>
            </a:lvl1pPr>
          </a:lstStyle>
          <a:p>
            <a:pPr>
              <a:defRPr/>
            </a:pPr>
            <a:fld id="{25A2B5C9-32E5-4AAC-B201-92FC1F55E367}" type="slidenum">
              <a:rPr lang="ru-RU" altLang="ru-RU"/>
              <a:pPr>
                <a:defRPr/>
              </a:pPr>
              <a:t>‹#›</a:t>
            </a:fld>
            <a:endParaRPr lang="ru-RU" altLang="ru-RU"/>
          </a:p>
        </p:txBody>
      </p:sp>
    </p:spTree>
  </p:cSld>
  <p:clrMap bg1="lt1" tx1="dk1" bg2="lt2" tx2="dk2" accent1="accent1" accent2="accent2" accent3="accent3" accent4="accent4" accent5="accent5" accent6="accent6" hlink="hlink" folHlink="folHlink"/>
  <p:sldLayoutIdLst>
    <p:sldLayoutId id="2147484415" r:id="rId1"/>
    <p:sldLayoutId id="2147484416" r:id="rId2"/>
    <p:sldLayoutId id="2147484417" r:id="rId3"/>
    <p:sldLayoutId id="2147484418" r:id="rId4"/>
    <p:sldLayoutId id="2147484419" r:id="rId5"/>
    <p:sldLayoutId id="2147484420" r:id="rId6"/>
    <p:sldLayoutId id="2147484421" r:id="rId7"/>
    <p:sldLayoutId id="2147484422" r:id="rId8"/>
    <p:sldLayoutId id="2147484423" r:id="rId9"/>
    <p:sldLayoutId id="2147484424" r:id="rId10"/>
    <p:sldLayoutId id="2147484425" r:id="rId11"/>
    <p:sldLayoutId id="2147484426" r:id="rId12"/>
  </p:sldLayoutIdLst>
  <p:timing>
    <p:tnLst>
      <p:par>
        <p:cTn id="1" dur="indefinite" restart="never" nodeType="tmRoot"/>
      </p:par>
    </p:tnLst>
  </p:timing>
  <p:hf hdr="0" ftr="0" dt="0"/>
  <p:txStyles>
    <p:titleStyle>
      <a:lvl1pPr algn="l" defTabSz="457200" rtl="0" eaLnBrk="0" fontAlgn="base" hangingPunct="0">
        <a:spcBef>
          <a:spcPct val="0"/>
        </a:spcBef>
        <a:spcAft>
          <a:spcPct val="0"/>
        </a:spcAft>
        <a:defRPr sz="3600">
          <a:solidFill>
            <a:schemeClr val="accent1"/>
          </a:solidFill>
          <a:latin typeface="+mj-lt"/>
          <a:ea typeface="+mj-ea"/>
          <a:cs typeface="+mj-cs"/>
        </a:defRPr>
      </a:lvl1pPr>
      <a:lvl2pPr algn="l" defTabSz="457200" rtl="0" eaLnBrk="0" fontAlgn="base" hangingPunct="0">
        <a:spcBef>
          <a:spcPct val="0"/>
        </a:spcBef>
        <a:spcAft>
          <a:spcPct val="0"/>
        </a:spcAft>
        <a:defRPr sz="3600">
          <a:solidFill>
            <a:schemeClr val="accent1"/>
          </a:solidFill>
          <a:latin typeface="Trebuchet MS" pitchFamily="34" charset="0"/>
        </a:defRPr>
      </a:lvl2pPr>
      <a:lvl3pPr algn="l" defTabSz="457200" rtl="0" eaLnBrk="0" fontAlgn="base" hangingPunct="0">
        <a:spcBef>
          <a:spcPct val="0"/>
        </a:spcBef>
        <a:spcAft>
          <a:spcPct val="0"/>
        </a:spcAft>
        <a:defRPr sz="3600">
          <a:solidFill>
            <a:schemeClr val="accent1"/>
          </a:solidFill>
          <a:latin typeface="Trebuchet MS" pitchFamily="34" charset="0"/>
        </a:defRPr>
      </a:lvl3pPr>
      <a:lvl4pPr algn="l" defTabSz="457200" rtl="0" eaLnBrk="0" fontAlgn="base" hangingPunct="0">
        <a:spcBef>
          <a:spcPct val="0"/>
        </a:spcBef>
        <a:spcAft>
          <a:spcPct val="0"/>
        </a:spcAft>
        <a:defRPr sz="3600">
          <a:solidFill>
            <a:schemeClr val="accent1"/>
          </a:solidFill>
          <a:latin typeface="Trebuchet MS" pitchFamily="34" charset="0"/>
        </a:defRPr>
      </a:lvl4pPr>
      <a:lvl5pPr algn="l" defTabSz="457200" rtl="0" eaLnBrk="0" fontAlgn="base" hangingPunct="0">
        <a:spcBef>
          <a:spcPct val="0"/>
        </a:spcBef>
        <a:spcAft>
          <a:spcPct val="0"/>
        </a:spcAft>
        <a:defRPr sz="3600">
          <a:solidFill>
            <a:schemeClr val="accent1"/>
          </a:solidFill>
          <a:latin typeface="Trebuchet MS" pitchFamily="34" charset="0"/>
        </a:defRPr>
      </a:lvl5pPr>
      <a:lvl6pPr marL="457200" algn="l" defTabSz="457200" rtl="0" fontAlgn="base">
        <a:spcBef>
          <a:spcPct val="0"/>
        </a:spcBef>
        <a:spcAft>
          <a:spcPct val="0"/>
        </a:spcAft>
        <a:defRPr sz="3600">
          <a:solidFill>
            <a:schemeClr val="accent1"/>
          </a:solidFill>
          <a:latin typeface="Trebuchet MS" pitchFamily="34" charset="0"/>
        </a:defRPr>
      </a:lvl6pPr>
      <a:lvl7pPr marL="914400" algn="l" defTabSz="457200" rtl="0" fontAlgn="base">
        <a:spcBef>
          <a:spcPct val="0"/>
        </a:spcBef>
        <a:spcAft>
          <a:spcPct val="0"/>
        </a:spcAft>
        <a:defRPr sz="3600">
          <a:solidFill>
            <a:schemeClr val="accent1"/>
          </a:solidFill>
          <a:latin typeface="Trebuchet MS" pitchFamily="34" charset="0"/>
        </a:defRPr>
      </a:lvl7pPr>
      <a:lvl8pPr marL="1371600" algn="l" defTabSz="457200" rtl="0" fontAlgn="base">
        <a:spcBef>
          <a:spcPct val="0"/>
        </a:spcBef>
        <a:spcAft>
          <a:spcPct val="0"/>
        </a:spcAft>
        <a:defRPr sz="3600">
          <a:solidFill>
            <a:schemeClr val="accent1"/>
          </a:solidFill>
          <a:latin typeface="Trebuchet MS" pitchFamily="34" charset="0"/>
        </a:defRPr>
      </a:lvl8pPr>
      <a:lvl9pPr marL="1828800" algn="l" defTabSz="457200" rtl="0" fontAlgn="base">
        <a:spcBef>
          <a:spcPct val="0"/>
        </a:spcBef>
        <a:spcAft>
          <a:spcPct val="0"/>
        </a:spcAft>
        <a:defRPr sz="3600">
          <a:solidFill>
            <a:schemeClr val="accent1"/>
          </a:solidFill>
          <a:latin typeface="Trebuchet MS" pitchFamily="34" charset="0"/>
        </a:defRPr>
      </a:lvl9pPr>
    </p:titleStyle>
    <p:bodyStyle>
      <a:lvl1pPr marL="342900" indent="-342900" algn="l" defTabSz="457200" rtl="0" eaLnBrk="0" fontAlgn="base" hangingPunct="0">
        <a:spcBef>
          <a:spcPts val="1000"/>
        </a:spcBef>
        <a:spcAft>
          <a:spcPct val="0"/>
        </a:spcAft>
        <a:buClr>
          <a:schemeClr val="accent1"/>
        </a:buClr>
        <a:buSzPct val="80000"/>
        <a:buFont typeface="Wingdings 3" panose="05040102010807070707" pitchFamily="18" charset="2"/>
        <a:buChar char=""/>
        <a:defRPr>
          <a:solidFill>
            <a:srgbClr val="404040"/>
          </a:solidFill>
          <a:latin typeface="+mn-lt"/>
          <a:ea typeface="+mn-ea"/>
          <a:cs typeface="+mn-cs"/>
        </a:defRPr>
      </a:lvl1pPr>
      <a:lvl2pPr marL="742950" indent="-28575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600">
          <a:solidFill>
            <a:srgbClr val="404040"/>
          </a:solidFill>
          <a:latin typeface="+mn-lt"/>
        </a:defRPr>
      </a:lvl2pPr>
      <a:lvl3pPr marL="11430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400">
          <a:solidFill>
            <a:srgbClr val="404040"/>
          </a:solidFill>
          <a:latin typeface="+mn-lt"/>
        </a:defRPr>
      </a:lvl3pPr>
      <a:lvl4pPr marL="16002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mn-lt"/>
        </a:defRPr>
      </a:lvl4pPr>
      <a:lvl5pPr marL="2057400" indent="-228600" algn="l" defTabSz="457200" rtl="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mn-lt"/>
        </a:defRPr>
      </a:lvl5pPr>
      <a:lvl6pPr marL="2514600" indent="-228600" algn="l" defTabSz="457200" rtl="0" fontAlgn="base">
        <a:spcBef>
          <a:spcPts val="1000"/>
        </a:spcBef>
        <a:spcAft>
          <a:spcPct val="0"/>
        </a:spcAft>
        <a:buClr>
          <a:schemeClr val="accent1"/>
        </a:buClr>
        <a:buSzPct val="80000"/>
        <a:buFont typeface="Wingdings 3" pitchFamily="18" charset="2"/>
        <a:buChar char=""/>
        <a:defRPr sz="1200">
          <a:solidFill>
            <a:srgbClr val="404040"/>
          </a:solidFill>
          <a:latin typeface="+mn-lt"/>
        </a:defRPr>
      </a:lvl6pPr>
      <a:lvl7pPr marL="2971800" indent="-228600" algn="l" defTabSz="457200" rtl="0" fontAlgn="base">
        <a:spcBef>
          <a:spcPts val="1000"/>
        </a:spcBef>
        <a:spcAft>
          <a:spcPct val="0"/>
        </a:spcAft>
        <a:buClr>
          <a:schemeClr val="accent1"/>
        </a:buClr>
        <a:buSzPct val="80000"/>
        <a:buFont typeface="Wingdings 3" pitchFamily="18" charset="2"/>
        <a:buChar char=""/>
        <a:defRPr sz="1200">
          <a:solidFill>
            <a:srgbClr val="404040"/>
          </a:solidFill>
          <a:latin typeface="+mn-lt"/>
        </a:defRPr>
      </a:lvl7pPr>
      <a:lvl8pPr marL="3429000" indent="-228600" algn="l" defTabSz="457200" rtl="0" fontAlgn="base">
        <a:spcBef>
          <a:spcPts val="1000"/>
        </a:spcBef>
        <a:spcAft>
          <a:spcPct val="0"/>
        </a:spcAft>
        <a:buClr>
          <a:schemeClr val="accent1"/>
        </a:buClr>
        <a:buSzPct val="80000"/>
        <a:buFont typeface="Wingdings 3" pitchFamily="18" charset="2"/>
        <a:buChar char=""/>
        <a:defRPr sz="1200">
          <a:solidFill>
            <a:srgbClr val="404040"/>
          </a:solidFill>
          <a:latin typeface="+mn-lt"/>
        </a:defRPr>
      </a:lvl8pPr>
      <a:lvl9pPr marL="3886200" indent="-228600" algn="l" defTabSz="457200" rtl="0" fontAlgn="base">
        <a:spcBef>
          <a:spcPts val="1000"/>
        </a:spcBef>
        <a:spcAft>
          <a:spcPct val="0"/>
        </a:spcAft>
        <a:buClr>
          <a:schemeClr val="accent1"/>
        </a:buClr>
        <a:buSzPct val="80000"/>
        <a:buFont typeface="Wingdings 3" pitchFamily="18" charset="2"/>
        <a:buChar char=""/>
        <a:defRPr sz="1200">
          <a:solidFill>
            <a:srgbClr val="404040"/>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5362" name="Group 2"/>
          <p:cNvGrpSpPr>
            <a:grpSpLocks/>
          </p:cNvGrpSpPr>
          <p:nvPr/>
        </p:nvGrpSpPr>
        <p:grpSpPr bwMode="auto">
          <a:xfrm>
            <a:off x="0" y="0"/>
            <a:ext cx="9159875" cy="6858000"/>
            <a:chOff x="0" y="0"/>
            <a:chExt cx="5770" cy="4320"/>
          </a:xfrm>
        </p:grpSpPr>
        <p:sp>
          <p:nvSpPr>
            <p:cNvPr id="353283" name="Rectangle 3"/>
            <p:cNvSpPr>
              <a:spLocks noChangeArrowheads="1"/>
            </p:cNvSpPr>
            <p:nvPr userDrawn="1"/>
          </p:nvSpPr>
          <p:spPr bwMode="hidden">
            <a:xfrm>
              <a:off x="5232" y="1"/>
              <a:ext cx="528" cy="4319"/>
            </a:xfrm>
            <a:prstGeom prst="rect">
              <a:avLst/>
            </a:prstGeom>
            <a:gradFill rotWithShape="0">
              <a:gsLst>
                <a:gs pos="0">
                  <a:schemeClr val="accent2"/>
                </a:gs>
                <a:gs pos="100000">
                  <a:schemeClr val="accent2">
                    <a:gamma/>
                    <a:tint val="94118"/>
                    <a:invGamma/>
                  </a:schemeClr>
                </a:gs>
              </a:gsLst>
              <a:lin ang="0" scaled="1"/>
            </a:gradFill>
            <a:ln w="9525">
              <a:noFill/>
              <a:miter lim="800000"/>
              <a:headEnd/>
              <a:tailEnd/>
            </a:ln>
            <a:effectLst/>
          </p:spPr>
          <p:txBody>
            <a:bodyPr wrap="none" anchor="ctr"/>
            <a:lstStyle/>
            <a:p>
              <a:pPr eaLnBrk="1" hangingPunct="1">
                <a:defRPr/>
              </a:pPr>
              <a:endParaRPr lang="ru-RU"/>
            </a:p>
          </p:txBody>
        </p:sp>
        <p:sp>
          <p:nvSpPr>
            <p:cNvPr id="15369" name="Rectangle 4"/>
            <p:cNvSpPr>
              <a:spLocks noChangeArrowheads="1"/>
            </p:cNvSpPr>
            <p:nvPr userDrawn="1"/>
          </p:nvSpPr>
          <p:spPr bwMode="hidden">
            <a:xfrm>
              <a:off x="1056" y="0"/>
              <a:ext cx="192"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15370" name="Rectangle 5"/>
            <p:cNvSpPr>
              <a:spLocks noChangeArrowheads="1"/>
            </p:cNvSpPr>
            <p:nvPr userDrawn="1"/>
          </p:nvSpPr>
          <p:spPr bwMode="hidden">
            <a:xfrm>
              <a:off x="1728" y="0"/>
              <a:ext cx="432"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15371" name="Rectangle 6"/>
            <p:cNvSpPr>
              <a:spLocks noChangeArrowheads="1"/>
            </p:cNvSpPr>
            <p:nvPr userDrawn="1"/>
          </p:nvSpPr>
          <p:spPr bwMode="hidden">
            <a:xfrm>
              <a:off x="2256" y="0"/>
              <a:ext cx="240" cy="432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15372" name="Rectangle 7"/>
            <p:cNvSpPr>
              <a:spLocks noChangeArrowheads="1"/>
            </p:cNvSpPr>
            <p:nvPr userDrawn="1"/>
          </p:nvSpPr>
          <p:spPr bwMode="hidden">
            <a:xfrm>
              <a:off x="1344" y="0"/>
              <a:ext cx="384" cy="432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15373" name="Rectangle 8"/>
            <p:cNvSpPr>
              <a:spLocks noChangeArrowheads="1"/>
            </p:cNvSpPr>
            <p:nvPr userDrawn="1"/>
          </p:nvSpPr>
          <p:spPr bwMode="hidden">
            <a:xfrm>
              <a:off x="480" y="0"/>
              <a:ext cx="576" cy="432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353289" name="Rectangle 9"/>
            <p:cNvSpPr>
              <a:spLocks noChangeArrowheads="1"/>
            </p:cNvSpPr>
            <p:nvPr userDrawn="1"/>
          </p:nvSpPr>
          <p:spPr bwMode="hidden">
            <a:xfrm>
              <a:off x="288" y="0"/>
              <a:ext cx="192" cy="4320"/>
            </a:xfrm>
            <a:prstGeom prst="rect">
              <a:avLst/>
            </a:prstGeom>
            <a:gradFill rotWithShape="0">
              <a:gsLst>
                <a:gs pos="0">
                  <a:schemeClr val="bg2"/>
                </a:gs>
                <a:gs pos="50000">
                  <a:schemeClr val="bg2">
                    <a:gamma/>
                    <a:shade val="84706"/>
                    <a:invGamma/>
                  </a:schemeClr>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353290" name="Rectangle 10"/>
            <p:cNvSpPr>
              <a:spLocks noChangeArrowheads="1"/>
            </p:cNvSpPr>
            <p:nvPr userDrawn="1"/>
          </p:nvSpPr>
          <p:spPr bwMode="hidden">
            <a:xfrm>
              <a:off x="0" y="0"/>
              <a:ext cx="288" cy="4320"/>
            </a:xfrm>
            <a:prstGeom prst="rect">
              <a:avLst/>
            </a:prstGeom>
            <a:gradFill rotWithShape="0">
              <a:gsLst>
                <a:gs pos="0">
                  <a:schemeClr val="bg2">
                    <a:gamma/>
                    <a:shade val="78824"/>
                    <a:invGamma/>
                  </a:schemeClr>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15376" name="Rectangle 11"/>
            <p:cNvSpPr>
              <a:spLocks noChangeArrowheads="1"/>
            </p:cNvSpPr>
            <p:nvPr userDrawn="1"/>
          </p:nvSpPr>
          <p:spPr bwMode="hidden">
            <a:xfrm>
              <a:off x="2160" y="0"/>
              <a:ext cx="240" cy="432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15377" name="Rectangle 12"/>
            <p:cNvSpPr>
              <a:spLocks noChangeArrowheads="1"/>
            </p:cNvSpPr>
            <p:nvPr userDrawn="1"/>
          </p:nvSpPr>
          <p:spPr bwMode="hidden">
            <a:xfrm>
              <a:off x="2784" y="0"/>
              <a:ext cx="528"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15378" name="Rectangle 13"/>
            <p:cNvSpPr>
              <a:spLocks noChangeArrowheads="1"/>
            </p:cNvSpPr>
            <p:nvPr userDrawn="1"/>
          </p:nvSpPr>
          <p:spPr bwMode="hidden">
            <a:xfrm>
              <a:off x="1248" y="0"/>
              <a:ext cx="144" cy="432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15379" name="Rectangle 14"/>
            <p:cNvSpPr>
              <a:spLocks noChangeArrowheads="1"/>
            </p:cNvSpPr>
            <p:nvPr userDrawn="1"/>
          </p:nvSpPr>
          <p:spPr bwMode="hidden">
            <a:xfrm>
              <a:off x="3300" y="0"/>
              <a:ext cx="252" cy="432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353295" name="Rectangle 15"/>
            <p:cNvSpPr>
              <a:spLocks noChangeArrowheads="1"/>
            </p:cNvSpPr>
            <p:nvPr userDrawn="1"/>
          </p:nvSpPr>
          <p:spPr bwMode="hidden">
            <a:xfrm>
              <a:off x="4656" y="0"/>
              <a:ext cx="144"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15381" name="Rectangle 16"/>
            <p:cNvSpPr>
              <a:spLocks noChangeArrowheads="1"/>
            </p:cNvSpPr>
            <p:nvPr userDrawn="1"/>
          </p:nvSpPr>
          <p:spPr bwMode="hidden">
            <a:xfrm>
              <a:off x="4608" y="0"/>
              <a:ext cx="672" cy="4320"/>
            </a:xfrm>
            <a:prstGeom prst="rect">
              <a:avLst/>
            </a:prstGeom>
            <a:gradFill rotWithShape="0">
              <a:gsLst>
                <a:gs pos="0">
                  <a:schemeClr val="bg2"/>
                </a:gs>
                <a:gs pos="100000">
                  <a:schemeClr val="accent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353297" name="Rectangle 17"/>
            <p:cNvSpPr>
              <a:spLocks noChangeArrowheads="1"/>
            </p:cNvSpPr>
            <p:nvPr userDrawn="1"/>
          </p:nvSpPr>
          <p:spPr bwMode="hidden">
            <a:xfrm>
              <a:off x="3504" y="0"/>
              <a:ext cx="624" cy="4320"/>
            </a:xfrm>
            <a:prstGeom prst="rect">
              <a:avLst/>
            </a:prstGeom>
            <a:gradFill rotWithShape="0">
              <a:gsLst>
                <a:gs pos="0">
                  <a:schemeClr val="bg2"/>
                </a:gs>
                <a:gs pos="50000">
                  <a:schemeClr val="bg1"/>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15383" name="Rectangle 18"/>
            <p:cNvSpPr>
              <a:spLocks noChangeArrowheads="1"/>
            </p:cNvSpPr>
            <p:nvPr userDrawn="1"/>
          </p:nvSpPr>
          <p:spPr bwMode="hidden">
            <a:xfrm>
              <a:off x="3840" y="0"/>
              <a:ext cx="528"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353299" name="Rectangle 19"/>
            <p:cNvSpPr>
              <a:spLocks noChangeArrowheads="1"/>
            </p:cNvSpPr>
            <p:nvPr userDrawn="1"/>
          </p:nvSpPr>
          <p:spPr bwMode="hidden">
            <a:xfrm>
              <a:off x="4368" y="0"/>
              <a:ext cx="240" cy="4320"/>
            </a:xfrm>
            <a:prstGeom prst="rect">
              <a:avLst/>
            </a:prstGeom>
            <a:gradFill rotWithShape="0">
              <a:gsLst>
                <a:gs pos="0">
                  <a:schemeClr val="bg2"/>
                </a:gs>
                <a:gs pos="50000">
                  <a:schemeClr val="bg2">
                    <a:gamma/>
                    <a:shade val="96863"/>
                    <a:invGamma/>
                  </a:schemeClr>
                </a:gs>
                <a:gs pos="100000">
                  <a:schemeClr val="bg2"/>
                </a:gs>
              </a:gsLst>
              <a:lin ang="0" scaled="1"/>
            </a:gradFill>
            <a:ln w="9525">
              <a:noFill/>
              <a:miter lim="800000"/>
              <a:headEnd/>
              <a:tailEnd/>
            </a:ln>
            <a:effectLst/>
          </p:spPr>
          <p:txBody>
            <a:bodyPr wrap="none" anchor="ctr"/>
            <a:lstStyle/>
            <a:p>
              <a:pPr eaLnBrk="1" hangingPunct="1">
                <a:defRPr/>
              </a:pPr>
              <a:endParaRPr lang="ru-RU"/>
            </a:p>
          </p:txBody>
        </p:sp>
        <p:sp>
          <p:nvSpPr>
            <p:cNvPr id="15385" name="Rectangle 20"/>
            <p:cNvSpPr>
              <a:spLocks noChangeArrowheads="1"/>
            </p:cNvSpPr>
            <p:nvPr userDrawn="1"/>
          </p:nvSpPr>
          <p:spPr bwMode="hidden">
            <a:xfrm>
              <a:off x="2680" y="0"/>
              <a:ext cx="152" cy="4320"/>
            </a:xfrm>
            <a:prstGeom prst="rect">
              <a:avLst/>
            </a:prstGeom>
            <a:gradFill rotWithShape="0">
              <a:gsLst>
                <a:gs pos="0">
                  <a:schemeClr val="bg2"/>
                </a:gs>
                <a:gs pos="100000">
                  <a:schemeClr val="bg1"/>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15386" name="Rectangle 21"/>
            <p:cNvSpPr>
              <a:spLocks noChangeArrowheads="1"/>
            </p:cNvSpPr>
            <p:nvPr userDrawn="1"/>
          </p:nvSpPr>
          <p:spPr bwMode="hidden">
            <a:xfrm>
              <a:off x="2366" y="0"/>
              <a:ext cx="336" cy="4320"/>
            </a:xfrm>
            <a:prstGeom prst="rect">
              <a:avLst/>
            </a:prstGeom>
            <a:gradFill rotWithShape="0">
              <a:gsLst>
                <a:gs pos="0">
                  <a:schemeClr val="bg1"/>
                </a:gs>
                <a:gs pos="100000">
                  <a:schemeClr val="bg2"/>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erdana" panose="020B0604030504040204" pitchFamily="34" charset="0"/>
                </a:defRPr>
              </a:lvl1pPr>
              <a:lvl2pPr marL="742950" indent="-285750">
                <a:defRPr>
                  <a:solidFill>
                    <a:schemeClr val="tx1"/>
                  </a:solidFill>
                  <a:latin typeface="Verdana" panose="020B0604030504040204" pitchFamily="34" charset="0"/>
                </a:defRPr>
              </a:lvl2pPr>
              <a:lvl3pPr marL="1143000" indent="-228600">
                <a:defRPr>
                  <a:solidFill>
                    <a:schemeClr val="tx1"/>
                  </a:solidFill>
                  <a:latin typeface="Verdana" panose="020B0604030504040204" pitchFamily="34" charset="0"/>
                </a:defRPr>
              </a:lvl3pPr>
              <a:lvl4pPr marL="1600200" indent="-228600">
                <a:defRPr>
                  <a:solidFill>
                    <a:schemeClr val="tx1"/>
                  </a:solidFill>
                  <a:latin typeface="Verdana" panose="020B0604030504040204" pitchFamily="34" charset="0"/>
                </a:defRPr>
              </a:lvl4pPr>
              <a:lvl5pPr marL="2057400" indent="-228600">
                <a:defRPr>
                  <a:solidFill>
                    <a:schemeClr val="tx1"/>
                  </a:solidFill>
                  <a:latin typeface="Verdana" panose="020B060403050404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defRPr>
              </a:lvl9pPr>
            </a:lstStyle>
            <a:p>
              <a:pPr eaLnBrk="1" hangingPunct="1"/>
              <a:endParaRPr lang="ru-RU"/>
            </a:p>
          </p:txBody>
        </p:sp>
        <p:sp>
          <p:nvSpPr>
            <p:cNvPr id="15387" name="Freeform 22"/>
            <p:cNvSpPr>
              <a:spLocks/>
            </p:cNvSpPr>
            <p:nvPr userDrawn="1"/>
          </p:nvSpPr>
          <p:spPr bwMode="hidden">
            <a:xfrm>
              <a:off x="1" y="3875"/>
              <a:ext cx="5760" cy="445"/>
            </a:xfrm>
            <a:custGeom>
              <a:avLst/>
              <a:gdLst>
                <a:gd name="T0" fmla="*/ 5700 w 5760"/>
                <a:gd name="T1" fmla="*/ 86 h 445"/>
                <a:gd name="T2" fmla="*/ 5508 w 5760"/>
                <a:gd name="T3" fmla="*/ 86 h 445"/>
                <a:gd name="T4" fmla="*/ 5454 w 5760"/>
                <a:gd name="T5" fmla="*/ 76 h 445"/>
                <a:gd name="T6" fmla="*/ 5448 w 5760"/>
                <a:gd name="T7" fmla="*/ 65 h 445"/>
                <a:gd name="T8" fmla="*/ 5442 w 5760"/>
                <a:gd name="T9" fmla="*/ 44 h 445"/>
                <a:gd name="T10" fmla="*/ 5414 w 5760"/>
                <a:gd name="T11" fmla="*/ 18 h 445"/>
                <a:gd name="T12" fmla="*/ 5332 w 5760"/>
                <a:gd name="T13" fmla="*/ 7 h 445"/>
                <a:gd name="T14" fmla="*/ 5051 w 5760"/>
                <a:gd name="T15" fmla="*/ 22 h 445"/>
                <a:gd name="T16" fmla="*/ 4986 w 5760"/>
                <a:gd name="T17" fmla="*/ 55 h 445"/>
                <a:gd name="T18" fmla="*/ 4854 w 5760"/>
                <a:gd name="T19" fmla="*/ 102 h 445"/>
                <a:gd name="T20" fmla="*/ 4740 w 5760"/>
                <a:gd name="T21" fmla="*/ 112 h 445"/>
                <a:gd name="T22" fmla="*/ 4662 w 5760"/>
                <a:gd name="T23" fmla="*/ 91 h 445"/>
                <a:gd name="T24" fmla="*/ 4598 w 5760"/>
                <a:gd name="T25" fmla="*/ 25 h 445"/>
                <a:gd name="T26" fmla="*/ 4514 w 5760"/>
                <a:gd name="T27" fmla="*/ 9 h 445"/>
                <a:gd name="T28" fmla="*/ 4410 w 5760"/>
                <a:gd name="T29" fmla="*/ 39 h 445"/>
                <a:gd name="T30" fmla="*/ 4236 w 5760"/>
                <a:gd name="T31" fmla="*/ 81 h 445"/>
                <a:gd name="T32" fmla="*/ 4020 w 5760"/>
                <a:gd name="T33" fmla="*/ 102 h 445"/>
                <a:gd name="T34" fmla="*/ 3810 w 5760"/>
                <a:gd name="T35" fmla="*/ 102 h 445"/>
                <a:gd name="T36" fmla="*/ 3654 w 5760"/>
                <a:gd name="T37" fmla="*/ 76 h 445"/>
                <a:gd name="T38" fmla="*/ 3594 w 5760"/>
                <a:gd name="T39" fmla="*/ 50 h 445"/>
                <a:gd name="T40" fmla="*/ 3528 w 5760"/>
                <a:gd name="T41" fmla="*/ 44 h 445"/>
                <a:gd name="T42" fmla="*/ 3480 w 5760"/>
                <a:gd name="T43" fmla="*/ 55 h 445"/>
                <a:gd name="T44" fmla="*/ 3420 w 5760"/>
                <a:gd name="T45" fmla="*/ 76 h 445"/>
                <a:gd name="T46" fmla="*/ 3048 w 5760"/>
                <a:gd name="T47" fmla="*/ 112 h 445"/>
                <a:gd name="T48" fmla="*/ 2844 w 5760"/>
                <a:gd name="T49" fmla="*/ 128 h 445"/>
                <a:gd name="T50" fmla="*/ 2742 w 5760"/>
                <a:gd name="T51" fmla="*/ 117 h 445"/>
                <a:gd name="T52" fmla="*/ 2710 w 5760"/>
                <a:gd name="T53" fmla="*/ 56 h 445"/>
                <a:gd name="T54" fmla="*/ 2658 w 5760"/>
                <a:gd name="T55" fmla="*/ 50 h 445"/>
                <a:gd name="T56" fmla="*/ 2558 w 5760"/>
                <a:gd name="T57" fmla="*/ 95 h 445"/>
                <a:gd name="T58" fmla="*/ 2444 w 5760"/>
                <a:gd name="T59" fmla="*/ 109 h 445"/>
                <a:gd name="T60" fmla="*/ 2322 w 5760"/>
                <a:gd name="T61" fmla="*/ 91 h 445"/>
                <a:gd name="T62" fmla="*/ 2274 w 5760"/>
                <a:gd name="T63" fmla="*/ 70 h 445"/>
                <a:gd name="T64" fmla="*/ 2185 w 5760"/>
                <a:gd name="T65" fmla="*/ 3 h 445"/>
                <a:gd name="T66" fmla="*/ 2048 w 5760"/>
                <a:gd name="T67" fmla="*/ 64 h 445"/>
                <a:gd name="T68" fmla="*/ 1794 w 5760"/>
                <a:gd name="T69" fmla="*/ 102 h 445"/>
                <a:gd name="T70" fmla="*/ 1560 w 5760"/>
                <a:gd name="T71" fmla="*/ 91 h 445"/>
                <a:gd name="T72" fmla="*/ 1482 w 5760"/>
                <a:gd name="T73" fmla="*/ 76 h 445"/>
                <a:gd name="T74" fmla="*/ 1428 w 5760"/>
                <a:gd name="T75" fmla="*/ 50 h 445"/>
                <a:gd name="T76" fmla="*/ 1374 w 5760"/>
                <a:gd name="T77" fmla="*/ 44 h 445"/>
                <a:gd name="T78" fmla="*/ 1308 w 5760"/>
                <a:gd name="T79" fmla="*/ 55 h 445"/>
                <a:gd name="T80" fmla="*/ 1140 w 5760"/>
                <a:gd name="T81" fmla="*/ 107 h 445"/>
                <a:gd name="T82" fmla="*/ 948 w 5760"/>
                <a:gd name="T83" fmla="*/ 143 h 445"/>
                <a:gd name="T84" fmla="*/ 708 w 5760"/>
                <a:gd name="T85" fmla="*/ 138 h 445"/>
                <a:gd name="T86" fmla="*/ 534 w 5760"/>
                <a:gd name="T87" fmla="*/ 96 h 445"/>
                <a:gd name="T88" fmla="*/ 444 w 5760"/>
                <a:gd name="T89" fmla="*/ 55 h 445"/>
                <a:gd name="T90" fmla="*/ 396 w 5760"/>
                <a:gd name="T91" fmla="*/ 34 h 445"/>
                <a:gd name="T92" fmla="*/ 378 w 5760"/>
                <a:gd name="T93" fmla="*/ 39 h 445"/>
                <a:gd name="T94" fmla="*/ 342 w 5760"/>
                <a:gd name="T95" fmla="*/ 70 h 445"/>
                <a:gd name="T96" fmla="*/ 288 w 5760"/>
                <a:gd name="T97" fmla="*/ 96 h 445"/>
                <a:gd name="T98" fmla="*/ 192 w 5760"/>
                <a:gd name="T99" fmla="*/ 112 h 445"/>
                <a:gd name="T100" fmla="*/ 90 w 5760"/>
                <a:gd name="T101" fmla="*/ 112 h 445"/>
                <a:gd name="T102" fmla="*/ 0 w 5760"/>
                <a:gd name="T103" fmla="*/ 96 h 445"/>
                <a:gd name="T104" fmla="*/ 5760 w 5760"/>
                <a:gd name="T105" fmla="*/ 445 h 44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760" h="445">
                  <a:moveTo>
                    <a:pt x="5760" y="445"/>
                  </a:moveTo>
                  <a:lnTo>
                    <a:pt x="5760" y="76"/>
                  </a:lnTo>
                  <a:lnTo>
                    <a:pt x="5730" y="81"/>
                  </a:lnTo>
                  <a:lnTo>
                    <a:pt x="5700" y="86"/>
                  </a:lnTo>
                  <a:lnTo>
                    <a:pt x="5646" y="91"/>
                  </a:lnTo>
                  <a:lnTo>
                    <a:pt x="5592" y="91"/>
                  </a:lnTo>
                  <a:lnTo>
                    <a:pt x="5544" y="91"/>
                  </a:lnTo>
                  <a:lnTo>
                    <a:pt x="5508" y="86"/>
                  </a:lnTo>
                  <a:lnTo>
                    <a:pt x="5490" y="86"/>
                  </a:lnTo>
                  <a:lnTo>
                    <a:pt x="5478" y="81"/>
                  </a:lnTo>
                  <a:lnTo>
                    <a:pt x="5466" y="76"/>
                  </a:lnTo>
                  <a:lnTo>
                    <a:pt x="5454" y="76"/>
                  </a:lnTo>
                  <a:lnTo>
                    <a:pt x="5454" y="70"/>
                  </a:lnTo>
                  <a:lnTo>
                    <a:pt x="5448" y="70"/>
                  </a:lnTo>
                  <a:lnTo>
                    <a:pt x="5448" y="65"/>
                  </a:lnTo>
                  <a:lnTo>
                    <a:pt x="5448" y="60"/>
                  </a:lnTo>
                  <a:lnTo>
                    <a:pt x="5448" y="55"/>
                  </a:lnTo>
                  <a:lnTo>
                    <a:pt x="5442" y="50"/>
                  </a:lnTo>
                  <a:lnTo>
                    <a:pt x="5442" y="44"/>
                  </a:lnTo>
                  <a:lnTo>
                    <a:pt x="5436" y="39"/>
                  </a:lnTo>
                  <a:lnTo>
                    <a:pt x="5424" y="34"/>
                  </a:lnTo>
                  <a:lnTo>
                    <a:pt x="5418" y="29"/>
                  </a:lnTo>
                  <a:lnTo>
                    <a:pt x="5414" y="18"/>
                  </a:lnTo>
                  <a:lnTo>
                    <a:pt x="5401" y="16"/>
                  </a:lnTo>
                  <a:lnTo>
                    <a:pt x="5386" y="10"/>
                  </a:lnTo>
                  <a:lnTo>
                    <a:pt x="5368" y="7"/>
                  </a:lnTo>
                  <a:lnTo>
                    <a:pt x="5332" y="7"/>
                  </a:lnTo>
                  <a:lnTo>
                    <a:pt x="5246" y="10"/>
                  </a:lnTo>
                  <a:lnTo>
                    <a:pt x="5144" y="7"/>
                  </a:lnTo>
                  <a:lnTo>
                    <a:pt x="5090" y="16"/>
                  </a:lnTo>
                  <a:lnTo>
                    <a:pt x="5051" y="22"/>
                  </a:lnTo>
                  <a:lnTo>
                    <a:pt x="5036" y="30"/>
                  </a:lnTo>
                  <a:lnTo>
                    <a:pt x="5022" y="39"/>
                  </a:lnTo>
                  <a:lnTo>
                    <a:pt x="5010" y="44"/>
                  </a:lnTo>
                  <a:lnTo>
                    <a:pt x="4986" y="55"/>
                  </a:lnTo>
                  <a:lnTo>
                    <a:pt x="4950" y="70"/>
                  </a:lnTo>
                  <a:lnTo>
                    <a:pt x="4920" y="86"/>
                  </a:lnTo>
                  <a:lnTo>
                    <a:pt x="4884" y="96"/>
                  </a:lnTo>
                  <a:lnTo>
                    <a:pt x="4854" y="102"/>
                  </a:lnTo>
                  <a:lnTo>
                    <a:pt x="4824" y="107"/>
                  </a:lnTo>
                  <a:lnTo>
                    <a:pt x="4794" y="112"/>
                  </a:lnTo>
                  <a:lnTo>
                    <a:pt x="4764" y="112"/>
                  </a:lnTo>
                  <a:lnTo>
                    <a:pt x="4740" y="112"/>
                  </a:lnTo>
                  <a:lnTo>
                    <a:pt x="4716" y="107"/>
                  </a:lnTo>
                  <a:lnTo>
                    <a:pt x="4698" y="102"/>
                  </a:lnTo>
                  <a:lnTo>
                    <a:pt x="4674" y="96"/>
                  </a:lnTo>
                  <a:lnTo>
                    <a:pt x="4662" y="91"/>
                  </a:lnTo>
                  <a:lnTo>
                    <a:pt x="4644" y="86"/>
                  </a:lnTo>
                  <a:lnTo>
                    <a:pt x="4631" y="66"/>
                  </a:lnTo>
                  <a:lnTo>
                    <a:pt x="4617" y="42"/>
                  </a:lnTo>
                  <a:lnTo>
                    <a:pt x="4598" y="25"/>
                  </a:lnTo>
                  <a:lnTo>
                    <a:pt x="4584" y="13"/>
                  </a:lnTo>
                  <a:lnTo>
                    <a:pt x="4565" y="4"/>
                  </a:lnTo>
                  <a:lnTo>
                    <a:pt x="4535" y="3"/>
                  </a:lnTo>
                  <a:lnTo>
                    <a:pt x="4514" y="9"/>
                  </a:lnTo>
                  <a:lnTo>
                    <a:pt x="4494" y="18"/>
                  </a:lnTo>
                  <a:lnTo>
                    <a:pt x="4471" y="23"/>
                  </a:lnTo>
                  <a:lnTo>
                    <a:pt x="4440" y="29"/>
                  </a:lnTo>
                  <a:lnTo>
                    <a:pt x="4410" y="39"/>
                  </a:lnTo>
                  <a:lnTo>
                    <a:pt x="4374" y="50"/>
                  </a:lnTo>
                  <a:lnTo>
                    <a:pt x="4332" y="60"/>
                  </a:lnTo>
                  <a:lnTo>
                    <a:pt x="4284" y="76"/>
                  </a:lnTo>
                  <a:lnTo>
                    <a:pt x="4236" y="81"/>
                  </a:lnTo>
                  <a:lnTo>
                    <a:pt x="4183" y="91"/>
                  </a:lnTo>
                  <a:lnTo>
                    <a:pt x="4128" y="96"/>
                  </a:lnTo>
                  <a:lnTo>
                    <a:pt x="4074" y="102"/>
                  </a:lnTo>
                  <a:lnTo>
                    <a:pt x="4020" y="102"/>
                  </a:lnTo>
                  <a:lnTo>
                    <a:pt x="3966" y="102"/>
                  </a:lnTo>
                  <a:lnTo>
                    <a:pt x="3912" y="102"/>
                  </a:lnTo>
                  <a:lnTo>
                    <a:pt x="3858" y="102"/>
                  </a:lnTo>
                  <a:lnTo>
                    <a:pt x="3810" y="102"/>
                  </a:lnTo>
                  <a:lnTo>
                    <a:pt x="3762" y="96"/>
                  </a:lnTo>
                  <a:lnTo>
                    <a:pt x="3726" y="91"/>
                  </a:lnTo>
                  <a:lnTo>
                    <a:pt x="3684" y="81"/>
                  </a:lnTo>
                  <a:lnTo>
                    <a:pt x="3654" y="76"/>
                  </a:lnTo>
                  <a:lnTo>
                    <a:pt x="3642" y="70"/>
                  </a:lnTo>
                  <a:lnTo>
                    <a:pt x="3630" y="65"/>
                  </a:lnTo>
                  <a:lnTo>
                    <a:pt x="3612" y="60"/>
                  </a:lnTo>
                  <a:lnTo>
                    <a:pt x="3594" y="50"/>
                  </a:lnTo>
                  <a:lnTo>
                    <a:pt x="3576" y="50"/>
                  </a:lnTo>
                  <a:lnTo>
                    <a:pt x="3558" y="44"/>
                  </a:lnTo>
                  <a:lnTo>
                    <a:pt x="3540" y="44"/>
                  </a:lnTo>
                  <a:lnTo>
                    <a:pt x="3528" y="44"/>
                  </a:lnTo>
                  <a:lnTo>
                    <a:pt x="3516" y="50"/>
                  </a:lnTo>
                  <a:lnTo>
                    <a:pt x="3504" y="50"/>
                  </a:lnTo>
                  <a:lnTo>
                    <a:pt x="3492" y="55"/>
                  </a:lnTo>
                  <a:lnTo>
                    <a:pt x="3480" y="55"/>
                  </a:lnTo>
                  <a:lnTo>
                    <a:pt x="3468" y="65"/>
                  </a:lnTo>
                  <a:lnTo>
                    <a:pt x="3456" y="70"/>
                  </a:lnTo>
                  <a:lnTo>
                    <a:pt x="3450" y="70"/>
                  </a:lnTo>
                  <a:lnTo>
                    <a:pt x="3420" y="76"/>
                  </a:lnTo>
                  <a:lnTo>
                    <a:pt x="3330" y="81"/>
                  </a:lnTo>
                  <a:lnTo>
                    <a:pt x="3204" y="91"/>
                  </a:lnTo>
                  <a:lnTo>
                    <a:pt x="3126" y="102"/>
                  </a:lnTo>
                  <a:lnTo>
                    <a:pt x="3048" y="112"/>
                  </a:lnTo>
                  <a:lnTo>
                    <a:pt x="2970" y="123"/>
                  </a:lnTo>
                  <a:lnTo>
                    <a:pt x="2904" y="128"/>
                  </a:lnTo>
                  <a:lnTo>
                    <a:pt x="2868" y="128"/>
                  </a:lnTo>
                  <a:lnTo>
                    <a:pt x="2844" y="128"/>
                  </a:lnTo>
                  <a:lnTo>
                    <a:pt x="2814" y="128"/>
                  </a:lnTo>
                  <a:lnTo>
                    <a:pt x="2790" y="128"/>
                  </a:lnTo>
                  <a:lnTo>
                    <a:pt x="2766" y="123"/>
                  </a:lnTo>
                  <a:lnTo>
                    <a:pt x="2742" y="117"/>
                  </a:lnTo>
                  <a:lnTo>
                    <a:pt x="2724" y="112"/>
                  </a:lnTo>
                  <a:lnTo>
                    <a:pt x="2706" y="107"/>
                  </a:lnTo>
                  <a:lnTo>
                    <a:pt x="2704" y="83"/>
                  </a:lnTo>
                  <a:lnTo>
                    <a:pt x="2710" y="56"/>
                  </a:lnTo>
                  <a:lnTo>
                    <a:pt x="2710" y="36"/>
                  </a:lnTo>
                  <a:lnTo>
                    <a:pt x="2696" y="25"/>
                  </a:lnTo>
                  <a:lnTo>
                    <a:pt x="2672" y="36"/>
                  </a:lnTo>
                  <a:lnTo>
                    <a:pt x="2658" y="50"/>
                  </a:lnTo>
                  <a:lnTo>
                    <a:pt x="2638" y="60"/>
                  </a:lnTo>
                  <a:lnTo>
                    <a:pt x="2614" y="76"/>
                  </a:lnTo>
                  <a:lnTo>
                    <a:pt x="2590" y="84"/>
                  </a:lnTo>
                  <a:lnTo>
                    <a:pt x="2558" y="95"/>
                  </a:lnTo>
                  <a:lnTo>
                    <a:pt x="2536" y="98"/>
                  </a:lnTo>
                  <a:lnTo>
                    <a:pt x="2508" y="102"/>
                  </a:lnTo>
                  <a:lnTo>
                    <a:pt x="2478" y="105"/>
                  </a:lnTo>
                  <a:lnTo>
                    <a:pt x="2444" y="109"/>
                  </a:lnTo>
                  <a:lnTo>
                    <a:pt x="2410" y="110"/>
                  </a:lnTo>
                  <a:lnTo>
                    <a:pt x="2374" y="107"/>
                  </a:lnTo>
                  <a:lnTo>
                    <a:pt x="2348" y="103"/>
                  </a:lnTo>
                  <a:lnTo>
                    <a:pt x="2322" y="91"/>
                  </a:lnTo>
                  <a:lnTo>
                    <a:pt x="2304" y="86"/>
                  </a:lnTo>
                  <a:lnTo>
                    <a:pt x="2292" y="81"/>
                  </a:lnTo>
                  <a:lnTo>
                    <a:pt x="2286" y="76"/>
                  </a:lnTo>
                  <a:lnTo>
                    <a:pt x="2274" y="70"/>
                  </a:lnTo>
                  <a:lnTo>
                    <a:pt x="2268" y="65"/>
                  </a:lnTo>
                  <a:lnTo>
                    <a:pt x="2246" y="18"/>
                  </a:lnTo>
                  <a:lnTo>
                    <a:pt x="2224" y="0"/>
                  </a:lnTo>
                  <a:lnTo>
                    <a:pt x="2185" y="3"/>
                  </a:lnTo>
                  <a:lnTo>
                    <a:pt x="2156" y="16"/>
                  </a:lnTo>
                  <a:lnTo>
                    <a:pt x="2126" y="22"/>
                  </a:lnTo>
                  <a:lnTo>
                    <a:pt x="2081" y="49"/>
                  </a:lnTo>
                  <a:lnTo>
                    <a:pt x="2048" y="64"/>
                  </a:lnTo>
                  <a:lnTo>
                    <a:pt x="2018" y="76"/>
                  </a:lnTo>
                  <a:lnTo>
                    <a:pt x="1986" y="96"/>
                  </a:lnTo>
                  <a:lnTo>
                    <a:pt x="1896" y="102"/>
                  </a:lnTo>
                  <a:lnTo>
                    <a:pt x="1794" y="102"/>
                  </a:lnTo>
                  <a:lnTo>
                    <a:pt x="1692" y="102"/>
                  </a:lnTo>
                  <a:lnTo>
                    <a:pt x="1644" y="102"/>
                  </a:lnTo>
                  <a:lnTo>
                    <a:pt x="1602" y="96"/>
                  </a:lnTo>
                  <a:lnTo>
                    <a:pt x="1560" y="91"/>
                  </a:lnTo>
                  <a:lnTo>
                    <a:pt x="1524" y="86"/>
                  </a:lnTo>
                  <a:lnTo>
                    <a:pt x="1506" y="86"/>
                  </a:lnTo>
                  <a:lnTo>
                    <a:pt x="1494" y="81"/>
                  </a:lnTo>
                  <a:lnTo>
                    <a:pt x="1482" y="76"/>
                  </a:lnTo>
                  <a:lnTo>
                    <a:pt x="1476" y="70"/>
                  </a:lnTo>
                  <a:lnTo>
                    <a:pt x="1458" y="65"/>
                  </a:lnTo>
                  <a:lnTo>
                    <a:pt x="1440" y="55"/>
                  </a:lnTo>
                  <a:lnTo>
                    <a:pt x="1428" y="50"/>
                  </a:lnTo>
                  <a:lnTo>
                    <a:pt x="1410" y="50"/>
                  </a:lnTo>
                  <a:lnTo>
                    <a:pt x="1398" y="44"/>
                  </a:lnTo>
                  <a:lnTo>
                    <a:pt x="1386" y="44"/>
                  </a:lnTo>
                  <a:lnTo>
                    <a:pt x="1374" y="44"/>
                  </a:lnTo>
                  <a:lnTo>
                    <a:pt x="1356" y="44"/>
                  </a:lnTo>
                  <a:lnTo>
                    <a:pt x="1344" y="44"/>
                  </a:lnTo>
                  <a:lnTo>
                    <a:pt x="1332" y="50"/>
                  </a:lnTo>
                  <a:lnTo>
                    <a:pt x="1308" y="55"/>
                  </a:lnTo>
                  <a:lnTo>
                    <a:pt x="1260" y="70"/>
                  </a:lnTo>
                  <a:lnTo>
                    <a:pt x="1218" y="86"/>
                  </a:lnTo>
                  <a:lnTo>
                    <a:pt x="1176" y="96"/>
                  </a:lnTo>
                  <a:lnTo>
                    <a:pt x="1140" y="107"/>
                  </a:lnTo>
                  <a:lnTo>
                    <a:pt x="1098" y="117"/>
                  </a:lnTo>
                  <a:lnTo>
                    <a:pt x="1062" y="128"/>
                  </a:lnTo>
                  <a:lnTo>
                    <a:pt x="1020" y="133"/>
                  </a:lnTo>
                  <a:lnTo>
                    <a:pt x="948" y="143"/>
                  </a:lnTo>
                  <a:lnTo>
                    <a:pt x="882" y="149"/>
                  </a:lnTo>
                  <a:lnTo>
                    <a:pt x="822" y="149"/>
                  </a:lnTo>
                  <a:lnTo>
                    <a:pt x="762" y="143"/>
                  </a:lnTo>
                  <a:lnTo>
                    <a:pt x="708" y="138"/>
                  </a:lnTo>
                  <a:lnTo>
                    <a:pt x="654" y="128"/>
                  </a:lnTo>
                  <a:lnTo>
                    <a:pt x="612" y="117"/>
                  </a:lnTo>
                  <a:lnTo>
                    <a:pt x="570" y="107"/>
                  </a:lnTo>
                  <a:lnTo>
                    <a:pt x="534" y="96"/>
                  </a:lnTo>
                  <a:lnTo>
                    <a:pt x="504" y="86"/>
                  </a:lnTo>
                  <a:lnTo>
                    <a:pt x="480" y="76"/>
                  </a:lnTo>
                  <a:lnTo>
                    <a:pt x="462" y="65"/>
                  </a:lnTo>
                  <a:lnTo>
                    <a:pt x="444" y="55"/>
                  </a:lnTo>
                  <a:lnTo>
                    <a:pt x="426" y="44"/>
                  </a:lnTo>
                  <a:lnTo>
                    <a:pt x="408" y="34"/>
                  </a:lnTo>
                  <a:lnTo>
                    <a:pt x="402" y="34"/>
                  </a:lnTo>
                  <a:lnTo>
                    <a:pt x="396" y="34"/>
                  </a:lnTo>
                  <a:lnTo>
                    <a:pt x="390" y="34"/>
                  </a:lnTo>
                  <a:lnTo>
                    <a:pt x="384" y="34"/>
                  </a:lnTo>
                  <a:lnTo>
                    <a:pt x="378" y="39"/>
                  </a:lnTo>
                  <a:lnTo>
                    <a:pt x="372" y="44"/>
                  </a:lnTo>
                  <a:lnTo>
                    <a:pt x="360" y="55"/>
                  </a:lnTo>
                  <a:lnTo>
                    <a:pt x="348" y="65"/>
                  </a:lnTo>
                  <a:lnTo>
                    <a:pt x="342" y="70"/>
                  </a:lnTo>
                  <a:lnTo>
                    <a:pt x="336" y="76"/>
                  </a:lnTo>
                  <a:lnTo>
                    <a:pt x="324" y="86"/>
                  </a:lnTo>
                  <a:lnTo>
                    <a:pt x="306" y="91"/>
                  </a:lnTo>
                  <a:lnTo>
                    <a:pt x="288" y="96"/>
                  </a:lnTo>
                  <a:lnTo>
                    <a:pt x="264" y="102"/>
                  </a:lnTo>
                  <a:lnTo>
                    <a:pt x="240" y="107"/>
                  </a:lnTo>
                  <a:lnTo>
                    <a:pt x="216" y="112"/>
                  </a:lnTo>
                  <a:lnTo>
                    <a:pt x="192" y="112"/>
                  </a:lnTo>
                  <a:lnTo>
                    <a:pt x="168" y="117"/>
                  </a:lnTo>
                  <a:lnTo>
                    <a:pt x="145" y="117"/>
                  </a:lnTo>
                  <a:lnTo>
                    <a:pt x="120" y="117"/>
                  </a:lnTo>
                  <a:lnTo>
                    <a:pt x="90" y="112"/>
                  </a:lnTo>
                  <a:lnTo>
                    <a:pt x="66" y="112"/>
                  </a:lnTo>
                  <a:lnTo>
                    <a:pt x="42" y="107"/>
                  </a:lnTo>
                  <a:lnTo>
                    <a:pt x="24" y="102"/>
                  </a:lnTo>
                  <a:lnTo>
                    <a:pt x="0" y="96"/>
                  </a:lnTo>
                  <a:lnTo>
                    <a:pt x="0" y="445"/>
                  </a:lnTo>
                  <a:lnTo>
                    <a:pt x="5760" y="445"/>
                  </a:lnTo>
                </a:path>
              </a:pathLst>
            </a:custGeom>
            <a:solidFill>
              <a:schemeClr val="accent2">
                <a:alpha val="50195"/>
              </a:schemeClr>
            </a:solidFill>
            <a:ln>
              <a:noFill/>
            </a:ln>
            <a:extLst>
              <a:ext uri="{91240B29-F687-4F45-9708-019B960494DF}">
                <a14:hiddenLine xmlns:a14="http://schemas.microsoft.com/office/drawing/2010/main" w="9525">
                  <a:solidFill>
                    <a:srgbClr val="000000"/>
                  </a:solidFill>
                  <a:prstDash val="solid"/>
                  <a:round/>
                  <a:headEnd/>
                  <a:tailEnd/>
                </a14:hiddenLine>
              </a:ext>
            </a:extLst>
          </p:spPr>
          <p:txBody>
            <a:bodyPr/>
            <a:lstStyle/>
            <a:p>
              <a:endParaRPr lang="ru-RU"/>
            </a:p>
          </p:txBody>
        </p:sp>
        <p:sp>
          <p:nvSpPr>
            <p:cNvPr id="353303" name="Freeform 23"/>
            <p:cNvSpPr>
              <a:spLocks/>
            </p:cNvSpPr>
            <p:nvPr userDrawn="1"/>
          </p:nvSpPr>
          <p:spPr bwMode="hidden">
            <a:xfrm>
              <a:off x="0" y="3867"/>
              <a:ext cx="5770" cy="174"/>
            </a:xfrm>
            <a:custGeom>
              <a:avLst/>
              <a:gdLst/>
              <a:ahLst/>
              <a:cxnLst>
                <a:cxn ang="0">
                  <a:pos x="4993" y="66"/>
                </a:cxn>
                <a:cxn ang="0">
                  <a:pos x="4771" y="132"/>
                </a:cxn>
                <a:cxn ang="0">
                  <a:pos x="4640" y="96"/>
                </a:cxn>
                <a:cxn ang="0">
                  <a:pos x="4598" y="36"/>
                </a:cxn>
                <a:cxn ang="0">
                  <a:pos x="4478" y="30"/>
                </a:cxn>
                <a:cxn ang="0">
                  <a:pos x="4186" y="108"/>
                </a:cxn>
                <a:cxn ang="0">
                  <a:pos x="3815" y="120"/>
                </a:cxn>
                <a:cxn ang="0">
                  <a:pos x="3617" y="72"/>
                </a:cxn>
                <a:cxn ang="0">
                  <a:pos x="3510" y="60"/>
                </a:cxn>
                <a:cxn ang="0">
                  <a:pos x="3336" y="96"/>
                </a:cxn>
                <a:cxn ang="0">
                  <a:pos x="2846" y="150"/>
                </a:cxn>
                <a:cxn ang="0">
                  <a:pos x="2703" y="96"/>
                </a:cxn>
                <a:cxn ang="0">
                  <a:pos x="2619" y="90"/>
                </a:cxn>
                <a:cxn ang="0">
                  <a:pos x="2416" y="132"/>
                </a:cxn>
                <a:cxn ang="0">
                  <a:pos x="2278" y="84"/>
                </a:cxn>
                <a:cxn ang="0">
                  <a:pos x="2151" y="36"/>
                </a:cxn>
                <a:cxn ang="0">
                  <a:pos x="1947" y="120"/>
                </a:cxn>
                <a:cxn ang="0">
                  <a:pos x="1525" y="102"/>
                </a:cxn>
                <a:cxn ang="0">
                  <a:pos x="1429" y="60"/>
                </a:cxn>
                <a:cxn ang="0">
                  <a:pos x="1333" y="60"/>
                </a:cxn>
                <a:cxn ang="0">
                  <a:pos x="1058" y="150"/>
                </a:cxn>
                <a:cxn ang="0">
                  <a:pos x="652" y="150"/>
                </a:cxn>
                <a:cxn ang="0">
                  <a:pos x="442" y="66"/>
                </a:cxn>
                <a:cxn ang="0">
                  <a:pos x="377" y="48"/>
                </a:cxn>
                <a:cxn ang="0">
                  <a:pos x="305" y="108"/>
                </a:cxn>
                <a:cxn ang="0">
                  <a:pos x="144" y="138"/>
                </a:cxn>
                <a:cxn ang="0">
                  <a:pos x="0" y="96"/>
                </a:cxn>
                <a:cxn ang="0">
                  <a:pos x="167" y="120"/>
                </a:cxn>
                <a:cxn ang="0">
                  <a:pos x="323" y="84"/>
                </a:cxn>
                <a:cxn ang="0">
                  <a:pos x="383" y="24"/>
                </a:cxn>
                <a:cxn ang="0">
                  <a:pos x="460" y="60"/>
                </a:cxn>
                <a:cxn ang="0">
                  <a:pos x="706" y="144"/>
                </a:cxn>
                <a:cxn ang="0">
                  <a:pos x="1100" y="120"/>
                </a:cxn>
                <a:cxn ang="0">
                  <a:pos x="1345" y="36"/>
                </a:cxn>
                <a:cxn ang="0">
                  <a:pos x="1441" y="48"/>
                </a:cxn>
                <a:cxn ang="0">
                  <a:pos x="1561" y="90"/>
                </a:cxn>
                <a:cxn ang="0">
                  <a:pos x="1971" y="96"/>
                </a:cxn>
                <a:cxn ang="0">
                  <a:pos x="2235" y="3"/>
                </a:cxn>
                <a:cxn ang="0">
                  <a:pos x="2350" y="102"/>
                </a:cxn>
                <a:cxn ang="0">
                  <a:pos x="2559" y="96"/>
                </a:cxn>
                <a:cxn ang="0">
                  <a:pos x="2715" y="24"/>
                </a:cxn>
                <a:cxn ang="0">
                  <a:pos x="2792" y="132"/>
                </a:cxn>
                <a:cxn ang="0">
                  <a:pos x="3127" y="102"/>
                </a:cxn>
                <a:cxn ang="0">
                  <a:pos x="3486" y="48"/>
                </a:cxn>
                <a:cxn ang="0">
                  <a:pos x="3582" y="42"/>
                </a:cxn>
                <a:cxn ang="0">
                  <a:pos x="3731" y="90"/>
                </a:cxn>
                <a:cxn ang="0">
                  <a:pos x="4078" y="102"/>
                </a:cxn>
                <a:cxn ang="0">
                  <a:pos x="4419" y="30"/>
                </a:cxn>
                <a:cxn ang="0">
                  <a:pos x="4574" y="6"/>
                </a:cxn>
                <a:cxn ang="0">
                  <a:pos x="4628" y="60"/>
                </a:cxn>
                <a:cxn ang="0">
                  <a:pos x="4724" y="108"/>
                </a:cxn>
                <a:cxn ang="0">
                  <a:pos x="4927" y="84"/>
                </a:cxn>
                <a:cxn ang="0">
                  <a:pos x="5118" y="14"/>
                </a:cxn>
                <a:cxn ang="0">
                  <a:pos x="5280" y="9"/>
                </a:cxn>
                <a:cxn ang="0">
                  <a:pos x="5453" y="36"/>
                </a:cxn>
                <a:cxn ang="0">
                  <a:pos x="5465" y="72"/>
                </a:cxn>
                <a:cxn ang="0">
                  <a:pos x="5656" y="90"/>
                </a:cxn>
                <a:cxn ang="0">
                  <a:pos x="5710" y="102"/>
                </a:cxn>
                <a:cxn ang="0">
                  <a:pos x="5477" y="90"/>
                </a:cxn>
                <a:cxn ang="0">
                  <a:pos x="5453" y="60"/>
                </a:cxn>
                <a:cxn ang="0">
                  <a:pos x="5393" y="30"/>
                </a:cxn>
                <a:cxn ang="0">
                  <a:pos x="5219" y="24"/>
                </a:cxn>
              </a:cxnLst>
              <a:rect l="0" t="0" r="r" b="b"/>
              <a:pathLst>
                <a:path w="5770" h="174">
                  <a:moveTo>
                    <a:pt x="5151" y="24"/>
                  </a:moveTo>
                  <a:lnTo>
                    <a:pt x="5127" y="26"/>
                  </a:lnTo>
                  <a:lnTo>
                    <a:pt x="5082" y="30"/>
                  </a:lnTo>
                  <a:lnTo>
                    <a:pt x="5049" y="38"/>
                  </a:lnTo>
                  <a:lnTo>
                    <a:pt x="5029" y="48"/>
                  </a:lnTo>
                  <a:lnTo>
                    <a:pt x="5017" y="54"/>
                  </a:lnTo>
                  <a:lnTo>
                    <a:pt x="4993" y="66"/>
                  </a:lnTo>
                  <a:lnTo>
                    <a:pt x="4957" y="84"/>
                  </a:lnTo>
                  <a:lnTo>
                    <a:pt x="4927" y="102"/>
                  </a:lnTo>
                  <a:lnTo>
                    <a:pt x="4891" y="114"/>
                  </a:lnTo>
                  <a:lnTo>
                    <a:pt x="4861" y="120"/>
                  </a:lnTo>
                  <a:lnTo>
                    <a:pt x="4831" y="126"/>
                  </a:lnTo>
                  <a:lnTo>
                    <a:pt x="4801" y="132"/>
                  </a:lnTo>
                  <a:lnTo>
                    <a:pt x="4771" y="132"/>
                  </a:lnTo>
                  <a:lnTo>
                    <a:pt x="4748" y="132"/>
                  </a:lnTo>
                  <a:lnTo>
                    <a:pt x="4724" y="126"/>
                  </a:lnTo>
                  <a:lnTo>
                    <a:pt x="4706" y="120"/>
                  </a:lnTo>
                  <a:lnTo>
                    <a:pt x="4682" y="114"/>
                  </a:lnTo>
                  <a:lnTo>
                    <a:pt x="4670" y="108"/>
                  </a:lnTo>
                  <a:lnTo>
                    <a:pt x="4652" y="102"/>
                  </a:lnTo>
                  <a:lnTo>
                    <a:pt x="4640" y="96"/>
                  </a:lnTo>
                  <a:lnTo>
                    <a:pt x="4634" y="84"/>
                  </a:lnTo>
                  <a:lnTo>
                    <a:pt x="4628" y="78"/>
                  </a:lnTo>
                  <a:lnTo>
                    <a:pt x="4622" y="66"/>
                  </a:lnTo>
                  <a:lnTo>
                    <a:pt x="4616" y="54"/>
                  </a:lnTo>
                  <a:lnTo>
                    <a:pt x="4610" y="48"/>
                  </a:lnTo>
                  <a:lnTo>
                    <a:pt x="4604" y="42"/>
                  </a:lnTo>
                  <a:lnTo>
                    <a:pt x="4598" y="36"/>
                  </a:lnTo>
                  <a:lnTo>
                    <a:pt x="4586" y="30"/>
                  </a:lnTo>
                  <a:lnTo>
                    <a:pt x="4574" y="24"/>
                  </a:lnTo>
                  <a:lnTo>
                    <a:pt x="4562" y="18"/>
                  </a:lnTo>
                  <a:lnTo>
                    <a:pt x="4544" y="18"/>
                  </a:lnTo>
                  <a:lnTo>
                    <a:pt x="4526" y="18"/>
                  </a:lnTo>
                  <a:lnTo>
                    <a:pt x="4502" y="24"/>
                  </a:lnTo>
                  <a:lnTo>
                    <a:pt x="4478" y="30"/>
                  </a:lnTo>
                  <a:lnTo>
                    <a:pt x="4449" y="36"/>
                  </a:lnTo>
                  <a:lnTo>
                    <a:pt x="4419" y="48"/>
                  </a:lnTo>
                  <a:lnTo>
                    <a:pt x="4383" y="60"/>
                  </a:lnTo>
                  <a:lnTo>
                    <a:pt x="4341" y="72"/>
                  </a:lnTo>
                  <a:lnTo>
                    <a:pt x="4287" y="90"/>
                  </a:lnTo>
                  <a:lnTo>
                    <a:pt x="4239" y="96"/>
                  </a:lnTo>
                  <a:lnTo>
                    <a:pt x="4186" y="108"/>
                  </a:lnTo>
                  <a:lnTo>
                    <a:pt x="4132" y="114"/>
                  </a:lnTo>
                  <a:lnTo>
                    <a:pt x="4078" y="120"/>
                  </a:lnTo>
                  <a:lnTo>
                    <a:pt x="4024" y="120"/>
                  </a:lnTo>
                  <a:lnTo>
                    <a:pt x="3970" y="120"/>
                  </a:lnTo>
                  <a:lnTo>
                    <a:pt x="3916" y="120"/>
                  </a:lnTo>
                  <a:lnTo>
                    <a:pt x="3863" y="120"/>
                  </a:lnTo>
                  <a:lnTo>
                    <a:pt x="3815" y="120"/>
                  </a:lnTo>
                  <a:lnTo>
                    <a:pt x="3767" y="114"/>
                  </a:lnTo>
                  <a:lnTo>
                    <a:pt x="3731" y="108"/>
                  </a:lnTo>
                  <a:lnTo>
                    <a:pt x="3689" y="96"/>
                  </a:lnTo>
                  <a:lnTo>
                    <a:pt x="3659" y="90"/>
                  </a:lnTo>
                  <a:lnTo>
                    <a:pt x="3647" y="84"/>
                  </a:lnTo>
                  <a:lnTo>
                    <a:pt x="3635" y="78"/>
                  </a:lnTo>
                  <a:lnTo>
                    <a:pt x="3617" y="72"/>
                  </a:lnTo>
                  <a:lnTo>
                    <a:pt x="3600" y="60"/>
                  </a:lnTo>
                  <a:lnTo>
                    <a:pt x="3582" y="60"/>
                  </a:lnTo>
                  <a:lnTo>
                    <a:pt x="3564" y="54"/>
                  </a:lnTo>
                  <a:lnTo>
                    <a:pt x="3546" y="54"/>
                  </a:lnTo>
                  <a:lnTo>
                    <a:pt x="3534" y="54"/>
                  </a:lnTo>
                  <a:lnTo>
                    <a:pt x="3522" y="60"/>
                  </a:lnTo>
                  <a:lnTo>
                    <a:pt x="3510" y="60"/>
                  </a:lnTo>
                  <a:lnTo>
                    <a:pt x="3498" y="66"/>
                  </a:lnTo>
                  <a:lnTo>
                    <a:pt x="3486" y="66"/>
                  </a:lnTo>
                  <a:lnTo>
                    <a:pt x="3474" y="78"/>
                  </a:lnTo>
                  <a:lnTo>
                    <a:pt x="3462" y="84"/>
                  </a:lnTo>
                  <a:lnTo>
                    <a:pt x="3456" y="84"/>
                  </a:lnTo>
                  <a:lnTo>
                    <a:pt x="3426" y="90"/>
                  </a:lnTo>
                  <a:lnTo>
                    <a:pt x="3336" y="96"/>
                  </a:lnTo>
                  <a:lnTo>
                    <a:pt x="3205" y="108"/>
                  </a:lnTo>
                  <a:lnTo>
                    <a:pt x="3127" y="120"/>
                  </a:lnTo>
                  <a:lnTo>
                    <a:pt x="3049" y="132"/>
                  </a:lnTo>
                  <a:lnTo>
                    <a:pt x="2972" y="144"/>
                  </a:lnTo>
                  <a:lnTo>
                    <a:pt x="2906" y="150"/>
                  </a:lnTo>
                  <a:lnTo>
                    <a:pt x="2870" y="150"/>
                  </a:lnTo>
                  <a:lnTo>
                    <a:pt x="2846" y="150"/>
                  </a:lnTo>
                  <a:lnTo>
                    <a:pt x="2816" y="150"/>
                  </a:lnTo>
                  <a:lnTo>
                    <a:pt x="2792" y="150"/>
                  </a:lnTo>
                  <a:lnTo>
                    <a:pt x="2768" y="144"/>
                  </a:lnTo>
                  <a:lnTo>
                    <a:pt x="2744" y="138"/>
                  </a:lnTo>
                  <a:lnTo>
                    <a:pt x="2727" y="132"/>
                  </a:lnTo>
                  <a:lnTo>
                    <a:pt x="2709" y="126"/>
                  </a:lnTo>
                  <a:lnTo>
                    <a:pt x="2703" y="96"/>
                  </a:lnTo>
                  <a:lnTo>
                    <a:pt x="2703" y="78"/>
                  </a:lnTo>
                  <a:lnTo>
                    <a:pt x="2709" y="42"/>
                  </a:lnTo>
                  <a:lnTo>
                    <a:pt x="2697" y="36"/>
                  </a:lnTo>
                  <a:lnTo>
                    <a:pt x="2673" y="42"/>
                  </a:lnTo>
                  <a:lnTo>
                    <a:pt x="2661" y="60"/>
                  </a:lnTo>
                  <a:lnTo>
                    <a:pt x="2643" y="72"/>
                  </a:lnTo>
                  <a:lnTo>
                    <a:pt x="2619" y="90"/>
                  </a:lnTo>
                  <a:lnTo>
                    <a:pt x="2595" y="102"/>
                  </a:lnTo>
                  <a:lnTo>
                    <a:pt x="2559" y="114"/>
                  </a:lnTo>
                  <a:lnTo>
                    <a:pt x="2541" y="114"/>
                  </a:lnTo>
                  <a:lnTo>
                    <a:pt x="2511" y="120"/>
                  </a:lnTo>
                  <a:lnTo>
                    <a:pt x="2481" y="126"/>
                  </a:lnTo>
                  <a:lnTo>
                    <a:pt x="2446" y="126"/>
                  </a:lnTo>
                  <a:lnTo>
                    <a:pt x="2416" y="132"/>
                  </a:lnTo>
                  <a:lnTo>
                    <a:pt x="2380" y="126"/>
                  </a:lnTo>
                  <a:lnTo>
                    <a:pt x="2350" y="120"/>
                  </a:lnTo>
                  <a:lnTo>
                    <a:pt x="2326" y="108"/>
                  </a:lnTo>
                  <a:lnTo>
                    <a:pt x="2308" y="102"/>
                  </a:lnTo>
                  <a:lnTo>
                    <a:pt x="2296" y="96"/>
                  </a:lnTo>
                  <a:lnTo>
                    <a:pt x="2290" y="90"/>
                  </a:lnTo>
                  <a:lnTo>
                    <a:pt x="2278" y="84"/>
                  </a:lnTo>
                  <a:lnTo>
                    <a:pt x="2272" y="78"/>
                  </a:lnTo>
                  <a:lnTo>
                    <a:pt x="2250" y="57"/>
                  </a:lnTo>
                  <a:lnTo>
                    <a:pt x="2243" y="35"/>
                  </a:lnTo>
                  <a:lnTo>
                    <a:pt x="2228" y="18"/>
                  </a:lnTo>
                  <a:lnTo>
                    <a:pt x="2208" y="18"/>
                  </a:lnTo>
                  <a:lnTo>
                    <a:pt x="2172" y="24"/>
                  </a:lnTo>
                  <a:lnTo>
                    <a:pt x="2151" y="36"/>
                  </a:lnTo>
                  <a:lnTo>
                    <a:pt x="2127" y="51"/>
                  </a:lnTo>
                  <a:lnTo>
                    <a:pt x="2097" y="60"/>
                  </a:lnTo>
                  <a:lnTo>
                    <a:pt x="2073" y="72"/>
                  </a:lnTo>
                  <a:lnTo>
                    <a:pt x="2046" y="87"/>
                  </a:lnTo>
                  <a:lnTo>
                    <a:pt x="2007" y="102"/>
                  </a:lnTo>
                  <a:lnTo>
                    <a:pt x="1977" y="114"/>
                  </a:lnTo>
                  <a:lnTo>
                    <a:pt x="1947" y="120"/>
                  </a:lnTo>
                  <a:lnTo>
                    <a:pt x="1895" y="120"/>
                  </a:lnTo>
                  <a:lnTo>
                    <a:pt x="1794" y="120"/>
                  </a:lnTo>
                  <a:lnTo>
                    <a:pt x="1692" y="120"/>
                  </a:lnTo>
                  <a:lnTo>
                    <a:pt x="1644" y="120"/>
                  </a:lnTo>
                  <a:lnTo>
                    <a:pt x="1602" y="114"/>
                  </a:lnTo>
                  <a:lnTo>
                    <a:pt x="1561" y="108"/>
                  </a:lnTo>
                  <a:lnTo>
                    <a:pt x="1525" y="102"/>
                  </a:lnTo>
                  <a:lnTo>
                    <a:pt x="1507" y="102"/>
                  </a:lnTo>
                  <a:lnTo>
                    <a:pt x="1495" y="96"/>
                  </a:lnTo>
                  <a:lnTo>
                    <a:pt x="1483" y="90"/>
                  </a:lnTo>
                  <a:lnTo>
                    <a:pt x="1477" y="84"/>
                  </a:lnTo>
                  <a:lnTo>
                    <a:pt x="1459" y="78"/>
                  </a:lnTo>
                  <a:lnTo>
                    <a:pt x="1441" y="66"/>
                  </a:lnTo>
                  <a:lnTo>
                    <a:pt x="1429" y="60"/>
                  </a:lnTo>
                  <a:lnTo>
                    <a:pt x="1411" y="60"/>
                  </a:lnTo>
                  <a:lnTo>
                    <a:pt x="1399" y="54"/>
                  </a:lnTo>
                  <a:lnTo>
                    <a:pt x="1387" y="54"/>
                  </a:lnTo>
                  <a:lnTo>
                    <a:pt x="1375" y="54"/>
                  </a:lnTo>
                  <a:lnTo>
                    <a:pt x="1357" y="54"/>
                  </a:lnTo>
                  <a:lnTo>
                    <a:pt x="1345" y="54"/>
                  </a:lnTo>
                  <a:lnTo>
                    <a:pt x="1333" y="60"/>
                  </a:lnTo>
                  <a:lnTo>
                    <a:pt x="1309" y="66"/>
                  </a:lnTo>
                  <a:lnTo>
                    <a:pt x="1262" y="84"/>
                  </a:lnTo>
                  <a:lnTo>
                    <a:pt x="1220" y="102"/>
                  </a:lnTo>
                  <a:lnTo>
                    <a:pt x="1178" y="114"/>
                  </a:lnTo>
                  <a:lnTo>
                    <a:pt x="1142" y="126"/>
                  </a:lnTo>
                  <a:lnTo>
                    <a:pt x="1100" y="138"/>
                  </a:lnTo>
                  <a:lnTo>
                    <a:pt x="1058" y="150"/>
                  </a:lnTo>
                  <a:lnTo>
                    <a:pt x="1016" y="156"/>
                  </a:lnTo>
                  <a:lnTo>
                    <a:pt x="945" y="168"/>
                  </a:lnTo>
                  <a:lnTo>
                    <a:pt x="879" y="174"/>
                  </a:lnTo>
                  <a:lnTo>
                    <a:pt x="819" y="174"/>
                  </a:lnTo>
                  <a:lnTo>
                    <a:pt x="759" y="168"/>
                  </a:lnTo>
                  <a:lnTo>
                    <a:pt x="706" y="162"/>
                  </a:lnTo>
                  <a:lnTo>
                    <a:pt x="652" y="150"/>
                  </a:lnTo>
                  <a:lnTo>
                    <a:pt x="610" y="138"/>
                  </a:lnTo>
                  <a:lnTo>
                    <a:pt x="568" y="126"/>
                  </a:lnTo>
                  <a:lnTo>
                    <a:pt x="532" y="114"/>
                  </a:lnTo>
                  <a:lnTo>
                    <a:pt x="502" y="102"/>
                  </a:lnTo>
                  <a:lnTo>
                    <a:pt x="478" y="90"/>
                  </a:lnTo>
                  <a:lnTo>
                    <a:pt x="460" y="78"/>
                  </a:lnTo>
                  <a:lnTo>
                    <a:pt x="442" y="66"/>
                  </a:lnTo>
                  <a:lnTo>
                    <a:pt x="425" y="54"/>
                  </a:lnTo>
                  <a:lnTo>
                    <a:pt x="407" y="42"/>
                  </a:lnTo>
                  <a:lnTo>
                    <a:pt x="401" y="42"/>
                  </a:lnTo>
                  <a:lnTo>
                    <a:pt x="395" y="42"/>
                  </a:lnTo>
                  <a:lnTo>
                    <a:pt x="389" y="42"/>
                  </a:lnTo>
                  <a:lnTo>
                    <a:pt x="383" y="42"/>
                  </a:lnTo>
                  <a:lnTo>
                    <a:pt x="377" y="48"/>
                  </a:lnTo>
                  <a:lnTo>
                    <a:pt x="371" y="54"/>
                  </a:lnTo>
                  <a:lnTo>
                    <a:pt x="359" y="66"/>
                  </a:lnTo>
                  <a:lnTo>
                    <a:pt x="347" y="78"/>
                  </a:lnTo>
                  <a:lnTo>
                    <a:pt x="341" y="84"/>
                  </a:lnTo>
                  <a:lnTo>
                    <a:pt x="335" y="90"/>
                  </a:lnTo>
                  <a:lnTo>
                    <a:pt x="323" y="102"/>
                  </a:lnTo>
                  <a:lnTo>
                    <a:pt x="305" y="108"/>
                  </a:lnTo>
                  <a:lnTo>
                    <a:pt x="287" y="114"/>
                  </a:lnTo>
                  <a:lnTo>
                    <a:pt x="263" y="120"/>
                  </a:lnTo>
                  <a:lnTo>
                    <a:pt x="239" y="126"/>
                  </a:lnTo>
                  <a:lnTo>
                    <a:pt x="215" y="132"/>
                  </a:lnTo>
                  <a:lnTo>
                    <a:pt x="191" y="132"/>
                  </a:lnTo>
                  <a:lnTo>
                    <a:pt x="167" y="138"/>
                  </a:lnTo>
                  <a:lnTo>
                    <a:pt x="144" y="138"/>
                  </a:lnTo>
                  <a:lnTo>
                    <a:pt x="120" y="138"/>
                  </a:lnTo>
                  <a:lnTo>
                    <a:pt x="90" y="132"/>
                  </a:lnTo>
                  <a:lnTo>
                    <a:pt x="66" y="132"/>
                  </a:lnTo>
                  <a:lnTo>
                    <a:pt x="42" y="126"/>
                  </a:lnTo>
                  <a:lnTo>
                    <a:pt x="24" y="120"/>
                  </a:lnTo>
                  <a:lnTo>
                    <a:pt x="0" y="114"/>
                  </a:lnTo>
                  <a:lnTo>
                    <a:pt x="0" y="96"/>
                  </a:lnTo>
                  <a:lnTo>
                    <a:pt x="24" y="102"/>
                  </a:lnTo>
                  <a:lnTo>
                    <a:pt x="42" y="108"/>
                  </a:lnTo>
                  <a:lnTo>
                    <a:pt x="66" y="114"/>
                  </a:lnTo>
                  <a:lnTo>
                    <a:pt x="90" y="114"/>
                  </a:lnTo>
                  <a:lnTo>
                    <a:pt x="120" y="120"/>
                  </a:lnTo>
                  <a:lnTo>
                    <a:pt x="144" y="120"/>
                  </a:lnTo>
                  <a:lnTo>
                    <a:pt x="167" y="120"/>
                  </a:lnTo>
                  <a:lnTo>
                    <a:pt x="191" y="114"/>
                  </a:lnTo>
                  <a:lnTo>
                    <a:pt x="215" y="114"/>
                  </a:lnTo>
                  <a:lnTo>
                    <a:pt x="239" y="108"/>
                  </a:lnTo>
                  <a:lnTo>
                    <a:pt x="263" y="102"/>
                  </a:lnTo>
                  <a:lnTo>
                    <a:pt x="287" y="96"/>
                  </a:lnTo>
                  <a:lnTo>
                    <a:pt x="305" y="90"/>
                  </a:lnTo>
                  <a:lnTo>
                    <a:pt x="323" y="84"/>
                  </a:lnTo>
                  <a:lnTo>
                    <a:pt x="335" y="72"/>
                  </a:lnTo>
                  <a:lnTo>
                    <a:pt x="341" y="66"/>
                  </a:lnTo>
                  <a:lnTo>
                    <a:pt x="347" y="60"/>
                  </a:lnTo>
                  <a:lnTo>
                    <a:pt x="359" y="48"/>
                  </a:lnTo>
                  <a:lnTo>
                    <a:pt x="371" y="36"/>
                  </a:lnTo>
                  <a:lnTo>
                    <a:pt x="377" y="30"/>
                  </a:lnTo>
                  <a:lnTo>
                    <a:pt x="383" y="24"/>
                  </a:lnTo>
                  <a:lnTo>
                    <a:pt x="389" y="24"/>
                  </a:lnTo>
                  <a:lnTo>
                    <a:pt x="395" y="24"/>
                  </a:lnTo>
                  <a:lnTo>
                    <a:pt x="401" y="24"/>
                  </a:lnTo>
                  <a:lnTo>
                    <a:pt x="407" y="24"/>
                  </a:lnTo>
                  <a:lnTo>
                    <a:pt x="425" y="36"/>
                  </a:lnTo>
                  <a:lnTo>
                    <a:pt x="442" y="48"/>
                  </a:lnTo>
                  <a:lnTo>
                    <a:pt x="460" y="60"/>
                  </a:lnTo>
                  <a:lnTo>
                    <a:pt x="478" y="72"/>
                  </a:lnTo>
                  <a:lnTo>
                    <a:pt x="502" y="84"/>
                  </a:lnTo>
                  <a:lnTo>
                    <a:pt x="532" y="96"/>
                  </a:lnTo>
                  <a:lnTo>
                    <a:pt x="568" y="108"/>
                  </a:lnTo>
                  <a:lnTo>
                    <a:pt x="610" y="120"/>
                  </a:lnTo>
                  <a:lnTo>
                    <a:pt x="652" y="132"/>
                  </a:lnTo>
                  <a:lnTo>
                    <a:pt x="706" y="144"/>
                  </a:lnTo>
                  <a:lnTo>
                    <a:pt x="759" y="150"/>
                  </a:lnTo>
                  <a:lnTo>
                    <a:pt x="819" y="156"/>
                  </a:lnTo>
                  <a:lnTo>
                    <a:pt x="879" y="156"/>
                  </a:lnTo>
                  <a:lnTo>
                    <a:pt x="945" y="150"/>
                  </a:lnTo>
                  <a:lnTo>
                    <a:pt x="1016" y="138"/>
                  </a:lnTo>
                  <a:lnTo>
                    <a:pt x="1058" y="132"/>
                  </a:lnTo>
                  <a:lnTo>
                    <a:pt x="1100" y="120"/>
                  </a:lnTo>
                  <a:lnTo>
                    <a:pt x="1142" y="108"/>
                  </a:lnTo>
                  <a:lnTo>
                    <a:pt x="1178" y="96"/>
                  </a:lnTo>
                  <a:lnTo>
                    <a:pt x="1220" y="84"/>
                  </a:lnTo>
                  <a:lnTo>
                    <a:pt x="1262" y="66"/>
                  </a:lnTo>
                  <a:lnTo>
                    <a:pt x="1309" y="48"/>
                  </a:lnTo>
                  <a:lnTo>
                    <a:pt x="1333" y="42"/>
                  </a:lnTo>
                  <a:lnTo>
                    <a:pt x="1345" y="36"/>
                  </a:lnTo>
                  <a:lnTo>
                    <a:pt x="1357" y="36"/>
                  </a:lnTo>
                  <a:lnTo>
                    <a:pt x="1375" y="36"/>
                  </a:lnTo>
                  <a:lnTo>
                    <a:pt x="1387" y="36"/>
                  </a:lnTo>
                  <a:lnTo>
                    <a:pt x="1399" y="36"/>
                  </a:lnTo>
                  <a:lnTo>
                    <a:pt x="1411" y="42"/>
                  </a:lnTo>
                  <a:lnTo>
                    <a:pt x="1429" y="42"/>
                  </a:lnTo>
                  <a:lnTo>
                    <a:pt x="1441" y="48"/>
                  </a:lnTo>
                  <a:lnTo>
                    <a:pt x="1459" y="60"/>
                  </a:lnTo>
                  <a:lnTo>
                    <a:pt x="1477" y="66"/>
                  </a:lnTo>
                  <a:lnTo>
                    <a:pt x="1483" y="72"/>
                  </a:lnTo>
                  <a:lnTo>
                    <a:pt x="1495" y="78"/>
                  </a:lnTo>
                  <a:lnTo>
                    <a:pt x="1507" y="84"/>
                  </a:lnTo>
                  <a:lnTo>
                    <a:pt x="1525" y="84"/>
                  </a:lnTo>
                  <a:lnTo>
                    <a:pt x="1561" y="90"/>
                  </a:lnTo>
                  <a:lnTo>
                    <a:pt x="1602" y="96"/>
                  </a:lnTo>
                  <a:lnTo>
                    <a:pt x="1644" y="102"/>
                  </a:lnTo>
                  <a:lnTo>
                    <a:pt x="1692" y="102"/>
                  </a:lnTo>
                  <a:lnTo>
                    <a:pt x="1794" y="102"/>
                  </a:lnTo>
                  <a:lnTo>
                    <a:pt x="1895" y="102"/>
                  </a:lnTo>
                  <a:lnTo>
                    <a:pt x="1938" y="102"/>
                  </a:lnTo>
                  <a:lnTo>
                    <a:pt x="1971" y="96"/>
                  </a:lnTo>
                  <a:lnTo>
                    <a:pt x="2019" y="77"/>
                  </a:lnTo>
                  <a:lnTo>
                    <a:pt x="2063" y="57"/>
                  </a:lnTo>
                  <a:lnTo>
                    <a:pt x="2111" y="38"/>
                  </a:lnTo>
                  <a:lnTo>
                    <a:pt x="2145" y="18"/>
                  </a:lnTo>
                  <a:lnTo>
                    <a:pt x="2172" y="9"/>
                  </a:lnTo>
                  <a:lnTo>
                    <a:pt x="2202" y="0"/>
                  </a:lnTo>
                  <a:lnTo>
                    <a:pt x="2235" y="3"/>
                  </a:lnTo>
                  <a:lnTo>
                    <a:pt x="2250" y="24"/>
                  </a:lnTo>
                  <a:lnTo>
                    <a:pt x="2262" y="51"/>
                  </a:lnTo>
                  <a:lnTo>
                    <a:pt x="2290" y="72"/>
                  </a:lnTo>
                  <a:lnTo>
                    <a:pt x="2296" y="78"/>
                  </a:lnTo>
                  <a:lnTo>
                    <a:pt x="2308" y="84"/>
                  </a:lnTo>
                  <a:lnTo>
                    <a:pt x="2326" y="90"/>
                  </a:lnTo>
                  <a:lnTo>
                    <a:pt x="2350" y="102"/>
                  </a:lnTo>
                  <a:lnTo>
                    <a:pt x="2380" y="108"/>
                  </a:lnTo>
                  <a:lnTo>
                    <a:pt x="2416" y="114"/>
                  </a:lnTo>
                  <a:lnTo>
                    <a:pt x="2446" y="108"/>
                  </a:lnTo>
                  <a:lnTo>
                    <a:pt x="2481" y="108"/>
                  </a:lnTo>
                  <a:lnTo>
                    <a:pt x="2511" y="102"/>
                  </a:lnTo>
                  <a:lnTo>
                    <a:pt x="2541" y="96"/>
                  </a:lnTo>
                  <a:lnTo>
                    <a:pt x="2559" y="96"/>
                  </a:lnTo>
                  <a:lnTo>
                    <a:pt x="2595" y="84"/>
                  </a:lnTo>
                  <a:lnTo>
                    <a:pt x="2619" y="72"/>
                  </a:lnTo>
                  <a:lnTo>
                    <a:pt x="2643" y="54"/>
                  </a:lnTo>
                  <a:lnTo>
                    <a:pt x="2661" y="42"/>
                  </a:lnTo>
                  <a:lnTo>
                    <a:pt x="2673" y="24"/>
                  </a:lnTo>
                  <a:lnTo>
                    <a:pt x="2697" y="18"/>
                  </a:lnTo>
                  <a:lnTo>
                    <a:pt x="2715" y="24"/>
                  </a:lnTo>
                  <a:lnTo>
                    <a:pt x="2715" y="48"/>
                  </a:lnTo>
                  <a:lnTo>
                    <a:pt x="2709" y="78"/>
                  </a:lnTo>
                  <a:lnTo>
                    <a:pt x="2709" y="108"/>
                  </a:lnTo>
                  <a:lnTo>
                    <a:pt x="2727" y="114"/>
                  </a:lnTo>
                  <a:lnTo>
                    <a:pt x="2744" y="120"/>
                  </a:lnTo>
                  <a:lnTo>
                    <a:pt x="2768" y="126"/>
                  </a:lnTo>
                  <a:lnTo>
                    <a:pt x="2792" y="132"/>
                  </a:lnTo>
                  <a:lnTo>
                    <a:pt x="2816" y="132"/>
                  </a:lnTo>
                  <a:lnTo>
                    <a:pt x="2846" y="132"/>
                  </a:lnTo>
                  <a:lnTo>
                    <a:pt x="2870" y="132"/>
                  </a:lnTo>
                  <a:lnTo>
                    <a:pt x="2906" y="132"/>
                  </a:lnTo>
                  <a:lnTo>
                    <a:pt x="2972" y="126"/>
                  </a:lnTo>
                  <a:lnTo>
                    <a:pt x="3049" y="114"/>
                  </a:lnTo>
                  <a:lnTo>
                    <a:pt x="3127" y="102"/>
                  </a:lnTo>
                  <a:lnTo>
                    <a:pt x="3205" y="90"/>
                  </a:lnTo>
                  <a:lnTo>
                    <a:pt x="3336" y="78"/>
                  </a:lnTo>
                  <a:lnTo>
                    <a:pt x="3426" y="72"/>
                  </a:lnTo>
                  <a:lnTo>
                    <a:pt x="3456" y="66"/>
                  </a:lnTo>
                  <a:lnTo>
                    <a:pt x="3462" y="66"/>
                  </a:lnTo>
                  <a:lnTo>
                    <a:pt x="3474" y="60"/>
                  </a:lnTo>
                  <a:lnTo>
                    <a:pt x="3486" y="48"/>
                  </a:lnTo>
                  <a:lnTo>
                    <a:pt x="3498" y="48"/>
                  </a:lnTo>
                  <a:lnTo>
                    <a:pt x="3510" y="42"/>
                  </a:lnTo>
                  <a:lnTo>
                    <a:pt x="3522" y="42"/>
                  </a:lnTo>
                  <a:lnTo>
                    <a:pt x="3534" y="36"/>
                  </a:lnTo>
                  <a:lnTo>
                    <a:pt x="3546" y="36"/>
                  </a:lnTo>
                  <a:lnTo>
                    <a:pt x="3564" y="36"/>
                  </a:lnTo>
                  <a:lnTo>
                    <a:pt x="3582" y="42"/>
                  </a:lnTo>
                  <a:lnTo>
                    <a:pt x="3600" y="42"/>
                  </a:lnTo>
                  <a:lnTo>
                    <a:pt x="3617" y="54"/>
                  </a:lnTo>
                  <a:lnTo>
                    <a:pt x="3635" y="60"/>
                  </a:lnTo>
                  <a:lnTo>
                    <a:pt x="3647" y="66"/>
                  </a:lnTo>
                  <a:lnTo>
                    <a:pt x="3659" y="72"/>
                  </a:lnTo>
                  <a:lnTo>
                    <a:pt x="3689" y="78"/>
                  </a:lnTo>
                  <a:lnTo>
                    <a:pt x="3731" y="90"/>
                  </a:lnTo>
                  <a:lnTo>
                    <a:pt x="3767" y="96"/>
                  </a:lnTo>
                  <a:lnTo>
                    <a:pt x="3815" y="102"/>
                  </a:lnTo>
                  <a:lnTo>
                    <a:pt x="3863" y="102"/>
                  </a:lnTo>
                  <a:lnTo>
                    <a:pt x="3916" y="102"/>
                  </a:lnTo>
                  <a:lnTo>
                    <a:pt x="3970" y="102"/>
                  </a:lnTo>
                  <a:lnTo>
                    <a:pt x="4024" y="102"/>
                  </a:lnTo>
                  <a:lnTo>
                    <a:pt x="4078" y="102"/>
                  </a:lnTo>
                  <a:lnTo>
                    <a:pt x="4132" y="96"/>
                  </a:lnTo>
                  <a:lnTo>
                    <a:pt x="4186" y="90"/>
                  </a:lnTo>
                  <a:lnTo>
                    <a:pt x="4239" y="78"/>
                  </a:lnTo>
                  <a:lnTo>
                    <a:pt x="4287" y="72"/>
                  </a:lnTo>
                  <a:lnTo>
                    <a:pt x="4341" y="54"/>
                  </a:lnTo>
                  <a:lnTo>
                    <a:pt x="4383" y="42"/>
                  </a:lnTo>
                  <a:lnTo>
                    <a:pt x="4419" y="30"/>
                  </a:lnTo>
                  <a:lnTo>
                    <a:pt x="4449" y="18"/>
                  </a:lnTo>
                  <a:lnTo>
                    <a:pt x="4478" y="12"/>
                  </a:lnTo>
                  <a:lnTo>
                    <a:pt x="4502" y="6"/>
                  </a:lnTo>
                  <a:lnTo>
                    <a:pt x="4526" y="0"/>
                  </a:lnTo>
                  <a:lnTo>
                    <a:pt x="4544" y="0"/>
                  </a:lnTo>
                  <a:lnTo>
                    <a:pt x="4562" y="0"/>
                  </a:lnTo>
                  <a:lnTo>
                    <a:pt x="4574" y="6"/>
                  </a:lnTo>
                  <a:lnTo>
                    <a:pt x="4586" y="12"/>
                  </a:lnTo>
                  <a:lnTo>
                    <a:pt x="4598" y="18"/>
                  </a:lnTo>
                  <a:lnTo>
                    <a:pt x="4604" y="24"/>
                  </a:lnTo>
                  <a:lnTo>
                    <a:pt x="4610" y="30"/>
                  </a:lnTo>
                  <a:lnTo>
                    <a:pt x="4616" y="36"/>
                  </a:lnTo>
                  <a:lnTo>
                    <a:pt x="4622" y="48"/>
                  </a:lnTo>
                  <a:lnTo>
                    <a:pt x="4628" y="60"/>
                  </a:lnTo>
                  <a:lnTo>
                    <a:pt x="4634" y="66"/>
                  </a:lnTo>
                  <a:lnTo>
                    <a:pt x="4640" y="78"/>
                  </a:lnTo>
                  <a:lnTo>
                    <a:pt x="4652" y="84"/>
                  </a:lnTo>
                  <a:lnTo>
                    <a:pt x="4670" y="90"/>
                  </a:lnTo>
                  <a:lnTo>
                    <a:pt x="4682" y="96"/>
                  </a:lnTo>
                  <a:lnTo>
                    <a:pt x="4706" y="102"/>
                  </a:lnTo>
                  <a:lnTo>
                    <a:pt x="4724" y="108"/>
                  </a:lnTo>
                  <a:lnTo>
                    <a:pt x="4748" y="114"/>
                  </a:lnTo>
                  <a:lnTo>
                    <a:pt x="4771" y="114"/>
                  </a:lnTo>
                  <a:lnTo>
                    <a:pt x="4801" y="114"/>
                  </a:lnTo>
                  <a:lnTo>
                    <a:pt x="4831" y="108"/>
                  </a:lnTo>
                  <a:lnTo>
                    <a:pt x="4861" y="102"/>
                  </a:lnTo>
                  <a:lnTo>
                    <a:pt x="4891" y="96"/>
                  </a:lnTo>
                  <a:lnTo>
                    <a:pt x="4927" y="84"/>
                  </a:lnTo>
                  <a:lnTo>
                    <a:pt x="4957" y="66"/>
                  </a:lnTo>
                  <a:lnTo>
                    <a:pt x="4993" y="48"/>
                  </a:lnTo>
                  <a:lnTo>
                    <a:pt x="5017" y="36"/>
                  </a:lnTo>
                  <a:lnTo>
                    <a:pt x="5029" y="30"/>
                  </a:lnTo>
                  <a:lnTo>
                    <a:pt x="5061" y="24"/>
                  </a:lnTo>
                  <a:lnTo>
                    <a:pt x="5091" y="17"/>
                  </a:lnTo>
                  <a:lnTo>
                    <a:pt x="5118" y="14"/>
                  </a:lnTo>
                  <a:lnTo>
                    <a:pt x="5145" y="9"/>
                  </a:lnTo>
                  <a:lnTo>
                    <a:pt x="5175" y="9"/>
                  </a:lnTo>
                  <a:lnTo>
                    <a:pt x="5199" y="8"/>
                  </a:lnTo>
                  <a:lnTo>
                    <a:pt x="5219" y="9"/>
                  </a:lnTo>
                  <a:lnTo>
                    <a:pt x="5238" y="9"/>
                  </a:lnTo>
                  <a:lnTo>
                    <a:pt x="5258" y="11"/>
                  </a:lnTo>
                  <a:lnTo>
                    <a:pt x="5280" y="9"/>
                  </a:lnTo>
                  <a:lnTo>
                    <a:pt x="5304" y="11"/>
                  </a:lnTo>
                  <a:lnTo>
                    <a:pt x="5327" y="8"/>
                  </a:lnTo>
                  <a:lnTo>
                    <a:pt x="5351" y="8"/>
                  </a:lnTo>
                  <a:lnTo>
                    <a:pt x="5390" y="9"/>
                  </a:lnTo>
                  <a:lnTo>
                    <a:pt x="5435" y="24"/>
                  </a:lnTo>
                  <a:lnTo>
                    <a:pt x="5447" y="30"/>
                  </a:lnTo>
                  <a:lnTo>
                    <a:pt x="5453" y="36"/>
                  </a:lnTo>
                  <a:lnTo>
                    <a:pt x="5453" y="42"/>
                  </a:lnTo>
                  <a:lnTo>
                    <a:pt x="5459" y="48"/>
                  </a:lnTo>
                  <a:lnTo>
                    <a:pt x="5459" y="54"/>
                  </a:lnTo>
                  <a:lnTo>
                    <a:pt x="5459" y="60"/>
                  </a:lnTo>
                  <a:lnTo>
                    <a:pt x="5459" y="66"/>
                  </a:lnTo>
                  <a:lnTo>
                    <a:pt x="5465" y="66"/>
                  </a:lnTo>
                  <a:lnTo>
                    <a:pt x="5465" y="72"/>
                  </a:lnTo>
                  <a:lnTo>
                    <a:pt x="5477" y="72"/>
                  </a:lnTo>
                  <a:lnTo>
                    <a:pt x="5489" y="78"/>
                  </a:lnTo>
                  <a:lnTo>
                    <a:pt x="5501" y="84"/>
                  </a:lnTo>
                  <a:lnTo>
                    <a:pt x="5519" y="84"/>
                  </a:lnTo>
                  <a:lnTo>
                    <a:pt x="5555" y="90"/>
                  </a:lnTo>
                  <a:lnTo>
                    <a:pt x="5603" y="90"/>
                  </a:lnTo>
                  <a:lnTo>
                    <a:pt x="5656" y="90"/>
                  </a:lnTo>
                  <a:lnTo>
                    <a:pt x="5710" y="84"/>
                  </a:lnTo>
                  <a:lnTo>
                    <a:pt x="5740" y="78"/>
                  </a:lnTo>
                  <a:lnTo>
                    <a:pt x="5770" y="72"/>
                  </a:lnTo>
                  <a:lnTo>
                    <a:pt x="5770" y="90"/>
                  </a:lnTo>
                  <a:lnTo>
                    <a:pt x="5770" y="90"/>
                  </a:lnTo>
                  <a:lnTo>
                    <a:pt x="5740" y="96"/>
                  </a:lnTo>
                  <a:lnTo>
                    <a:pt x="5710" y="102"/>
                  </a:lnTo>
                  <a:lnTo>
                    <a:pt x="5656" y="108"/>
                  </a:lnTo>
                  <a:lnTo>
                    <a:pt x="5603" y="108"/>
                  </a:lnTo>
                  <a:lnTo>
                    <a:pt x="5555" y="108"/>
                  </a:lnTo>
                  <a:lnTo>
                    <a:pt x="5519" y="102"/>
                  </a:lnTo>
                  <a:lnTo>
                    <a:pt x="5501" y="102"/>
                  </a:lnTo>
                  <a:lnTo>
                    <a:pt x="5489" y="96"/>
                  </a:lnTo>
                  <a:lnTo>
                    <a:pt x="5477" y="90"/>
                  </a:lnTo>
                  <a:lnTo>
                    <a:pt x="5465" y="90"/>
                  </a:lnTo>
                  <a:lnTo>
                    <a:pt x="5465" y="84"/>
                  </a:lnTo>
                  <a:lnTo>
                    <a:pt x="5459" y="84"/>
                  </a:lnTo>
                  <a:lnTo>
                    <a:pt x="5459" y="78"/>
                  </a:lnTo>
                  <a:lnTo>
                    <a:pt x="5459" y="72"/>
                  </a:lnTo>
                  <a:lnTo>
                    <a:pt x="5459" y="66"/>
                  </a:lnTo>
                  <a:lnTo>
                    <a:pt x="5453" y="60"/>
                  </a:lnTo>
                  <a:lnTo>
                    <a:pt x="5453" y="54"/>
                  </a:lnTo>
                  <a:lnTo>
                    <a:pt x="5447" y="48"/>
                  </a:lnTo>
                  <a:lnTo>
                    <a:pt x="5435" y="42"/>
                  </a:lnTo>
                  <a:lnTo>
                    <a:pt x="5429" y="36"/>
                  </a:lnTo>
                  <a:lnTo>
                    <a:pt x="5423" y="36"/>
                  </a:lnTo>
                  <a:lnTo>
                    <a:pt x="5405" y="30"/>
                  </a:lnTo>
                  <a:lnTo>
                    <a:pt x="5393" y="30"/>
                  </a:lnTo>
                  <a:lnTo>
                    <a:pt x="5370" y="23"/>
                  </a:lnTo>
                  <a:lnTo>
                    <a:pt x="5346" y="24"/>
                  </a:lnTo>
                  <a:lnTo>
                    <a:pt x="5325" y="27"/>
                  </a:lnTo>
                  <a:lnTo>
                    <a:pt x="5298" y="29"/>
                  </a:lnTo>
                  <a:lnTo>
                    <a:pt x="5270" y="29"/>
                  </a:lnTo>
                  <a:lnTo>
                    <a:pt x="5247" y="26"/>
                  </a:lnTo>
                  <a:lnTo>
                    <a:pt x="5219" y="24"/>
                  </a:lnTo>
                  <a:lnTo>
                    <a:pt x="5199" y="21"/>
                  </a:lnTo>
                  <a:lnTo>
                    <a:pt x="5174" y="24"/>
                  </a:lnTo>
                </a:path>
              </a:pathLst>
            </a:custGeom>
            <a:gradFill rotWithShape="0">
              <a:gsLst>
                <a:gs pos="0">
                  <a:schemeClr val="accent2"/>
                </a:gs>
                <a:gs pos="50000">
                  <a:schemeClr val="accent2">
                    <a:gamma/>
                    <a:tint val="96863"/>
                    <a:invGamma/>
                  </a:schemeClr>
                </a:gs>
                <a:gs pos="100000">
                  <a:schemeClr val="accent2"/>
                </a:gs>
              </a:gsLst>
              <a:lin ang="0" scaled="1"/>
            </a:gradFill>
            <a:ln w="9525">
              <a:noFill/>
              <a:round/>
              <a:headEnd/>
              <a:tailEnd/>
            </a:ln>
          </p:spPr>
          <p:txBody>
            <a:bodyPr/>
            <a:lstStyle/>
            <a:p>
              <a:pPr eaLnBrk="1" hangingPunct="1">
                <a:defRPr/>
              </a:pPr>
              <a:endParaRPr lang="ru-RU"/>
            </a:p>
          </p:txBody>
        </p:sp>
      </p:grpSp>
      <p:sp>
        <p:nvSpPr>
          <p:cNvPr id="353304" name="Rectangle 24"/>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ru-RU" smtClean="0"/>
              <a:t>Образец заголовка</a:t>
            </a:r>
          </a:p>
        </p:txBody>
      </p:sp>
      <p:sp>
        <p:nvSpPr>
          <p:cNvPr id="353305" name="Rectangle 25"/>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53306" name="Rectangle 26"/>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effectLst>
                  <a:outerShdw blurRad="38100" dist="38100" dir="2700000" algn="tl">
                    <a:srgbClr val="000000"/>
                  </a:outerShdw>
                </a:effectLst>
                <a:latin typeface="+mn-lt"/>
              </a:defRPr>
            </a:lvl1pPr>
          </a:lstStyle>
          <a:p>
            <a:pPr>
              <a:defRPr/>
            </a:pPr>
            <a:endParaRPr lang="ru-RU"/>
          </a:p>
        </p:txBody>
      </p:sp>
      <p:sp>
        <p:nvSpPr>
          <p:cNvPr id="353307" name="Rectangle 27"/>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smtClean="0">
                <a:effectLst>
                  <a:outerShdw blurRad="38100" dist="38100" dir="2700000" algn="tl">
                    <a:srgbClr val="000000"/>
                  </a:outerShdw>
                </a:effectLst>
                <a:latin typeface="Tahoma" panose="020B0604030504040204" pitchFamily="34" charset="0"/>
              </a:defRPr>
            </a:lvl1pPr>
          </a:lstStyle>
          <a:p>
            <a:pPr>
              <a:defRPr/>
            </a:pPr>
            <a:fld id="{473BC0ED-1958-4280-9FBA-477BA4037DA8}" type="slidenum">
              <a:rPr lang="ru-RU"/>
              <a:pPr>
                <a:defRPr/>
              </a:pPr>
              <a:t>‹#›</a:t>
            </a:fld>
            <a:endParaRPr lang="ru-RU"/>
          </a:p>
        </p:txBody>
      </p:sp>
      <p:sp>
        <p:nvSpPr>
          <p:cNvPr id="353308" name="Rectangle 2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effectLst>
                  <a:outerShdw blurRad="38100" dist="38100" dir="2700000" algn="tl">
                    <a:srgbClr val="000000"/>
                  </a:outerShdw>
                </a:effectLst>
                <a:latin typeface="+mn-lt"/>
              </a:defRPr>
            </a:lvl1pPr>
          </a:lstStyle>
          <a:p>
            <a:pPr>
              <a:defRPr/>
            </a:pPr>
            <a:fld id="{E02A2485-1231-43B2-A6F6-593DDC5E1D9C}" type="datetimeFigureOut">
              <a:rPr lang="ru-RU"/>
              <a:pPr>
                <a:defRPr/>
              </a:pPr>
              <a:t>06.06.2018</a:t>
            </a:fld>
            <a:endParaRPr lang="ru-RU"/>
          </a:p>
        </p:txBody>
      </p:sp>
    </p:spTree>
  </p:cSld>
  <p:clrMap bg1="dk2" tx1="lt1" bg2="dk1" tx2="lt2" accent1="accent1" accent2="accent2" accent3="accent3" accent4="accent4" accent5="accent5" accent6="accent6" hlink="hlink" folHlink="folHlink"/>
  <p:sldLayoutIdLst>
    <p:sldLayoutId id="2147484531" r:id="rId1"/>
    <p:sldLayoutId id="2147484427" r:id="rId2"/>
    <p:sldLayoutId id="2147484428" r:id="rId3"/>
    <p:sldLayoutId id="2147484429" r:id="rId4"/>
    <p:sldLayoutId id="2147484430" r:id="rId5"/>
    <p:sldLayoutId id="2147484431" r:id="rId6"/>
    <p:sldLayoutId id="2147484432" r:id="rId7"/>
    <p:sldLayoutId id="2147484433" r:id="rId8"/>
    <p:sldLayoutId id="2147484434" r:id="rId9"/>
    <p:sldLayoutId id="2147484435" r:id="rId10"/>
    <p:sldLayoutId id="2147484436" r:id="rId11"/>
    <p:sldLayoutId id="2147484437" r:id="rId12"/>
  </p:sldLayoutIdLst>
  <p:timing>
    <p:tnLst>
      <p:par>
        <p:cTn id="1" dur="indefinite" restart="never" nodeType="tmRoot"/>
      </p:par>
    </p:tnLst>
  </p:timing>
  <p:txStyles>
    <p:titleStyle>
      <a:lvl1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2pPr>
      <a:lvl3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3pPr>
      <a:lvl4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4pPr>
      <a:lvl5pPr algn="ctr" rtl="0" eaLnBrk="0" fontAlgn="base" hangingPunct="0">
        <a:spcBef>
          <a:spcPct val="0"/>
        </a:spcBef>
        <a:spcAft>
          <a:spcPct val="0"/>
        </a:spcAft>
        <a:defRPr sz="4200">
          <a:solidFill>
            <a:schemeClr val="tx2"/>
          </a:solidFill>
          <a:effectLst>
            <a:outerShdw blurRad="38100" dist="38100" dir="2700000" algn="tl">
              <a:srgbClr val="000000"/>
            </a:outerShdw>
          </a:effectLst>
          <a:latin typeface="Tahoma" pitchFamily="34" charset="0"/>
        </a:defRPr>
      </a:lvl5pPr>
      <a:lvl6pPr marL="4572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6pPr>
      <a:lvl7pPr marL="9144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7pPr>
      <a:lvl8pPr marL="13716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8pPr>
      <a:lvl9pPr marL="1828800" algn="ctr" rtl="0" fontAlgn="base">
        <a:spcBef>
          <a:spcPct val="0"/>
        </a:spcBef>
        <a:spcAft>
          <a:spcPct val="0"/>
        </a:spcAft>
        <a:defRPr sz="42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80000"/>
        <a:buFont typeface="Wingdings" panose="05000000000000000000"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folHlink"/>
        </a:buClr>
        <a:buSzPct val="80000"/>
        <a:buFont typeface="Wingdings" panose="05000000000000000000"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tx2"/>
        </a:buClr>
        <a:buSzPct val="80000"/>
        <a:buFont typeface="Wingdings" panose="05000000000000000000"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lr>
          <a:schemeClr val="hlink"/>
        </a:buClr>
        <a:buSzPct val="80000"/>
        <a:buFont typeface="Wingdings" panose="05000000000000000000"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tx1"/>
        </a:buClr>
        <a:buSzPct val="80000"/>
        <a:buFont typeface="Wingdings" panose="05000000000000000000" pitchFamily="2" charset="2"/>
        <a:buChar char="l"/>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tx1"/>
        </a:buClr>
        <a:buSzPct val="80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58402" name="Rectangle 2"/>
          <p:cNvSpPr>
            <a:spLocks noGrp="1" noChangeArrowheads="1"/>
          </p:cNvSpPr>
          <p:nvPr>
            <p:ph type="title"/>
          </p:nvPr>
        </p:nvSpPr>
        <p:spPr bwMode="auto">
          <a:xfrm>
            <a:off x="457200" y="292100"/>
            <a:ext cx="8229600" cy="13843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358403" name="Rectangle 3"/>
          <p:cNvSpPr>
            <a:spLocks noGrp="1" noChangeArrowheads="1"/>
          </p:cNvSpPr>
          <p:nvPr>
            <p:ph type="body" idx="1"/>
          </p:nvPr>
        </p:nvSpPr>
        <p:spPr bwMode="auto">
          <a:xfrm>
            <a:off x="457200" y="1905000"/>
            <a:ext cx="82296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35840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400">
                <a:effectLst>
                  <a:outerShdw blurRad="38100" dist="38100" dir="2700000" algn="tl">
                    <a:srgbClr val="000000"/>
                  </a:outerShdw>
                </a:effectLst>
                <a:latin typeface="Arial" charset="0"/>
              </a:defRPr>
            </a:lvl1pPr>
          </a:lstStyle>
          <a:p>
            <a:pPr>
              <a:defRPr/>
            </a:pPr>
            <a:fld id="{70D65FFA-51DA-47E0-AD74-EA9F3E6E0487}" type="datetimeFigureOut">
              <a:rPr lang="ru-RU"/>
              <a:pPr>
                <a:defRPr/>
              </a:pPr>
              <a:t>06.06.2018</a:t>
            </a:fld>
            <a:endParaRPr lang="ru-RU"/>
          </a:p>
        </p:txBody>
      </p:sp>
      <p:sp>
        <p:nvSpPr>
          <p:cNvPr id="35840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eaLnBrk="1" hangingPunct="1">
              <a:defRPr sz="1400">
                <a:effectLst>
                  <a:outerShdw blurRad="38100" dist="38100" dir="2700000" algn="tl">
                    <a:srgbClr val="000000"/>
                  </a:outerShdw>
                </a:effectLst>
                <a:latin typeface="Arial" charset="0"/>
              </a:defRPr>
            </a:lvl1pPr>
          </a:lstStyle>
          <a:p>
            <a:pPr>
              <a:defRPr/>
            </a:pPr>
            <a:endParaRPr lang="ru-RU"/>
          </a:p>
        </p:txBody>
      </p:sp>
      <p:sp>
        <p:nvSpPr>
          <p:cNvPr id="35840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400" smtClean="0">
                <a:effectLst>
                  <a:outerShdw blurRad="38100" dist="38100" dir="2700000" algn="tl">
                    <a:srgbClr val="000000"/>
                  </a:outerShdw>
                </a:effectLst>
                <a:latin typeface="Arial" panose="020B0604020202020204" pitchFamily="34" charset="0"/>
              </a:defRPr>
            </a:lvl1pPr>
          </a:lstStyle>
          <a:p>
            <a:pPr>
              <a:defRPr/>
            </a:pPr>
            <a:fld id="{AC7B2F39-BF4C-4997-A5B3-A73D6F44A232}" type="slidenum">
              <a:rPr lang="ru-RU"/>
              <a:pPr>
                <a:defRPr/>
              </a:pPr>
              <a:t>‹#›</a:t>
            </a:fld>
            <a:endParaRPr lang="ru-RU"/>
          </a:p>
        </p:txBody>
      </p:sp>
    </p:spTree>
  </p:cSld>
  <p:clrMap bg1="dk2" tx1="lt1" bg2="dk1" tx2="lt2" accent1="accent1" accent2="accent2" accent3="accent3" accent4="accent4" accent5="accent5" accent6="accent6" hlink="hlink" folHlink="folHlink"/>
  <p:sldLayoutIdLst>
    <p:sldLayoutId id="2147484532" r:id="rId1"/>
    <p:sldLayoutId id="2147484438" r:id="rId2"/>
    <p:sldLayoutId id="2147484439" r:id="rId3"/>
    <p:sldLayoutId id="2147484440" r:id="rId4"/>
    <p:sldLayoutId id="2147484441" r:id="rId5"/>
    <p:sldLayoutId id="2147484442" r:id="rId6"/>
    <p:sldLayoutId id="2147484443" r:id="rId7"/>
    <p:sldLayoutId id="2147484444" r:id="rId8"/>
    <p:sldLayoutId id="2147484445" r:id="rId9"/>
    <p:sldLayoutId id="2147484446" r:id="rId10"/>
    <p:sldLayoutId id="2147484447" r:id="rId11"/>
    <p:sldLayoutId id="2147484448" r:id="rId12"/>
    <p:sldLayoutId id="2147484449" r:id="rId13"/>
  </p:sldLayoutIdLst>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a:solidFill>
            <a:schemeClr val="tx1"/>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lr>
          <a:schemeClr val="hlink"/>
        </a:buClr>
        <a:buSzPct val="120000"/>
        <a:buChar char="•"/>
        <a:defRPr sz="2400">
          <a:solidFill>
            <a:schemeClr val="tx1"/>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Font typeface="Tahoma" panose="020B0604030504040204" pitchFamily="34" charset="0"/>
        <a:buChar char="–"/>
        <a:defRPr sz="2000">
          <a:solidFill>
            <a:schemeClr val="tx1"/>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SzPct val="80000"/>
        <a:buFont typeface="Wingdings" pitchFamily="2" charset="2"/>
        <a:buChar char="v"/>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endParaRPr 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pPr>
              <a:defRPr/>
            </a:pPr>
            <a:endParaRPr 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pPr>
              <a:defRPr/>
            </a:pPr>
            <a:fld id="{4C7A9957-8C7F-4ECB-9E09-CF4C6795C1B7}" type="slidenum">
              <a:rPr lang="ru-RU" smtClean="0"/>
              <a:pPr>
                <a:defRPr/>
              </a:pPr>
              <a:t>‹#›</a:t>
            </a:fld>
            <a:endParaRPr lang="ru-RU"/>
          </a:p>
        </p:txBody>
      </p:sp>
    </p:spTree>
    <p:extLst>
      <p:ext uri="{BB962C8B-B14F-4D97-AF65-F5344CB8AC3E}">
        <p14:creationId xmlns:p14="http://schemas.microsoft.com/office/powerpoint/2010/main" val="1689587233"/>
      </p:ext>
    </p:extLst>
  </p:cSld>
  <p:clrMap bg1="lt1" tx1="dk1" bg2="lt2" tx2="dk2" accent1="accent1" accent2="accent2" accent3="accent3" accent4="accent4" accent5="accent5" accent6="accent6" hlink="hlink" folHlink="folHlink"/>
  <p:sldLayoutIdLst>
    <p:sldLayoutId id="2147484535" r:id="rId1"/>
    <p:sldLayoutId id="2147484536" r:id="rId2"/>
    <p:sldLayoutId id="2147484537" r:id="rId3"/>
    <p:sldLayoutId id="2147484538" r:id="rId4"/>
    <p:sldLayoutId id="2147484539" r:id="rId5"/>
    <p:sldLayoutId id="2147484540" r:id="rId6"/>
    <p:sldLayoutId id="2147484541" r:id="rId7"/>
    <p:sldLayoutId id="2147484542" r:id="rId8"/>
    <p:sldLayoutId id="2147484543" r:id="rId9"/>
    <p:sldLayoutId id="2147484544" r:id="rId10"/>
    <p:sldLayoutId id="2147484545" r:id="rId11"/>
    <p:sldLayoutId id="2147484546" r:id="rId12"/>
    <p:sldLayoutId id="2147484547" r:id="rId13"/>
    <p:sldLayoutId id="2147484548" r:id="rId14"/>
    <p:sldLayoutId id="2147484549" r:id="rId15"/>
    <p:sldLayoutId id="2147484550" r:id="rId16"/>
    <p:sldLayoutId id="2147484551" r:id="rId17"/>
  </p:sldLayoutIdLst>
  <p:timing>
    <p:tnLst>
      <p:par>
        <p:cTn id="1" dur="indefinite" restart="never" nodeType="tmRoot"/>
      </p:par>
    </p:tnLst>
  </p:timing>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36" name="Group 35"/>
          <p:cNvGrpSpPr/>
          <p:nvPr/>
        </p:nvGrpSpPr>
        <p:grpSpPr>
          <a:xfrm>
            <a:off x="1" y="228600"/>
            <a:ext cx="1981200" cy="6638628"/>
            <a:chOff x="2487613" y="285750"/>
            <a:chExt cx="2428875" cy="5654676"/>
          </a:xfrm>
        </p:grpSpPr>
        <p:sp>
          <p:nvSpPr>
            <p:cNvPr id="37"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38"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39"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40"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41"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42"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43"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44"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45"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46"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47"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48"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49" name="Group 48"/>
          <p:cNvGrpSpPr/>
          <p:nvPr/>
        </p:nvGrpSpPr>
        <p:grpSpPr>
          <a:xfrm>
            <a:off x="20421" y="285"/>
            <a:ext cx="1952272" cy="6852968"/>
            <a:chOff x="6627813" y="195717"/>
            <a:chExt cx="1952625" cy="5678034"/>
          </a:xfrm>
        </p:grpSpPr>
        <p:sp>
          <p:nvSpPr>
            <p:cNvPr id="50" name="Freeform 27"/>
            <p:cNvSpPr/>
            <p:nvPr/>
          </p:nvSpPr>
          <p:spPr bwMode="auto">
            <a:xfrm>
              <a:off x="6627813" y="195717"/>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51"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52"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53"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54"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55"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56"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57"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58"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59"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60"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61"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62" name="Rectangle 61"/>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5200" y="624110"/>
            <a:ext cx="6589200"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942415" y="2133600"/>
            <a:ext cx="6591985"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772400" y="6135089"/>
            <a:ext cx="766380" cy="370171"/>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endParaRPr lang="ru-RU"/>
          </a:p>
        </p:txBody>
      </p:sp>
      <p:sp>
        <p:nvSpPr>
          <p:cNvPr id="5" name="Footer Placeholder 4"/>
          <p:cNvSpPr>
            <a:spLocks noGrp="1"/>
          </p:cNvSpPr>
          <p:nvPr>
            <p:ph type="ftr" sz="quarter" idx="3"/>
          </p:nvPr>
        </p:nvSpPr>
        <p:spPr>
          <a:xfrm>
            <a:off x="1942415" y="6135809"/>
            <a:ext cx="5716488"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ru-RU"/>
          </a:p>
        </p:txBody>
      </p:sp>
      <p:sp>
        <p:nvSpPr>
          <p:cNvPr id="6" name="Slide Number Placeholder 5"/>
          <p:cNvSpPr>
            <a:spLocks noGrp="1"/>
          </p:cNvSpPr>
          <p:nvPr>
            <p:ph type="sldNum" sz="quarter" idx="4"/>
          </p:nvPr>
        </p:nvSpPr>
        <p:spPr bwMode="gray">
          <a:xfrm>
            <a:off x="511228" y="787783"/>
            <a:ext cx="584978" cy="365125"/>
          </a:xfrm>
          <a:prstGeom prst="rect">
            <a:avLst/>
          </a:prstGeom>
        </p:spPr>
        <p:txBody>
          <a:bodyPr vert="horz" lIns="91440" tIns="45720" rIns="91440" bIns="45720" rtlCol="0" anchor="ctr"/>
          <a:lstStyle>
            <a:lvl1pPr algn="r">
              <a:defRPr sz="2000">
                <a:solidFill>
                  <a:srgbClr val="FEFFFF"/>
                </a:solidFill>
              </a:defRPr>
            </a:lvl1pPr>
          </a:lstStyle>
          <a:p>
            <a:pPr>
              <a:defRPr/>
            </a:pPr>
            <a:fld id="{4C7A9957-8C7F-4ECB-9E09-CF4C6795C1B7}" type="slidenum">
              <a:rPr lang="ru-RU" smtClean="0"/>
              <a:pPr>
                <a:defRPr/>
              </a:pPr>
              <a:t>‹#›</a:t>
            </a:fld>
            <a:endParaRPr lang="ru-RU"/>
          </a:p>
        </p:txBody>
      </p:sp>
    </p:spTree>
    <p:extLst>
      <p:ext uri="{BB962C8B-B14F-4D97-AF65-F5344CB8AC3E}">
        <p14:creationId xmlns:p14="http://schemas.microsoft.com/office/powerpoint/2010/main" val="910789589"/>
      </p:ext>
    </p:extLst>
  </p:cSld>
  <p:clrMap bg1="lt1" tx1="dk1" bg2="lt2" tx2="dk2" accent1="accent1" accent2="accent2" accent3="accent3" accent4="accent4" accent5="accent5" accent6="accent6" hlink="hlink" folHlink="folHlink"/>
  <p:sldLayoutIdLst>
    <p:sldLayoutId id="2147484553" r:id="rId1"/>
    <p:sldLayoutId id="2147484554" r:id="rId2"/>
    <p:sldLayoutId id="2147484555" r:id="rId3"/>
    <p:sldLayoutId id="2147484556" r:id="rId4"/>
    <p:sldLayoutId id="2147484557" r:id="rId5"/>
    <p:sldLayoutId id="2147484558" r:id="rId6"/>
    <p:sldLayoutId id="2147484559" r:id="rId7"/>
    <p:sldLayoutId id="2147484560" r:id="rId8"/>
    <p:sldLayoutId id="2147484561" r:id="rId9"/>
    <p:sldLayoutId id="2147484562" r:id="rId10"/>
    <p:sldLayoutId id="2147484563" r:id="rId11"/>
    <p:sldLayoutId id="2147484564" r:id="rId12"/>
    <p:sldLayoutId id="2147484565" r:id="rId13"/>
    <p:sldLayoutId id="2147484566" r:id="rId14"/>
    <p:sldLayoutId id="2147484567" r:id="rId15"/>
    <p:sldLayoutId id="2147484568" r:id="rId16"/>
  </p:sldLayoutIdLst>
  <p:timing>
    <p:tnLst>
      <p:par>
        <p:cTn id="1" dur="indefinite" restart="never" nodeType="tmRoot"/>
      </p:par>
    </p:tnLst>
  </p:timing>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13.xml"/><Relationship Id="rId4" Type="http://schemas.openxmlformats.org/officeDocument/2006/relationships/image" Target="../media/image20.jpeg"/></Relationships>
</file>

<file path=ppt/slides/_rels/slide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8.jpeg"/><Relationship Id="rId1" Type="http://schemas.openxmlformats.org/officeDocument/2006/relationships/slideLayout" Target="../slideLayouts/slideLayout13.xml"/><Relationship Id="rId4" Type="http://schemas.openxmlformats.org/officeDocument/2006/relationships/image" Target="../media/image22.jpeg"/></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8.jpeg"/><Relationship Id="rId1" Type="http://schemas.openxmlformats.org/officeDocument/2006/relationships/slideLayout" Target="../slideLayouts/slideLayout13.xml"/><Relationship Id="rId4" Type="http://schemas.openxmlformats.org/officeDocument/2006/relationships/image" Target="../media/image24.jpeg"/></Relationships>
</file>

<file path=ppt/slides/_rels/slide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18.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0.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4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34.xml"/></Relationships>
</file>

<file path=ppt/slides/_rels/slide1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07.xml"/></Relationships>
</file>

<file path=ppt/slides/_rels/slide1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84.xml"/></Relationships>
</file>

<file path=ppt/slides/_rels/slide14.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73.xml"/></Relationships>
</file>

<file path=ppt/slides/_rels/slide1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09.xml"/></Relationships>
</file>

<file path=ppt/slides/_rels/slide1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84.xml"/></Relationships>
</file>

<file path=ppt/slides/_rels/slide1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84.xml"/></Relationships>
</file>

<file path=ppt/slides/_rels/slide1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126.xml"/></Relationships>
</file>

<file path=ppt/slides/_rels/slide19.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26.xml"/></Relationships>
</file>

<file path=ppt/slides/_rels/slide2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143.xml"/></Relationships>
</file>

<file path=ppt/slides/_rels/slide2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55.xml"/></Relationships>
</file>

<file path=ppt/slides/_rels/slide22.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156.xml"/></Relationships>
</file>

<file path=ppt/slides/_rels/slide23.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84.xml"/></Relationships>
</file>

<file path=ppt/slides/_rels/slide2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84.xml"/></Relationships>
</file>

<file path=ppt/slides/_rels/slide2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49.jpeg"/><Relationship Id="rId1" Type="http://schemas.openxmlformats.org/officeDocument/2006/relationships/slideLayout" Target="../slideLayouts/slideLayout84.xml"/></Relationships>
</file>

<file path=ppt/slides/_rels/slide2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71.xml"/></Relationships>
</file>

<file path=ppt/slides/_rels/slide2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84.xml"/></Relationships>
</file>

<file path=ppt/slides/_rels/slide28.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84.xml"/></Relationships>
</file>

<file path=ppt/slides/_rels/slide2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84.xml"/></Relationships>
</file>

<file path=ppt/slides/_rels/slide30.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58.xml"/></Relationships>
</file>

<file path=ppt/slides/_rels/slide3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58.xml"/></Relationships>
</file>

<file path=ppt/slides/_rels/slide32.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image" Target="../media/image65.jpeg"/><Relationship Id="rId1" Type="http://schemas.openxmlformats.org/officeDocument/2006/relationships/slideLayout" Target="../slideLayouts/slideLayout45.xml"/></Relationships>
</file>

<file path=ppt/slides/_rels/slide33.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45.xml"/></Relationships>
</file>

<file path=ppt/slides/_rels/slide34.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3.xml"/></Relationships>
</file>

<file path=ppt/slides/_rels/slide35.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84.xml"/></Relationships>
</file>

<file path=ppt/slides/_rels/slide36.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84.xml"/></Relationships>
</file>

<file path=ppt/slides/_rels/slide37.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84.xml"/></Relationships>
</file>

<file path=ppt/slides/_rels/slide38.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84.xml"/></Relationships>
</file>

<file path=ppt/slides/_rels/slide39.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image" Target="../media/image79.jpeg"/><Relationship Id="rId1" Type="http://schemas.openxmlformats.org/officeDocument/2006/relationships/slideLayout" Target="../slideLayouts/slideLayout175.xml"/></Relationships>
</file>

<file path=ppt/slides/_rels/slide40.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175.xml"/></Relationships>
</file>

<file path=ppt/slides/_rels/slide41.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jpeg"/><Relationship Id="rId1" Type="http://schemas.openxmlformats.org/officeDocument/2006/relationships/slideLayout" Target="../slideLayouts/slideLayout175.xml"/><Relationship Id="rId4" Type="http://schemas.openxmlformats.org/officeDocument/2006/relationships/image" Target="../media/image89.jpe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Заголовок 1"/>
          <p:cNvSpPr>
            <a:spLocks noGrp="1"/>
          </p:cNvSpPr>
          <p:nvPr>
            <p:ph type="ctrTitle"/>
          </p:nvPr>
        </p:nvSpPr>
        <p:spPr>
          <a:xfrm>
            <a:off x="250825" y="908050"/>
            <a:ext cx="8569325" cy="2665413"/>
          </a:xfrm>
          <a:solidFill>
            <a:srgbClr val="0000FF"/>
          </a:solidFill>
        </p:spPr>
        <p:txBody>
          <a:bodyPr anchor="ctr"/>
          <a:lstStyle/>
          <a:p>
            <a:pPr algn="ctr" eaLnBrk="1" hangingPunct="1"/>
            <a:r>
              <a:rPr lang="ru-RU" sz="4400" dirty="0" smtClean="0">
                <a:solidFill>
                  <a:srgbClr val="FFFF00"/>
                </a:solidFill>
                <a:latin typeface="Times New Roman" panose="02020603050405020304" pitchFamily="18" charset="0"/>
              </a:rPr>
              <a:t>11</a:t>
            </a:r>
            <a:r>
              <a:rPr lang="uz-Cyrl-UZ" sz="4400" smtClean="0">
                <a:solidFill>
                  <a:srgbClr val="FFFF00"/>
                </a:solidFill>
                <a:latin typeface="Times New Roman" panose="02020603050405020304" pitchFamily="18" charset="0"/>
              </a:rPr>
              <a:t>-Мавзу. </a:t>
            </a:r>
            <a:r>
              <a:rPr lang="ru-RU" sz="4400" dirty="0" err="1">
                <a:solidFill>
                  <a:srgbClr val="FFFF00"/>
                </a:solidFill>
                <a:latin typeface="Times New Roman" panose="02020603050405020304" pitchFamily="18" charset="0"/>
              </a:rPr>
              <a:t>Мева-сабзавотларни</a:t>
            </a:r>
            <a:r>
              <a:rPr lang="ru-RU" sz="4400">
                <a:solidFill>
                  <a:srgbClr val="FFFF00"/>
                </a:solidFill>
                <a:latin typeface="Times New Roman" panose="02020603050405020304" pitchFamily="18" charset="0"/>
              </a:rPr>
              <a:t> </a:t>
            </a:r>
            <a:r>
              <a:rPr lang="ru-RU" sz="4400" err="1">
                <a:solidFill>
                  <a:srgbClr val="FFFF00"/>
                </a:solidFill>
                <a:latin typeface="Times New Roman" panose="02020603050405020304" pitchFamily="18" charset="0"/>
              </a:rPr>
              <a:t>кайта</a:t>
            </a:r>
            <a:r>
              <a:rPr lang="ru-RU" sz="4400">
                <a:solidFill>
                  <a:srgbClr val="FFFF00"/>
                </a:solidFill>
                <a:latin typeface="Times New Roman" panose="02020603050405020304" pitchFamily="18" charset="0"/>
              </a:rPr>
              <a:t> </a:t>
            </a:r>
            <a:r>
              <a:rPr lang="ru-RU" sz="4400" err="1">
                <a:solidFill>
                  <a:srgbClr val="FFFF00"/>
                </a:solidFill>
                <a:latin typeface="Times New Roman" panose="02020603050405020304" pitchFamily="18" charset="0"/>
              </a:rPr>
              <a:t>ишлаб</a:t>
            </a:r>
            <a:r>
              <a:rPr lang="ru-RU" sz="4400">
                <a:solidFill>
                  <a:srgbClr val="FFFF00"/>
                </a:solidFill>
                <a:latin typeface="Times New Roman" panose="02020603050405020304" pitchFamily="18" charset="0"/>
              </a:rPr>
              <a:t> </a:t>
            </a:r>
            <a:r>
              <a:rPr lang="ru-RU" sz="4400" err="1">
                <a:solidFill>
                  <a:srgbClr val="FFFF00"/>
                </a:solidFill>
                <a:latin typeface="Times New Roman" panose="02020603050405020304" pitchFamily="18" charset="0"/>
              </a:rPr>
              <a:t>шарбат</a:t>
            </a:r>
            <a:r>
              <a:rPr lang="ru-RU" sz="4400">
                <a:solidFill>
                  <a:srgbClr val="FFFF00"/>
                </a:solidFill>
                <a:latin typeface="Times New Roman" panose="02020603050405020304" pitchFamily="18" charset="0"/>
              </a:rPr>
              <a:t> </a:t>
            </a:r>
            <a:r>
              <a:rPr lang="ru-RU" sz="4400" err="1">
                <a:solidFill>
                  <a:srgbClr val="FFFF00"/>
                </a:solidFill>
                <a:latin typeface="Times New Roman" panose="02020603050405020304" pitchFamily="18" charset="0"/>
              </a:rPr>
              <a:t>олиш</a:t>
            </a:r>
            <a:r>
              <a:rPr lang="ru-RU" sz="4400">
                <a:solidFill>
                  <a:srgbClr val="FFFF00"/>
                </a:solidFill>
                <a:latin typeface="Times New Roman" panose="02020603050405020304" pitchFamily="18" charset="0"/>
              </a:rPr>
              <a:t> </a:t>
            </a:r>
            <a:r>
              <a:rPr lang="ru-RU" sz="4400" err="1">
                <a:solidFill>
                  <a:srgbClr val="FFFF00"/>
                </a:solidFill>
                <a:latin typeface="Times New Roman" panose="02020603050405020304" pitchFamily="18" charset="0"/>
              </a:rPr>
              <a:t>технологияси</a:t>
            </a:r>
            <a:endParaRPr lang="ru-RU" sz="4400" smtClean="0">
              <a:solidFill>
                <a:srgbClr val="FFFF00"/>
              </a:solidFill>
              <a:latin typeface="Times New Roman" panose="02020603050405020304" pitchFamily="18" charset="0"/>
            </a:endParaRPr>
          </a:p>
        </p:txBody>
      </p:sp>
      <p:pic>
        <p:nvPicPr>
          <p:cNvPr id="1026" name="Picture 2" descr="Картинки по запросу соки из фрук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7720" y="3856458"/>
            <a:ext cx="4104134" cy="24574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Картинки по запросу соки из фрук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527" y="4005063"/>
            <a:ext cx="4238960" cy="21602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50" y="116632"/>
            <a:ext cx="8534400" cy="5810250"/>
          </a:xfrm>
        </p:spPr>
        <p:txBody>
          <a:bodyPr/>
          <a:lstStyle/>
          <a:p>
            <a:pPr marL="609600" indent="-609600" eaLnBrk="1" hangingPunct="1">
              <a:defRPr/>
            </a:pPr>
            <a:r>
              <a:rPr lang="uz-Cyrl-UZ" sz="2600" smtClean="0"/>
              <a:t>Режа:</a:t>
            </a:r>
            <a:endParaRPr lang="ru-RU" sz="2600" smtClean="0"/>
          </a:p>
          <a:p>
            <a:pPr marL="609600" indent="-609600" algn="just">
              <a:buFontTx/>
              <a:buAutoNum type="arabicPeriod"/>
              <a:defRPr/>
            </a:pPr>
            <a:r>
              <a:rPr lang="ru-RU" err="1" smtClean="0">
                <a:effectLst/>
              </a:rPr>
              <a:t>Консерваланган</a:t>
            </a:r>
            <a:r>
              <a:rPr lang="ru-RU" smtClean="0">
                <a:effectLst/>
              </a:rPr>
              <a:t> </a:t>
            </a:r>
            <a:r>
              <a:rPr lang="ru-RU" err="1">
                <a:effectLst/>
              </a:rPr>
              <a:t>шарбатлар</a:t>
            </a:r>
            <a:r>
              <a:rPr lang="ru-RU">
                <a:effectLst/>
              </a:rPr>
              <a:t> </a:t>
            </a:r>
            <a:r>
              <a:rPr lang="ru-RU" err="1">
                <a:effectLst/>
              </a:rPr>
              <a:t>таснифи</a:t>
            </a:r>
            <a:endParaRPr lang="ru-RU">
              <a:effectLst/>
            </a:endParaRPr>
          </a:p>
          <a:p>
            <a:pPr marL="609600" indent="-609600" algn="just">
              <a:buFontTx/>
              <a:buAutoNum type="arabicPeriod"/>
              <a:defRPr/>
            </a:pPr>
            <a:r>
              <a:rPr lang="ru-RU" err="1" smtClean="0">
                <a:effectLst/>
              </a:rPr>
              <a:t>Хом</a:t>
            </a:r>
            <a:r>
              <a:rPr lang="ru-RU" smtClean="0">
                <a:effectLst/>
              </a:rPr>
              <a:t>  </a:t>
            </a:r>
            <a:r>
              <a:rPr lang="ru-RU" err="1">
                <a:effectLst/>
              </a:rPr>
              <a:t>ашёга</a:t>
            </a:r>
            <a:r>
              <a:rPr lang="ru-RU">
                <a:effectLst/>
              </a:rPr>
              <a:t>  </a:t>
            </a:r>
            <a:r>
              <a:rPr lang="ru-RU" err="1">
                <a:effectLst/>
              </a:rPr>
              <a:t>қўйиладиган</a:t>
            </a:r>
            <a:r>
              <a:rPr lang="ru-RU">
                <a:effectLst/>
              </a:rPr>
              <a:t>  </a:t>
            </a:r>
            <a:r>
              <a:rPr lang="ru-RU" err="1">
                <a:effectLst/>
              </a:rPr>
              <a:t>талаб</a:t>
            </a:r>
            <a:r>
              <a:rPr lang="ru-RU">
                <a:effectLst/>
              </a:rPr>
              <a:t>.</a:t>
            </a:r>
          </a:p>
          <a:p>
            <a:pPr marL="609600" indent="-609600" algn="just">
              <a:buFontTx/>
              <a:buAutoNum type="arabicPeriod"/>
              <a:defRPr/>
            </a:pPr>
            <a:r>
              <a:rPr lang="ru-RU" err="1" smtClean="0">
                <a:effectLst/>
              </a:rPr>
              <a:t>Этсиз</a:t>
            </a:r>
            <a:r>
              <a:rPr lang="ru-RU" smtClean="0">
                <a:effectLst/>
              </a:rPr>
              <a:t> </a:t>
            </a:r>
            <a:r>
              <a:rPr lang="ru-RU" err="1">
                <a:effectLst/>
              </a:rPr>
              <a:t>шарбатлар</a:t>
            </a:r>
            <a:r>
              <a:rPr lang="ru-RU">
                <a:effectLst/>
              </a:rPr>
              <a:t>. </a:t>
            </a:r>
            <a:r>
              <a:rPr lang="ru-RU" err="1">
                <a:effectLst/>
              </a:rPr>
              <a:t>Этсиз</a:t>
            </a:r>
            <a:r>
              <a:rPr lang="ru-RU">
                <a:effectLst/>
              </a:rPr>
              <a:t> </a:t>
            </a:r>
            <a:r>
              <a:rPr lang="ru-RU" err="1">
                <a:effectLst/>
              </a:rPr>
              <a:t>шарбат</a:t>
            </a:r>
            <a:r>
              <a:rPr lang="ru-RU">
                <a:effectLst/>
              </a:rPr>
              <a:t> </a:t>
            </a:r>
            <a:r>
              <a:rPr lang="ru-RU" err="1">
                <a:effectLst/>
              </a:rPr>
              <a:t>ишлаб</a:t>
            </a:r>
            <a:r>
              <a:rPr lang="ru-RU">
                <a:effectLst/>
              </a:rPr>
              <a:t> </a:t>
            </a:r>
            <a:r>
              <a:rPr lang="ru-RU" err="1">
                <a:effectLst/>
              </a:rPr>
              <a:t>чиқариш</a:t>
            </a:r>
            <a:r>
              <a:rPr lang="ru-RU">
                <a:effectLst/>
              </a:rPr>
              <a:t> </a:t>
            </a:r>
            <a:r>
              <a:rPr lang="ru-RU" err="1">
                <a:effectLst/>
              </a:rPr>
              <a:t>жараёнининг</a:t>
            </a:r>
            <a:r>
              <a:rPr lang="ru-RU">
                <a:effectLst/>
              </a:rPr>
              <a:t> </a:t>
            </a:r>
            <a:r>
              <a:rPr lang="ru-RU" err="1">
                <a:effectLst/>
              </a:rPr>
              <a:t>асослари</a:t>
            </a:r>
            <a:endParaRPr lang="ru-RU">
              <a:effectLst/>
            </a:endParaRPr>
          </a:p>
          <a:p>
            <a:pPr marL="609600" indent="-609600" algn="just">
              <a:buFontTx/>
              <a:buAutoNum type="arabicPeriod"/>
              <a:defRPr/>
            </a:pPr>
            <a:r>
              <a:rPr lang="ru-RU" err="1" smtClean="0">
                <a:effectLst/>
              </a:rPr>
              <a:t>Концентрланган</a:t>
            </a:r>
            <a:r>
              <a:rPr lang="ru-RU" smtClean="0">
                <a:effectLst/>
              </a:rPr>
              <a:t>  </a:t>
            </a:r>
            <a:r>
              <a:rPr lang="ru-RU" err="1">
                <a:effectLst/>
              </a:rPr>
              <a:t>шарбатлар</a:t>
            </a:r>
            <a:r>
              <a:rPr lang="ru-RU">
                <a:effectLst/>
              </a:rPr>
              <a:t>.  </a:t>
            </a:r>
          </a:p>
          <a:p>
            <a:pPr marL="609600" indent="-609600" algn="just">
              <a:buFontTx/>
              <a:buAutoNum type="arabicPeriod"/>
              <a:defRPr/>
            </a:pPr>
            <a:r>
              <a:rPr lang="ru-RU" err="1" smtClean="0">
                <a:effectLst/>
              </a:rPr>
              <a:t>Этли</a:t>
            </a:r>
            <a:r>
              <a:rPr lang="ru-RU" smtClean="0">
                <a:effectLst/>
              </a:rPr>
              <a:t>  </a:t>
            </a:r>
            <a:r>
              <a:rPr lang="ru-RU" err="1">
                <a:effectLst/>
              </a:rPr>
              <a:t>шарбатлар</a:t>
            </a:r>
            <a:endParaRPr lang="ru-RU">
              <a:effectLst/>
            </a:endParaRPr>
          </a:p>
          <a:p>
            <a:pPr marL="609600" indent="-609600" algn="just">
              <a:buFontTx/>
              <a:buAutoNum type="arabicPeriod"/>
              <a:defRPr/>
            </a:pPr>
            <a:r>
              <a:rPr lang="ru-RU" err="1" smtClean="0">
                <a:effectLst/>
              </a:rPr>
              <a:t>Алоҳида</a:t>
            </a:r>
            <a:r>
              <a:rPr lang="ru-RU" smtClean="0">
                <a:effectLst/>
              </a:rPr>
              <a:t>  </a:t>
            </a:r>
            <a:r>
              <a:rPr lang="ru-RU" err="1">
                <a:effectLst/>
              </a:rPr>
              <a:t>турдаги</a:t>
            </a:r>
            <a:r>
              <a:rPr lang="ru-RU">
                <a:effectLst/>
              </a:rPr>
              <a:t>  </a:t>
            </a:r>
            <a:r>
              <a:rPr lang="ru-RU" err="1">
                <a:effectLst/>
              </a:rPr>
              <a:t>хом</a:t>
            </a:r>
            <a:r>
              <a:rPr lang="ru-RU">
                <a:effectLst/>
              </a:rPr>
              <a:t>  </a:t>
            </a:r>
            <a:r>
              <a:rPr lang="ru-RU" err="1">
                <a:effectLst/>
              </a:rPr>
              <a:t>ашё</a:t>
            </a:r>
            <a:r>
              <a:rPr lang="ru-RU">
                <a:effectLst/>
              </a:rPr>
              <a:t>  </a:t>
            </a:r>
            <a:r>
              <a:rPr lang="ru-RU" err="1">
                <a:effectLst/>
              </a:rPr>
              <a:t>шарбатлари</a:t>
            </a:r>
            <a:r>
              <a:rPr lang="ru-RU">
                <a:effectLst/>
              </a:rPr>
              <a:t>.</a:t>
            </a:r>
          </a:p>
          <a:p>
            <a:pPr marL="609600" indent="-609600" algn="just">
              <a:buFontTx/>
              <a:buAutoNum type="arabicPeriod"/>
              <a:defRPr/>
            </a:pPr>
            <a:r>
              <a:rPr lang="ru-RU" err="1" smtClean="0">
                <a:effectLst/>
              </a:rPr>
              <a:t>Сабзавот</a:t>
            </a:r>
            <a:r>
              <a:rPr lang="ru-RU" smtClean="0">
                <a:effectLst/>
              </a:rPr>
              <a:t> </a:t>
            </a:r>
            <a:r>
              <a:rPr lang="ru-RU" err="1">
                <a:effectLst/>
              </a:rPr>
              <a:t>шарбатлари</a:t>
            </a:r>
            <a:endParaRPr lang="ru-RU">
              <a:effectLst/>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3"/>
          <p:cNvSpPr>
            <a:spLocks noGrp="1" noChangeArrowheads="1"/>
          </p:cNvSpPr>
          <p:nvPr>
            <p:ph sz="quarter" idx="1"/>
          </p:nvPr>
        </p:nvSpPr>
        <p:spPr>
          <a:xfrm>
            <a:off x="71438" y="785813"/>
            <a:ext cx="5106987" cy="6022975"/>
          </a:xfrm>
        </p:spPr>
        <p:txBody>
          <a:bodyPr/>
          <a:lstStyle/>
          <a:p>
            <a:pPr algn="just"/>
            <a:r>
              <a:rPr lang="ru-RU" sz="2200" err="1"/>
              <a:t>Консерваланган</a:t>
            </a:r>
            <a:r>
              <a:rPr lang="ru-RU" sz="2200"/>
              <a:t> </a:t>
            </a:r>
            <a:r>
              <a:rPr lang="ru-RU" sz="2200" err="1"/>
              <a:t>мева</a:t>
            </a:r>
            <a:r>
              <a:rPr lang="ru-RU" sz="2200"/>
              <a:t> </a:t>
            </a:r>
            <a:r>
              <a:rPr lang="ru-RU" sz="2200" err="1"/>
              <a:t>ва</a:t>
            </a:r>
            <a:r>
              <a:rPr lang="ru-RU" sz="2200"/>
              <a:t> </a:t>
            </a:r>
            <a:r>
              <a:rPr lang="ru-RU" sz="2200" err="1"/>
              <a:t>резаворлар</a:t>
            </a:r>
            <a:r>
              <a:rPr lang="ru-RU" sz="2200"/>
              <a:t> </a:t>
            </a:r>
            <a:r>
              <a:rPr lang="ru-RU" sz="2200" err="1"/>
              <a:t>шарбати</a:t>
            </a:r>
            <a:r>
              <a:rPr lang="ru-RU" sz="2200"/>
              <a:t> </a:t>
            </a:r>
            <a:r>
              <a:rPr lang="ru-RU" sz="2200" err="1"/>
              <a:t>ичимлик</a:t>
            </a:r>
            <a:r>
              <a:rPr lang="ru-RU" sz="2200"/>
              <a:t> </a:t>
            </a:r>
            <a:r>
              <a:rPr lang="ru-RU" sz="2200" err="1"/>
              <a:t>сифатида</a:t>
            </a:r>
            <a:r>
              <a:rPr lang="ru-RU" sz="2200"/>
              <a:t> </a:t>
            </a:r>
            <a:r>
              <a:rPr lang="ru-RU" sz="2200" err="1"/>
              <a:t>кенг</a:t>
            </a:r>
            <a:r>
              <a:rPr lang="ru-RU" sz="2200"/>
              <a:t> </a:t>
            </a:r>
            <a:r>
              <a:rPr lang="ru-RU" sz="2200" err="1"/>
              <a:t>ишлатилади</a:t>
            </a:r>
            <a:r>
              <a:rPr lang="ru-RU" sz="2200"/>
              <a:t>. </a:t>
            </a:r>
            <a:r>
              <a:rPr lang="ru-RU" sz="2200" err="1"/>
              <a:t>Улардан</a:t>
            </a:r>
            <a:r>
              <a:rPr lang="ru-RU" sz="2200"/>
              <a:t> сироп, ликёр, </a:t>
            </a:r>
            <a:r>
              <a:rPr lang="ru-RU" sz="2200" err="1"/>
              <a:t>алкоголсиз</a:t>
            </a:r>
            <a:r>
              <a:rPr lang="ru-RU" sz="2200"/>
              <a:t> </a:t>
            </a:r>
            <a:r>
              <a:rPr lang="ru-RU" sz="2200" err="1"/>
              <a:t>газланган</a:t>
            </a:r>
            <a:r>
              <a:rPr lang="ru-RU" sz="2200"/>
              <a:t> </a:t>
            </a:r>
            <a:r>
              <a:rPr lang="ru-RU" sz="2200" err="1"/>
              <a:t>ичимликлар</a:t>
            </a:r>
            <a:r>
              <a:rPr lang="ru-RU" sz="2200"/>
              <a:t>, желе </a:t>
            </a:r>
            <a:r>
              <a:rPr lang="ru-RU" sz="2200" err="1"/>
              <a:t>ва</a:t>
            </a:r>
            <a:r>
              <a:rPr lang="ru-RU" sz="2200"/>
              <a:t> б. </a:t>
            </a:r>
            <a:r>
              <a:rPr lang="ru-RU" sz="2200" err="1"/>
              <a:t>ишлаб</a:t>
            </a:r>
            <a:r>
              <a:rPr lang="ru-RU" sz="2200"/>
              <a:t> </a:t>
            </a:r>
            <a:r>
              <a:rPr lang="ru-RU" sz="2200" err="1"/>
              <a:t>чиқаришда</a:t>
            </a:r>
            <a:r>
              <a:rPr lang="ru-RU" sz="2200"/>
              <a:t> </a:t>
            </a:r>
            <a:r>
              <a:rPr lang="ru-RU" sz="2200" err="1"/>
              <a:t>фойдаланилади</a:t>
            </a:r>
            <a:r>
              <a:rPr lang="ru-RU" sz="2200"/>
              <a:t>.</a:t>
            </a:r>
          </a:p>
          <a:p>
            <a:pPr algn="just"/>
            <a:r>
              <a:rPr lang="ru-RU" sz="2200" err="1"/>
              <a:t>Шарбат</a:t>
            </a:r>
            <a:r>
              <a:rPr lang="ru-RU" sz="2200"/>
              <a:t> диетик, </a:t>
            </a:r>
            <a:r>
              <a:rPr lang="ru-RU" sz="2200" err="1"/>
              <a:t>қатор</a:t>
            </a:r>
            <a:r>
              <a:rPr lang="ru-RU" sz="2200"/>
              <a:t> </a:t>
            </a:r>
            <a:r>
              <a:rPr lang="ru-RU" sz="2200" err="1"/>
              <a:t>ҳолатларда</a:t>
            </a:r>
            <a:r>
              <a:rPr lang="ru-RU" sz="2200"/>
              <a:t> </a:t>
            </a:r>
            <a:r>
              <a:rPr lang="ru-RU" sz="2200" err="1"/>
              <a:t>шифобахш</a:t>
            </a:r>
            <a:r>
              <a:rPr lang="ru-RU" sz="2200"/>
              <a:t> </a:t>
            </a:r>
            <a:r>
              <a:rPr lang="ru-RU" sz="2200" err="1"/>
              <a:t>аҳамиятга</a:t>
            </a:r>
            <a:r>
              <a:rPr lang="ru-RU" sz="2200"/>
              <a:t> </a:t>
            </a:r>
            <a:r>
              <a:rPr lang="ru-RU" sz="2200" err="1"/>
              <a:t>эга</a:t>
            </a:r>
            <a:r>
              <a:rPr lang="ru-RU" sz="2200"/>
              <a:t>. Улар </a:t>
            </a:r>
            <a:r>
              <a:rPr lang="ru-RU" sz="2200" err="1"/>
              <a:t>овқатни</a:t>
            </a:r>
            <a:r>
              <a:rPr lang="ru-RU" sz="2200"/>
              <a:t> </a:t>
            </a:r>
            <a:r>
              <a:rPr lang="ru-RU" sz="2200" err="1"/>
              <a:t>ҳазм</a:t>
            </a:r>
            <a:r>
              <a:rPr lang="ru-RU" sz="2200"/>
              <a:t> </a:t>
            </a:r>
            <a:r>
              <a:rPr lang="ru-RU" sz="2200" err="1"/>
              <a:t>қилиш</a:t>
            </a:r>
            <a:r>
              <a:rPr lang="ru-RU" sz="2200"/>
              <a:t> </a:t>
            </a:r>
            <a:r>
              <a:rPr lang="ru-RU" sz="2200" err="1"/>
              <a:t>ва</a:t>
            </a:r>
            <a:r>
              <a:rPr lang="ru-RU" sz="2200"/>
              <a:t> </a:t>
            </a:r>
            <a:r>
              <a:rPr lang="ru-RU" sz="2200" err="1"/>
              <a:t>организмда</a:t>
            </a:r>
            <a:r>
              <a:rPr lang="ru-RU" sz="2200"/>
              <a:t> </a:t>
            </a:r>
            <a:r>
              <a:rPr lang="ru-RU" sz="2200" err="1"/>
              <a:t>модда</a:t>
            </a:r>
            <a:r>
              <a:rPr lang="ru-RU" sz="2200"/>
              <a:t> </a:t>
            </a:r>
            <a:r>
              <a:rPr lang="ru-RU" sz="2200" err="1"/>
              <a:t>алмашинувини</a:t>
            </a:r>
            <a:r>
              <a:rPr lang="ru-RU" sz="2200"/>
              <a:t> </a:t>
            </a:r>
            <a:r>
              <a:rPr lang="ru-RU" sz="2200" err="1"/>
              <a:t>яхшилашга</a:t>
            </a:r>
            <a:r>
              <a:rPr lang="ru-RU" sz="2200"/>
              <a:t> </a:t>
            </a:r>
            <a:r>
              <a:rPr lang="ru-RU" sz="2200" err="1"/>
              <a:t>хизмат</a:t>
            </a:r>
            <a:r>
              <a:rPr lang="ru-RU" sz="2200"/>
              <a:t> </a:t>
            </a:r>
            <a:r>
              <a:rPr lang="ru-RU" sz="2200" err="1"/>
              <a:t>қилади</a:t>
            </a:r>
            <a:r>
              <a:rPr lang="ru-RU" sz="2200"/>
              <a:t>. </a:t>
            </a:r>
          </a:p>
          <a:p>
            <a:pPr algn="just"/>
            <a:r>
              <a:rPr lang="ru-RU" sz="2200" err="1"/>
              <a:t>Узум</a:t>
            </a:r>
            <a:r>
              <a:rPr lang="ru-RU" sz="2200"/>
              <a:t> </a:t>
            </a:r>
            <a:r>
              <a:rPr lang="ru-RU" sz="2200" err="1"/>
              <a:t>шарбати</a:t>
            </a:r>
            <a:r>
              <a:rPr lang="ru-RU" sz="2200"/>
              <a:t> </a:t>
            </a:r>
            <a:r>
              <a:rPr lang="ru-RU" sz="2200" err="1"/>
              <a:t>глюкозага</a:t>
            </a:r>
            <a:r>
              <a:rPr lang="ru-RU" sz="2200"/>
              <a:t> бой, </a:t>
            </a:r>
            <a:r>
              <a:rPr lang="ru-RU" sz="2200" err="1"/>
              <a:t>унда</a:t>
            </a:r>
            <a:r>
              <a:rPr lang="ru-RU" sz="2200"/>
              <a:t> </a:t>
            </a:r>
            <a:r>
              <a:rPr lang="ru-RU" sz="2200" err="1"/>
              <a:t>узум</a:t>
            </a:r>
            <a:r>
              <a:rPr lang="ru-RU" sz="2200"/>
              <a:t> </a:t>
            </a:r>
            <a:r>
              <a:rPr lang="ru-RU" sz="2200" err="1"/>
              <a:t>кислотасининг</a:t>
            </a:r>
            <a:r>
              <a:rPr lang="ru-RU" sz="2200"/>
              <a:t> </a:t>
            </a:r>
            <a:r>
              <a:rPr lang="ru-RU" sz="2200" err="1"/>
              <a:t>тузлари</a:t>
            </a:r>
            <a:r>
              <a:rPr lang="ru-RU" sz="2200"/>
              <a:t> </a:t>
            </a:r>
            <a:r>
              <a:rPr lang="ru-RU" sz="2200" err="1"/>
              <a:t>мавжуд</a:t>
            </a:r>
            <a:r>
              <a:rPr lang="ru-RU" sz="2200"/>
              <a:t>, Р-</a:t>
            </a:r>
            <a:r>
              <a:rPr lang="ru-RU" sz="2200" err="1"/>
              <a:t>витаминли</a:t>
            </a:r>
            <a:r>
              <a:rPr lang="ru-RU" sz="2200"/>
              <a:t> </a:t>
            </a:r>
            <a:r>
              <a:rPr lang="ru-RU" sz="2200" err="1"/>
              <a:t>активликка</a:t>
            </a:r>
            <a:r>
              <a:rPr lang="ru-RU" sz="2200"/>
              <a:t> </a:t>
            </a:r>
            <a:r>
              <a:rPr lang="ru-RU" sz="2200" err="1"/>
              <a:t>эга</a:t>
            </a:r>
            <a:r>
              <a:rPr lang="ru-RU" sz="2200"/>
              <a:t>. </a:t>
            </a:r>
            <a:endParaRPr lang="ru-RU" sz="2200" smtClean="0"/>
          </a:p>
        </p:txBody>
      </p:sp>
      <p:sp>
        <p:nvSpPr>
          <p:cNvPr id="9" name="Rectangle 2"/>
          <p:cNvSpPr txBox="1">
            <a:spLocks noChangeArrowheads="1"/>
          </p:cNvSpPr>
          <p:nvPr/>
        </p:nvSpPr>
        <p:spPr bwMode="auto">
          <a:xfrm>
            <a:off x="500034" y="188640"/>
            <a:ext cx="8229600" cy="525717"/>
          </a:xfrm>
          <a:prstGeom prst="rect">
            <a:avLst/>
          </a:prstGeom>
          <a:gradFill rotWithShape="1">
            <a:gsLst>
              <a:gs pos="0">
                <a:srgbClr val="005682">
                  <a:shade val="51000"/>
                  <a:satMod val="130000"/>
                </a:srgbClr>
              </a:gs>
              <a:gs pos="80000">
                <a:srgbClr val="005682">
                  <a:shade val="93000"/>
                  <a:satMod val="130000"/>
                </a:srgbClr>
              </a:gs>
              <a:gs pos="100000">
                <a:srgbClr val="005682">
                  <a:shade val="94000"/>
                  <a:satMod val="135000"/>
                </a:srgbClr>
              </a:gs>
            </a:gsLst>
            <a:lin ang="16200000" scaled="0"/>
          </a:gradFill>
          <a:ln w="9525">
            <a:noFill/>
            <a:miter lim="800000"/>
            <a:headEnd/>
            <a:tailEn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anchor="b"/>
          <a:lstStyle/>
          <a:p>
            <a:pPr algn="ctr">
              <a:lnSpc>
                <a:spcPct val="90000"/>
              </a:lnSpc>
              <a:defRPr/>
            </a:pPr>
            <a:r>
              <a:rPr lang="ru-RU" b="1" err="1">
                <a:solidFill>
                  <a:srgbClr val="FFFFFF"/>
                </a:solidFill>
                <a:effectLst>
                  <a:outerShdw blurRad="38100" dist="38100" dir="2700000" algn="tl">
                    <a:srgbClr val="C0C0C0"/>
                  </a:outerShdw>
                </a:effectLst>
              </a:rPr>
              <a:t>Консерваланган</a:t>
            </a:r>
            <a:r>
              <a:rPr lang="ru-RU" b="1">
                <a:solidFill>
                  <a:srgbClr val="FFFFFF"/>
                </a:solidFill>
                <a:effectLst>
                  <a:outerShdw blurRad="38100" dist="38100" dir="2700000" algn="tl">
                    <a:srgbClr val="C0C0C0"/>
                  </a:outerShdw>
                </a:effectLst>
              </a:rPr>
              <a:t> </a:t>
            </a:r>
            <a:r>
              <a:rPr lang="ru-RU" b="1" err="1">
                <a:solidFill>
                  <a:srgbClr val="FFFFFF"/>
                </a:solidFill>
                <a:effectLst>
                  <a:outerShdw blurRad="38100" dist="38100" dir="2700000" algn="tl">
                    <a:srgbClr val="C0C0C0"/>
                  </a:outerShdw>
                </a:effectLst>
              </a:rPr>
              <a:t>шарбатлар</a:t>
            </a:r>
            <a:r>
              <a:rPr lang="ru-RU" b="1">
                <a:solidFill>
                  <a:srgbClr val="FFFFFF"/>
                </a:solidFill>
                <a:effectLst>
                  <a:outerShdw blurRad="38100" dist="38100" dir="2700000" algn="tl">
                    <a:srgbClr val="C0C0C0"/>
                  </a:outerShdw>
                </a:effectLst>
              </a:rPr>
              <a:t> </a:t>
            </a:r>
            <a:r>
              <a:rPr lang="ru-RU" b="1" err="1">
                <a:solidFill>
                  <a:srgbClr val="FFFFFF"/>
                </a:solidFill>
                <a:effectLst>
                  <a:outerShdw blurRad="38100" dist="38100" dir="2700000" algn="tl">
                    <a:srgbClr val="C0C0C0"/>
                  </a:outerShdw>
                </a:effectLst>
              </a:rPr>
              <a:t>таснифи</a:t>
            </a:r>
            <a:endParaRPr lang="ru-RU" b="1">
              <a:solidFill>
                <a:srgbClr val="FFFFFF"/>
              </a:solidFill>
              <a:effectLst>
                <a:outerShdw blurRad="38100" dist="38100" dir="2700000" algn="tl">
                  <a:srgbClr val="C0C0C0"/>
                </a:outerShdw>
              </a:effectLst>
            </a:endParaRPr>
          </a:p>
        </p:txBody>
      </p:sp>
      <p:pic>
        <p:nvPicPr>
          <p:cNvPr id="2050" name="Picture 2" descr="Картинки по запросу консервированные соки из фрук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4221088"/>
            <a:ext cx="2857500" cy="214312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Картинки по запросу консервированные соки из фрук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6096" y="1196752"/>
            <a:ext cx="3373016" cy="225506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Заголовок 1"/>
          <p:cNvSpPr>
            <a:spLocks noGrp="1"/>
          </p:cNvSpPr>
          <p:nvPr>
            <p:ph type="title"/>
          </p:nvPr>
        </p:nvSpPr>
        <p:spPr>
          <a:xfrm>
            <a:off x="500063" y="214313"/>
            <a:ext cx="8229600" cy="478383"/>
          </a:xfrm>
          <a:solidFill>
            <a:srgbClr val="CCFFFF"/>
          </a:solidFill>
        </p:spPr>
        <p:txBody>
          <a:bodyPr/>
          <a:lstStyle/>
          <a:p>
            <a:pPr algn="ctr"/>
            <a:r>
              <a:rPr lang="ru-RU" sz="2400" b="1"/>
              <a:t>Табиий шарбатлар</a:t>
            </a:r>
            <a:r>
              <a:rPr lang="ru-RU" sz="2400"/>
              <a:t>.</a:t>
            </a:r>
            <a:endParaRPr lang="ru-RU" sz="2400" b="1" smtClean="0">
              <a:solidFill>
                <a:srgbClr val="000000"/>
              </a:solidFill>
              <a:latin typeface="Times New Roman" panose="02020603050405020304" pitchFamily="18" charset="0"/>
              <a:cs typeface="Times New Roman" panose="02020603050405020304" pitchFamily="18" charset="0"/>
            </a:endParaRPr>
          </a:p>
        </p:txBody>
      </p:sp>
      <p:sp>
        <p:nvSpPr>
          <p:cNvPr id="115715" name="Содержимое 2"/>
          <p:cNvSpPr>
            <a:spLocks noGrp="1"/>
          </p:cNvSpPr>
          <p:nvPr>
            <p:ph idx="1"/>
          </p:nvPr>
        </p:nvSpPr>
        <p:spPr>
          <a:xfrm>
            <a:off x="285750" y="928688"/>
            <a:ext cx="8401050" cy="3076575"/>
          </a:xfrm>
          <a:blipFill dpi="0" rotWithShape="1">
            <a:blip r:embed="rId2"/>
            <a:srcRect/>
            <a:tile tx="0" ty="0" sx="100000" sy="100000" flip="none" algn="tl"/>
          </a:blipFill>
        </p:spPr>
        <p:txBody>
          <a:bodyPr/>
          <a:lstStyle/>
          <a:p>
            <a:pPr marL="0" indent="0" algn="just">
              <a:lnSpc>
                <a:spcPct val="150000"/>
              </a:lnSpc>
              <a:buFont typeface="Wingdings" panose="05000000000000000000" pitchFamily="2" charset="2"/>
              <a:buNone/>
            </a:pPr>
            <a:r>
              <a:rPr lang="ru-RU" sz="1800"/>
              <a:t>Табиий шарбатлар бирор турдаги хом ашёдан ишлаб чиқарилади. Унга қанд, қанд сиропи, кислота, рангловчи ва хушбўй қилувчи, консерваловчи компонентлар қўшилмайди. Бу шарбатлардан ичимлик сифатида (олма шарбати, узум шарбати ва ҳоказо.) ёки алкоголсиз ва ликёр-ароқ саноатида (олча шарбати, қора қорағат шарбати ва ҳоказо.) ЯТМ сифатида фойдаланилади. Юқори кислотали маҳсулот шарбатлари фақат чучуклаштирилгандан сўнг ичиш учун яроқли ҳисобланади</a:t>
            </a:r>
            <a:endParaRPr lang="uz-Cyrl-UZ" altLang="ru-RU" sz="1800" smtClean="0"/>
          </a:p>
        </p:txBody>
      </p:sp>
      <p:pic>
        <p:nvPicPr>
          <p:cNvPr id="3074" name="Picture 2"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07108" y="4151475"/>
            <a:ext cx="3525585" cy="237626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Картинки по запросу консервированные соки из фруктов"/>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580" y="4007459"/>
            <a:ext cx="3221324" cy="2664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96464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Заголовок 1"/>
          <p:cNvSpPr>
            <a:spLocks noGrp="1"/>
          </p:cNvSpPr>
          <p:nvPr>
            <p:ph type="title"/>
          </p:nvPr>
        </p:nvSpPr>
        <p:spPr>
          <a:xfrm>
            <a:off x="500063" y="214313"/>
            <a:ext cx="8229600" cy="478383"/>
          </a:xfrm>
          <a:solidFill>
            <a:srgbClr val="CCFFFF"/>
          </a:solidFill>
        </p:spPr>
        <p:txBody>
          <a:bodyPr/>
          <a:lstStyle/>
          <a:p>
            <a:pPr algn="ctr"/>
            <a:r>
              <a:rPr lang="ru-RU" sz="2400" b="1"/>
              <a:t>Купажланган шарбатлар</a:t>
            </a:r>
            <a:r>
              <a:rPr lang="ru-RU" sz="2400"/>
              <a:t>.</a:t>
            </a:r>
            <a:endParaRPr lang="ru-RU" sz="2400" b="1" smtClean="0">
              <a:solidFill>
                <a:srgbClr val="000000"/>
              </a:solidFill>
              <a:latin typeface="Times New Roman" panose="02020603050405020304" pitchFamily="18" charset="0"/>
              <a:cs typeface="Times New Roman" panose="02020603050405020304" pitchFamily="18" charset="0"/>
            </a:endParaRPr>
          </a:p>
        </p:txBody>
      </p:sp>
      <p:sp>
        <p:nvSpPr>
          <p:cNvPr id="115715" name="Содержимое 2"/>
          <p:cNvSpPr>
            <a:spLocks noGrp="1"/>
          </p:cNvSpPr>
          <p:nvPr>
            <p:ph idx="1"/>
          </p:nvPr>
        </p:nvSpPr>
        <p:spPr>
          <a:xfrm>
            <a:off x="285750" y="928689"/>
            <a:ext cx="8401050" cy="2716336"/>
          </a:xfrm>
          <a:blipFill dpi="0" rotWithShape="1">
            <a:blip r:embed="rId2"/>
            <a:srcRect/>
            <a:tile tx="0" ty="0" sx="100000" sy="100000" flip="none" algn="tl"/>
          </a:blipFill>
        </p:spPr>
        <p:txBody>
          <a:bodyPr/>
          <a:lstStyle/>
          <a:p>
            <a:pPr marL="0" indent="0" algn="just">
              <a:lnSpc>
                <a:spcPct val="150000"/>
              </a:lnSpc>
              <a:buFont typeface="Wingdings" panose="05000000000000000000" pitchFamily="2" charset="2"/>
              <a:buNone/>
            </a:pPr>
            <a:r>
              <a:rPr lang="ru-RU" sz="2000"/>
              <a:t>Ушбу шарбатлар асосий шарбатга бошқа турдаги шарбат қўшилиши (нок-олма шарбати 80:20; олча-гилос шарбати 65:35 ва ҳоказо.) йўли билан тайёрланади.  Бир хом ашёнинг турли навларининг шарбатлари ҳам купажланади, масалан юқори қандли нав шарбати кам қандли, аммо юқори кислотали нав шарбати билан ва ҳоказо.</a:t>
            </a:r>
            <a:endParaRPr lang="uz-Cyrl-UZ" altLang="ru-RU" sz="2000" smtClean="0"/>
          </a:p>
        </p:txBody>
      </p:sp>
      <p:pic>
        <p:nvPicPr>
          <p:cNvPr id="4098" name="Picture 2" descr="Картинки по запросу купажные соки из фрук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3726" y="3881018"/>
            <a:ext cx="3790952" cy="270892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Картинки по запросу купажные соки из фруктов"/>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7584" y="3372847"/>
            <a:ext cx="2809925" cy="32483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339239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Заголовок 1"/>
          <p:cNvSpPr>
            <a:spLocks noGrp="1"/>
          </p:cNvSpPr>
          <p:nvPr>
            <p:ph type="title"/>
          </p:nvPr>
        </p:nvSpPr>
        <p:spPr>
          <a:xfrm>
            <a:off x="500063" y="214313"/>
            <a:ext cx="8229600" cy="478383"/>
          </a:xfrm>
          <a:solidFill>
            <a:srgbClr val="CCFFFF"/>
          </a:solidFill>
        </p:spPr>
        <p:txBody>
          <a:bodyPr/>
          <a:lstStyle/>
          <a:p>
            <a:pPr algn="ctr"/>
            <a:r>
              <a:rPr lang="ru-RU" sz="2400" b="1"/>
              <a:t>Қандли шарбатлар</a:t>
            </a:r>
            <a:r>
              <a:rPr lang="ru-RU" sz="2400" smtClean="0"/>
              <a:t>.</a:t>
            </a:r>
            <a:endParaRPr lang="ru-RU" sz="2400" b="1" smtClean="0">
              <a:solidFill>
                <a:srgbClr val="000000"/>
              </a:solidFill>
              <a:latin typeface="Times New Roman" panose="02020603050405020304" pitchFamily="18" charset="0"/>
              <a:cs typeface="Times New Roman" panose="02020603050405020304" pitchFamily="18" charset="0"/>
            </a:endParaRPr>
          </a:p>
        </p:txBody>
      </p:sp>
      <p:sp>
        <p:nvSpPr>
          <p:cNvPr id="115715" name="Содержимое 2"/>
          <p:cNvSpPr>
            <a:spLocks noGrp="1"/>
          </p:cNvSpPr>
          <p:nvPr>
            <p:ph idx="1"/>
          </p:nvPr>
        </p:nvSpPr>
        <p:spPr>
          <a:xfrm>
            <a:off x="285750" y="928688"/>
            <a:ext cx="8401050" cy="3076575"/>
          </a:xfrm>
          <a:blipFill dpi="0" rotWithShape="1">
            <a:blip r:embed="rId2"/>
            <a:srcRect/>
            <a:tile tx="0" ty="0" sx="100000" sy="100000" flip="none" algn="tl"/>
          </a:blipFill>
        </p:spPr>
        <p:txBody>
          <a:bodyPr/>
          <a:lstStyle/>
          <a:p>
            <a:pPr algn="just"/>
            <a:r>
              <a:rPr lang="ru-RU" sz="2800"/>
              <a:t>Таъми яхшиланиши учун кислоталилиги баланд бўлган хом ашёлардан олинган табиий шарбатларга қанд ёки қанд сиропи қўшилади. Бундай шарбатлар ичимлик сифатида ишлатилади. Қанд этсиз шарбатларга,  сироп эса ичимлик консистенцияси ҳосил қилиш учун этли шарбатларга қўшилади. </a:t>
            </a:r>
          </a:p>
        </p:txBody>
      </p:sp>
      <p:pic>
        <p:nvPicPr>
          <p:cNvPr id="5122" name="Picture 2" descr="Картинки по запросу соки из фруктов с сахарным сиропом"/>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32407" y="4005263"/>
            <a:ext cx="2997256" cy="2507184"/>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Картинки по запросу соки из фруктов"/>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600" y="4100872"/>
            <a:ext cx="3145532" cy="2411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4483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Заголовок 1"/>
          <p:cNvSpPr>
            <a:spLocks noGrp="1"/>
          </p:cNvSpPr>
          <p:nvPr>
            <p:ph type="title"/>
          </p:nvPr>
        </p:nvSpPr>
        <p:spPr>
          <a:xfrm>
            <a:off x="285750" y="201247"/>
            <a:ext cx="8229600" cy="714375"/>
          </a:xfrm>
          <a:solidFill>
            <a:srgbClr val="CCFFFF"/>
          </a:solidFill>
        </p:spPr>
        <p:txBody>
          <a:bodyPr/>
          <a:lstStyle/>
          <a:p>
            <a:pPr algn="ctr"/>
            <a:r>
              <a:rPr lang="ru-RU" sz="2800" b="1" dirty="0" err="1"/>
              <a:t>Газланган</a:t>
            </a:r>
            <a:r>
              <a:rPr lang="ru-RU" sz="2800" b="1"/>
              <a:t> (сатурацияланган) шарбатлар</a:t>
            </a:r>
            <a:r>
              <a:rPr lang="ru-RU" sz="2800"/>
              <a:t>.</a:t>
            </a:r>
            <a:endParaRPr lang="ru-RU" sz="2800" b="1" smtClean="0">
              <a:solidFill>
                <a:srgbClr val="000000"/>
              </a:solidFill>
              <a:latin typeface="Times New Roman" panose="02020603050405020304" pitchFamily="18" charset="0"/>
              <a:cs typeface="Times New Roman" panose="02020603050405020304" pitchFamily="18" charset="0"/>
            </a:endParaRPr>
          </a:p>
        </p:txBody>
      </p:sp>
      <p:sp>
        <p:nvSpPr>
          <p:cNvPr id="115715" name="Содержимое 2"/>
          <p:cNvSpPr>
            <a:spLocks noGrp="1"/>
          </p:cNvSpPr>
          <p:nvPr>
            <p:ph idx="1"/>
          </p:nvPr>
        </p:nvSpPr>
        <p:spPr>
          <a:xfrm>
            <a:off x="285750" y="928688"/>
            <a:ext cx="8401050" cy="3436937"/>
          </a:xfrm>
          <a:blipFill dpi="0" rotWithShape="1">
            <a:blip r:embed="rId2"/>
            <a:srcRect/>
            <a:tile tx="0" ty="0" sx="100000" sy="100000" flip="none" algn="tl"/>
          </a:blipFill>
        </p:spPr>
        <p:txBody>
          <a:bodyPr/>
          <a:lstStyle/>
          <a:p>
            <a:pPr marL="0" indent="0" algn="just">
              <a:lnSpc>
                <a:spcPct val="150000"/>
              </a:lnSpc>
              <a:buFont typeface="Wingdings" panose="05000000000000000000" pitchFamily="2" charset="2"/>
              <a:buNone/>
            </a:pPr>
            <a:r>
              <a:rPr lang="ru-RU" sz="2400"/>
              <a:t>Газланган шарбатлар карбонат ангидриди (СО</a:t>
            </a:r>
            <a:r>
              <a:rPr lang="ru-RU" sz="2400" baseline="-25000"/>
              <a:t>2</a:t>
            </a:r>
            <a:r>
              <a:rPr lang="ru-RU" sz="2400"/>
              <a:t>) билан тўйинтириш йўли билан олинади. СО</a:t>
            </a:r>
            <a:r>
              <a:rPr lang="ru-RU" sz="2400" baseline="-25000"/>
              <a:t>2</a:t>
            </a:r>
            <a:r>
              <a:rPr lang="ru-RU" sz="2400"/>
              <a:t> шарбатга янги сақланиш хусусиятини беради, шарбатнинг таркибий компонетларини оксидланишдан сақлайди, унинг озуқавий қимматини оширади ва микроорганизмлар фаолиятини тўхтатади. </a:t>
            </a:r>
            <a:endParaRPr lang="uz-Cyrl-UZ" altLang="ru-RU" sz="2400" smtClean="0"/>
          </a:p>
        </p:txBody>
      </p:sp>
      <p:pic>
        <p:nvPicPr>
          <p:cNvPr id="6146" name="Picture 2" descr="Картинки по запросу газированные соки из фрук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4077072"/>
            <a:ext cx="3882405" cy="26304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333873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Объект 2"/>
          <p:cNvSpPr>
            <a:spLocks noGrp="1"/>
          </p:cNvSpPr>
          <p:nvPr>
            <p:ph sz="quarter" idx="1"/>
          </p:nvPr>
        </p:nvSpPr>
        <p:spPr>
          <a:xfrm>
            <a:off x="322263" y="188913"/>
            <a:ext cx="8426450" cy="3421062"/>
          </a:xfrm>
        </p:spPr>
        <p:txBody>
          <a:bodyPr/>
          <a:lstStyle/>
          <a:p>
            <a:pPr algn="just"/>
            <a:r>
              <a:rPr lang="ru-RU" sz="2800" b="1"/>
              <a:t>Бижғитилган шарбатлар</a:t>
            </a:r>
            <a:r>
              <a:rPr lang="ru-RU" sz="2800"/>
              <a:t>. Ушбу шарбатлар унинг таркибидаги қандларни қисман ёки тўлиқ бижғитиб этил спиртига айлантириш йўли билан тайёрланади. Улар кам алкоголли ичимлик (олма сидри) ва ЯТМ сифатида ишлатилади.</a:t>
            </a:r>
          </a:p>
        </p:txBody>
      </p:sp>
      <p:pic>
        <p:nvPicPr>
          <p:cNvPr id="7170" name="Picture 2" descr="Картинки по запросу броженние соки из фрук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42893" y="3284984"/>
            <a:ext cx="3571066" cy="2317255"/>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Картинки по запросу сидр соки из фрук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021" y="3284984"/>
            <a:ext cx="3897119" cy="235644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3"/>
          <p:cNvSpPr>
            <a:spLocks noGrp="1" noChangeArrowheads="1"/>
          </p:cNvSpPr>
          <p:nvPr>
            <p:ph sz="quarter" idx="4294967295"/>
          </p:nvPr>
        </p:nvSpPr>
        <p:spPr>
          <a:xfrm>
            <a:off x="71438" y="358775"/>
            <a:ext cx="5106987" cy="6022975"/>
          </a:xfrm>
        </p:spPr>
        <p:txBody>
          <a:bodyPr/>
          <a:lstStyle/>
          <a:p>
            <a:pPr algn="just"/>
            <a:r>
              <a:rPr lang="ru-RU" sz="2400" b="1"/>
              <a:t>Қуюлтирилган шарбатлар (концентратлар)</a:t>
            </a:r>
            <a:r>
              <a:rPr lang="ru-RU" sz="2400"/>
              <a:t>. Қуюлтирилган шарбат-лар табиий шарбатлардан намликнинг бир қисми буғлатилиб олинади. Сув билан аралаштиргандан сўнг ичимлик ва ЯТМ сифатида ишлатилади. Концентратлар учун камроқ миқдорда тара, омбор, транспорт керак,  шунингдек улар табиий шарбатларга қараганда микроорганизмлар таъсирига чидамлироқ. </a:t>
            </a:r>
            <a:endParaRPr lang="ru-RU" sz="2400" smtClean="0"/>
          </a:p>
        </p:txBody>
      </p:sp>
      <p:pic>
        <p:nvPicPr>
          <p:cNvPr id="8194" name="Picture 2" descr="Картинки по запросу сидр соки из фрук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048" y="548680"/>
            <a:ext cx="3973341" cy="2648894"/>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Картинки по запросу сгущенные соки из фруктов"/>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6744" y="3197574"/>
            <a:ext cx="3362325" cy="33623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55650" y="274638"/>
            <a:ext cx="8178800" cy="725487"/>
          </a:xfrm>
          <a:gradFill>
            <a:gsLst>
              <a:gs pos="0">
                <a:schemeClr val="accent1">
                  <a:lumMod val="5000"/>
                  <a:lumOff val="95000"/>
                </a:schemeClr>
              </a:gs>
              <a:gs pos="25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txBody>
          <a:bodyPr vert="horz" wrap="square" lIns="91440" tIns="45720" rIns="91440" bIns="45720" numCol="1" anchorCtr="0" compatLnSpc="1">
            <a:prstTxWarp prst="textNoShape">
              <a:avLst/>
            </a:prstTxWarp>
            <a:noAutofit/>
          </a:bodyPr>
          <a:lstStyle/>
          <a:p>
            <a:pPr algn="ctr" eaLnBrk="1" hangingPunct="1">
              <a:defRPr/>
            </a:pPr>
            <a:r>
              <a:rPr lang="ru-RU" sz="2800">
                <a:effectLst/>
              </a:rPr>
              <a:t>Консервалаш усулига қараб шарбатлар қуйидаги гуруҳларга ажралади:</a:t>
            </a:r>
            <a:endParaRPr lang="ru-RU" sz="2700" b="1" smtClean="0">
              <a:effectLst/>
            </a:endParaRPr>
          </a:p>
        </p:txBody>
      </p:sp>
      <p:graphicFrame>
        <p:nvGraphicFramePr>
          <p:cNvPr id="3" name="Схема 2"/>
          <p:cNvGraphicFramePr/>
          <p:nvPr>
            <p:extLst>
              <p:ext uri="{D42A27DB-BD31-4B8C-83A1-F6EECF244321}">
                <p14:modId xmlns:p14="http://schemas.microsoft.com/office/powerpoint/2010/main" val="141465153"/>
              </p:ext>
            </p:extLst>
          </p:nvPr>
        </p:nvGraphicFramePr>
        <p:xfrm>
          <a:off x="220683" y="1196752"/>
          <a:ext cx="8712968" cy="47683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3"/>
          <p:cNvSpPr>
            <a:spLocks noGrp="1" noChangeArrowheads="1"/>
          </p:cNvSpPr>
          <p:nvPr>
            <p:ph idx="1"/>
          </p:nvPr>
        </p:nvSpPr>
        <p:spPr>
          <a:xfrm>
            <a:off x="179388" y="115888"/>
            <a:ext cx="8893175" cy="4033192"/>
          </a:xfrm>
          <a:pattFill prst="pct5">
            <a:fgClr>
              <a:srgbClr val="008080"/>
            </a:fgClr>
            <a:bgClr>
              <a:schemeClr val="bg1"/>
            </a:bgClr>
          </a:pattFill>
        </p:spPr>
        <p:txBody>
          <a:bodyPr>
            <a:normAutofit lnSpcReduction="10000"/>
          </a:bodyPr>
          <a:lstStyle/>
          <a:p>
            <a:pPr algn="just"/>
            <a:r>
              <a:rPr lang="ru-RU" sz="2000"/>
              <a:t>Таркибидаги муаллақ зарраларига қараб этсиз ва этли шарбатларга ажралади.  </a:t>
            </a:r>
          </a:p>
          <a:p>
            <a:pPr algn="just"/>
            <a:r>
              <a:rPr lang="ru-RU" sz="2000" b="1"/>
              <a:t>Э т с и з  ш а р б а т л а р  </a:t>
            </a:r>
            <a:r>
              <a:rPr lang="ru-RU" sz="2000"/>
              <a:t>лойқа, шаффофлантирилмаган ва тиниқ, шаффофлантирилган турларга ажралади. Улар мева ҳужайраларининг эримас  тўқималаридан ажратилган шарбати. Тамомила шаффоф бўлиши учун шарбат махсус технология асосида тиндирилади ва фильтрланади. Агар шарбат тиниқ бўлиши шарт бўлмаса у ҳолда дағал муаллақ  зарраларни гидромеханик усулда ажратиб олиш кифоя қилади. </a:t>
            </a:r>
          </a:p>
          <a:p>
            <a:pPr algn="just"/>
            <a:r>
              <a:rPr lang="ru-RU" sz="2000" b="1"/>
              <a:t>Э т л и  ш а р б а т л а р  (н е к т а р л а р)  </a:t>
            </a:r>
            <a:r>
              <a:rPr lang="ru-RU" sz="2000"/>
              <a:t>ишқалаб олинган гомогенизацияланган массага катта миқдорда қанд сиропи қўшилган кўринишида ишлаб чиқарилади.  “Суюқ мевалар” этли шарбатларнинг тури ҳисобланиб ўта майин майдаланган ва озроқ миқдорда қанд сиропи қўшилган мева массаси ҳисобланади.    </a:t>
            </a:r>
          </a:p>
        </p:txBody>
      </p:sp>
      <p:pic>
        <p:nvPicPr>
          <p:cNvPr id="9218" name="Picture 2" descr="Картинки по запросу постный соки из фрук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3717032"/>
            <a:ext cx="3362325" cy="336232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Картинки по запросу мутные неосветленные cjr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3933056"/>
            <a:ext cx="3171056" cy="274069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AutoShape 2"/>
          <p:cNvSpPr>
            <a:spLocks noGrp="1" noChangeArrowheads="1"/>
          </p:cNvSpPr>
          <p:nvPr>
            <p:ph type="title"/>
          </p:nvPr>
        </p:nvSpPr>
        <p:spPr/>
        <p:txBody>
          <a:bodyPr/>
          <a:lstStyle/>
          <a:p>
            <a:pPr eaLnBrk="1" hangingPunct="1"/>
            <a:r>
              <a:rPr lang="uz-Cyrl-UZ"/>
              <a:t>Хом  ашёга  қўйиладиган  талаб</a:t>
            </a:r>
            <a:endParaRPr lang="ru-RU" smtClean="0"/>
          </a:p>
        </p:txBody>
      </p:sp>
      <p:sp>
        <p:nvSpPr>
          <p:cNvPr id="118787" name="Rectangle 3"/>
          <p:cNvSpPr>
            <a:spLocks noGrp="1" noChangeArrowheads="1"/>
          </p:cNvSpPr>
          <p:nvPr>
            <p:ph type="body" sz="half" idx="1"/>
          </p:nvPr>
        </p:nvSpPr>
        <p:spPr>
          <a:xfrm>
            <a:off x="684212" y="2362200"/>
            <a:ext cx="4751883" cy="3724275"/>
          </a:xfrm>
        </p:spPr>
        <p:txBody>
          <a:bodyPr>
            <a:noAutofit/>
          </a:bodyPr>
          <a:lstStyle/>
          <a:p>
            <a:pPr algn="just"/>
            <a:r>
              <a:rPr lang="uz-Cyrl-UZ" sz="1400"/>
              <a:t>Шарбат ишлаб чиқариш учун қанлар, кислоталар, ошловчи, хушбўй ва рангловчи моддалар миқдори олинган шарбатда талаб этиладиган ёқимли таъм, хушбўйлик ва чиройли рангга мос келувчи хом ашё танланади. </a:t>
            </a:r>
            <a:endParaRPr lang="ru-RU" sz="1400"/>
          </a:p>
          <a:p>
            <a:pPr algn="just"/>
            <a:r>
              <a:rPr lang="uz-Cyrl-UZ" sz="1400"/>
              <a:t>Консерваланган шарбатларда стандарт доирасида қуруқ модда миқдори ва кислоталилик хом ашё тури тайёр маҳсулот сортига қараб меъёрланади.  Этил спирти (0,3-0,5% оралиғида) ва оғир металларнинг рухсат этилган миқдори ҳам меъёрланади. </a:t>
            </a:r>
            <a:endParaRPr lang="ru-RU" sz="1400"/>
          </a:p>
          <a:p>
            <a:pPr algn="just"/>
            <a:r>
              <a:rPr lang="uz-Cyrl-UZ" sz="1400"/>
              <a:t>Шарбатнинг таъм кўрсаткичлари асосан қанд-кислота индексига боғлиқ. Табиий шарбат таркибида ҳеч қандай ёрдамчи материал бўлмагани учун асосий ролни хом ашё сифати ўйнайди. Чирик ва моғор босган хом ашёдан ишлаб чиқилган шарбатда ёқимсиз ҳид ва таъм бўлади. </a:t>
            </a:r>
            <a:endParaRPr lang="ru-RU" sz="1400" smtClean="0"/>
          </a:p>
        </p:txBody>
      </p:sp>
      <p:pic>
        <p:nvPicPr>
          <p:cNvPr id="10242" name="Picture 2" descr="Картинки по запросу мутные неосветленные cjr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1139" y="1850960"/>
            <a:ext cx="3572861" cy="2232248"/>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Картинки по запросу мутные неосветленные cjr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4365104"/>
            <a:ext cx="2884215" cy="1906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912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xfrm>
            <a:off x="914400" y="277813"/>
            <a:ext cx="8050088" cy="774923"/>
          </a:xfrm>
        </p:spPr>
        <p:txBody>
          <a:bodyPr/>
          <a:lstStyle/>
          <a:p>
            <a:pPr algn="ctr" eaLnBrk="1" hangingPunct="1"/>
            <a:r>
              <a:rPr lang="ru-RU" sz="2400" b="1"/>
              <a:t>Этсиз шарбатлар. Этсиз шарбат ишлаб чиқариш жараёнининг асослари</a:t>
            </a:r>
            <a:endParaRPr lang="ru-RU" sz="2400" b="1" smtClean="0"/>
          </a:p>
        </p:txBody>
      </p:sp>
      <p:sp>
        <p:nvSpPr>
          <p:cNvPr id="126979" name="Rectangle 3"/>
          <p:cNvSpPr>
            <a:spLocks noGrp="1" noChangeArrowheads="1"/>
          </p:cNvSpPr>
          <p:nvPr>
            <p:ph type="body" idx="1"/>
          </p:nvPr>
        </p:nvSpPr>
        <p:spPr>
          <a:xfrm>
            <a:off x="914400" y="1484313"/>
            <a:ext cx="7772400" cy="4530725"/>
          </a:xfrm>
        </p:spPr>
        <p:txBody>
          <a:bodyPr/>
          <a:lstStyle/>
          <a:p>
            <a:r>
              <a:rPr lang="ru-RU" sz="2000"/>
              <a:t>Этсиз шарбат пресслаш усули билан олинади. Пресслаб олинган шарбатнинг миқдори мева тўқималарининг тузилиши ва мевага бериладиган дастлабки ишлов техникасига боғлиқ.  </a:t>
            </a:r>
          </a:p>
          <a:p>
            <a:r>
              <a:rPr lang="ru-RU" sz="2000"/>
              <a:t>Пресслашнинг бир хил шароитида турли мева ва резаворлардан турли миқдорда шарбат сиқиб олинади. Узум, олма, олча, малина, черника, қулупнайни пресслашда катта миқдорда шарбат чиқади. Олхўри, ўрик, қора қорағат, қизил, беҳиларни пресслаганда жуда кам миқдорда шарбат чиқади. </a:t>
            </a:r>
            <a:endParaRPr lang="ru-RU" sz="2000" smtClean="0"/>
          </a:p>
        </p:txBody>
      </p:sp>
      <p:pic>
        <p:nvPicPr>
          <p:cNvPr id="11268" name="Picture 4" descr="Картинки по запросу прозрачные осветленные соки из фрук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1" y="4725144"/>
            <a:ext cx="3034680" cy="2051444"/>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Картинки по запросу прозрачные осветленные соки из фрукт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5262" y="4452618"/>
            <a:ext cx="2895997" cy="2405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357435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xfrm>
            <a:off x="914400" y="277813"/>
            <a:ext cx="8050088" cy="774923"/>
          </a:xfrm>
        </p:spPr>
        <p:txBody>
          <a:bodyPr/>
          <a:lstStyle/>
          <a:p>
            <a:pPr algn="ctr" eaLnBrk="1" hangingPunct="1"/>
            <a:r>
              <a:rPr lang="ru-RU" sz="2400" b="1"/>
              <a:t>Тайёрлаш операциялари</a:t>
            </a:r>
            <a:r>
              <a:rPr lang="uz-Cyrl-UZ" sz="2400" b="1"/>
              <a:t>.</a:t>
            </a:r>
            <a:endParaRPr lang="ru-RU" sz="2400" b="1" smtClean="0"/>
          </a:p>
        </p:txBody>
      </p:sp>
      <p:sp>
        <p:nvSpPr>
          <p:cNvPr id="126979" name="Rectangle 3"/>
          <p:cNvSpPr>
            <a:spLocks noGrp="1" noChangeArrowheads="1"/>
          </p:cNvSpPr>
          <p:nvPr>
            <p:ph idx="1"/>
          </p:nvPr>
        </p:nvSpPr>
        <p:spPr>
          <a:xfrm>
            <a:off x="683568" y="1340768"/>
            <a:ext cx="7772400" cy="4530725"/>
          </a:xfrm>
        </p:spPr>
        <p:txBody>
          <a:bodyPr/>
          <a:lstStyle/>
          <a:p>
            <a:pPr algn="just"/>
            <a:r>
              <a:rPr lang="ru-RU" sz="2000"/>
              <a:t>Мева ва резаворлар шарбати ишлаб чиқариш саноатида хом ашёни корхонага келтириш, қабул қилиш, сақлаш, ювиш, инспекциялаш бошқа турдаги мева консервалари ишлаб чиқаришдаги каби  амалга оширилади. </a:t>
            </a:r>
          </a:p>
          <a:p>
            <a:pPr algn="just"/>
            <a:r>
              <a:rPr lang="ru-RU" sz="2000"/>
              <a:t>Данакли мевалар ҳамда узум вентилляторли машиналарда ювилади, уруғли мевалар – кетма-кет роторли ва вентилляторли машиналарда ювилади</a:t>
            </a:r>
            <a:endParaRPr lang="ru-RU" sz="2000" smtClean="0"/>
          </a:p>
        </p:txBody>
      </p:sp>
      <p:pic>
        <p:nvPicPr>
          <p:cNvPr id="12290" name="Picture 2" descr="Похожее изображени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6069" y="4036085"/>
            <a:ext cx="3744416" cy="2493922"/>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Картинки по запросу приготовление соков в заводах"/>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85015" y="3933056"/>
            <a:ext cx="3423358" cy="2565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546216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xfrm>
            <a:off x="914400" y="277813"/>
            <a:ext cx="8050088" cy="774923"/>
          </a:xfrm>
        </p:spPr>
        <p:txBody>
          <a:bodyPr/>
          <a:lstStyle/>
          <a:p>
            <a:pPr algn="ctr" eaLnBrk="1" hangingPunct="1"/>
            <a:r>
              <a:rPr lang="ru-RU" sz="2400"/>
              <a:t> </a:t>
            </a:r>
            <a:r>
              <a:rPr lang="ru-RU" sz="2400" b="1"/>
              <a:t>Шарбат чиқишини ошириш учун мевага ишлов бериш</a:t>
            </a:r>
            <a:r>
              <a:rPr lang="uz-Cyrl-UZ" sz="2400" b="1"/>
              <a:t>.</a:t>
            </a:r>
            <a:endParaRPr lang="ru-RU" sz="2400" b="1" smtClean="0"/>
          </a:p>
        </p:txBody>
      </p:sp>
      <p:sp>
        <p:nvSpPr>
          <p:cNvPr id="126979" name="Rectangle 3"/>
          <p:cNvSpPr>
            <a:spLocks noGrp="1" noChangeArrowheads="1"/>
          </p:cNvSpPr>
          <p:nvPr>
            <p:ph idx="1"/>
          </p:nvPr>
        </p:nvSpPr>
        <p:spPr>
          <a:xfrm>
            <a:off x="-27765" y="1484785"/>
            <a:ext cx="8686800" cy="3504687"/>
          </a:xfrm>
        </p:spPr>
        <p:txBody>
          <a:bodyPr/>
          <a:lstStyle/>
          <a:p>
            <a:pPr algn="just"/>
            <a:r>
              <a:rPr lang="ru-RU" sz="2000" smtClean="0"/>
              <a:t>Шарбат чиқишини ошириш учун мевага қуйидаги усулларда ишлов берилади. </a:t>
            </a:r>
          </a:p>
          <a:p>
            <a:pPr algn="just"/>
            <a:r>
              <a:rPr lang="ru-RU" sz="2000" b="1" smtClean="0"/>
              <a:t>Механик майдалаш</a:t>
            </a:r>
            <a:r>
              <a:rPr lang="ru-RU" sz="2000" smtClean="0"/>
              <a:t>. Қарийб барча мева ва резаворлар пресслашгача майдалаб кесилади, эзилади, чақилади в ҳоказо. Бунда ҳужайра тирик организм сифатида ҳалок бўлади.    </a:t>
            </a:r>
          </a:p>
          <a:p>
            <a:pPr algn="just"/>
            <a:r>
              <a:rPr lang="ru-RU" sz="2000" smtClean="0"/>
              <a:t>Механик ишлов бериш натижасида ҳужайраларнинг асосий қисми бузилса, шундагина бу турдаги ишлов ижобий самара беради. Аммо ҳужайранинг ўлчамлари кичик бўлгани учун уларнинг оз миқдори майдаланади. Масалан, агар мева 3 мм қалинликда майдаланса ҳужайранинг ўлчами 50 мкм бўлганда уларнинг фақат 15% -и бевосита бузилади. </a:t>
            </a:r>
            <a:endParaRPr lang="ru-RU" sz="2000"/>
          </a:p>
        </p:txBody>
      </p:sp>
      <p:pic>
        <p:nvPicPr>
          <p:cNvPr id="13314" name="Picture 2" descr="Картинки по запросу приготовление соков в заводах"/>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15616" y="5059127"/>
            <a:ext cx="2543984" cy="1700808"/>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48064" y="4989472"/>
            <a:ext cx="2782392" cy="17988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48850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xfrm>
            <a:off x="179512" y="23374"/>
            <a:ext cx="3096344" cy="774923"/>
          </a:xfrm>
        </p:spPr>
        <p:txBody>
          <a:bodyPr/>
          <a:lstStyle/>
          <a:p>
            <a:pPr algn="ctr" eaLnBrk="1" hangingPunct="1"/>
            <a:r>
              <a:rPr lang="ru-RU" sz="2400" b="1"/>
              <a:t>Иситиш</a:t>
            </a:r>
            <a:r>
              <a:rPr lang="ru-RU" sz="2400"/>
              <a:t>.</a:t>
            </a:r>
            <a:endParaRPr lang="ru-RU" sz="2400" b="1" smtClean="0"/>
          </a:p>
        </p:txBody>
      </p:sp>
      <p:sp>
        <p:nvSpPr>
          <p:cNvPr id="126979" name="Rectangle 3"/>
          <p:cNvSpPr>
            <a:spLocks noGrp="1" noChangeArrowheads="1"/>
          </p:cNvSpPr>
          <p:nvPr>
            <p:ph type="body" idx="1"/>
          </p:nvPr>
        </p:nvSpPr>
        <p:spPr>
          <a:xfrm>
            <a:off x="200272" y="763981"/>
            <a:ext cx="4464496" cy="5904656"/>
          </a:xfrm>
        </p:spPr>
        <p:txBody>
          <a:bodyPr/>
          <a:lstStyle/>
          <a:p>
            <a:pPr algn="just"/>
            <a:r>
              <a:rPr lang="ru-RU" sz="2000"/>
              <a:t>Этсиз шарбат пресслаш усули билан олинади. Пресслаб олинган шарбатнинг миқдори мева тўқималарининг тузилиши ва мевага бериладиган дастлабки ишлов техникасига боғлиқ.  </a:t>
            </a:r>
          </a:p>
          <a:p>
            <a:pPr algn="just"/>
            <a:r>
              <a:rPr lang="ru-RU" sz="2000"/>
              <a:t>Пресслашнинг бир хил шароитида турли мева ва резаворлардан турли миқдорда шарбат сиқиб олинади. Узум, олма, олча, малина, черника, қулупнайни пресслашда катта миқдорда шарбат чиқади. Олхўри, ўрик, қора қорағат, қизил, беҳиларни пресслаганда жуда кам миқдорда шарбат чиқади. </a:t>
            </a:r>
            <a:endParaRPr lang="ru-RU" sz="2000" smtClean="0"/>
          </a:p>
        </p:txBody>
      </p:sp>
      <p:pic>
        <p:nvPicPr>
          <p:cNvPr id="1433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5" y="798297"/>
            <a:ext cx="3742505" cy="2486687"/>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Картинки по запросу juice production in factori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55119" y="3716309"/>
            <a:ext cx="3384376" cy="28122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40465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title"/>
          </p:nvPr>
        </p:nvSpPr>
        <p:spPr>
          <a:xfrm>
            <a:off x="914400" y="277813"/>
            <a:ext cx="8050088" cy="774923"/>
          </a:xfrm>
        </p:spPr>
        <p:txBody>
          <a:bodyPr/>
          <a:lstStyle/>
          <a:p>
            <a:pPr algn="ctr" eaLnBrk="1" hangingPunct="1"/>
            <a:r>
              <a:rPr lang="ru-RU" sz="2400" b="1"/>
              <a:t>Моғор замбуруғлари фермент препаратлари билан ишлов бериш</a:t>
            </a:r>
            <a:r>
              <a:rPr lang="ru-RU" sz="2400"/>
              <a:t>.</a:t>
            </a:r>
            <a:endParaRPr lang="ru-RU" sz="2400" b="1" smtClean="0"/>
          </a:p>
        </p:txBody>
      </p:sp>
      <p:sp>
        <p:nvSpPr>
          <p:cNvPr id="126979" name="Rectangle 3"/>
          <p:cNvSpPr>
            <a:spLocks noGrp="1" noChangeArrowheads="1"/>
          </p:cNvSpPr>
          <p:nvPr>
            <p:ph type="body" idx="1"/>
          </p:nvPr>
        </p:nvSpPr>
        <p:spPr>
          <a:xfrm>
            <a:off x="914400" y="1484313"/>
            <a:ext cx="7772400" cy="2664767"/>
          </a:xfrm>
        </p:spPr>
        <p:txBody>
          <a:bodyPr/>
          <a:lstStyle/>
          <a:p>
            <a:pPr algn="just"/>
            <a:r>
              <a:rPr lang="ru-RU" sz="2000" smtClean="0"/>
              <a:t>Шарбат чиқишини кўпайтиришнинг усулларидан бири мезгага моғор замбуруғлари фермент препаратлари билан ишлов бериш. </a:t>
            </a:r>
            <a:r>
              <a:rPr lang="en-US" sz="2000" smtClean="0"/>
              <a:t>Aspergillus avamori, Aspergillus niger </a:t>
            </a:r>
            <a:r>
              <a:rPr lang="ru-RU" sz="2000" smtClean="0"/>
              <a:t>ЭУ-119 ва б. Препарат олиш учун моғор замбуруғлари пектинга бой бўлган озиқлантирувчи муҳитларда ўсдирилади (олманинг прессланган чиқитлари, қайнатилган сабзи чиқити ва б.), ўсган замбуруғ уйимлари қуритилади ва майдаланади. </a:t>
            </a:r>
          </a:p>
        </p:txBody>
      </p:sp>
      <p:pic>
        <p:nvPicPr>
          <p:cNvPr id="15362" name="Picture 2" descr="Картинки по запросу juice production in factori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56346" y="3789040"/>
            <a:ext cx="3766195" cy="2822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86470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Номер слайда 1"/>
          <p:cNvSpPr txBox="1">
            <a:spLocks noGrp="1"/>
          </p:cNvSpPr>
          <p:nvPr/>
        </p:nvSpPr>
        <p:spPr bwMode="auto">
          <a:xfrm>
            <a:off x="6445250" y="6042025"/>
            <a:ext cx="512763"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Tx/>
              <a:buNone/>
            </a:pPr>
            <a:fld id="{A05E4927-C665-4564-9A37-95EC2275FB04}" type="slidenum">
              <a:rPr lang="ru-RU" altLang="ru-RU" sz="900">
                <a:solidFill>
                  <a:srgbClr val="5FCBEF"/>
                </a:solidFill>
              </a:rPr>
              <a:pPr algn="r" eaLnBrk="1" hangingPunct="1">
                <a:spcBef>
                  <a:spcPct val="0"/>
                </a:spcBef>
                <a:buClrTx/>
                <a:buSzTx/>
                <a:buFontTx/>
                <a:buNone/>
              </a:pPr>
              <a:t>18</a:t>
            </a:fld>
            <a:endParaRPr lang="ru-RU" altLang="ru-RU" sz="900">
              <a:solidFill>
                <a:srgbClr val="5FCBEF"/>
              </a:solidFill>
            </a:endParaRPr>
          </a:p>
        </p:txBody>
      </p:sp>
      <p:sp>
        <p:nvSpPr>
          <p:cNvPr id="120835" name="Прямоугольник 2"/>
          <p:cNvSpPr>
            <a:spLocks noChangeArrowheads="1"/>
          </p:cNvSpPr>
          <p:nvPr/>
        </p:nvSpPr>
        <p:spPr bwMode="auto">
          <a:xfrm>
            <a:off x="550863" y="182563"/>
            <a:ext cx="40227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uz-Cyrl-UZ" sz="2800" b="1" smtClean="0">
                <a:solidFill>
                  <a:srgbClr val="72A528"/>
                </a:solidFill>
                <a:latin typeface="Times New Roman" panose="02020603050405020304" pitchFamily="18" charset="0"/>
                <a:cs typeface="Times New Roman" panose="02020603050405020304" pitchFamily="18" charset="0"/>
              </a:rPr>
              <a:t>Музлатиш.</a:t>
            </a:r>
            <a:endParaRPr lang="ru-RU" sz="2800">
              <a:solidFill>
                <a:srgbClr val="000000"/>
              </a:solidFill>
            </a:endParaRPr>
          </a:p>
        </p:txBody>
      </p:sp>
      <p:sp>
        <p:nvSpPr>
          <p:cNvPr id="120836" name="Прямоугольник 3"/>
          <p:cNvSpPr>
            <a:spLocks noChangeArrowheads="1"/>
          </p:cNvSpPr>
          <p:nvPr/>
        </p:nvSpPr>
        <p:spPr bwMode="auto">
          <a:xfrm>
            <a:off x="234898" y="687388"/>
            <a:ext cx="4752975" cy="57605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r>
              <a:rPr lang="ru-RU"/>
              <a:t>Музлатиш ва эритиш иситишга ўхшаб пресслашда шарбат чиқишини осонлаштиради. </a:t>
            </a:r>
          </a:p>
          <a:p>
            <a:pPr algn="just"/>
            <a:r>
              <a:rPr lang="ru-RU"/>
              <a:t>Эритмаларни музлатишда одатда эритувчи (сув) Кристалланади. Бу ҳужайра сувсизланиши ва эриган моддалар концентрацияси ошишига олиб келади. Сувсизланган ҳужайралар коллоид дисперсияланиш даражадаги зарралар яқинла-шади. Бу шароитда оз босим ҳам протоплазмани бузиш, структуранинг қайтмас ўзгаришларини чақириш ва ҳужайрани тирик организм сифатида ҳалок этиш учун етарли бўлади. Ҳужайра ҳалок бўлишига ҳужайра шарбатининг кислота ва тузлар концентрацияси ошиб токсик таъсир кўрсатиши ҳамда ҳужайра ичида Кристаллга айланган сув музининг ҳужайра деворларига механик таъсири сабаб бўлади. </a:t>
            </a:r>
          </a:p>
        </p:txBody>
      </p:sp>
      <p:pic>
        <p:nvPicPr>
          <p:cNvPr id="16386" name="Picture 2" descr="Картинки по запросу замораживание фрук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53956" y="1052736"/>
            <a:ext cx="3971971" cy="2232248"/>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Картинки по запросу замораживание фруктов"/>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50433" y="3930969"/>
            <a:ext cx="3779019" cy="25169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671413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Номер слайда 1"/>
          <p:cNvSpPr txBox="1">
            <a:spLocks noGrp="1"/>
          </p:cNvSpPr>
          <p:nvPr/>
        </p:nvSpPr>
        <p:spPr bwMode="auto">
          <a:xfrm>
            <a:off x="6445250" y="6042025"/>
            <a:ext cx="512763"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Tx/>
              <a:buNone/>
            </a:pPr>
            <a:fld id="{A05E4927-C665-4564-9A37-95EC2275FB04}" type="slidenum">
              <a:rPr lang="ru-RU" altLang="ru-RU" sz="900">
                <a:solidFill>
                  <a:srgbClr val="5FCBEF"/>
                </a:solidFill>
              </a:rPr>
              <a:pPr algn="r" eaLnBrk="1" hangingPunct="1">
                <a:spcBef>
                  <a:spcPct val="0"/>
                </a:spcBef>
                <a:buClrTx/>
                <a:buSzTx/>
                <a:buFontTx/>
                <a:buNone/>
              </a:pPr>
              <a:t>19</a:t>
            </a:fld>
            <a:endParaRPr lang="ru-RU" altLang="ru-RU" sz="900">
              <a:solidFill>
                <a:srgbClr val="5FCBEF"/>
              </a:solidFill>
            </a:endParaRPr>
          </a:p>
        </p:txBody>
      </p:sp>
      <p:sp>
        <p:nvSpPr>
          <p:cNvPr id="120835" name="Прямоугольник 2"/>
          <p:cNvSpPr>
            <a:spLocks noChangeArrowheads="1"/>
          </p:cNvSpPr>
          <p:nvPr/>
        </p:nvSpPr>
        <p:spPr bwMode="auto">
          <a:xfrm>
            <a:off x="119607" y="381"/>
            <a:ext cx="4885233"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Tx/>
              <a:buNone/>
            </a:pPr>
            <a:r>
              <a:rPr lang="uz-Cyrl-UZ" sz="2800" b="1" smtClean="0">
                <a:solidFill>
                  <a:srgbClr val="72A528"/>
                </a:solidFill>
                <a:latin typeface="Times New Roman" panose="02020603050405020304" pitchFamily="18" charset="0"/>
                <a:cs typeface="Times New Roman" panose="02020603050405020304" pitchFamily="18" charset="0"/>
              </a:rPr>
              <a:t>Ультратовуш билан ишлов бериш.</a:t>
            </a:r>
            <a:endParaRPr lang="ru-RU" sz="2800">
              <a:solidFill>
                <a:schemeClr val="tx1"/>
              </a:solidFill>
            </a:endParaRPr>
          </a:p>
        </p:txBody>
      </p:sp>
      <p:sp>
        <p:nvSpPr>
          <p:cNvPr id="120836" name="Прямоугольник 3"/>
          <p:cNvSpPr>
            <a:spLocks noChangeArrowheads="1"/>
          </p:cNvSpPr>
          <p:nvPr/>
        </p:nvSpPr>
        <p:spPr bwMode="auto">
          <a:xfrm>
            <a:off x="185735" y="954488"/>
            <a:ext cx="4752975"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just" eaLnBrk="1" hangingPunct="1">
              <a:spcBef>
                <a:spcPct val="0"/>
              </a:spcBef>
              <a:buClrTx/>
              <a:buSzTx/>
              <a:buFontTx/>
              <a:buNone/>
            </a:pPr>
            <a:r>
              <a:rPr lang="ru-RU" sz="2400"/>
              <a:t>Ультратовуш частотаси 20000 </a:t>
            </a:r>
            <a:r>
              <a:rPr lang="ru-RU" sz="2400" i="1"/>
              <a:t>Гц</a:t>
            </a:r>
            <a:r>
              <a:rPr lang="ru-RU" sz="2400"/>
              <a:t>-дан юқори бўлган тебранишлар. Унинг таъсири остида кавитация (босим ва вакуумнинг тез алмашиниши) вужудга келади ва ўсимлик тўқимасининг ҳужайраси ёрилади ва шарбат чиқиши ошади. Ушбу усул Молдова озиқ-овқат илмий-тадқиқот институти томонидан узум мезгасига ишлов бериб шарбат олиш учун таклиф этилган. Натижада шарбат чиқиши 8-9%-га ошган</a:t>
            </a:r>
            <a:endParaRPr lang="ru-RU" sz="2000" b="1">
              <a:solidFill>
                <a:srgbClr val="3A5896"/>
              </a:solidFill>
              <a:latin typeface="Times New Roman" panose="02020603050405020304" pitchFamily="18" charset="0"/>
              <a:cs typeface="Times New Roman" panose="02020603050405020304" pitchFamily="18" charset="0"/>
            </a:endParaRPr>
          </a:p>
        </p:txBody>
      </p:sp>
      <p:pic>
        <p:nvPicPr>
          <p:cNvPr id="17410" name="Picture 2" descr="Похожее изображение"/>
          <p:cNvPicPr>
            <a:picLocks noChangeAspect="1" noChangeArrowheads="1"/>
          </p:cNvPicPr>
          <p:nvPr/>
        </p:nvPicPr>
        <p:blipFill rotWithShape="1">
          <a:blip r:embed="rId2">
            <a:extLst>
              <a:ext uri="{28A0092B-C50C-407E-A947-70E740481C1C}">
                <a14:useLocalDpi xmlns:a14="http://schemas.microsoft.com/office/drawing/2010/main" val="0"/>
              </a:ext>
            </a:extLst>
          </a:blip>
          <a:srcRect t="23591" b="7878"/>
          <a:stretch/>
        </p:blipFill>
        <p:spPr bwMode="auto">
          <a:xfrm>
            <a:off x="5276849" y="1216025"/>
            <a:ext cx="3362325" cy="2304256"/>
          </a:xfrm>
          <a:prstGeom prst="rect">
            <a:avLst/>
          </a:prstGeom>
          <a:noFill/>
          <a:extLst>
            <a:ext uri="{909E8E84-426E-40DD-AFC4-6F175D3DCCD1}">
              <a14:hiddenFill xmlns:a14="http://schemas.microsoft.com/office/drawing/2010/main">
                <a:solidFill>
                  <a:srgbClr val="FFFFFF"/>
                </a:solidFill>
              </a14:hiddenFill>
            </a:ext>
          </a:extLst>
        </p:spPr>
      </p:pic>
      <p:pic>
        <p:nvPicPr>
          <p:cNvPr id="17412"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569743" y="4360862"/>
            <a:ext cx="2776538" cy="16811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8" name="Rectangle 2"/>
          <p:cNvSpPr>
            <a:spLocks noGrp="1" noChangeArrowheads="1"/>
          </p:cNvSpPr>
          <p:nvPr>
            <p:ph type="title"/>
          </p:nvPr>
        </p:nvSpPr>
        <p:spPr>
          <a:xfrm>
            <a:off x="684213" y="0"/>
            <a:ext cx="8229600" cy="1139825"/>
          </a:xfrm>
        </p:spPr>
        <p:txBody>
          <a:bodyPr/>
          <a:lstStyle/>
          <a:p>
            <a:pPr algn="r" eaLnBrk="1" hangingPunct="1">
              <a:defRPr/>
            </a:pPr>
            <a:r>
              <a:rPr lang="uz-Cyrl-UZ" sz="3000" b="1"/>
              <a:t>				</a:t>
            </a:r>
            <a:r>
              <a:rPr lang="ru-RU" sz="3200" b="1">
                <a:effectLst/>
              </a:rPr>
              <a:t>Шарбатни пресслаб чиқариш</a:t>
            </a:r>
            <a:r>
              <a:rPr lang="ru-RU" sz="3200">
                <a:effectLst/>
              </a:rPr>
              <a:t>.</a:t>
            </a:r>
            <a:endParaRPr lang="ru-RU" sz="3000"/>
          </a:p>
        </p:txBody>
      </p:sp>
      <p:sp>
        <p:nvSpPr>
          <p:cNvPr id="352259" name="Rectangle 3"/>
          <p:cNvSpPr>
            <a:spLocks noGrp="1" noChangeArrowheads="1"/>
          </p:cNvSpPr>
          <p:nvPr>
            <p:ph type="body" sz="half" idx="2"/>
          </p:nvPr>
        </p:nvSpPr>
        <p:spPr>
          <a:xfrm>
            <a:off x="3635375" y="981075"/>
            <a:ext cx="5191125" cy="4530725"/>
          </a:xfrm>
        </p:spPr>
        <p:txBody>
          <a:bodyPr/>
          <a:lstStyle/>
          <a:p>
            <a:pPr marL="0" indent="0" algn="just" eaLnBrk="1" hangingPunct="1">
              <a:lnSpc>
                <a:spcPct val="80000"/>
              </a:lnSpc>
              <a:defRPr/>
            </a:pPr>
            <a:r>
              <a:rPr lang="uz-Cyrl-UZ" sz="1800" b="1"/>
              <a:t>. Саноат шароитида пресслаш – шарбат чиқаришнинг асосий усули. Пресслашдан мезгага бериладиган босим кичик тезликда оширилиб борилади. Бунинг натижасида шарбат ажралади. Пресслашдан сўнг чиқит қолади. У қўл билан тегилганда мева этининг деярли қуруқ массаси. Шарбат чиқариш учун даврий ва узлуксиз ишловчи пресслар ишлатилади. </a:t>
            </a:r>
            <a:endParaRPr lang="uz-Cyrl-UZ" sz="1800" b="1" smtClean="0"/>
          </a:p>
          <a:p>
            <a:pPr marL="0" indent="0" algn="just" eaLnBrk="1" hangingPunct="1">
              <a:lnSpc>
                <a:spcPct val="80000"/>
              </a:lnSpc>
              <a:defRPr/>
            </a:pPr>
            <a:r>
              <a:rPr lang="ru-RU" sz="1800" b="1"/>
              <a:t>Даврий ишловчи пакетли прессларда шарбат чиқаришда мезга мустаҳкам матодан тайёрланган салфеткаларга (қоп материали, капрон) 4-8 см қалинликда ўраб пакет ҳосил қилинади. Пакетлар рамаларга йиғилади, уларнинг орасига ёғочдан ясалган дренажли решёткалар ўрнатилади. Босим гидравлик насос ёрдамида ҳосил қилинади, пресслаш плиталарига берилади. </a:t>
            </a:r>
          </a:p>
          <a:p>
            <a:pPr marL="0" indent="0" algn="just" eaLnBrk="1" hangingPunct="1">
              <a:lnSpc>
                <a:spcPct val="80000"/>
              </a:lnSpc>
              <a:defRPr/>
            </a:pPr>
            <a:r>
              <a:rPr lang="ru-RU" sz="1800" b="1"/>
              <a:t>Автоматик прессда пакетлар вертикал  ўнатилган (“Ламберт” пресси, Франция). </a:t>
            </a:r>
          </a:p>
          <a:p>
            <a:pPr marL="0" indent="0" algn="just" eaLnBrk="1" hangingPunct="1">
              <a:lnSpc>
                <a:spcPct val="80000"/>
              </a:lnSpc>
              <a:defRPr/>
            </a:pPr>
            <a:endParaRPr lang="ru-RU" sz="1800" b="1"/>
          </a:p>
        </p:txBody>
      </p:sp>
      <p:sp>
        <p:nvSpPr>
          <p:cNvPr id="2" name="AutoShape 2" descr="Картинки по запросу прессование фруктов"/>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8436" name="Picture 4" descr="Картинки по запросу прессование фрукт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975" y="4548435"/>
            <a:ext cx="3156416" cy="1926729"/>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Картинки по запросу производство соков технология"/>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5575" y="1561398"/>
            <a:ext cx="3409874" cy="201622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8" name="Rectangle 2"/>
          <p:cNvSpPr>
            <a:spLocks noGrp="1" noChangeArrowheads="1"/>
          </p:cNvSpPr>
          <p:nvPr>
            <p:ph type="title"/>
          </p:nvPr>
        </p:nvSpPr>
        <p:spPr>
          <a:xfrm>
            <a:off x="457200" y="292100"/>
            <a:ext cx="8229600" cy="832644"/>
          </a:xfrm>
        </p:spPr>
        <p:txBody>
          <a:bodyPr/>
          <a:lstStyle/>
          <a:p>
            <a:pPr eaLnBrk="1" hangingPunct="1">
              <a:defRPr/>
            </a:pPr>
            <a:r>
              <a:rPr lang="ru-RU" sz="2400" b="1">
                <a:effectLst/>
              </a:rPr>
              <a:t>Пресслаш-экстракциялаш усулида шарбат олиш</a:t>
            </a:r>
            <a:r>
              <a:rPr lang="ru-RU" sz="2400">
                <a:effectLst/>
              </a:rPr>
              <a:t>.</a:t>
            </a:r>
            <a:endParaRPr lang="ru-RU" sz="2400" b="1"/>
          </a:p>
        </p:txBody>
      </p:sp>
      <p:sp useBgFill="1">
        <p:nvSpPr>
          <p:cNvPr id="357379" name="Rectangle 3"/>
          <p:cNvSpPr>
            <a:spLocks noGrp="1" noChangeArrowheads="1"/>
          </p:cNvSpPr>
          <p:nvPr>
            <p:ph type="body" sz="half" idx="3"/>
          </p:nvPr>
        </p:nvSpPr>
        <p:spPr>
          <a:xfrm>
            <a:off x="2699792" y="1109101"/>
            <a:ext cx="5868913" cy="4114800"/>
          </a:xfrm>
        </p:spPr>
        <p:txBody>
          <a:bodyPr/>
          <a:lstStyle/>
          <a:p>
            <a:pPr algn="just"/>
            <a:r>
              <a:rPr lang="ru-RU" sz="2000">
                <a:effectLst/>
              </a:rPr>
              <a:t>Шарбатни тўлиқ ажратиб олиш учун пресслашга қўшимча равишда қолган чиқитни экстракциялаш керак. Тайёрланган мезга прессланади. Қолдиққа сув (баъзан конденсат) қўшилади ва аралаштиргач яна прессланади. Иккиламчи (аралаштириб) олинган шарбатнинг суви қуруқ модда миқдори бошланғич кўрсатгичга етгунча буғлатилади ва биринчи олинган шарбат билан аралаштирилади. </a:t>
            </a:r>
          </a:p>
          <a:p>
            <a:pPr algn="just"/>
            <a:r>
              <a:rPr lang="ru-RU" sz="2000">
                <a:effectLst/>
              </a:rPr>
              <a:t>Бу йўл билан олинган шарбат кимёвий таркиби ва таъми бўйича дастлабки олинган шарбат билан яқин, шарбатнинг чиқиш миқдори эса 10-15%-га ошган бўлади. </a:t>
            </a:r>
          </a:p>
        </p:txBody>
      </p:sp>
      <p:sp>
        <p:nvSpPr>
          <p:cNvPr id="2" name="AutoShape 2" descr="Похожее изображение"/>
          <p:cNvSpPr>
            <a:spLocks noChangeAspect="1" noChangeArrowheads="1"/>
          </p:cNvSpPr>
          <p:nvPr/>
        </p:nvSpPr>
        <p:spPr bwMode="auto">
          <a:xfrm>
            <a:off x="63500" y="-136525"/>
            <a:ext cx="4495800" cy="3362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19460" name="Picture 4"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126" y="1261920"/>
            <a:ext cx="2687063" cy="2009605"/>
          </a:xfrm>
          <a:prstGeom prst="rect">
            <a:avLst/>
          </a:prstGeom>
          <a:noFill/>
          <a:extLst>
            <a:ext uri="{909E8E84-426E-40DD-AFC4-6F175D3DCCD1}">
              <a14:hiddenFill xmlns:a14="http://schemas.microsoft.com/office/drawing/2010/main">
                <a:solidFill>
                  <a:srgbClr val="FFFFFF"/>
                </a:solidFill>
              </a14:hiddenFill>
            </a:ext>
          </a:extLst>
        </p:spPr>
      </p:pic>
      <p:pic>
        <p:nvPicPr>
          <p:cNvPr id="19462" name="Picture 6"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035" y="3861048"/>
            <a:ext cx="2810963" cy="187220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498" name="Rectangle 2"/>
          <p:cNvSpPr>
            <a:spLocks noGrp="1" noChangeArrowheads="1"/>
          </p:cNvSpPr>
          <p:nvPr>
            <p:ph type="title"/>
          </p:nvPr>
        </p:nvSpPr>
        <p:spPr>
          <a:xfrm>
            <a:off x="457200" y="292100"/>
            <a:ext cx="8229600" cy="736243"/>
          </a:xfrm>
        </p:spPr>
        <p:txBody>
          <a:bodyPr/>
          <a:lstStyle/>
          <a:p>
            <a:pPr algn="ctr" eaLnBrk="1" hangingPunct="1">
              <a:defRPr/>
            </a:pPr>
            <a:r>
              <a:rPr lang="ru-RU" sz="4000" b="1">
                <a:effectLst/>
              </a:rPr>
              <a:t>Тиндириш</a:t>
            </a:r>
            <a:r>
              <a:rPr lang="uz-Cyrl-UZ" sz="4000" b="1">
                <a:effectLst/>
              </a:rPr>
              <a:t>.</a:t>
            </a:r>
            <a:r>
              <a:rPr lang="uz-Cyrl-UZ" sz="4000">
                <a:effectLst/>
              </a:rPr>
              <a:t> </a:t>
            </a:r>
            <a:endParaRPr lang="ru-RU" sz="4000"/>
          </a:p>
        </p:txBody>
      </p:sp>
      <p:sp>
        <p:nvSpPr>
          <p:cNvPr id="3" name="Прямоугольник 2"/>
          <p:cNvSpPr/>
          <p:nvPr/>
        </p:nvSpPr>
        <p:spPr>
          <a:xfrm>
            <a:off x="251520" y="1028343"/>
            <a:ext cx="8435280" cy="2862322"/>
          </a:xfrm>
          <a:prstGeom prst="rect">
            <a:avLst/>
          </a:prstGeom>
        </p:spPr>
        <p:style>
          <a:lnRef idx="2">
            <a:schemeClr val="dk1">
              <a:shade val="50000"/>
            </a:schemeClr>
          </a:lnRef>
          <a:fillRef idx="1">
            <a:schemeClr val="dk1"/>
          </a:fillRef>
          <a:effectRef idx="0">
            <a:schemeClr val="dk1"/>
          </a:effectRef>
          <a:fontRef idx="minor">
            <a:schemeClr val="lt1"/>
          </a:fontRef>
        </p:style>
        <p:txBody>
          <a:bodyPr wrap="square">
            <a:spAutoFit/>
          </a:bodyPr>
          <a:lstStyle/>
          <a:p>
            <a:pPr algn="just"/>
            <a:r>
              <a:rPr lang="ru-RU" b="1" smtClean="0">
                <a:effectLst/>
                <a:latin typeface="Times New Roman" panose="02020603050405020304" pitchFamily="18" charset="0"/>
                <a:ea typeface="Times New Roman" panose="02020603050405020304" pitchFamily="18" charset="0"/>
              </a:rPr>
              <a:t>Шарбат – полидисперс система. Кристалл шаффоф маҳсулот олиш учун унинг таркибидаги кўзга кўринадиган сузгич заррачалар узоқлаштирилади. Янги олинган шарбат коллоид эритма бўлиб, ўлчами 10</a:t>
            </a:r>
            <a:r>
              <a:rPr lang="ru-RU" b="1" baseline="30000" smtClean="0">
                <a:effectLst/>
                <a:latin typeface="Times New Roman" panose="02020603050405020304" pitchFamily="18" charset="0"/>
                <a:ea typeface="Times New Roman" panose="02020603050405020304" pitchFamily="18" charset="0"/>
              </a:rPr>
              <a:t>-6</a:t>
            </a:r>
            <a:r>
              <a:rPr lang="ru-RU" b="1" smtClean="0">
                <a:effectLst/>
                <a:latin typeface="Times New Roman" panose="02020603050405020304" pitchFamily="18" charset="0"/>
                <a:ea typeface="Times New Roman" panose="02020603050405020304" pitchFamily="18" charset="0"/>
              </a:rPr>
              <a:t>-10</a:t>
            </a:r>
            <a:r>
              <a:rPr lang="ru-RU" b="1" baseline="30000" smtClean="0">
                <a:effectLst/>
                <a:latin typeface="Times New Roman" panose="02020603050405020304" pitchFamily="18" charset="0"/>
                <a:ea typeface="Times New Roman" panose="02020603050405020304" pitchFamily="18" charset="0"/>
              </a:rPr>
              <a:t>-7</a:t>
            </a:r>
            <a:r>
              <a:rPr lang="ru-RU" b="1" smtClean="0">
                <a:effectLst/>
                <a:latin typeface="Times New Roman" panose="02020603050405020304" pitchFamily="18" charset="0"/>
                <a:ea typeface="Times New Roman" panose="02020603050405020304" pitchFamily="18" charset="0"/>
              </a:rPr>
              <a:t> </a:t>
            </a:r>
            <a:r>
              <a:rPr lang="ru-RU" b="1" i="1" smtClean="0">
                <a:effectLst/>
                <a:latin typeface="Times New Roman" panose="02020603050405020304" pitchFamily="18" charset="0"/>
                <a:ea typeface="Times New Roman" panose="02020603050405020304" pitchFamily="18" charset="0"/>
              </a:rPr>
              <a:t>см</a:t>
            </a:r>
            <a:r>
              <a:rPr lang="ru-RU" b="1" smtClean="0">
                <a:effectLst/>
                <a:latin typeface="Times New Roman" panose="02020603050405020304" pitchFamily="18" charset="0"/>
                <a:ea typeface="Times New Roman" panose="02020603050405020304" pitchFamily="18" charset="0"/>
              </a:rPr>
              <a:t>-ни ташкил этган юқори дисперсияли зарралар ёки юқори молекулали моддалар эритмасидан иборат. Юқори дисперсияли коллоид системадаги заррачалар эримайди. Уларда муҳит билан ажралиш юзаси мавжуд ва улар эркин юза энергиясига эга. Бу энергия камайишга интилади, натижада заррачалар агрегатланади, танк остига чўкади. Шунинг учун юқори дисперсияли системалар фақат стабилизатор бўлганда турғун. Стабилизатор заррачалар юзасида ион ёки молекула қатламини ҳосил қилади</a:t>
            </a:r>
            <a:endParaRPr lang="ru-RU" b="1"/>
          </a:p>
        </p:txBody>
      </p:sp>
      <p:pic>
        <p:nvPicPr>
          <p:cNvPr id="20482" name="Picture 2" descr="Картинки по запросу предварительно обработанный с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59475" y="4077072"/>
            <a:ext cx="3627325" cy="2448272"/>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4" descr="Картинки по запросу juice production in factories"/>
          <p:cNvSpPr>
            <a:spLocks noChangeAspect="1" noChangeArrowheads="1"/>
          </p:cNvSpPr>
          <p:nvPr/>
        </p:nvSpPr>
        <p:spPr bwMode="auto">
          <a:xfrm>
            <a:off x="155575" y="-1608138"/>
            <a:ext cx="5972175"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4" name="AutoShape 6" descr="Картинки по запросу juice production in factories"/>
          <p:cNvSpPr>
            <a:spLocks noChangeAspect="1" noChangeArrowheads="1"/>
          </p:cNvSpPr>
          <p:nvPr/>
        </p:nvSpPr>
        <p:spPr bwMode="auto">
          <a:xfrm>
            <a:off x="307975" y="-1455738"/>
            <a:ext cx="5972175"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0488" name="Picture 8"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3992951"/>
            <a:ext cx="3406155" cy="25528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9" name="Rectangle 3"/>
          <p:cNvSpPr>
            <a:spLocks noGrp="1" noChangeArrowheads="1"/>
          </p:cNvSpPr>
          <p:nvPr>
            <p:ph type="body" idx="1"/>
          </p:nvPr>
        </p:nvSpPr>
        <p:spPr>
          <a:xfrm>
            <a:off x="611560" y="116632"/>
            <a:ext cx="7772400" cy="4530725"/>
          </a:xfrm>
        </p:spPr>
        <p:txBody>
          <a:bodyPr>
            <a:normAutofit fontScale="92500" lnSpcReduction="20000"/>
          </a:bodyPr>
          <a:lstStyle/>
          <a:p>
            <a:r>
              <a:rPr lang="ru-RU" sz="2000"/>
              <a:t>Мева шарбатини тиндиришнинг қуйидаги усуллари мавжуд:</a:t>
            </a:r>
          </a:p>
          <a:p>
            <a:r>
              <a:rPr lang="ru-RU" sz="2000"/>
              <a:t>- физик усул, маҳсулот суюқ фазасининг кимёвий таркиби ва коллоид хоссаларини ўзгартириш билан боғлиқ бўлмаган усул; бунга шарбатни сир-қитиш, тинч турган ҳолда тиндириш, центрифугалаш, электрсепарациялаш ва маълум миқдорда бентонит лойлари билан ишлов бериш киради;</a:t>
            </a:r>
          </a:p>
          <a:p>
            <a:r>
              <a:rPr lang="ru-RU" sz="2000"/>
              <a:t>- ферментатив тиндириш, табиий ва шарбат таркибига сунъий равишда киритилган ферментлар ёрдамида шарбатда биокимёвий ва физик кимёвий ўзгаришлар рўй беради; </a:t>
            </a:r>
          </a:p>
          <a:p>
            <a:r>
              <a:rPr lang="ru-RU" sz="2000"/>
              <a:t>- коллоид-кимёвий усул, шарбатнинг коллоид системасини бузишга йўналтирилган усул, - “елимлаш”-нинг турли вариантлари, купажлаш ёрдамида тиндириш, термик усуллар (бирданига иситиш, музлатиш ва эритиш), коагулянтлар билан (спирт) ишлов бериш, бентонит лойлари билан тиндириш;  </a:t>
            </a:r>
          </a:p>
          <a:p>
            <a:r>
              <a:rPr lang="ru-RU" sz="2000"/>
              <a:t>- кимёвий усул, шарбат табиий моддаларининг ўзаро кимёвий таъсири ёки шарбатга қўшилган реагентлар фаолияти ҳисобига тиндириш. </a:t>
            </a:r>
          </a:p>
        </p:txBody>
      </p:sp>
      <p:pic>
        <p:nvPicPr>
          <p:cNvPr id="21506" name="Picture 2" descr="Картинки по запросу juice production in factori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52038" y="4437112"/>
            <a:ext cx="3266656" cy="2175717"/>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4403739"/>
            <a:ext cx="2966210" cy="241746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8256"/>
            <a:ext cx="7772400" cy="710952"/>
          </a:xfrm>
        </p:spPr>
        <p:txBody>
          <a:bodyPr/>
          <a:lstStyle/>
          <a:p>
            <a:r>
              <a:rPr lang="ru-RU" b="1"/>
              <a:t>Деаэрация</a:t>
            </a:r>
            <a:r>
              <a:rPr lang="uz-Cyrl-UZ" b="1"/>
              <a:t>.</a:t>
            </a:r>
            <a:endParaRPr lang="ru-RU"/>
          </a:p>
        </p:txBody>
      </p:sp>
      <p:sp>
        <p:nvSpPr>
          <p:cNvPr id="3" name="Объект 2"/>
          <p:cNvSpPr>
            <a:spLocks noGrp="1"/>
          </p:cNvSpPr>
          <p:nvPr>
            <p:ph idx="1"/>
          </p:nvPr>
        </p:nvSpPr>
        <p:spPr>
          <a:xfrm>
            <a:off x="172108" y="687887"/>
            <a:ext cx="8864388" cy="4530725"/>
          </a:xfrm>
        </p:spPr>
        <p:txBody>
          <a:bodyPr>
            <a:normAutofit/>
          </a:bodyPr>
          <a:lstStyle/>
          <a:p>
            <a:pPr algn="just"/>
            <a:r>
              <a:rPr lang="ru-RU" sz="2400"/>
              <a:t>Шарбат таркибига кирган ҳаво ишлаб чиқариш давомида шарбат сифатини ёмонлаштиради. </a:t>
            </a:r>
          </a:p>
          <a:p>
            <a:pPr algn="just"/>
            <a:r>
              <a:rPr lang="ru-RU" sz="2400"/>
              <a:t>Олма шарбати ҳавода ошловчи моддалари оксидланиши ва флобафенлар ҳосил бўлиши натижасида қораяди. Узум шарбатида ҳаво рангловчи моддалар парчаланишини келтириб чиқаради, тўқ малла чўкма тушади. Ҳаво кислороди витаминларни ҳам парчалайди. Шарбат таркибидаги ҳаво иситиш натижасида ёки механик деаэрация ёрдамида чиқариб юборилиши мумкин. </a:t>
            </a:r>
          </a:p>
        </p:txBody>
      </p:sp>
      <p:pic>
        <p:nvPicPr>
          <p:cNvPr id="22530" name="Picture 2" descr="Картинки по запросу juice production in factori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760" y="4164824"/>
            <a:ext cx="4067268" cy="2286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7579922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338435"/>
            <a:ext cx="8568952" cy="4530725"/>
          </a:xfrm>
        </p:spPr>
        <p:txBody>
          <a:bodyPr>
            <a:normAutofit fontScale="77500" lnSpcReduction="20000"/>
          </a:bodyPr>
          <a:lstStyle/>
          <a:p>
            <a:pPr algn="just"/>
            <a:r>
              <a:rPr lang="ru-RU" b="1"/>
              <a:t>Қадоқлаш</a:t>
            </a:r>
            <a:r>
              <a:rPr lang="ru-RU"/>
              <a:t> Шарбат шиша идишларга, яъни шиша, банка, бутил ҳамда тунука банкаларга, алюминий тюблар ва полимер материалдан тайёрланган тарага қадоқланади. Кичик ҳажмли тарага қадоқлаш ва кейинчалик пастерлаш вақтида шарбат температураси 50-60</a:t>
            </a:r>
            <a:r>
              <a:rPr lang="ru-RU" baseline="30000"/>
              <a:t>0</a:t>
            </a:r>
            <a:r>
              <a:rPr lang="ru-RU"/>
              <a:t>С-ни, уч литрли бутилларга иссиқ қуйиш йўли билан консервалаш вақтида эса,  90-95</a:t>
            </a:r>
            <a:r>
              <a:rPr lang="ru-RU" baseline="30000"/>
              <a:t>0</a:t>
            </a:r>
            <a:r>
              <a:rPr lang="ru-RU"/>
              <a:t>С-ни ташкил этади. </a:t>
            </a:r>
          </a:p>
          <a:p>
            <a:pPr algn="just"/>
            <a:r>
              <a:rPr lang="ru-RU" b="1"/>
              <a:t>Консервалаш</a:t>
            </a:r>
            <a:r>
              <a:rPr lang="uz-Cyrl-UZ" b="1"/>
              <a:t>. </a:t>
            </a:r>
            <a:r>
              <a:rPr lang="ru-RU"/>
              <a:t>Шарбат қуйидаги усуллар ёрдамида консерваланади. </a:t>
            </a:r>
          </a:p>
          <a:p>
            <a:pPr algn="just"/>
            <a:r>
              <a:rPr lang="ru-RU" b="1"/>
              <a:t>Шарбатни пастерлаш</a:t>
            </a:r>
            <a:r>
              <a:rPr lang="ru-RU"/>
              <a:t> (Шарбатни 100</a:t>
            </a:r>
            <a:r>
              <a:rPr lang="ru-RU" baseline="30000"/>
              <a:t>0</a:t>
            </a:r>
            <a:r>
              <a:rPr lang="ru-RU"/>
              <a:t>С-дан паст температурада стериллаш).  Герметик беркитилган шарбат 75-85</a:t>
            </a:r>
            <a:r>
              <a:rPr lang="ru-RU" baseline="30000"/>
              <a:t>0</a:t>
            </a:r>
            <a:r>
              <a:rPr lang="ru-RU"/>
              <a:t>С –да пастерланади. Пастерлаш температурасига, шарбат ва тара турига қараб стерилизация давомийлиги 10-60 дақиқани ташкил этади.</a:t>
            </a:r>
          </a:p>
        </p:txBody>
      </p:sp>
      <p:pic>
        <p:nvPicPr>
          <p:cNvPr id="2355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8360" y="4431832"/>
            <a:ext cx="2767608" cy="2069843"/>
          </a:xfrm>
          <a:prstGeom prst="rect">
            <a:avLst/>
          </a:prstGeom>
          <a:noFill/>
          <a:extLst>
            <a:ext uri="{909E8E84-426E-40DD-AFC4-6F175D3DCCD1}">
              <a14:hiddenFill xmlns:a14="http://schemas.microsoft.com/office/drawing/2010/main">
                <a:solidFill>
                  <a:srgbClr val="FFFFFF"/>
                </a:solidFill>
              </a14:hiddenFill>
            </a:ext>
          </a:extLst>
        </p:spPr>
      </p:pic>
      <p:pic>
        <p:nvPicPr>
          <p:cNvPr id="23556" name="Picture 4" descr="Картинки по запросу упакование соков в производств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31640" y="4414447"/>
            <a:ext cx="3220616" cy="22204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85800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a:t>Асептик консервалаш</a:t>
            </a:r>
            <a:r>
              <a:rPr lang="ru-RU"/>
              <a:t>.</a:t>
            </a:r>
          </a:p>
        </p:txBody>
      </p:sp>
      <p:sp>
        <p:nvSpPr>
          <p:cNvPr id="3" name="Объект 2"/>
          <p:cNvSpPr>
            <a:spLocks noGrp="1"/>
          </p:cNvSpPr>
          <p:nvPr>
            <p:ph idx="1"/>
          </p:nvPr>
        </p:nvSpPr>
        <p:spPr>
          <a:xfrm>
            <a:off x="395537" y="1282993"/>
            <a:ext cx="6120680" cy="4738295"/>
          </a:xfrm>
        </p:spPr>
        <p:txBody>
          <a:bodyPr/>
          <a:lstStyle/>
          <a:p>
            <a:pPr algn="just"/>
            <a:r>
              <a:rPr lang="ru-RU" sz="2000"/>
              <a:t>Ушбу усулнинг моҳияти шарбатни 120-135</a:t>
            </a:r>
            <a:r>
              <a:rPr lang="ru-RU" sz="2000" baseline="30000"/>
              <a:t>0</a:t>
            </a:r>
            <a:r>
              <a:rPr lang="ru-RU" sz="2000"/>
              <a:t>С-гача 15-20 сонияда иситиш ва тезда 25-30</a:t>
            </a:r>
            <a:r>
              <a:rPr lang="ru-RU" sz="2000" baseline="30000"/>
              <a:t>0</a:t>
            </a:r>
            <a:r>
              <a:rPr lang="ru-RU" sz="2000"/>
              <a:t>С-гача совутишдан ва йирик стерил тсистерналарга стерил шароитда қуйишдан иборат. Шарбатни иситиш ва совутиш узлуксиз ишловчи қувурли ёки пластинали иссиқлик алмашиниш аппаратларида амалга оширилади. Шарбатга барботаж қилинувчи буғ билан  ишлов бериш ва вакуумда совутиш  (томат пастаси ишлаб чиқариш жараёни каби) усулини қўллаш мумкин эмас, чунки шарбатнинг хушбўй компонентлари конденсатга чиқиб кетади. </a:t>
            </a:r>
          </a:p>
          <a:p>
            <a:pPr algn="just"/>
            <a:r>
              <a:rPr lang="ru-RU" sz="2000"/>
              <a:t>Ҳозирги вақтда шарбатни майда тарага асептик шароитда қадоқлаш усули яхши ўрганилган. </a:t>
            </a:r>
          </a:p>
        </p:txBody>
      </p:sp>
      <p:pic>
        <p:nvPicPr>
          <p:cNvPr id="24578" name="Picture 2" descr="Картинки по запросу упакование соков в производств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0280" y="1772816"/>
            <a:ext cx="2095500" cy="1571626"/>
          </a:xfrm>
          <a:prstGeom prst="rect">
            <a:avLst/>
          </a:prstGeom>
          <a:noFill/>
          <a:extLst>
            <a:ext uri="{909E8E84-426E-40DD-AFC4-6F175D3DCCD1}">
              <a14:hiddenFill xmlns:a14="http://schemas.microsoft.com/office/drawing/2010/main">
                <a:solidFill>
                  <a:srgbClr val="FFFFFF"/>
                </a:solidFill>
              </a14:hiddenFill>
            </a:ext>
          </a:extLst>
        </p:spPr>
      </p:pic>
      <p:pic>
        <p:nvPicPr>
          <p:cNvPr id="24580" name="Picture 4" descr="Картинки по запросу стерилизование сок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7090" y="4149080"/>
            <a:ext cx="2316910" cy="1688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827880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a:t>Стерилловчи фильтрлаш</a:t>
            </a:r>
            <a:r>
              <a:rPr lang="ru-RU"/>
              <a:t>.</a:t>
            </a:r>
          </a:p>
        </p:txBody>
      </p:sp>
      <p:sp>
        <p:nvSpPr>
          <p:cNvPr id="3" name="Объект 2"/>
          <p:cNvSpPr>
            <a:spLocks noGrp="1"/>
          </p:cNvSpPr>
          <p:nvPr>
            <p:ph idx="1"/>
          </p:nvPr>
        </p:nvSpPr>
        <p:spPr>
          <a:xfrm>
            <a:off x="251520" y="1556792"/>
            <a:ext cx="8435280" cy="4530725"/>
          </a:xfrm>
        </p:spPr>
        <p:txBody>
          <a:bodyPr/>
          <a:lstStyle/>
          <a:p>
            <a:pPr algn="just"/>
            <a:r>
              <a:rPr lang="ru-RU" sz="2400"/>
              <a:t>Кристалл шаффоф шарбатни микроорга-низмлардан майда ғовакли пластиналар СФ ва ЭК орқали фильтрлаб микроорганизмлардан холи этиш мумкин.  Фильтр-пресс ишга солинишдан илгари 45-60 дақиқа буғ билан стерилланади. Фильтрланган щарбат асептик шароитда тарага қадоқланади. Стерилловчи фильтрлашдан илгари шарбатдаги ферментларни инактивлаш учун у қисқа вақт иситилади. </a:t>
            </a:r>
          </a:p>
          <a:p>
            <a:pPr algn="just"/>
            <a:endParaRPr lang="ru-RU" sz="2400"/>
          </a:p>
        </p:txBody>
      </p:sp>
      <p:pic>
        <p:nvPicPr>
          <p:cNvPr id="25602" name="Picture 2" descr="Картинки по запросу фильтрация соков в производств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87824" y="4509120"/>
            <a:ext cx="2808312" cy="21047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096645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a:t>Шарбатларни газлаш</a:t>
            </a:r>
            <a:r>
              <a:rPr lang="ru-RU"/>
              <a:t>.</a:t>
            </a:r>
          </a:p>
        </p:txBody>
      </p:sp>
      <p:sp>
        <p:nvSpPr>
          <p:cNvPr id="3" name="Объект 2"/>
          <p:cNvSpPr>
            <a:spLocks noGrp="1"/>
          </p:cNvSpPr>
          <p:nvPr>
            <p:ph idx="1"/>
          </p:nvPr>
        </p:nvSpPr>
        <p:spPr>
          <a:xfrm>
            <a:off x="914400" y="1556792"/>
            <a:ext cx="7772400" cy="4530725"/>
          </a:xfrm>
        </p:spPr>
        <p:txBody>
          <a:bodyPr>
            <a:normAutofit/>
          </a:bodyPr>
          <a:lstStyle/>
          <a:p>
            <a:r>
              <a:rPr lang="ru-RU" sz="2000" smtClean="0"/>
              <a:t>Газланган шарбатларда тетиклаштирувчи ёқимли хусусият пайдо бўлади, чанқоқни яхшироқ қондиради. СО2 ичимлик букетини яхшилайди, унга ўйноқилик хусусиятини беради, оксидланиш жараёнларини тўхтатади ва микроорганизмлар ривожланишини тўхтатади. </a:t>
            </a:r>
          </a:p>
          <a:p>
            <a:pPr algn="just"/>
            <a:r>
              <a:rPr lang="ru-RU" sz="2000" smtClean="0"/>
              <a:t>2-40С-гача совутилган шарбат СО2 билан 200-400 кПа босим остида тўйинтирилади. Маҳсулотнинг ҳар бир литрида 3-5 г СО2 бўлиши керак. Узлуксиз ишловчи вакуум-сатуратор қўллаш мақсадга мувофиқ. Унда шарбат аввал деаэратордан, сўнга эса сатурацион колоннадан </a:t>
            </a:r>
            <a:r>
              <a:rPr lang="ru-RU" sz="2000" smtClean="0"/>
              <a:t>ўтади</a:t>
            </a:r>
            <a:endParaRPr lang="ru-RU" sz="2000"/>
          </a:p>
        </p:txBody>
      </p:sp>
      <p:pic>
        <p:nvPicPr>
          <p:cNvPr id="26626" name="Picture 2" descr="Картинки по запросу фильтрация соков в производств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4941168"/>
            <a:ext cx="2526432" cy="1686275"/>
          </a:xfrm>
          <a:prstGeom prst="rect">
            <a:avLst/>
          </a:prstGeom>
          <a:noFill/>
          <a:extLst>
            <a:ext uri="{909E8E84-426E-40DD-AFC4-6F175D3DCCD1}">
              <a14:hiddenFill xmlns:a14="http://schemas.microsoft.com/office/drawing/2010/main">
                <a:solidFill>
                  <a:srgbClr val="FFFFFF"/>
                </a:solidFill>
              </a14:hiddenFill>
            </a:ext>
          </a:extLst>
        </p:spPr>
      </p:pic>
      <p:pic>
        <p:nvPicPr>
          <p:cNvPr id="26628" name="Picture 4" descr="Картинки по запросу фильтрация соков в производств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30561" y="4869160"/>
            <a:ext cx="2816002" cy="18755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630587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116632"/>
            <a:ext cx="8604448" cy="630907"/>
          </a:xfrm>
        </p:spPr>
        <p:txBody>
          <a:bodyPr/>
          <a:lstStyle/>
          <a:p>
            <a:pPr algn="ctr"/>
            <a:r>
              <a:rPr lang="ru-RU" sz="3600" b="1"/>
              <a:t>Кимёвий консервантларни қўллаш</a:t>
            </a:r>
            <a:endParaRPr lang="ru-RU" sz="3600"/>
          </a:p>
        </p:txBody>
      </p:sp>
      <p:sp>
        <p:nvSpPr>
          <p:cNvPr id="3" name="Объект 2"/>
          <p:cNvSpPr>
            <a:spLocks noGrp="1"/>
          </p:cNvSpPr>
          <p:nvPr>
            <p:ph idx="1"/>
          </p:nvPr>
        </p:nvSpPr>
        <p:spPr>
          <a:xfrm>
            <a:off x="251520" y="747539"/>
            <a:ext cx="8363272" cy="4530725"/>
          </a:xfrm>
        </p:spPr>
        <p:txBody>
          <a:bodyPr>
            <a:normAutofit/>
          </a:bodyPr>
          <a:lstStyle/>
          <a:p>
            <a:pPr algn="just"/>
            <a:r>
              <a:rPr lang="ru-RU" sz="2400"/>
              <a:t>Агар шарбат ликер-ароқ маҳсулотлари ишлаб чиқариш учун мўлжалланган бўлса у ҳолда унинг таркибига 25-30% энг тоза спирт-ректификат қўшиб консерваланади. Агар  шарбат алькогольсиз ичимликлар ишлаб чиқариш учун мўлжалланган бўлса у ҳолда унинг  таркибига 16% спирт-ректификат қўшилади. </a:t>
            </a:r>
          </a:p>
          <a:p>
            <a:pPr algn="just"/>
            <a:r>
              <a:rPr lang="ru-RU" sz="2400"/>
              <a:t>Спирт фақат консервалаш учун эмас балки оқсилни </a:t>
            </a:r>
            <a:r>
              <a:rPr lang="ru-RU" sz="2400" smtClean="0"/>
              <a:t>коагуляциялантириб </a:t>
            </a:r>
            <a:r>
              <a:rPr lang="ru-RU" sz="2400"/>
              <a:t>чўкмага тушириш учун ҳам ишлатилади. </a:t>
            </a:r>
          </a:p>
          <a:p>
            <a:pPr algn="just"/>
            <a:endParaRPr lang="ru-RU" sz="2000"/>
          </a:p>
        </p:txBody>
      </p:sp>
      <p:sp>
        <p:nvSpPr>
          <p:cNvPr id="4" name="AutoShape 2" descr="Похожее изображение"/>
          <p:cNvSpPr>
            <a:spLocks noChangeAspect="1" noChangeArrowheads="1"/>
          </p:cNvSpPr>
          <p:nvPr/>
        </p:nvSpPr>
        <p:spPr bwMode="auto">
          <a:xfrm>
            <a:off x="155575" y="-1608138"/>
            <a:ext cx="4638675"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4" descr="Похожее изображение"/>
          <p:cNvSpPr>
            <a:spLocks noChangeAspect="1" noChangeArrowheads="1"/>
          </p:cNvSpPr>
          <p:nvPr/>
        </p:nvSpPr>
        <p:spPr bwMode="auto">
          <a:xfrm>
            <a:off x="307975" y="-1455738"/>
            <a:ext cx="4638675"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Похожее изображение"/>
          <p:cNvSpPr>
            <a:spLocks noChangeAspect="1" noChangeArrowheads="1"/>
          </p:cNvSpPr>
          <p:nvPr/>
        </p:nvSpPr>
        <p:spPr bwMode="auto">
          <a:xfrm>
            <a:off x="460375" y="-1303338"/>
            <a:ext cx="4638675" cy="33623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27658" name="Picture 10"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0396" y="4262265"/>
            <a:ext cx="4177308" cy="23581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659546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620688"/>
            <a:ext cx="7772400" cy="4530725"/>
          </a:xfrm>
        </p:spPr>
        <p:txBody>
          <a:bodyPr>
            <a:normAutofit/>
          </a:bodyPr>
          <a:lstStyle/>
          <a:p>
            <a:pPr algn="just"/>
            <a:r>
              <a:rPr lang="ru-RU" b="1"/>
              <a:t>Юқори частотали токлар билан консервалаш</a:t>
            </a:r>
            <a:r>
              <a:rPr lang="ru-RU"/>
              <a:t>. Ўзгарувчан электр токи майдонида мева шарбати энергияни ютади. Бу энергия шарбатда иссиқлик энергиясига айланади ва микроорганизмларни ҳалок этади. Шарбатга юқори частотали ток билан шиша тарада ёки оқимда ишлов бериш мумкин. Шарбатларни стериллашнинг давомийлиги 50-60 сонияни ташкил этади. Электрик схемаси мураккаб бўлгани ва электр энергия сарфи катта бўлганлиги учун бу усул саноатда қўлланилмайди. </a:t>
            </a:r>
          </a:p>
          <a:p>
            <a:pPr algn="just"/>
            <a:endParaRPr lang="ru-RU"/>
          </a:p>
        </p:txBody>
      </p:sp>
      <p:pic>
        <p:nvPicPr>
          <p:cNvPr id="2867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3947996"/>
            <a:ext cx="4016524" cy="24112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937500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39552" y="416051"/>
            <a:ext cx="7848872" cy="3444997"/>
          </a:xfrm>
        </p:spPr>
        <p:txBody>
          <a:bodyPr>
            <a:noAutofit/>
          </a:bodyPr>
          <a:lstStyle/>
          <a:p>
            <a:pPr algn="just"/>
            <a:r>
              <a:rPr lang="ru-RU" b="1"/>
              <a:t>Ионлаштирувчи токлар билан консервалаш</a:t>
            </a:r>
            <a:r>
              <a:rPr lang="ru-RU"/>
              <a:t>. Узум ва олма шарбатларини стериллаш учун уларни 10-20 </a:t>
            </a:r>
            <a:r>
              <a:rPr lang="ru-RU" i="1"/>
              <a:t>кДж/кг</a:t>
            </a:r>
            <a:r>
              <a:rPr lang="ru-RU"/>
              <a:t> дозада нурлатиш керак. Бунда шарбатни тиндириш жараёни ҳам тезлашиб кетади, аммо шарбатнинг ранги мутлақо йўқолади. </a:t>
            </a:r>
          </a:p>
          <a:p>
            <a:pPr algn="just"/>
            <a:r>
              <a:rPr lang="ru-RU" b="1"/>
              <a:t>Антибиотиклар билан консервалаш</a:t>
            </a:r>
            <a:r>
              <a:rPr lang="ru-RU"/>
              <a:t>. Мева шарбати баъзан эфир аллил-хантал мойи қўшиб консерваланади. </a:t>
            </a:r>
          </a:p>
          <a:p>
            <a:pPr algn="just"/>
            <a:r>
              <a:rPr lang="ru-RU" b="1"/>
              <a:t>Музлатиб консервалаш</a:t>
            </a:r>
            <a:r>
              <a:rPr lang="ru-RU"/>
              <a:t>.  Шарбат совутилади, полиэтилен қопланган қоғаз пакетларга қадоқланади, музлатилади ва махсус совутиладиган омборларда -18</a:t>
            </a:r>
            <a:r>
              <a:rPr lang="ru-RU" baseline="30000"/>
              <a:t>0</a:t>
            </a:r>
            <a:r>
              <a:rPr lang="ru-RU"/>
              <a:t>С температурада сақланади. </a:t>
            </a:r>
          </a:p>
          <a:p>
            <a:pPr algn="just"/>
            <a:endParaRPr lang="ru-RU"/>
          </a:p>
        </p:txBody>
      </p:sp>
      <p:pic>
        <p:nvPicPr>
          <p:cNvPr id="2969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4437112"/>
            <a:ext cx="2835052" cy="18811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025290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31640" y="-234280"/>
            <a:ext cx="7499350" cy="1143000"/>
          </a:xfrm>
        </p:spPr>
        <p:txBody>
          <a:bodyPr>
            <a:normAutofit/>
          </a:bodyPr>
          <a:lstStyle/>
          <a:p>
            <a:r>
              <a:rPr lang="ru-RU" sz="3600" b="1"/>
              <a:t>Концентрланган  шарбатлар</a:t>
            </a:r>
            <a:r>
              <a:rPr lang="uz-Cyrl-UZ" sz="3600" b="1"/>
              <a:t>.</a:t>
            </a:r>
            <a:endParaRPr lang="ru-RU" sz="3600"/>
          </a:p>
        </p:txBody>
      </p:sp>
      <p:sp>
        <p:nvSpPr>
          <p:cNvPr id="3" name="Объект 2"/>
          <p:cNvSpPr>
            <a:spLocks noGrp="1"/>
          </p:cNvSpPr>
          <p:nvPr>
            <p:ph idx="1"/>
          </p:nvPr>
        </p:nvSpPr>
        <p:spPr>
          <a:xfrm>
            <a:off x="683568" y="842491"/>
            <a:ext cx="8208912" cy="4530725"/>
          </a:xfrm>
        </p:spPr>
        <p:txBody>
          <a:bodyPr>
            <a:normAutofit/>
          </a:bodyPr>
          <a:lstStyle/>
          <a:p>
            <a:pPr algn="just"/>
            <a:r>
              <a:rPr lang="uz-Cyrl-UZ" sz="2000"/>
              <a:t>Концентрланган шарбатлар табиий шарбатдан намликни буғлатиш, музлатиб ажратиш ва тескари осмос йўллари билан олинади. </a:t>
            </a:r>
            <a:r>
              <a:rPr lang="ru-RU" sz="2000"/>
              <a:t>Маҳсулот концентрацияси хом ашё турига, шарбатнинг шаффофлиги ва сувсизлантириш усулига боғлиқ. </a:t>
            </a:r>
          </a:p>
          <a:p>
            <a:pPr algn="just"/>
            <a:r>
              <a:rPr lang="ru-RU" sz="2000"/>
              <a:t>Тиндирилган олма шарбати буғлатиш усулида қуруқ моддасининг миқдори 70%-га етгунча концентрланади, клюква шарбати эса 54%-гача. Тиндирилмаган олма шарбатининг таркибида пектин кўп, буғлатиш жараёнида осонлик билан желе ҳосил қилади, маҳсулот концентрацияси 55%-дан ўтмайди. Тиндирилган шарбатлар қуруқ моддасининг миқдори икки маротаба музлатгандан сўнг 50-55%-га етади</a:t>
            </a:r>
            <a:r>
              <a:rPr lang="ru-RU" sz="2000" smtClean="0"/>
              <a:t>.</a:t>
            </a:r>
            <a:endParaRPr lang="ru-RU" sz="2000"/>
          </a:p>
        </p:txBody>
      </p:sp>
      <p:pic>
        <p:nvPicPr>
          <p:cNvPr id="30722"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4234376"/>
            <a:ext cx="3339108" cy="2215611"/>
          </a:xfrm>
          <a:prstGeom prst="rect">
            <a:avLst/>
          </a:prstGeom>
          <a:noFill/>
          <a:extLst>
            <a:ext uri="{909E8E84-426E-40DD-AFC4-6F175D3DCCD1}">
              <a14:hiddenFill xmlns:a14="http://schemas.microsoft.com/office/drawing/2010/main">
                <a:solidFill>
                  <a:srgbClr val="FFFFFF"/>
                </a:solidFill>
              </a14:hiddenFill>
            </a:ext>
          </a:extLst>
        </p:spPr>
      </p:pic>
      <p:pic>
        <p:nvPicPr>
          <p:cNvPr id="30724" name="Picture 4" descr="Похожее изображение"/>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3607" y="4428458"/>
            <a:ext cx="4122739" cy="21688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760506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47664" y="-234280"/>
            <a:ext cx="7283326" cy="1143000"/>
          </a:xfrm>
        </p:spPr>
        <p:txBody>
          <a:bodyPr>
            <a:normAutofit/>
          </a:bodyPr>
          <a:lstStyle/>
          <a:p>
            <a:r>
              <a:rPr lang="ru-RU" sz="3600" b="1" smtClean="0"/>
              <a:t>Этли </a:t>
            </a:r>
            <a:r>
              <a:rPr lang="ru-RU" sz="3600" b="1"/>
              <a:t>шарбатлар</a:t>
            </a:r>
            <a:r>
              <a:rPr lang="uz-Cyrl-UZ" sz="3600" b="1"/>
              <a:t>.</a:t>
            </a:r>
            <a:endParaRPr lang="ru-RU" sz="3600"/>
          </a:p>
        </p:txBody>
      </p:sp>
      <p:sp>
        <p:nvSpPr>
          <p:cNvPr id="3" name="Объект 2"/>
          <p:cNvSpPr>
            <a:spLocks noGrp="1"/>
          </p:cNvSpPr>
          <p:nvPr>
            <p:ph idx="1"/>
          </p:nvPr>
        </p:nvSpPr>
        <p:spPr>
          <a:xfrm>
            <a:off x="611560" y="620688"/>
            <a:ext cx="8352928" cy="4530725"/>
          </a:xfrm>
        </p:spPr>
        <p:txBody>
          <a:bodyPr>
            <a:normAutofit/>
          </a:bodyPr>
          <a:lstStyle/>
          <a:p>
            <a:pPr algn="just"/>
            <a:r>
              <a:rPr lang="uz-Cyrl-UZ" sz="2400" smtClean="0"/>
              <a:t>Бир ёки кўп компонентли нектарлар ишқалаб олинган мева массаси (пюре), ичимлик консистенцияси ва яхши таъмга эга бўлиши учун қанд сиропи билан аралаштирилади. </a:t>
            </a:r>
          </a:p>
          <a:p>
            <a:pPr algn="just"/>
            <a:r>
              <a:rPr lang="uz-Cyrl-UZ" sz="2400" smtClean="0"/>
              <a:t>Пюре ишлаб чиқариш учун мева ювилади, инспекцияланади, юмшатиш учун барботаж қилинаётган буғ билан ишлов берилади ва жуфт қурилган машинада ишқаланади. Машинанинг тўрлари мувофиқ 1,5-2,0 ва 0,8-0,4 мм бўлади. Бошқа схемада мевага буғ билан ишлов беришдан илгари дум ва данаги ажратилади (данакли мевалар), олма майдаланади. </a:t>
            </a:r>
            <a:endParaRPr lang="ru-RU" sz="2400"/>
          </a:p>
        </p:txBody>
      </p:sp>
      <p:pic>
        <p:nvPicPr>
          <p:cNvPr id="31746" name="Picture 2" descr="Картинки по запросу пюре и соков"/>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4581128"/>
            <a:ext cx="3034308" cy="2124016"/>
          </a:xfrm>
          <a:prstGeom prst="rect">
            <a:avLst/>
          </a:prstGeom>
          <a:noFill/>
          <a:extLst>
            <a:ext uri="{909E8E84-426E-40DD-AFC4-6F175D3DCCD1}">
              <a14:hiddenFill xmlns:a14="http://schemas.microsoft.com/office/drawing/2010/main">
                <a:solidFill>
                  <a:srgbClr val="FFFFFF"/>
                </a:solidFill>
              </a14:hiddenFill>
            </a:ext>
          </a:extLst>
        </p:spPr>
      </p:pic>
      <p:pic>
        <p:nvPicPr>
          <p:cNvPr id="31748" name="Picture 4" descr="Картинки по запросу пюре и соков"/>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4860284"/>
            <a:ext cx="2952328" cy="1844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665822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3528" y="116632"/>
            <a:ext cx="8229600" cy="778098"/>
          </a:xfrm>
        </p:spPr>
        <p:txBody>
          <a:bodyPr/>
          <a:lstStyle/>
          <a:p>
            <a:pPr algn="ctr"/>
            <a:r>
              <a:rPr lang="ru-RU" sz="2800" b="1"/>
              <a:t>Алоҳида  турдаги  хом  ашё  шарбатлари.</a:t>
            </a:r>
            <a:endParaRPr lang="ru-RU" sz="2800"/>
          </a:p>
        </p:txBody>
      </p:sp>
      <p:sp>
        <p:nvSpPr>
          <p:cNvPr id="3" name="Объект 2"/>
          <p:cNvSpPr>
            <a:spLocks noGrp="1"/>
          </p:cNvSpPr>
          <p:nvPr>
            <p:ph idx="1"/>
          </p:nvPr>
        </p:nvSpPr>
        <p:spPr>
          <a:xfrm>
            <a:off x="35496" y="894730"/>
            <a:ext cx="8699557" cy="3340968"/>
          </a:xfrm>
        </p:spPr>
        <p:txBody>
          <a:bodyPr>
            <a:normAutofit/>
          </a:bodyPr>
          <a:lstStyle/>
          <a:p>
            <a:pPr algn="just"/>
            <a:r>
              <a:rPr lang="ru-RU" sz="1800" b="1"/>
              <a:t>Узум  шарбати</a:t>
            </a:r>
            <a:r>
              <a:rPr lang="uz-Cyrl-UZ" sz="1800" b="1"/>
              <a:t>.</a:t>
            </a:r>
            <a:r>
              <a:rPr lang="uz-Cyrl-UZ" sz="1800"/>
              <a:t> </a:t>
            </a:r>
            <a:r>
              <a:rPr lang="ru-RU" sz="1800"/>
              <a:t> Узум шарбати табиий, ширинлаштирилмаган, тиндирилган кўринишда ишлаб чиқарилади. Хом ашё турли товар навга тегишли шарбатларнинг таркибида 14-16% қуруқ модда бўлишини таъминлаши керак. Ўзбекистон шароитида бу кўрсаткич 22-24, баъзан ҳатто 26%-га ҳам етади; шарбатнинг вино кислотаси бўйича кўрсаткичи – 0,2-1,0%.  Қанд-кислота индекси 22-28 атрофида бўлиш мақсадга мувофиқ. Товар навига қараб шарбат таркибида 0,05 –дан 0,15%-гача чўкма бўлишига рухсат эилади. </a:t>
            </a:r>
          </a:p>
          <a:p>
            <a:pPr algn="just"/>
            <a:r>
              <a:rPr lang="ru-RU" sz="1800"/>
              <a:t>Узумнинг Рислинг, Алиготе, Сильванер, Ркацителли, Мускат, Лидия, Кокур, Каберне, Сапевари, Серекция, Қора пино, Баян ширей, Воскеат, Сояки навлари яхши шарбат беради. </a:t>
            </a:r>
          </a:p>
        </p:txBody>
      </p:sp>
      <p:pic>
        <p:nvPicPr>
          <p:cNvPr id="32770" name="Picture 2" descr="Картинки по запросу ВИНОГРАДНЫЙ С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92322" y="3789040"/>
            <a:ext cx="3460806" cy="2915668"/>
          </a:xfrm>
          <a:prstGeom prst="rect">
            <a:avLst/>
          </a:prstGeom>
          <a:noFill/>
          <a:extLst>
            <a:ext uri="{909E8E84-426E-40DD-AFC4-6F175D3DCCD1}">
              <a14:hiddenFill xmlns:a14="http://schemas.microsoft.com/office/drawing/2010/main">
                <a:solidFill>
                  <a:srgbClr val="FFFFFF"/>
                </a:solidFill>
              </a14:hiddenFill>
            </a:ext>
          </a:extLst>
        </p:spPr>
      </p:pic>
      <p:pic>
        <p:nvPicPr>
          <p:cNvPr id="32772"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4178879"/>
            <a:ext cx="3517128" cy="2434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222582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122411"/>
            <a:ext cx="8712968" cy="4530725"/>
          </a:xfrm>
        </p:spPr>
        <p:txBody>
          <a:bodyPr>
            <a:normAutofit fontScale="77500" lnSpcReduction="20000"/>
          </a:bodyPr>
          <a:lstStyle/>
          <a:p>
            <a:pPr algn="just"/>
            <a:r>
              <a:rPr lang="ru-RU" b="1"/>
              <a:t>Олма  шарбати</a:t>
            </a:r>
            <a:r>
              <a:rPr lang="uz-Cyrl-UZ" b="1"/>
              <a:t>. </a:t>
            </a:r>
            <a:r>
              <a:rPr lang="ru-RU"/>
              <a:t>Олма шарбати табиий ҳолда этсиз, тиндирилган ва тиндирилмаган кўринишда ишлаб чиқарилади. </a:t>
            </a:r>
          </a:p>
          <a:p>
            <a:pPr algn="just"/>
            <a:r>
              <a:rPr lang="ru-RU"/>
              <a:t>Кислоталилиги баланд хом ашёни ишлатганда (Прибалтика, Белоруссия олмалари) шарбатга 5% миқдорда қанд қўшилади. Олмадан  табиий, қанд ёки қанд сиропи қўшилган турдаги этли шарбатлар ишлаб чиқарилади. Олма шарбатини бошқа шарбатлар, хусусан резаворлар шарбати билан купажллаш кенг қўлланилади. </a:t>
            </a:r>
          </a:p>
          <a:p>
            <a:pPr algn="just"/>
            <a:r>
              <a:rPr lang="ru-RU"/>
              <a:t>Табиий олма шарбатида қуруқ модда миқдори (товар навига қараб) 9,0-11,0%-ни ташкил этади, қанд ёки сироп қўшилган шарбатда -13-16%,  ёввойи олмалар маҳсулотида – 8%-дан кам эмас. Шарбатнинг умумий кислоталилиги 0,2-1,2%, ёввойи олмалар шарбатида – 1,1-1,6%. Эт миқдори 30%-гача бўлади, сиропли шарбатда эса – массасидан 40%-ни ташкил этади. </a:t>
            </a:r>
          </a:p>
          <a:p>
            <a:pPr algn="just"/>
            <a:endParaRPr lang="ru-RU"/>
          </a:p>
        </p:txBody>
      </p:sp>
      <p:pic>
        <p:nvPicPr>
          <p:cNvPr id="33794" name="Picture 2" descr="Картинки по запросу яблочный с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0032" y="4509118"/>
            <a:ext cx="2187081" cy="2114179"/>
          </a:xfrm>
          <a:prstGeom prst="rect">
            <a:avLst/>
          </a:prstGeom>
          <a:noFill/>
          <a:extLst>
            <a:ext uri="{909E8E84-426E-40DD-AFC4-6F175D3DCCD1}">
              <a14:hiddenFill xmlns:a14="http://schemas.microsoft.com/office/drawing/2010/main">
                <a:solidFill>
                  <a:srgbClr val="FFFFFF"/>
                </a:solidFill>
              </a14:hiddenFill>
            </a:ext>
          </a:extLst>
        </p:spPr>
      </p:pic>
      <p:pic>
        <p:nvPicPr>
          <p:cNvPr id="33796" name="Picture 4" descr="Картинки по запросу яблочный сок"/>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47505" y="4371787"/>
            <a:ext cx="1590303" cy="2388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8651307"/>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712968" cy="4530725"/>
          </a:xfrm>
        </p:spPr>
        <p:txBody>
          <a:bodyPr>
            <a:normAutofit fontScale="92500" lnSpcReduction="10000"/>
          </a:bodyPr>
          <a:lstStyle/>
          <a:p>
            <a:pPr algn="just"/>
            <a:r>
              <a:rPr lang="ru-RU" b="1"/>
              <a:t>Олча  шарбати</a:t>
            </a:r>
            <a:r>
              <a:rPr lang="uz-Cyrl-UZ" b="1"/>
              <a:t>. </a:t>
            </a:r>
            <a:r>
              <a:rPr lang="ru-RU"/>
              <a:t>Олча шарбати асосан этсиз, тиндирилган ва ширинлаштирилган, баъзан табиий, шунингдек этли ва қанд сиропи қўшилган кўринишда ишлаб чиқарилади. </a:t>
            </a:r>
          </a:p>
          <a:p>
            <a:pPr algn="just"/>
            <a:r>
              <a:rPr lang="ru-RU"/>
              <a:t>Шарбатнинг тури ва товар навига қараб қуруқ модда миқдори 11-20%, кислоталилик - 0,6-2,4% оралиғида меъёрланади. Эт миқдори 40%-гача бўлиши мумкин. </a:t>
            </a:r>
          </a:p>
          <a:p>
            <a:pPr algn="just"/>
            <a:r>
              <a:rPr lang="ru-RU"/>
              <a:t>Қайта ишлаш учун гриотлар (морели) гуруҳи олчалари ишлатилади. Уларнинг шарбати оч рангли, рангсиз мевалари қайта ишлашга қабул қилинмайди.   </a:t>
            </a:r>
          </a:p>
          <a:p>
            <a:pPr algn="just"/>
            <a:endParaRPr lang="ru-RU"/>
          </a:p>
        </p:txBody>
      </p:sp>
      <p:pic>
        <p:nvPicPr>
          <p:cNvPr id="34818" name="Picture 2" descr="Картинки по запросу вишневый с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8004" y="4365104"/>
            <a:ext cx="4278029" cy="2196481"/>
          </a:xfrm>
          <a:prstGeom prst="rect">
            <a:avLst/>
          </a:prstGeom>
          <a:noFill/>
          <a:extLst>
            <a:ext uri="{909E8E84-426E-40DD-AFC4-6F175D3DCCD1}">
              <a14:hiddenFill xmlns:a14="http://schemas.microsoft.com/office/drawing/2010/main">
                <a:solidFill>
                  <a:srgbClr val="FFFFFF"/>
                </a:solidFill>
              </a14:hiddenFill>
            </a:ext>
          </a:extLst>
        </p:spPr>
      </p:pic>
      <p:pic>
        <p:nvPicPr>
          <p:cNvPr id="34820" name="Picture 4" descr="Картинки по запросу вишневый со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3558" y="4517801"/>
            <a:ext cx="3672408" cy="18910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0588018"/>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55576" y="188640"/>
            <a:ext cx="7772400" cy="4530725"/>
          </a:xfrm>
        </p:spPr>
        <p:txBody>
          <a:bodyPr>
            <a:normAutofit fontScale="77500" lnSpcReduction="20000"/>
          </a:bodyPr>
          <a:lstStyle/>
          <a:p>
            <a:r>
              <a:rPr lang="ru-RU" b="1"/>
              <a:t>Олхўри  шарбати</a:t>
            </a:r>
            <a:r>
              <a:rPr lang="uz-Cyrl-UZ" b="1"/>
              <a:t>. </a:t>
            </a:r>
            <a:r>
              <a:rPr lang="ru-RU"/>
              <a:t>Олхўри шарбати тиндирилмай этли ва этсиз, табиий кўринишда қанд сиропи қўшилиб ишлаб чиқарилади. Шарбатда қуруқ моддалар миқдори (10-16%), кислоталилик (0,3-1,5%), эт миқдори (30%-гача) меъёрланади. </a:t>
            </a:r>
          </a:p>
          <a:p>
            <a:r>
              <a:rPr lang="ru-RU"/>
              <a:t>Венгерка навли сиёҳранг олхўри ҳамда Изюм-Эрик, Кирке, Ниагара, Йирик кўк, шафтолили, ренклод навларидан яхши сифатли шарбат олинади. </a:t>
            </a:r>
          </a:p>
          <a:p>
            <a:r>
              <a:rPr lang="ru-RU"/>
              <a:t>Мева ишлаб чиқаришга тайёрланади, масалан этсиз шарбат ишлаб чиқаришда, албатта, шарбат чиқишини кўпайтириш ишловлари ҳам берилади: бутун олхўрилар сув ёки буғда бланширланади, майдаланганига эса фермент препаратлари ёки электр токи билан ишлов берилади. </a:t>
            </a:r>
          </a:p>
          <a:p>
            <a:endParaRPr lang="ru-RU"/>
          </a:p>
        </p:txBody>
      </p:sp>
      <p:sp>
        <p:nvSpPr>
          <p:cNvPr id="2" name="AutoShape 2" descr="Картинки по запросу сливовый сок"/>
          <p:cNvSpPr>
            <a:spLocks noChangeAspect="1" noChangeArrowheads="1"/>
          </p:cNvSpPr>
          <p:nvPr/>
        </p:nvSpPr>
        <p:spPr bwMode="auto">
          <a:xfrm>
            <a:off x="155575" y="-960438"/>
            <a:ext cx="2857500" cy="20002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5844" name="Picture 4" descr="Картинки по запросу сливовый с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3604" y="4149080"/>
            <a:ext cx="3086056" cy="2160240"/>
          </a:xfrm>
          <a:prstGeom prst="rect">
            <a:avLst/>
          </a:prstGeom>
          <a:noFill/>
          <a:extLst>
            <a:ext uri="{909E8E84-426E-40DD-AFC4-6F175D3DCCD1}">
              <a14:hiddenFill xmlns:a14="http://schemas.microsoft.com/office/drawing/2010/main">
                <a:solidFill>
                  <a:srgbClr val="FFFFFF"/>
                </a:solidFill>
              </a14:hiddenFill>
            </a:ext>
          </a:extLst>
        </p:spPr>
      </p:pic>
      <p:pic>
        <p:nvPicPr>
          <p:cNvPr id="35846" name="Picture 6" descr="Картинки по запросу сливовый сок"/>
          <p:cNvPicPr>
            <a:picLocks noChangeAspect="1" noChangeArrowheads="1"/>
          </p:cNvPicPr>
          <p:nvPr/>
        </p:nvPicPr>
        <p:blipFill rotWithShape="1">
          <a:blip r:embed="rId3">
            <a:extLst>
              <a:ext uri="{28A0092B-C50C-407E-A947-70E740481C1C}">
                <a14:useLocalDpi xmlns:a14="http://schemas.microsoft.com/office/drawing/2010/main" val="0"/>
              </a:ext>
            </a:extLst>
          </a:blip>
          <a:srcRect r="30107" b="4283"/>
          <a:stretch/>
        </p:blipFill>
        <p:spPr bwMode="auto">
          <a:xfrm>
            <a:off x="1816777" y="4293096"/>
            <a:ext cx="2392596" cy="2182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038590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95536" y="260648"/>
            <a:ext cx="8435280" cy="4530725"/>
          </a:xfrm>
        </p:spPr>
        <p:txBody>
          <a:bodyPr>
            <a:normAutofit fontScale="77500" lnSpcReduction="20000"/>
          </a:bodyPr>
          <a:lstStyle/>
          <a:p>
            <a:pPr algn="just"/>
            <a:r>
              <a:rPr lang="ru-RU" b="1"/>
              <a:t>Ўрик  шарбати</a:t>
            </a:r>
            <a:r>
              <a:rPr lang="uz-Cyrl-UZ" b="1"/>
              <a:t>.</a:t>
            </a:r>
            <a:r>
              <a:rPr lang="uz-Cyrl-UZ"/>
              <a:t> </a:t>
            </a:r>
            <a:r>
              <a:rPr lang="ru-RU"/>
              <a:t>Ўрик шарбати сувда эримайдиган провитамин А – каротинни сақлаб қолиш учун эти билан ишлаб чиқарилади. Маҳсулот такибидаги қуруқ модда 14%-дан кам эмас, кислоталилиги 0,5-1,1%, эт миқдори – 40%-гача.</a:t>
            </a:r>
          </a:p>
          <a:p>
            <a:pPr algn="just"/>
            <a:r>
              <a:rPr lang="ru-RU"/>
              <a:t>Ўрикнинг Красношчекий, Ананасовий, Никитский, Венгерский крупний, Александр ранний, Шиндахлан навларидан яхши шарбат чиқади.  </a:t>
            </a:r>
          </a:p>
          <a:p>
            <a:pPr algn="just"/>
            <a:r>
              <a:rPr lang="ru-RU"/>
              <a:t>Ўрик ювилади, инспекцияланади, юмшатиш учун унга буғ билан ишлов берилади, симли ишчи органли ишқалаш машинасида майдаланади. Сим ишчи органлар ўрик данагини майдалай олмайди. Яхлит ишчи органли ишқалаш машинаси ишлатилганда валнинг айланиш частотаси 650-700 дан 300-350 айл/дақиқагача камайтирилади. </a:t>
            </a:r>
          </a:p>
          <a:p>
            <a:pPr algn="just"/>
            <a:endParaRPr lang="ru-RU"/>
          </a:p>
        </p:txBody>
      </p:sp>
      <p:pic>
        <p:nvPicPr>
          <p:cNvPr id="36866" name="Picture 2" descr="Картинки по запросу абрикосовый сок"/>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50893" y="4293096"/>
            <a:ext cx="2944391" cy="2151905"/>
          </a:xfrm>
          <a:prstGeom prst="rect">
            <a:avLst/>
          </a:prstGeom>
          <a:noFill/>
          <a:extLst>
            <a:ext uri="{909E8E84-426E-40DD-AFC4-6F175D3DCCD1}">
              <a14:hiddenFill xmlns:a14="http://schemas.microsoft.com/office/drawing/2010/main">
                <a:solidFill>
                  <a:srgbClr val="FFFFFF"/>
                </a:solidFill>
              </a14:hiddenFill>
            </a:ext>
          </a:extLst>
        </p:spPr>
      </p:pic>
      <p:pic>
        <p:nvPicPr>
          <p:cNvPr id="36868" name="Picture 4" descr="Похожее изображение"/>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4219574"/>
            <a:ext cx="2857500" cy="22254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480777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31640" y="116632"/>
            <a:ext cx="7632848" cy="1280890"/>
          </a:xfrm>
        </p:spPr>
        <p:txBody>
          <a:bodyPr/>
          <a:lstStyle/>
          <a:p>
            <a:pPr algn="just"/>
            <a:r>
              <a:rPr lang="ru-RU" b="1"/>
              <a:t>Резаворлардан шарбат олиш</a:t>
            </a:r>
            <a:r>
              <a:rPr lang="uz-Cyrl-UZ" b="1"/>
              <a:t>.</a:t>
            </a:r>
            <a:endParaRPr lang="ru-RU"/>
          </a:p>
        </p:txBody>
      </p:sp>
      <p:sp>
        <p:nvSpPr>
          <p:cNvPr id="3" name="Объект 2"/>
          <p:cNvSpPr>
            <a:spLocks noGrp="1"/>
          </p:cNvSpPr>
          <p:nvPr>
            <p:ph idx="1"/>
          </p:nvPr>
        </p:nvSpPr>
        <p:spPr>
          <a:xfrm>
            <a:off x="971600" y="908720"/>
            <a:ext cx="7992888" cy="3777622"/>
          </a:xfrm>
        </p:spPr>
        <p:txBody>
          <a:bodyPr>
            <a:normAutofit/>
          </a:bodyPr>
          <a:lstStyle/>
          <a:p>
            <a:pPr algn="just"/>
            <a:r>
              <a:rPr lang="ru-RU" sz="2000" b="1"/>
              <a:t>Қорағат шарбати</a:t>
            </a:r>
            <a:r>
              <a:rPr lang="ru-RU" sz="2000"/>
              <a:t>. Шарбат олиш учун қора ва қизил қорағат, боғда ўсдирилган ва ёввойи қорағатлар ишлатилади. Тиндирилган ва тиндирилмаган, табиий ва қанд сиропи қўшилган ҳамда этли ширинлаштирилган шарбатлар ишлаб чиқарилади.  </a:t>
            </a:r>
          </a:p>
          <a:p>
            <a:pPr algn="just"/>
            <a:r>
              <a:rPr lang="ru-RU" sz="2000"/>
              <a:t>Маҳсулотда хом ашё турига ва шарбат товар турига қараб қуруқ модда миқдори меъёрланади. Табиий шарбат учун 7-12%; қанд сиропи қўшиб ширинлаштирилгани учун 15-21%; кислоталилик 0,7-3,7%. Резавор мевалар шарбатида қуруқ модда миқдори 60%-гача бўлишига рухсат этилган. </a:t>
            </a:r>
          </a:p>
          <a:p>
            <a:pPr algn="just"/>
            <a:endParaRPr lang="ru-RU" sz="2000"/>
          </a:p>
        </p:txBody>
      </p:sp>
      <p:pic>
        <p:nvPicPr>
          <p:cNvPr id="37890" name="Picture 2" descr="Картинки по запросу смородина с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1155" y="4590158"/>
            <a:ext cx="3139417" cy="2079202"/>
          </a:xfrm>
          <a:prstGeom prst="rect">
            <a:avLst/>
          </a:prstGeom>
          <a:noFill/>
          <a:extLst>
            <a:ext uri="{909E8E84-426E-40DD-AFC4-6F175D3DCCD1}">
              <a14:hiddenFill xmlns:a14="http://schemas.microsoft.com/office/drawing/2010/main">
                <a:solidFill>
                  <a:srgbClr val="FFFFFF"/>
                </a:solidFill>
              </a14:hiddenFill>
            </a:ext>
          </a:extLst>
        </p:spPr>
      </p:pic>
      <p:pic>
        <p:nvPicPr>
          <p:cNvPr id="37892" name="Picture 4" descr="Картинки по запросу смородина со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4590158"/>
            <a:ext cx="3738761" cy="1997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6334053"/>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31640" y="116632"/>
            <a:ext cx="7632848" cy="1280890"/>
          </a:xfrm>
        </p:spPr>
        <p:txBody>
          <a:bodyPr/>
          <a:lstStyle/>
          <a:p>
            <a:pPr algn="just"/>
            <a:r>
              <a:rPr lang="ru-RU" b="1"/>
              <a:t>Резаворлардан шарбат олиш</a:t>
            </a:r>
            <a:r>
              <a:rPr lang="uz-Cyrl-UZ" b="1"/>
              <a:t>.</a:t>
            </a:r>
            <a:endParaRPr lang="ru-RU"/>
          </a:p>
        </p:txBody>
      </p:sp>
      <p:sp>
        <p:nvSpPr>
          <p:cNvPr id="3" name="Объект 2"/>
          <p:cNvSpPr>
            <a:spLocks noGrp="1"/>
          </p:cNvSpPr>
          <p:nvPr>
            <p:ph idx="1"/>
          </p:nvPr>
        </p:nvSpPr>
        <p:spPr>
          <a:xfrm>
            <a:off x="971600" y="908720"/>
            <a:ext cx="7992888" cy="3777622"/>
          </a:xfrm>
        </p:spPr>
        <p:txBody>
          <a:bodyPr>
            <a:normAutofit/>
          </a:bodyPr>
          <a:lstStyle/>
          <a:p>
            <a:r>
              <a:rPr lang="ru-RU" sz="2000" b="1"/>
              <a:t>Ертут шарбати</a:t>
            </a:r>
            <a:r>
              <a:rPr lang="ru-RU" sz="2000"/>
              <a:t>. Ертут (қулупнай) этсиз тиндирилмаган шарбат ишлаб чиқариш учун ишлатилади. Бу шарбат табиий ёки ширинлаштирилган бўлади. Коралка, Виктория, Саксонка, Мисовка, Комсомолка каби ертут навлари шарбат олиш учун энг мослари ҳисобланади. </a:t>
            </a:r>
          </a:p>
          <a:p>
            <a:r>
              <a:rPr lang="ru-RU" sz="2000"/>
              <a:t>Мева шарбатлари ишлаб чиқариш учун бошқа резаворлар ҳам ишлатилади: клюква, брусника, малина, крижовник, голубика, черника, маймунжон ва ҳоказо. </a:t>
            </a:r>
          </a:p>
        </p:txBody>
      </p:sp>
      <p:pic>
        <p:nvPicPr>
          <p:cNvPr id="38914" name="Picture 2" descr="Картинки по запросу клубничний с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0072" y="3847376"/>
            <a:ext cx="3348372" cy="2736055"/>
          </a:xfrm>
          <a:prstGeom prst="rect">
            <a:avLst/>
          </a:prstGeom>
          <a:noFill/>
          <a:extLst>
            <a:ext uri="{909E8E84-426E-40DD-AFC4-6F175D3DCCD1}">
              <a14:hiddenFill xmlns:a14="http://schemas.microsoft.com/office/drawing/2010/main">
                <a:solidFill>
                  <a:srgbClr val="FFFFFF"/>
                </a:solidFill>
              </a14:hiddenFill>
            </a:ext>
          </a:extLst>
        </p:spPr>
      </p:pic>
      <p:pic>
        <p:nvPicPr>
          <p:cNvPr id="38916" name="Picture 4" descr="Картинки по запросу клубничный сок"/>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3924254"/>
            <a:ext cx="3525489" cy="2642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441970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116632"/>
            <a:ext cx="8964488" cy="3777622"/>
          </a:xfrm>
        </p:spPr>
        <p:txBody>
          <a:bodyPr>
            <a:normAutofit/>
          </a:bodyPr>
          <a:lstStyle/>
          <a:p>
            <a:pPr algn="just"/>
            <a:r>
              <a:rPr lang="ru-RU" sz="2000" b="1"/>
              <a:t>Анор  шарбати</a:t>
            </a:r>
            <a:r>
              <a:rPr lang="uz-Cyrl-UZ" sz="2000" b="1"/>
              <a:t>.</a:t>
            </a:r>
            <a:r>
              <a:rPr lang="uz-Cyrl-UZ" sz="2000"/>
              <a:t> </a:t>
            </a:r>
            <a:r>
              <a:rPr lang="ru-RU" sz="2000"/>
              <a:t> Анор шарбати тиндирилган, этсиз, табиий ёки ширинлаштирилган бўлади. Табиий шарбат таркибида камида 10-12% қуруқ модда бўлиши ва кислоталилиги 0,6-3,0 % -ни ташкил этиши керак; қанд қўшилган шарбатнинг эса қуруқ моддаси миқдори 15-17%, кислоталилиги 0,5-2,1% бўлиши керак.  Ҳозирги вақтда Ўзбекистон заводларида қанд ёки сироп қўшиб ширинлаштирилган анор шарбати ишлаб чиқазилмайди. </a:t>
            </a:r>
          </a:p>
          <a:p>
            <a:pPr algn="just"/>
            <a:r>
              <a:rPr lang="ru-RU" sz="2000"/>
              <a:t>Яхши шарбат анорнинг нордон-ширин: Қизил Гюлоша, Нозик-қобиқ, Мелес, Нор Олма, Қозоқи анор навларидан ишлаб чиқарилади. </a:t>
            </a:r>
          </a:p>
        </p:txBody>
      </p:sp>
      <p:pic>
        <p:nvPicPr>
          <p:cNvPr id="39938" name="Picture 2" descr="Картинки по запросу гранатовыйс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49404" y="3645024"/>
            <a:ext cx="3842885" cy="2498230"/>
          </a:xfrm>
          <a:prstGeom prst="rect">
            <a:avLst/>
          </a:prstGeom>
          <a:noFill/>
          <a:extLst>
            <a:ext uri="{909E8E84-426E-40DD-AFC4-6F175D3DCCD1}">
              <a14:hiddenFill xmlns:a14="http://schemas.microsoft.com/office/drawing/2010/main">
                <a:solidFill>
                  <a:srgbClr val="FFFFFF"/>
                </a:solidFill>
              </a14:hiddenFill>
            </a:ext>
          </a:extLst>
        </p:spPr>
      </p:pic>
      <p:pic>
        <p:nvPicPr>
          <p:cNvPr id="39940" name="Picture 4" descr="Картинки по запросу гранатовыйсок"/>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5576" y="3789040"/>
            <a:ext cx="3550171" cy="2660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882988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116632"/>
            <a:ext cx="8964488" cy="3777622"/>
          </a:xfrm>
        </p:spPr>
        <p:txBody>
          <a:bodyPr>
            <a:normAutofit fontScale="92500" lnSpcReduction="10000"/>
          </a:bodyPr>
          <a:lstStyle/>
          <a:p>
            <a:r>
              <a:rPr lang="ru-RU" sz="2000" b="1"/>
              <a:t>Цитрус  мевалар  шарбатлари</a:t>
            </a:r>
            <a:r>
              <a:rPr lang="uz-Cyrl-UZ" sz="2000" b="1"/>
              <a:t>. </a:t>
            </a:r>
            <a:r>
              <a:rPr lang="ru-RU" sz="2000"/>
              <a:t>Цитрус мевалардан қанд сиропи қўшиб ширинлаштирилган тиндирилмаган, ёки табиий  шарбат ишлаб чиқарилади. Маҳсулотда қуруқ модда миқдори меъёрланади. Табиий шарбатлар учун 7-10%; ширинлаштирилган шарбатлар учун 14-16%. Умумий кислоталилик 0,7-2,0 ва лимон шарбати учун 6%-ни ташкил этади. </a:t>
            </a:r>
          </a:p>
          <a:p>
            <a:r>
              <a:rPr lang="ru-RU" sz="2000"/>
              <a:t>Мева янги ва пишган бўлиши керак. Пишиб етилмаган хом ашёда глюкозит нарингин мавжуд бўлиб, у шарбатга аччиқ таъм беради. </a:t>
            </a:r>
          </a:p>
          <a:p>
            <a:r>
              <a:rPr lang="ru-RU" sz="2000"/>
              <a:t>Меваларнинг пўстлоғи эфир мойларига бой, улардан энг кўпи </a:t>
            </a:r>
            <a:r>
              <a:rPr lang="en-US" sz="2000"/>
              <a:t>d</a:t>
            </a:r>
            <a:r>
              <a:rPr lang="ru-RU" sz="2000"/>
              <a:t>-лимонен. </a:t>
            </a:r>
          </a:p>
          <a:p>
            <a:r>
              <a:rPr lang="ru-RU" sz="2000"/>
              <a:t>Консерваланган шарбатни сақлашда кислоталар таъсири остида </a:t>
            </a:r>
            <a:r>
              <a:rPr lang="en-US" sz="2000"/>
              <a:t>d</a:t>
            </a:r>
            <a:r>
              <a:rPr lang="ru-RU" sz="2000"/>
              <a:t>-лимонен изомерланади, натижада бициклик терпенлар, маслан, пинен ҳосил бўлади. Пинен маҳсулотда скипидар ҳидини беради.</a:t>
            </a:r>
          </a:p>
        </p:txBody>
      </p:sp>
      <p:pic>
        <p:nvPicPr>
          <p:cNvPr id="40962" name="Picture 2" descr="Картинки по запросу лимонный с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17475" y="4217666"/>
            <a:ext cx="3733076" cy="2226578"/>
          </a:xfrm>
          <a:prstGeom prst="rect">
            <a:avLst/>
          </a:prstGeom>
          <a:noFill/>
          <a:extLst>
            <a:ext uri="{909E8E84-426E-40DD-AFC4-6F175D3DCCD1}">
              <a14:hiddenFill xmlns:a14="http://schemas.microsoft.com/office/drawing/2010/main">
                <a:solidFill>
                  <a:srgbClr val="FFFFFF"/>
                </a:solidFill>
              </a14:hiddenFill>
            </a:ext>
          </a:extLst>
        </p:spPr>
      </p:pic>
      <p:pic>
        <p:nvPicPr>
          <p:cNvPr id="40964" name="Picture 4" descr="Картинки по запросу лимонный сок в банках"/>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3729532"/>
            <a:ext cx="3622179" cy="2714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369174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331640" y="116632"/>
            <a:ext cx="7632848" cy="648072"/>
          </a:xfrm>
        </p:spPr>
        <p:txBody>
          <a:bodyPr/>
          <a:lstStyle/>
          <a:p>
            <a:pPr algn="just"/>
            <a:r>
              <a:rPr lang="ru-RU" b="1" smtClean="0"/>
              <a:t>Сабзавот </a:t>
            </a:r>
            <a:r>
              <a:rPr lang="ru-RU" b="1"/>
              <a:t>шарбатлари </a:t>
            </a:r>
            <a:endParaRPr lang="ru-RU"/>
          </a:p>
        </p:txBody>
      </p:sp>
      <p:sp>
        <p:nvSpPr>
          <p:cNvPr id="3" name="Объект 2"/>
          <p:cNvSpPr>
            <a:spLocks noGrp="1"/>
          </p:cNvSpPr>
          <p:nvPr>
            <p:ph idx="1"/>
          </p:nvPr>
        </p:nvSpPr>
        <p:spPr>
          <a:xfrm>
            <a:off x="971600" y="908720"/>
            <a:ext cx="7992888" cy="3777622"/>
          </a:xfrm>
        </p:spPr>
        <p:txBody>
          <a:bodyPr>
            <a:normAutofit fontScale="92500" lnSpcReduction="10000"/>
          </a:bodyPr>
          <a:lstStyle/>
          <a:p>
            <a:r>
              <a:rPr lang="ru-RU" sz="2000" b="1"/>
              <a:t>Табиий томат шарбати</a:t>
            </a:r>
            <a:r>
              <a:rPr lang="uz-Cyrl-UZ" sz="2000" b="1"/>
              <a:t>.</a:t>
            </a:r>
            <a:r>
              <a:rPr lang="uz-Cyrl-UZ" sz="2000"/>
              <a:t> </a:t>
            </a:r>
            <a:r>
              <a:rPr lang="ru-RU" sz="2000"/>
              <a:t>Томат шарбати пишган томатдан этли бир жинсли консистенцияда олинади. Шарбат табиий ҳолда консерваланади, баъзан 0,6-1,0% ош тузи солинади. Маҳсулот асосан бевосита истеъмол қилиш учун ишлатилади, баъзан айрим ичимликларнинг таркибий қисмини ташкил этади (масалан, “Ароматний” ичимлиги ва ҳоказо.). Бундан ташқари, қуруқ модда миқдори 40% бўлган концентрланган томат шарбати ишлаб чиқарилади. Хом ашё сифатида томатнинг томат-паста ва томат-пюре учун қўлланиладиган навлари ишлатилади. </a:t>
            </a:r>
          </a:p>
          <a:p>
            <a:r>
              <a:rPr lang="ru-RU" sz="2000"/>
              <a:t>Шарбат ишлаб чиқариш учун сараланган пишган томатлар ишлатилиши керак. Қанд-кислота индекси 8 бўлган томат шарбати яхши таъмга эга</a:t>
            </a:r>
            <a:r>
              <a:rPr lang="ru-RU" sz="2000" smtClean="0"/>
              <a:t>.</a:t>
            </a:r>
            <a:endParaRPr lang="ru-RU" sz="2000"/>
          </a:p>
        </p:txBody>
      </p:sp>
      <p:pic>
        <p:nvPicPr>
          <p:cNvPr id="41986" name="Picture 2" descr="Картинки по запросу томатный сок в банках"/>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0708"/>
          <a:stretch/>
        </p:blipFill>
        <p:spPr bwMode="auto">
          <a:xfrm>
            <a:off x="6607922" y="4596607"/>
            <a:ext cx="2160240" cy="2245915"/>
          </a:xfrm>
          <a:prstGeom prst="rect">
            <a:avLst/>
          </a:prstGeom>
          <a:noFill/>
          <a:extLst>
            <a:ext uri="{909E8E84-426E-40DD-AFC4-6F175D3DCCD1}">
              <a14:hiddenFill xmlns:a14="http://schemas.microsoft.com/office/drawing/2010/main">
                <a:solidFill>
                  <a:srgbClr val="FFFFFF"/>
                </a:solidFill>
              </a14:hiddenFill>
            </a:ext>
          </a:extLst>
        </p:spPr>
      </p:pic>
      <p:pic>
        <p:nvPicPr>
          <p:cNvPr id="41988" name="Picture 4" descr="Картинки по запросу томатный сок в банках"/>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1" y="4543805"/>
            <a:ext cx="2682187" cy="2171658"/>
          </a:xfrm>
          <a:prstGeom prst="rect">
            <a:avLst/>
          </a:prstGeom>
          <a:noFill/>
          <a:extLst>
            <a:ext uri="{909E8E84-426E-40DD-AFC4-6F175D3DCCD1}">
              <a14:hiddenFill xmlns:a14="http://schemas.microsoft.com/office/drawing/2010/main">
                <a:solidFill>
                  <a:srgbClr val="FFFFFF"/>
                </a:solidFill>
              </a14:hiddenFill>
            </a:ext>
          </a:extLst>
        </p:spPr>
      </p:pic>
      <p:pic>
        <p:nvPicPr>
          <p:cNvPr id="41990" name="Picture 6" descr="Картинки по запросу томатный сок в банках"/>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20310" y="4579582"/>
            <a:ext cx="3429000" cy="21732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023187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anose="02020603050405020304" pitchFamily="18" charset="0"/>
              </a:rPr>
              <a:t>ЭЪТИБОРИНГИЗ</a:t>
            </a:r>
          </a:p>
          <a:p>
            <a:pPr algn="ctr" eaLnBrk="1" hangingPunct="1">
              <a:buFontTx/>
              <a:buNone/>
            </a:pPr>
            <a:r>
              <a:rPr lang="ru-RU" sz="4800" b="1" smtClean="0">
                <a:solidFill>
                  <a:srgbClr val="0000FF"/>
                </a:solidFill>
                <a:latin typeface="Times New Roman" panose="02020603050405020304" pitchFamily="18" charset="0"/>
              </a:rPr>
              <a:t> УЧУН </a:t>
            </a:r>
          </a:p>
          <a:p>
            <a:pPr algn="ctr" eaLnBrk="1" hangingPunct="1">
              <a:buFontTx/>
              <a:buNone/>
            </a:pPr>
            <a:r>
              <a:rPr lang="ru-RU" sz="4800" b="1" smtClean="0">
                <a:solidFill>
                  <a:srgbClr val="0000FF"/>
                </a:solidFill>
                <a:latin typeface="Times New Roman" panose="02020603050405020304"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2bc899df5fa47d91070167b7efee25785f3c457"/>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6.jpeg"/></Relationships>
</file>

<file path=ppt/theme/_rels/them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image" Target="../media/image8.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ема Office">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5.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6.xml><?xml version="1.0" encoding="utf-8"?>
<a:theme xmlns:a="http://schemas.openxmlformats.org/drawingml/2006/main" name="Грань">
  <a:themeElements>
    <a:clrScheme name="Грань">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Грань">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Грань">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7.xml><?xml version="1.0" encoding="utf-8"?>
<a:theme xmlns:a="http://schemas.openxmlformats.org/drawingml/2006/main" name="Водяные знаки">
  <a:themeElements>
    <a:clrScheme name="Водяные знаки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Водяные знаки">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Водяные знаки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Водяные знаки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Водяные знаки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Водяные знаки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Водяные знаки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Водяные знаки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Водяные знаки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Водяные знаки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Водяные знаки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Слои">
  <a:themeElements>
    <a:clrScheme name="Слои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Слои">
      <a:majorFont>
        <a:latin typeface="Times New Roman"/>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Слои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Слои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Слои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Слои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Слои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Слои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Слои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Слои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Слои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Слои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Капсулы">
  <a:themeElements>
    <a:clrScheme name="Капсулы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fontScheme name="Капсулы">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Капсулы 1">
        <a:dk1>
          <a:srgbClr val="003366"/>
        </a:dk1>
        <a:lt1>
          <a:srgbClr val="FFFFFF"/>
        </a:lt1>
        <a:dk2>
          <a:srgbClr val="006666"/>
        </a:dk2>
        <a:lt2>
          <a:srgbClr val="666699"/>
        </a:lt2>
        <a:accent1>
          <a:srgbClr val="33CCCC"/>
        </a:accent1>
        <a:accent2>
          <a:srgbClr val="99CC99"/>
        </a:accent2>
        <a:accent3>
          <a:srgbClr val="FFFFFF"/>
        </a:accent3>
        <a:accent4>
          <a:srgbClr val="002A56"/>
        </a:accent4>
        <a:accent5>
          <a:srgbClr val="ADE2E2"/>
        </a:accent5>
        <a:accent6>
          <a:srgbClr val="8AB98A"/>
        </a:accent6>
        <a:hlink>
          <a:srgbClr val="003366"/>
        </a:hlink>
        <a:folHlink>
          <a:srgbClr val="CC99FF"/>
        </a:folHlink>
      </a:clrScheme>
      <a:clrMap bg1="lt1" tx1="dk1" bg2="lt2" tx2="dk2" accent1="accent1" accent2="accent2" accent3="accent3" accent4="accent4" accent5="accent5" accent6="accent6" hlink="hlink" folHlink="folHlink"/>
    </a:extraClrScheme>
    <a:extraClrScheme>
      <a:clrScheme name="Капсулы 2">
        <a:dk1>
          <a:srgbClr val="000000"/>
        </a:dk1>
        <a:lt1>
          <a:srgbClr val="FFFFFF"/>
        </a:lt1>
        <a:dk2>
          <a:srgbClr val="000000"/>
        </a:dk2>
        <a:lt2>
          <a:srgbClr val="808000"/>
        </a:lt2>
        <a:accent1>
          <a:srgbClr val="FFCC99"/>
        </a:accent1>
        <a:accent2>
          <a:srgbClr val="99CC00"/>
        </a:accent2>
        <a:accent3>
          <a:srgbClr val="FFFFFF"/>
        </a:accent3>
        <a:accent4>
          <a:srgbClr val="000000"/>
        </a:accent4>
        <a:accent5>
          <a:srgbClr val="FFE2CA"/>
        </a:accent5>
        <a:accent6>
          <a:srgbClr val="8AB900"/>
        </a:accent6>
        <a:hlink>
          <a:srgbClr val="336600"/>
        </a:hlink>
        <a:folHlink>
          <a:srgbClr val="FFCC00"/>
        </a:folHlink>
      </a:clrScheme>
      <a:clrMap bg1="lt1" tx1="dk1" bg2="lt2" tx2="dk2" accent1="accent1" accent2="accent2" accent3="accent3" accent4="accent4" accent5="accent5" accent6="accent6" hlink="hlink" folHlink="folHlink"/>
    </a:extraClrScheme>
    <a:extraClrScheme>
      <a:clrScheme name="Капсулы 3">
        <a:dk1>
          <a:srgbClr val="006699"/>
        </a:dk1>
        <a:lt1>
          <a:srgbClr val="FFFFFF"/>
        </a:lt1>
        <a:dk2>
          <a:srgbClr val="6699FF"/>
        </a:dk2>
        <a:lt2>
          <a:srgbClr val="FFFFFF"/>
        </a:lt2>
        <a:accent1>
          <a:srgbClr val="33CCCC"/>
        </a:accent1>
        <a:accent2>
          <a:srgbClr val="006699"/>
        </a:accent2>
        <a:accent3>
          <a:srgbClr val="B8CAFF"/>
        </a:accent3>
        <a:accent4>
          <a:srgbClr val="DADADA"/>
        </a:accent4>
        <a:accent5>
          <a:srgbClr val="ADE2E2"/>
        </a:accent5>
        <a:accent6>
          <a:srgbClr val="005C8A"/>
        </a:accent6>
        <a:hlink>
          <a:srgbClr val="99CC00"/>
        </a:hlink>
        <a:folHlink>
          <a:srgbClr val="FFFFCC"/>
        </a:folHlink>
      </a:clrScheme>
      <a:clrMap bg1="dk2" tx1="lt1" bg2="dk1" tx2="lt2" accent1="accent1" accent2="accent2" accent3="accent3" accent4="accent4" accent5="accent5" accent6="accent6" hlink="hlink" folHlink="folHlink"/>
    </a:extraClrScheme>
    <a:extraClrScheme>
      <a:clrScheme name="Капсулы 4">
        <a:dk1>
          <a:srgbClr val="000000"/>
        </a:dk1>
        <a:lt1>
          <a:srgbClr val="FFFFFF"/>
        </a:lt1>
        <a:dk2>
          <a:srgbClr val="9900CC"/>
        </a:dk2>
        <a:lt2>
          <a:srgbClr val="006600"/>
        </a:lt2>
        <a:accent1>
          <a:srgbClr val="33CC33"/>
        </a:accent1>
        <a:accent2>
          <a:srgbClr val="FFCC66"/>
        </a:accent2>
        <a:accent3>
          <a:srgbClr val="FFFFFF"/>
        </a:accent3>
        <a:accent4>
          <a:srgbClr val="000000"/>
        </a:accent4>
        <a:accent5>
          <a:srgbClr val="ADE2AD"/>
        </a:accent5>
        <a:accent6>
          <a:srgbClr val="E7B95C"/>
        </a:accent6>
        <a:hlink>
          <a:srgbClr val="0033CC"/>
        </a:hlink>
        <a:folHlink>
          <a:srgbClr val="CC0066"/>
        </a:folHlink>
      </a:clrScheme>
      <a:clrMap bg1="lt1" tx1="dk1" bg2="lt2" tx2="dk2" accent1="accent1" accent2="accent2" accent3="accent3" accent4="accent4" accent5="accent5" accent6="accent6" hlink="hlink" folHlink="folHlink"/>
    </a:extraClrScheme>
    <a:extraClrScheme>
      <a:clrScheme name="Капсулы 5">
        <a:dk1>
          <a:srgbClr val="000066"/>
        </a:dk1>
        <a:lt1>
          <a:srgbClr val="FFFFFF"/>
        </a:lt1>
        <a:dk2>
          <a:srgbClr val="336699"/>
        </a:dk2>
        <a:lt2>
          <a:srgbClr val="FFFFEB"/>
        </a:lt2>
        <a:accent1>
          <a:srgbClr val="99CCFF"/>
        </a:accent1>
        <a:accent2>
          <a:srgbClr val="9999FF"/>
        </a:accent2>
        <a:accent3>
          <a:srgbClr val="ADB8CA"/>
        </a:accent3>
        <a:accent4>
          <a:srgbClr val="DADADA"/>
        </a:accent4>
        <a:accent5>
          <a:srgbClr val="CAE2FF"/>
        </a:accent5>
        <a:accent6>
          <a:srgbClr val="8A8A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Капсулы 6">
        <a:dk1>
          <a:srgbClr val="808000"/>
        </a:dk1>
        <a:lt1>
          <a:srgbClr val="FFFFFF"/>
        </a:lt1>
        <a:dk2>
          <a:srgbClr val="006666"/>
        </a:dk2>
        <a:lt2>
          <a:srgbClr val="FFFFFF"/>
        </a:lt2>
        <a:accent1>
          <a:srgbClr val="FFCC66"/>
        </a:accent1>
        <a:accent2>
          <a:srgbClr val="00ACA8"/>
        </a:accent2>
        <a:accent3>
          <a:srgbClr val="AAB8B8"/>
        </a:accent3>
        <a:accent4>
          <a:srgbClr val="DADADA"/>
        </a:accent4>
        <a:accent5>
          <a:srgbClr val="FFE2B8"/>
        </a:accent5>
        <a:accent6>
          <a:srgbClr val="009B98"/>
        </a:accent6>
        <a:hlink>
          <a:srgbClr val="CCCC00"/>
        </a:hlink>
        <a:folHlink>
          <a:srgbClr val="33CCCC"/>
        </a:folHlink>
      </a:clrScheme>
      <a:clrMap bg1="dk2" tx1="lt1" bg2="dk1" tx2="lt2" accent1="accent1" accent2="accent2" accent3="accent3" accent4="accent4" accent5="accent5" accent6="accent6" hlink="hlink" folHlink="folHlink"/>
    </a:extraClrScheme>
    <a:extraClrScheme>
      <a:clrScheme name="Капсулы 7">
        <a:dk1>
          <a:srgbClr val="FFFFCC"/>
        </a:dk1>
        <a:lt1>
          <a:srgbClr val="FFFFFF"/>
        </a:lt1>
        <a:dk2>
          <a:srgbClr val="660033"/>
        </a:dk2>
        <a:lt2>
          <a:srgbClr val="FFFFFF"/>
        </a:lt2>
        <a:accent1>
          <a:srgbClr val="FF9900"/>
        </a:accent1>
        <a:accent2>
          <a:srgbClr val="CC3300"/>
        </a:accent2>
        <a:accent3>
          <a:srgbClr val="B8AAAD"/>
        </a:accent3>
        <a:accent4>
          <a:srgbClr val="DADADA"/>
        </a:accent4>
        <a:accent5>
          <a:srgbClr val="FFCAAA"/>
        </a:accent5>
        <a:accent6>
          <a:srgbClr val="B92D00"/>
        </a:accent6>
        <a:hlink>
          <a:srgbClr val="FFCC00"/>
        </a:hlink>
        <a:folHlink>
          <a:srgbClr val="FFCC99"/>
        </a:folHlink>
      </a:clrScheme>
      <a:clrMap bg1="dk2" tx1="lt1" bg2="dk1" tx2="lt2" accent1="accent1" accent2="accent2" accent3="accent3" accent4="accent4" accent5="accent5" accent6="accent6" hlink="hlink" folHlink="folHlink"/>
    </a:extraClrScheme>
    <a:extraClrScheme>
      <a:clrScheme name="Капсулы 8">
        <a:dk1>
          <a:srgbClr val="FF0000"/>
        </a:dk1>
        <a:lt1>
          <a:srgbClr val="FFFFFF"/>
        </a:lt1>
        <a:dk2>
          <a:srgbClr val="000000"/>
        </a:dk2>
        <a:lt2>
          <a:srgbClr val="FFFFFF"/>
        </a:lt2>
        <a:accent1>
          <a:srgbClr val="FFCC00"/>
        </a:accent1>
        <a:accent2>
          <a:srgbClr val="CC3300"/>
        </a:accent2>
        <a:accent3>
          <a:srgbClr val="AAAAAA"/>
        </a:accent3>
        <a:accent4>
          <a:srgbClr val="DADADA"/>
        </a:accent4>
        <a:accent5>
          <a:srgbClr val="FFE2AA"/>
        </a:accent5>
        <a:accent6>
          <a:srgbClr val="B92D00"/>
        </a:accent6>
        <a:hlink>
          <a:srgbClr val="FF6600"/>
        </a:hlink>
        <a:folHlink>
          <a:srgbClr val="FF7C8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Идея">
  <a:themeElements>
    <a:clrScheme name="Идея 8">
      <a:dk1>
        <a:srgbClr val="292929"/>
      </a:dk1>
      <a:lt1>
        <a:srgbClr val="FFFFFF"/>
      </a:lt1>
      <a:dk2>
        <a:srgbClr val="000000"/>
      </a:dk2>
      <a:lt2>
        <a:srgbClr val="808080"/>
      </a:lt2>
      <a:accent1>
        <a:srgbClr val="CC9900"/>
      </a:accent1>
      <a:accent2>
        <a:srgbClr val="CCCC99"/>
      </a:accent2>
      <a:accent3>
        <a:srgbClr val="FFFFFF"/>
      </a:accent3>
      <a:accent4>
        <a:srgbClr val="212121"/>
      </a:accent4>
      <a:accent5>
        <a:srgbClr val="E2CAAA"/>
      </a:accent5>
      <a:accent6>
        <a:srgbClr val="B9B98A"/>
      </a:accent6>
      <a:hlink>
        <a:srgbClr val="999933"/>
      </a:hlink>
      <a:folHlink>
        <a:srgbClr val="B2B2B2"/>
      </a:folHlink>
    </a:clrScheme>
    <a:fontScheme name="Идея">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Идея 1">
        <a:dk1>
          <a:srgbClr val="080808"/>
        </a:dk1>
        <a:lt1>
          <a:srgbClr val="F8F8F8"/>
        </a:lt1>
        <a:dk2>
          <a:srgbClr val="330000"/>
        </a:dk2>
        <a:lt2>
          <a:srgbClr val="FFFFFF"/>
        </a:lt2>
        <a:accent1>
          <a:srgbClr val="FF9900"/>
        </a:accent1>
        <a:accent2>
          <a:srgbClr val="CC3300"/>
        </a:accent2>
        <a:accent3>
          <a:srgbClr val="ADAAAA"/>
        </a:accent3>
        <a:accent4>
          <a:srgbClr val="D4D4D4"/>
        </a:accent4>
        <a:accent5>
          <a:srgbClr val="FFCAAA"/>
        </a:accent5>
        <a:accent6>
          <a:srgbClr val="B92D00"/>
        </a:accent6>
        <a:hlink>
          <a:srgbClr val="CC6600"/>
        </a:hlink>
        <a:folHlink>
          <a:srgbClr val="B2B282"/>
        </a:folHlink>
      </a:clrScheme>
      <a:clrMap bg1="dk2" tx1="lt1" bg2="dk1" tx2="lt2" accent1="accent1" accent2="accent2" accent3="accent3" accent4="accent4" accent5="accent5" accent6="accent6" hlink="hlink" folHlink="folHlink"/>
    </a:extraClrScheme>
    <a:extraClrScheme>
      <a:clrScheme name="Идея 2">
        <a:dk1>
          <a:srgbClr val="333333"/>
        </a:dk1>
        <a:lt1>
          <a:srgbClr val="F8F8F8"/>
        </a:lt1>
        <a:dk2>
          <a:srgbClr val="800000"/>
        </a:dk2>
        <a:lt2>
          <a:srgbClr val="FFFFFF"/>
        </a:lt2>
        <a:accent1>
          <a:srgbClr val="CC9900"/>
        </a:accent1>
        <a:accent2>
          <a:srgbClr val="666666"/>
        </a:accent2>
        <a:accent3>
          <a:srgbClr val="C0AAAA"/>
        </a:accent3>
        <a:accent4>
          <a:srgbClr val="D4D4D4"/>
        </a:accent4>
        <a:accent5>
          <a:srgbClr val="E2CAAA"/>
        </a:accent5>
        <a:accent6>
          <a:srgbClr val="5C5C5C"/>
        </a:accent6>
        <a:hlink>
          <a:srgbClr val="CC6600"/>
        </a:hlink>
        <a:folHlink>
          <a:srgbClr val="95A587"/>
        </a:folHlink>
      </a:clrScheme>
      <a:clrMap bg1="dk2" tx1="lt1" bg2="dk1" tx2="lt2" accent1="accent1" accent2="accent2" accent3="accent3" accent4="accent4" accent5="accent5" accent6="accent6" hlink="hlink" folHlink="folHlink"/>
    </a:extraClrScheme>
    <a:extraClrScheme>
      <a:clrScheme name="Идея 3">
        <a:dk1>
          <a:srgbClr val="5F5F5F"/>
        </a:dk1>
        <a:lt1>
          <a:srgbClr val="A4BEE0"/>
        </a:lt1>
        <a:dk2>
          <a:srgbClr val="013253"/>
        </a:dk2>
        <a:lt2>
          <a:srgbClr val="FFFFFF"/>
        </a:lt2>
        <a:accent1>
          <a:srgbClr val="588480"/>
        </a:accent1>
        <a:accent2>
          <a:srgbClr val="6600FF"/>
        </a:accent2>
        <a:accent3>
          <a:srgbClr val="AAADB3"/>
        </a:accent3>
        <a:accent4>
          <a:srgbClr val="8BA2BF"/>
        </a:accent4>
        <a:accent5>
          <a:srgbClr val="B4C2C0"/>
        </a:accent5>
        <a:accent6>
          <a:srgbClr val="5C00E7"/>
        </a:accent6>
        <a:hlink>
          <a:srgbClr val="CCCC00"/>
        </a:hlink>
        <a:folHlink>
          <a:srgbClr val="5F5F5F"/>
        </a:folHlink>
      </a:clrScheme>
      <a:clrMap bg1="dk2" tx1="lt1" bg2="dk1" tx2="lt2" accent1="accent1" accent2="accent2" accent3="accent3" accent4="accent4" accent5="accent5" accent6="accent6" hlink="hlink" folHlink="folHlink"/>
    </a:extraClrScheme>
    <a:extraClrScheme>
      <a:clrScheme name="Идея 4">
        <a:dk1>
          <a:srgbClr val="003300"/>
        </a:dk1>
        <a:lt1>
          <a:srgbClr val="F8F8F8"/>
        </a:lt1>
        <a:dk2>
          <a:srgbClr val="3D4A1C"/>
        </a:dk2>
        <a:lt2>
          <a:srgbClr val="FFFFFF"/>
        </a:lt2>
        <a:accent1>
          <a:srgbClr val="99CC00"/>
        </a:accent1>
        <a:accent2>
          <a:srgbClr val="669900"/>
        </a:accent2>
        <a:accent3>
          <a:srgbClr val="AFB1AB"/>
        </a:accent3>
        <a:accent4>
          <a:srgbClr val="D4D4D4"/>
        </a:accent4>
        <a:accent5>
          <a:srgbClr val="CAE2AA"/>
        </a:accent5>
        <a:accent6>
          <a:srgbClr val="5C8A00"/>
        </a:accent6>
        <a:hlink>
          <a:srgbClr val="CC9900"/>
        </a:hlink>
        <a:folHlink>
          <a:srgbClr val="B2B282"/>
        </a:folHlink>
      </a:clrScheme>
      <a:clrMap bg1="dk2" tx1="lt1" bg2="dk1" tx2="lt2" accent1="accent1" accent2="accent2" accent3="accent3" accent4="accent4" accent5="accent5" accent6="accent6" hlink="hlink" folHlink="folHlink"/>
    </a:extraClrScheme>
    <a:extraClrScheme>
      <a:clrScheme name="Идея 5">
        <a:dk1>
          <a:srgbClr val="333333"/>
        </a:dk1>
        <a:lt1>
          <a:srgbClr val="F8F8F8"/>
        </a:lt1>
        <a:dk2>
          <a:srgbClr val="005D8C"/>
        </a:dk2>
        <a:lt2>
          <a:srgbClr val="FFFFFF"/>
        </a:lt2>
        <a:accent1>
          <a:srgbClr val="00CC99"/>
        </a:accent1>
        <a:accent2>
          <a:srgbClr val="0099CC"/>
        </a:accent2>
        <a:accent3>
          <a:srgbClr val="AAB6C5"/>
        </a:accent3>
        <a:accent4>
          <a:srgbClr val="D4D4D4"/>
        </a:accent4>
        <a:accent5>
          <a:srgbClr val="AAE2CA"/>
        </a:accent5>
        <a:accent6>
          <a:srgbClr val="008AB9"/>
        </a:accent6>
        <a:hlink>
          <a:srgbClr val="FFCC00"/>
        </a:hlink>
        <a:folHlink>
          <a:srgbClr val="D8D48C"/>
        </a:folHlink>
      </a:clrScheme>
      <a:clrMap bg1="dk2" tx1="lt1" bg2="dk1" tx2="lt2" accent1="accent1" accent2="accent2" accent3="accent3" accent4="accent4" accent5="accent5" accent6="accent6" hlink="hlink" folHlink="folHlink"/>
    </a:extraClrScheme>
    <a:extraClrScheme>
      <a:clrScheme name="Идея 6">
        <a:dk1>
          <a:srgbClr val="000000"/>
        </a:dk1>
        <a:lt1>
          <a:srgbClr val="ECAE00"/>
        </a:lt1>
        <a:dk2>
          <a:srgbClr val="FFFFFF"/>
        </a:dk2>
        <a:lt2>
          <a:srgbClr val="333333"/>
        </a:lt2>
        <a:accent1>
          <a:srgbClr val="CC6600"/>
        </a:accent1>
        <a:accent2>
          <a:srgbClr val="BA6D10"/>
        </a:accent2>
        <a:accent3>
          <a:srgbClr val="F4D3AA"/>
        </a:accent3>
        <a:accent4>
          <a:srgbClr val="000000"/>
        </a:accent4>
        <a:accent5>
          <a:srgbClr val="E2B8AA"/>
        </a:accent5>
        <a:accent6>
          <a:srgbClr val="A8620D"/>
        </a:accent6>
        <a:hlink>
          <a:srgbClr val="666633"/>
        </a:hlink>
        <a:folHlink>
          <a:srgbClr val="8D996D"/>
        </a:folHlink>
      </a:clrScheme>
      <a:clrMap bg1="lt1" tx1="dk1" bg2="lt2" tx2="dk2" accent1="accent1" accent2="accent2" accent3="accent3" accent4="accent4" accent5="accent5" accent6="accent6" hlink="hlink" folHlink="folHlink"/>
    </a:extraClrScheme>
    <a:extraClrScheme>
      <a:clrScheme name="Идея 7">
        <a:dk1>
          <a:srgbClr val="000000"/>
        </a:dk1>
        <a:lt1>
          <a:srgbClr val="FFFFFF"/>
        </a:lt1>
        <a:dk2>
          <a:srgbClr val="372221"/>
        </a:dk2>
        <a:lt2>
          <a:srgbClr val="808080"/>
        </a:lt2>
        <a:accent1>
          <a:srgbClr val="009999"/>
        </a:accent1>
        <a:accent2>
          <a:srgbClr val="9AAC98"/>
        </a:accent2>
        <a:accent3>
          <a:srgbClr val="FFFFFF"/>
        </a:accent3>
        <a:accent4>
          <a:srgbClr val="000000"/>
        </a:accent4>
        <a:accent5>
          <a:srgbClr val="AACACA"/>
        </a:accent5>
        <a:accent6>
          <a:srgbClr val="8B9B89"/>
        </a:accent6>
        <a:hlink>
          <a:srgbClr val="666699"/>
        </a:hlink>
        <a:folHlink>
          <a:srgbClr val="B2B2B2"/>
        </a:folHlink>
      </a:clrScheme>
      <a:clrMap bg1="lt1" tx1="dk1" bg2="lt2" tx2="dk2" accent1="accent1" accent2="accent2" accent3="accent3" accent4="accent4" accent5="accent5" accent6="accent6" hlink="hlink" folHlink="folHlink"/>
    </a:extraClrScheme>
    <a:extraClrScheme>
      <a:clrScheme name="Идея 8">
        <a:dk1>
          <a:srgbClr val="292929"/>
        </a:dk1>
        <a:lt1>
          <a:srgbClr val="FFFFFF"/>
        </a:lt1>
        <a:dk2>
          <a:srgbClr val="000000"/>
        </a:dk2>
        <a:lt2>
          <a:srgbClr val="808080"/>
        </a:lt2>
        <a:accent1>
          <a:srgbClr val="CC9900"/>
        </a:accent1>
        <a:accent2>
          <a:srgbClr val="CCCC99"/>
        </a:accent2>
        <a:accent3>
          <a:srgbClr val="FFFFFF"/>
        </a:accent3>
        <a:accent4>
          <a:srgbClr val="212121"/>
        </a:accent4>
        <a:accent5>
          <a:srgbClr val="E2CAAA"/>
        </a:accent5>
        <a:accent6>
          <a:srgbClr val="B9B98A"/>
        </a:accent6>
        <a:hlink>
          <a:srgbClr val="999933"/>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_Грань">
  <a:themeElements>
    <a:clrScheme name="1_Грань 1">
      <a:dk1>
        <a:srgbClr val="000000"/>
      </a:dk1>
      <a:lt1>
        <a:srgbClr val="FFFFFF"/>
      </a:lt1>
      <a:dk2>
        <a:srgbClr val="2C3C43"/>
      </a:dk2>
      <a:lt2>
        <a:srgbClr val="EBEBEB"/>
      </a:lt2>
      <a:accent1>
        <a:srgbClr val="5FCBEF"/>
      </a:accent1>
      <a:accent2>
        <a:srgbClr val="2E83C3"/>
      </a:accent2>
      <a:accent3>
        <a:srgbClr val="FFFFFF"/>
      </a:accent3>
      <a:accent4>
        <a:srgbClr val="000000"/>
      </a:accent4>
      <a:accent5>
        <a:srgbClr val="B6E2F6"/>
      </a:accent5>
      <a:accent6>
        <a:srgbClr val="2976B0"/>
      </a:accent6>
      <a:hlink>
        <a:srgbClr val="3FCDE7"/>
      </a:hlink>
      <a:folHlink>
        <a:srgbClr val="A9D3E1"/>
      </a:folHlink>
    </a:clrScheme>
    <a:fontScheme name="1_Грань">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Грань 1">
        <a:dk1>
          <a:srgbClr val="000000"/>
        </a:dk1>
        <a:lt1>
          <a:srgbClr val="FFFFFF"/>
        </a:lt1>
        <a:dk2>
          <a:srgbClr val="2C3C43"/>
        </a:dk2>
        <a:lt2>
          <a:srgbClr val="EBEBEB"/>
        </a:lt2>
        <a:accent1>
          <a:srgbClr val="5FCBEF"/>
        </a:accent1>
        <a:accent2>
          <a:srgbClr val="2E83C3"/>
        </a:accent2>
        <a:accent3>
          <a:srgbClr val="FFFFFF"/>
        </a:accent3>
        <a:accent4>
          <a:srgbClr val="000000"/>
        </a:accent4>
        <a:accent5>
          <a:srgbClr val="B6E2F6"/>
        </a:accent5>
        <a:accent6>
          <a:srgbClr val="2976B0"/>
        </a:accent6>
        <a:hlink>
          <a:srgbClr val="3FCDE7"/>
        </a:hlink>
        <a:folHlink>
          <a:srgbClr val="A9D3E1"/>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Занавес">
  <a:themeElements>
    <a:clrScheme name="Занавес 1">
      <a:dk1>
        <a:srgbClr val="602000"/>
      </a:dk1>
      <a:lt1>
        <a:srgbClr val="FFFFFF"/>
      </a:lt1>
      <a:dk2>
        <a:srgbClr val="800000"/>
      </a:dk2>
      <a:lt2>
        <a:srgbClr val="FFFFCC"/>
      </a:lt2>
      <a:accent1>
        <a:srgbClr val="FF3300"/>
      </a:accent1>
      <a:accent2>
        <a:srgbClr val="000000"/>
      </a:accent2>
      <a:accent3>
        <a:srgbClr val="C0AAAA"/>
      </a:accent3>
      <a:accent4>
        <a:srgbClr val="DADADA"/>
      </a:accent4>
      <a:accent5>
        <a:srgbClr val="FFADAA"/>
      </a:accent5>
      <a:accent6>
        <a:srgbClr val="000000"/>
      </a:accent6>
      <a:hlink>
        <a:srgbClr val="EBF25A"/>
      </a:hlink>
      <a:folHlink>
        <a:srgbClr val="F2AA68"/>
      </a:folHlink>
    </a:clrScheme>
    <a:fontScheme name="Занавес">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Занавес 1">
        <a:dk1>
          <a:srgbClr val="602000"/>
        </a:dk1>
        <a:lt1>
          <a:srgbClr val="FFFFFF"/>
        </a:lt1>
        <a:dk2>
          <a:srgbClr val="800000"/>
        </a:dk2>
        <a:lt2>
          <a:srgbClr val="FFFFCC"/>
        </a:lt2>
        <a:accent1>
          <a:srgbClr val="FF3300"/>
        </a:accent1>
        <a:accent2>
          <a:srgbClr val="000000"/>
        </a:accent2>
        <a:accent3>
          <a:srgbClr val="C0AAAA"/>
        </a:accent3>
        <a:accent4>
          <a:srgbClr val="DADADA"/>
        </a:accent4>
        <a:accent5>
          <a:srgbClr val="FFADAA"/>
        </a:accent5>
        <a:accent6>
          <a:srgbClr val="000000"/>
        </a:accent6>
        <a:hlink>
          <a:srgbClr val="EBF25A"/>
        </a:hlink>
        <a:folHlink>
          <a:srgbClr val="F2AA68"/>
        </a:folHlink>
      </a:clrScheme>
      <a:clrMap bg1="dk2" tx1="lt1" bg2="dk1" tx2="lt2" accent1="accent1" accent2="accent2" accent3="accent3" accent4="accent4" accent5="accent5" accent6="accent6" hlink="hlink" folHlink="folHlink"/>
    </a:extraClrScheme>
    <a:extraClrScheme>
      <a:clrScheme name="Занавес 2">
        <a:dk1>
          <a:srgbClr val="000066"/>
        </a:dk1>
        <a:lt1>
          <a:srgbClr val="FFFFFF"/>
        </a:lt1>
        <a:dk2>
          <a:srgbClr val="000099"/>
        </a:dk2>
        <a:lt2>
          <a:srgbClr val="D8F6F8"/>
        </a:lt2>
        <a:accent1>
          <a:srgbClr val="0099FF"/>
        </a:accent1>
        <a:accent2>
          <a:srgbClr val="00003A"/>
        </a:accent2>
        <a:accent3>
          <a:srgbClr val="AAAACA"/>
        </a:accent3>
        <a:accent4>
          <a:srgbClr val="DADADA"/>
        </a:accent4>
        <a:accent5>
          <a:srgbClr val="AACAFF"/>
        </a:accent5>
        <a:accent6>
          <a:srgbClr val="000034"/>
        </a:accent6>
        <a:hlink>
          <a:srgbClr val="DDD925"/>
        </a:hlink>
        <a:folHlink>
          <a:srgbClr val="72C676"/>
        </a:folHlink>
      </a:clrScheme>
      <a:clrMap bg1="dk2" tx1="lt1" bg2="dk1" tx2="lt2" accent1="accent1" accent2="accent2" accent3="accent3" accent4="accent4" accent5="accent5" accent6="accent6" hlink="hlink" folHlink="folHlink"/>
    </a:extraClrScheme>
    <a:extraClrScheme>
      <a:clrScheme name="Занавес 3">
        <a:dk1>
          <a:srgbClr val="4C3D57"/>
        </a:dk1>
        <a:lt1>
          <a:srgbClr val="FFFFFF"/>
        </a:lt1>
        <a:dk2>
          <a:srgbClr val="660066"/>
        </a:dk2>
        <a:lt2>
          <a:srgbClr val="FDFBE3"/>
        </a:lt2>
        <a:accent1>
          <a:srgbClr val="976C9E"/>
        </a:accent1>
        <a:accent2>
          <a:srgbClr val="1E1822"/>
        </a:accent2>
        <a:accent3>
          <a:srgbClr val="B8AAB8"/>
        </a:accent3>
        <a:accent4>
          <a:srgbClr val="DADADA"/>
        </a:accent4>
        <a:accent5>
          <a:srgbClr val="C9BACC"/>
        </a:accent5>
        <a:accent6>
          <a:srgbClr val="1A151E"/>
        </a:accent6>
        <a:hlink>
          <a:srgbClr val="D8C460"/>
        </a:hlink>
        <a:folHlink>
          <a:srgbClr val="C3C2BD"/>
        </a:folHlink>
      </a:clrScheme>
      <a:clrMap bg1="dk2" tx1="lt1" bg2="dk1" tx2="lt2" accent1="accent1" accent2="accent2" accent3="accent3" accent4="accent4" accent5="accent5" accent6="accent6" hlink="hlink" folHlink="folHlink"/>
    </a:extraClrScheme>
    <a:extraClrScheme>
      <a:clrScheme name="Занавес 4">
        <a:dk1>
          <a:srgbClr val="334D3F"/>
        </a:dk1>
        <a:lt1>
          <a:srgbClr val="FFFFFF"/>
        </a:lt1>
        <a:dk2>
          <a:srgbClr val="008000"/>
        </a:dk2>
        <a:lt2>
          <a:srgbClr val="D3F1DB"/>
        </a:lt2>
        <a:accent1>
          <a:srgbClr val="4A6D84"/>
        </a:accent1>
        <a:accent2>
          <a:srgbClr val="213329"/>
        </a:accent2>
        <a:accent3>
          <a:srgbClr val="AAC0AA"/>
        </a:accent3>
        <a:accent4>
          <a:srgbClr val="DADADA"/>
        </a:accent4>
        <a:accent5>
          <a:srgbClr val="B1BAC2"/>
        </a:accent5>
        <a:accent6>
          <a:srgbClr val="1D2D24"/>
        </a:accent6>
        <a:hlink>
          <a:srgbClr val="F0B100"/>
        </a:hlink>
        <a:folHlink>
          <a:srgbClr val="C37103"/>
        </a:folHlink>
      </a:clrScheme>
      <a:clrMap bg1="dk2" tx1="lt1" bg2="dk1" tx2="lt2" accent1="accent1" accent2="accent2" accent3="accent3" accent4="accent4" accent5="accent5" accent6="accent6" hlink="hlink" folHlink="folHlink"/>
    </a:extraClrScheme>
    <a:extraClrScheme>
      <a:clrScheme name="Занавес 5">
        <a:dk1>
          <a:srgbClr val="566858"/>
        </a:dk1>
        <a:lt1>
          <a:srgbClr val="FFFFFF"/>
        </a:lt1>
        <a:dk2>
          <a:srgbClr val="6D8771"/>
        </a:dk2>
        <a:lt2>
          <a:srgbClr val="ECECB2"/>
        </a:lt2>
        <a:accent1>
          <a:srgbClr val="76A571"/>
        </a:accent1>
        <a:accent2>
          <a:srgbClr val="465648"/>
        </a:accent2>
        <a:accent3>
          <a:srgbClr val="BAC3BB"/>
        </a:accent3>
        <a:accent4>
          <a:srgbClr val="DADADA"/>
        </a:accent4>
        <a:accent5>
          <a:srgbClr val="BDCFBB"/>
        </a:accent5>
        <a:accent6>
          <a:srgbClr val="3F4D40"/>
        </a:accent6>
        <a:hlink>
          <a:srgbClr val="FFDC0B"/>
        </a:hlink>
        <a:folHlink>
          <a:srgbClr val="FC9916"/>
        </a:folHlink>
      </a:clrScheme>
      <a:clrMap bg1="dk2" tx1="lt1" bg2="dk1" tx2="lt2" accent1="accent1" accent2="accent2" accent3="accent3" accent4="accent4" accent5="accent5" accent6="accent6" hlink="hlink" folHlink="folHlink"/>
    </a:extraClrScheme>
    <a:extraClrScheme>
      <a:clrScheme name="Занавес 6">
        <a:dk1>
          <a:srgbClr val="0A6866"/>
        </a:dk1>
        <a:lt1>
          <a:srgbClr val="FFFFFF"/>
        </a:lt1>
        <a:dk2>
          <a:srgbClr val="0D8784"/>
        </a:dk2>
        <a:lt2>
          <a:srgbClr val="B8DEC6"/>
        </a:lt2>
        <a:accent1>
          <a:srgbClr val="3C7652"/>
        </a:accent1>
        <a:accent2>
          <a:srgbClr val="005250"/>
        </a:accent2>
        <a:accent3>
          <a:srgbClr val="AAC3C2"/>
        </a:accent3>
        <a:accent4>
          <a:srgbClr val="DADADA"/>
        </a:accent4>
        <a:accent5>
          <a:srgbClr val="AFBDB3"/>
        </a:accent5>
        <a:accent6>
          <a:srgbClr val="004948"/>
        </a:accent6>
        <a:hlink>
          <a:srgbClr val="00E0A5"/>
        </a:hlink>
        <a:folHlink>
          <a:srgbClr val="00CCFF"/>
        </a:folHlink>
      </a:clrScheme>
      <a:clrMap bg1="dk2" tx1="lt1" bg2="dk1" tx2="lt2" accent1="accent1" accent2="accent2" accent3="accent3" accent4="accent4" accent5="accent5" accent6="accent6" hlink="hlink" folHlink="folHlink"/>
    </a:extraClrScheme>
    <a:extraClrScheme>
      <a:clrScheme name="Занавес 7">
        <a:dk1>
          <a:srgbClr val="50688C"/>
        </a:dk1>
        <a:lt1>
          <a:srgbClr val="FFFFFF"/>
        </a:lt1>
        <a:dk2>
          <a:srgbClr val="6E87AC"/>
        </a:dk2>
        <a:lt2>
          <a:srgbClr val="FFFFFF"/>
        </a:lt2>
        <a:accent1>
          <a:srgbClr val="376EA5"/>
        </a:accent1>
        <a:accent2>
          <a:srgbClr val="445876"/>
        </a:accent2>
        <a:accent3>
          <a:srgbClr val="BAC3D2"/>
        </a:accent3>
        <a:accent4>
          <a:srgbClr val="DADADA"/>
        </a:accent4>
        <a:accent5>
          <a:srgbClr val="AEBACF"/>
        </a:accent5>
        <a:accent6>
          <a:srgbClr val="3D4F6A"/>
        </a:accent6>
        <a:hlink>
          <a:srgbClr val="66CCFF"/>
        </a:hlink>
        <a:folHlink>
          <a:srgbClr val="CCCCFF"/>
        </a:folHlink>
      </a:clrScheme>
      <a:clrMap bg1="dk2" tx1="lt1" bg2="dk1" tx2="lt2" accent1="accent1" accent2="accent2" accent3="accent3" accent4="accent4" accent5="accent5" accent6="accent6" hlink="hlink" folHlink="folHlink"/>
    </a:extraClrScheme>
    <a:extraClrScheme>
      <a:clrScheme name="Занавес 8">
        <a:dk1>
          <a:srgbClr val="000000"/>
        </a:dk1>
        <a:lt1>
          <a:srgbClr val="DDDCC5"/>
        </a:lt1>
        <a:dk2>
          <a:srgbClr val="000000"/>
        </a:dk2>
        <a:lt2>
          <a:srgbClr val="C9C6A5"/>
        </a:lt2>
        <a:accent1>
          <a:srgbClr val="C0C0C0"/>
        </a:accent1>
        <a:accent2>
          <a:srgbClr val="B0AC90"/>
        </a:accent2>
        <a:accent3>
          <a:srgbClr val="EBEBDF"/>
        </a:accent3>
        <a:accent4>
          <a:srgbClr val="000000"/>
        </a:accent4>
        <a:accent5>
          <a:srgbClr val="DCDCDC"/>
        </a:accent5>
        <a:accent6>
          <a:srgbClr val="9F9B82"/>
        </a:accent6>
        <a:hlink>
          <a:srgbClr val="666699"/>
        </a:hlink>
        <a:folHlink>
          <a:srgbClr val="905C80"/>
        </a:folHlink>
      </a:clrScheme>
      <a:clrMap bg1="lt1" tx1="dk1" bg2="lt2" tx2="dk2" accent1="accent1" accent2="accent2" accent3="accent3" accent4="accent4" accent5="accent5" accent6="accent6" hlink="hlink" folHlink="folHlink"/>
    </a:extraClrScheme>
    <a:extraClrScheme>
      <a:clrScheme name="Занавес 9">
        <a:dk1>
          <a:srgbClr val="000000"/>
        </a:dk1>
        <a:lt1>
          <a:srgbClr val="FFFFFF"/>
        </a:lt1>
        <a:dk2>
          <a:srgbClr val="000099"/>
        </a:dk2>
        <a:lt2>
          <a:srgbClr val="DDDDDD"/>
        </a:lt2>
        <a:accent1>
          <a:srgbClr val="C6D4D4"/>
        </a:accent1>
        <a:accent2>
          <a:srgbClr val="C0C0C0"/>
        </a:accent2>
        <a:accent3>
          <a:srgbClr val="FFFFFF"/>
        </a:accent3>
        <a:accent4>
          <a:srgbClr val="000000"/>
        </a:accent4>
        <a:accent5>
          <a:srgbClr val="DFE6E6"/>
        </a:accent5>
        <a:accent6>
          <a:srgbClr val="AEAEAE"/>
        </a:accent6>
        <a:hlink>
          <a:srgbClr val="6600FF"/>
        </a:hlink>
        <a:folHlink>
          <a:srgbClr val="9900CC"/>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Океан">
  <a:themeElements>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Океан">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кеан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Океан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Океан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Океан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Океан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Океан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Океан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Океан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15.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16.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themeOverride>
</file>

<file path=docProps/app.xml><?xml version="1.0" encoding="utf-8"?>
<Properties xmlns="http://schemas.openxmlformats.org/officeDocument/2006/extended-properties" xmlns:vt="http://schemas.openxmlformats.org/officeDocument/2006/docPropsVTypes">
  <Template>Wisp</Template>
  <TotalTime>1063</TotalTime>
  <Words>3391</Words>
  <Application>Microsoft Office PowerPoint</Application>
  <PresentationFormat>Экран (4:3)</PresentationFormat>
  <Paragraphs>134</Paragraphs>
  <Slides>44</Slides>
  <Notes>1</Notes>
  <HiddenSlides>0</HiddenSlides>
  <MMClips>0</MMClips>
  <ScaleCrop>false</ScaleCrop>
  <HeadingPairs>
    <vt:vector size="6" baseType="variant">
      <vt:variant>
        <vt:lpstr>Использованные шрифты</vt:lpstr>
      </vt:variant>
      <vt:variant>
        <vt:i4>17</vt:i4>
      </vt:variant>
      <vt:variant>
        <vt:lpstr>Тема</vt:lpstr>
      </vt:variant>
      <vt:variant>
        <vt:i4>15</vt:i4>
      </vt:variant>
      <vt:variant>
        <vt:lpstr>Заголовки слайдов</vt:lpstr>
      </vt:variant>
      <vt:variant>
        <vt:i4>44</vt:i4>
      </vt:variant>
    </vt:vector>
  </HeadingPairs>
  <TitlesOfParts>
    <vt:vector size="76" baseType="lpstr">
      <vt:lpstr>Arial</vt:lpstr>
      <vt:lpstr>Calibri</vt:lpstr>
      <vt:lpstr>Cambria</vt:lpstr>
      <vt:lpstr>Century Gothic</vt:lpstr>
      <vt:lpstr>Corbel</vt:lpstr>
      <vt:lpstr>Franklin Gothic Book</vt:lpstr>
      <vt:lpstr>Franklin Gothic Medium</vt:lpstr>
      <vt:lpstr>Garamond</vt:lpstr>
      <vt:lpstr>Gill Sans MT</vt:lpstr>
      <vt:lpstr>Perpetua</vt:lpstr>
      <vt:lpstr>Tahoma</vt:lpstr>
      <vt:lpstr>Times New Roman</vt:lpstr>
      <vt:lpstr>Trebuchet MS</vt:lpstr>
      <vt:lpstr>Verdana</vt:lpstr>
      <vt:lpstr>Wingdings</vt:lpstr>
      <vt:lpstr>Wingdings 2</vt:lpstr>
      <vt:lpstr>Wingdings 3</vt:lpstr>
      <vt:lpstr>Balloons</vt:lpstr>
      <vt:lpstr>Справедливость</vt:lpstr>
      <vt:lpstr>Тема Office</vt:lpstr>
      <vt:lpstr>Трек</vt:lpstr>
      <vt:lpstr>Солнцестояние</vt:lpstr>
      <vt:lpstr>Грань</vt:lpstr>
      <vt:lpstr>Водяные знаки</vt:lpstr>
      <vt:lpstr>Слои</vt:lpstr>
      <vt:lpstr>Капсулы</vt:lpstr>
      <vt:lpstr>Идея</vt:lpstr>
      <vt:lpstr>1_Грань</vt:lpstr>
      <vt:lpstr>Занавес</vt:lpstr>
      <vt:lpstr>Океан</vt:lpstr>
      <vt:lpstr>Натуральные материалы</vt:lpstr>
      <vt:lpstr>Легкий дым</vt:lpstr>
      <vt:lpstr>11-Мавзу. Мева-сабзавотларни кайта ишлаб шарбат олиш технологияси</vt:lpstr>
      <vt:lpstr>Презентация PowerPoint</vt:lpstr>
      <vt:lpstr>Презентация PowerPoint</vt:lpstr>
      <vt:lpstr>Табиий шарбатлар.</vt:lpstr>
      <vt:lpstr>Купажланган шарбатлар.</vt:lpstr>
      <vt:lpstr>Қандли шарбатлар.</vt:lpstr>
      <vt:lpstr>Газланган (сатурацияланган) шарбатлар.</vt:lpstr>
      <vt:lpstr>Презентация PowerPoint</vt:lpstr>
      <vt:lpstr>Презентация PowerPoint</vt:lpstr>
      <vt:lpstr>Консервалаш усулига қараб шарбатлар қуйидаги гуруҳларга ажралади:</vt:lpstr>
      <vt:lpstr>Презентация PowerPoint</vt:lpstr>
      <vt:lpstr>Хом  ашёга  қўйиладиган  талаб</vt:lpstr>
      <vt:lpstr>Этсиз шарбатлар. Этсиз шарбат ишлаб чиқариш жараёнининг асослари</vt:lpstr>
      <vt:lpstr>Тайёрлаш операциялари.</vt:lpstr>
      <vt:lpstr> Шарбат чиқишини ошириш учун мевага ишлов бериш.</vt:lpstr>
      <vt:lpstr>Иситиш.</vt:lpstr>
      <vt:lpstr>Моғор замбуруғлари фермент препаратлари билан ишлов бериш.</vt:lpstr>
      <vt:lpstr>Презентация PowerPoint</vt:lpstr>
      <vt:lpstr>Презентация PowerPoint</vt:lpstr>
      <vt:lpstr>    Шарбатни пресслаб чиқариш.</vt:lpstr>
      <vt:lpstr>Пресслаш-экстракциялаш усулида шарбат олиш.</vt:lpstr>
      <vt:lpstr>Тиндириш. </vt:lpstr>
      <vt:lpstr>Презентация PowerPoint</vt:lpstr>
      <vt:lpstr>Деаэрация.</vt:lpstr>
      <vt:lpstr>Презентация PowerPoint</vt:lpstr>
      <vt:lpstr>Асептик консервалаш.</vt:lpstr>
      <vt:lpstr>Стерилловчи фильтрлаш.</vt:lpstr>
      <vt:lpstr>Шарбатларни газлаш.</vt:lpstr>
      <vt:lpstr>Кимёвий консервантларни қўллаш</vt:lpstr>
      <vt:lpstr>Презентация PowerPoint</vt:lpstr>
      <vt:lpstr>Презентация PowerPoint</vt:lpstr>
      <vt:lpstr>Концентрланган  шарбатлар.</vt:lpstr>
      <vt:lpstr>Этли шарбатлар.</vt:lpstr>
      <vt:lpstr>Алоҳида  турдаги  хом  ашё  шарбатлари.</vt:lpstr>
      <vt:lpstr>Презентация PowerPoint</vt:lpstr>
      <vt:lpstr>Презентация PowerPoint</vt:lpstr>
      <vt:lpstr>Презентация PowerPoint</vt:lpstr>
      <vt:lpstr>Презентация PowerPoint</vt:lpstr>
      <vt:lpstr>Резаворлардан шарбат олиш.</vt:lpstr>
      <vt:lpstr>Резаворлардан шарбат олиш.</vt:lpstr>
      <vt:lpstr>Презентация PowerPoint</vt:lpstr>
      <vt:lpstr>Презентация PowerPoint</vt:lpstr>
      <vt:lpstr>Сабзавот шарбатлари </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152</cp:revision>
  <cp:lastPrinted>1601-01-01T00:00:00Z</cp:lastPrinted>
  <dcterms:created xsi:type="dcterms:W3CDTF">2011-08-22T10:27:00Z</dcterms:created>
  <dcterms:modified xsi:type="dcterms:W3CDTF">2018-06-06T13:08:48Z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