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2.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3.xml" ContentType="application/vnd.openxmlformats-officedocument.theme+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4.xml" ContentType="application/vnd.openxmlformats-officedocument.theme+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theme/theme5.xml" ContentType="application/vnd.openxmlformats-officedocument.theme+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theme/theme6.xml" ContentType="application/vnd.openxmlformats-officedocument.theme+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theme/theme7.xml" ContentType="application/vnd.openxmlformats-officedocument.theme+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theme/theme8.xml" ContentType="application/vnd.openxmlformats-officedocument.theme+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31" r:id="rId1"/>
    <p:sldMasterId id="2147484573" r:id="rId2"/>
    <p:sldMasterId id="2147484590" r:id="rId3"/>
    <p:sldMasterId id="2147484607" r:id="rId4"/>
    <p:sldMasterId id="2147484619" r:id="rId5"/>
    <p:sldMasterId id="2147484650" r:id="rId6"/>
    <p:sldMasterId id="2147484668" r:id="rId7"/>
    <p:sldMasterId id="2147484687" r:id="rId8"/>
    <p:sldMasterId id="2147484705" r:id="rId9"/>
  </p:sldMasterIdLst>
  <p:notesMasterIdLst>
    <p:notesMasterId r:id="rId44"/>
  </p:notesMasterIdLst>
  <p:sldIdLst>
    <p:sldId id="328" r:id="rId10"/>
    <p:sldId id="256" r:id="rId11"/>
    <p:sldId id="297" r:id="rId12"/>
    <p:sldId id="357" r:id="rId13"/>
    <p:sldId id="388" r:id="rId14"/>
    <p:sldId id="389" r:id="rId15"/>
    <p:sldId id="358" r:id="rId16"/>
    <p:sldId id="356" r:id="rId17"/>
    <p:sldId id="360" r:id="rId18"/>
    <p:sldId id="331" r:id="rId19"/>
    <p:sldId id="329" r:id="rId20"/>
    <p:sldId id="390" r:id="rId21"/>
    <p:sldId id="333" r:id="rId22"/>
    <p:sldId id="361" r:id="rId23"/>
    <p:sldId id="362" r:id="rId24"/>
    <p:sldId id="363" r:id="rId25"/>
    <p:sldId id="364" r:id="rId26"/>
    <p:sldId id="366" r:id="rId27"/>
    <p:sldId id="352" r:id="rId28"/>
    <p:sldId id="392" r:id="rId29"/>
    <p:sldId id="393" r:id="rId30"/>
    <p:sldId id="394" r:id="rId31"/>
    <p:sldId id="353" r:id="rId32"/>
    <p:sldId id="354" r:id="rId33"/>
    <p:sldId id="355" r:id="rId34"/>
    <p:sldId id="367" r:id="rId35"/>
    <p:sldId id="368" r:id="rId36"/>
    <p:sldId id="369" r:id="rId37"/>
    <p:sldId id="370" r:id="rId38"/>
    <p:sldId id="371" r:id="rId39"/>
    <p:sldId id="395" r:id="rId40"/>
    <p:sldId id="372" r:id="rId41"/>
    <p:sldId id="396" r:id="rId42"/>
    <p:sldId id="266" r:id="rId43"/>
  </p:sldIdLst>
  <p:sldSz cx="9144000" cy="6858000" type="screen4x3"/>
  <p:notesSz cx="6858000" cy="9144000"/>
  <p:custDataLst>
    <p:tags r:id="rId45"/>
  </p:custDataLst>
  <p:defaultTextStyle>
    <a:defPPr>
      <a:defRPr lang="ru-RU"/>
    </a:defPPr>
    <a:lvl1pPr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1pPr>
    <a:lvl2pPr marL="4572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2pPr>
    <a:lvl3pPr marL="9144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3pPr>
    <a:lvl4pPr marL="13716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4pPr>
    <a:lvl5pPr marL="18288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5pPr>
    <a:lvl6pPr marL="2286000" algn="l" defTabSz="914400" rtl="0" eaLnBrk="1" latinLnBrk="0" hangingPunct="1">
      <a:defRPr kern="1200">
        <a:solidFill>
          <a:schemeClr val="tx1"/>
        </a:solidFill>
        <a:latin typeface="Verdana" panose="020B0604030504040204" pitchFamily="34" charset="0"/>
        <a:ea typeface="+mn-ea"/>
        <a:cs typeface="+mn-cs"/>
      </a:defRPr>
    </a:lvl6pPr>
    <a:lvl7pPr marL="2743200" algn="l" defTabSz="914400" rtl="0" eaLnBrk="1" latinLnBrk="0" hangingPunct="1">
      <a:defRPr kern="1200">
        <a:solidFill>
          <a:schemeClr val="tx1"/>
        </a:solidFill>
        <a:latin typeface="Verdana" panose="020B0604030504040204" pitchFamily="34" charset="0"/>
        <a:ea typeface="+mn-ea"/>
        <a:cs typeface="+mn-cs"/>
      </a:defRPr>
    </a:lvl7pPr>
    <a:lvl8pPr marL="3200400" algn="l" defTabSz="914400" rtl="0" eaLnBrk="1" latinLnBrk="0" hangingPunct="1">
      <a:defRPr kern="1200">
        <a:solidFill>
          <a:schemeClr val="tx1"/>
        </a:solidFill>
        <a:latin typeface="Verdana" panose="020B0604030504040204" pitchFamily="34" charset="0"/>
        <a:ea typeface="+mn-ea"/>
        <a:cs typeface="+mn-cs"/>
      </a:defRPr>
    </a:lvl8pPr>
    <a:lvl9pPr marL="3657600" algn="l" defTabSz="914400" rtl="0" eaLnBrk="1" latinLnBrk="0" hangingPunct="1">
      <a:defRPr kern="1200">
        <a:solidFill>
          <a:schemeClr val="tx1"/>
        </a:solidFill>
        <a:latin typeface="Verdana" panose="020B060403050404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7A0000"/>
    <a:srgbClr val="9933FF"/>
    <a:srgbClr val="008080"/>
    <a:srgbClr val="00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DA37D80-6434-44D0-A028-1B22A696006F}" styleName="Светлый стиль 3 — акцент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912C8C85-51F0-491E-9774-3900AFEF0FD7}" styleName="Светлый стиль 2 — акцент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69012ECD-51FC-41F1-AA8D-1B2483CD663E}" styleName="Светлый стиль 2 — акцент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p:cViewPr varScale="1">
        <p:scale>
          <a:sx n="71" d="100"/>
          <a:sy n="71" d="100"/>
        </p:scale>
        <p:origin x="1284" y="5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slide" Target="slides/slide30.xml"/><Relationship Id="rId3" Type="http://schemas.openxmlformats.org/officeDocument/2006/relationships/slideMaster" Target="slideMasters/slideMaster3.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slide" Target="slides/slide33.xml"/><Relationship Id="rId47" Type="http://schemas.openxmlformats.org/officeDocument/2006/relationships/viewProps" Target="viewProps.xml"/><Relationship Id="rId7" Type="http://schemas.openxmlformats.org/officeDocument/2006/relationships/slideMaster" Target="slideMasters/slideMaster7.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slide" Target="slides/slide20.xml"/><Relationship Id="rId41" Type="http://schemas.openxmlformats.org/officeDocument/2006/relationships/slide" Target="slides/slide32.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slide" Target="slides/slide31.xml"/><Relationship Id="rId45" Type="http://schemas.openxmlformats.org/officeDocument/2006/relationships/tags" Target="tags/tag1.xml"/><Relationship Id="rId5" Type="http://schemas.openxmlformats.org/officeDocument/2006/relationships/slideMaster" Target="slideMasters/slideMaster5.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49" Type="http://schemas.openxmlformats.org/officeDocument/2006/relationships/tableStyles" Target="tableStyles.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4"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slide" Target="slides/slide34.xml"/><Relationship Id="rId48" Type="http://schemas.openxmlformats.org/officeDocument/2006/relationships/theme" Target="theme/theme1.xml"/><Relationship Id="rId8" Type="http://schemas.openxmlformats.org/officeDocument/2006/relationships/slideMaster" Target="slideMasters/slideMaster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hangingPunct="1">
              <a:defRPr sz="1200"/>
            </a:lvl1pPr>
          </a:lstStyle>
          <a:p>
            <a:pPr>
              <a:defRPr/>
            </a:pPr>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hangingPunct="1">
              <a:defRPr sz="1200"/>
            </a:lvl1pPr>
          </a:lstStyle>
          <a:p>
            <a:pPr>
              <a:defRPr/>
            </a:pPr>
            <a:fld id="{024A767E-2B49-4119-9371-8B3D44788E18}" type="datetimeFigureOut">
              <a:rPr lang="ru-RU"/>
              <a:pPr>
                <a:defRPr/>
              </a:pPr>
              <a:t>06.06.2018</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ru-RU" noProof="0"/>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endParaRPr lang="ru-RU" noProof="0"/>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hangingPunct="1">
              <a:defRPr sz="1200"/>
            </a:lvl1pPr>
          </a:lstStyle>
          <a:p>
            <a:pPr>
              <a:defRPr/>
            </a:pPr>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7DB3D96E-20B8-41B2-A70F-F05885D60D7D}" type="slidenum">
              <a:rPr lang="ru-RU"/>
              <a:pPr>
                <a:defRPr/>
              </a:pPr>
              <a:t>‹#›</a:t>
            </a:fld>
            <a:endParaRPr lang="ru-RU"/>
          </a:p>
        </p:txBody>
      </p:sp>
    </p:spTree>
    <p:extLst>
      <p:ext uri="{BB962C8B-B14F-4D97-AF65-F5344CB8AC3E}">
        <p14:creationId xmlns:p14="http://schemas.microsoft.com/office/powerpoint/2010/main" val="140873287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7.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6"/>
          <p:cNvGrpSpPr>
            <a:grpSpLocks/>
          </p:cNvGrpSpPr>
          <p:nvPr/>
        </p:nvGrpSpPr>
        <p:grpSpPr bwMode="auto">
          <a:xfrm>
            <a:off x="-7938" y="-7938"/>
            <a:ext cx="9169401" cy="6873876"/>
            <a:chOff x="-8466" y="-8468"/>
            <a:chExt cx="9169804" cy="6874935"/>
          </a:xfrm>
        </p:grpSpPr>
        <p:cxnSp>
          <p:nvCxnSpPr>
            <p:cNvPr id="5" name="Straight Connector 16"/>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17"/>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18"/>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19"/>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0"/>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1"/>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2"/>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3"/>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4"/>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3"/>
          <p:cNvSpPr>
            <a:spLocks noGrp="1"/>
          </p:cNvSpPr>
          <p:nvPr>
            <p:ph type="dt" sz="half" idx="10"/>
          </p:nvPr>
        </p:nvSpPr>
        <p:spPr/>
        <p:txBody>
          <a:bodyPr/>
          <a:lstStyle>
            <a:lvl1pPr eaLnBrk="1" hangingPunct="1">
              <a:defRPr>
                <a:latin typeface="Verdana" pitchFamily="34" charset="0"/>
              </a:defRPr>
            </a:lvl1pPr>
          </a:lstStyle>
          <a:p>
            <a:pPr>
              <a:defRPr/>
            </a:pPr>
            <a:endParaRPr lang="ru-RU" altLang="ru-RU"/>
          </a:p>
        </p:txBody>
      </p:sp>
      <p:sp>
        <p:nvSpPr>
          <p:cNvPr id="16" name="Footer Placeholder 4"/>
          <p:cNvSpPr>
            <a:spLocks noGrp="1"/>
          </p:cNvSpPr>
          <p:nvPr>
            <p:ph type="ftr" sz="quarter" idx="11"/>
          </p:nvPr>
        </p:nvSpPr>
        <p:spPr/>
        <p:txBody>
          <a:bodyPr/>
          <a:lstStyle>
            <a:lvl1pPr eaLnBrk="1" hangingPunct="1">
              <a:defRPr>
                <a:latin typeface="Verdana" pitchFamily="34" charset="0"/>
              </a:defRPr>
            </a:lvl1pPr>
          </a:lstStyle>
          <a:p>
            <a:pPr>
              <a:defRPr/>
            </a:pPr>
            <a:endParaRPr lang="ru-RU" altLang="ru-RU"/>
          </a:p>
        </p:txBody>
      </p:sp>
      <p:sp>
        <p:nvSpPr>
          <p:cNvPr id="17" name="Slide Number Placeholder 5"/>
          <p:cNvSpPr>
            <a:spLocks noGrp="1"/>
          </p:cNvSpPr>
          <p:nvPr>
            <p:ph type="sldNum" sz="quarter" idx="12"/>
          </p:nvPr>
        </p:nvSpPr>
        <p:spPr/>
        <p:txBody>
          <a:bodyPr/>
          <a:lstStyle>
            <a:lvl1pPr eaLnBrk="1" hangingPunct="1">
              <a:defRPr smtClean="0">
                <a:latin typeface="Verdana" panose="020B0604030504040204" pitchFamily="34" charset="0"/>
              </a:defRPr>
            </a:lvl1pPr>
          </a:lstStyle>
          <a:p>
            <a:pPr>
              <a:defRPr/>
            </a:pPr>
            <a:fld id="{D12DEBD1-6943-42E0-ACCB-B98F6068013A}" type="slidenum">
              <a:rPr lang="ru-RU" altLang="ru-RU"/>
              <a:pPr>
                <a:defRPr/>
              </a:pPr>
              <a:t>‹#›</a:t>
            </a:fld>
            <a:endParaRPr lang="ru-RU" altLang="ru-RU"/>
          </a:p>
        </p:txBody>
      </p:sp>
    </p:spTree>
    <p:extLst>
      <p:ext uri="{BB962C8B-B14F-4D97-AF65-F5344CB8AC3E}">
        <p14:creationId xmlns:p14="http://schemas.microsoft.com/office/powerpoint/2010/main" val="279567411"/>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eaLnBrk="1" hangingPunct="1">
              <a:defRPr>
                <a:latin typeface="Verdana" pitchFamily="34" charset="0"/>
              </a:defRPr>
            </a:lvl1pPr>
          </a:lstStyle>
          <a:p>
            <a:pPr>
              <a:defRPr/>
            </a:pPr>
            <a:endParaRPr lang="ru-RU" altLang="ru-RU"/>
          </a:p>
        </p:txBody>
      </p:sp>
      <p:sp>
        <p:nvSpPr>
          <p:cNvPr id="5" name="Footer Placeholder 4"/>
          <p:cNvSpPr>
            <a:spLocks noGrp="1"/>
          </p:cNvSpPr>
          <p:nvPr>
            <p:ph type="ftr" sz="quarter" idx="11"/>
          </p:nvPr>
        </p:nvSpPr>
        <p:spPr/>
        <p:txBody>
          <a:bodyPr/>
          <a:lstStyle>
            <a:lvl1pPr eaLnBrk="1" hangingPunct="1">
              <a:defRPr>
                <a:latin typeface="Verdana" pitchFamily="34" charset="0"/>
              </a:defRPr>
            </a:lvl1pPr>
          </a:lstStyle>
          <a:p>
            <a:pPr>
              <a:defRPr/>
            </a:pPr>
            <a:endParaRPr lang="ru-RU" altLang="ru-RU"/>
          </a:p>
        </p:txBody>
      </p:sp>
      <p:sp>
        <p:nvSpPr>
          <p:cNvPr id="6" name="Slide Number Placeholder 5"/>
          <p:cNvSpPr>
            <a:spLocks noGrp="1"/>
          </p:cNvSpPr>
          <p:nvPr>
            <p:ph type="sldNum" sz="quarter" idx="12"/>
          </p:nvPr>
        </p:nvSpPr>
        <p:spPr/>
        <p:txBody>
          <a:bodyPr/>
          <a:lstStyle>
            <a:lvl1pPr eaLnBrk="1" hangingPunct="1">
              <a:defRPr smtClean="0">
                <a:latin typeface="Verdana" panose="020B0604030504040204" pitchFamily="34" charset="0"/>
              </a:defRPr>
            </a:lvl1pPr>
          </a:lstStyle>
          <a:p>
            <a:pPr>
              <a:defRPr/>
            </a:pPr>
            <a:fld id="{1624CDD0-69CE-4C25-A95D-0666B4C31BB5}" type="slidenum">
              <a:rPr lang="ru-RU" altLang="ru-RU"/>
              <a:pPr>
                <a:defRPr/>
              </a:pPr>
              <a:t>‹#›</a:t>
            </a:fld>
            <a:endParaRPr lang="ru-RU" altLang="ru-RU"/>
          </a:p>
        </p:txBody>
      </p:sp>
    </p:spTree>
    <p:extLst>
      <p:ext uri="{BB962C8B-B14F-4D97-AF65-F5344CB8AC3E}">
        <p14:creationId xmlns:p14="http://schemas.microsoft.com/office/powerpoint/2010/main" val="18182219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eaLnBrk="1" hangingPunct="1">
              <a:defRPr>
                <a:latin typeface="Verdana" pitchFamily="34" charset="0"/>
              </a:defRPr>
            </a:lvl1pPr>
          </a:lstStyle>
          <a:p>
            <a:pPr>
              <a:defRPr/>
            </a:pPr>
            <a:endParaRPr lang="ru-RU" altLang="ru-RU"/>
          </a:p>
        </p:txBody>
      </p:sp>
      <p:sp>
        <p:nvSpPr>
          <p:cNvPr id="6" name="Footer Placeholder 4"/>
          <p:cNvSpPr>
            <a:spLocks noGrp="1"/>
          </p:cNvSpPr>
          <p:nvPr>
            <p:ph type="ftr" sz="quarter" idx="11"/>
          </p:nvPr>
        </p:nvSpPr>
        <p:spPr/>
        <p:txBody>
          <a:bodyPr/>
          <a:lstStyle>
            <a:lvl1pPr eaLnBrk="1" hangingPunct="1">
              <a:defRPr>
                <a:latin typeface="Verdana" pitchFamily="34" charset="0"/>
              </a:defRPr>
            </a:lvl1pPr>
          </a:lstStyle>
          <a:p>
            <a:pPr>
              <a:defRPr/>
            </a:pPr>
            <a:endParaRPr lang="ru-RU" altLang="ru-RU"/>
          </a:p>
        </p:txBody>
      </p:sp>
      <p:sp>
        <p:nvSpPr>
          <p:cNvPr id="7" name="Slide Number Placeholder 5"/>
          <p:cNvSpPr>
            <a:spLocks noGrp="1"/>
          </p:cNvSpPr>
          <p:nvPr>
            <p:ph type="sldNum" sz="quarter" idx="12"/>
          </p:nvPr>
        </p:nvSpPr>
        <p:spPr/>
        <p:txBody>
          <a:bodyPr/>
          <a:lstStyle>
            <a:lvl1pPr eaLnBrk="1" hangingPunct="1">
              <a:defRPr smtClean="0">
                <a:latin typeface="Verdana" panose="020B0604030504040204" pitchFamily="34" charset="0"/>
              </a:defRPr>
            </a:lvl1pPr>
          </a:lstStyle>
          <a:p>
            <a:pPr>
              <a:defRPr/>
            </a:pPr>
            <a:fld id="{AE7DD7BC-2C9E-45CB-A983-662D7D2BBD05}" type="slidenum">
              <a:rPr lang="ru-RU" altLang="ru-RU"/>
              <a:pPr>
                <a:defRPr/>
              </a:pPr>
              <a:t>‹#›</a:t>
            </a:fld>
            <a:endParaRPr lang="ru-RU" altLang="ru-RU"/>
          </a:p>
        </p:txBody>
      </p:sp>
    </p:spTree>
    <p:extLst>
      <p:ext uri="{BB962C8B-B14F-4D97-AF65-F5344CB8AC3E}">
        <p14:creationId xmlns:p14="http://schemas.microsoft.com/office/powerpoint/2010/main" val="25723736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eaLnBrk="1" hangingPunct="1">
              <a:defRPr>
                <a:latin typeface="Verdana" pitchFamily="34" charset="0"/>
              </a:defRPr>
            </a:lvl1pPr>
          </a:lstStyle>
          <a:p>
            <a:pPr>
              <a:defRPr/>
            </a:pPr>
            <a:endParaRPr lang="ru-RU" altLang="ru-RU"/>
          </a:p>
        </p:txBody>
      </p:sp>
      <p:sp>
        <p:nvSpPr>
          <p:cNvPr id="8" name="Footer Placeholder 4"/>
          <p:cNvSpPr>
            <a:spLocks noGrp="1"/>
          </p:cNvSpPr>
          <p:nvPr>
            <p:ph type="ftr" sz="quarter" idx="11"/>
          </p:nvPr>
        </p:nvSpPr>
        <p:spPr/>
        <p:txBody>
          <a:bodyPr/>
          <a:lstStyle>
            <a:lvl1pPr eaLnBrk="1" hangingPunct="1">
              <a:defRPr>
                <a:latin typeface="Verdana" pitchFamily="34" charset="0"/>
              </a:defRPr>
            </a:lvl1pPr>
          </a:lstStyle>
          <a:p>
            <a:pPr>
              <a:defRPr/>
            </a:pPr>
            <a:endParaRPr lang="ru-RU" altLang="ru-RU"/>
          </a:p>
        </p:txBody>
      </p:sp>
      <p:sp>
        <p:nvSpPr>
          <p:cNvPr id="9" name="Slide Number Placeholder 5"/>
          <p:cNvSpPr>
            <a:spLocks noGrp="1"/>
          </p:cNvSpPr>
          <p:nvPr>
            <p:ph type="sldNum" sz="quarter" idx="12"/>
          </p:nvPr>
        </p:nvSpPr>
        <p:spPr/>
        <p:txBody>
          <a:bodyPr/>
          <a:lstStyle>
            <a:lvl1pPr eaLnBrk="1" hangingPunct="1">
              <a:defRPr smtClean="0">
                <a:latin typeface="Verdana" panose="020B0604030504040204" pitchFamily="34" charset="0"/>
              </a:defRPr>
            </a:lvl1pPr>
          </a:lstStyle>
          <a:p>
            <a:pPr>
              <a:defRPr/>
            </a:pPr>
            <a:fld id="{04D1D38E-84CC-42BE-8ADC-87C3DE020724}" type="slidenum">
              <a:rPr lang="ru-RU" altLang="ru-RU"/>
              <a:pPr>
                <a:defRPr/>
              </a:pPr>
              <a:t>‹#›</a:t>
            </a:fld>
            <a:endParaRPr lang="ru-RU" altLang="ru-RU"/>
          </a:p>
        </p:txBody>
      </p:sp>
    </p:spTree>
    <p:extLst>
      <p:ext uri="{BB962C8B-B14F-4D97-AF65-F5344CB8AC3E}">
        <p14:creationId xmlns:p14="http://schemas.microsoft.com/office/powerpoint/2010/main" val="26631936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eaLnBrk="1" hangingPunct="1">
              <a:defRPr>
                <a:latin typeface="Verdana" pitchFamily="34" charset="0"/>
              </a:defRPr>
            </a:lvl1pPr>
          </a:lstStyle>
          <a:p>
            <a:pPr>
              <a:defRPr/>
            </a:pPr>
            <a:endParaRPr lang="ru-RU" altLang="ru-RU"/>
          </a:p>
        </p:txBody>
      </p:sp>
      <p:sp>
        <p:nvSpPr>
          <p:cNvPr id="4" name="Footer Placeholder 4"/>
          <p:cNvSpPr>
            <a:spLocks noGrp="1"/>
          </p:cNvSpPr>
          <p:nvPr>
            <p:ph type="ftr" sz="quarter" idx="11"/>
          </p:nvPr>
        </p:nvSpPr>
        <p:spPr/>
        <p:txBody>
          <a:bodyPr/>
          <a:lstStyle>
            <a:lvl1pPr eaLnBrk="1" hangingPunct="1">
              <a:defRPr>
                <a:latin typeface="Verdana" pitchFamily="34" charset="0"/>
              </a:defRPr>
            </a:lvl1pPr>
          </a:lstStyle>
          <a:p>
            <a:pPr>
              <a:defRPr/>
            </a:pPr>
            <a:endParaRPr lang="ru-RU" altLang="ru-RU"/>
          </a:p>
        </p:txBody>
      </p:sp>
      <p:sp>
        <p:nvSpPr>
          <p:cNvPr id="5" name="Slide Number Placeholder 5"/>
          <p:cNvSpPr>
            <a:spLocks noGrp="1"/>
          </p:cNvSpPr>
          <p:nvPr>
            <p:ph type="sldNum" sz="quarter" idx="12"/>
          </p:nvPr>
        </p:nvSpPr>
        <p:spPr/>
        <p:txBody>
          <a:bodyPr/>
          <a:lstStyle>
            <a:lvl1pPr eaLnBrk="1" hangingPunct="1">
              <a:defRPr smtClean="0">
                <a:latin typeface="Verdana" panose="020B0604030504040204" pitchFamily="34" charset="0"/>
              </a:defRPr>
            </a:lvl1pPr>
          </a:lstStyle>
          <a:p>
            <a:pPr>
              <a:defRPr/>
            </a:pPr>
            <a:fld id="{CF19D1B4-CF89-4E61-80D5-A27665399C2D}" type="slidenum">
              <a:rPr lang="ru-RU" altLang="ru-RU"/>
              <a:pPr>
                <a:defRPr/>
              </a:pPr>
              <a:t>‹#›</a:t>
            </a:fld>
            <a:endParaRPr lang="ru-RU" altLang="ru-RU"/>
          </a:p>
        </p:txBody>
      </p:sp>
    </p:spTree>
    <p:extLst>
      <p:ext uri="{BB962C8B-B14F-4D97-AF65-F5344CB8AC3E}">
        <p14:creationId xmlns:p14="http://schemas.microsoft.com/office/powerpoint/2010/main" val="1419616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eaLnBrk="1" hangingPunct="1">
              <a:defRPr>
                <a:latin typeface="Verdana" pitchFamily="34" charset="0"/>
              </a:defRPr>
            </a:lvl1pPr>
          </a:lstStyle>
          <a:p>
            <a:pPr>
              <a:defRPr/>
            </a:pPr>
            <a:endParaRPr lang="ru-RU" altLang="ru-RU"/>
          </a:p>
        </p:txBody>
      </p:sp>
      <p:sp>
        <p:nvSpPr>
          <p:cNvPr id="3" name="Footer Placeholder 4"/>
          <p:cNvSpPr>
            <a:spLocks noGrp="1"/>
          </p:cNvSpPr>
          <p:nvPr>
            <p:ph type="ftr" sz="quarter" idx="11"/>
          </p:nvPr>
        </p:nvSpPr>
        <p:spPr/>
        <p:txBody>
          <a:bodyPr/>
          <a:lstStyle>
            <a:lvl1pPr eaLnBrk="1" hangingPunct="1">
              <a:defRPr>
                <a:latin typeface="Verdana" pitchFamily="34" charset="0"/>
              </a:defRPr>
            </a:lvl1pPr>
          </a:lstStyle>
          <a:p>
            <a:pPr>
              <a:defRPr/>
            </a:pPr>
            <a:endParaRPr lang="ru-RU" altLang="ru-RU"/>
          </a:p>
        </p:txBody>
      </p:sp>
      <p:sp>
        <p:nvSpPr>
          <p:cNvPr id="4" name="Slide Number Placeholder 5"/>
          <p:cNvSpPr>
            <a:spLocks noGrp="1"/>
          </p:cNvSpPr>
          <p:nvPr>
            <p:ph type="sldNum" sz="quarter" idx="12"/>
          </p:nvPr>
        </p:nvSpPr>
        <p:spPr/>
        <p:txBody>
          <a:bodyPr/>
          <a:lstStyle>
            <a:lvl1pPr eaLnBrk="1" hangingPunct="1">
              <a:defRPr smtClean="0">
                <a:latin typeface="Verdana" panose="020B0604030504040204" pitchFamily="34" charset="0"/>
              </a:defRPr>
            </a:lvl1pPr>
          </a:lstStyle>
          <a:p>
            <a:pPr>
              <a:defRPr/>
            </a:pPr>
            <a:fld id="{0C4EB3A9-1FC1-4733-840A-9787DC3598FD}" type="slidenum">
              <a:rPr lang="ru-RU" altLang="ru-RU"/>
              <a:pPr>
                <a:defRPr/>
              </a:pPr>
              <a:t>‹#›</a:t>
            </a:fld>
            <a:endParaRPr lang="ru-RU" altLang="ru-RU"/>
          </a:p>
        </p:txBody>
      </p:sp>
    </p:spTree>
    <p:extLst>
      <p:ext uri="{BB962C8B-B14F-4D97-AF65-F5344CB8AC3E}">
        <p14:creationId xmlns:p14="http://schemas.microsoft.com/office/powerpoint/2010/main" val="4266227777"/>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3"/>
          <p:cNvSpPr>
            <a:spLocks noGrp="1"/>
          </p:cNvSpPr>
          <p:nvPr>
            <p:ph type="dt" sz="half" idx="10"/>
          </p:nvPr>
        </p:nvSpPr>
        <p:spPr/>
        <p:txBody>
          <a:bodyPr/>
          <a:lstStyle>
            <a:lvl1pPr eaLnBrk="1" hangingPunct="1">
              <a:defRPr>
                <a:latin typeface="Verdana" pitchFamily="34" charset="0"/>
              </a:defRPr>
            </a:lvl1pPr>
          </a:lstStyle>
          <a:p>
            <a:pPr>
              <a:defRPr/>
            </a:pPr>
            <a:endParaRPr lang="ru-RU" altLang="ru-RU"/>
          </a:p>
        </p:txBody>
      </p:sp>
      <p:sp>
        <p:nvSpPr>
          <p:cNvPr id="6" name="Footer Placeholder 4"/>
          <p:cNvSpPr>
            <a:spLocks noGrp="1"/>
          </p:cNvSpPr>
          <p:nvPr>
            <p:ph type="ftr" sz="quarter" idx="11"/>
          </p:nvPr>
        </p:nvSpPr>
        <p:spPr/>
        <p:txBody>
          <a:bodyPr/>
          <a:lstStyle>
            <a:lvl1pPr eaLnBrk="1" hangingPunct="1">
              <a:defRPr>
                <a:latin typeface="Verdana" pitchFamily="34" charset="0"/>
              </a:defRPr>
            </a:lvl1pPr>
          </a:lstStyle>
          <a:p>
            <a:pPr>
              <a:defRPr/>
            </a:pPr>
            <a:endParaRPr lang="ru-RU" altLang="ru-RU"/>
          </a:p>
        </p:txBody>
      </p:sp>
      <p:sp>
        <p:nvSpPr>
          <p:cNvPr id="7" name="Slide Number Placeholder 5"/>
          <p:cNvSpPr>
            <a:spLocks noGrp="1"/>
          </p:cNvSpPr>
          <p:nvPr>
            <p:ph type="sldNum" sz="quarter" idx="12"/>
          </p:nvPr>
        </p:nvSpPr>
        <p:spPr/>
        <p:txBody>
          <a:bodyPr/>
          <a:lstStyle>
            <a:lvl1pPr eaLnBrk="1" hangingPunct="1">
              <a:defRPr smtClean="0">
                <a:latin typeface="Verdana" panose="020B0604030504040204" pitchFamily="34" charset="0"/>
              </a:defRPr>
            </a:lvl1pPr>
          </a:lstStyle>
          <a:p>
            <a:pPr>
              <a:defRPr/>
            </a:pPr>
            <a:fld id="{76DE35F2-48AF-484A-9C6F-42C7AAE227D6}" type="slidenum">
              <a:rPr lang="ru-RU" altLang="ru-RU"/>
              <a:pPr>
                <a:defRPr/>
              </a:pPr>
              <a:t>‹#›</a:t>
            </a:fld>
            <a:endParaRPr lang="ru-RU" altLang="ru-RU"/>
          </a:p>
        </p:txBody>
      </p:sp>
    </p:spTree>
    <p:extLst>
      <p:ext uri="{BB962C8B-B14F-4D97-AF65-F5344CB8AC3E}">
        <p14:creationId xmlns:p14="http://schemas.microsoft.com/office/powerpoint/2010/main" val="3519803402"/>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eaLnBrk="1" hangingPunct="1">
              <a:defRPr>
                <a:latin typeface="Verdana" pitchFamily="34" charset="0"/>
              </a:defRPr>
            </a:lvl1pPr>
          </a:lstStyle>
          <a:p>
            <a:pPr>
              <a:defRPr/>
            </a:pPr>
            <a:endParaRPr lang="ru-RU" altLang="ru-RU"/>
          </a:p>
        </p:txBody>
      </p:sp>
      <p:sp>
        <p:nvSpPr>
          <p:cNvPr id="6" name="Footer Placeholder 4"/>
          <p:cNvSpPr>
            <a:spLocks noGrp="1"/>
          </p:cNvSpPr>
          <p:nvPr>
            <p:ph type="ftr" sz="quarter" idx="11"/>
          </p:nvPr>
        </p:nvSpPr>
        <p:spPr/>
        <p:txBody>
          <a:bodyPr/>
          <a:lstStyle>
            <a:lvl1pPr eaLnBrk="1" hangingPunct="1">
              <a:defRPr>
                <a:latin typeface="Verdana" pitchFamily="34" charset="0"/>
              </a:defRPr>
            </a:lvl1pPr>
          </a:lstStyle>
          <a:p>
            <a:pPr>
              <a:defRPr/>
            </a:pPr>
            <a:endParaRPr lang="ru-RU" altLang="ru-RU"/>
          </a:p>
        </p:txBody>
      </p:sp>
      <p:sp>
        <p:nvSpPr>
          <p:cNvPr id="7" name="Slide Number Placeholder 5"/>
          <p:cNvSpPr>
            <a:spLocks noGrp="1"/>
          </p:cNvSpPr>
          <p:nvPr>
            <p:ph type="sldNum" sz="quarter" idx="12"/>
          </p:nvPr>
        </p:nvSpPr>
        <p:spPr/>
        <p:txBody>
          <a:bodyPr/>
          <a:lstStyle>
            <a:lvl1pPr eaLnBrk="1" hangingPunct="1">
              <a:defRPr smtClean="0">
                <a:latin typeface="Verdana" panose="020B0604030504040204" pitchFamily="34" charset="0"/>
              </a:defRPr>
            </a:lvl1pPr>
          </a:lstStyle>
          <a:p>
            <a:pPr>
              <a:defRPr/>
            </a:pPr>
            <a:fld id="{32A9C786-6C7C-4905-B112-2E4EBB42ABDF}" type="slidenum">
              <a:rPr lang="ru-RU" altLang="ru-RU"/>
              <a:pPr>
                <a:defRPr/>
              </a:pPr>
              <a:t>‹#›</a:t>
            </a:fld>
            <a:endParaRPr lang="ru-RU" altLang="ru-RU"/>
          </a:p>
        </p:txBody>
      </p:sp>
    </p:spTree>
    <p:extLst>
      <p:ext uri="{BB962C8B-B14F-4D97-AF65-F5344CB8AC3E}">
        <p14:creationId xmlns:p14="http://schemas.microsoft.com/office/powerpoint/2010/main" val="31037580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eaLnBrk="1" hangingPunct="1">
              <a:defRPr>
                <a:latin typeface="Verdana" pitchFamily="34" charset="0"/>
              </a:defRPr>
            </a:lvl1pPr>
          </a:lstStyle>
          <a:p>
            <a:pPr>
              <a:defRPr/>
            </a:pPr>
            <a:endParaRPr lang="ru-RU" altLang="ru-RU"/>
          </a:p>
        </p:txBody>
      </p:sp>
      <p:sp>
        <p:nvSpPr>
          <p:cNvPr id="5" name="Footer Placeholder 4"/>
          <p:cNvSpPr>
            <a:spLocks noGrp="1"/>
          </p:cNvSpPr>
          <p:nvPr>
            <p:ph type="ftr" sz="quarter" idx="11"/>
          </p:nvPr>
        </p:nvSpPr>
        <p:spPr/>
        <p:txBody>
          <a:bodyPr/>
          <a:lstStyle>
            <a:lvl1pPr eaLnBrk="1" hangingPunct="1">
              <a:defRPr>
                <a:latin typeface="Verdana" pitchFamily="34" charset="0"/>
              </a:defRPr>
            </a:lvl1pPr>
          </a:lstStyle>
          <a:p>
            <a:pPr>
              <a:defRPr/>
            </a:pPr>
            <a:endParaRPr lang="ru-RU" altLang="ru-RU"/>
          </a:p>
        </p:txBody>
      </p:sp>
      <p:sp>
        <p:nvSpPr>
          <p:cNvPr id="6" name="Slide Number Placeholder 5"/>
          <p:cNvSpPr>
            <a:spLocks noGrp="1"/>
          </p:cNvSpPr>
          <p:nvPr>
            <p:ph type="sldNum" sz="quarter" idx="12"/>
          </p:nvPr>
        </p:nvSpPr>
        <p:spPr/>
        <p:txBody>
          <a:bodyPr/>
          <a:lstStyle>
            <a:lvl1pPr eaLnBrk="1" hangingPunct="1">
              <a:defRPr smtClean="0">
                <a:latin typeface="Verdana" panose="020B0604030504040204" pitchFamily="34" charset="0"/>
              </a:defRPr>
            </a:lvl1pPr>
          </a:lstStyle>
          <a:p>
            <a:pPr>
              <a:defRPr/>
            </a:pPr>
            <a:fld id="{02EF62D8-CF5F-46F4-A94A-8C68D8714B24}" type="slidenum">
              <a:rPr lang="ru-RU" altLang="ru-RU"/>
              <a:pPr>
                <a:defRPr/>
              </a:pPr>
              <a:t>‹#›</a:t>
            </a:fld>
            <a:endParaRPr lang="ru-RU" altLang="ru-RU"/>
          </a:p>
        </p:txBody>
      </p:sp>
    </p:spTree>
    <p:extLst>
      <p:ext uri="{BB962C8B-B14F-4D97-AF65-F5344CB8AC3E}">
        <p14:creationId xmlns:p14="http://schemas.microsoft.com/office/powerpoint/2010/main" val="8352788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eaLnBrk="1" hangingPunct="1">
              <a:defRPr>
                <a:latin typeface="Verdana" pitchFamily="34" charset="0"/>
              </a:defRPr>
            </a:lvl1pPr>
          </a:lstStyle>
          <a:p>
            <a:pPr>
              <a:defRPr/>
            </a:pPr>
            <a:endParaRPr lang="ru-RU" altLang="ru-RU"/>
          </a:p>
        </p:txBody>
      </p:sp>
      <p:sp>
        <p:nvSpPr>
          <p:cNvPr id="8" name="Footer Placeholder 4"/>
          <p:cNvSpPr>
            <a:spLocks noGrp="1"/>
          </p:cNvSpPr>
          <p:nvPr>
            <p:ph type="ftr" sz="quarter" idx="15"/>
          </p:nvPr>
        </p:nvSpPr>
        <p:spPr/>
        <p:txBody>
          <a:bodyPr/>
          <a:lstStyle>
            <a:lvl1pPr eaLnBrk="1" hangingPunct="1">
              <a:defRPr>
                <a:latin typeface="Verdana" pitchFamily="34" charset="0"/>
              </a:defRPr>
            </a:lvl1pPr>
          </a:lstStyle>
          <a:p>
            <a:pPr>
              <a:defRPr/>
            </a:pPr>
            <a:endParaRPr lang="ru-RU" altLang="ru-RU"/>
          </a:p>
        </p:txBody>
      </p:sp>
      <p:sp>
        <p:nvSpPr>
          <p:cNvPr id="9" name="Slide Number Placeholder 5"/>
          <p:cNvSpPr>
            <a:spLocks noGrp="1"/>
          </p:cNvSpPr>
          <p:nvPr>
            <p:ph type="sldNum" sz="quarter" idx="16"/>
          </p:nvPr>
        </p:nvSpPr>
        <p:spPr/>
        <p:txBody>
          <a:bodyPr/>
          <a:lstStyle>
            <a:lvl1pPr eaLnBrk="1" hangingPunct="1">
              <a:defRPr smtClean="0">
                <a:latin typeface="Verdana" panose="020B0604030504040204" pitchFamily="34" charset="0"/>
              </a:defRPr>
            </a:lvl1pPr>
          </a:lstStyle>
          <a:p>
            <a:pPr>
              <a:defRPr/>
            </a:pPr>
            <a:fld id="{194B0343-3FD9-44B1-A934-ECEB410B61C1}" type="slidenum">
              <a:rPr lang="ru-RU" altLang="ru-RU"/>
              <a:pPr>
                <a:defRPr/>
              </a:pPr>
              <a:t>‹#›</a:t>
            </a:fld>
            <a:endParaRPr lang="ru-RU" altLang="ru-RU"/>
          </a:p>
        </p:txBody>
      </p:sp>
    </p:spTree>
    <p:extLst>
      <p:ext uri="{BB962C8B-B14F-4D97-AF65-F5344CB8AC3E}">
        <p14:creationId xmlns:p14="http://schemas.microsoft.com/office/powerpoint/2010/main" val="41928800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eaLnBrk="1" hangingPunct="1">
              <a:defRPr>
                <a:latin typeface="Verdana" pitchFamily="34" charset="0"/>
              </a:defRPr>
            </a:lvl1pPr>
          </a:lstStyle>
          <a:p>
            <a:pPr>
              <a:defRPr/>
            </a:pPr>
            <a:endParaRPr lang="ru-RU" altLang="ru-RU"/>
          </a:p>
        </p:txBody>
      </p:sp>
      <p:sp>
        <p:nvSpPr>
          <p:cNvPr id="5" name="Footer Placeholder 4"/>
          <p:cNvSpPr>
            <a:spLocks noGrp="1"/>
          </p:cNvSpPr>
          <p:nvPr>
            <p:ph type="ftr" sz="quarter" idx="11"/>
          </p:nvPr>
        </p:nvSpPr>
        <p:spPr/>
        <p:txBody>
          <a:bodyPr/>
          <a:lstStyle>
            <a:lvl1pPr eaLnBrk="1" hangingPunct="1">
              <a:defRPr>
                <a:latin typeface="Verdana" pitchFamily="34" charset="0"/>
              </a:defRPr>
            </a:lvl1pPr>
          </a:lstStyle>
          <a:p>
            <a:pPr>
              <a:defRPr/>
            </a:pPr>
            <a:endParaRPr lang="ru-RU" altLang="ru-RU"/>
          </a:p>
        </p:txBody>
      </p:sp>
      <p:sp>
        <p:nvSpPr>
          <p:cNvPr id="6" name="Slide Number Placeholder 5"/>
          <p:cNvSpPr>
            <a:spLocks noGrp="1"/>
          </p:cNvSpPr>
          <p:nvPr>
            <p:ph type="sldNum" sz="quarter" idx="12"/>
          </p:nvPr>
        </p:nvSpPr>
        <p:spPr/>
        <p:txBody>
          <a:bodyPr/>
          <a:lstStyle>
            <a:lvl1pPr eaLnBrk="1" hangingPunct="1">
              <a:defRPr smtClean="0">
                <a:latin typeface="Verdana" panose="020B0604030504040204" pitchFamily="34" charset="0"/>
              </a:defRPr>
            </a:lvl1pPr>
          </a:lstStyle>
          <a:p>
            <a:pPr>
              <a:defRPr/>
            </a:pPr>
            <a:fld id="{394F43F5-F99D-4EB7-8E56-E8F2B0C75A8A}" type="slidenum">
              <a:rPr lang="ru-RU" altLang="ru-RU"/>
              <a:pPr>
                <a:defRPr/>
              </a:pPr>
              <a:t>‹#›</a:t>
            </a:fld>
            <a:endParaRPr lang="ru-RU" altLang="ru-RU"/>
          </a:p>
        </p:txBody>
      </p:sp>
    </p:spTree>
    <p:extLst>
      <p:ext uri="{BB962C8B-B14F-4D97-AF65-F5344CB8AC3E}">
        <p14:creationId xmlns:p14="http://schemas.microsoft.com/office/powerpoint/2010/main" val="9268235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eaLnBrk="1" hangingPunct="1">
              <a:defRPr>
                <a:latin typeface="Verdana" pitchFamily="34" charset="0"/>
              </a:defRPr>
            </a:lvl1pPr>
          </a:lstStyle>
          <a:p>
            <a:pPr>
              <a:defRPr/>
            </a:pPr>
            <a:endParaRPr lang="ru-RU" altLang="ru-RU"/>
          </a:p>
        </p:txBody>
      </p:sp>
      <p:sp>
        <p:nvSpPr>
          <p:cNvPr id="8" name="Footer Placeholder 4"/>
          <p:cNvSpPr>
            <a:spLocks noGrp="1"/>
          </p:cNvSpPr>
          <p:nvPr>
            <p:ph type="ftr" sz="quarter" idx="15"/>
          </p:nvPr>
        </p:nvSpPr>
        <p:spPr/>
        <p:txBody>
          <a:bodyPr/>
          <a:lstStyle>
            <a:lvl1pPr eaLnBrk="1" hangingPunct="1">
              <a:defRPr>
                <a:latin typeface="Verdana" pitchFamily="34" charset="0"/>
              </a:defRPr>
            </a:lvl1pPr>
          </a:lstStyle>
          <a:p>
            <a:pPr>
              <a:defRPr/>
            </a:pPr>
            <a:endParaRPr lang="ru-RU" altLang="ru-RU"/>
          </a:p>
        </p:txBody>
      </p:sp>
      <p:sp>
        <p:nvSpPr>
          <p:cNvPr id="9" name="Slide Number Placeholder 5"/>
          <p:cNvSpPr>
            <a:spLocks noGrp="1"/>
          </p:cNvSpPr>
          <p:nvPr>
            <p:ph type="sldNum" sz="quarter" idx="16"/>
          </p:nvPr>
        </p:nvSpPr>
        <p:spPr/>
        <p:txBody>
          <a:bodyPr/>
          <a:lstStyle>
            <a:lvl1pPr eaLnBrk="1" hangingPunct="1">
              <a:defRPr smtClean="0">
                <a:latin typeface="Verdana" panose="020B0604030504040204" pitchFamily="34" charset="0"/>
              </a:defRPr>
            </a:lvl1pPr>
          </a:lstStyle>
          <a:p>
            <a:pPr>
              <a:defRPr/>
            </a:pPr>
            <a:fld id="{235916D7-24DD-4582-80F2-ADFDF472303B}" type="slidenum">
              <a:rPr lang="ru-RU" altLang="ru-RU"/>
              <a:pPr>
                <a:defRPr/>
              </a:pPr>
              <a:t>‹#›</a:t>
            </a:fld>
            <a:endParaRPr lang="ru-RU" altLang="ru-RU"/>
          </a:p>
        </p:txBody>
      </p:sp>
    </p:spTree>
    <p:extLst>
      <p:ext uri="{BB962C8B-B14F-4D97-AF65-F5344CB8AC3E}">
        <p14:creationId xmlns:p14="http://schemas.microsoft.com/office/powerpoint/2010/main" val="32168620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4"/>
          </p:nvPr>
        </p:nvSpPr>
        <p:spPr/>
        <p:txBody>
          <a:bodyPr/>
          <a:lstStyle>
            <a:lvl1pPr eaLnBrk="1" hangingPunct="1">
              <a:defRPr>
                <a:latin typeface="Verdana" pitchFamily="34" charset="0"/>
              </a:defRPr>
            </a:lvl1pPr>
          </a:lstStyle>
          <a:p>
            <a:pPr>
              <a:defRPr/>
            </a:pPr>
            <a:endParaRPr lang="ru-RU" altLang="ru-RU"/>
          </a:p>
        </p:txBody>
      </p:sp>
      <p:sp>
        <p:nvSpPr>
          <p:cNvPr id="6" name="Footer Placeholder 4"/>
          <p:cNvSpPr>
            <a:spLocks noGrp="1"/>
          </p:cNvSpPr>
          <p:nvPr>
            <p:ph type="ftr" sz="quarter" idx="15"/>
          </p:nvPr>
        </p:nvSpPr>
        <p:spPr/>
        <p:txBody>
          <a:bodyPr/>
          <a:lstStyle>
            <a:lvl1pPr eaLnBrk="1" hangingPunct="1">
              <a:defRPr>
                <a:latin typeface="Verdana" pitchFamily="34" charset="0"/>
              </a:defRPr>
            </a:lvl1pPr>
          </a:lstStyle>
          <a:p>
            <a:pPr>
              <a:defRPr/>
            </a:pPr>
            <a:endParaRPr lang="ru-RU" altLang="ru-RU"/>
          </a:p>
        </p:txBody>
      </p:sp>
      <p:sp>
        <p:nvSpPr>
          <p:cNvPr id="7" name="Slide Number Placeholder 5"/>
          <p:cNvSpPr>
            <a:spLocks noGrp="1"/>
          </p:cNvSpPr>
          <p:nvPr>
            <p:ph type="sldNum" sz="quarter" idx="16"/>
          </p:nvPr>
        </p:nvSpPr>
        <p:spPr/>
        <p:txBody>
          <a:bodyPr/>
          <a:lstStyle>
            <a:lvl1pPr eaLnBrk="1" hangingPunct="1">
              <a:defRPr smtClean="0">
                <a:latin typeface="Verdana" panose="020B0604030504040204" pitchFamily="34" charset="0"/>
              </a:defRPr>
            </a:lvl1pPr>
          </a:lstStyle>
          <a:p>
            <a:pPr>
              <a:defRPr/>
            </a:pPr>
            <a:fld id="{E379B65F-5BB5-455B-B530-470394E25ECC}" type="slidenum">
              <a:rPr lang="ru-RU" altLang="ru-RU"/>
              <a:pPr>
                <a:defRPr/>
              </a:pPr>
              <a:t>‹#›</a:t>
            </a:fld>
            <a:endParaRPr lang="ru-RU" altLang="ru-RU"/>
          </a:p>
        </p:txBody>
      </p:sp>
    </p:spTree>
    <p:extLst>
      <p:ext uri="{BB962C8B-B14F-4D97-AF65-F5344CB8AC3E}">
        <p14:creationId xmlns:p14="http://schemas.microsoft.com/office/powerpoint/2010/main" val="2343515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eaLnBrk="1" hangingPunct="1">
              <a:defRPr>
                <a:latin typeface="Verdana" pitchFamily="34" charset="0"/>
              </a:defRPr>
            </a:lvl1pPr>
          </a:lstStyle>
          <a:p>
            <a:pPr>
              <a:defRPr/>
            </a:pPr>
            <a:endParaRPr lang="ru-RU" altLang="ru-RU"/>
          </a:p>
        </p:txBody>
      </p:sp>
      <p:sp>
        <p:nvSpPr>
          <p:cNvPr id="5" name="Footer Placeholder 4"/>
          <p:cNvSpPr>
            <a:spLocks noGrp="1"/>
          </p:cNvSpPr>
          <p:nvPr>
            <p:ph type="ftr" sz="quarter" idx="11"/>
          </p:nvPr>
        </p:nvSpPr>
        <p:spPr/>
        <p:txBody>
          <a:bodyPr/>
          <a:lstStyle>
            <a:lvl1pPr eaLnBrk="1" hangingPunct="1">
              <a:defRPr>
                <a:latin typeface="Verdana" pitchFamily="34" charset="0"/>
              </a:defRPr>
            </a:lvl1pPr>
          </a:lstStyle>
          <a:p>
            <a:pPr>
              <a:defRPr/>
            </a:pPr>
            <a:endParaRPr lang="ru-RU" altLang="ru-RU"/>
          </a:p>
        </p:txBody>
      </p:sp>
      <p:sp>
        <p:nvSpPr>
          <p:cNvPr id="6" name="Slide Number Placeholder 5"/>
          <p:cNvSpPr>
            <a:spLocks noGrp="1"/>
          </p:cNvSpPr>
          <p:nvPr>
            <p:ph type="sldNum" sz="quarter" idx="12"/>
          </p:nvPr>
        </p:nvSpPr>
        <p:spPr/>
        <p:txBody>
          <a:bodyPr/>
          <a:lstStyle>
            <a:lvl1pPr eaLnBrk="1" hangingPunct="1">
              <a:defRPr smtClean="0">
                <a:latin typeface="Verdana" panose="020B0604030504040204" pitchFamily="34" charset="0"/>
              </a:defRPr>
            </a:lvl1pPr>
          </a:lstStyle>
          <a:p>
            <a:pPr>
              <a:defRPr/>
            </a:pPr>
            <a:fld id="{DAC34149-3687-4CD2-B71E-C315A15A0249}" type="slidenum">
              <a:rPr lang="ru-RU" altLang="ru-RU"/>
              <a:pPr>
                <a:defRPr/>
              </a:pPr>
              <a:t>‹#›</a:t>
            </a:fld>
            <a:endParaRPr lang="ru-RU" altLang="ru-RU"/>
          </a:p>
        </p:txBody>
      </p:sp>
    </p:spTree>
    <p:extLst>
      <p:ext uri="{BB962C8B-B14F-4D97-AF65-F5344CB8AC3E}">
        <p14:creationId xmlns:p14="http://schemas.microsoft.com/office/powerpoint/2010/main" val="14813973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eaLnBrk="1" hangingPunct="1">
              <a:defRPr>
                <a:latin typeface="Verdana" pitchFamily="34" charset="0"/>
              </a:defRPr>
            </a:lvl1pPr>
          </a:lstStyle>
          <a:p>
            <a:pPr>
              <a:defRPr/>
            </a:pPr>
            <a:endParaRPr lang="ru-RU" altLang="ru-RU"/>
          </a:p>
        </p:txBody>
      </p:sp>
      <p:sp>
        <p:nvSpPr>
          <p:cNvPr id="5" name="Footer Placeholder 4"/>
          <p:cNvSpPr>
            <a:spLocks noGrp="1"/>
          </p:cNvSpPr>
          <p:nvPr>
            <p:ph type="ftr" sz="quarter" idx="11"/>
          </p:nvPr>
        </p:nvSpPr>
        <p:spPr/>
        <p:txBody>
          <a:bodyPr/>
          <a:lstStyle>
            <a:lvl1pPr eaLnBrk="1" hangingPunct="1">
              <a:defRPr>
                <a:latin typeface="Verdana" pitchFamily="34" charset="0"/>
              </a:defRPr>
            </a:lvl1pPr>
          </a:lstStyle>
          <a:p>
            <a:pPr>
              <a:defRPr/>
            </a:pPr>
            <a:endParaRPr lang="ru-RU" altLang="ru-RU"/>
          </a:p>
        </p:txBody>
      </p:sp>
      <p:sp>
        <p:nvSpPr>
          <p:cNvPr id="6" name="Slide Number Placeholder 5"/>
          <p:cNvSpPr>
            <a:spLocks noGrp="1"/>
          </p:cNvSpPr>
          <p:nvPr>
            <p:ph type="sldNum" sz="quarter" idx="12"/>
          </p:nvPr>
        </p:nvSpPr>
        <p:spPr/>
        <p:txBody>
          <a:bodyPr/>
          <a:lstStyle>
            <a:lvl1pPr eaLnBrk="1" hangingPunct="1">
              <a:defRPr smtClean="0">
                <a:latin typeface="Verdana" panose="020B0604030504040204" pitchFamily="34" charset="0"/>
              </a:defRPr>
            </a:lvl1pPr>
          </a:lstStyle>
          <a:p>
            <a:pPr>
              <a:defRPr/>
            </a:pPr>
            <a:fld id="{BEA719CA-0F4D-4C49-BFD0-E52BB8AFFC64}" type="slidenum">
              <a:rPr lang="ru-RU" altLang="ru-RU"/>
              <a:pPr>
                <a:defRPr/>
              </a:pPr>
              <a:t>‹#›</a:t>
            </a:fld>
            <a:endParaRPr lang="ru-RU" altLang="ru-RU"/>
          </a:p>
        </p:txBody>
      </p:sp>
    </p:spTree>
    <p:extLst>
      <p:ext uri="{BB962C8B-B14F-4D97-AF65-F5344CB8AC3E}">
        <p14:creationId xmlns:p14="http://schemas.microsoft.com/office/powerpoint/2010/main" val="27660736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1_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ru-RU" altLang="ru-RU"/>
          </a:p>
        </p:txBody>
      </p:sp>
      <p:sp>
        <p:nvSpPr>
          <p:cNvPr id="3" name="Footer Placeholder 4"/>
          <p:cNvSpPr>
            <a:spLocks noGrp="1"/>
          </p:cNvSpPr>
          <p:nvPr>
            <p:ph type="ftr" sz="quarter" idx="11"/>
          </p:nvPr>
        </p:nvSpPr>
        <p:spPr/>
        <p:txBody>
          <a:bodyPr/>
          <a:lstStyle>
            <a:lvl1pPr>
              <a:defRPr/>
            </a:lvl1pPr>
          </a:lstStyle>
          <a:p>
            <a:pPr>
              <a:defRPr/>
            </a:pPr>
            <a:endParaRPr lang="ru-RU" altLang="ru-RU"/>
          </a:p>
        </p:txBody>
      </p:sp>
      <p:sp>
        <p:nvSpPr>
          <p:cNvPr id="4" name="Slide Number Placeholder 5"/>
          <p:cNvSpPr>
            <a:spLocks noGrp="1"/>
          </p:cNvSpPr>
          <p:nvPr>
            <p:ph type="sldNum" sz="quarter" idx="12"/>
          </p:nvPr>
        </p:nvSpPr>
        <p:spPr/>
        <p:txBody>
          <a:bodyPr/>
          <a:lstStyle>
            <a:lvl1pPr>
              <a:defRPr/>
            </a:lvl1pPr>
          </a:lstStyle>
          <a:p>
            <a:pPr>
              <a:defRPr/>
            </a:pPr>
            <a:fld id="{37D1A894-BAE1-40DA-AF5B-977783719F89}" type="slidenum">
              <a:rPr lang="ru-RU" altLang="ru-RU"/>
              <a:pPr>
                <a:defRPr/>
              </a:pPr>
              <a:t>‹#›</a:t>
            </a:fld>
            <a:endParaRPr lang="ru-RU" altLang="ru-RU"/>
          </a:p>
        </p:txBody>
      </p:sp>
    </p:spTree>
    <p:extLst>
      <p:ext uri="{BB962C8B-B14F-4D97-AF65-F5344CB8AC3E}">
        <p14:creationId xmlns:p14="http://schemas.microsoft.com/office/powerpoint/2010/main" val="4053999014"/>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obj">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9"/>
          <p:cNvSpPr>
            <a:spLocks noGrp="1" noChangeArrowheads="1"/>
          </p:cNvSpPr>
          <p:nvPr>
            <p:ph type="dt" sz="half" idx="10"/>
          </p:nvPr>
        </p:nvSpPr>
        <p:spPr>
          <a:ln/>
        </p:spPr>
        <p:txBody>
          <a:bodyPr/>
          <a:lstStyle>
            <a:lvl1pPr>
              <a:defRPr/>
            </a:lvl1pPr>
          </a:lstStyle>
          <a:p>
            <a:pPr>
              <a:defRPr/>
            </a:pPr>
            <a:fld id="{61377D48-9A6C-4E96-B5E2-D9A801F9CEB4}" type="datetimeFigureOut">
              <a:rPr lang="ru-RU"/>
              <a:pPr>
                <a:defRPr/>
              </a:pPr>
              <a:t>06.06.2018</a:t>
            </a:fld>
            <a:endParaRPr lang="ru-RU"/>
          </a:p>
        </p:txBody>
      </p:sp>
      <p:sp>
        <p:nvSpPr>
          <p:cNvPr id="5" name="Rectangle 10"/>
          <p:cNvSpPr>
            <a:spLocks noGrp="1" noChangeArrowheads="1"/>
          </p:cNvSpPr>
          <p:nvPr>
            <p:ph type="ftr" sz="quarter" idx="11"/>
          </p:nvPr>
        </p:nvSpPr>
        <p:spPr>
          <a:ln/>
        </p:spPr>
        <p:txBody>
          <a:bodyPr/>
          <a:lstStyle>
            <a:lvl1pPr>
              <a:defRPr/>
            </a:lvl1pPr>
          </a:lstStyle>
          <a:p>
            <a:pPr>
              <a:defRPr/>
            </a:pPr>
            <a:endParaRPr lang="ru-RU"/>
          </a:p>
        </p:txBody>
      </p:sp>
      <p:sp>
        <p:nvSpPr>
          <p:cNvPr id="6" name="Rectangle 11"/>
          <p:cNvSpPr>
            <a:spLocks noGrp="1" noChangeArrowheads="1"/>
          </p:cNvSpPr>
          <p:nvPr>
            <p:ph type="sldNum" sz="quarter" idx="12"/>
          </p:nvPr>
        </p:nvSpPr>
        <p:spPr>
          <a:ln/>
        </p:spPr>
        <p:txBody>
          <a:bodyPr/>
          <a:lstStyle>
            <a:lvl1pPr>
              <a:defRPr/>
            </a:lvl1pPr>
          </a:lstStyle>
          <a:p>
            <a:pPr>
              <a:defRPr/>
            </a:pPr>
            <a:fld id="{C0A80B79-0F4D-4F3E-B5B2-E6EEB8FF86EF}" type="slidenum">
              <a:rPr lang="ru-RU"/>
              <a:pPr>
                <a:defRPr/>
              </a:pPr>
              <a:t>‹#›</a:t>
            </a:fld>
            <a:endParaRPr lang="ru-RU"/>
          </a:p>
        </p:txBody>
      </p:sp>
    </p:spTree>
    <p:extLst>
      <p:ext uri="{BB962C8B-B14F-4D97-AF65-F5344CB8AC3E}">
        <p14:creationId xmlns:p14="http://schemas.microsoft.com/office/powerpoint/2010/main" val="1917696943"/>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xAndObj">
  <p:cSld name="Заголовок, текст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62000" y="762000"/>
            <a:ext cx="7924800" cy="1143000"/>
          </a:xfrm>
        </p:spPr>
        <p:txBody>
          <a:bodyPr/>
          <a:lstStyle/>
          <a:p>
            <a:r>
              <a:rPr lang="ru-RU"/>
              <a:t>Образец заголовка</a:t>
            </a:r>
          </a:p>
        </p:txBody>
      </p:sp>
      <p:sp>
        <p:nvSpPr>
          <p:cNvPr id="3" name="Текст 2"/>
          <p:cNvSpPr>
            <a:spLocks noGrp="1"/>
          </p:cNvSpPr>
          <p:nvPr>
            <p:ph type="body" sz="half" idx="1"/>
          </p:nvPr>
        </p:nvSpPr>
        <p:spPr>
          <a:xfrm>
            <a:off x="838200" y="2362200"/>
            <a:ext cx="3770313" cy="3724275"/>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760913" y="2362200"/>
            <a:ext cx="3770312" cy="3724275"/>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Rectangle 11"/>
          <p:cNvSpPr>
            <a:spLocks noGrp="1" noChangeArrowheads="1"/>
          </p:cNvSpPr>
          <p:nvPr>
            <p:ph type="dt" sz="half" idx="10"/>
          </p:nvPr>
        </p:nvSpPr>
        <p:spPr>
          <a:ln/>
        </p:spPr>
        <p:txBody>
          <a:bodyPr/>
          <a:lstStyle>
            <a:lvl1pPr>
              <a:defRPr/>
            </a:lvl1pPr>
          </a:lstStyle>
          <a:p>
            <a:pPr>
              <a:defRPr/>
            </a:pPr>
            <a:fld id="{5C3F1279-9348-4FAB-B524-FEB3F6BF9D51}" type="datetimeFigureOut">
              <a:rPr lang="ru-RU"/>
              <a:pPr>
                <a:defRPr/>
              </a:pPr>
              <a:t>06.06.2018</a:t>
            </a:fld>
            <a:endParaRPr lang="ru-RU"/>
          </a:p>
        </p:txBody>
      </p:sp>
      <p:sp>
        <p:nvSpPr>
          <p:cNvPr id="6" name="Rectangle 12"/>
          <p:cNvSpPr>
            <a:spLocks noGrp="1" noChangeArrowheads="1"/>
          </p:cNvSpPr>
          <p:nvPr>
            <p:ph type="ftr" sz="quarter" idx="11"/>
          </p:nvPr>
        </p:nvSpPr>
        <p:spPr>
          <a:ln/>
        </p:spPr>
        <p:txBody>
          <a:bodyPr/>
          <a:lstStyle>
            <a:lvl1pPr>
              <a:defRPr/>
            </a:lvl1pPr>
          </a:lstStyle>
          <a:p>
            <a:pPr>
              <a:defRPr/>
            </a:pPr>
            <a:endParaRPr lang="ru-RU"/>
          </a:p>
        </p:txBody>
      </p:sp>
      <p:sp>
        <p:nvSpPr>
          <p:cNvPr id="7" name="Rectangle 13"/>
          <p:cNvSpPr>
            <a:spLocks noGrp="1" noChangeArrowheads="1"/>
          </p:cNvSpPr>
          <p:nvPr>
            <p:ph type="sldNum" sz="quarter" idx="12"/>
          </p:nvPr>
        </p:nvSpPr>
        <p:spPr>
          <a:ln/>
        </p:spPr>
        <p:txBody>
          <a:bodyPr/>
          <a:lstStyle>
            <a:lvl1pPr>
              <a:defRPr/>
            </a:lvl1pPr>
          </a:lstStyle>
          <a:p>
            <a:pPr>
              <a:defRPr/>
            </a:pPr>
            <a:fld id="{1B87B2E0-8160-4F05-AD4E-4C13E2DCE7DA}" type="slidenum">
              <a:rPr lang="ru-RU"/>
              <a:pPr>
                <a:defRPr/>
              </a:pPr>
              <a:t>‹#›</a:t>
            </a:fld>
            <a:endParaRPr lang="ru-RU"/>
          </a:p>
        </p:txBody>
      </p:sp>
    </p:spTree>
    <p:extLst>
      <p:ext uri="{BB962C8B-B14F-4D97-AF65-F5344CB8AC3E}">
        <p14:creationId xmlns:p14="http://schemas.microsoft.com/office/powerpoint/2010/main" val="4103485278"/>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AndTx">
  <p:cSld name="Заголовок, объект и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7813"/>
            <a:ext cx="8229600" cy="1139825"/>
          </a:xfrm>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30725"/>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648200" y="1600200"/>
            <a:ext cx="4038600" cy="4530725"/>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Rectangle 26"/>
          <p:cNvSpPr>
            <a:spLocks noGrp="1" noChangeArrowheads="1"/>
          </p:cNvSpPr>
          <p:nvPr>
            <p:ph type="ftr" sz="quarter" idx="10"/>
          </p:nvPr>
        </p:nvSpPr>
        <p:spPr>
          <a:ln/>
        </p:spPr>
        <p:txBody>
          <a:bodyPr/>
          <a:lstStyle>
            <a:lvl1pPr>
              <a:defRPr/>
            </a:lvl1pPr>
          </a:lstStyle>
          <a:p>
            <a:pPr>
              <a:defRPr/>
            </a:pPr>
            <a:endParaRPr lang="ru-RU"/>
          </a:p>
        </p:txBody>
      </p:sp>
      <p:sp>
        <p:nvSpPr>
          <p:cNvPr id="6" name="Rectangle 27"/>
          <p:cNvSpPr>
            <a:spLocks noGrp="1" noChangeArrowheads="1"/>
          </p:cNvSpPr>
          <p:nvPr>
            <p:ph type="sldNum" sz="quarter" idx="11"/>
          </p:nvPr>
        </p:nvSpPr>
        <p:spPr>
          <a:ln/>
        </p:spPr>
        <p:txBody>
          <a:bodyPr/>
          <a:lstStyle>
            <a:lvl1pPr>
              <a:defRPr/>
            </a:lvl1pPr>
          </a:lstStyle>
          <a:p>
            <a:pPr>
              <a:defRPr/>
            </a:pPr>
            <a:fld id="{4C174FC9-58A6-444D-A69D-BDAFF29BFCFD}" type="slidenum">
              <a:rPr lang="ru-RU"/>
              <a:pPr>
                <a:defRPr/>
              </a:pPr>
              <a:t>‹#›</a:t>
            </a:fld>
            <a:endParaRPr lang="ru-RU"/>
          </a:p>
        </p:txBody>
      </p:sp>
      <p:sp>
        <p:nvSpPr>
          <p:cNvPr id="7" name="Rectangle 28"/>
          <p:cNvSpPr>
            <a:spLocks noGrp="1" noChangeArrowheads="1"/>
          </p:cNvSpPr>
          <p:nvPr>
            <p:ph type="dt" sz="half" idx="12"/>
          </p:nvPr>
        </p:nvSpPr>
        <p:spPr>
          <a:ln/>
        </p:spPr>
        <p:txBody>
          <a:bodyPr/>
          <a:lstStyle>
            <a:lvl1pPr>
              <a:defRPr/>
            </a:lvl1pPr>
          </a:lstStyle>
          <a:p>
            <a:pPr>
              <a:defRPr/>
            </a:pPr>
            <a:fld id="{195C3F2B-BD68-428B-B337-91B549B1B5B7}" type="datetimeFigureOut">
              <a:rPr lang="ru-RU"/>
              <a:pPr>
                <a:defRPr/>
              </a:pPr>
              <a:t>06.06.2018</a:t>
            </a:fld>
            <a:endParaRPr lang="ru-RU"/>
          </a:p>
        </p:txBody>
      </p:sp>
    </p:spTree>
    <p:extLst>
      <p:ext uri="{BB962C8B-B14F-4D97-AF65-F5344CB8AC3E}">
        <p14:creationId xmlns:p14="http://schemas.microsoft.com/office/powerpoint/2010/main" val="247850599"/>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AndTx">
  <p:cSld name="Заголовок, два объекта и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92100"/>
            <a:ext cx="8229600" cy="1384300"/>
          </a:xfrm>
        </p:spPr>
        <p:txBody>
          <a:bodyPr/>
          <a:lstStyle/>
          <a:p>
            <a:r>
              <a:rPr lang="ru-RU"/>
              <a:t>Образец заголовка</a:t>
            </a:r>
          </a:p>
        </p:txBody>
      </p:sp>
      <p:sp>
        <p:nvSpPr>
          <p:cNvPr id="3" name="Содержимое 2"/>
          <p:cNvSpPr>
            <a:spLocks noGrp="1"/>
          </p:cNvSpPr>
          <p:nvPr>
            <p:ph sz="quarter" idx="1"/>
          </p:nvPr>
        </p:nvSpPr>
        <p:spPr>
          <a:xfrm>
            <a:off x="457200" y="1905000"/>
            <a:ext cx="4038600" cy="19812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quarter" idx="2"/>
          </p:nvPr>
        </p:nvSpPr>
        <p:spPr>
          <a:xfrm>
            <a:off x="457200" y="4038600"/>
            <a:ext cx="4038600" cy="19812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half" idx="3"/>
          </p:nvPr>
        </p:nvSpPr>
        <p:spPr>
          <a:xfrm>
            <a:off x="4648200" y="1905000"/>
            <a:ext cx="4038600" cy="41148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Rectangle 4"/>
          <p:cNvSpPr>
            <a:spLocks noGrp="1" noChangeArrowheads="1"/>
          </p:cNvSpPr>
          <p:nvPr>
            <p:ph type="dt" sz="half" idx="10"/>
          </p:nvPr>
        </p:nvSpPr>
        <p:spPr>
          <a:ln/>
        </p:spPr>
        <p:txBody>
          <a:bodyPr/>
          <a:lstStyle>
            <a:lvl1pPr>
              <a:defRPr/>
            </a:lvl1pPr>
          </a:lstStyle>
          <a:p>
            <a:pPr>
              <a:defRPr/>
            </a:pPr>
            <a:fld id="{DBCE6547-7746-4CB7-903F-35FF40922222}" type="datetimeFigureOut">
              <a:rPr lang="ru-RU"/>
              <a:pPr>
                <a:defRPr/>
              </a:pPr>
              <a:t>06.06.2018</a:t>
            </a:fld>
            <a:endParaRPr lang="ru-RU"/>
          </a:p>
        </p:txBody>
      </p:sp>
      <p:sp>
        <p:nvSpPr>
          <p:cNvPr id="7" name="Rectangle 5"/>
          <p:cNvSpPr>
            <a:spLocks noGrp="1" noChangeArrowheads="1"/>
          </p:cNvSpPr>
          <p:nvPr>
            <p:ph type="ftr" sz="quarter" idx="11"/>
          </p:nvPr>
        </p:nvSpPr>
        <p:spPr>
          <a:ln/>
        </p:spPr>
        <p:txBody>
          <a:bodyPr/>
          <a:lstStyle>
            <a:lvl1pPr>
              <a:defRPr/>
            </a:lvl1pPr>
          </a:lstStyle>
          <a:p>
            <a:pPr>
              <a:defRPr/>
            </a:pPr>
            <a:endParaRPr lang="ru-RU"/>
          </a:p>
        </p:txBody>
      </p:sp>
      <p:sp>
        <p:nvSpPr>
          <p:cNvPr id="8" name="Rectangle 6"/>
          <p:cNvSpPr>
            <a:spLocks noGrp="1" noChangeArrowheads="1"/>
          </p:cNvSpPr>
          <p:nvPr>
            <p:ph type="sldNum" sz="quarter" idx="12"/>
          </p:nvPr>
        </p:nvSpPr>
        <p:spPr>
          <a:ln/>
        </p:spPr>
        <p:txBody>
          <a:bodyPr/>
          <a:lstStyle>
            <a:lvl1pPr>
              <a:defRPr/>
            </a:lvl1pPr>
          </a:lstStyle>
          <a:p>
            <a:pPr>
              <a:defRPr/>
            </a:pPr>
            <a:fld id="{FB337021-B551-4A56-8B2A-A2B93FD39936}" type="slidenum">
              <a:rPr lang="ru-RU"/>
              <a:pPr>
                <a:defRPr/>
              </a:pPr>
              <a:t>‹#›</a:t>
            </a:fld>
            <a:endParaRPr lang="ru-RU"/>
          </a:p>
        </p:txBody>
      </p:sp>
    </p:spTree>
    <p:extLst>
      <p:ext uri="{BB962C8B-B14F-4D97-AF65-F5344CB8AC3E}">
        <p14:creationId xmlns:p14="http://schemas.microsoft.com/office/powerpoint/2010/main" val="4276034847"/>
      </p:ext>
    </p:extLst>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tbl">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92100"/>
            <a:ext cx="8229600" cy="1384300"/>
          </a:xfrm>
        </p:spPr>
        <p:txBody>
          <a:bodyPr/>
          <a:lstStyle/>
          <a:p>
            <a:r>
              <a:rPr lang="ru-RU"/>
              <a:t>Образец заголовка</a:t>
            </a:r>
          </a:p>
        </p:txBody>
      </p:sp>
      <p:sp>
        <p:nvSpPr>
          <p:cNvPr id="3" name="Таблица 2"/>
          <p:cNvSpPr>
            <a:spLocks noGrp="1"/>
          </p:cNvSpPr>
          <p:nvPr>
            <p:ph type="tbl" idx="1"/>
          </p:nvPr>
        </p:nvSpPr>
        <p:spPr>
          <a:xfrm>
            <a:off x="457200" y="1905000"/>
            <a:ext cx="8229600" cy="4114800"/>
          </a:xfrm>
        </p:spPr>
        <p:txBody>
          <a:bodyPr/>
          <a:lstStyle/>
          <a:p>
            <a:pPr lvl="0"/>
            <a:endParaRPr lang="ru-RU" noProof="0"/>
          </a:p>
        </p:txBody>
      </p:sp>
      <p:sp>
        <p:nvSpPr>
          <p:cNvPr id="4" name="Rectangle 4"/>
          <p:cNvSpPr>
            <a:spLocks noGrp="1" noChangeArrowheads="1"/>
          </p:cNvSpPr>
          <p:nvPr>
            <p:ph type="dt" sz="half" idx="10"/>
          </p:nvPr>
        </p:nvSpPr>
        <p:spPr>
          <a:ln/>
        </p:spPr>
        <p:txBody>
          <a:bodyPr/>
          <a:lstStyle>
            <a:lvl1pPr>
              <a:defRPr/>
            </a:lvl1pPr>
          </a:lstStyle>
          <a:p>
            <a:pPr>
              <a:defRPr/>
            </a:pPr>
            <a:fld id="{C1D943FB-F837-4743-B9BB-3042CFBB0479}" type="datetimeFigureOut">
              <a:rPr lang="ru-RU"/>
              <a:pPr>
                <a:defRPr/>
              </a:pPr>
              <a:t>06.06.2018</a:t>
            </a:fld>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E65D3CD8-F920-4CCE-A906-8B1E363A2A3A}" type="slidenum">
              <a:rPr lang="ru-RU"/>
              <a:pPr>
                <a:defRPr/>
              </a:pPr>
              <a:t>‹#›</a:t>
            </a:fld>
            <a:endParaRPr lang="ru-RU"/>
          </a:p>
        </p:txBody>
      </p:sp>
    </p:spTree>
    <p:extLst>
      <p:ext uri="{BB962C8B-B14F-4D97-AF65-F5344CB8AC3E}">
        <p14:creationId xmlns:p14="http://schemas.microsoft.com/office/powerpoint/2010/main" val="1891231611"/>
      </p:ext>
    </p:extLst>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8466" y="-8468"/>
            <a:ext cx="9171316" cy="6874935"/>
            <a:chOff x="-8466" y="-8468"/>
            <a:chExt cx="9171316" cy="6874935"/>
          </a:xfrm>
        </p:grpSpPr>
        <p:cxnSp>
          <p:nvCxnSpPr>
            <p:cNvPr id="28" name="Straight Connector 2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30" name="Freeform 2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Freeform 3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Freeform 3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Freeform 3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Freeform 3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Freeform 3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Freeform 3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50000"/>
                <a:alpha val="7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1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lumMod val="75000"/>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lumMod val="75000"/>
                  </a:schemeClr>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D12DEBD1-6943-42E0-ACCB-B98F6068013A}" type="slidenum">
              <a:rPr lang="ru-RU" altLang="ru-RU" smtClean="0"/>
              <a:pPr>
                <a:defRPr/>
              </a:pPr>
              <a:t>‹#›</a:t>
            </a:fld>
            <a:endParaRPr lang="ru-RU" altLang="ru-RU"/>
          </a:p>
        </p:txBody>
      </p:sp>
    </p:spTree>
    <p:extLst>
      <p:ext uri="{BB962C8B-B14F-4D97-AF65-F5344CB8AC3E}">
        <p14:creationId xmlns:p14="http://schemas.microsoft.com/office/powerpoint/2010/main" val="313889177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61377D48-9A6C-4E96-B5E2-D9A801F9CEB4}" type="datetimeFigureOut">
              <a:rPr lang="ru-RU" smtClean="0"/>
              <a:pPr>
                <a:defRPr/>
              </a:pPr>
              <a:t>06.06.2018</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C0A80B79-0F4D-4F3E-B5B2-E6EEB8FF86EF}" type="slidenum">
              <a:rPr lang="ru-RU" smtClean="0"/>
              <a:pPr>
                <a:defRPr/>
              </a:pPr>
              <a:t>‹#›</a:t>
            </a:fld>
            <a:endParaRPr lang="ru-RU"/>
          </a:p>
        </p:txBody>
      </p:sp>
    </p:spTree>
    <p:extLst>
      <p:ext uri="{BB962C8B-B14F-4D97-AF65-F5344CB8AC3E}">
        <p14:creationId xmlns:p14="http://schemas.microsoft.com/office/powerpoint/2010/main" val="2304932786"/>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1624CDD0-69CE-4C25-A95D-0666B4C31BB5}" type="slidenum">
              <a:rPr lang="ru-RU" altLang="ru-RU" smtClean="0"/>
              <a:pPr>
                <a:defRPr/>
              </a:pPr>
              <a:t>‹#›</a:t>
            </a:fld>
            <a:endParaRPr lang="ru-RU" altLang="ru-RU"/>
          </a:p>
        </p:txBody>
      </p:sp>
    </p:spTree>
    <p:extLst>
      <p:ext uri="{BB962C8B-B14F-4D97-AF65-F5344CB8AC3E}">
        <p14:creationId xmlns:p14="http://schemas.microsoft.com/office/powerpoint/2010/main" val="410692581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endParaRPr lang="ru-RU" altLang="ru-RU"/>
          </a:p>
        </p:txBody>
      </p:sp>
      <p:sp>
        <p:nvSpPr>
          <p:cNvPr id="6" name="Footer Placeholder 5"/>
          <p:cNvSpPr>
            <a:spLocks noGrp="1"/>
          </p:cNvSpPr>
          <p:nvPr>
            <p:ph type="ftr" sz="quarter" idx="11"/>
          </p:nvPr>
        </p:nvSpPr>
        <p:spPr/>
        <p:txBody>
          <a:bodyPr/>
          <a:lstStyle/>
          <a:p>
            <a:pPr>
              <a:defRPr/>
            </a:pPr>
            <a:endParaRPr lang="ru-RU" altLang="ru-RU"/>
          </a:p>
        </p:txBody>
      </p:sp>
      <p:sp>
        <p:nvSpPr>
          <p:cNvPr id="7" name="Slide Number Placeholder 6"/>
          <p:cNvSpPr>
            <a:spLocks noGrp="1"/>
          </p:cNvSpPr>
          <p:nvPr>
            <p:ph type="sldNum" sz="quarter" idx="12"/>
          </p:nvPr>
        </p:nvSpPr>
        <p:spPr/>
        <p:txBody>
          <a:bodyPr/>
          <a:lstStyle/>
          <a:p>
            <a:pPr>
              <a:defRPr/>
            </a:pPr>
            <a:fld id="{AE7DD7BC-2C9E-45CB-A983-662D7D2BBD05}" type="slidenum">
              <a:rPr lang="ru-RU" altLang="ru-RU" smtClean="0"/>
              <a:pPr>
                <a:defRPr/>
              </a:pPr>
              <a:t>‹#›</a:t>
            </a:fld>
            <a:endParaRPr lang="ru-RU" altLang="ru-RU"/>
          </a:p>
        </p:txBody>
      </p:sp>
    </p:spTree>
    <p:extLst>
      <p:ext uri="{BB962C8B-B14F-4D97-AF65-F5344CB8AC3E}">
        <p14:creationId xmlns:p14="http://schemas.microsoft.com/office/powerpoint/2010/main" val="237975750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endParaRPr lang="ru-RU" altLang="ru-RU"/>
          </a:p>
        </p:txBody>
      </p:sp>
      <p:sp>
        <p:nvSpPr>
          <p:cNvPr id="8" name="Footer Placeholder 7"/>
          <p:cNvSpPr>
            <a:spLocks noGrp="1"/>
          </p:cNvSpPr>
          <p:nvPr>
            <p:ph type="ftr" sz="quarter" idx="11"/>
          </p:nvPr>
        </p:nvSpPr>
        <p:spPr/>
        <p:txBody>
          <a:bodyPr/>
          <a:lstStyle/>
          <a:p>
            <a:pPr>
              <a:defRPr/>
            </a:pPr>
            <a:endParaRPr lang="ru-RU" altLang="ru-RU"/>
          </a:p>
        </p:txBody>
      </p:sp>
      <p:sp>
        <p:nvSpPr>
          <p:cNvPr id="9" name="Slide Number Placeholder 8"/>
          <p:cNvSpPr>
            <a:spLocks noGrp="1"/>
          </p:cNvSpPr>
          <p:nvPr>
            <p:ph type="sldNum" sz="quarter" idx="12"/>
          </p:nvPr>
        </p:nvSpPr>
        <p:spPr/>
        <p:txBody>
          <a:bodyPr/>
          <a:lstStyle/>
          <a:p>
            <a:pPr>
              <a:defRPr/>
            </a:pPr>
            <a:fld id="{04D1D38E-84CC-42BE-8ADC-87C3DE020724}" type="slidenum">
              <a:rPr lang="ru-RU" altLang="ru-RU" smtClean="0"/>
              <a:pPr>
                <a:defRPr/>
              </a:pPr>
              <a:t>‹#›</a:t>
            </a:fld>
            <a:endParaRPr lang="ru-RU" altLang="ru-RU"/>
          </a:p>
        </p:txBody>
      </p:sp>
    </p:spTree>
    <p:extLst>
      <p:ext uri="{BB962C8B-B14F-4D97-AF65-F5344CB8AC3E}">
        <p14:creationId xmlns:p14="http://schemas.microsoft.com/office/powerpoint/2010/main" val="168920906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endParaRPr lang="ru-RU" altLang="ru-RU"/>
          </a:p>
        </p:txBody>
      </p:sp>
      <p:sp>
        <p:nvSpPr>
          <p:cNvPr id="4" name="Footer Placeholder 3"/>
          <p:cNvSpPr>
            <a:spLocks noGrp="1"/>
          </p:cNvSpPr>
          <p:nvPr>
            <p:ph type="ftr" sz="quarter" idx="11"/>
          </p:nvPr>
        </p:nvSpPr>
        <p:spPr/>
        <p:txBody>
          <a:bodyPr/>
          <a:lstStyle/>
          <a:p>
            <a:pPr>
              <a:defRPr/>
            </a:pPr>
            <a:endParaRPr lang="ru-RU" altLang="ru-RU"/>
          </a:p>
        </p:txBody>
      </p:sp>
      <p:sp>
        <p:nvSpPr>
          <p:cNvPr id="5" name="Slide Number Placeholder 4"/>
          <p:cNvSpPr>
            <a:spLocks noGrp="1"/>
          </p:cNvSpPr>
          <p:nvPr>
            <p:ph type="sldNum" sz="quarter" idx="12"/>
          </p:nvPr>
        </p:nvSpPr>
        <p:spPr/>
        <p:txBody>
          <a:bodyPr/>
          <a:lstStyle/>
          <a:p>
            <a:pPr>
              <a:defRPr/>
            </a:pPr>
            <a:fld id="{CF19D1B4-CF89-4E61-80D5-A27665399C2D}" type="slidenum">
              <a:rPr lang="ru-RU" altLang="ru-RU" smtClean="0"/>
              <a:pPr>
                <a:defRPr/>
              </a:pPr>
              <a:t>‹#›</a:t>
            </a:fld>
            <a:endParaRPr lang="ru-RU" altLang="ru-RU"/>
          </a:p>
        </p:txBody>
      </p:sp>
    </p:spTree>
    <p:extLst>
      <p:ext uri="{BB962C8B-B14F-4D97-AF65-F5344CB8AC3E}">
        <p14:creationId xmlns:p14="http://schemas.microsoft.com/office/powerpoint/2010/main" val="282489892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ru-RU" altLang="ru-RU"/>
          </a:p>
        </p:txBody>
      </p:sp>
      <p:sp>
        <p:nvSpPr>
          <p:cNvPr id="3" name="Footer Placeholder 2"/>
          <p:cNvSpPr>
            <a:spLocks noGrp="1"/>
          </p:cNvSpPr>
          <p:nvPr>
            <p:ph type="ftr" sz="quarter" idx="11"/>
          </p:nvPr>
        </p:nvSpPr>
        <p:spPr/>
        <p:txBody>
          <a:bodyPr/>
          <a:lstStyle/>
          <a:p>
            <a:pPr>
              <a:defRPr/>
            </a:pPr>
            <a:endParaRPr lang="ru-RU" altLang="ru-RU"/>
          </a:p>
        </p:txBody>
      </p:sp>
      <p:sp>
        <p:nvSpPr>
          <p:cNvPr id="4" name="Slide Number Placeholder 3"/>
          <p:cNvSpPr>
            <a:spLocks noGrp="1"/>
          </p:cNvSpPr>
          <p:nvPr>
            <p:ph type="sldNum" sz="quarter" idx="12"/>
          </p:nvPr>
        </p:nvSpPr>
        <p:spPr/>
        <p:txBody>
          <a:bodyPr/>
          <a:lstStyle/>
          <a:p>
            <a:pPr>
              <a:defRPr/>
            </a:pPr>
            <a:fld id="{0C4EB3A9-1FC1-4733-840A-9787DC3598FD}" type="slidenum">
              <a:rPr lang="ru-RU" altLang="ru-RU" smtClean="0"/>
              <a:pPr>
                <a:defRPr/>
              </a:pPr>
              <a:t>‹#›</a:t>
            </a:fld>
            <a:endParaRPr lang="ru-RU" altLang="ru-RU"/>
          </a:p>
        </p:txBody>
      </p:sp>
    </p:spTree>
    <p:extLst>
      <p:ext uri="{BB962C8B-B14F-4D97-AF65-F5344CB8AC3E}">
        <p14:creationId xmlns:p14="http://schemas.microsoft.com/office/powerpoint/2010/main" val="209167503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ltLang="ru-RU"/>
          </a:p>
        </p:txBody>
      </p:sp>
      <p:sp>
        <p:nvSpPr>
          <p:cNvPr id="6" name="Footer Placeholder 5"/>
          <p:cNvSpPr>
            <a:spLocks noGrp="1"/>
          </p:cNvSpPr>
          <p:nvPr>
            <p:ph type="ftr" sz="quarter" idx="11"/>
          </p:nvPr>
        </p:nvSpPr>
        <p:spPr/>
        <p:txBody>
          <a:bodyPr/>
          <a:lstStyle/>
          <a:p>
            <a:pPr>
              <a:defRPr/>
            </a:pPr>
            <a:endParaRPr lang="ru-RU" altLang="ru-RU"/>
          </a:p>
        </p:txBody>
      </p:sp>
      <p:sp>
        <p:nvSpPr>
          <p:cNvPr id="7" name="Slide Number Placeholder 6"/>
          <p:cNvSpPr>
            <a:spLocks noGrp="1"/>
          </p:cNvSpPr>
          <p:nvPr>
            <p:ph type="sldNum" sz="quarter" idx="12"/>
          </p:nvPr>
        </p:nvSpPr>
        <p:spPr/>
        <p:txBody>
          <a:bodyPr/>
          <a:lstStyle/>
          <a:p>
            <a:pPr>
              <a:defRPr/>
            </a:pPr>
            <a:fld id="{76DE35F2-48AF-484A-9C6F-42C7AAE227D6}" type="slidenum">
              <a:rPr lang="ru-RU" altLang="ru-RU" smtClean="0"/>
              <a:pPr>
                <a:defRPr/>
              </a:pPr>
              <a:t>‹#›</a:t>
            </a:fld>
            <a:endParaRPr lang="ru-RU" altLang="ru-RU"/>
          </a:p>
        </p:txBody>
      </p:sp>
    </p:spTree>
    <p:extLst>
      <p:ext uri="{BB962C8B-B14F-4D97-AF65-F5344CB8AC3E}">
        <p14:creationId xmlns:p14="http://schemas.microsoft.com/office/powerpoint/2010/main" val="329167634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ltLang="ru-RU"/>
          </a:p>
        </p:txBody>
      </p:sp>
      <p:sp>
        <p:nvSpPr>
          <p:cNvPr id="6" name="Footer Placeholder 5"/>
          <p:cNvSpPr>
            <a:spLocks noGrp="1"/>
          </p:cNvSpPr>
          <p:nvPr>
            <p:ph type="ftr" sz="quarter" idx="11"/>
          </p:nvPr>
        </p:nvSpPr>
        <p:spPr/>
        <p:txBody>
          <a:bodyPr/>
          <a:lstStyle/>
          <a:p>
            <a:pPr>
              <a:defRPr/>
            </a:pPr>
            <a:endParaRPr lang="ru-RU" altLang="ru-RU"/>
          </a:p>
        </p:txBody>
      </p:sp>
      <p:sp>
        <p:nvSpPr>
          <p:cNvPr id="7" name="Slide Number Placeholder 6"/>
          <p:cNvSpPr>
            <a:spLocks noGrp="1"/>
          </p:cNvSpPr>
          <p:nvPr>
            <p:ph type="sldNum" sz="quarter" idx="12"/>
          </p:nvPr>
        </p:nvSpPr>
        <p:spPr/>
        <p:txBody>
          <a:bodyPr/>
          <a:lstStyle/>
          <a:p>
            <a:pPr>
              <a:defRPr/>
            </a:pPr>
            <a:fld id="{32A9C786-6C7C-4905-B112-2E4EBB42ABDF}" type="slidenum">
              <a:rPr lang="ru-RU" altLang="ru-RU" smtClean="0"/>
              <a:pPr>
                <a:defRPr/>
              </a:pPr>
              <a:t>‹#›</a:t>
            </a:fld>
            <a:endParaRPr lang="ru-RU" altLang="ru-RU"/>
          </a:p>
        </p:txBody>
      </p:sp>
    </p:spTree>
    <p:extLst>
      <p:ext uri="{BB962C8B-B14F-4D97-AF65-F5344CB8AC3E}">
        <p14:creationId xmlns:p14="http://schemas.microsoft.com/office/powerpoint/2010/main" val="132441149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02EF62D8-CF5F-46F4-A94A-8C68D8714B24}" type="slidenum">
              <a:rPr lang="ru-RU" altLang="ru-RU" smtClean="0"/>
              <a:pPr>
                <a:defRPr/>
              </a:pPr>
              <a:t>‹#›</a:t>
            </a:fld>
            <a:endParaRPr lang="ru-RU" altLang="ru-RU"/>
          </a:p>
        </p:txBody>
      </p:sp>
    </p:spTree>
    <p:extLst>
      <p:ext uri="{BB962C8B-B14F-4D97-AF65-F5344CB8AC3E}">
        <p14:creationId xmlns:p14="http://schemas.microsoft.com/office/powerpoint/2010/main" val="92572209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194B0343-3FD9-44B1-A934-ECEB410B61C1}" type="slidenum">
              <a:rPr lang="ru-RU" altLang="ru-RU" smtClean="0"/>
              <a:pPr>
                <a:defRPr/>
              </a:pPr>
              <a:t>‹#›</a:t>
            </a:fld>
            <a:endParaRPr lang="ru-RU" alt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71334404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394F43F5-F99D-4EB7-8E56-E8F2B0C75A8A}" type="slidenum">
              <a:rPr lang="ru-RU" altLang="ru-RU" smtClean="0"/>
              <a:pPr>
                <a:defRPr/>
              </a:pPr>
              <a:t>‹#›</a:t>
            </a:fld>
            <a:endParaRPr lang="ru-RU" altLang="ru-RU"/>
          </a:p>
        </p:txBody>
      </p:sp>
    </p:spTree>
    <p:extLst>
      <p:ext uri="{BB962C8B-B14F-4D97-AF65-F5344CB8AC3E}">
        <p14:creationId xmlns:p14="http://schemas.microsoft.com/office/powerpoint/2010/main" val="39305057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235916D7-24DD-4582-80F2-ADFDF472303B}" type="slidenum">
              <a:rPr lang="ru-RU" altLang="ru-RU" smtClean="0"/>
              <a:pPr>
                <a:defRPr/>
              </a:pPr>
              <a:t>‹#›</a:t>
            </a:fld>
            <a:endParaRPr lang="ru-RU" alt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81012301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E379B65F-5BB5-455B-B530-470394E25ECC}" type="slidenum">
              <a:rPr lang="ru-RU" altLang="ru-RU" smtClean="0"/>
              <a:pPr>
                <a:defRPr/>
              </a:pPr>
              <a:t>‹#›</a:t>
            </a:fld>
            <a:endParaRPr lang="ru-RU" altLang="ru-RU"/>
          </a:p>
        </p:txBody>
      </p:sp>
    </p:spTree>
    <p:extLst>
      <p:ext uri="{BB962C8B-B14F-4D97-AF65-F5344CB8AC3E}">
        <p14:creationId xmlns:p14="http://schemas.microsoft.com/office/powerpoint/2010/main" val="247816699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DAC34149-3687-4CD2-B71E-C315A15A0249}" type="slidenum">
              <a:rPr lang="ru-RU" altLang="ru-RU" smtClean="0"/>
              <a:pPr>
                <a:defRPr/>
              </a:pPr>
              <a:t>‹#›</a:t>
            </a:fld>
            <a:endParaRPr lang="ru-RU" altLang="ru-RU"/>
          </a:p>
        </p:txBody>
      </p:sp>
    </p:spTree>
    <p:extLst>
      <p:ext uri="{BB962C8B-B14F-4D97-AF65-F5344CB8AC3E}">
        <p14:creationId xmlns:p14="http://schemas.microsoft.com/office/powerpoint/2010/main" val="6248973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BEA719CA-0F4D-4C49-BFD0-E52BB8AFFC64}" type="slidenum">
              <a:rPr lang="ru-RU" altLang="ru-RU" smtClean="0"/>
              <a:pPr>
                <a:defRPr/>
              </a:pPr>
              <a:t>‹#›</a:t>
            </a:fld>
            <a:endParaRPr lang="ru-RU" altLang="ru-RU"/>
          </a:p>
        </p:txBody>
      </p:sp>
    </p:spTree>
    <p:extLst>
      <p:ext uri="{BB962C8B-B14F-4D97-AF65-F5344CB8AC3E}">
        <p14:creationId xmlns:p14="http://schemas.microsoft.com/office/powerpoint/2010/main" val="364697439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AndTx">
  <p:cSld name="Заголовок, объект и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7813"/>
            <a:ext cx="8229600" cy="1139825"/>
          </a:xfrm>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30725"/>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648200" y="1600200"/>
            <a:ext cx="4038600" cy="4530725"/>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Rectangle 26"/>
          <p:cNvSpPr>
            <a:spLocks noGrp="1" noChangeArrowheads="1"/>
          </p:cNvSpPr>
          <p:nvPr>
            <p:ph type="ftr" sz="quarter" idx="10"/>
          </p:nvPr>
        </p:nvSpPr>
        <p:spPr>
          <a:ln/>
        </p:spPr>
        <p:txBody>
          <a:bodyPr/>
          <a:lstStyle>
            <a:lvl1pPr>
              <a:defRPr/>
            </a:lvl1pPr>
          </a:lstStyle>
          <a:p>
            <a:pPr>
              <a:defRPr/>
            </a:pPr>
            <a:endParaRPr lang="ru-RU"/>
          </a:p>
        </p:txBody>
      </p:sp>
      <p:sp>
        <p:nvSpPr>
          <p:cNvPr id="6" name="Rectangle 27"/>
          <p:cNvSpPr>
            <a:spLocks noGrp="1" noChangeArrowheads="1"/>
          </p:cNvSpPr>
          <p:nvPr>
            <p:ph type="sldNum" sz="quarter" idx="11"/>
          </p:nvPr>
        </p:nvSpPr>
        <p:spPr>
          <a:ln/>
        </p:spPr>
        <p:txBody>
          <a:bodyPr/>
          <a:lstStyle>
            <a:lvl1pPr>
              <a:defRPr/>
            </a:lvl1pPr>
          </a:lstStyle>
          <a:p>
            <a:pPr>
              <a:defRPr/>
            </a:pPr>
            <a:fld id="{4C174FC9-58A6-444D-A69D-BDAFF29BFCFD}" type="slidenum">
              <a:rPr lang="ru-RU"/>
              <a:pPr>
                <a:defRPr/>
              </a:pPr>
              <a:t>‹#›</a:t>
            </a:fld>
            <a:endParaRPr lang="ru-RU"/>
          </a:p>
        </p:txBody>
      </p:sp>
      <p:sp>
        <p:nvSpPr>
          <p:cNvPr id="7" name="Rectangle 28"/>
          <p:cNvSpPr>
            <a:spLocks noGrp="1" noChangeArrowheads="1"/>
          </p:cNvSpPr>
          <p:nvPr>
            <p:ph type="dt" sz="half" idx="12"/>
          </p:nvPr>
        </p:nvSpPr>
        <p:spPr>
          <a:ln/>
        </p:spPr>
        <p:txBody>
          <a:bodyPr/>
          <a:lstStyle>
            <a:lvl1pPr>
              <a:defRPr/>
            </a:lvl1pPr>
          </a:lstStyle>
          <a:p>
            <a:pPr>
              <a:defRPr/>
            </a:pPr>
            <a:fld id="{195C3F2B-BD68-428B-B337-91B549B1B5B7}" type="datetimeFigureOut">
              <a:rPr lang="ru-RU"/>
              <a:pPr>
                <a:defRPr/>
              </a:pPr>
              <a:t>06.06.2018</a:t>
            </a:fld>
            <a:endParaRPr lang="ru-RU"/>
          </a:p>
        </p:txBody>
      </p:sp>
    </p:spTree>
    <p:extLst>
      <p:ext uri="{BB962C8B-B14F-4D97-AF65-F5344CB8AC3E}">
        <p14:creationId xmlns:p14="http://schemas.microsoft.com/office/powerpoint/2010/main" val="1365356050"/>
      </p:ext>
    </p:extLst>
  </p:cSld>
  <p:clrMapOvr>
    <a:masterClrMapping/>
  </p:clrMapOvr>
  <p:timing>
    <p:tnLst>
      <p:par>
        <p:cTn id="1" dur="indefinite" restart="never" nodeType="tmRoot"/>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pPr>
              <a:defRPr/>
            </a:pPr>
            <a:fld id="{D12DEBD1-6943-42E0-ACCB-B98F6068013A}" type="slidenum">
              <a:rPr lang="ru-RU" altLang="ru-RU" smtClean="0"/>
              <a:pPr>
                <a:defRPr/>
              </a:pPr>
              <a:t>‹#›</a:t>
            </a:fld>
            <a:endParaRPr lang="ru-RU" altLang="ru-RU"/>
          </a:p>
        </p:txBody>
      </p:sp>
    </p:spTree>
    <p:extLst>
      <p:ext uri="{BB962C8B-B14F-4D97-AF65-F5344CB8AC3E}">
        <p14:creationId xmlns:p14="http://schemas.microsoft.com/office/powerpoint/2010/main" val="131208529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61377D48-9A6C-4E96-B5E2-D9A801F9CEB4}" type="datetimeFigureOut">
              <a:rPr lang="ru-RU" smtClean="0"/>
              <a:pPr>
                <a:defRPr/>
              </a:pPr>
              <a:t>06.06.2018</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pPr>
              <a:defRPr/>
            </a:pPr>
            <a:fld id="{C0A80B79-0F4D-4F3E-B5B2-E6EEB8FF86EF}" type="slidenum">
              <a:rPr lang="ru-RU" smtClean="0"/>
              <a:pPr>
                <a:defRPr/>
              </a:pPr>
              <a:t>‹#›</a:t>
            </a:fld>
            <a:endParaRPr lang="ru-RU"/>
          </a:p>
        </p:txBody>
      </p:sp>
    </p:spTree>
    <p:extLst>
      <p:ext uri="{BB962C8B-B14F-4D97-AF65-F5344CB8AC3E}">
        <p14:creationId xmlns:p14="http://schemas.microsoft.com/office/powerpoint/2010/main" val="2183182158"/>
      </p:ext>
    </p:extLst>
  </p:cSld>
  <p:clrMapOvr>
    <a:masterClrMapping/>
  </p:clrMapOvr>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pPr>
              <a:defRPr/>
            </a:pPr>
            <a:fld id="{1624CDD0-69CE-4C25-A95D-0666B4C31BB5}" type="slidenum">
              <a:rPr lang="ru-RU" altLang="ru-RU" smtClean="0"/>
              <a:pPr>
                <a:defRPr/>
              </a:pPr>
              <a:t>‹#›</a:t>
            </a:fld>
            <a:endParaRPr lang="ru-RU" altLang="ru-RU"/>
          </a:p>
        </p:txBody>
      </p:sp>
    </p:spTree>
    <p:extLst>
      <p:ext uri="{BB962C8B-B14F-4D97-AF65-F5344CB8AC3E}">
        <p14:creationId xmlns:p14="http://schemas.microsoft.com/office/powerpoint/2010/main" val="178955163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endParaRPr lang="ru-RU" altLang="ru-RU"/>
          </a:p>
        </p:txBody>
      </p:sp>
      <p:sp>
        <p:nvSpPr>
          <p:cNvPr id="6" name="Footer Placeholder 5"/>
          <p:cNvSpPr>
            <a:spLocks noGrp="1"/>
          </p:cNvSpPr>
          <p:nvPr>
            <p:ph type="ftr" sz="quarter" idx="11"/>
          </p:nvPr>
        </p:nvSpPr>
        <p:spPr/>
        <p:txBody>
          <a:bodyPr/>
          <a:lstStyle/>
          <a:p>
            <a:pPr>
              <a:defRPr/>
            </a:pPr>
            <a:endParaRPr lang="ru-RU" altLang="ru-RU"/>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pPr>
              <a:defRPr/>
            </a:pPr>
            <a:fld id="{AE7DD7BC-2C9E-45CB-A983-662D7D2BBD05}" type="slidenum">
              <a:rPr lang="ru-RU" altLang="ru-RU" smtClean="0"/>
              <a:pPr>
                <a:defRPr/>
              </a:pPr>
              <a:t>‹#›</a:t>
            </a:fld>
            <a:endParaRPr lang="ru-RU" altLang="ru-RU"/>
          </a:p>
        </p:txBody>
      </p:sp>
    </p:spTree>
    <p:extLst>
      <p:ext uri="{BB962C8B-B14F-4D97-AF65-F5344CB8AC3E}">
        <p14:creationId xmlns:p14="http://schemas.microsoft.com/office/powerpoint/2010/main" val="226086952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endParaRPr lang="ru-RU" altLang="ru-RU"/>
          </a:p>
        </p:txBody>
      </p:sp>
      <p:sp>
        <p:nvSpPr>
          <p:cNvPr id="8" name="Footer Placeholder 7"/>
          <p:cNvSpPr>
            <a:spLocks noGrp="1"/>
          </p:cNvSpPr>
          <p:nvPr>
            <p:ph type="ftr" sz="quarter" idx="11"/>
          </p:nvPr>
        </p:nvSpPr>
        <p:spPr/>
        <p:txBody>
          <a:bodyPr/>
          <a:lstStyle/>
          <a:p>
            <a:pPr>
              <a:defRPr/>
            </a:pPr>
            <a:endParaRPr lang="ru-RU" altLang="ru-RU"/>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pPr>
              <a:defRPr/>
            </a:pPr>
            <a:fld id="{04D1D38E-84CC-42BE-8ADC-87C3DE020724}" type="slidenum">
              <a:rPr lang="ru-RU" altLang="ru-RU" smtClean="0"/>
              <a:pPr>
                <a:defRPr/>
              </a:pPr>
              <a:t>‹#›</a:t>
            </a:fld>
            <a:endParaRPr lang="ru-RU" altLang="ru-RU"/>
          </a:p>
        </p:txBody>
      </p:sp>
    </p:spTree>
    <p:extLst>
      <p:ext uri="{BB962C8B-B14F-4D97-AF65-F5344CB8AC3E}">
        <p14:creationId xmlns:p14="http://schemas.microsoft.com/office/powerpoint/2010/main" val="38031318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endParaRPr lang="ru-RU" altLang="ru-RU"/>
          </a:p>
        </p:txBody>
      </p:sp>
      <p:sp>
        <p:nvSpPr>
          <p:cNvPr id="4" name="Footer Placeholder 3"/>
          <p:cNvSpPr>
            <a:spLocks noGrp="1"/>
          </p:cNvSpPr>
          <p:nvPr>
            <p:ph type="ftr" sz="quarter" idx="11"/>
          </p:nvPr>
        </p:nvSpPr>
        <p:spPr/>
        <p:txBody>
          <a:bodyPr/>
          <a:lstStyle/>
          <a:p>
            <a:pPr>
              <a:defRPr/>
            </a:pPr>
            <a:endParaRPr lang="ru-RU" altLang="ru-RU"/>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pPr>
              <a:defRPr/>
            </a:pPr>
            <a:fld id="{CF19D1B4-CF89-4E61-80D5-A27665399C2D}" type="slidenum">
              <a:rPr lang="ru-RU" altLang="ru-RU" smtClean="0"/>
              <a:pPr>
                <a:defRPr/>
              </a:pPr>
              <a:t>‹#›</a:t>
            </a:fld>
            <a:endParaRPr lang="ru-RU" altLang="ru-RU"/>
          </a:p>
        </p:txBody>
      </p:sp>
    </p:spTree>
    <p:extLst>
      <p:ext uri="{BB962C8B-B14F-4D97-AF65-F5344CB8AC3E}">
        <p14:creationId xmlns:p14="http://schemas.microsoft.com/office/powerpoint/2010/main" val="416467408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ru-RU" altLang="ru-RU"/>
          </a:p>
        </p:txBody>
      </p:sp>
      <p:sp>
        <p:nvSpPr>
          <p:cNvPr id="3" name="Footer Placeholder 2"/>
          <p:cNvSpPr>
            <a:spLocks noGrp="1"/>
          </p:cNvSpPr>
          <p:nvPr>
            <p:ph type="ftr" sz="quarter" idx="11"/>
          </p:nvPr>
        </p:nvSpPr>
        <p:spPr/>
        <p:txBody>
          <a:bodyPr/>
          <a:lstStyle/>
          <a:p>
            <a:pPr>
              <a:defRPr/>
            </a:pPr>
            <a:endParaRPr lang="ru-RU" altLang="ru-RU"/>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pPr>
              <a:defRPr/>
            </a:pPr>
            <a:fld id="{0C4EB3A9-1FC1-4733-840A-9787DC3598FD}" type="slidenum">
              <a:rPr lang="ru-RU" altLang="ru-RU" smtClean="0"/>
              <a:pPr>
                <a:defRPr/>
              </a:pPr>
              <a:t>‹#›</a:t>
            </a:fld>
            <a:endParaRPr lang="ru-RU" altLang="ru-RU"/>
          </a:p>
        </p:txBody>
      </p:sp>
    </p:spTree>
    <p:extLst>
      <p:ext uri="{BB962C8B-B14F-4D97-AF65-F5344CB8AC3E}">
        <p14:creationId xmlns:p14="http://schemas.microsoft.com/office/powerpoint/2010/main" val="424923506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ltLang="ru-RU"/>
          </a:p>
        </p:txBody>
      </p:sp>
      <p:sp>
        <p:nvSpPr>
          <p:cNvPr id="6" name="Footer Placeholder 5"/>
          <p:cNvSpPr>
            <a:spLocks noGrp="1"/>
          </p:cNvSpPr>
          <p:nvPr>
            <p:ph type="ftr" sz="quarter" idx="11"/>
          </p:nvPr>
        </p:nvSpPr>
        <p:spPr/>
        <p:txBody>
          <a:bodyPr/>
          <a:lstStyle/>
          <a:p>
            <a:pPr>
              <a:defRPr/>
            </a:pPr>
            <a:endParaRPr lang="ru-RU" alt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pPr>
              <a:defRPr/>
            </a:pPr>
            <a:fld id="{76DE35F2-48AF-484A-9C6F-42C7AAE227D6}" type="slidenum">
              <a:rPr lang="ru-RU" altLang="ru-RU" smtClean="0"/>
              <a:pPr>
                <a:defRPr/>
              </a:pPr>
              <a:t>‹#›</a:t>
            </a:fld>
            <a:endParaRPr lang="ru-RU" altLang="ru-RU"/>
          </a:p>
        </p:txBody>
      </p:sp>
    </p:spTree>
    <p:extLst>
      <p:ext uri="{BB962C8B-B14F-4D97-AF65-F5344CB8AC3E}">
        <p14:creationId xmlns:p14="http://schemas.microsoft.com/office/powerpoint/2010/main" val="167755077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ltLang="ru-RU"/>
          </a:p>
        </p:txBody>
      </p:sp>
      <p:sp>
        <p:nvSpPr>
          <p:cNvPr id="6" name="Footer Placeholder 5"/>
          <p:cNvSpPr>
            <a:spLocks noGrp="1"/>
          </p:cNvSpPr>
          <p:nvPr>
            <p:ph type="ftr" sz="quarter" idx="11"/>
          </p:nvPr>
        </p:nvSpPr>
        <p:spPr/>
        <p:txBody>
          <a:bodyPr/>
          <a:lstStyle/>
          <a:p>
            <a:pPr>
              <a:defRPr/>
            </a:pPr>
            <a:endParaRPr lang="ru-RU" altLang="ru-RU"/>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32A9C786-6C7C-4905-B112-2E4EBB42ABDF}" type="slidenum">
              <a:rPr lang="ru-RU" altLang="ru-RU" smtClean="0"/>
              <a:pPr>
                <a:defRPr/>
              </a:pPr>
              <a:t>‹#›</a:t>
            </a:fld>
            <a:endParaRPr lang="ru-RU" altLang="ru-RU"/>
          </a:p>
        </p:txBody>
      </p:sp>
    </p:spTree>
    <p:extLst>
      <p:ext uri="{BB962C8B-B14F-4D97-AF65-F5344CB8AC3E}">
        <p14:creationId xmlns:p14="http://schemas.microsoft.com/office/powerpoint/2010/main" val="10367837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pPr>
              <a:defRPr/>
            </a:pPr>
            <a:fld id="{02EF62D8-CF5F-46F4-A94A-8C68D8714B24}" type="slidenum">
              <a:rPr lang="ru-RU" altLang="ru-RU" smtClean="0"/>
              <a:pPr>
                <a:defRPr/>
              </a:pPr>
              <a:t>‹#›</a:t>
            </a:fld>
            <a:endParaRPr lang="ru-RU" altLang="ru-RU"/>
          </a:p>
        </p:txBody>
      </p:sp>
    </p:spTree>
    <p:extLst>
      <p:ext uri="{BB962C8B-B14F-4D97-AF65-F5344CB8AC3E}">
        <p14:creationId xmlns:p14="http://schemas.microsoft.com/office/powerpoint/2010/main" val="170029696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pPr>
              <a:defRPr/>
            </a:pPr>
            <a:fld id="{194B0343-3FD9-44B1-A934-ECEB410B61C1}" type="slidenum">
              <a:rPr lang="ru-RU" altLang="ru-RU" smtClean="0"/>
              <a:pPr>
                <a:defRPr/>
              </a:pPr>
              <a:t>‹#›</a:t>
            </a:fld>
            <a:endParaRPr lang="ru-RU" altLang="ru-RU"/>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24256869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pPr>
              <a:defRPr/>
            </a:pPr>
            <a:endParaRPr lang="ru-RU" altLang="ru-RU"/>
          </a:p>
        </p:txBody>
      </p:sp>
      <p:sp>
        <p:nvSpPr>
          <p:cNvPr id="6" name="Footer Placeholder 5"/>
          <p:cNvSpPr>
            <a:spLocks noGrp="1"/>
          </p:cNvSpPr>
          <p:nvPr>
            <p:ph type="ftr" sz="quarter" idx="11"/>
          </p:nvPr>
        </p:nvSpPr>
        <p:spPr/>
        <p:txBody>
          <a:bodyPr/>
          <a:lstStyle/>
          <a:p>
            <a:pPr>
              <a:defRPr/>
            </a:pPr>
            <a:endParaRPr lang="ru-RU" altLang="ru-RU"/>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394F43F5-F99D-4EB7-8E56-E8F2B0C75A8A}" type="slidenum">
              <a:rPr lang="ru-RU" altLang="ru-RU" smtClean="0"/>
              <a:pPr>
                <a:defRPr/>
              </a:pPr>
              <a:t>‹#›</a:t>
            </a:fld>
            <a:endParaRPr lang="ru-RU" altLang="ru-RU"/>
          </a:p>
        </p:txBody>
      </p:sp>
    </p:spTree>
    <p:extLst>
      <p:ext uri="{BB962C8B-B14F-4D97-AF65-F5344CB8AC3E}">
        <p14:creationId xmlns:p14="http://schemas.microsoft.com/office/powerpoint/2010/main" val="332859542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pPr>
              <a:defRPr/>
            </a:pPr>
            <a:endParaRPr lang="ru-RU" altLang="ru-RU"/>
          </a:p>
        </p:txBody>
      </p:sp>
      <p:sp>
        <p:nvSpPr>
          <p:cNvPr id="6" name="Footer Placeholder 5"/>
          <p:cNvSpPr>
            <a:spLocks noGrp="1"/>
          </p:cNvSpPr>
          <p:nvPr>
            <p:ph type="ftr" sz="quarter" idx="11"/>
          </p:nvPr>
        </p:nvSpPr>
        <p:spPr/>
        <p:txBody>
          <a:bodyPr/>
          <a:lstStyle/>
          <a:p>
            <a:pPr>
              <a:defRPr/>
            </a:pPr>
            <a:endParaRPr lang="ru-RU" altLang="ru-RU"/>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235916D7-24DD-4582-80F2-ADFDF472303B}" type="slidenum">
              <a:rPr lang="ru-RU" altLang="ru-RU" smtClean="0"/>
              <a:pPr>
                <a:defRPr/>
              </a:pPr>
              <a:t>‹#›</a:t>
            </a:fld>
            <a:endParaRPr lang="ru-RU" altLang="ru-RU"/>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34310670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pPr>
              <a:defRPr/>
            </a:pPr>
            <a:endParaRPr lang="ru-RU" altLang="ru-RU"/>
          </a:p>
        </p:txBody>
      </p:sp>
      <p:sp>
        <p:nvSpPr>
          <p:cNvPr id="6" name="Footer Placeholder 5"/>
          <p:cNvSpPr>
            <a:spLocks noGrp="1"/>
          </p:cNvSpPr>
          <p:nvPr>
            <p:ph type="ftr" sz="quarter" idx="11"/>
          </p:nvPr>
        </p:nvSpPr>
        <p:spPr/>
        <p:txBody>
          <a:bodyPr/>
          <a:lstStyle/>
          <a:p>
            <a:pPr>
              <a:defRPr/>
            </a:pPr>
            <a:endParaRPr lang="ru-RU" altLang="ru-RU"/>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E379B65F-5BB5-455B-B530-470394E25ECC}" type="slidenum">
              <a:rPr lang="ru-RU" altLang="ru-RU" smtClean="0"/>
              <a:pPr>
                <a:defRPr/>
              </a:pPr>
              <a:t>‹#›</a:t>
            </a:fld>
            <a:endParaRPr lang="ru-RU" altLang="ru-RU"/>
          </a:p>
        </p:txBody>
      </p:sp>
    </p:spTree>
    <p:extLst>
      <p:ext uri="{BB962C8B-B14F-4D97-AF65-F5344CB8AC3E}">
        <p14:creationId xmlns:p14="http://schemas.microsoft.com/office/powerpoint/2010/main" val="191972757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pPr>
              <a:defRPr/>
            </a:pPr>
            <a:fld id="{DAC34149-3687-4CD2-B71E-C315A15A0249}" type="slidenum">
              <a:rPr lang="ru-RU" altLang="ru-RU" smtClean="0"/>
              <a:pPr>
                <a:defRPr/>
              </a:pPr>
              <a:t>‹#›</a:t>
            </a:fld>
            <a:endParaRPr lang="ru-RU" altLang="ru-RU"/>
          </a:p>
        </p:txBody>
      </p:sp>
    </p:spTree>
    <p:extLst>
      <p:ext uri="{BB962C8B-B14F-4D97-AF65-F5344CB8AC3E}">
        <p14:creationId xmlns:p14="http://schemas.microsoft.com/office/powerpoint/2010/main" val="83846945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pPr>
              <a:defRPr/>
            </a:pPr>
            <a:fld id="{BEA719CA-0F4D-4C49-BFD0-E52BB8AFFC64}" type="slidenum">
              <a:rPr lang="ru-RU" altLang="ru-RU" smtClean="0"/>
              <a:pPr>
                <a:defRPr/>
              </a:pPr>
              <a:t>‹#›</a:t>
            </a:fld>
            <a:endParaRPr lang="ru-RU" altLang="ru-RU"/>
          </a:p>
        </p:txBody>
      </p:sp>
    </p:spTree>
    <p:extLst>
      <p:ext uri="{BB962C8B-B14F-4D97-AF65-F5344CB8AC3E}">
        <p14:creationId xmlns:p14="http://schemas.microsoft.com/office/powerpoint/2010/main" val="2639964662"/>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D12DEBD1-6943-42E0-ACCB-B98F6068013A}" type="slidenum">
              <a:rPr lang="ru-RU" altLang="ru-RU" smtClean="0"/>
              <a:pPr>
                <a:defRPr/>
              </a:pPr>
              <a:t>‹#›</a:t>
            </a:fld>
            <a:endParaRPr lang="ru-RU" altLang="ru-RU"/>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825797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61377D48-9A6C-4E96-B5E2-D9A801F9CEB4}" type="datetimeFigureOut">
              <a:rPr lang="ru-RU" smtClean="0"/>
              <a:pPr>
                <a:defRPr/>
              </a:pPr>
              <a:t>06.06.2018</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C0A80B79-0F4D-4F3E-B5B2-E6EEB8FF86EF}" type="slidenum">
              <a:rPr lang="ru-RU" smtClean="0"/>
              <a:pPr>
                <a:defRPr/>
              </a:pPr>
              <a:t>‹#›</a:t>
            </a:fld>
            <a:endParaRPr lang="ru-RU"/>
          </a:p>
        </p:txBody>
      </p:sp>
    </p:spTree>
    <p:extLst>
      <p:ext uri="{BB962C8B-B14F-4D97-AF65-F5344CB8AC3E}">
        <p14:creationId xmlns:p14="http://schemas.microsoft.com/office/powerpoint/2010/main" val="1911906424"/>
      </p:ext>
    </p:extLst>
  </p:cSld>
  <p:clrMapOvr>
    <a:masterClrMapping/>
  </p:clrMapOvr>
  <p:timing>
    <p:tnLst>
      <p:par>
        <p:cTn id="1" dur="indefinite" restart="never" nodeType="tmRoot"/>
      </p:par>
    </p:tn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ru-RU" smtClean="0"/>
              <a:t>Образец заголовка</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1624CDD0-69CE-4C25-A95D-0666B4C31BB5}" type="slidenum">
              <a:rPr lang="ru-RU" altLang="ru-RU" smtClean="0"/>
              <a:pPr>
                <a:defRPr/>
              </a:pPr>
              <a:t>‹#›</a:t>
            </a:fld>
            <a:endParaRPr lang="ru-RU" altLang="ru-RU"/>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9520429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endParaRPr lang="ru-RU" altLang="ru-RU"/>
          </a:p>
        </p:txBody>
      </p:sp>
      <p:sp>
        <p:nvSpPr>
          <p:cNvPr id="6" name="Footer Placeholder 5"/>
          <p:cNvSpPr>
            <a:spLocks noGrp="1"/>
          </p:cNvSpPr>
          <p:nvPr>
            <p:ph type="ftr" sz="quarter" idx="11"/>
          </p:nvPr>
        </p:nvSpPr>
        <p:spPr/>
        <p:txBody>
          <a:bodyPr/>
          <a:lstStyle/>
          <a:p>
            <a:pPr>
              <a:defRPr/>
            </a:pPr>
            <a:endParaRPr lang="ru-RU" altLang="ru-RU"/>
          </a:p>
        </p:txBody>
      </p:sp>
      <p:sp>
        <p:nvSpPr>
          <p:cNvPr id="7" name="Slide Number Placeholder 6"/>
          <p:cNvSpPr>
            <a:spLocks noGrp="1"/>
          </p:cNvSpPr>
          <p:nvPr>
            <p:ph type="sldNum" sz="quarter" idx="12"/>
          </p:nvPr>
        </p:nvSpPr>
        <p:spPr/>
        <p:txBody>
          <a:bodyPr/>
          <a:lstStyle/>
          <a:p>
            <a:pPr>
              <a:defRPr/>
            </a:pPr>
            <a:fld id="{AE7DD7BC-2C9E-45CB-A983-662D7D2BBD05}" type="slidenum">
              <a:rPr lang="ru-RU" altLang="ru-RU" smtClean="0"/>
              <a:pPr>
                <a:defRPr/>
              </a:pPr>
              <a:t>‹#›</a:t>
            </a:fld>
            <a:endParaRPr lang="ru-RU" altLang="ru-RU"/>
          </a:p>
        </p:txBody>
      </p:sp>
    </p:spTree>
    <p:extLst>
      <p:ext uri="{BB962C8B-B14F-4D97-AF65-F5344CB8AC3E}">
        <p14:creationId xmlns:p14="http://schemas.microsoft.com/office/powerpoint/2010/main" val="269658577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822960" y="2582334"/>
            <a:ext cx="3703320" cy="328676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63440" y="2582334"/>
            <a:ext cx="3703320" cy="328676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endParaRPr lang="ru-RU" altLang="ru-RU"/>
          </a:p>
        </p:txBody>
      </p:sp>
      <p:sp>
        <p:nvSpPr>
          <p:cNvPr id="8" name="Footer Placeholder 7"/>
          <p:cNvSpPr>
            <a:spLocks noGrp="1"/>
          </p:cNvSpPr>
          <p:nvPr>
            <p:ph type="ftr" sz="quarter" idx="11"/>
          </p:nvPr>
        </p:nvSpPr>
        <p:spPr/>
        <p:txBody>
          <a:bodyPr/>
          <a:lstStyle/>
          <a:p>
            <a:pPr>
              <a:defRPr/>
            </a:pPr>
            <a:endParaRPr lang="ru-RU" altLang="ru-RU"/>
          </a:p>
        </p:txBody>
      </p:sp>
      <p:sp>
        <p:nvSpPr>
          <p:cNvPr id="9" name="Slide Number Placeholder 8"/>
          <p:cNvSpPr>
            <a:spLocks noGrp="1"/>
          </p:cNvSpPr>
          <p:nvPr>
            <p:ph type="sldNum" sz="quarter" idx="12"/>
          </p:nvPr>
        </p:nvSpPr>
        <p:spPr/>
        <p:txBody>
          <a:bodyPr/>
          <a:lstStyle/>
          <a:p>
            <a:pPr>
              <a:defRPr/>
            </a:pPr>
            <a:fld id="{04D1D38E-84CC-42BE-8ADC-87C3DE020724}" type="slidenum">
              <a:rPr lang="ru-RU" altLang="ru-RU" smtClean="0"/>
              <a:pPr>
                <a:defRPr/>
              </a:pPr>
              <a:t>‹#›</a:t>
            </a:fld>
            <a:endParaRPr lang="ru-RU" altLang="ru-RU"/>
          </a:p>
        </p:txBody>
      </p:sp>
    </p:spTree>
    <p:extLst>
      <p:ext uri="{BB962C8B-B14F-4D97-AF65-F5344CB8AC3E}">
        <p14:creationId xmlns:p14="http://schemas.microsoft.com/office/powerpoint/2010/main" val="2296992450"/>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endParaRPr lang="ru-RU" altLang="ru-RU"/>
          </a:p>
        </p:txBody>
      </p:sp>
      <p:sp>
        <p:nvSpPr>
          <p:cNvPr id="4" name="Footer Placeholder 3"/>
          <p:cNvSpPr>
            <a:spLocks noGrp="1"/>
          </p:cNvSpPr>
          <p:nvPr>
            <p:ph type="ftr" sz="quarter" idx="11"/>
          </p:nvPr>
        </p:nvSpPr>
        <p:spPr/>
        <p:txBody>
          <a:bodyPr/>
          <a:lstStyle/>
          <a:p>
            <a:pPr>
              <a:defRPr/>
            </a:pPr>
            <a:endParaRPr lang="ru-RU" altLang="ru-RU"/>
          </a:p>
        </p:txBody>
      </p:sp>
      <p:sp>
        <p:nvSpPr>
          <p:cNvPr id="5" name="Slide Number Placeholder 4"/>
          <p:cNvSpPr>
            <a:spLocks noGrp="1"/>
          </p:cNvSpPr>
          <p:nvPr>
            <p:ph type="sldNum" sz="quarter" idx="12"/>
          </p:nvPr>
        </p:nvSpPr>
        <p:spPr/>
        <p:txBody>
          <a:bodyPr/>
          <a:lstStyle/>
          <a:p>
            <a:pPr>
              <a:defRPr/>
            </a:pPr>
            <a:fld id="{CF19D1B4-CF89-4E61-80D5-A27665399C2D}" type="slidenum">
              <a:rPr lang="ru-RU" altLang="ru-RU" smtClean="0"/>
              <a:pPr>
                <a:defRPr/>
              </a:pPr>
              <a:t>‹#›</a:t>
            </a:fld>
            <a:endParaRPr lang="ru-RU" altLang="ru-RU"/>
          </a:p>
        </p:txBody>
      </p:sp>
    </p:spTree>
    <p:extLst>
      <p:ext uri="{BB962C8B-B14F-4D97-AF65-F5344CB8AC3E}">
        <p14:creationId xmlns:p14="http://schemas.microsoft.com/office/powerpoint/2010/main" val="370668398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a:defRPr/>
            </a:pPr>
            <a:endParaRPr lang="ru-RU" altLang="ru-RU"/>
          </a:p>
        </p:txBody>
      </p:sp>
      <p:sp>
        <p:nvSpPr>
          <p:cNvPr id="8" name="Footer Placeholder 7"/>
          <p:cNvSpPr>
            <a:spLocks noGrp="1"/>
          </p:cNvSpPr>
          <p:nvPr>
            <p:ph type="ftr" sz="quarter" idx="11"/>
          </p:nvPr>
        </p:nvSpPr>
        <p:spPr/>
        <p:txBody>
          <a:bodyPr/>
          <a:lstStyle>
            <a:lvl1pPr>
              <a:defRPr>
                <a:solidFill>
                  <a:srgbClr val="FFFFFF"/>
                </a:solidFill>
              </a:defRPr>
            </a:lvl1pPr>
          </a:lstStyle>
          <a:p>
            <a:pPr>
              <a:defRPr/>
            </a:pPr>
            <a:endParaRPr lang="ru-RU" altLang="ru-RU"/>
          </a:p>
        </p:txBody>
      </p:sp>
      <p:sp>
        <p:nvSpPr>
          <p:cNvPr id="9" name="Slide Number Placeholder 8"/>
          <p:cNvSpPr>
            <a:spLocks noGrp="1"/>
          </p:cNvSpPr>
          <p:nvPr>
            <p:ph type="sldNum" sz="quarter" idx="12"/>
          </p:nvPr>
        </p:nvSpPr>
        <p:spPr/>
        <p:txBody>
          <a:bodyPr/>
          <a:lstStyle/>
          <a:p>
            <a:pPr>
              <a:defRPr/>
            </a:pPr>
            <a:fld id="{0C4EB3A9-1FC1-4733-840A-9787DC3598FD}" type="slidenum">
              <a:rPr lang="ru-RU" altLang="ru-RU" smtClean="0"/>
              <a:pPr>
                <a:defRPr/>
              </a:pPr>
              <a:t>‹#›</a:t>
            </a:fld>
            <a:endParaRPr lang="ru-RU" altLang="ru-RU"/>
          </a:p>
        </p:txBody>
      </p:sp>
    </p:spTree>
    <p:extLst>
      <p:ext uri="{BB962C8B-B14F-4D97-AF65-F5344CB8AC3E}">
        <p14:creationId xmlns:p14="http://schemas.microsoft.com/office/powerpoint/2010/main" val="170011330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pPr>
              <a:defRPr/>
            </a:pPr>
            <a:endParaRPr lang="ru-RU" altLang="ru-RU"/>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pPr>
              <a:defRPr/>
            </a:pPr>
            <a:endParaRPr lang="ru-RU" altLang="ru-RU"/>
          </a:p>
        </p:txBody>
      </p:sp>
      <p:sp>
        <p:nvSpPr>
          <p:cNvPr id="7" name="Slide Number Placeholder 6"/>
          <p:cNvSpPr>
            <a:spLocks noGrp="1"/>
          </p:cNvSpPr>
          <p:nvPr>
            <p:ph type="sldNum" sz="quarter" idx="12"/>
          </p:nvPr>
        </p:nvSpPr>
        <p:spPr/>
        <p:txBody>
          <a:bodyPr/>
          <a:lstStyle>
            <a:lvl1pPr>
              <a:defRPr>
                <a:solidFill>
                  <a:schemeClr val="tx2"/>
                </a:solidFill>
              </a:defRPr>
            </a:lvl1pPr>
          </a:lstStyle>
          <a:p>
            <a:pPr>
              <a:defRPr/>
            </a:pPr>
            <a:fld id="{76DE35F2-48AF-484A-9C6F-42C7AAE227D6}" type="slidenum">
              <a:rPr lang="ru-RU" altLang="ru-RU" smtClean="0"/>
              <a:pPr>
                <a:defRPr/>
              </a:pPr>
              <a:t>‹#›</a:t>
            </a:fld>
            <a:endParaRPr lang="ru-RU" altLang="ru-RU"/>
          </a:p>
        </p:txBody>
      </p:sp>
    </p:spTree>
    <p:extLst>
      <p:ext uri="{BB962C8B-B14F-4D97-AF65-F5344CB8AC3E}">
        <p14:creationId xmlns:p14="http://schemas.microsoft.com/office/powerpoint/2010/main" val="1142224314"/>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ltLang="ru-RU"/>
          </a:p>
        </p:txBody>
      </p:sp>
      <p:sp>
        <p:nvSpPr>
          <p:cNvPr id="6" name="Footer Placeholder 5"/>
          <p:cNvSpPr>
            <a:spLocks noGrp="1"/>
          </p:cNvSpPr>
          <p:nvPr>
            <p:ph type="ftr" sz="quarter" idx="11"/>
          </p:nvPr>
        </p:nvSpPr>
        <p:spPr/>
        <p:txBody>
          <a:bodyPr/>
          <a:lstStyle/>
          <a:p>
            <a:pPr>
              <a:defRPr/>
            </a:pPr>
            <a:endParaRPr lang="ru-RU" altLang="ru-RU"/>
          </a:p>
        </p:txBody>
      </p:sp>
      <p:sp>
        <p:nvSpPr>
          <p:cNvPr id="7" name="Slide Number Placeholder 6"/>
          <p:cNvSpPr>
            <a:spLocks noGrp="1"/>
          </p:cNvSpPr>
          <p:nvPr>
            <p:ph type="sldNum" sz="quarter" idx="12"/>
          </p:nvPr>
        </p:nvSpPr>
        <p:spPr/>
        <p:txBody>
          <a:bodyPr/>
          <a:lstStyle/>
          <a:p>
            <a:pPr>
              <a:defRPr/>
            </a:pPr>
            <a:fld id="{32A9C786-6C7C-4905-B112-2E4EBB42ABDF}" type="slidenum">
              <a:rPr lang="ru-RU" altLang="ru-RU" smtClean="0"/>
              <a:pPr>
                <a:defRPr/>
              </a:pPr>
              <a:t>‹#›</a:t>
            </a:fld>
            <a:endParaRPr lang="ru-RU" altLang="ru-RU"/>
          </a:p>
        </p:txBody>
      </p:sp>
    </p:spTree>
    <p:extLst>
      <p:ext uri="{BB962C8B-B14F-4D97-AF65-F5344CB8AC3E}">
        <p14:creationId xmlns:p14="http://schemas.microsoft.com/office/powerpoint/2010/main" val="246288654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DAC34149-3687-4CD2-B71E-C315A15A0249}" type="slidenum">
              <a:rPr lang="ru-RU" altLang="ru-RU" smtClean="0"/>
              <a:pPr>
                <a:defRPr/>
              </a:pPr>
              <a:t>‹#›</a:t>
            </a:fld>
            <a:endParaRPr lang="ru-RU" altLang="ru-RU"/>
          </a:p>
        </p:txBody>
      </p:sp>
    </p:spTree>
    <p:extLst>
      <p:ext uri="{BB962C8B-B14F-4D97-AF65-F5344CB8AC3E}">
        <p14:creationId xmlns:p14="http://schemas.microsoft.com/office/powerpoint/2010/main" val="4229683735"/>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BEA719CA-0F4D-4C49-BFD0-E52BB8AFFC64}" type="slidenum">
              <a:rPr lang="ru-RU" altLang="ru-RU" smtClean="0"/>
              <a:pPr>
                <a:defRPr/>
              </a:pPr>
              <a:t>‹#›</a:t>
            </a:fld>
            <a:endParaRPr lang="ru-RU" altLang="ru-RU"/>
          </a:p>
        </p:txBody>
      </p:sp>
    </p:spTree>
    <p:extLst>
      <p:ext uri="{BB962C8B-B14F-4D97-AF65-F5344CB8AC3E}">
        <p14:creationId xmlns:p14="http://schemas.microsoft.com/office/powerpoint/2010/main" val="3677119063"/>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18" name="Group 17"/>
          <p:cNvGrpSpPr/>
          <p:nvPr/>
        </p:nvGrpSpPr>
        <p:grpSpPr>
          <a:xfrm>
            <a:off x="0" y="0"/>
            <a:ext cx="9144677" cy="6858000"/>
            <a:chOff x="0" y="0"/>
            <a:chExt cx="9144677" cy="6858000"/>
          </a:xfrm>
        </p:grpSpPr>
        <p:pic>
          <p:nvPicPr>
            <p:cNvPr id="8" name="Picture 7" descr="S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Rectangle 10"/>
            <p:cNvSpPr/>
            <p:nvPr/>
          </p:nvSpPr>
          <p:spPr>
            <a:xfrm>
              <a:off x="1515532" y="1520422"/>
              <a:ext cx="6112935" cy="3818468"/>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2" name="Picture 11"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0" y="3128434"/>
              <a:ext cx="1664208" cy="612648"/>
            </a:xfrm>
            <a:prstGeom prst="rect">
              <a:avLst/>
            </a:prstGeom>
          </p:spPr>
        </p:pic>
        <p:pic>
          <p:nvPicPr>
            <p:cNvPr id="13" name="Picture 12"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7480469" y="3128434"/>
              <a:ext cx="1664208" cy="612648"/>
            </a:xfrm>
            <a:prstGeom prst="rect">
              <a:avLst/>
            </a:prstGeom>
          </p:spPr>
        </p:pic>
      </p:grpSp>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6065417" y="5054602"/>
            <a:ext cx="673276" cy="279400"/>
          </a:xfrm>
        </p:spPr>
        <p:txBody>
          <a:bodyPr/>
          <a:lstStyle/>
          <a:p>
            <a:pPr>
              <a:defRPr/>
            </a:pPr>
            <a:endParaRPr lang="ru-RU" altLang="ru-RU"/>
          </a:p>
        </p:txBody>
      </p:sp>
      <p:sp>
        <p:nvSpPr>
          <p:cNvPr id="5" name="Footer Placeholder 4"/>
          <p:cNvSpPr>
            <a:spLocks noGrp="1"/>
          </p:cNvSpPr>
          <p:nvPr>
            <p:ph type="ftr" sz="quarter" idx="11"/>
          </p:nvPr>
        </p:nvSpPr>
        <p:spPr>
          <a:xfrm>
            <a:off x="1921934" y="5054602"/>
            <a:ext cx="4064860" cy="279400"/>
          </a:xfrm>
        </p:spPr>
        <p:txBody>
          <a:bodyPr/>
          <a:lstStyle/>
          <a:p>
            <a:pPr>
              <a:defRPr/>
            </a:pPr>
            <a:endParaRPr lang="ru-RU" altLang="ru-RU"/>
          </a:p>
        </p:txBody>
      </p:sp>
      <p:sp>
        <p:nvSpPr>
          <p:cNvPr id="6" name="Slide Number Placeholder 5"/>
          <p:cNvSpPr>
            <a:spLocks noGrp="1"/>
          </p:cNvSpPr>
          <p:nvPr>
            <p:ph type="sldNum" sz="quarter" idx="12"/>
          </p:nvPr>
        </p:nvSpPr>
        <p:spPr>
          <a:xfrm>
            <a:off x="6817317" y="5054602"/>
            <a:ext cx="413483" cy="279400"/>
          </a:xfrm>
        </p:spPr>
        <p:txBody>
          <a:bodyPr/>
          <a:lstStyle/>
          <a:p>
            <a:pPr>
              <a:defRPr/>
            </a:pPr>
            <a:fld id="{D12DEBD1-6943-42E0-ACCB-B98F6068013A}" type="slidenum">
              <a:rPr lang="ru-RU" altLang="ru-RU" smtClean="0"/>
              <a:pPr>
                <a:defRPr/>
              </a:pPr>
              <a:t>‹#›</a:t>
            </a:fld>
            <a:endParaRPr lang="ru-RU" altLang="ru-RU"/>
          </a:p>
        </p:txBody>
      </p:sp>
      <p:cxnSp>
        <p:nvCxnSpPr>
          <p:cNvPr id="15" name="Straight Connector 14"/>
          <p:cNvCxnSpPr/>
          <p:nvPr/>
        </p:nvCxnSpPr>
        <p:spPr>
          <a:xfrm>
            <a:off x="2019825" y="3471329"/>
            <a:ext cx="51130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65952318"/>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cxnSp>
        <p:nvCxnSpPr>
          <p:cNvPr id="7" name="Straight Connector 6"/>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61377D48-9A6C-4E96-B5E2-D9A801F9CEB4}" type="datetimeFigureOut">
              <a:rPr lang="ru-RU" smtClean="0"/>
              <a:pPr>
                <a:defRPr/>
              </a:pPr>
              <a:t>06.06.2018</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C0A80B79-0F4D-4F3E-B5B2-E6EEB8FF86EF}" type="slidenum">
              <a:rPr lang="ru-RU" smtClean="0"/>
              <a:pPr>
                <a:defRPr/>
              </a:pPr>
              <a:t>‹#›</a:t>
            </a:fld>
            <a:endParaRPr lang="ru-RU"/>
          </a:p>
        </p:txBody>
      </p:sp>
    </p:spTree>
    <p:extLst>
      <p:ext uri="{BB962C8B-B14F-4D97-AF65-F5344CB8AC3E}">
        <p14:creationId xmlns:p14="http://schemas.microsoft.com/office/powerpoint/2010/main" val="45026797"/>
      </p:ext>
    </p:extLst>
  </p:cSld>
  <p:clrMapOvr>
    <a:masterClrMapping/>
  </p:clrMapOvr>
  <p:timing>
    <p:tnLst>
      <p:par>
        <p:cTn id="1" dur="indefinite" restart="never" nodeType="tmRoot"/>
      </p:par>
    </p:tnLst>
  </p:timing>
</p:sldLayout>
</file>

<file path=ppt/slideLayouts/slideLayout6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1624CDD0-69CE-4C25-A95D-0666B4C31BB5}" type="slidenum">
              <a:rPr lang="ru-RU" altLang="ru-RU" smtClean="0"/>
              <a:pPr>
                <a:defRPr/>
              </a:pPr>
              <a:t>‹#›</a:t>
            </a:fld>
            <a:endParaRPr lang="ru-RU" altLang="ru-RU"/>
          </a:p>
        </p:txBody>
      </p:sp>
      <p:cxnSp>
        <p:nvCxnSpPr>
          <p:cNvPr id="31" name="Straight Connector 30"/>
          <p:cNvCxnSpPr/>
          <p:nvPr/>
        </p:nvCxnSpPr>
        <p:spPr>
          <a:xfrm>
            <a:off x="1278466" y="3599392"/>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28372018"/>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76866" y="915337"/>
            <a:ext cx="6798734" cy="1303867"/>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176866" y="2487168"/>
            <a:ext cx="3337560" cy="344728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endParaRPr lang="ru-RU" altLang="ru-RU"/>
          </a:p>
        </p:txBody>
      </p:sp>
      <p:sp>
        <p:nvSpPr>
          <p:cNvPr id="6" name="Footer Placeholder 5"/>
          <p:cNvSpPr>
            <a:spLocks noGrp="1"/>
          </p:cNvSpPr>
          <p:nvPr>
            <p:ph type="ftr" sz="quarter" idx="11"/>
          </p:nvPr>
        </p:nvSpPr>
        <p:spPr/>
        <p:txBody>
          <a:bodyPr/>
          <a:lstStyle/>
          <a:p>
            <a:pPr>
              <a:defRPr/>
            </a:pPr>
            <a:endParaRPr lang="ru-RU" altLang="ru-RU"/>
          </a:p>
        </p:txBody>
      </p:sp>
      <p:sp>
        <p:nvSpPr>
          <p:cNvPr id="7" name="Slide Number Placeholder 6"/>
          <p:cNvSpPr>
            <a:spLocks noGrp="1"/>
          </p:cNvSpPr>
          <p:nvPr>
            <p:ph type="sldNum" sz="quarter" idx="12"/>
          </p:nvPr>
        </p:nvSpPr>
        <p:spPr/>
        <p:txBody>
          <a:bodyPr/>
          <a:lstStyle/>
          <a:p>
            <a:pPr>
              <a:defRPr/>
            </a:pPr>
            <a:fld id="{AE7DD7BC-2C9E-45CB-A983-662D7D2BBD05}" type="slidenum">
              <a:rPr lang="ru-RU" altLang="ru-RU" smtClean="0"/>
              <a:pPr>
                <a:defRPr/>
              </a:pPr>
              <a:t>‹#›</a:t>
            </a:fld>
            <a:endParaRPr lang="ru-RU" altLang="ru-RU"/>
          </a:p>
        </p:txBody>
      </p:sp>
    </p:spTree>
    <p:extLst>
      <p:ext uri="{BB962C8B-B14F-4D97-AF65-F5344CB8AC3E}">
        <p14:creationId xmlns:p14="http://schemas.microsoft.com/office/powerpoint/2010/main" val="1958155461"/>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76868" y="3243263"/>
            <a:ext cx="3337560" cy="2706624"/>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1832" y="3243263"/>
            <a:ext cx="3337560" cy="2706624"/>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endParaRPr lang="ru-RU" altLang="ru-RU"/>
          </a:p>
        </p:txBody>
      </p:sp>
      <p:sp>
        <p:nvSpPr>
          <p:cNvPr id="8" name="Footer Placeholder 7"/>
          <p:cNvSpPr>
            <a:spLocks noGrp="1"/>
          </p:cNvSpPr>
          <p:nvPr>
            <p:ph type="ftr" sz="quarter" idx="11"/>
          </p:nvPr>
        </p:nvSpPr>
        <p:spPr/>
        <p:txBody>
          <a:bodyPr/>
          <a:lstStyle/>
          <a:p>
            <a:pPr>
              <a:defRPr/>
            </a:pPr>
            <a:endParaRPr lang="ru-RU" altLang="ru-RU"/>
          </a:p>
        </p:txBody>
      </p:sp>
      <p:sp>
        <p:nvSpPr>
          <p:cNvPr id="9" name="Slide Number Placeholder 8"/>
          <p:cNvSpPr>
            <a:spLocks noGrp="1"/>
          </p:cNvSpPr>
          <p:nvPr>
            <p:ph type="sldNum" sz="quarter" idx="12"/>
          </p:nvPr>
        </p:nvSpPr>
        <p:spPr/>
        <p:txBody>
          <a:bodyPr/>
          <a:lstStyle/>
          <a:p>
            <a:pPr>
              <a:defRPr/>
            </a:pPr>
            <a:fld id="{04D1D38E-84CC-42BE-8ADC-87C3DE020724}" type="slidenum">
              <a:rPr lang="ru-RU" altLang="ru-RU" smtClean="0"/>
              <a:pPr>
                <a:defRPr/>
              </a:pPr>
              <a:t>‹#›</a:t>
            </a:fld>
            <a:endParaRPr lang="ru-RU" altLang="ru-RU"/>
          </a:p>
        </p:txBody>
      </p:sp>
      <p:cxnSp>
        <p:nvCxnSpPr>
          <p:cNvPr id="41" name="Straight Connector 40"/>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50836164"/>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endParaRPr lang="ru-RU" altLang="ru-RU"/>
          </a:p>
        </p:txBody>
      </p:sp>
      <p:sp>
        <p:nvSpPr>
          <p:cNvPr id="4" name="Footer Placeholder 3"/>
          <p:cNvSpPr>
            <a:spLocks noGrp="1"/>
          </p:cNvSpPr>
          <p:nvPr>
            <p:ph type="ftr" sz="quarter" idx="11"/>
          </p:nvPr>
        </p:nvSpPr>
        <p:spPr/>
        <p:txBody>
          <a:bodyPr/>
          <a:lstStyle/>
          <a:p>
            <a:pPr>
              <a:defRPr/>
            </a:pPr>
            <a:endParaRPr lang="ru-RU" altLang="ru-RU"/>
          </a:p>
        </p:txBody>
      </p:sp>
      <p:sp>
        <p:nvSpPr>
          <p:cNvPr id="5" name="Slide Number Placeholder 4"/>
          <p:cNvSpPr>
            <a:spLocks noGrp="1"/>
          </p:cNvSpPr>
          <p:nvPr>
            <p:ph type="sldNum" sz="quarter" idx="12"/>
          </p:nvPr>
        </p:nvSpPr>
        <p:spPr/>
        <p:txBody>
          <a:bodyPr/>
          <a:lstStyle/>
          <a:p>
            <a:pPr>
              <a:defRPr/>
            </a:pPr>
            <a:fld id="{CF19D1B4-CF89-4E61-80D5-A27665399C2D}" type="slidenum">
              <a:rPr lang="ru-RU" altLang="ru-RU" smtClean="0"/>
              <a:pPr>
                <a:defRPr/>
              </a:pPr>
              <a:t>‹#›</a:t>
            </a:fld>
            <a:endParaRPr lang="ru-RU" altLang="ru-RU"/>
          </a:p>
        </p:txBody>
      </p:sp>
      <p:cxnSp>
        <p:nvCxnSpPr>
          <p:cNvPr id="14" name="Straight Connector 13"/>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065896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ru-RU" altLang="ru-RU"/>
          </a:p>
        </p:txBody>
      </p:sp>
      <p:sp>
        <p:nvSpPr>
          <p:cNvPr id="3" name="Footer Placeholder 2"/>
          <p:cNvSpPr>
            <a:spLocks noGrp="1"/>
          </p:cNvSpPr>
          <p:nvPr>
            <p:ph type="ftr" sz="quarter" idx="11"/>
          </p:nvPr>
        </p:nvSpPr>
        <p:spPr/>
        <p:txBody>
          <a:bodyPr/>
          <a:lstStyle/>
          <a:p>
            <a:pPr>
              <a:defRPr/>
            </a:pPr>
            <a:endParaRPr lang="ru-RU" altLang="ru-RU"/>
          </a:p>
        </p:txBody>
      </p:sp>
      <p:sp>
        <p:nvSpPr>
          <p:cNvPr id="4" name="Slide Number Placeholder 3"/>
          <p:cNvSpPr>
            <a:spLocks noGrp="1"/>
          </p:cNvSpPr>
          <p:nvPr>
            <p:ph type="sldNum" sz="quarter" idx="12"/>
          </p:nvPr>
        </p:nvSpPr>
        <p:spPr/>
        <p:txBody>
          <a:bodyPr/>
          <a:lstStyle/>
          <a:p>
            <a:pPr>
              <a:defRPr/>
            </a:pPr>
            <a:fld id="{0C4EB3A9-1FC1-4733-840A-9787DC3598FD}" type="slidenum">
              <a:rPr lang="ru-RU" altLang="ru-RU" smtClean="0"/>
              <a:pPr>
                <a:defRPr/>
              </a:pPr>
              <a:t>‹#›</a:t>
            </a:fld>
            <a:endParaRPr lang="ru-RU" altLang="ru-RU"/>
          </a:p>
        </p:txBody>
      </p:sp>
    </p:spTree>
    <p:extLst>
      <p:ext uri="{BB962C8B-B14F-4D97-AF65-F5344CB8AC3E}">
        <p14:creationId xmlns:p14="http://schemas.microsoft.com/office/powerpoint/2010/main" val="3588836876"/>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ltLang="ru-RU"/>
          </a:p>
        </p:txBody>
      </p:sp>
      <p:sp>
        <p:nvSpPr>
          <p:cNvPr id="6" name="Footer Placeholder 5"/>
          <p:cNvSpPr>
            <a:spLocks noGrp="1"/>
          </p:cNvSpPr>
          <p:nvPr>
            <p:ph type="ftr" sz="quarter" idx="11"/>
          </p:nvPr>
        </p:nvSpPr>
        <p:spPr/>
        <p:txBody>
          <a:bodyPr/>
          <a:lstStyle/>
          <a:p>
            <a:pPr>
              <a:defRPr/>
            </a:pPr>
            <a:endParaRPr lang="ru-RU" altLang="ru-RU"/>
          </a:p>
        </p:txBody>
      </p:sp>
      <p:sp>
        <p:nvSpPr>
          <p:cNvPr id="7" name="Slide Number Placeholder 6"/>
          <p:cNvSpPr>
            <a:spLocks noGrp="1"/>
          </p:cNvSpPr>
          <p:nvPr>
            <p:ph type="sldNum" sz="quarter" idx="12"/>
          </p:nvPr>
        </p:nvSpPr>
        <p:spPr/>
        <p:txBody>
          <a:bodyPr/>
          <a:lstStyle/>
          <a:p>
            <a:pPr>
              <a:defRPr/>
            </a:pPr>
            <a:fld id="{76DE35F2-48AF-484A-9C6F-42C7AAE227D6}" type="slidenum">
              <a:rPr lang="ru-RU" altLang="ru-RU" smtClean="0"/>
              <a:pPr>
                <a:defRPr/>
              </a:pPr>
              <a:t>‹#›</a:t>
            </a:fld>
            <a:endParaRPr lang="ru-RU" altLang="ru-RU"/>
          </a:p>
        </p:txBody>
      </p:sp>
      <p:cxnSp>
        <p:nvCxnSpPr>
          <p:cNvPr id="16" name="Straight Connector 15"/>
          <p:cNvCxnSpPr/>
          <p:nvPr/>
        </p:nvCxnSpPr>
        <p:spPr>
          <a:xfrm>
            <a:off x="1278466" y="2912533"/>
            <a:ext cx="233359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40923886"/>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ru-RU" smtClean="0"/>
              <a:t>Образец заголовка</a:t>
            </a:r>
            <a:endParaRPr lang="en-US" dirty="0"/>
          </a:p>
        </p:txBody>
      </p:sp>
      <p:sp>
        <p:nvSpPr>
          <p:cNvPr id="17" name="Picture Placeholder 2"/>
          <p:cNvSpPr>
            <a:spLocks noGrp="1" noChangeAspect="1"/>
          </p:cNvSpPr>
          <p:nvPr>
            <p:ph type="pic" idx="1"/>
          </p:nvPr>
        </p:nvSpPr>
        <p:spPr>
          <a:xfrm>
            <a:off x="5183069"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ltLang="ru-RU"/>
          </a:p>
        </p:txBody>
      </p:sp>
      <p:sp>
        <p:nvSpPr>
          <p:cNvPr id="6" name="Footer Placeholder 5"/>
          <p:cNvSpPr>
            <a:spLocks noGrp="1"/>
          </p:cNvSpPr>
          <p:nvPr>
            <p:ph type="ftr" sz="quarter" idx="11"/>
          </p:nvPr>
        </p:nvSpPr>
        <p:spPr/>
        <p:txBody>
          <a:bodyPr/>
          <a:lstStyle/>
          <a:p>
            <a:pPr>
              <a:defRPr/>
            </a:pPr>
            <a:endParaRPr lang="ru-RU" altLang="ru-RU"/>
          </a:p>
        </p:txBody>
      </p:sp>
      <p:sp>
        <p:nvSpPr>
          <p:cNvPr id="7" name="Slide Number Placeholder 6"/>
          <p:cNvSpPr>
            <a:spLocks noGrp="1"/>
          </p:cNvSpPr>
          <p:nvPr>
            <p:ph type="sldNum" sz="quarter" idx="12"/>
          </p:nvPr>
        </p:nvSpPr>
        <p:spPr/>
        <p:txBody>
          <a:bodyPr/>
          <a:lstStyle/>
          <a:p>
            <a:pPr>
              <a:defRPr/>
            </a:pPr>
            <a:fld id="{32A9C786-6C7C-4905-B112-2E4EBB42ABDF}" type="slidenum">
              <a:rPr lang="ru-RU" altLang="ru-RU" smtClean="0"/>
              <a:pPr>
                <a:defRPr/>
              </a:pPr>
              <a:t>‹#›</a:t>
            </a:fld>
            <a:endParaRPr lang="ru-RU" altLang="ru-RU"/>
          </a:p>
        </p:txBody>
      </p:sp>
    </p:spTree>
    <p:extLst>
      <p:ext uri="{BB962C8B-B14F-4D97-AF65-F5344CB8AC3E}">
        <p14:creationId xmlns:p14="http://schemas.microsoft.com/office/powerpoint/2010/main" val="2776626385"/>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ltLang="ru-RU"/>
          </a:p>
        </p:txBody>
      </p:sp>
      <p:sp>
        <p:nvSpPr>
          <p:cNvPr id="6" name="Footer Placeholder 5"/>
          <p:cNvSpPr>
            <a:spLocks noGrp="1"/>
          </p:cNvSpPr>
          <p:nvPr>
            <p:ph type="ftr" sz="quarter" idx="11"/>
          </p:nvPr>
        </p:nvSpPr>
        <p:spPr/>
        <p:txBody>
          <a:bodyPr/>
          <a:lstStyle/>
          <a:p>
            <a:pPr>
              <a:defRPr/>
            </a:pPr>
            <a:endParaRPr lang="ru-RU" altLang="ru-RU"/>
          </a:p>
        </p:txBody>
      </p:sp>
      <p:sp>
        <p:nvSpPr>
          <p:cNvPr id="7" name="Slide Number Placeholder 6"/>
          <p:cNvSpPr>
            <a:spLocks noGrp="1"/>
          </p:cNvSpPr>
          <p:nvPr>
            <p:ph type="sldNum" sz="quarter" idx="12"/>
          </p:nvPr>
        </p:nvSpPr>
        <p:spPr/>
        <p:txBody>
          <a:bodyPr/>
          <a:lstStyle/>
          <a:p>
            <a:pPr>
              <a:defRPr/>
            </a:pPr>
            <a:fld id="{7BE0ECFE-4B00-4DAC-A506-F9285C15F75F}" type="slidenum">
              <a:rPr lang="ru-RU" altLang="ru-RU" smtClean="0"/>
              <a:pPr>
                <a:defRPr/>
              </a:pPr>
              <a:t>‹#›</a:t>
            </a:fld>
            <a:endParaRPr lang="ru-RU" altLang="ru-RU"/>
          </a:p>
        </p:txBody>
      </p:sp>
    </p:spTree>
    <p:extLst>
      <p:ext uri="{BB962C8B-B14F-4D97-AF65-F5344CB8AC3E}">
        <p14:creationId xmlns:p14="http://schemas.microsoft.com/office/powerpoint/2010/main" val="3137904366"/>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02EF62D8-CF5F-46F4-A94A-8C68D8714B24}" type="slidenum">
              <a:rPr lang="ru-RU" altLang="ru-RU" smtClean="0"/>
              <a:pPr>
                <a:defRPr/>
              </a:pPr>
              <a:t>‹#›</a:t>
            </a:fld>
            <a:endParaRPr lang="ru-RU" altLang="ru-RU"/>
          </a:p>
        </p:txBody>
      </p:sp>
      <p:cxnSp>
        <p:nvCxnSpPr>
          <p:cNvPr id="15" name="Straight Connector 14"/>
          <p:cNvCxnSpPr/>
          <p:nvPr/>
        </p:nvCxnSpPr>
        <p:spPr>
          <a:xfrm>
            <a:off x="1278465" y="4140199"/>
            <a:ext cx="660642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0509868"/>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194B0343-3FD9-44B1-A934-ECEB410B61C1}" type="slidenum">
              <a:rPr lang="ru-RU" altLang="ru-RU" smtClean="0"/>
              <a:pPr>
                <a:defRPr/>
              </a:pPr>
              <a:t>‹#›</a:t>
            </a:fld>
            <a:endParaRPr lang="ru-RU" altLang="ru-RU"/>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26519232"/>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394F43F5-F99D-4EB7-8E56-E8F2B0C75A8A}" type="slidenum">
              <a:rPr lang="ru-RU" altLang="ru-RU" smtClean="0"/>
              <a:pPr>
                <a:defRPr/>
              </a:pPr>
              <a:t>‹#›</a:t>
            </a:fld>
            <a:endParaRPr lang="ru-RU" altLang="ru-RU"/>
          </a:p>
        </p:txBody>
      </p:sp>
    </p:spTree>
    <p:extLst>
      <p:ext uri="{BB962C8B-B14F-4D97-AF65-F5344CB8AC3E}">
        <p14:creationId xmlns:p14="http://schemas.microsoft.com/office/powerpoint/2010/main" val="3874184333"/>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8"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235916D7-24DD-4582-80F2-ADFDF472303B}" type="slidenum">
              <a:rPr lang="ru-RU" altLang="ru-RU" smtClean="0"/>
              <a:pPr>
                <a:defRPr/>
              </a:pPr>
              <a:t>‹#›</a:t>
            </a:fld>
            <a:endParaRPr lang="ru-RU" altLang="ru-RU"/>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33609816"/>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ru-RU" smtClean="0"/>
              <a:t>Образец заголовка</a:t>
            </a:r>
            <a:endParaRPr lang="en-US" dirty="0"/>
          </a:p>
        </p:txBody>
      </p:sp>
      <p:sp>
        <p:nvSpPr>
          <p:cNvPr id="14"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E379B65F-5BB5-455B-B530-470394E25ECC}" type="slidenum">
              <a:rPr lang="ru-RU" altLang="ru-RU" smtClean="0"/>
              <a:pPr>
                <a:defRPr/>
              </a:pPr>
              <a:t>‹#›</a:t>
            </a:fld>
            <a:endParaRPr lang="ru-RU" altLang="ru-RU"/>
          </a:p>
        </p:txBody>
      </p:sp>
      <p:cxnSp>
        <p:nvCxnSpPr>
          <p:cNvPr id="15" name="Straight Connector 14"/>
          <p:cNvCxnSpPr/>
          <p:nvPr/>
        </p:nvCxnSpPr>
        <p:spPr>
          <a:xfrm>
            <a:off x="1278469" y="3429000"/>
            <a:ext cx="660642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75638647"/>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DAC34149-3687-4CD2-B71E-C315A15A0249}" type="slidenum">
              <a:rPr lang="ru-RU" altLang="ru-RU" smtClean="0"/>
              <a:pPr>
                <a:defRPr/>
              </a:pPr>
              <a:t>‹#›</a:t>
            </a:fld>
            <a:endParaRPr lang="ru-RU" altLang="ru-RU"/>
          </a:p>
        </p:txBody>
      </p:sp>
      <p:cxnSp>
        <p:nvCxnSpPr>
          <p:cNvPr id="14" name="Straight Connector 13"/>
          <p:cNvCxnSpPr/>
          <p:nvPr/>
        </p:nvCxnSpPr>
        <p:spPr>
          <a:xfrm>
            <a:off x="1278466" y="2354670"/>
            <a:ext cx="660642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92384054"/>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BEA719CA-0F4D-4C49-BFD0-E52BB8AFFC64}" type="slidenum">
              <a:rPr lang="ru-RU" altLang="ru-RU" smtClean="0"/>
              <a:pPr>
                <a:defRPr/>
              </a:pPr>
              <a:t>‹#›</a:t>
            </a:fld>
            <a:endParaRPr lang="ru-RU" altLang="ru-RU"/>
          </a:p>
        </p:txBody>
      </p:sp>
      <p:cxnSp>
        <p:nvCxnSpPr>
          <p:cNvPr id="14" name="Straight Connector 13"/>
          <p:cNvCxnSpPr/>
          <p:nvPr/>
        </p:nvCxnSpPr>
        <p:spPr>
          <a:xfrm>
            <a:off x="6245512" y="906873"/>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0041832"/>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xAndObj">
  <p:cSld name="Заголовок, текст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62000" y="762000"/>
            <a:ext cx="7924800" cy="1143000"/>
          </a:xfrm>
        </p:spPr>
        <p:txBody>
          <a:bodyPr/>
          <a:lstStyle/>
          <a:p>
            <a:r>
              <a:rPr lang="ru-RU"/>
              <a:t>Образец заголовка</a:t>
            </a:r>
          </a:p>
        </p:txBody>
      </p:sp>
      <p:sp>
        <p:nvSpPr>
          <p:cNvPr id="3" name="Текст 2"/>
          <p:cNvSpPr>
            <a:spLocks noGrp="1"/>
          </p:cNvSpPr>
          <p:nvPr>
            <p:ph type="body" sz="half" idx="1"/>
          </p:nvPr>
        </p:nvSpPr>
        <p:spPr>
          <a:xfrm>
            <a:off x="838200" y="2362200"/>
            <a:ext cx="3770313" cy="3724275"/>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760913" y="2362200"/>
            <a:ext cx="3770312" cy="3724275"/>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Rectangle 11"/>
          <p:cNvSpPr>
            <a:spLocks noGrp="1" noChangeArrowheads="1"/>
          </p:cNvSpPr>
          <p:nvPr>
            <p:ph type="dt" sz="half" idx="10"/>
          </p:nvPr>
        </p:nvSpPr>
        <p:spPr>
          <a:ln/>
        </p:spPr>
        <p:txBody>
          <a:bodyPr/>
          <a:lstStyle>
            <a:lvl1pPr>
              <a:defRPr/>
            </a:lvl1pPr>
          </a:lstStyle>
          <a:p>
            <a:pPr>
              <a:defRPr/>
            </a:pPr>
            <a:fld id="{5C3F1279-9348-4FAB-B524-FEB3F6BF9D51}" type="datetimeFigureOut">
              <a:rPr lang="ru-RU"/>
              <a:pPr>
                <a:defRPr/>
              </a:pPr>
              <a:t>06.06.2018</a:t>
            </a:fld>
            <a:endParaRPr lang="ru-RU"/>
          </a:p>
        </p:txBody>
      </p:sp>
      <p:sp>
        <p:nvSpPr>
          <p:cNvPr id="6" name="Rectangle 12"/>
          <p:cNvSpPr>
            <a:spLocks noGrp="1" noChangeArrowheads="1"/>
          </p:cNvSpPr>
          <p:nvPr>
            <p:ph type="ftr" sz="quarter" idx="11"/>
          </p:nvPr>
        </p:nvSpPr>
        <p:spPr>
          <a:ln/>
        </p:spPr>
        <p:txBody>
          <a:bodyPr/>
          <a:lstStyle>
            <a:lvl1pPr>
              <a:defRPr/>
            </a:lvl1pPr>
          </a:lstStyle>
          <a:p>
            <a:pPr>
              <a:defRPr/>
            </a:pPr>
            <a:endParaRPr lang="ru-RU"/>
          </a:p>
        </p:txBody>
      </p:sp>
      <p:sp>
        <p:nvSpPr>
          <p:cNvPr id="7" name="Rectangle 13"/>
          <p:cNvSpPr>
            <a:spLocks noGrp="1" noChangeArrowheads="1"/>
          </p:cNvSpPr>
          <p:nvPr>
            <p:ph type="sldNum" sz="quarter" idx="12"/>
          </p:nvPr>
        </p:nvSpPr>
        <p:spPr>
          <a:ln/>
        </p:spPr>
        <p:txBody>
          <a:bodyPr/>
          <a:lstStyle>
            <a:lvl1pPr>
              <a:defRPr/>
            </a:lvl1pPr>
          </a:lstStyle>
          <a:p>
            <a:pPr>
              <a:defRPr/>
            </a:pPr>
            <a:fld id="{1B87B2E0-8160-4F05-AD4E-4C13E2DCE7DA}" type="slidenum">
              <a:rPr lang="ru-RU"/>
              <a:pPr>
                <a:defRPr/>
              </a:pPr>
              <a:t>‹#›</a:t>
            </a:fld>
            <a:endParaRPr lang="ru-RU"/>
          </a:p>
        </p:txBody>
      </p:sp>
    </p:spTree>
    <p:extLst>
      <p:ext uri="{BB962C8B-B14F-4D97-AF65-F5344CB8AC3E}">
        <p14:creationId xmlns:p14="http://schemas.microsoft.com/office/powerpoint/2010/main" val="1889460162"/>
      </p:ext>
    </p:extLst>
  </p:cSld>
  <p:clrMapOvr>
    <a:masterClrMapping/>
  </p:clrMapOvr>
  <p:timing>
    <p:tnLst>
      <p:par>
        <p:cTn id="1" dur="indefinite" restart="never" nodeType="tmRoot"/>
      </p:par>
    </p:tnLst>
  </p:timing>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pic>
        <p:nvPicPr>
          <p:cNvPr id="9" name="Picture 8" descr="S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6065417" y="5054602"/>
            <a:ext cx="673276" cy="279400"/>
          </a:xfrm>
        </p:spPr>
        <p:txBody>
          <a:bodyPr/>
          <a:lstStyle/>
          <a:p>
            <a:pPr>
              <a:defRPr/>
            </a:pPr>
            <a:endParaRPr lang="ru-RU" altLang="ru-RU"/>
          </a:p>
        </p:txBody>
      </p:sp>
      <p:sp>
        <p:nvSpPr>
          <p:cNvPr id="5" name="Footer Placeholder 4"/>
          <p:cNvSpPr>
            <a:spLocks noGrp="1"/>
          </p:cNvSpPr>
          <p:nvPr>
            <p:ph type="ftr" sz="quarter" idx="11"/>
          </p:nvPr>
        </p:nvSpPr>
        <p:spPr>
          <a:xfrm>
            <a:off x="1921934" y="5054602"/>
            <a:ext cx="4064860" cy="279400"/>
          </a:xfrm>
        </p:spPr>
        <p:txBody>
          <a:bodyPr/>
          <a:lstStyle/>
          <a:p>
            <a:pPr>
              <a:defRPr/>
            </a:pPr>
            <a:endParaRPr lang="ru-RU" altLang="ru-RU"/>
          </a:p>
        </p:txBody>
      </p:sp>
      <p:sp>
        <p:nvSpPr>
          <p:cNvPr id="6" name="Slide Number Placeholder 5"/>
          <p:cNvSpPr>
            <a:spLocks noGrp="1"/>
          </p:cNvSpPr>
          <p:nvPr>
            <p:ph type="sldNum" sz="quarter" idx="12"/>
          </p:nvPr>
        </p:nvSpPr>
        <p:spPr>
          <a:xfrm>
            <a:off x="6817317" y="5054602"/>
            <a:ext cx="413483" cy="279400"/>
          </a:xfrm>
        </p:spPr>
        <p:txBody>
          <a:bodyPr/>
          <a:lstStyle/>
          <a:p>
            <a:pPr>
              <a:defRPr/>
            </a:pPr>
            <a:fld id="{D12DEBD1-6943-42E0-ACCB-B98F6068013A}" type="slidenum">
              <a:rPr lang="ru-RU" altLang="ru-RU" smtClean="0"/>
              <a:pPr>
                <a:defRPr/>
              </a:pPr>
              <a:t>‹#›</a:t>
            </a:fld>
            <a:endParaRPr lang="ru-RU" altLang="ru-RU"/>
          </a:p>
        </p:txBody>
      </p:sp>
      <p:cxnSp>
        <p:nvCxnSpPr>
          <p:cNvPr id="15" name="Straight Connector 14"/>
          <p:cNvCxnSpPr/>
          <p:nvPr/>
        </p:nvCxnSpPr>
        <p:spPr>
          <a:xfrm>
            <a:off x="2019825" y="3471329"/>
            <a:ext cx="5113083"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80892409"/>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cxnSp>
        <p:nvCxnSpPr>
          <p:cNvPr id="7" name="Straight Connector 6"/>
          <p:cNvCxnSpPr/>
          <p:nvPr/>
        </p:nvCxnSpPr>
        <p:spPr>
          <a:xfrm>
            <a:off x="1278466" y="2354670"/>
            <a:ext cx="6595533"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61377D48-9A6C-4E96-B5E2-D9A801F9CEB4}" type="datetimeFigureOut">
              <a:rPr lang="ru-RU" smtClean="0"/>
              <a:pPr>
                <a:defRPr/>
              </a:pPr>
              <a:t>06.06.2018</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C0A80B79-0F4D-4F3E-B5B2-E6EEB8FF86EF}" type="slidenum">
              <a:rPr lang="ru-RU" smtClean="0"/>
              <a:pPr>
                <a:defRPr/>
              </a:pPr>
              <a:t>‹#›</a:t>
            </a:fld>
            <a:endParaRPr lang="ru-RU"/>
          </a:p>
        </p:txBody>
      </p:sp>
    </p:spTree>
    <p:extLst>
      <p:ext uri="{BB962C8B-B14F-4D97-AF65-F5344CB8AC3E}">
        <p14:creationId xmlns:p14="http://schemas.microsoft.com/office/powerpoint/2010/main" val="3350165526"/>
      </p:ext>
    </p:extLst>
  </p:cSld>
  <p:clrMapOvr>
    <a:masterClrMapping/>
  </p:clrMapOvr>
  <p:timing>
    <p:tnLst>
      <p:par>
        <p:cTn id="1" dur="indefinite" restart="never" nodeType="tmRoot"/>
      </p:par>
    </p:tnLst>
  </p:timing>
</p:sldLayout>
</file>

<file path=ppt/slideLayouts/slideLayout8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1624CDD0-69CE-4C25-A95D-0666B4C31BB5}" type="slidenum">
              <a:rPr lang="ru-RU" altLang="ru-RU" smtClean="0"/>
              <a:pPr>
                <a:defRPr/>
              </a:pPr>
              <a:t>‹#›</a:t>
            </a:fld>
            <a:endParaRPr lang="ru-RU" altLang="ru-RU"/>
          </a:p>
        </p:txBody>
      </p:sp>
      <p:cxnSp>
        <p:nvCxnSpPr>
          <p:cNvPr id="31" name="Straight Connector 30"/>
          <p:cNvCxnSpPr/>
          <p:nvPr/>
        </p:nvCxnSpPr>
        <p:spPr>
          <a:xfrm>
            <a:off x="1278466" y="3599392"/>
            <a:ext cx="6595533"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63593899"/>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179576" y="2487168"/>
            <a:ext cx="3337560" cy="344728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endParaRPr lang="ru-RU" altLang="ru-RU"/>
          </a:p>
        </p:txBody>
      </p:sp>
      <p:sp>
        <p:nvSpPr>
          <p:cNvPr id="6" name="Footer Placeholder 5"/>
          <p:cNvSpPr>
            <a:spLocks noGrp="1"/>
          </p:cNvSpPr>
          <p:nvPr>
            <p:ph type="ftr" sz="quarter" idx="11"/>
          </p:nvPr>
        </p:nvSpPr>
        <p:spPr/>
        <p:txBody>
          <a:bodyPr/>
          <a:lstStyle/>
          <a:p>
            <a:pPr>
              <a:defRPr/>
            </a:pPr>
            <a:endParaRPr lang="ru-RU" altLang="ru-RU"/>
          </a:p>
        </p:txBody>
      </p:sp>
      <p:sp>
        <p:nvSpPr>
          <p:cNvPr id="7" name="Slide Number Placeholder 6"/>
          <p:cNvSpPr>
            <a:spLocks noGrp="1"/>
          </p:cNvSpPr>
          <p:nvPr>
            <p:ph type="sldNum" sz="quarter" idx="12"/>
          </p:nvPr>
        </p:nvSpPr>
        <p:spPr/>
        <p:txBody>
          <a:bodyPr/>
          <a:lstStyle/>
          <a:p>
            <a:pPr>
              <a:defRPr/>
            </a:pPr>
            <a:fld id="{AE7DD7BC-2C9E-45CB-A983-662D7D2BBD05}" type="slidenum">
              <a:rPr lang="ru-RU" altLang="ru-RU" smtClean="0"/>
              <a:pPr>
                <a:defRPr/>
              </a:pPr>
              <a:t>‹#›</a:t>
            </a:fld>
            <a:endParaRPr lang="ru-RU" altLang="ru-RU"/>
          </a:p>
        </p:txBody>
      </p:sp>
    </p:spTree>
    <p:extLst>
      <p:ext uri="{BB962C8B-B14F-4D97-AF65-F5344CB8AC3E}">
        <p14:creationId xmlns:p14="http://schemas.microsoft.com/office/powerpoint/2010/main" val="3923348936"/>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76868" y="3243262"/>
            <a:ext cx="3337560" cy="2706624"/>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1832" y="3243262"/>
            <a:ext cx="3337560" cy="2706624"/>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endParaRPr lang="ru-RU" altLang="ru-RU"/>
          </a:p>
        </p:txBody>
      </p:sp>
      <p:sp>
        <p:nvSpPr>
          <p:cNvPr id="8" name="Footer Placeholder 7"/>
          <p:cNvSpPr>
            <a:spLocks noGrp="1"/>
          </p:cNvSpPr>
          <p:nvPr>
            <p:ph type="ftr" sz="quarter" idx="11"/>
          </p:nvPr>
        </p:nvSpPr>
        <p:spPr/>
        <p:txBody>
          <a:bodyPr/>
          <a:lstStyle/>
          <a:p>
            <a:pPr>
              <a:defRPr/>
            </a:pPr>
            <a:endParaRPr lang="ru-RU" altLang="ru-RU"/>
          </a:p>
        </p:txBody>
      </p:sp>
      <p:sp>
        <p:nvSpPr>
          <p:cNvPr id="9" name="Slide Number Placeholder 8"/>
          <p:cNvSpPr>
            <a:spLocks noGrp="1"/>
          </p:cNvSpPr>
          <p:nvPr>
            <p:ph type="sldNum" sz="quarter" idx="12"/>
          </p:nvPr>
        </p:nvSpPr>
        <p:spPr/>
        <p:txBody>
          <a:bodyPr/>
          <a:lstStyle/>
          <a:p>
            <a:pPr>
              <a:defRPr/>
            </a:pPr>
            <a:fld id="{04D1D38E-84CC-42BE-8ADC-87C3DE020724}" type="slidenum">
              <a:rPr lang="ru-RU" altLang="ru-RU" smtClean="0"/>
              <a:pPr>
                <a:defRPr/>
              </a:pPr>
              <a:t>‹#›</a:t>
            </a:fld>
            <a:endParaRPr lang="ru-RU" altLang="ru-RU"/>
          </a:p>
        </p:txBody>
      </p:sp>
      <p:cxnSp>
        <p:nvCxnSpPr>
          <p:cNvPr id="41" name="Straight Connector 40"/>
          <p:cNvCxnSpPr/>
          <p:nvPr/>
        </p:nvCxnSpPr>
        <p:spPr>
          <a:xfrm>
            <a:off x="1278466" y="2354670"/>
            <a:ext cx="659553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3991047"/>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endParaRPr lang="ru-RU" altLang="ru-RU"/>
          </a:p>
        </p:txBody>
      </p:sp>
      <p:sp>
        <p:nvSpPr>
          <p:cNvPr id="4" name="Footer Placeholder 3"/>
          <p:cNvSpPr>
            <a:spLocks noGrp="1"/>
          </p:cNvSpPr>
          <p:nvPr>
            <p:ph type="ftr" sz="quarter" idx="11"/>
          </p:nvPr>
        </p:nvSpPr>
        <p:spPr/>
        <p:txBody>
          <a:bodyPr/>
          <a:lstStyle/>
          <a:p>
            <a:pPr>
              <a:defRPr/>
            </a:pPr>
            <a:endParaRPr lang="ru-RU" altLang="ru-RU"/>
          </a:p>
        </p:txBody>
      </p:sp>
      <p:sp>
        <p:nvSpPr>
          <p:cNvPr id="5" name="Slide Number Placeholder 4"/>
          <p:cNvSpPr>
            <a:spLocks noGrp="1"/>
          </p:cNvSpPr>
          <p:nvPr>
            <p:ph type="sldNum" sz="quarter" idx="12"/>
          </p:nvPr>
        </p:nvSpPr>
        <p:spPr/>
        <p:txBody>
          <a:bodyPr/>
          <a:lstStyle/>
          <a:p>
            <a:pPr>
              <a:defRPr/>
            </a:pPr>
            <a:fld id="{CF19D1B4-CF89-4E61-80D5-A27665399C2D}" type="slidenum">
              <a:rPr lang="ru-RU" altLang="ru-RU" smtClean="0"/>
              <a:pPr>
                <a:defRPr/>
              </a:pPr>
              <a:t>‹#›</a:t>
            </a:fld>
            <a:endParaRPr lang="ru-RU" altLang="ru-RU"/>
          </a:p>
        </p:txBody>
      </p:sp>
      <p:cxnSp>
        <p:nvCxnSpPr>
          <p:cNvPr id="14" name="Straight Connector 13"/>
          <p:cNvCxnSpPr/>
          <p:nvPr/>
        </p:nvCxnSpPr>
        <p:spPr>
          <a:xfrm>
            <a:off x="1278466" y="2354670"/>
            <a:ext cx="659553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26941981"/>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ru-RU" altLang="ru-RU"/>
          </a:p>
        </p:txBody>
      </p:sp>
      <p:sp>
        <p:nvSpPr>
          <p:cNvPr id="3" name="Footer Placeholder 2"/>
          <p:cNvSpPr>
            <a:spLocks noGrp="1"/>
          </p:cNvSpPr>
          <p:nvPr>
            <p:ph type="ftr" sz="quarter" idx="11"/>
          </p:nvPr>
        </p:nvSpPr>
        <p:spPr/>
        <p:txBody>
          <a:bodyPr/>
          <a:lstStyle/>
          <a:p>
            <a:pPr>
              <a:defRPr/>
            </a:pPr>
            <a:endParaRPr lang="ru-RU" altLang="ru-RU"/>
          </a:p>
        </p:txBody>
      </p:sp>
      <p:sp>
        <p:nvSpPr>
          <p:cNvPr id="4" name="Slide Number Placeholder 3"/>
          <p:cNvSpPr>
            <a:spLocks noGrp="1"/>
          </p:cNvSpPr>
          <p:nvPr>
            <p:ph type="sldNum" sz="quarter" idx="12"/>
          </p:nvPr>
        </p:nvSpPr>
        <p:spPr/>
        <p:txBody>
          <a:bodyPr/>
          <a:lstStyle/>
          <a:p>
            <a:pPr>
              <a:defRPr/>
            </a:pPr>
            <a:fld id="{0C4EB3A9-1FC1-4733-840A-9787DC3598FD}" type="slidenum">
              <a:rPr lang="ru-RU" altLang="ru-RU" smtClean="0"/>
              <a:pPr>
                <a:defRPr/>
              </a:pPr>
              <a:t>‹#›</a:t>
            </a:fld>
            <a:endParaRPr lang="ru-RU" altLang="ru-RU"/>
          </a:p>
        </p:txBody>
      </p:sp>
    </p:spTree>
    <p:extLst>
      <p:ext uri="{BB962C8B-B14F-4D97-AF65-F5344CB8AC3E}">
        <p14:creationId xmlns:p14="http://schemas.microsoft.com/office/powerpoint/2010/main" val="727988519"/>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ltLang="ru-RU"/>
          </a:p>
        </p:txBody>
      </p:sp>
      <p:sp>
        <p:nvSpPr>
          <p:cNvPr id="6" name="Footer Placeholder 5"/>
          <p:cNvSpPr>
            <a:spLocks noGrp="1"/>
          </p:cNvSpPr>
          <p:nvPr>
            <p:ph type="ftr" sz="quarter" idx="11"/>
          </p:nvPr>
        </p:nvSpPr>
        <p:spPr/>
        <p:txBody>
          <a:bodyPr/>
          <a:lstStyle/>
          <a:p>
            <a:pPr>
              <a:defRPr/>
            </a:pPr>
            <a:endParaRPr lang="ru-RU" altLang="ru-RU"/>
          </a:p>
        </p:txBody>
      </p:sp>
      <p:sp>
        <p:nvSpPr>
          <p:cNvPr id="7" name="Slide Number Placeholder 6"/>
          <p:cNvSpPr>
            <a:spLocks noGrp="1"/>
          </p:cNvSpPr>
          <p:nvPr>
            <p:ph type="sldNum" sz="quarter" idx="12"/>
          </p:nvPr>
        </p:nvSpPr>
        <p:spPr/>
        <p:txBody>
          <a:bodyPr/>
          <a:lstStyle/>
          <a:p>
            <a:pPr>
              <a:defRPr/>
            </a:pPr>
            <a:fld id="{76DE35F2-48AF-484A-9C6F-42C7AAE227D6}" type="slidenum">
              <a:rPr lang="ru-RU" altLang="ru-RU" smtClean="0"/>
              <a:pPr>
                <a:defRPr/>
              </a:pPr>
              <a:t>‹#›</a:t>
            </a:fld>
            <a:endParaRPr lang="ru-RU" altLang="ru-RU"/>
          </a:p>
        </p:txBody>
      </p:sp>
      <p:cxnSp>
        <p:nvCxnSpPr>
          <p:cNvPr id="16" name="Straight Connector 15"/>
          <p:cNvCxnSpPr/>
          <p:nvPr/>
        </p:nvCxnSpPr>
        <p:spPr>
          <a:xfrm>
            <a:off x="1278466" y="2912533"/>
            <a:ext cx="233359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27611219"/>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ru-RU" smtClean="0"/>
              <a:t>Образец заголовка</a:t>
            </a:r>
            <a:endParaRPr lang="en-US" dirty="0"/>
          </a:p>
        </p:txBody>
      </p:sp>
      <p:sp>
        <p:nvSpPr>
          <p:cNvPr id="17" name="Picture Placeholder 2"/>
          <p:cNvSpPr>
            <a:spLocks noGrp="1" noChangeAspect="1"/>
          </p:cNvSpPr>
          <p:nvPr>
            <p:ph type="pic" idx="1"/>
          </p:nvPr>
        </p:nvSpPr>
        <p:spPr>
          <a:xfrm>
            <a:off x="5218221"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ltLang="ru-RU"/>
          </a:p>
        </p:txBody>
      </p:sp>
      <p:sp>
        <p:nvSpPr>
          <p:cNvPr id="6" name="Footer Placeholder 5"/>
          <p:cNvSpPr>
            <a:spLocks noGrp="1"/>
          </p:cNvSpPr>
          <p:nvPr>
            <p:ph type="ftr" sz="quarter" idx="11"/>
          </p:nvPr>
        </p:nvSpPr>
        <p:spPr/>
        <p:txBody>
          <a:bodyPr/>
          <a:lstStyle/>
          <a:p>
            <a:pPr>
              <a:defRPr/>
            </a:pPr>
            <a:endParaRPr lang="ru-RU" altLang="ru-RU"/>
          </a:p>
        </p:txBody>
      </p:sp>
      <p:sp>
        <p:nvSpPr>
          <p:cNvPr id="7" name="Slide Number Placeholder 6"/>
          <p:cNvSpPr>
            <a:spLocks noGrp="1"/>
          </p:cNvSpPr>
          <p:nvPr>
            <p:ph type="sldNum" sz="quarter" idx="12"/>
          </p:nvPr>
        </p:nvSpPr>
        <p:spPr/>
        <p:txBody>
          <a:bodyPr/>
          <a:lstStyle/>
          <a:p>
            <a:pPr>
              <a:defRPr/>
            </a:pPr>
            <a:fld id="{32A9C786-6C7C-4905-B112-2E4EBB42ABDF}" type="slidenum">
              <a:rPr lang="ru-RU" altLang="ru-RU" smtClean="0"/>
              <a:pPr>
                <a:defRPr/>
              </a:pPr>
              <a:t>‹#›</a:t>
            </a:fld>
            <a:endParaRPr lang="ru-RU" altLang="ru-RU"/>
          </a:p>
        </p:txBody>
      </p:sp>
    </p:spTree>
    <p:extLst>
      <p:ext uri="{BB962C8B-B14F-4D97-AF65-F5344CB8AC3E}">
        <p14:creationId xmlns:p14="http://schemas.microsoft.com/office/powerpoint/2010/main" val="3562001331"/>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ltLang="ru-RU"/>
          </a:p>
        </p:txBody>
      </p:sp>
      <p:sp>
        <p:nvSpPr>
          <p:cNvPr id="6" name="Footer Placeholder 5"/>
          <p:cNvSpPr>
            <a:spLocks noGrp="1"/>
          </p:cNvSpPr>
          <p:nvPr>
            <p:ph type="ftr" sz="quarter" idx="11"/>
          </p:nvPr>
        </p:nvSpPr>
        <p:spPr/>
        <p:txBody>
          <a:bodyPr/>
          <a:lstStyle/>
          <a:p>
            <a:pPr>
              <a:defRPr/>
            </a:pPr>
            <a:endParaRPr lang="ru-RU" altLang="ru-RU"/>
          </a:p>
        </p:txBody>
      </p:sp>
      <p:sp>
        <p:nvSpPr>
          <p:cNvPr id="7" name="Slide Number Placeholder 6"/>
          <p:cNvSpPr>
            <a:spLocks noGrp="1"/>
          </p:cNvSpPr>
          <p:nvPr>
            <p:ph type="sldNum" sz="quarter" idx="12"/>
          </p:nvPr>
        </p:nvSpPr>
        <p:spPr/>
        <p:txBody>
          <a:bodyPr/>
          <a:lstStyle/>
          <a:p>
            <a:pPr>
              <a:defRPr/>
            </a:pPr>
            <a:fld id="{7BE0ECFE-4B00-4DAC-A506-F9285C15F75F}" type="slidenum">
              <a:rPr lang="ru-RU" altLang="ru-RU" smtClean="0"/>
              <a:pPr>
                <a:defRPr/>
              </a:pPr>
              <a:t>‹#›</a:t>
            </a:fld>
            <a:endParaRPr lang="ru-RU" altLang="ru-RU"/>
          </a:p>
        </p:txBody>
      </p:sp>
    </p:spTree>
    <p:extLst>
      <p:ext uri="{BB962C8B-B14F-4D97-AF65-F5344CB8AC3E}">
        <p14:creationId xmlns:p14="http://schemas.microsoft.com/office/powerpoint/2010/main" val="86486103"/>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02EF62D8-CF5F-46F4-A94A-8C68D8714B24}" type="slidenum">
              <a:rPr lang="ru-RU" altLang="ru-RU" smtClean="0"/>
              <a:pPr>
                <a:defRPr/>
              </a:pPr>
              <a:t>‹#›</a:t>
            </a:fld>
            <a:endParaRPr lang="ru-RU" altLang="ru-RU"/>
          </a:p>
        </p:txBody>
      </p:sp>
      <p:cxnSp>
        <p:nvCxnSpPr>
          <p:cNvPr id="15" name="Straight Connector 14"/>
          <p:cNvCxnSpPr/>
          <p:nvPr/>
        </p:nvCxnSpPr>
        <p:spPr>
          <a:xfrm>
            <a:off x="1278465" y="4140199"/>
            <a:ext cx="6606425"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94989991"/>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194B0343-3FD9-44B1-A934-ECEB410B61C1}" type="slidenum">
              <a:rPr lang="ru-RU" altLang="ru-RU" smtClean="0"/>
              <a:pPr>
                <a:defRPr/>
              </a:pPr>
              <a:t>‹#›</a:t>
            </a:fld>
            <a:endParaRPr lang="ru-RU" altLang="ru-RU"/>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88280398"/>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394F43F5-F99D-4EB7-8E56-E8F2B0C75A8A}" type="slidenum">
              <a:rPr lang="ru-RU" altLang="ru-RU" smtClean="0"/>
              <a:pPr>
                <a:defRPr/>
              </a:pPr>
              <a:t>‹#›</a:t>
            </a:fld>
            <a:endParaRPr lang="ru-RU" altLang="ru-RU"/>
          </a:p>
        </p:txBody>
      </p:sp>
    </p:spTree>
    <p:extLst>
      <p:ext uri="{BB962C8B-B14F-4D97-AF65-F5344CB8AC3E}">
        <p14:creationId xmlns:p14="http://schemas.microsoft.com/office/powerpoint/2010/main" val="143851411"/>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4"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235916D7-24DD-4582-80F2-ADFDF472303B}" type="slidenum">
              <a:rPr lang="ru-RU" altLang="ru-RU" smtClean="0"/>
              <a:pPr>
                <a:defRPr/>
              </a:pPr>
              <a:t>‹#›</a:t>
            </a:fld>
            <a:endParaRPr lang="ru-RU" altLang="ru-RU"/>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73823497"/>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ru-RU" smtClean="0"/>
              <a:t>Образец заголовка</a:t>
            </a:r>
            <a:endParaRPr lang="en-US" dirty="0"/>
          </a:p>
        </p:txBody>
      </p:sp>
      <p:sp>
        <p:nvSpPr>
          <p:cNvPr id="11"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E379B65F-5BB5-455B-B530-470394E25ECC}" type="slidenum">
              <a:rPr lang="ru-RU" altLang="ru-RU" smtClean="0"/>
              <a:pPr>
                <a:defRPr/>
              </a:pPr>
              <a:t>‹#›</a:t>
            </a:fld>
            <a:endParaRPr lang="ru-RU" altLang="ru-RU"/>
          </a:p>
        </p:txBody>
      </p:sp>
      <p:cxnSp>
        <p:nvCxnSpPr>
          <p:cNvPr id="15" name="Straight Connector 14"/>
          <p:cNvCxnSpPr/>
          <p:nvPr/>
        </p:nvCxnSpPr>
        <p:spPr>
          <a:xfrm>
            <a:off x="1278469" y="3429000"/>
            <a:ext cx="6606421"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71101242"/>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DAC34149-3687-4CD2-B71E-C315A15A0249}" type="slidenum">
              <a:rPr lang="ru-RU" altLang="ru-RU" smtClean="0"/>
              <a:pPr>
                <a:defRPr/>
              </a:pPr>
              <a:t>‹#›</a:t>
            </a:fld>
            <a:endParaRPr lang="ru-RU" altLang="ru-RU"/>
          </a:p>
        </p:txBody>
      </p:sp>
      <p:cxnSp>
        <p:nvCxnSpPr>
          <p:cNvPr id="14" name="Straight Connector 13"/>
          <p:cNvCxnSpPr/>
          <p:nvPr/>
        </p:nvCxnSpPr>
        <p:spPr>
          <a:xfrm>
            <a:off x="1278466" y="2354670"/>
            <a:ext cx="660642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84944774"/>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BEA719CA-0F4D-4C49-BFD0-E52BB8AFFC64}" type="slidenum">
              <a:rPr lang="ru-RU" altLang="ru-RU" smtClean="0"/>
              <a:pPr>
                <a:defRPr/>
              </a:pPr>
              <a:t>‹#›</a:t>
            </a:fld>
            <a:endParaRPr lang="ru-RU" altLang="ru-RU"/>
          </a:p>
        </p:txBody>
      </p:sp>
      <p:cxnSp>
        <p:nvCxnSpPr>
          <p:cNvPr id="14" name="Straight Connector 13"/>
          <p:cNvCxnSpPr/>
          <p:nvPr/>
        </p:nvCxnSpPr>
        <p:spPr>
          <a:xfrm>
            <a:off x="6245512" y="906873"/>
            <a:ext cx="0" cy="4968993"/>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68612601"/>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pic>
        <p:nvPicPr>
          <p:cNvPr id="7" name="Picture 6" descr="S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6065417" y="5054602"/>
            <a:ext cx="673276" cy="279400"/>
          </a:xfrm>
        </p:spPr>
        <p:txBody>
          <a:bodyPr/>
          <a:lstStyle/>
          <a:p>
            <a:pPr>
              <a:defRPr/>
            </a:pPr>
            <a:endParaRPr lang="ru-RU" altLang="ru-RU"/>
          </a:p>
        </p:txBody>
      </p:sp>
      <p:sp>
        <p:nvSpPr>
          <p:cNvPr id="5" name="Footer Placeholder 4"/>
          <p:cNvSpPr>
            <a:spLocks noGrp="1"/>
          </p:cNvSpPr>
          <p:nvPr>
            <p:ph type="ftr" sz="quarter" idx="11"/>
          </p:nvPr>
        </p:nvSpPr>
        <p:spPr>
          <a:xfrm>
            <a:off x="1921934" y="5054602"/>
            <a:ext cx="4064860" cy="279400"/>
          </a:xfrm>
        </p:spPr>
        <p:txBody>
          <a:bodyPr/>
          <a:lstStyle/>
          <a:p>
            <a:pPr>
              <a:defRPr/>
            </a:pPr>
            <a:endParaRPr lang="ru-RU" altLang="ru-RU"/>
          </a:p>
        </p:txBody>
      </p:sp>
      <p:sp>
        <p:nvSpPr>
          <p:cNvPr id="6" name="Slide Number Placeholder 5"/>
          <p:cNvSpPr>
            <a:spLocks noGrp="1"/>
          </p:cNvSpPr>
          <p:nvPr>
            <p:ph type="sldNum" sz="quarter" idx="12"/>
          </p:nvPr>
        </p:nvSpPr>
        <p:spPr>
          <a:xfrm>
            <a:off x="6817317" y="5054602"/>
            <a:ext cx="413483" cy="279400"/>
          </a:xfrm>
        </p:spPr>
        <p:txBody>
          <a:bodyPr/>
          <a:lstStyle/>
          <a:p>
            <a:pPr>
              <a:defRPr/>
            </a:pPr>
            <a:fld id="{D12DEBD1-6943-42E0-ACCB-B98F6068013A}" type="slidenum">
              <a:rPr lang="ru-RU" altLang="ru-RU" smtClean="0"/>
              <a:pPr>
                <a:defRPr/>
              </a:pPr>
              <a:t>‹#›</a:t>
            </a:fld>
            <a:endParaRPr lang="ru-RU" altLang="ru-RU"/>
          </a:p>
        </p:txBody>
      </p:sp>
      <p:cxnSp>
        <p:nvCxnSpPr>
          <p:cNvPr id="15" name="Straight Connector 14"/>
          <p:cNvCxnSpPr/>
          <p:nvPr/>
        </p:nvCxnSpPr>
        <p:spPr>
          <a:xfrm>
            <a:off x="2019825" y="3471329"/>
            <a:ext cx="51130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66517987"/>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cxnSp>
        <p:nvCxnSpPr>
          <p:cNvPr id="7" name="Straight Connector 6"/>
          <p:cNvCxnSpPr/>
          <p:nvPr/>
        </p:nvCxnSpPr>
        <p:spPr>
          <a:xfrm>
            <a:off x="1278466" y="2354670"/>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61377D48-9A6C-4E96-B5E2-D9A801F9CEB4}" type="datetimeFigureOut">
              <a:rPr lang="ru-RU" smtClean="0"/>
              <a:pPr>
                <a:defRPr/>
              </a:pPr>
              <a:t>06.06.2018</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C0A80B79-0F4D-4F3E-B5B2-E6EEB8FF86EF}" type="slidenum">
              <a:rPr lang="ru-RU" smtClean="0"/>
              <a:pPr>
                <a:defRPr/>
              </a:pPr>
              <a:t>‹#›</a:t>
            </a:fld>
            <a:endParaRPr lang="ru-RU"/>
          </a:p>
        </p:txBody>
      </p:sp>
    </p:spTree>
    <p:extLst>
      <p:ext uri="{BB962C8B-B14F-4D97-AF65-F5344CB8AC3E}">
        <p14:creationId xmlns:p14="http://schemas.microsoft.com/office/powerpoint/2010/main" val="1368105634"/>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1624CDD0-69CE-4C25-A95D-0666B4C31BB5}" type="slidenum">
              <a:rPr lang="ru-RU" altLang="ru-RU" smtClean="0"/>
              <a:pPr>
                <a:defRPr/>
              </a:pPr>
              <a:t>‹#›</a:t>
            </a:fld>
            <a:endParaRPr lang="ru-RU" altLang="ru-RU"/>
          </a:p>
        </p:txBody>
      </p:sp>
      <p:cxnSp>
        <p:nvCxnSpPr>
          <p:cNvPr id="31" name="Straight Connector 30"/>
          <p:cNvCxnSpPr/>
          <p:nvPr/>
        </p:nvCxnSpPr>
        <p:spPr>
          <a:xfrm>
            <a:off x="1278466" y="3599392"/>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2688288"/>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179576" y="2487168"/>
            <a:ext cx="3337560" cy="344728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endParaRPr lang="ru-RU" altLang="ru-RU"/>
          </a:p>
        </p:txBody>
      </p:sp>
      <p:sp>
        <p:nvSpPr>
          <p:cNvPr id="6" name="Footer Placeholder 5"/>
          <p:cNvSpPr>
            <a:spLocks noGrp="1"/>
          </p:cNvSpPr>
          <p:nvPr>
            <p:ph type="ftr" sz="quarter" idx="11"/>
          </p:nvPr>
        </p:nvSpPr>
        <p:spPr/>
        <p:txBody>
          <a:bodyPr/>
          <a:lstStyle/>
          <a:p>
            <a:pPr>
              <a:defRPr/>
            </a:pPr>
            <a:endParaRPr lang="ru-RU" altLang="ru-RU"/>
          </a:p>
        </p:txBody>
      </p:sp>
      <p:sp>
        <p:nvSpPr>
          <p:cNvPr id="7" name="Slide Number Placeholder 6"/>
          <p:cNvSpPr>
            <a:spLocks noGrp="1"/>
          </p:cNvSpPr>
          <p:nvPr>
            <p:ph type="sldNum" sz="quarter" idx="12"/>
          </p:nvPr>
        </p:nvSpPr>
        <p:spPr/>
        <p:txBody>
          <a:bodyPr/>
          <a:lstStyle/>
          <a:p>
            <a:pPr>
              <a:defRPr/>
            </a:pPr>
            <a:fld id="{AE7DD7BC-2C9E-45CB-A983-662D7D2BBD05}" type="slidenum">
              <a:rPr lang="ru-RU" altLang="ru-RU" smtClean="0"/>
              <a:pPr>
                <a:defRPr/>
              </a:pPr>
              <a:t>‹#›</a:t>
            </a:fld>
            <a:endParaRPr lang="ru-RU" altLang="ru-RU"/>
          </a:p>
        </p:txBody>
      </p:sp>
    </p:spTree>
    <p:extLst>
      <p:ext uri="{BB962C8B-B14F-4D97-AF65-F5344CB8AC3E}">
        <p14:creationId xmlns:p14="http://schemas.microsoft.com/office/powerpoint/2010/main" val="2095458046"/>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76868" y="3243262"/>
            <a:ext cx="3337560" cy="2706624"/>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1832" y="3243262"/>
            <a:ext cx="3337560" cy="2706624"/>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endParaRPr lang="ru-RU" altLang="ru-RU"/>
          </a:p>
        </p:txBody>
      </p:sp>
      <p:sp>
        <p:nvSpPr>
          <p:cNvPr id="8" name="Footer Placeholder 7"/>
          <p:cNvSpPr>
            <a:spLocks noGrp="1"/>
          </p:cNvSpPr>
          <p:nvPr>
            <p:ph type="ftr" sz="quarter" idx="11"/>
          </p:nvPr>
        </p:nvSpPr>
        <p:spPr/>
        <p:txBody>
          <a:bodyPr/>
          <a:lstStyle/>
          <a:p>
            <a:pPr>
              <a:defRPr/>
            </a:pPr>
            <a:endParaRPr lang="ru-RU" altLang="ru-RU"/>
          </a:p>
        </p:txBody>
      </p:sp>
      <p:sp>
        <p:nvSpPr>
          <p:cNvPr id="9" name="Slide Number Placeholder 8"/>
          <p:cNvSpPr>
            <a:spLocks noGrp="1"/>
          </p:cNvSpPr>
          <p:nvPr>
            <p:ph type="sldNum" sz="quarter" idx="12"/>
          </p:nvPr>
        </p:nvSpPr>
        <p:spPr/>
        <p:txBody>
          <a:bodyPr/>
          <a:lstStyle/>
          <a:p>
            <a:pPr>
              <a:defRPr/>
            </a:pPr>
            <a:fld id="{04D1D38E-84CC-42BE-8ADC-87C3DE020724}" type="slidenum">
              <a:rPr lang="ru-RU" altLang="ru-RU" smtClean="0"/>
              <a:pPr>
                <a:defRPr/>
              </a:pPr>
              <a:t>‹#›</a:t>
            </a:fld>
            <a:endParaRPr lang="ru-RU" altLang="ru-RU"/>
          </a:p>
        </p:txBody>
      </p:sp>
      <p:cxnSp>
        <p:nvCxnSpPr>
          <p:cNvPr id="41" name="Straight Connector 40"/>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00427230"/>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endParaRPr lang="ru-RU" altLang="ru-RU"/>
          </a:p>
        </p:txBody>
      </p:sp>
      <p:sp>
        <p:nvSpPr>
          <p:cNvPr id="4" name="Footer Placeholder 3"/>
          <p:cNvSpPr>
            <a:spLocks noGrp="1"/>
          </p:cNvSpPr>
          <p:nvPr>
            <p:ph type="ftr" sz="quarter" idx="11"/>
          </p:nvPr>
        </p:nvSpPr>
        <p:spPr/>
        <p:txBody>
          <a:bodyPr/>
          <a:lstStyle/>
          <a:p>
            <a:pPr>
              <a:defRPr/>
            </a:pPr>
            <a:endParaRPr lang="ru-RU" altLang="ru-RU"/>
          </a:p>
        </p:txBody>
      </p:sp>
      <p:sp>
        <p:nvSpPr>
          <p:cNvPr id="5" name="Slide Number Placeholder 4"/>
          <p:cNvSpPr>
            <a:spLocks noGrp="1"/>
          </p:cNvSpPr>
          <p:nvPr>
            <p:ph type="sldNum" sz="quarter" idx="12"/>
          </p:nvPr>
        </p:nvSpPr>
        <p:spPr/>
        <p:txBody>
          <a:bodyPr/>
          <a:lstStyle/>
          <a:p>
            <a:pPr>
              <a:defRPr/>
            </a:pPr>
            <a:fld id="{CF19D1B4-CF89-4E61-80D5-A27665399C2D}" type="slidenum">
              <a:rPr lang="ru-RU" altLang="ru-RU" smtClean="0"/>
              <a:pPr>
                <a:defRPr/>
              </a:pPr>
              <a:t>‹#›</a:t>
            </a:fld>
            <a:endParaRPr lang="ru-RU" altLang="ru-RU"/>
          </a:p>
        </p:txBody>
      </p:sp>
      <p:cxnSp>
        <p:nvCxnSpPr>
          <p:cNvPr id="14" name="Straight Connector 13"/>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74293893"/>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ru-RU" altLang="ru-RU"/>
          </a:p>
        </p:txBody>
      </p:sp>
      <p:sp>
        <p:nvSpPr>
          <p:cNvPr id="3" name="Footer Placeholder 2"/>
          <p:cNvSpPr>
            <a:spLocks noGrp="1"/>
          </p:cNvSpPr>
          <p:nvPr>
            <p:ph type="ftr" sz="quarter" idx="11"/>
          </p:nvPr>
        </p:nvSpPr>
        <p:spPr/>
        <p:txBody>
          <a:bodyPr/>
          <a:lstStyle/>
          <a:p>
            <a:pPr>
              <a:defRPr/>
            </a:pPr>
            <a:endParaRPr lang="ru-RU" altLang="ru-RU"/>
          </a:p>
        </p:txBody>
      </p:sp>
      <p:sp>
        <p:nvSpPr>
          <p:cNvPr id="4" name="Slide Number Placeholder 3"/>
          <p:cNvSpPr>
            <a:spLocks noGrp="1"/>
          </p:cNvSpPr>
          <p:nvPr>
            <p:ph type="sldNum" sz="quarter" idx="12"/>
          </p:nvPr>
        </p:nvSpPr>
        <p:spPr/>
        <p:txBody>
          <a:bodyPr/>
          <a:lstStyle/>
          <a:p>
            <a:pPr>
              <a:defRPr/>
            </a:pPr>
            <a:fld id="{0C4EB3A9-1FC1-4733-840A-9787DC3598FD}" type="slidenum">
              <a:rPr lang="ru-RU" altLang="ru-RU" smtClean="0"/>
              <a:pPr>
                <a:defRPr/>
              </a:pPr>
              <a:t>‹#›</a:t>
            </a:fld>
            <a:endParaRPr lang="ru-RU" altLang="ru-RU"/>
          </a:p>
        </p:txBody>
      </p:sp>
    </p:spTree>
    <p:extLst>
      <p:ext uri="{BB962C8B-B14F-4D97-AF65-F5344CB8AC3E}">
        <p14:creationId xmlns:p14="http://schemas.microsoft.com/office/powerpoint/2010/main" val="650116060"/>
      </p:ext>
    </p:extLst>
  </p:cSld>
  <p:clrMapOvr>
    <a:masterClrMapping/>
  </p:clrMapOvr>
  <p:timing>
    <p:tnLst>
      <p:par>
        <p:cTn id="1" dur="indefinite" restart="never" nodeType="tmRoot"/>
      </p:par>
    </p:tnLst>
  </p:timing>
</p:sldLayout>
</file>

<file path=ppt/slideLayouts/slideLayout10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ltLang="ru-RU"/>
          </a:p>
        </p:txBody>
      </p:sp>
      <p:sp>
        <p:nvSpPr>
          <p:cNvPr id="6" name="Footer Placeholder 5"/>
          <p:cNvSpPr>
            <a:spLocks noGrp="1"/>
          </p:cNvSpPr>
          <p:nvPr>
            <p:ph type="ftr" sz="quarter" idx="11"/>
          </p:nvPr>
        </p:nvSpPr>
        <p:spPr/>
        <p:txBody>
          <a:bodyPr/>
          <a:lstStyle/>
          <a:p>
            <a:pPr>
              <a:defRPr/>
            </a:pPr>
            <a:endParaRPr lang="ru-RU" altLang="ru-RU"/>
          </a:p>
        </p:txBody>
      </p:sp>
      <p:sp>
        <p:nvSpPr>
          <p:cNvPr id="7" name="Slide Number Placeholder 6"/>
          <p:cNvSpPr>
            <a:spLocks noGrp="1"/>
          </p:cNvSpPr>
          <p:nvPr>
            <p:ph type="sldNum" sz="quarter" idx="12"/>
          </p:nvPr>
        </p:nvSpPr>
        <p:spPr/>
        <p:txBody>
          <a:bodyPr/>
          <a:lstStyle/>
          <a:p>
            <a:pPr>
              <a:defRPr/>
            </a:pPr>
            <a:fld id="{76DE35F2-48AF-484A-9C6F-42C7AAE227D6}" type="slidenum">
              <a:rPr lang="ru-RU" altLang="ru-RU" smtClean="0"/>
              <a:pPr>
                <a:defRPr/>
              </a:pPr>
              <a:t>‹#›</a:t>
            </a:fld>
            <a:endParaRPr lang="ru-RU" altLang="ru-RU"/>
          </a:p>
        </p:txBody>
      </p:sp>
      <p:cxnSp>
        <p:nvCxnSpPr>
          <p:cNvPr id="16" name="Straight Connector 15"/>
          <p:cNvCxnSpPr/>
          <p:nvPr/>
        </p:nvCxnSpPr>
        <p:spPr>
          <a:xfrm>
            <a:off x="1278466" y="2912533"/>
            <a:ext cx="233359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43297533"/>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ru-RU" smtClean="0"/>
              <a:t>Образец заголовка</a:t>
            </a:r>
            <a:endParaRPr lang="en-US" dirty="0"/>
          </a:p>
        </p:txBody>
      </p:sp>
      <p:sp>
        <p:nvSpPr>
          <p:cNvPr id="17" name="Picture Placeholder 2"/>
          <p:cNvSpPr>
            <a:spLocks noGrp="1" noChangeAspect="1"/>
          </p:cNvSpPr>
          <p:nvPr>
            <p:ph type="pic" idx="1"/>
          </p:nvPr>
        </p:nvSpPr>
        <p:spPr>
          <a:xfrm>
            <a:off x="5183069"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ltLang="ru-RU"/>
          </a:p>
        </p:txBody>
      </p:sp>
      <p:sp>
        <p:nvSpPr>
          <p:cNvPr id="6" name="Footer Placeholder 5"/>
          <p:cNvSpPr>
            <a:spLocks noGrp="1"/>
          </p:cNvSpPr>
          <p:nvPr>
            <p:ph type="ftr" sz="quarter" idx="11"/>
          </p:nvPr>
        </p:nvSpPr>
        <p:spPr/>
        <p:txBody>
          <a:bodyPr/>
          <a:lstStyle/>
          <a:p>
            <a:pPr>
              <a:defRPr/>
            </a:pPr>
            <a:endParaRPr lang="ru-RU" altLang="ru-RU"/>
          </a:p>
        </p:txBody>
      </p:sp>
      <p:sp>
        <p:nvSpPr>
          <p:cNvPr id="7" name="Slide Number Placeholder 6"/>
          <p:cNvSpPr>
            <a:spLocks noGrp="1"/>
          </p:cNvSpPr>
          <p:nvPr>
            <p:ph type="sldNum" sz="quarter" idx="12"/>
          </p:nvPr>
        </p:nvSpPr>
        <p:spPr/>
        <p:txBody>
          <a:bodyPr/>
          <a:lstStyle/>
          <a:p>
            <a:pPr>
              <a:defRPr/>
            </a:pPr>
            <a:fld id="{32A9C786-6C7C-4905-B112-2E4EBB42ABDF}" type="slidenum">
              <a:rPr lang="ru-RU" altLang="ru-RU" smtClean="0"/>
              <a:pPr>
                <a:defRPr/>
              </a:pPr>
              <a:t>‹#›</a:t>
            </a:fld>
            <a:endParaRPr lang="ru-RU" altLang="ru-RU"/>
          </a:p>
        </p:txBody>
      </p:sp>
    </p:spTree>
    <p:extLst>
      <p:ext uri="{BB962C8B-B14F-4D97-AF65-F5344CB8AC3E}">
        <p14:creationId xmlns:p14="http://schemas.microsoft.com/office/powerpoint/2010/main" val="1893579987"/>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ltLang="ru-RU"/>
          </a:p>
        </p:txBody>
      </p:sp>
      <p:sp>
        <p:nvSpPr>
          <p:cNvPr id="6" name="Footer Placeholder 5"/>
          <p:cNvSpPr>
            <a:spLocks noGrp="1"/>
          </p:cNvSpPr>
          <p:nvPr>
            <p:ph type="ftr" sz="quarter" idx="11"/>
          </p:nvPr>
        </p:nvSpPr>
        <p:spPr/>
        <p:txBody>
          <a:bodyPr/>
          <a:lstStyle/>
          <a:p>
            <a:pPr>
              <a:defRPr/>
            </a:pPr>
            <a:endParaRPr lang="ru-RU" altLang="ru-RU"/>
          </a:p>
        </p:txBody>
      </p:sp>
      <p:sp>
        <p:nvSpPr>
          <p:cNvPr id="7" name="Slide Number Placeholder 6"/>
          <p:cNvSpPr>
            <a:spLocks noGrp="1"/>
          </p:cNvSpPr>
          <p:nvPr>
            <p:ph type="sldNum" sz="quarter" idx="12"/>
          </p:nvPr>
        </p:nvSpPr>
        <p:spPr/>
        <p:txBody>
          <a:bodyPr/>
          <a:lstStyle/>
          <a:p>
            <a:pPr>
              <a:defRPr/>
            </a:pPr>
            <a:fld id="{7BE0ECFE-4B00-4DAC-A506-F9285C15F75F}" type="slidenum">
              <a:rPr lang="ru-RU" altLang="ru-RU" smtClean="0"/>
              <a:pPr>
                <a:defRPr/>
              </a:pPr>
              <a:t>‹#›</a:t>
            </a:fld>
            <a:endParaRPr lang="ru-RU" altLang="ru-RU"/>
          </a:p>
        </p:txBody>
      </p:sp>
    </p:spTree>
    <p:extLst>
      <p:ext uri="{BB962C8B-B14F-4D97-AF65-F5344CB8AC3E}">
        <p14:creationId xmlns:p14="http://schemas.microsoft.com/office/powerpoint/2010/main" val="2774024468"/>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02EF62D8-CF5F-46F4-A94A-8C68D8714B24}" type="slidenum">
              <a:rPr lang="ru-RU" altLang="ru-RU" smtClean="0"/>
              <a:pPr>
                <a:defRPr/>
              </a:pPr>
              <a:t>‹#›</a:t>
            </a:fld>
            <a:endParaRPr lang="ru-RU" altLang="ru-RU"/>
          </a:p>
        </p:txBody>
      </p:sp>
      <p:cxnSp>
        <p:nvCxnSpPr>
          <p:cNvPr id="15" name="Straight Connector 14"/>
          <p:cNvCxnSpPr/>
          <p:nvPr/>
        </p:nvCxnSpPr>
        <p:spPr>
          <a:xfrm>
            <a:off x="1278465" y="4140199"/>
            <a:ext cx="660642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16782907"/>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194B0343-3FD9-44B1-A934-ECEB410B61C1}" type="slidenum">
              <a:rPr lang="ru-RU" altLang="ru-RU" smtClean="0"/>
              <a:pPr>
                <a:defRPr/>
              </a:pPr>
              <a:t>‹#›</a:t>
            </a:fld>
            <a:endParaRPr lang="ru-RU" altLang="ru-RU"/>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99963712"/>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394F43F5-F99D-4EB7-8E56-E8F2B0C75A8A}" type="slidenum">
              <a:rPr lang="ru-RU" altLang="ru-RU" smtClean="0"/>
              <a:pPr>
                <a:defRPr/>
              </a:pPr>
              <a:t>‹#›</a:t>
            </a:fld>
            <a:endParaRPr lang="ru-RU" altLang="ru-RU"/>
          </a:p>
        </p:txBody>
      </p:sp>
    </p:spTree>
    <p:extLst>
      <p:ext uri="{BB962C8B-B14F-4D97-AF65-F5344CB8AC3E}">
        <p14:creationId xmlns:p14="http://schemas.microsoft.com/office/powerpoint/2010/main" val="4026264072"/>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4"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235916D7-24DD-4582-80F2-ADFDF472303B}" type="slidenum">
              <a:rPr lang="ru-RU" altLang="ru-RU" smtClean="0"/>
              <a:pPr>
                <a:defRPr/>
              </a:pPr>
              <a:t>‹#›</a:t>
            </a:fld>
            <a:endParaRPr lang="ru-RU" altLang="ru-RU"/>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53397450"/>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ru-RU" smtClean="0"/>
              <a:t>Образец заголовка</a:t>
            </a:r>
            <a:endParaRPr lang="en-US" dirty="0"/>
          </a:p>
        </p:txBody>
      </p:sp>
      <p:sp>
        <p:nvSpPr>
          <p:cNvPr id="11"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E379B65F-5BB5-455B-B530-470394E25ECC}" type="slidenum">
              <a:rPr lang="ru-RU" altLang="ru-RU" smtClean="0"/>
              <a:pPr>
                <a:defRPr/>
              </a:pPr>
              <a:t>‹#›</a:t>
            </a:fld>
            <a:endParaRPr lang="ru-RU" altLang="ru-RU"/>
          </a:p>
        </p:txBody>
      </p:sp>
      <p:cxnSp>
        <p:nvCxnSpPr>
          <p:cNvPr id="15" name="Straight Connector 14"/>
          <p:cNvCxnSpPr/>
          <p:nvPr/>
        </p:nvCxnSpPr>
        <p:spPr>
          <a:xfrm>
            <a:off x="1278469" y="3429000"/>
            <a:ext cx="660642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99605957"/>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DAC34149-3687-4CD2-B71E-C315A15A0249}" type="slidenum">
              <a:rPr lang="ru-RU" altLang="ru-RU" smtClean="0"/>
              <a:pPr>
                <a:defRPr/>
              </a:pPr>
              <a:t>‹#›</a:t>
            </a:fld>
            <a:endParaRPr lang="ru-RU" altLang="ru-RU"/>
          </a:p>
        </p:txBody>
      </p:sp>
      <p:cxnSp>
        <p:nvCxnSpPr>
          <p:cNvPr id="14" name="Straight Connector 13"/>
          <p:cNvCxnSpPr/>
          <p:nvPr/>
        </p:nvCxnSpPr>
        <p:spPr>
          <a:xfrm>
            <a:off x="1278466" y="2354670"/>
            <a:ext cx="660642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5710053"/>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BEA719CA-0F4D-4C49-BFD0-E52BB8AFFC64}" type="slidenum">
              <a:rPr lang="ru-RU" altLang="ru-RU" smtClean="0"/>
              <a:pPr>
                <a:defRPr/>
              </a:pPr>
              <a:t>‹#›</a:t>
            </a:fld>
            <a:endParaRPr lang="ru-RU" altLang="ru-RU"/>
          </a:p>
        </p:txBody>
      </p:sp>
      <p:cxnSp>
        <p:nvCxnSpPr>
          <p:cNvPr id="14" name="Straight Connector 13"/>
          <p:cNvCxnSpPr/>
          <p:nvPr/>
        </p:nvCxnSpPr>
        <p:spPr>
          <a:xfrm>
            <a:off x="6245512" y="906873"/>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98458114"/>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8466" y="-8468"/>
            <a:ext cx="9171316" cy="6874935"/>
            <a:chOff x="-8466" y="-8468"/>
            <a:chExt cx="9171316" cy="6874935"/>
          </a:xfrm>
        </p:grpSpPr>
        <p:cxnSp>
          <p:nvCxnSpPr>
            <p:cNvPr id="28" name="Straight Connector 2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30" name="Freeform 2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Freeform 3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Freeform 3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Freeform 3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Freeform 3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Freeform 3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Freeform 3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50000"/>
                <a:alpha val="7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1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lumMod val="75000"/>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lumMod val="75000"/>
                  </a:schemeClr>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D12DEBD1-6943-42E0-ACCB-B98F6068013A}" type="slidenum">
              <a:rPr lang="ru-RU" altLang="ru-RU" smtClean="0"/>
              <a:pPr>
                <a:defRPr/>
              </a:pPr>
              <a:t>‹#›</a:t>
            </a:fld>
            <a:endParaRPr lang="ru-RU" altLang="ru-RU"/>
          </a:p>
        </p:txBody>
      </p:sp>
    </p:spTree>
    <p:extLst>
      <p:ext uri="{BB962C8B-B14F-4D97-AF65-F5344CB8AC3E}">
        <p14:creationId xmlns:p14="http://schemas.microsoft.com/office/powerpoint/2010/main" val="1717444640"/>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61377D48-9A6C-4E96-B5E2-D9A801F9CEB4}" type="datetimeFigureOut">
              <a:rPr lang="ru-RU" smtClean="0"/>
              <a:pPr>
                <a:defRPr/>
              </a:pPr>
              <a:t>06.06.2018</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C0A80B79-0F4D-4F3E-B5B2-E6EEB8FF86EF}" type="slidenum">
              <a:rPr lang="ru-RU" smtClean="0"/>
              <a:pPr>
                <a:defRPr/>
              </a:pPr>
              <a:t>‹#›</a:t>
            </a:fld>
            <a:endParaRPr lang="ru-RU"/>
          </a:p>
        </p:txBody>
      </p:sp>
    </p:spTree>
    <p:extLst>
      <p:ext uri="{BB962C8B-B14F-4D97-AF65-F5344CB8AC3E}">
        <p14:creationId xmlns:p14="http://schemas.microsoft.com/office/powerpoint/2010/main" val="1233635998"/>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1624CDD0-69CE-4C25-A95D-0666B4C31BB5}" type="slidenum">
              <a:rPr lang="ru-RU" altLang="ru-RU" smtClean="0"/>
              <a:pPr>
                <a:defRPr/>
              </a:pPr>
              <a:t>‹#›</a:t>
            </a:fld>
            <a:endParaRPr lang="ru-RU" altLang="ru-RU"/>
          </a:p>
        </p:txBody>
      </p:sp>
    </p:spTree>
    <p:extLst>
      <p:ext uri="{BB962C8B-B14F-4D97-AF65-F5344CB8AC3E}">
        <p14:creationId xmlns:p14="http://schemas.microsoft.com/office/powerpoint/2010/main" val="584208718"/>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endParaRPr lang="ru-RU" altLang="ru-RU"/>
          </a:p>
        </p:txBody>
      </p:sp>
      <p:sp>
        <p:nvSpPr>
          <p:cNvPr id="6" name="Footer Placeholder 5"/>
          <p:cNvSpPr>
            <a:spLocks noGrp="1"/>
          </p:cNvSpPr>
          <p:nvPr>
            <p:ph type="ftr" sz="quarter" idx="11"/>
          </p:nvPr>
        </p:nvSpPr>
        <p:spPr/>
        <p:txBody>
          <a:bodyPr/>
          <a:lstStyle/>
          <a:p>
            <a:pPr>
              <a:defRPr/>
            </a:pPr>
            <a:endParaRPr lang="ru-RU" altLang="ru-RU"/>
          </a:p>
        </p:txBody>
      </p:sp>
      <p:sp>
        <p:nvSpPr>
          <p:cNvPr id="7" name="Slide Number Placeholder 6"/>
          <p:cNvSpPr>
            <a:spLocks noGrp="1"/>
          </p:cNvSpPr>
          <p:nvPr>
            <p:ph type="sldNum" sz="quarter" idx="12"/>
          </p:nvPr>
        </p:nvSpPr>
        <p:spPr/>
        <p:txBody>
          <a:bodyPr/>
          <a:lstStyle/>
          <a:p>
            <a:pPr>
              <a:defRPr/>
            </a:pPr>
            <a:fld id="{AE7DD7BC-2C9E-45CB-A983-662D7D2BBD05}" type="slidenum">
              <a:rPr lang="ru-RU" altLang="ru-RU" smtClean="0"/>
              <a:pPr>
                <a:defRPr/>
              </a:pPr>
              <a:t>‹#›</a:t>
            </a:fld>
            <a:endParaRPr lang="ru-RU" altLang="ru-RU"/>
          </a:p>
        </p:txBody>
      </p:sp>
    </p:spTree>
    <p:extLst>
      <p:ext uri="{BB962C8B-B14F-4D97-AF65-F5344CB8AC3E}">
        <p14:creationId xmlns:p14="http://schemas.microsoft.com/office/powerpoint/2010/main" val="1909398987"/>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endParaRPr lang="ru-RU" altLang="ru-RU"/>
          </a:p>
        </p:txBody>
      </p:sp>
      <p:sp>
        <p:nvSpPr>
          <p:cNvPr id="8" name="Footer Placeholder 7"/>
          <p:cNvSpPr>
            <a:spLocks noGrp="1"/>
          </p:cNvSpPr>
          <p:nvPr>
            <p:ph type="ftr" sz="quarter" idx="11"/>
          </p:nvPr>
        </p:nvSpPr>
        <p:spPr/>
        <p:txBody>
          <a:bodyPr/>
          <a:lstStyle/>
          <a:p>
            <a:pPr>
              <a:defRPr/>
            </a:pPr>
            <a:endParaRPr lang="ru-RU" altLang="ru-RU"/>
          </a:p>
        </p:txBody>
      </p:sp>
      <p:sp>
        <p:nvSpPr>
          <p:cNvPr id="9" name="Slide Number Placeholder 8"/>
          <p:cNvSpPr>
            <a:spLocks noGrp="1"/>
          </p:cNvSpPr>
          <p:nvPr>
            <p:ph type="sldNum" sz="quarter" idx="12"/>
          </p:nvPr>
        </p:nvSpPr>
        <p:spPr/>
        <p:txBody>
          <a:bodyPr/>
          <a:lstStyle/>
          <a:p>
            <a:pPr>
              <a:defRPr/>
            </a:pPr>
            <a:fld id="{04D1D38E-84CC-42BE-8ADC-87C3DE020724}" type="slidenum">
              <a:rPr lang="ru-RU" altLang="ru-RU" smtClean="0"/>
              <a:pPr>
                <a:defRPr/>
              </a:pPr>
              <a:t>‹#›</a:t>
            </a:fld>
            <a:endParaRPr lang="ru-RU" altLang="ru-RU"/>
          </a:p>
        </p:txBody>
      </p:sp>
    </p:spTree>
    <p:extLst>
      <p:ext uri="{BB962C8B-B14F-4D97-AF65-F5344CB8AC3E}">
        <p14:creationId xmlns:p14="http://schemas.microsoft.com/office/powerpoint/2010/main" val="3498557639"/>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endParaRPr lang="ru-RU" altLang="ru-RU"/>
          </a:p>
        </p:txBody>
      </p:sp>
      <p:sp>
        <p:nvSpPr>
          <p:cNvPr id="4" name="Footer Placeholder 3"/>
          <p:cNvSpPr>
            <a:spLocks noGrp="1"/>
          </p:cNvSpPr>
          <p:nvPr>
            <p:ph type="ftr" sz="quarter" idx="11"/>
          </p:nvPr>
        </p:nvSpPr>
        <p:spPr/>
        <p:txBody>
          <a:bodyPr/>
          <a:lstStyle/>
          <a:p>
            <a:pPr>
              <a:defRPr/>
            </a:pPr>
            <a:endParaRPr lang="ru-RU" altLang="ru-RU"/>
          </a:p>
        </p:txBody>
      </p:sp>
      <p:sp>
        <p:nvSpPr>
          <p:cNvPr id="5" name="Slide Number Placeholder 4"/>
          <p:cNvSpPr>
            <a:spLocks noGrp="1"/>
          </p:cNvSpPr>
          <p:nvPr>
            <p:ph type="sldNum" sz="quarter" idx="12"/>
          </p:nvPr>
        </p:nvSpPr>
        <p:spPr/>
        <p:txBody>
          <a:bodyPr/>
          <a:lstStyle/>
          <a:p>
            <a:pPr>
              <a:defRPr/>
            </a:pPr>
            <a:fld id="{CF19D1B4-CF89-4E61-80D5-A27665399C2D}" type="slidenum">
              <a:rPr lang="ru-RU" altLang="ru-RU" smtClean="0"/>
              <a:pPr>
                <a:defRPr/>
              </a:pPr>
              <a:t>‹#›</a:t>
            </a:fld>
            <a:endParaRPr lang="ru-RU" altLang="ru-RU"/>
          </a:p>
        </p:txBody>
      </p:sp>
    </p:spTree>
    <p:extLst>
      <p:ext uri="{BB962C8B-B14F-4D97-AF65-F5344CB8AC3E}">
        <p14:creationId xmlns:p14="http://schemas.microsoft.com/office/powerpoint/2010/main" val="4266735670"/>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ru-RU" altLang="ru-RU"/>
          </a:p>
        </p:txBody>
      </p:sp>
      <p:sp>
        <p:nvSpPr>
          <p:cNvPr id="3" name="Footer Placeholder 2"/>
          <p:cNvSpPr>
            <a:spLocks noGrp="1"/>
          </p:cNvSpPr>
          <p:nvPr>
            <p:ph type="ftr" sz="quarter" idx="11"/>
          </p:nvPr>
        </p:nvSpPr>
        <p:spPr/>
        <p:txBody>
          <a:bodyPr/>
          <a:lstStyle/>
          <a:p>
            <a:pPr>
              <a:defRPr/>
            </a:pPr>
            <a:endParaRPr lang="ru-RU" altLang="ru-RU"/>
          </a:p>
        </p:txBody>
      </p:sp>
      <p:sp>
        <p:nvSpPr>
          <p:cNvPr id="4" name="Slide Number Placeholder 3"/>
          <p:cNvSpPr>
            <a:spLocks noGrp="1"/>
          </p:cNvSpPr>
          <p:nvPr>
            <p:ph type="sldNum" sz="quarter" idx="12"/>
          </p:nvPr>
        </p:nvSpPr>
        <p:spPr/>
        <p:txBody>
          <a:bodyPr/>
          <a:lstStyle/>
          <a:p>
            <a:pPr>
              <a:defRPr/>
            </a:pPr>
            <a:fld id="{0C4EB3A9-1FC1-4733-840A-9787DC3598FD}" type="slidenum">
              <a:rPr lang="ru-RU" altLang="ru-RU" smtClean="0"/>
              <a:pPr>
                <a:defRPr/>
              </a:pPr>
              <a:t>‹#›</a:t>
            </a:fld>
            <a:endParaRPr lang="ru-RU" altLang="ru-RU"/>
          </a:p>
        </p:txBody>
      </p:sp>
    </p:spTree>
    <p:extLst>
      <p:ext uri="{BB962C8B-B14F-4D97-AF65-F5344CB8AC3E}">
        <p14:creationId xmlns:p14="http://schemas.microsoft.com/office/powerpoint/2010/main" val="2572583168"/>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ltLang="ru-RU"/>
          </a:p>
        </p:txBody>
      </p:sp>
      <p:sp>
        <p:nvSpPr>
          <p:cNvPr id="6" name="Footer Placeholder 5"/>
          <p:cNvSpPr>
            <a:spLocks noGrp="1"/>
          </p:cNvSpPr>
          <p:nvPr>
            <p:ph type="ftr" sz="quarter" idx="11"/>
          </p:nvPr>
        </p:nvSpPr>
        <p:spPr/>
        <p:txBody>
          <a:bodyPr/>
          <a:lstStyle/>
          <a:p>
            <a:pPr>
              <a:defRPr/>
            </a:pPr>
            <a:endParaRPr lang="ru-RU" altLang="ru-RU"/>
          </a:p>
        </p:txBody>
      </p:sp>
      <p:sp>
        <p:nvSpPr>
          <p:cNvPr id="7" name="Slide Number Placeholder 6"/>
          <p:cNvSpPr>
            <a:spLocks noGrp="1"/>
          </p:cNvSpPr>
          <p:nvPr>
            <p:ph type="sldNum" sz="quarter" idx="12"/>
          </p:nvPr>
        </p:nvSpPr>
        <p:spPr/>
        <p:txBody>
          <a:bodyPr/>
          <a:lstStyle/>
          <a:p>
            <a:pPr>
              <a:defRPr/>
            </a:pPr>
            <a:fld id="{76DE35F2-48AF-484A-9C6F-42C7AAE227D6}" type="slidenum">
              <a:rPr lang="ru-RU" altLang="ru-RU" smtClean="0"/>
              <a:pPr>
                <a:defRPr/>
              </a:pPr>
              <a:t>‹#›</a:t>
            </a:fld>
            <a:endParaRPr lang="ru-RU" altLang="ru-RU"/>
          </a:p>
        </p:txBody>
      </p:sp>
    </p:spTree>
    <p:extLst>
      <p:ext uri="{BB962C8B-B14F-4D97-AF65-F5344CB8AC3E}">
        <p14:creationId xmlns:p14="http://schemas.microsoft.com/office/powerpoint/2010/main" val="1034291845"/>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ltLang="ru-RU"/>
          </a:p>
        </p:txBody>
      </p:sp>
      <p:sp>
        <p:nvSpPr>
          <p:cNvPr id="6" name="Footer Placeholder 5"/>
          <p:cNvSpPr>
            <a:spLocks noGrp="1"/>
          </p:cNvSpPr>
          <p:nvPr>
            <p:ph type="ftr" sz="quarter" idx="11"/>
          </p:nvPr>
        </p:nvSpPr>
        <p:spPr/>
        <p:txBody>
          <a:bodyPr/>
          <a:lstStyle/>
          <a:p>
            <a:pPr>
              <a:defRPr/>
            </a:pPr>
            <a:endParaRPr lang="ru-RU" altLang="ru-RU"/>
          </a:p>
        </p:txBody>
      </p:sp>
      <p:sp>
        <p:nvSpPr>
          <p:cNvPr id="7" name="Slide Number Placeholder 6"/>
          <p:cNvSpPr>
            <a:spLocks noGrp="1"/>
          </p:cNvSpPr>
          <p:nvPr>
            <p:ph type="sldNum" sz="quarter" idx="12"/>
          </p:nvPr>
        </p:nvSpPr>
        <p:spPr/>
        <p:txBody>
          <a:bodyPr/>
          <a:lstStyle/>
          <a:p>
            <a:pPr>
              <a:defRPr/>
            </a:pPr>
            <a:fld id="{32A9C786-6C7C-4905-B112-2E4EBB42ABDF}" type="slidenum">
              <a:rPr lang="ru-RU" altLang="ru-RU" smtClean="0"/>
              <a:pPr>
                <a:defRPr/>
              </a:pPr>
              <a:t>‹#›</a:t>
            </a:fld>
            <a:endParaRPr lang="ru-RU" altLang="ru-RU"/>
          </a:p>
        </p:txBody>
      </p:sp>
    </p:spTree>
    <p:extLst>
      <p:ext uri="{BB962C8B-B14F-4D97-AF65-F5344CB8AC3E}">
        <p14:creationId xmlns:p14="http://schemas.microsoft.com/office/powerpoint/2010/main" val="3482014552"/>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02EF62D8-CF5F-46F4-A94A-8C68D8714B24}" type="slidenum">
              <a:rPr lang="ru-RU" altLang="ru-RU" smtClean="0"/>
              <a:pPr>
                <a:defRPr/>
              </a:pPr>
              <a:t>‹#›</a:t>
            </a:fld>
            <a:endParaRPr lang="ru-RU" altLang="ru-RU"/>
          </a:p>
        </p:txBody>
      </p:sp>
    </p:spTree>
    <p:extLst>
      <p:ext uri="{BB962C8B-B14F-4D97-AF65-F5344CB8AC3E}">
        <p14:creationId xmlns:p14="http://schemas.microsoft.com/office/powerpoint/2010/main" val="2872774041"/>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194B0343-3FD9-44B1-A934-ECEB410B61C1}" type="slidenum">
              <a:rPr lang="ru-RU" altLang="ru-RU" smtClean="0"/>
              <a:pPr>
                <a:defRPr/>
              </a:pPr>
              <a:t>‹#›</a:t>
            </a:fld>
            <a:endParaRPr lang="ru-RU" alt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746947196"/>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394F43F5-F99D-4EB7-8E56-E8F2B0C75A8A}" type="slidenum">
              <a:rPr lang="ru-RU" altLang="ru-RU" smtClean="0"/>
              <a:pPr>
                <a:defRPr/>
              </a:pPr>
              <a:t>‹#›</a:t>
            </a:fld>
            <a:endParaRPr lang="ru-RU" altLang="ru-RU"/>
          </a:p>
        </p:txBody>
      </p:sp>
    </p:spTree>
    <p:extLst>
      <p:ext uri="{BB962C8B-B14F-4D97-AF65-F5344CB8AC3E}">
        <p14:creationId xmlns:p14="http://schemas.microsoft.com/office/powerpoint/2010/main" val="2273048604"/>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235916D7-24DD-4582-80F2-ADFDF472303B}" type="slidenum">
              <a:rPr lang="ru-RU" altLang="ru-RU" smtClean="0"/>
              <a:pPr>
                <a:defRPr/>
              </a:pPr>
              <a:t>‹#›</a:t>
            </a:fld>
            <a:endParaRPr lang="ru-RU" alt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073926218"/>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E379B65F-5BB5-455B-B530-470394E25ECC}" type="slidenum">
              <a:rPr lang="ru-RU" altLang="ru-RU" smtClean="0"/>
              <a:pPr>
                <a:defRPr/>
              </a:pPr>
              <a:t>‹#›</a:t>
            </a:fld>
            <a:endParaRPr lang="ru-RU" altLang="ru-RU"/>
          </a:p>
        </p:txBody>
      </p:sp>
    </p:spTree>
    <p:extLst>
      <p:ext uri="{BB962C8B-B14F-4D97-AF65-F5344CB8AC3E}">
        <p14:creationId xmlns:p14="http://schemas.microsoft.com/office/powerpoint/2010/main" val="2923349807"/>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DAC34149-3687-4CD2-B71E-C315A15A0249}" type="slidenum">
              <a:rPr lang="ru-RU" altLang="ru-RU" smtClean="0"/>
              <a:pPr>
                <a:defRPr/>
              </a:pPr>
              <a:t>‹#›</a:t>
            </a:fld>
            <a:endParaRPr lang="ru-RU" altLang="ru-RU"/>
          </a:p>
        </p:txBody>
      </p:sp>
    </p:spTree>
    <p:extLst>
      <p:ext uri="{BB962C8B-B14F-4D97-AF65-F5344CB8AC3E}">
        <p14:creationId xmlns:p14="http://schemas.microsoft.com/office/powerpoint/2010/main" val="3828603092"/>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BEA719CA-0F4D-4C49-BFD0-E52BB8AFFC64}" type="slidenum">
              <a:rPr lang="ru-RU" altLang="ru-RU" smtClean="0"/>
              <a:pPr>
                <a:defRPr/>
              </a:pPr>
              <a:t>‹#›</a:t>
            </a:fld>
            <a:endParaRPr lang="ru-RU" altLang="ru-RU"/>
          </a:p>
        </p:txBody>
      </p:sp>
    </p:spTree>
    <p:extLst>
      <p:ext uri="{BB962C8B-B14F-4D97-AF65-F5344CB8AC3E}">
        <p14:creationId xmlns:p14="http://schemas.microsoft.com/office/powerpoint/2010/main" val="462469152"/>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objAndTx">
  <p:cSld name="Заголовок, объект и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7813"/>
            <a:ext cx="8229600" cy="1139825"/>
          </a:xfrm>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30725"/>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648200" y="1600200"/>
            <a:ext cx="4038600" cy="4530725"/>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Rectangle 26"/>
          <p:cNvSpPr>
            <a:spLocks noGrp="1" noChangeArrowheads="1"/>
          </p:cNvSpPr>
          <p:nvPr>
            <p:ph type="ftr" sz="quarter" idx="10"/>
          </p:nvPr>
        </p:nvSpPr>
        <p:spPr>
          <a:ln/>
        </p:spPr>
        <p:txBody>
          <a:bodyPr/>
          <a:lstStyle>
            <a:lvl1pPr>
              <a:defRPr/>
            </a:lvl1pPr>
          </a:lstStyle>
          <a:p>
            <a:pPr>
              <a:defRPr/>
            </a:pPr>
            <a:endParaRPr lang="ru-RU"/>
          </a:p>
        </p:txBody>
      </p:sp>
      <p:sp>
        <p:nvSpPr>
          <p:cNvPr id="6" name="Rectangle 27"/>
          <p:cNvSpPr>
            <a:spLocks noGrp="1" noChangeArrowheads="1"/>
          </p:cNvSpPr>
          <p:nvPr>
            <p:ph type="sldNum" sz="quarter" idx="11"/>
          </p:nvPr>
        </p:nvSpPr>
        <p:spPr>
          <a:ln/>
        </p:spPr>
        <p:txBody>
          <a:bodyPr/>
          <a:lstStyle>
            <a:lvl1pPr>
              <a:defRPr/>
            </a:lvl1pPr>
          </a:lstStyle>
          <a:p>
            <a:pPr>
              <a:defRPr/>
            </a:pPr>
            <a:fld id="{4C174FC9-58A6-444D-A69D-BDAFF29BFCFD}" type="slidenum">
              <a:rPr lang="ru-RU"/>
              <a:pPr>
                <a:defRPr/>
              </a:pPr>
              <a:t>‹#›</a:t>
            </a:fld>
            <a:endParaRPr lang="ru-RU"/>
          </a:p>
        </p:txBody>
      </p:sp>
      <p:sp>
        <p:nvSpPr>
          <p:cNvPr id="7" name="Rectangle 28"/>
          <p:cNvSpPr>
            <a:spLocks noGrp="1" noChangeArrowheads="1"/>
          </p:cNvSpPr>
          <p:nvPr>
            <p:ph type="dt" sz="half" idx="12"/>
          </p:nvPr>
        </p:nvSpPr>
        <p:spPr>
          <a:ln/>
        </p:spPr>
        <p:txBody>
          <a:bodyPr/>
          <a:lstStyle>
            <a:lvl1pPr>
              <a:defRPr/>
            </a:lvl1pPr>
          </a:lstStyle>
          <a:p>
            <a:pPr>
              <a:defRPr/>
            </a:pPr>
            <a:fld id="{195C3F2B-BD68-428B-B337-91B549B1B5B7}" type="datetimeFigureOut">
              <a:rPr lang="ru-RU"/>
              <a:pPr>
                <a:defRPr/>
              </a:pPr>
              <a:t>06.06.2018</a:t>
            </a:fld>
            <a:endParaRPr lang="ru-RU"/>
          </a:p>
        </p:txBody>
      </p:sp>
    </p:spTree>
    <p:extLst>
      <p:ext uri="{BB962C8B-B14F-4D97-AF65-F5344CB8AC3E}">
        <p14:creationId xmlns:p14="http://schemas.microsoft.com/office/powerpoint/2010/main" val="674622553"/>
      </p:ext>
    </p:extLst>
  </p:cSld>
  <p:clrMapOvr>
    <a:masterClrMapping/>
  </p:clrMapOvr>
  <p:timing>
    <p:tnLst>
      <p:par>
        <p:cTn id="1" dur="indefinite" restart="never" nodeType="tmRoot"/>
      </p:par>
    </p:tnLst>
  </p:timing>
</p:sldLayout>
</file>

<file path=ppt/slideLayouts/slideLayout13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8466" y="-8468"/>
            <a:ext cx="9171316" cy="6874935"/>
            <a:chOff x="-8466" y="-8468"/>
            <a:chExt cx="9171316" cy="6874935"/>
          </a:xfrm>
        </p:grpSpPr>
        <p:cxnSp>
          <p:nvCxnSpPr>
            <p:cNvPr id="28" name="Straight Connector 2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30" name="Freeform 2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Freeform 3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Freeform 3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Freeform 3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Freeform 3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Freeform 3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Freeform 3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50000"/>
                <a:alpha val="7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1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lumMod val="75000"/>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lumMod val="75000"/>
                  </a:schemeClr>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D12DEBD1-6943-42E0-ACCB-B98F6068013A}" type="slidenum">
              <a:rPr lang="ru-RU" altLang="ru-RU" smtClean="0"/>
              <a:pPr>
                <a:defRPr/>
              </a:pPr>
              <a:t>‹#›</a:t>
            </a:fld>
            <a:endParaRPr lang="ru-RU" altLang="ru-RU"/>
          </a:p>
        </p:txBody>
      </p:sp>
    </p:spTree>
    <p:extLst>
      <p:ext uri="{BB962C8B-B14F-4D97-AF65-F5344CB8AC3E}">
        <p14:creationId xmlns:p14="http://schemas.microsoft.com/office/powerpoint/2010/main" val="1460619804"/>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61377D48-9A6C-4E96-B5E2-D9A801F9CEB4}" type="datetimeFigureOut">
              <a:rPr lang="ru-RU" smtClean="0"/>
              <a:pPr>
                <a:defRPr/>
              </a:pPr>
              <a:t>06.06.2018</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C0A80B79-0F4D-4F3E-B5B2-E6EEB8FF86EF}" type="slidenum">
              <a:rPr lang="ru-RU" smtClean="0"/>
              <a:pPr>
                <a:defRPr/>
              </a:pPr>
              <a:t>‹#›</a:t>
            </a:fld>
            <a:endParaRPr lang="ru-RU"/>
          </a:p>
        </p:txBody>
      </p:sp>
    </p:spTree>
    <p:extLst>
      <p:ext uri="{BB962C8B-B14F-4D97-AF65-F5344CB8AC3E}">
        <p14:creationId xmlns:p14="http://schemas.microsoft.com/office/powerpoint/2010/main" val="1151741061"/>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1624CDD0-69CE-4C25-A95D-0666B4C31BB5}" type="slidenum">
              <a:rPr lang="ru-RU" altLang="ru-RU" smtClean="0"/>
              <a:pPr>
                <a:defRPr/>
              </a:pPr>
              <a:t>‹#›</a:t>
            </a:fld>
            <a:endParaRPr lang="ru-RU" altLang="ru-RU"/>
          </a:p>
        </p:txBody>
      </p:sp>
    </p:spTree>
    <p:extLst>
      <p:ext uri="{BB962C8B-B14F-4D97-AF65-F5344CB8AC3E}">
        <p14:creationId xmlns:p14="http://schemas.microsoft.com/office/powerpoint/2010/main" val="3071022020"/>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endParaRPr lang="ru-RU" altLang="ru-RU"/>
          </a:p>
        </p:txBody>
      </p:sp>
      <p:sp>
        <p:nvSpPr>
          <p:cNvPr id="6" name="Footer Placeholder 5"/>
          <p:cNvSpPr>
            <a:spLocks noGrp="1"/>
          </p:cNvSpPr>
          <p:nvPr>
            <p:ph type="ftr" sz="quarter" idx="11"/>
          </p:nvPr>
        </p:nvSpPr>
        <p:spPr/>
        <p:txBody>
          <a:bodyPr/>
          <a:lstStyle/>
          <a:p>
            <a:pPr>
              <a:defRPr/>
            </a:pPr>
            <a:endParaRPr lang="ru-RU" altLang="ru-RU"/>
          </a:p>
        </p:txBody>
      </p:sp>
      <p:sp>
        <p:nvSpPr>
          <p:cNvPr id="7" name="Slide Number Placeholder 6"/>
          <p:cNvSpPr>
            <a:spLocks noGrp="1"/>
          </p:cNvSpPr>
          <p:nvPr>
            <p:ph type="sldNum" sz="quarter" idx="12"/>
          </p:nvPr>
        </p:nvSpPr>
        <p:spPr/>
        <p:txBody>
          <a:bodyPr/>
          <a:lstStyle/>
          <a:p>
            <a:pPr>
              <a:defRPr/>
            </a:pPr>
            <a:fld id="{AE7DD7BC-2C9E-45CB-A983-662D7D2BBD05}" type="slidenum">
              <a:rPr lang="ru-RU" altLang="ru-RU" smtClean="0"/>
              <a:pPr>
                <a:defRPr/>
              </a:pPr>
              <a:t>‹#›</a:t>
            </a:fld>
            <a:endParaRPr lang="ru-RU" altLang="ru-RU"/>
          </a:p>
        </p:txBody>
      </p:sp>
    </p:spTree>
    <p:extLst>
      <p:ext uri="{BB962C8B-B14F-4D97-AF65-F5344CB8AC3E}">
        <p14:creationId xmlns:p14="http://schemas.microsoft.com/office/powerpoint/2010/main" val="3734618374"/>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endParaRPr lang="ru-RU" altLang="ru-RU"/>
          </a:p>
        </p:txBody>
      </p:sp>
      <p:sp>
        <p:nvSpPr>
          <p:cNvPr id="8" name="Footer Placeholder 7"/>
          <p:cNvSpPr>
            <a:spLocks noGrp="1"/>
          </p:cNvSpPr>
          <p:nvPr>
            <p:ph type="ftr" sz="quarter" idx="11"/>
          </p:nvPr>
        </p:nvSpPr>
        <p:spPr/>
        <p:txBody>
          <a:bodyPr/>
          <a:lstStyle/>
          <a:p>
            <a:pPr>
              <a:defRPr/>
            </a:pPr>
            <a:endParaRPr lang="ru-RU" altLang="ru-RU"/>
          </a:p>
        </p:txBody>
      </p:sp>
      <p:sp>
        <p:nvSpPr>
          <p:cNvPr id="9" name="Slide Number Placeholder 8"/>
          <p:cNvSpPr>
            <a:spLocks noGrp="1"/>
          </p:cNvSpPr>
          <p:nvPr>
            <p:ph type="sldNum" sz="quarter" idx="12"/>
          </p:nvPr>
        </p:nvSpPr>
        <p:spPr/>
        <p:txBody>
          <a:bodyPr/>
          <a:lstStyle/>
          <a:p>
            <a:pPr>
              <a:defRPr/>
            </a:pPr>
            <a:fld id="{04D1D38E-84CC-42BE-8ADC-87C3DE020724}" type="slidenum">
              <a:rPr lang="ru-RU" altLang="ru-RU" smtClean="0"/>
              <a:pPr>
                <a:defRPr/>
              </a:pPr>
              <a:t>‹#›</a:t>
            </a:fld>
            <a:endParaRPr lang="ru-RU" altLang="ru-RU"/>
          </a:p>
        </p:txBody>
      </p:sp>
    </p:spTree>
    <p:extLst>
      <p:ext uri="{BB962C8B-B14F-4D97-AF65-F5344CB8AC3E}">
        <p14:creationId xmlns:p14="http://schemas.microsoft.com/office/powerpoint/2010/main" val="538171491"/>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endParaRPr lang="ru-RU" altLang="ru-RU"/>
          </a:p>
        </p:txBody>
      </p:sp>
      <p:sp>
        <p:nvSpPr>
          <p:cNvPr id="4" name="Footer Placeholder 3"/>
          <p:cNvSpPr>
            <a:spLocks noGrp="1"/>
          </p:cNvSpPr>
          <p:nvPr>
            <p:ph type="ftr" sz="quarter" idx="11"/>
          </p:nvPr>
        </p:nvSpPr>
        <p:spPr/>
        <p:txBody>
          <a:bodyPr/>
          <a:lstStyle/>
          <a:p>
            <a:pPr>
              <a:defRPr/>
            </a:pPr>
            <a:endParaRPr lang="ru-RU" altLang="ru-RU"/>
          </a:p>
        </p:txBody>
      </p:sp>
      <p:sp>
        <p:nvSpPr>
          <p:cNvPr id="5" name="Slide Number Placeholder 4"/>
          <p:cNvSpPr>
            <a:spLocks noGrp="1"/>
          </p:cNvSpPr>
          <p:nvPr>
            <p:ph type="sldNum" sz="quarter" idx="12"/>
          </p:nvPr>
        </p:nvSpPr>
        <p:spPr/>
        <p:txBody>
          <a:bodyPr/>
          <a:lstStyle/>
          <a:p>
            <a:pPr>
              <a:defRPr/>
            </a:pPr>
            <a:fld id="{CF19D1B4-CF89-4E61-80D5-A27665399C2D}" type="slidenum">
              <a:rPr lang="ru-RU" altLang="ru-RU" smtClean="0"/>
              <a:pPr>
                <a:defRPr/>
              </a:pPr>
              <a:t>‹#›</a:t>
            </a:fld>
            <a:endParaRPr lang="ru-RU" altLang="ru-RU"/>
          </a:p>
        </p:txBody>
      </p:sp>
    </p:spTree>
    <p:extLst>
      <p:ext uri="{BB962C8B-B14F-4D97-AF65-F5344CB8AC3E}">
        <p14:creationId xmlns:p14="http://schemas.microsoft.com/office/powerpoint/2010/main" val="1391385338"/>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ru-RU" altLang="ru-RU"/>
          </a:p>
        </p:txBody>
      </p:sp>
      <p:sp>
        <p:nvSpPr>
          <p:cNvPr id="3" name="Footer Placeholder 2"/>
          <p:cNvSpPr>
            <a:spLocks noGrp="1"/>
          </p:cNvSpPr>
          <p:nvPr>
            <p:ph type="ftr" sz="quarter" idx="11"/>
          </p:nvPr>
        </p:nvSpPr>
        <p:spPr/>
        <p:txBody>
          <a:bodyPr/>
          <a:lstStyle/>
          <a:p>
            <a:pPr>
              <a:defRPr/>
            </a:pPr>
            <a:endParaRPr lang="ru-RU" altLang="ru-RU"/>
          </a:p>
        </p:txBody>
      </p:sp>
      <p:sp>
        <p:nvSpPr>
          <p:cNvPr id="4" name="Slide Number Placeholder 3"/>
          <p:cNvSpPr>
            <a:spLocks noGrp="1"/>
          </p:cNvSpPr>
          <p:nvPr>
            <p:ph type="sldNum" sz="quarter" idx="12"/>
          </p:nvPr>
        </p:nvSpPr>
        <p:spPr/>
        <p:txBody>
          <a:bodyPr/>
          <a:lstStyle/>
          <a:p>
            <a:pPr>
              <a:defRPr/>
            </a:pPr>
            <a:fld id="{0C4EB3A9-1FC1-4733-840A-9787DC3598FD}" type="slidenum">
              <a:rPr lang="ru-RU" altLang="ru-RU" smtClean="0"/>
              <a:pPr>
                <a:defRPr/>
              </a:pPr>
              <a:t>‹#›</a:t>
            </a:fld>
            <a:endParaRPr lang="ru-RU" altLang="ru-RU"/>
          </a:p>
        </p:txBody>
      </p:sp>
    </p:spTree>
    <p:extLst>
      <p:ext uri="{BB962C8B-B14F-4D97-AF65-F5344CB8AC3E}">
        <p14:creationId xmlns:p14="http://schemas.microsoft.com/office/powerpoint/2010/main" val="2572169159"/>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ltLang="ru-RU"/>
          </a:p>
        </p:txBody>
      </p:sp>
      <p:sp>
        <p:nvSpPr>
          <p:cNvPr id="6" name="Footer Placeholder 5"/>
          <p:cNvSpPr>
            <a:spLocks noGrp="1"/>
          </p:cNvSpPr>
          <p:nvPr>
            <p:ph type="ftr" sz="quarter" idx="11"/>
          </p:nvPr>
        </p:nvSpPr>
        <p:spPr/>
        <p:txBody>
          <a:bodyPr/>
          <a:lstStyle/>
          <a:p>
            <a:pPr>
              <a:defRPr/>
            </a:pPr>
            <a:endParaRPr lang="ru-RU" altLang="ru-RU"/>
          </a:p>
        </p:txBody>
      </p:sp>
      <p:sp>
        <p:nvSpPr>
          <p:cNvPr id="7" name="Slide Number Placeholder 6"/>
          <p:cNvSpPr>
            <a:spLocks noGrp="1"/>
          </p:cNvSpPr>
          <p:nvPr>
            <p:ph type="sldNum" sz="quarter" idx="12"/>
          </p:nvPr>
        </p:nvSpPr>
        <p:spPr/>
        <p:txBody>
          <a:bodyPr/>
          <a:lstStyle/>
          <a:p>
            <a:pPr>
              <a:defRPr/>
            </a:pPr>
            <a:fld id="{76DE35F2-48AF-484A-9C6F-42C7AAE227D6}" type="slidenum">
              <a:rPr lang="ru-RU" altLang="ru-RU" smtClean="0"/>
              <a:pPr>
                <a:defRPr/>
              </a:pPr>
              <a:t>‹#›</a:t>
            </a:fld>
            <a:endParaRPr lang="ru-RU" altLang="ru-RU"/>
          </a:p>
        </p:txBody>
      </p:sp>
    </p:spTree>
    <p:extLst>
      <p:ext uri="{BB962C8B-B14F-4D97-AF65-F5344CB8AC3E}">
        <p14:creationId xmlns:p14="http://schemas.microsoft.com/office/powerpoint/2010/main" val="3576857522"/>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ltLang="ru-RU"/>
          </a:p>
        </p:txBody>
      </p:sp>
      <p:sp>
        <p:nvSpPr>
          <p:cNvPr id="6" name="Footer Placeholder 5"/>
          <p:cNvSpPr>
            <a:spLocks noGrp="1"/>
          </p:cNvSpPr>
          <p:nvPr>
            <p:ph type="ftr" sz="quarter" idx="11"/>
          </p:nvPr>
        </p:nvSpPr>
        <p:spPr/>
        <p:txBody>
          <a:bodyPr/>
          <a:lstStyle/>
          <a:p>
            <a:pPr>
              <a:defRPr/>
            </a:pPr>
            <a:endParaRPr lang="ru-RU" altLang="ru-RU"/>
          </a:p>
        </p:txBody>
      </p:sp>
      <p:sp>
        <p:nvSpPr>
          <p:cNvPr id="7" name="Slide Number Placeholder 6"/>
          <p:cNvSpPr>
            <a:spLocks noGrp="1"/>
          </p:cNvSpPr>
          <p:nvPr>
            <p:ph type="sldNum" sz="quarter" idx="12"/>
          </p:nvPr>
        </p:nvSpPr>
        <p:spPr/>
        <p:txBody>
          <a:bodyPr/>
          <a:lstStyle/>
          <a:p>
            <a:pPr>
              <a:defRPr/>
            </a:pPr>
            <a:fld id="{32A9C786-6C7C-4905-B112-2E4EBB42ABDF}" type="slidenum">
              <a:rPr lang="ru-RU" altLang="ru-RU" smtClean="0"/>
              <a:pPr>
                <a:defRPr/>
              </a:pPr>
              <a:t>‹#›</a:t>
            </a:fld>
            <a:endParaRPr lang="ru-RU" altLang="ru-RU"/>
          </a:p>
        </p:txBody>
      </p:sp>
    </p:spTree>
    <p:extLst>
      <p:ext uri="{BB962C8B-B14F-4D97-AF65-F5344CB8AC3E}">
        <p14:creationId xmlns:p14="http://schemas.microsoft.com/office/powerpoint/2010/main" val="1215069410"/>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02EF62D8-CF5F-46F4-A94A-8C68D8714B24}" type="slidenum">
              <a:rPr lang="ru-RU" altLang="ru-RU" smtClean="0"/>
              <a:pPr>
                <a:defRPr/>
              </a:pPr>
              <a:t>‹#›</a:t>
            </a:fld>
            <a:endParaRPr lang="ru-RU" altLang="ru-RU"/>
          </a:p>
        </p:txBody>
      </p:sp>
    </p:spTree>
    <p:extLst>
      <p:ext uri="{BB962C8B-B14F-4D97-AF65-F5344CB8AC3E}">
        <p14:creationId xmlns:p14="http://schemas.microsoft.com/office/powerpoint/2010/main" val="1679432464"/>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194B0343-3FD9-44B1-A934-ECEB410B61C1}" type="slidenum">
              <a:rPr lang="ru-RU" altLang="ru-RU" smtClean="0"/>
              <a:pPr>
                <a:defRPr/>
              </a:pPr>
              <a:t>‹#›</a:t>
            </a:fld>
            <a:endParaRPr lang="ru-RU" alt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460808133"/>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394F43F5-F99D-4EB7-8E56-E8F2B0C75A8A}" type="slidenum">
              <a:rPr lang="ru-RU" altLang="ru-RU" smtClean="0"/>
              <a:pPr>
                <a:defRPr/>
              </a:pPr>
              <a:t>‹#›</a:t>
            </a:fld>
            <a:endParaRPr lang="ru-RU" altLang="ru-RU"/>
          </a:p>
        </p:txBody>
      </p:sp>
    </p:spTree>
    <p:extLst>
      <p:ext uri="{BB962C8B-B14F-4D97-AF65-F5344CB8AC3E}">
        <p14:creationId xmlns:p14="http://schemas.microsoft.com/office/powerpoint/2010/main" val="1867981909"/>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235916D7-24DD-4582-80F2-ADFDF472303B}" type="slidenum">
              <a:rPr lang="ru-RU" altLang="ru-RU" smtClean="0"/>
              <a:pPr>
                <a:defRPr/>
              </a:pPr>
              <a:t>‹#›</a:t>
            </a:fld>
            <a:endParaRPr lang="ru-RU" alt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075772410"/>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E379B65F-5BB5-455B-B530-470394E25ECC}" type="slidenum">
              <a:rPr lang="ru-RU" altLang="ru-RU" smtClean="0"/>
              <a:pPr>
                <a:defRPr/>
              </a:pPr>
              <a:t>‹#›</a:t>
            </a:fld>
            <a:endParaRPr lang="ru-RU" altLang="ru-RU"/>
          </a:p>
        </p:txBody>
      </p:sp>
    </p:spTree>
    <p:extLst>
      <p:ext uri="{BB962C8B-B14F-4D97-AF65-F5344CB8AC3E}">
        <p14:creationId xmlns:p14="http://schemas.microsoft.com/office/powerpoint/2010/main" val="3143420020"/>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DAC34149-3687-4CD2-B71E-C315A15A0249}" type="slidenum">
              <a:rPr lang="ru-RU" altLang="ru-RU" smtClean="0"/>
              <a:pPr>
                <a:defRPr/>
              </a:pPr>
              <a:t>‹#›</a:t>
            </a:fld>
            <a:endParaRPr lang="ru-RU" altLang="ru-RU"/>
          </a:p>
        </p:txBody>
      </p:sp>
    </p:spTree>
    <p:extLst>
      <p:ext uri="{BB962C8B-B14F-4D97-AF65-F5344CB8AC3E}">
        <p14:creationId xmlns:p14="http://schemas.microsoft.com/office/powerpoint/2010/main" val="832094990"/>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BEA719CA-0F4D-4C49-BFD0-E52BB8AFFC64}" type="slidenum">
              <a:rPr lang="ru-RU" altLang="ru-RU" smtClean="0"/>
              <a:pPr>
                <a:defRPr/>
              </a:pPr>
              <a:t>‹#›</a:t>
            </a:fld>
            <a:endParaRPr lang="ru-RU" altLang="ru-RU"/>
          </a:p>
        </p:txBody>
      </p:sp>
    </p:spTree>
    <p:extLst>
      <p:ext uri="{BB962C8B-B14F-4D97-AF65-F5344CB8AC3E}">
        <p14:creationId xmlns:p14="http://schemas.microsoft.com/office/powerpoint/2010/main" val="3173519936"/>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type="objAndTx">
  <p:cSld name="Заголовок, объект и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7813"/>
            <a:ext cx="8229600" cy="1139825"/>
          </a:xfrm>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30725"/>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648200" y="1600200"/>
            <a:ext cx="4038600" cy="4530725"/>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Rectangle 26"/>
          <p:cNvSpPr>
            <a:spLocks noGrp="1" noChangeArrowheads="1"/>
          </p:cNvSpPr>
          <p:nvPr>
            <p:ph type="ftr" sz="quarter" idx="10"/>
          </p:nvPr>
        </p:nvSpPr>
        <p:spPr>
          <a:ln/>
        </p:spPr>
        <p:txBody>
          <a:bodyPr/>
          <a:lstStyle>
            <a:lvl1pPr>
              <a:defRPr/>
            </a:lvl1pPr>
          </a:lstStyle>
          <a:p>
            <a:pPr>
              <a:defRPr/>
            </a:pPr>
            <a:endParaRPr lang="ru-RU"/>
          </a:p>
        </p:txBody>
      </p:sp>
      <p:sp>
        <p:nvSpPr>
          <p:cNvPr id="6" name="Rectangle 27"/>
          <p:cNvSpPr>
            <a:spLocks noGrp="1" noChangeArrowheads="1"/>
          </p:cNvSpPr>
          <p:nvPr>
            <p:ph type="sldNum" sz="quarter" idx="11"/>
          </p:nvPr>
        </p:nvSpPr>
        <p:spPr>
          <a:ln/>
        </p:spPr>
        <p:txBody>
          <a:bodyPr/>
          <a:lstStyle>
            <a:lvl1pPr>
              <a:defRPr/>
            </a:lvl1pPr>
          </a:lstStyle>
          <a:p>
            <a:pPr>
              <a:defRPr/>
            </a:pPr>
            <a:fld id="{4C174FC9-58A6-444D-A69D-BDAFF29BFCFD}" type="slidenum">
              <a:rPr lang="ru-RU"/>
              <a:pPr>
                <a:defRPr/>
              </a:pPr>
              <a:t>‹#›</a:t>
            </a:fld>
            <a:endParaRPr lang="ru-RU"/>
          </a:p>
        </p:txBody>
      </p:sp>
      <p:sp>
        <p:nvSpPr>
          <p:cNvPr id="7" name="Rectangle 28"/>
          <p:cNvSpPr>
            <a:spLocks noGrp="1" noChangeArrowheads="1"/>
          </p:cNvSpPr>
          <p:nvPr>
            <p:ph type="dt" sz="half" idx="12"/>
          </p:nvPr>
        </p:nvSpPr>
        <p:spPr>
          <a:ln/>
        </p:spPr>
        <p:txBody>
          <a:bodyPr/>
          <a:lstStyle>
            <a:lvl1pPr>
              <a:defRPr/>
            </a:lvl1pPr>
          </a:lstStyle>
          <a:p>
            <a:pPr>
              <a:defRPr/>
            </a:pPr>
            <a:fld id="{195C3F2B-BD68-428B-B337-91B549B1B5B7}" type="datetimeFigureOut">
              <a:rPr lang="ru-RU"/>
              <a:pPr>
                <a:defRPr/>
              </a:pPr>
              <a:t>06.06.2018</a:t>
            </a:fld>
            <a:endParaRPr lang="ru-RU"/>
          </a:p>
        </p:txBody>
      </p:sp>
    </p:spTree>
    <p:extLst>
      <p:ext uri="{BB962C8B-B14F-4D97-AF65-F5344CB8AC3E}">
        <p14:creationId xmlns:p14="http://schemas.microsoft.com/office/powerpoint/2010/main" val="1368232466"/>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9.xml"/><Relationship Id="rId13" Type="http://schemas.openxmlformats.org/officeDocument/2006/relationships/slideLayout" Target="../slideLayouts/slideLayout34.xml"/><Relationship Id="rId18" Type="http://schemas.openxmlformats.org/officeDocument/2006/relationships/theme" Target="../theme/theme2.xml"/><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slideLayout" Target="../slideLayouts/slideLayout33.xml"/><Relationship Id="rId17" Type="http://schemas.openxmlformats.org/officeDocument/2006/relationships/slideLayout" Target="../slideLayouts/slideLayout38.xml"/><Relationship Id="rId2" Type="http://schemas.openxmlformats.org/officeDocument/2006/relationships/slideLayout" Target="../slideLayouts/slideLayout23.xml"/><Relationship Id="rId16" Type="http://schemas.openxmlformats.org/officeDocument/2006/relationships/slideLayout" Target="../slideLayouts/slideLayout37.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5" Type="http://schemas.openxmlformats.org/officeDocument/2006/relationships/slideLayout" Target="../slideLayouts/slideLayout36.xml"/><Relationship Id="rId10" Type="http://schemas.openxmlformats.org/officeDocument/2006/relationships/slideLayout" Target="../slideLayouts/slideLayout31.xml"/><Relationship Id="rId4" Type="http://schemas.openxmlformats.org/officeDocument/2006/relationships/slideLayout" Target="../slideLayouts/slideLayout25.xml"/><Relationship Id="rId9" Type="http://schemas.openxmlformats.org/officeDocument/2006/relationships/slideLayout" Target="../slideLayouts/slideLayout30.xml"/><Relationship Id="rId14" Type="http://schemas.openxmlformats.org/officeDocument/2006/relationships/slideLayout" Target="../slideLayouts/slideLayout3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6.xml"/><Relationship Id="rId13" Type="http://schemas.openxmlformats.org/officeDocument/2006/relationships/slideLayout" Target="../slideLayouts/slideLayout51.xml"/><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slideLayout" Target="../slideLayouts/slideLayout50.xml"/><Relationship Id="rId17" Type="http://schemas.openxmlformats.org/officeDocument/2006/relationships/theme" Target="../theme/theme3.xml"/><Relationship Id="rId2" Type="http://schemas.openxmlformats.org/officeDocument/2006/relationships/slideLayout" Target="../slideLayouts/slideLayout40.xml"/><Relationship Id="rId16" Type="http://schemas.openxmlformats.org/officeDocument/2006/relationships/slideLayout" Target="../slideLayouts/slideLayout54.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5" Type="http://schemas.openxmlformats.org/officeDocument/2006/relationships/slideLayout" Target="../slideLayouts/slideLayout53.xml"/><Relationship Id="rId10" Type="http://schemas.openxmlformats.org/officeDocument/2006/relationships/slideLayout" Target="../slideLayouts/slideLayout48.xml"/><Relationship Id="rId4" Type="http://schemas.openxmlformats.org/officeDocument/2006/relationships/slideLayout" Target="../slideLayouts/slideLayout42.xml"/><Relationship Id="rId9" Type="http://schemas.openxmlformats.org/officeDocument/2006/relationships/slideLayout" Target="../slideLayouts/slideLayout47.xml"/><Relationship Id="rId14" Type="http://schemas.openxmlformats.org/officeDocument/2006/relationships/slideLayout" Target="../slideLayouts/slideLayout5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62.xml"/><Relationship Id="rId3" Type="http://schemas.openxmlformats.org/officeDocument/2006/relationships/slideLayout" Target="../slideLayouts/slideLayout57.xml"/><Relationship Id="rId7" Type="http://schemas.openxmlformats.org/officeDocument/2006/relationships/slideLayout" Target="../slideLayouts/slideLayout61.xml"/><Relationship Id="rId12" Type="http://schemas.openxmlformats.org/officeDocument/2006/relationships/theme" Target="../theme/theme4.xml"/><Relationship Id="rId2" Type="http://schemas.openxmlformats.org/officeDocument/2006/relationships/slideLayout" Target="../slideLayouts/slideLayout56.xml"/><Relationship Id="rId1" Type="http://schemas.openxmlformats.org/officeDocument/2006/relationships/slideLayout" Target="../slideLayouts/slideLayout55.xml"/><Relationship Id="rId6" Type="http://schemas.openxmlformats.org/officeDocument/2006/relationships/slideLayout" Target="../slideLayouts/slideLayout60.xml"/><Relationship Id="rId11" Type="http://schemas.openxmlformats.org/officeDocument/2006/relationships/slideLayout" Target="../slideLayouts/slideLayout65.xml"/><Relationship Id="rId5" Type="http://schemas.openxmlformats.org/officeDocument/2006/relationships/slideLayout" Target="../slideLayouts/slideLayout59.xml"/><Relationship Id="rId10" Type="http://schemas.openxmlformats.org/officeDocument/2006/relationships/slideLayout" Target="../slideLayouts/slideLayout64.xml"/><Relationship Id="rId4" Type="http://schemas.openxmlformats.org/officeDocument/2006/relationships/slideLayout" Target="../slideLayouts/slideLayout58.xml"/><Relationship Id="rId9" Type="http://schemas.openxmlformats.org/officeDocument/2006/relationships/slideLayout" Target="../slideLayouts/slideLayout6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73.xml"/><Relationship Id="rId13" Type="http://schemas.openxmlformats.org/officeDocument/2006/relationships/slideLayout" Target="../slideLayouts/slideLayout78.xml"/><Relationship Id="rId18" Type="http://schemas.openxmlformats.org/officeDocument/2006/relationships/slideLayout" Target="../slideLayouts/slideLayout83.xml"/><Relationship Id="rId3" Type="http://schemas.openxmlformats.org/officeDocument/2006/relationships/slideLayout" Target="../slideLayouts/slideLayout68.xml"/><Relationship Id="rId21" Type="http://schemas.openxmlformats.org/officeDocument/2006/relationships/image" Target="../media/image5.png"/><Relationship Id="rId7" Type="http://schemas.openxmlformats.org/officeDocument/2006/relationships/slideLayout" Target="../slideLayouts/slideLayout72.xml"/><Relationship Id="rId12" Type="http://schemas.openxmlformats.org/officeDocument/2006/relationships/slideLayout" Target="../slideLayouts/slideLayout77.xml"/><Relationship Id="rId17" Type="http://schemas.openxmlformats.org/officeDocument/2006/relationships/slideLayout" Target="../slideLayouts/slideLayout82.xml"/><Relationship Id="rId2" Type="http://schemas.openxmlformats.org/officeDocument/2006/relationships/slideLayout" Target="../slideLayouts/slideLayout67.xml"/><Relationship Id="rId16" Type="http://schemas.openxmlformats.org/officeDocument/2006/relationships/slideLayout" Target="../slideLayouts/slideLayout81.xml"/><Relationship Id="rId20" Type="http://schemas.openxmlformats.org/officeDocument/2006/relationships/image" Target="../media/image4.png"/><Relationship Id="rId1" Type="http://schemas.openxmlformats.org/officeDocument/2006/relationships/slideLayout" Target="../slideLayouts/slideLayout66.xml"/><Relationship Id="rId6" Type="http://schemas.openxmlformats.org/officeDocument/2006/relationships/slideLayout" Target="../slideLayouts/slideLayout71.xml"/><Relationship Id="rId11" Type="http://schemas.openxmlformats.org/officeDocument/2006/relationships/slideLayout" Target="../slideLayouts/slideLayout76.xml"/><Relationship Id="rId5" Type="http://schemas.openxmlformats.org/officeDocument/2006/relationships/slideLayout" Target="../slideLayouts/slideLayout70.xml"/><Relationship Id="rId15" Type="http://schemas.openxmlformats.org/officeDocument/2006/relationships/slideLayout" Target="../slideLayouts/slideLayout80.xml"/><Relationship Id="rId10" Type="http://schemas.openxmlformats.org/officeDocument/2006/relationships/slideLayout" Target="../slideLayouts/slideLayout75.xml"/><Relationship Id="rId19" Type="http://schemas.openxmlformats.org/officeDocument/2006/relationships/theme" Target="../theme/theme5.xml"/><Relationship Id="rId4" Type="http://schemas.openxmlformats.org/officeDocument/2006/relationships/slideLayout" Target="../slideLayouts/slideLayout69.xml"/><Relationship Id="rId9" Type="http://schemas.openxmlformats.org/officeDocument/2006/relationships/slideLayout" Target="../slideLayouts/slideLayout74.xml"/><Relationship Id="rId14" Type="http://schemas.openxmlformats.org/officeDocument/2006/relationships/slideLayout" Target="../slideLayouts/slideLayout79.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91.xml"/><Relationship Id="rId13" Type="http://schemas.openxmlformats.org/officeDocument/2006/relationships/slideLayout" Target="../slideLayouts/slideLayout96.xml"/><Relationship Id="rId18" Type="http://schemas.openxmlformats.org/officeDocument/2006/relationships/theme" Target="../theme/theme6.xml"/><Relationship Id="rId3" Type="http://schemas.openxmlformats.org/officeDocument/2006/relationships/slideLayout" Target="../slideLayouts/slideLayout86.xml"/><Relationship Id="rId7" Type="http://schemas.openxmlformats.org/officeDocument/2006/relationships/slideLayout" Target="../slideLayouts/slideLayout90.xml"/><Relationship Id="rId12" Type="http://schemas.openxmlformats.org/officeDocument/2006/relationships/slideLayout" Target="../slideLayouts/slideLayout95.xml"/><Relationship Id="rId17" Type="http://schemas.openxmlformats.org/officeDocument/2006/relationships/slideLayout" Target="../slideLayouts/slideLayout100.xml"/><Relationship Id="rId2" Type="http://schemas.openxmlformats.org/officeDocument/2006/relationships/slideLayout" Target="../slideLayouts/slideLayout85.xml"/><Relationship Id="rId16" Type="http://schemas.openxmlformats.org/officeDocument/2006/relationships/slideLayout" Target="../slideLayouts/slideLayout99.xml"/><Relationship Id="rId1" Type="http://schemas.openxmlformats.org/officeDocument/2006/relationships/slideLayout" Target="../slideLayouts/slideLayout84.xml"/><Relationship Id="rId6" Type="http://schemas.openxmlformats.org/officeDocument/2006/relationships/slideLayout" Target="../slideLayouts/slideLayout89.xml"/><Relationship Id="rId11" Type="http://schemas.openxmlformats.org/officeDocument/2006/relationships/slideLayout" Target="../slideLayouts/slideLayout94.xml"/><Relationship Id="rId5" Type="http://schemas.openxmlformats.org/officeDocument/2006/relationships/slideLayout" Target="../slideLayouts/slideLayout88.xml"/><Relationship Id="rId15" Type="http://schemas.openxmlformats.org/officeDocument/2006/relationships/slideLayout" Target="../slideLayouts/slideLayout98.xml"/><Relationship Id="rId10" Type="http://schemas.openxmlformats.org/officeDocument/2006/relationships/slideLayout" Target="../slideLayouts/slideLayout93.xml"/><Relationship Id="rId19" Type="http://schemas.openxmlformats.org/officeDocument/2006/relationships/image" Target="../media/image9.png"/><Relationship Id="rId4" Type="http://schemas.openxmlformats.org/officeDocument/2006/relationships/slideLayout" Target="../slideLayouts/slideLayout87.xml"/><Relationship Id="rId9" Type="http://schemas.openxmlformats.org/officeDocument/2006/relationships/slideLayout" Target="../slideLayouts/slideLayout92.xml"/><Relationship Id="rId14" Type="http://schemas.openxmlformats.org/officeDocument/2006/relationships/slideLayout" Target="../slideLayouts/slideLayout97.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108.xml"/><Relationship Id="rId13" Type="http://schemas.openxmlformats.org/officeDocument/2006/relationships/slideLayout" Target="../slideLayouts/slideLayout113.xml"/><Relationship Id="rId18" Type="http://schemas.openxmlformats.org/officeDocument/2006/relationships/theme" Target="../theme/theme7.xml"/><Relationship Id="rId3" Type="http://schemas.openxmlformats.org/officeDocument/2006/relationships/slideLayout" Target="../slideLayouts/slideLayout103.xml"/><Relationship Id="rId7" Type="http://schemas.openxmlformats.org/officeDocument/2006/relationships/slideLayout" Target="../slideLayouts/slideLayout107.xml"/><Relationship Id="rId12" Type="http://schemas.openxmlformats.org/officeDocument/2006/relationships/slideLayout" Target="../slideLayouts/slideLayout112.xml"/><Relationship Id="rId17" Type="http://schemas.openxmlformats.org/officeDocument/2006/relationships/slideLayout" Target="../slideLayouts/slideLayout117.xml"/><Relationship Id="rId2" Type="http://schemas.openxmlformats.org/officeDocument/2006/relationships/slideLayout" Target="../slideLayouts/slideLayout102.xml"/><Relationship Id="rId16" Type="http://schemas.openxmlformats.org/officeDocument/2006/relationships/slideLayout" Target="../slideLayouts/slideLayout116.xml"/><Relationship Id="rId1" Type="http://schemas.openxmlformats.org/officeDocument/2006/relationships/slideLayout" Target="../slideLayouts/slideLayout101.xml"/><Relationship Id="rId6" Type="http://schemas.openxmlformats.org/officeDocument/2006/relationships/slideLayout" Target="../slideLayouts/slideLayout106.xml"/><Relationship Id="rId11" Type="http://schemas.openxmlformats.org/officeDocument/2006/relationships/slideLayout" Target="../slideLayouts/slideLayout111.xml"/><Relationship Id="rId5" Type="http://schemas.openxmlformats.org/officeDocument/2006/relationships/slideLayout" Target="../slideLayouts/slideLayout105.xml"/><Relationship Id="rId15" Type="http://schemas.openxmlformats.org/officeDocument/2006/relationships/slideLayout" Target="../slideLayouts/slideLayout115.xml"/><Relationship Id="rId10" Type="http://schemas.openxmlformats.org/officeDocument/2006/relationships/slideLayout" Target="../slideLayouts/slideLayout110.xml"/><Relationship Id="rId19" Type="http://schemas.openxmlformats.org/officeDocument/2006/relationships/image" Target="../media/image9.png"/><Relationship Id="rId4" Type="http://schemas.openxmlformats.org/officeDocument/2006/relationships/slideLayout" Target="../slideLayouts/slideLayout104.xml"/><Relationship Id="rId9" Type="http://schemas.openxmlformats.org/officeDocument/2006/relationships/slideLayout" Target="../slideLayouts/slideLayout109.xml"/><Relationship Id="rId14" Type="http://schemas.openxmlformats.org/officeDocument/2006/relationships/slideLayout" Target="../slideLayouts/slideLayout114.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25.xml"/><Relationship Id="rId13" Type="http://schemas.openxmlformats.org/officeDocument/2006/relationships/slideLayout" Target="../slideLayouts/slideLayout130.xml"/><Relationship Id="rId18" Type="http://schemas.openxmlformats.org/officeDocument/2006/relationships/theme" Target="../theme/theme8.xml"/><Relationship Id="rId3" Type="http://schemas.openxmlformats.org/officeDocument/2006/relationships/slideLayout" Target="../slideLayouts/slideLayout120.xml"/><Relationship Id="rId7" Type="http://schemas.openxmlformats.org/officeDocument/2006/relationships/slideLayout" Target="../slideLayouts/slideLayout124.xml"/><Relationship Id="rId12" Type="http://schemas.openxmlformats.org/officeDocument/2006/relationships/slideLayout" Target="../slideLayouts/slideLayout129.xml"/><Relationship Id="rId17" Type="http://schemas.openxmlformats.org/officeDocument/2006/relationships/slideLayout" Target="../slideLayouts/slideLayout134.xml"/><Relationship Id="rId2" Type="http://schemas.openxmlformats.org/officeDocument/2006/relationships/slideLayout" Target="../slideLayouts/slideLayout119.xml"/><Relationship Id="rId16" Type="http://schemas.openxmlformats.org/officeDocument/2006/relationships/slideLayout" Target="../slideLayouts/slideLayout133.xml"/><Relationship Id="rId1" Type="http://schemas.openxmlformats.org/officeDocument/2006/relationships/slideLayout" Target="../slideLayouts/slideLayout118.xml"/><Relationship Id="rId6" Type="http://schemas.openxmlformats.org/officeDocument/2006/relationships/slideLayout" Target="../slideLayouts/slideLayout123.xml"/><Relationship Id="rId11" Type="http://schemas.openxmlformats.org/officeDocument/2006/relationships/slideLayout" Target="../slideLayouts/slideLayout128.xml"/><Relationship Id="rId5" Type="http://schemas.openxmlformats.org/officeDocument/2006/relationships/slideLayout" Target="../slideLayouts/slideLayout122.xml"/><Relationship Id="rId15" Type="http://schemas.openxmlformats.org/officeDocument/2006/relationships/slideLayout" Target="../slideLayouts/slideLayout132.xml"/><Relationship Id="rId10" Type="http://schemas.openxmlformats.org/officeDocument/2006/relationships/slideLayout" Target="../slideLayouts/slideLayout127.xml"/><Relationship Id="rId4" Type="http://schemas.openxmlformats.org/officeDocument/2006/relationships/slideLayout" Target="../slideLayouts/slideLayout121.xml"/><Relationship Id="rId9" Type="http://schemas.openxmlformats.org/officeDocument/2006/relationships/slideLayout" Target="../slideLayouts/slideLayout126.xml"/><Relationship Id="rId14" Type="http://schemas.openxmlformats.org/officeDocument/2006/relationships/slideLayout" Target="../slideLayouts/slideLayout131.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42.xml"/><Relationship Id="rId13" Type="http://schemas.openxmlformats.org/officeDocument/2006/relationships/slideLayout" Target="../slideLayouts/slideLayout147.xml"/><Relationship Id="rId18" Type="http://schemas.openxmlformats.org/officeDocument/2006/relationships/theme" Target="../theme/theme9.xml"/><Relationship Id="rId3" Type="http://schemas.openxmlformats.org/officeDocument/2006/relationships/slideLayout" Target="../slideLayouts/slideLayout137.xml"/><Relationship Id="rId7" Type="http://schemas.openxmlformats.org/officeDocument/2006/relationships/slideLayout" Target="../slideLayouts/slideLayout141.xml"/><Relationship Id="rId12" Type="http://schemas.openxmlformats.org/officeDocument/2006/relationships/slideLayout" Target="../slideLayouts/slideLayout146.xml"/><Relationship Id="rId17" Type="http://schemas.openxmlformats.org/officeDocument/2006/relationships/slideLayout" Target="../slideLayouts/slideLayout151.xml"/><Relationship Id="rId2" Type="http://schemas.openxmlformats.org/officeDocument/2006/relationships/slideLayout" Target="../slideLayouts/slideLayout136.xml"/><Relationship Id="rId16" Type="http://schemas.openxmlformats.org/officeDocument/2006/relationships/slideLayout" Target="../slideLayouts/slideLayout150.xml"/><Relationship Id="rId1" Type="http://schemas.openxmlformats.org/officeDocument/2006/relationships/slideLayout" Target="../slideLayouts/slideLayout135.xml"/><Relationship Id="rId6" Type="http://schemas.openxmlformats.org/officeDocument/2006/relationships/slideLayout" Target="../slideLayouts/slideLayout140.xml"/><Relationship Id="rId11" Type="http://schemas.openxmlformats.org/officeDocument/2006/relationships/slideLayout" Target="../slideLayouts/slideLayout145.xml"/><Relationship Id="rId5" Type="http://schemas.openxmlformats.org/officeDocument/2006/relationships/slideLayout" Target="../slideLayouts/slideLayout139.xml"/><Relationship Id="rId15" Type="http://schemas.openxmlformats.org/officeDocument/2006/relationships/slideLayout" Target="../slideLayouts/slideLayout149.xml"/><Relationship Id="rId10" Type="http://schemas.openxmlformats.org/officeDocument/2006/relationships/slideLayout" Target="../slideLayouts/slideLayout144.xml"/><Relationship Id="rId4" Type="http://schemas.openxmlformats.org/officeDocument/2006/relationships/slideLayout" Target="../slideLayouts/slideLayout138.xml"/><Relationship Id="rId9" Type="http://schemas.openxmlformats.org/officeDocument/2006/relationships/slideLayout" Target="../slideLayouts/slideLayout143.xml"/><Relationship Id="rId14" Type="http://schemas.openxmlformats.org/officeDocument/2006/relationships/slideLayout" Target="../slideLayouts/slideLayout14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6146" name="Group 16"/>
          <p:cNvGrpSpPr>
            <a:grpSpLocks/>
          </p:cNvGrpSpPr>
          <p:nvPr/>
        </p:nvGrpSpPr>
        <p:grpSpPr bwMode="auto">
          <a:xfrm>
            <a:off x="-7938" y="-7938"/>
            <a:ext cx="9169401"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6147" name="Title Placeholder 1"/>
          <p:cNvSpPr>
            <a:spLocks noGrp="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заголовка</a:t>
            </a:r>
            <a:endParaRPr lang="en-US" altLang="ru-RU" smtClean="0"/>
          </a:p>
        </p:txBody>
      </p:sp>
      <p:sp>
        <p:nvSpPr>
          <p:cNvPr id="6148" name="Text Placeholder 2"/>
          <p:cNvSpPr>
            <a:spLocks noGrp="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4" name="Date Placeholder 3"/>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eaLnBrk="0" hangingPunct="0">
              <a:defRPr sz="900">
                <a:solidFill>
                  <a:prstClr val="black">
                    <a:tint val="75000"/>
                  </a:prstClr>
                </a:solidFill>
                <a:latin typeface="Times New Roman" panose="02020603050405020304" pitchFamily="18" charset="0"/>
              </a:defRPr>
            </a:lvl1pPr>
          </a:lstStyle>
          <a:p>
            <a:pPr>
              <a:defRPr/>
            </a:pPr>
            <a:endParaRPr lang="ru-RU" altLang="ru-RU"/>
          </a:p>
        </p:txBody>
      </p:sp>
      <p:sp>
        <p:nvSpPr>
          <p:cNvPr id="5" name="Footer Placeholder 4"/>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eaLnBrk="0" hangingPunct="0">
              <a:defRPr sz="900">
                <a:solidFill>
                  <a:prstClr val="black">
                    <a:tint val="75000"/>
                  </a:prstClr>
                </a:solidFill>
                <a:latin typeface="Times New Roman" panose="02020603050405020304" pitchFamily="18" charset="0"/>
              </a:defRPr>
            </a:lvl1pPr>
          </a:lstStyle>
          <a:p>
            <a:pPr>
              <a:defRPr/>
            </a:pPr>
            <a:endParaRPr lang="ru-RU" altLang="ru-RU"/>
          </a:p>
        </p:txBody>
      </p:sp>
      <p:sp>
        <p:nvSpPr>
          <p:cNvPr id="6" name="Slide Number Placeholder 5"/>
          <p:cNvSpPr>
            <a:spLocks noGrp="1"/>
          </p:cNvSpPr>
          <p:nvPr>
            <p:ph type="sldNum" sz="quarter" idx="4"/>
          </p:nvPr>
        </p:nvSpPr>
        <p:spPr>
          <a:xfrm>
            <a:off x="6445250" y="6042025"/>
            <a:ext cx="512763" cy="365125"/>
          </a:xfrm>
          <a:prstGeom prst="rect">
            <a:avLst/>
          </a:prstGeom>
        </p:spPr>
        <p:txBody>
          <a:bodyPr vert="horz" wrap="square" lIns="91440" tIns="45720" rIns="91440" bIns="45720" numCol="1" anchor="ctr" anchorCtr="0" compatLnSpc="1">
            <a:prstTxWarp prst="textNoShape">
              <a:avLst/>
            </a:prstTxWarp>
          </a:bodyPr>
          <a:lstStyle>
            <a:lvl1pPr algn="r" eaLnBrk="0" hangingPunct="0">
              <a:defRPr sz="900" smtClean="0">
                <a:solidFill>
                  <a:srgbClr val="90C226"/>
                </a:solidFill>
                <a:latin typeface="Times New Roman" panose="02020603050405020304" pitchFamily="18" charset="0"/>
              </a:defRPr>
            </a:lvl1pPr>
          </a:lstStyle>
          <a:p>
            <a:pPr>
              <a:defRPr/>
            </a:pPr>
            <a:fld id="{7BE0ECFE-4B00-4DAC-A506-F9285C15F75F}" type="slidenum">
              <a:rPr lang="ru-RU" altLang="ru-RU"/>
              <a:pPr>
                <a:defRPr/>
              </a:pPr>
              <a:t>‹#›</a:t>
            </a:fld>
            <a:endParaRPr lang="ru-RU" altLang="ru-RU"/>
          </a:p>
        </p:txBody>
      </p:sp>
    </p:spTree>
  </p:cSld>
  <p:clrMap bg1="lt1" tx1="dk1" bg2="lt2" tx2="dk2" accent1="accent1" accent2="accent2" accent3="accent3" accent4="accent4" accent5="accent5" accent6="accent6" hlink="hlink" folHlink="folHlink"/>
  <p:sldLayoutIdLst>
    <p:sldLayoutId id="2147484479" r:id="rId1"/>
    <p:sldLayoutId id="2147484480" r:id="rId2"/>
    <p:sldLayoutId id="2147484481" r:id="rId3"/>
    <p:sldLayoutId id="2147484482" r:id="rId4"/>
    <p:sldLayoutId id="2147484483" r:id="rId5"/>
    <p:sldLayoutId id="2147484484" r:id="rId6"/>
    <p:sldLayoutId id="2147484485" r:id="rId7"/>
    <p:sldLayoutId id="2147484486" r:id="rId8"/>
    <p:sldLayoutId id="2147484487" r:id="rId9"/>
    <p:sldLayoutId id="2147484488" r:id="rId10"/>
    <p:sldLayoutId id="2147484489" r:id="rId11"/>
    <p:sldLayoutId id="2147484490" r:id="rId12"/>
    <p:sldLayoutId id="2147484491" r:id="rId13"/>
    <p:sldLayoutId id="2147484492" r:id="rId14"/>
    <p:sldLayoutId id="2147484493" r:id="rId15"/>
    <p:sldLayoutId id="2147484360" r:id="rId16"/>
    <p:sldLayoutId id="2147484533" r:id="rId17"/>
    <p:sldLayoutId id="2147484569" r:id="rId18"/>
    <p:sldLayoutId id="2147484570" r:id="rId19"/>
    <p:sldLayoutId id="2147484571" r:id="rId20"/>
    <p:sldLayoutId id="2147484572" r:id="rId21"/>
  </p:sldLayoutIdLst>
  <p:timing>
    <p:tnLst>
      <p:par>
        <p:cTn id="1" dur="indefinite" restart="never" nodeType="tmRoot"/>
      </p:par>
    </p:tnLst>
  </p:timing>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71317" cy="6874935"/>
            <a:chOff x="-8467" y="-8468"/>
            <a:chExt cx="9171317" cy="6874935"/>
          </a:xfrm>
        </p:grpSpPr>
        <p:cxnSp>
          <p:nvCxnSpPr>
            <p:cNvPr id="7" name="Straight Connector 6"/>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8" name="Straight Connector 7"/>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9" name="Freeform 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50000"/>
                <a:alpha val="7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endParaRPr lang="ru-RU" altLang="ru-RU"/>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ru-RU" altLang="ru-RU"/>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pPr>
              <a:defRPr/>
            </a:pPr>
            <a:fld id="{7BE0ECFE-4B00-4DAC-A506-F9285C15F75F}" type="slidenum">
              <a:rPr lang="ru-RU" altLang="ru-RU" smtClean="0"/>
              <a:pPr>
                <a:defRPr/>
              </a:pPr>
              <a:t>‹#›</a:t>
            </a:fld>
            <a:endParaRPr lang="ru-RU" altLang="ru-RU"/>
          </a:p>
        </p:txBody>
      </p:sp>
    </p:spTree>
    <p:extLst>
      <p:ext uri="{BB962C8B-B14F-4D97-AF65-F5344CB8AC3E}">
        <p14:creationId xmlns:p14="http://schemas.microsoft.com/office/powerpoint/2010/main" val="4206422889"/>
      </p:ext>
    </p:extLst>
  </p:cSld>
  <p:clrMap bg1="lt1" tx1="dk1" bg2="lt2" tx2="dk2" accent1="accent1" accent2="accent2" accent3="accent3" accent4="accent4" accent5="accent5" accent6="accent6" hlink="hlink" folHlink="folHlink"/>
  <p:sldLayoutIdLst>
    <p:sldLayoutId id="2147484574" r:id="rId1"/>
    <p:sldLayoutId id="2147484575" r:id="rId2"/>
    <p:sldLayoutId id="2147484576" r:id="rId3"/>
    <p:sldLayoutId id="2147484577" r:id="rId4"/>
    <p:sldLayoutId id="2147484578" r:id="rId5"/>
    <p:sldLayoutId id="2147484579" r:id="rId6"/>
    <p:sldLayoutId id="2147484580" r:id="rId7"/>
    <p:sldLayoutId id="2147484581" r:id="rId8"/>
    <p:sldLayoutId id="2147484582" r:id="rId9"/>
    <p:sldLayoutId id="2147484583" r:id="rId10"/>
    <p:sldLayoutId id="2147484584" r:id="rId11"/>
    <p:sldLayoutId id="2147484585" r:id="rId12"/>
    <p:sldLayoutId id="2147484586" r:id="rId13"/>
    <p:sldLayoutId id="2147484587" r:id="rId14"/>
    <p:sldLayoutId id="2147484588" r:id="rId15"/>
    <p:sldLayoutId id="2147484589" r:id="rId16"/>
    <p:sldLayoutId id="2147484686" r:id="rId17"/>
  </p:sldLayoutIdLst>
  <p:timing>
    <p:tnLst>
      <p:par>
        <p:cTn id="1" dur="indefinite" restart="never" nodeType="tmRoot"/>
      </p:par>
    </p:tnLst>
  </p:timing>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285"/>
            <a:ext cx="1952272" cy="6852968"/>
            <a:chOff x="6627813" y="195717"/>
            <a:chExt cx="1952625" cy="5678034"/>
          </a:xfrm>
        </p:grpSpPr>
        <p:sp>
          <p:nvSpPr>
            <p:cNvPr id="50" name="Freeform 27"/>
            <p:cNvSpPr/>
            <p:nvPr/>
          </p:nvSpPr>
          <p:spPr bwMode="auto">
            <a:xfrm>
              <a:off x="6627813" y="195717"/>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endParaRPr lang="ru-RU" altLang="ru-RU"/>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ru-RU" altLang="ru-RU"/>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pPr>
              <a:defRPr/>
            </a:pPr>
            <a:fld id="{7BE0ECFE-4B00-4DAC-A506-F9285C15F75F}" type="slidenum">
              <a:rPr lang="ru-RU" altLang="ru-RU" smtClean="0"/>
              <a:pPr>
                <a:defRPr/>
              </a:pPr>
              <a:t>‹#›</a:t>
            </a:fld>
            <a:endParaRPr lang="ru-RU" altLang="ru-RU"/>
          </a:p>
        </p:txBody>
      </p:sp>
    </p:spTree>
    <p:extLst>
      <p:ext uri="{BB962C8B-B14F-4D97-AF65-F5344CB8AC3E}">
        <p14:creationId xmlns:p14="http://schemas.microsoft.com/office/powerpoint/2010/main" val="3868597119"/>
      </p:ext>
    </p:extLst>
  </p:cSld>
  <p:clrMap bg1="lt1" tx1="dk1" bg2="lt2" tx2="dk2" accent1="accent1" accent2="accent2" accent3="accent3" accent4="accent4" accent5="accent5" accent6="accent6" hlink="hlink" folHlink="folHlink"/>
  <p:sldLayoutIdLst>
    <p:sldLayoutId id="2147484591" r:id="rId1"/>
    <p:sldLayoutId id="2147484592" r:id="rId2"/>
    <p:sldLayoutId id="2147484593" r:id="rId3"/>
    <p:sldLayoutId id="2147484594" r:id="rId4"/>
    <p:sldLayoutId id="2147484595" r:id="rId5"/>
    <p:sldLayoutId id="2147484596" r:id="rId6"/>
    <p:sldLayoutId id="2147484597" r:id="rId7"/>
    <p:sldLayoutId id="2147484598" r:id="rId8"/>
    <p:sldLayoutId id="2147484599" r:id="rId9"/>
    <p:sldLayoutId id="2147484600" r:id="rId10"/>
    <p:sldLayoutId id="2147484601" r:id="rId11"/>
    <p:sldLayoutId id="2147484602" r:id="rId12"/>
    <p:sldLayoutId id="2147484603" r:id="rId13"/>
    <p:sldLayoutId id="2147484604" r:id="rId14"/>
    <p:sldLayoutId id="2147484605" r:id="rId15"/>
    <p:sldLayoutId id="2147484606" r:id="rId16"/>
  </p:sldLayoutIdLst>
  <p:timing>
    <p:tnLst>
      <p:par>
        <p:cTn id="1" dur="indefinite" restart="never" nodeType="tmRoot"/>
      </p:par>
    </p:tnLst>
  </p:timing>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pPr>
              <a:defRPr/>
            </a:pPr>
            <a:endParaRPr lang="ru-RU" altLang="ru-RU"/>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pPr>
              <a:defRPr/>
            </a:pPr>
            <a:endParaRPr lang="ru-RU" altLang="ru-RU"/>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pPr>
              <a:defRPr/>
            </a:pPr>
            <a:fld id="{7BE0ECFE-4B00-4DAC-A506-F9285C15F75F}" type="slidenum">
              <a:rPr lang="ru-RU" altLang="ru-RU" smtClean="0"/>
              <a:pPr>
                <a:defRPr/>
              </a:pPr>
              <a:t>‹#›</a:t>
            </a:fld>
            <a:endParaRPr lang="ru-RU" altLang="ru-RU"/>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81840566"/>
      </p:ext>
    </p:extLst>
  </p:cSld>
  <p:clrMap bg1="lt1" tx1="dk1" bg2="lt2" tx2="dk2" accent1="accent1" accent2="accent2" accent3="accent3" accent4="accent4" accent5="accent5" accent6="accent6" hlink="hlink" folHlink="folHlink"/>
  <p:sldLayoutIdLst>
    <p:sldLayoutId id="2147484608" r:id="rId1"/>
    <p:sldLayoutId id="2147484609" r:id="rId2"/>
    <p:sldLayoutId id="2147484610" r:id="rId3"/>
    <p:sldLayoutId id="2147484611" r:id="rId4"/>
    <p:sldLayoutId id="2147484612" r:id="rId5"/>
    <p:sldLayoutId id="2147484613" r:id="rId6"/>
    <p:sldLayoutId id="2147484614" r:id="rId7"/>
    <p:sldLayoutId id="2147484615" r:id="rId8"/>
    <p:sldLayoutId id="2147484616" r:id="rId9"/>
    <p:sldLayoutId id="2147484617" r:id="rId10"/>
    <p:sldLayoutId id="2147484618" r:id="rId11"/>
  </p:sldLayoutIdLst>
  <p:timing>
    <p:tnLst>
      <p:par>
        <p:cTn id="1" dur="indefinite" restart="never" nodeType="tmRoot"/>
      </p:par>
    </p:tnLst>
  </p:timing>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9152467" cy="6858000"/>
            <a:chOff x="0" y="0"/>
            <a:chExt cx="9152467" cy="6858000"/>
          </a:xfrm>
        </p:grpSpPr>
        <p:pic>
          <p:nvPicPr>
            <p:cNvPr id="8" name="Picture 7" descr="SD-PanelContent.png"/>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Rectangle 8"/>
            <p:cNvSpPr/>
            <p:nvPr/>
          </p:nvSpPr>
          <p:spPr>
            <a:xfrm>
              <a:off x="553888" y="542807"/>
              <a:ext cx="8039776" cy="5756392"/>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1">
              <a:extLst>
                <a:ext uri="{28A0092B-C50C-407E-A947-70E740481C1C}">
                  <a14:useLocalDpi xmlns:a14="http://schemas.microsoft.com/office/drawing/2010/main" val="0"/>
                </a:ext>
              </a:extLst>
            </a:blip>
            <a:srcRect l="1" r="14240"/>
            <a:stretch/>
          </p:blipFill>
          <p:spPr>
            <a:xfrm>
              <a:off x="0" y="3128434"/>
              <a:ext cx="685800" cy="606425"/>
            </a:xfrm>
            <a:prstGeom prst="rect">
              <a:avLst/>
            </a:prstGeom>
          </p:spPr>
        </p:pic>
        <p:pic>
          <p:nvPicPr>
            <p:cNvPr id="11" name="Picture 10" descr="HDRibbonContent-UniformTrim.png"/>
            <p:cNvPicPr>
              <a:picLocks noChangeAspect="1"/>
            </p:cNvPicPr>
            <p:nvPr/>
          </p:nvPicPr>
          <p:blipFill rotWithShape="1">
            <a:blip r:embed="rId21">
              <a:extLst>
                <a:ext uri="{28A0092B-C50C-407E-A947-70E740481C1C}">
                  <a14:useLocalDpi xmlns:a14="http://schemas.microsoft.com/office/drawing/2010/main" val="0"/>
                </a:ext>
              </a:extLst>
            </a:blip>
            <a:srcRect l="1" r="14240"/>
            <a:stretch/>
          </p:blipFill>
          <p:spPr>
            <a:xfrm>
              <a:off x="8466667" y="3128434"/>
              <a:ext cx="685800" cy="606425"/>
            </a:xfrm>
            <a:prstGeom prst="rect">
              <a:avLst/>
            </a:prstGeom>
          </p:spPr>
        </p:pic>
      </p:grpSp>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a:defRPr/>
            </a:pPr>
            <a:endParaRPr lang="ru-RU" altLang="ru-RU"/>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pPr>
              <a:defRPr/>
            </a:pPr>
            <a:endParaRPr lang="ru-RU" altLang="ru-RU"/>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a:defRPr/>
            </a:pPr>
            <a:fld id="{7BE0ECFE-4B00-4DAC-A506-F9285C15F75F}" type="slidenum">
              <a:rPr lang="ru-RU" altLang="ru-RU" smtClean="0"/>
              <a:pPr>
                <a:defRPr/>
              </a:pPr>
              <a:t>‹#›</a:t>
            </a:fld>
            <a:endParaRPr lang="ru-RU" altLang="ru-RU"/>
          </a:p>
        </p:txBody>
      </p:sp>
    </p:spTree>
    <p:extLst>
      <p:ext uri="{BB962C8B-B14F-4D97-AF65-F5344CB8AC3E}">
        <p14:creationId xmlns:p14="http://schemas.microsoft.com/office/powerpoint/2010/main" val="2346474129"/>
      </p:ext>
    </p:extLst>
  </p:cSld>
  <p:clrMap bg1="lt1" tx1="dk1" bg2="lt2" tx2="dk2" accent1="accent1" accent2="accent2" accent3="accent3" accent4="accent4" accent5="accent5" accent6="accent6" hlink="hlink" folHlink="folHlink"/>
  <p:sldLayoutIdLst>
    <p:sldLayoutId id="2147484620" r:id="rId1"/>
    <p:sldLayoutId id="2147484621" r:id="rId2"/>
    <p:sldLayoutId id="2147484622" r:id="rId3"/>
    <p:sldLayoutId id="2147484623" r:id="rId4"/>
    <p:sldLayoutId id="2147484624" r:id="rId5"/>
    <p:sldLayoutId id="2147484625" r:id="rId6"/>
    <p:sldLayoutId id="2147484626" r:id="rId7"/>
    <p:sldLayoutId id="2147484627" r:id="rId8"/>
    <p:sldLayoutId id="2147484628" r:id="rId9"/>
    <p:sldLayoutId id="2147484629" r:id="rId10"/>
    <p:sldLayoutId id="2147484630" r:id="rId11"/>
    <p:sldLayoutId id="2147484631" r:id="rId12"/>
    <p:sldLayoutId id="2147484632" r:id="rId13"/>
    <p:sldLayoutId id="2147484633" r:id="rId14"/>
    <p:sldLayoutId id="2147484634" r:id="rId15"/>
    <p:sldLayoutId id="2147484635" r:id="rId16"/>
    <p:sldLayoutId id="2147484636" r:id="rId17"/>
    <p:sldLayoutId id="2147484637" r:id="rId18"/>
  </p:sldLayoutIdLst>
  <p:timing>
    <p:tnLst>
      <p:par>
        <p:cTn id="1" dur="indefinite" restart="never" nodeType="tmRoot"/>
      </p:par>
    </p:tnLst>
  </p:timing>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S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a:defRPr/>
            </a:pPr>
            <a:endParaRPr lang="ru-RU" altLang="ru-RU"/>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pPr>
              <a:defRPr/>
            </a:pPr>
            <a:endParaRPr lang="ru-RU" altLang="ru-RU"/>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a:defRPr/>
            </a:pPr>
            <a:fld id="{7BE0ECFE-4B00-4DAC-A506-F9285C15F75F}" type="slidenum">
              <a:rPr lang="ru-RU" altLang="ru-RU" smtClean="0"/>
              <a:pPr>
                <a:defRPr/>
              </a:pPr>
              <a:t>‹#›</a:t>
            </a:fld>
            <a:endParaRPr lang="ru-RU" altLang="ru-RU"/>
          </a:p>
        </p:txBody>
      </p:sp>
    </p:spTree>
    <p:extLst>
      <p:ext uri="{BB962C8B-B14F-4D97-AF65-F5344CB8AC3E}">
        <p14:creationId xmlns:p14="http://schemas.microsoft.com/office/powerpoint/2010/main" val="285119487"/>
      </p:ext>
    </p:extLst>
  </p:cSld>
  <p:clrMap bg1="lt1" tx1="dk1" bg2="lt2" tx2="dk2" accent1="accent1" accent2="accent2" accent3="accent3" accent4="accent4" accent5="accent5" accent6="accent6" hlink="hlink" folHlink="folHlink"/>
  <p:sldLayoutIdLst>
    <p:sldLayoutId id="2147484651" r:id="rId1"/>
    <p:sldLayoutId id="2147484652" r:id="rId2"/>
    <p:sldLayoutId id="2147484653" r:id="rId3"/>
    <p:sldLayoutId id="2147484654" r:id="rId4"/>
    <p:sldLayoutId id="2147484655" r:id="rId5"/>
    <p:sldLayoutId id="2147484656" r:id="rId6"/>
    <p:sldLayoutId id="2147484657" r:id="rId7"/>
    <p:sldLayoutId id="2147484658" r:id="rId8"/>
    <p:sldLayoutId id="2147484659" r:id="rId9"/>
    <p:sldLayoutId id="2147484660" r:id="rId10"/>
    <p:sldLayoutId id="2147484661" r:id="rId11"/>
    <p:sldLayoutId id="2147484662" r:id="rId12"/>
    <p:sldLayoutId id="2147484663" r:id="rId13"/>
    <p:sldLayoutId id="2147484664" r:id="rId14"/>
    <p:sldLayoutId id="2147484665" r:id="rId15"/>
    <p:sldLayoutId id="2147484666" r:id="rId16"/>
    <p:sldLayoutId id="2147484667" r:id="rId17"/>
  </p:sldLayoutIdLst>
  <p:timing>
    <p:tnLst>
      <p:par>
        <p:cTn id="1" dur="indefinite" restart="never" nodeType="tmRoot"/>
      </p:par>
    </p:tnLst>
  </p:timing>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S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a:defRPr/>
            </a:pPr>
            <a:endParaRPr lang="ru-RU" altLang="ru-RU"/>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pPr>
              <a:defRPr/>
            </a:pPr>
            <a:endParaRPr lang="ru-RU" altLang="ru-RU"/>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a:defRPr/>
            </a:pPr>
            <a:fld id="{7BE0ECFE-4B00-4DAC-A506-F9285C15F75F}" type="slidenum">
              <a:rPr lang="ru-RU" altLang="ru-RU" smtClean="0"/>
              <a:pPr>
                <a:defRPr/>
              </a:pPr>
              <a:t>‹#›</a:t>
            </a:fld>
            <a:endParaRPr lang="ru-RU" altLang="ru-RU"/>
          </a:p>
        </p:txBody>
      </p:sp>
    </p:spTree>
    <p:extLst>
      <p:ext uri="{BB962C8B-B14F-4D97-AF65-F5344CB8AC3E}">
        <p14:creationId xmlns:p14="http://schemas.microsoft.com/office/powerpoint/2010/main" val="756663493"/>
      </p:ext>
    </p:extLst>
  </p:cSld>
  <p:clrMap bg1="lt1" tx1="dk1" bg2="lt2" tx2="dk2" accent1="accent1" accent2="accent2" accent3="accent3" accent4="accent4" accent5="accent5" accent6="accent6" hlink="hlink" folHlink="folHlink"/>
  <p:sldLayoutIdLst>
    <p:sldLayoutId id="2147484669" r:id="rId1"/>
    <p:sldLayoutId id="2147484670" r:id="rId2"/>
    <p:sldLayoutId id="2147484671" r:id="rId3"/>
    <p:sldLayoutId id="2147484672" r:id="rId4"/>
    <p:sldLayoutId id="2147484673" r:id="rId5"/>
    <p:sldLayoutId id="2147484674" r:id="rId6"/>
    <p:sldLayoutId id="2147484675" r:id="rId7"/>
    <p:sldLayoutId id="2147484676" r:id="rId8"/>
    <p:sldLayoutId id="2147484677" r:id="rId9"/>
    <p:sldLayoutId id="2147484678" r:id="rId10"/>
    <p:sldLayoutId id="2147484679" r:id="rId11"/>
    <p:sldLayoutId id="2147484680" r:id="rId12"/>
    <p:sldLayoutId id="2147484681" r:id="rId13"/>
    <p:sldLayoutId id="2147484682" r:id="rId14"/>
    <p:sldLayoutId id="2147484683" r:id="rId15"/>
    <p:sldLayoutId id="2147484684" r:id="rId16"/>
    <p:sldLayoutId id="2147484685" r:id="rId17"/>
  </p:sldLayoutIdLst>
  <p:timing>
    <p:tnLst>
      <p:par>
        <p:cTn id="1" dur="indefinite" restart="never" nodeType="tmRoot"/>
      </p:par>
    </p:tnLst>
  </p:timing>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71317" cy="6874935"/>
            <a:chOff x="-8467" y="-8468"/>
            <a:chExt cx="9171317" cy="6874935"/>
          </a:xfrm>
        </p:grpSpPr>
        <p:cxnSp>
          <p:nvCxnSpPr>
            <p:cNvPr id="7" name="Straight Connector 6"/>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8" name="Straight Connector 7"/>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9" name="Freeform 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50000"/>
                <a:alpha val="7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endParaRPr lang="ru-RU" altLang="ru-RU"/>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ru-RU" altLang="ru-RU"/>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pPr>
              <a:defRPr/>
            </a:pPr>
            <a:fld id="{7BE0ECFE-4B00-4DAC-A506-F9285C15F75F}" type="slidenum">
              <a:rPr lang="ru-RU" altLang="ru-RU" smtClean="0"/>
              <a:pPr>
                <a:defRPr/>
              </a:pPr>
              <a:t>‹#›</a:t>
            </a:fld>
            <a:endParaRPr lang="ru-RU" altLang="ru-RU"/>
          </a:p>
        </p:txBody>
      </p:sp>
    </p:spTree>
    <p:extLst>
      <p:ext uri="{BB962C8B-B14F-4D97-AF65-F5344CB8AC3E}">
        <p14:creationId xmlns:p14="http://schemas.microsoft.com/office/powerpoint/2010/main" val="3785174742"/>
      </p:ext>
    </p:extLst>
  </p:cSld>
  <p:clrMap bg1="lt1" tx1="dk1" bg2="lt2" tx2="dk2" accent1="accent1" accent2="accent2" accent3="accent3" accent4="accent4" accent5="accent5" accent6="accent6" hlink="hlink" folHlink="folHlink"/>
  <p:sldLayoutIdLst>
    <p:sldLayoutId id="2147484688" r:id="rId1"/>
    <p:sldLayoutId id="2147484689" r:id="rId2"/>
    <p:sldLayoutId id="2147484690" r:id="rId3"/>
    <p:sldLayoutId id="2147484691" r:id="rId4"/>
    <p:sldLayoutId id="2147484692" r:id="rId5"/>
    <p:sldLayoutId id="2147484693" r:id="rId6"/>
    <p:sldLayoutId id="2147484694" r:id="rId7"/>
    <p:sldLayoutId id="2147484695" r:id="rId8"/>
    <p:sldLayoutId id="2147484696" r:id="rId9"/>
    <p:sldLayoutId id="2147484697" r:id="rId10"/>
    <p:sldLayoutId id="2147484698" r:id="rId11"/>
    <p:sldLayoutId id="2147484699" r:id="rId12"/>
    <p:sldLayoutId id="2147484700" r:id="rId13"/>
    <p:sldLayoutId id="2147484701" r:id="rId14"/>
    <p:sldLayoutId id="2147484702" r:id="rId15"/>
    <p:sldLayoutId id="2147484703" r:id="rId16"/>
    <p:sldLayoutId id="2147484704" r:id="rId17"/>
  </p:sldLayoutIdLst>
  <p:timing>
    <p:tnLst>
      <p:par>
        <p:cTn id="1" dur="indefinite" restart="never" nodeType="tmRoot"/>
      </p:par>
    </p:tnLst>
  </p:timing>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71317" cy="6874935"/>
            <a:chOff x="-8467" y="-8468"/>
            <a:chExt cx="9171317" cy="6874935"/>
          </a:xfrm>
        </p:grpSpPr>
        <p:cxnSp>
          <p:nvCxnSpPr>
            <p:cNvPr id="7" name="Straight Connector 6"/>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8" name="Straight Connector 7"/>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9" name="Freeform 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50000"/>
                <a:alpha val="7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endParaRPr lang="ru-RU" altLang="ru-RU"/>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ru-RU" altLang="ru-RU"/>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pPr>
              <a:defRPr/>
            </a:pPr>
            <a:fld id="{7BE0ECFE-4B00-4DAC-A506-F9285C15F75F}" type="slidenum">
              <a:rPr lang="ru-RU" altLang="ru-RU" smtClean="0"/>
              <a:pPr>
                <a:defRPr/>
              </a:pPr>
              <a:t>‹#›</a:t>
            </a:fld>
            <a:endParaRPr lang="ru-RU" altLang="ru-RU"/>
          </a:p>
        </p:txBody>
      </p:sp>
    </p:spTree>
    <p:extLst>
      <p:ext uri="{BB962C8B-B14F-4D97-AF65-F5344CB8AC3E}">
        <p14:creationId xmlns:p14="http://schemas.microsoft.com/office/powerpoint/2010/main" val="521333082"/>
      </p:ext>
    </p:extLst>
  </p:cSld>
  <p:clrMap bg1="lt1" tx1="dk1" bg2="lt2" tx2="dk2" accent1="accent1" accent2="accent2" accent3="accent3" accent4="accent4" accent5="accent5" accent6="accent6" hlink="hlink" folHlink="folHlink"/>
  <p:sldLayoutIdLst>
    <p:sldLayoutId id="2147484706" r:id="rId1"/>
    <p:sldLayoutId id="2147484707" r:id="rId2"/>
    <p:sldLayoutId id="2147484708" r:id="rId3"/>
    <p:sldLayoutId id="2147484709" r:id="rId4"/>
    <p:sldLayoutId id="2147484710" r:id="rId5"/>
    <p:sldLayoutId id="2147484711" r:id="rId6"/>
    <p:sldLayoutId id="2147484712" r:id="rId7"/>
    <p:sldLayoutId id="2147484713" r:id="rId8"/>
    <p:sldLayoutId id="2147484714" r:id="rId9"/>
    <p:sldLayoutId id="2147484715" r:id="rId10"/>
    <p:sldLayoutId id="2147484716" r:id="rId11"/>
    <p:sldLayoutId id="2147484717" r:id="rId12"/>
    <p:sldLayoutId id="2147484718" r:id="rId13"/>
    <p:sldLayoutId id="2147484719" r:id="rId14"/>
    <p:sldLayoutId id="2147484720" r:id="rId15"/>
    <p:sldLayoutId id="2147484721" r:id="rId16"/>
    <p:sldLayoutId id="2147484722" r:id="rId17"/>
  </p:sldLayoutIdLst>
  <p:timing>
    <p:tnLst>
      <p:par>
        <p:cTn id="1" dur="indefinite" restart="never" nodeType="tmRoot"/>
      </p:par>
    </p:tnLst>
  </p:timing>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0.xml"/></Relationships>
</file>

<file path=ppt/slides/_rels/slide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56.xml"/></Relationships>
</file>

<file path=ppt/slides/_rels/slide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7.xml"/><Relationship Id="rId4" Type="http://schemas.openxmlformats.org/officeDocument/2006/relationships/image" Target="../media/image21.jpeg"/></Relationships>
</file>

<file path=ppt/slides/_rels/slide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5.jpeg"/><Relationship Id="rId1" Type="http://schemas.openxmlformats.org/officeDocument/2006/relationships/slideLayout" Target="../slideLayouts/slideLayout17.xml"/><Relationship Id="rId4" Type="http://schemas.openxmlformats.org/officeDocument/2006/relationships/image" Target="../media/image23.jpeg"/></Relationships>
</file>

<file path=ppt/slides/_rels/slide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5.jpeg"/><Relationship Id="rId1" Type="http://schemas.openxmlformats.org/officeDocument/2006/relationships/slideLayout" Target="../slideLayouts/slideLayout17.xml"/><Relationship Id="rId4" Type="http://schemas.openxmlformats.org/officeDocument/2006/relationships/image" Target="../media/image25.jpeg"/></Relationships>
</file>

<file path=ppt/slides/_rels/slide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83.xml"/></Relationships>
</file>

<file path=ppt/slides/_rels/slide1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0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6.xml"/><Relationship Id="rId4" Type="http://schemas.openxmlformats.org/officeDocument/2006/relationships/image" Target="../media/image32.jpeg"/></Relationships>
</file>

<file path=ppt/slides/_rels/slide1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8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4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38.xml"/><Relationship Id="rId4" Type="http://schemas.openxmlformats.org/officeDocument/2006/relationships/image" Target="../media/image41.jpeg"/></Relationships>
</file>

<file path=ppt/slides/_rels/slide20.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134.xml"/></Relationships>
</file>

<file path=ppt/slides/_rels/slide2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151.xml"/></Relationships>
</file>

<file path=ppt/slides/_rels/slide22.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19.xml"/></Relationships>
</file>

<file path=ppt/slides/_rels/slide23.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20.xml"/><Relationship Id="rId4" Type="http://schemas.openxmlformats.org/officeDocument/2006/relationships/image" Target="../media/image12.jpeg"/></Relationships>
</file>

<file path=ppt/slides/_rels/slide24.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21.xml"/><Relationship Id="rId4" Type="http://schemas.openxmlformats.org/officeDocument/2006/relationships/image" Target="../media/image52.jpeg"/></Relationships>
</file>

<file path=ppt/slides/_rels/slide2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67.xml"/><Relationship Id="rId4" Type="http://schemas.openxmlformats.org/officeDocument/2006/relationships/image" Target="../media/image56.jpeg"/></Relationships>
</file>

<file path=ppt/slides/_rels/slide27.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17.xml"/><Relationship Id="rId4" Type="http://schemas.openxmlformats.org/officeDocument/2006/relationships/image" Target="../media/image59.jpeg"/></Relationships>
</file>

<file path=ppt/slides/_rels/slide28.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17.xml"/><Relationship Id="rId4" Type="http://schemas.openxmlformats.org/officeDocument/2006/relationships/image" Target="../media/image62.jpeg"/></Relationships>
</file>

<file path=ppt/slides/_rels/slide29.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17.xml"/><Relationship Id="rId4" Type="http://schemas.openxmlformats.org/officeDocument/2006/relationships/image" Target="../media/image67.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17.xml"/><Relationship Id="rId4" Type="http://schemas.openxmlformats.org/officeDocument/2006/relationships/image" Target="../media/image70.jpeg"/></Relationships>
</file>

<file path=ppt/slides/_rels/slide33.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23.xml"/><Relationship Id="rId4" Type="http://schemas.openxmlformats.org/officeDocument/2006/relationships/image" Target="../media/image73.jpe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Заголовок 1"/>
          <p:cNvSpPr>
            <a:spLocks noGrp="1"/>
          </p:cNvSpPr>
          <p:nvPr>
            <p:ph type="title"/>
          </p:nvPr>
        </p:nvSpPr>
        <p:spPr>
          <a:xfrm>
            <a:off x="323528" y="404664"/>
            <a:ext cx="8569325" cy="2665413"/>
          </a:xfrm>
          <a:solidFill>
            <a:srgbClr val="0000FF"/>
          </a:solidFill>
        </p:spPr>
        <p:txBody>
          <a:bodyPr anchor="ctr"/>
          <a:lstStyle/>
          <a:p>
            <a:pPr algn="ctr" eaLnBrk="1" hangingPunct="1"/>
            <a:r>
              <a:rPr lang="ru-RU" sz="4400" smtClean="0">
                <a:solidFill>
                  <a:srgbClr val="FFFF00"/>
                </a:solidFill>
                <a:latin typeface="Times New Roman" panose="02020603050405020304" pitchFamily="18" charset="0"/>
              </a:rPr>
              <a:t>12</a:t>
            </a:r>
            <a:r>
              <a:rPr lang="uz-Cyrl-UZ" sz="4400" smtClean="0">
                <a:solidFill>
                  <a:srgbClr val="FFFF00"/>
                </a:solidFill>
                <a:latin typeface="Times New Roman" panose="02020603050405020304" pitchFamily="18" charset="0"/>
              </a:rPr>
              <a:t>-Мавзу. </a:t>
            </a:r>
            <a:r>
              <a:rPr lang="ru-RU" sz="4400">
                <a:solidFill>
                  <a:srgbClr val="FFFF00"/>
                </a:solidFill>
                <a:latin typeface="Times New Roman" panose="02020603050405020304" pitchFamily="18" charset="0"/>
              </a:rPr>
              <a:t>Мева-сабзавотлардан табиий консервалар тайёрлаш</a:t>
            </a:r>
            <a:endParaRPr lang="ru-RU" sz="4400" smtClean="0">
              <a:solidFill>
                <a:srgbClr val="FFFF00"/>
              </a:solidFill>
              <a:latin typeface="Times New Roman" panose="02020603050405020304" pitchFamily="18" charset="0"/>
            </a:endParaRPr>
          </a:p>
        </p:txBody>
      </p:sp>
      <p:pic>
        <p:nvPicPr>
          <p:cNvPr id="2050" name="Picture 2" descr="Картинки по запросу консервы из фрукто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3501008"/>
            <a:ext cx="3810655" cy="255248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Похожее изображени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08104" y="3501008"/>
            <a:ext cx="2661524" cy="271537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3"/>
          <p:cNvSpPr>
            <a:spLocks noGrp="1" noChangeArrowheads="1"/>
          </p:cNvSpPr>
          <p:nvPr>
            <p:ph type="subTitle" idx="1"/>
          </p:nvPr>
        </p:nvSpPr>
        <p:spPr>
          <a:xfrm>
            <a:off x="611560" y="332656"/>
            <a:ext cx="6984776" cy="4100768"/>
          </a:xfrm>
        </p:spPr>
        <p:txBody>
          <a:bodyPr/>
          <a:lstStyle/>
          <a:p>
            <a:pPr marL="609600" indent="-609600" algn="ctr" eaLnBrk="1" hangingPunct="1">
              <a:defRPr/>
            </a:pPr>
            <a:r>
              <a:rPr lang="uz-Cyrl-UZ" sz="2600" b="1" smtClean="0">
                <a:solidFill>
                  <a:srgbClr val="0000FF"/>
                </a:solidFill>
              </a:rPr>
              <a:t>Режа:</a:t>
            </a:r>
            <a:endParaRPr lang="ru-RU" sz="2600" b="1" smtClean="0">
              <a:solidFill>
                <a:srgbClr val="0000FF"/>
              </a:solidFill>
            </a:endParaRPr>
          </a:p>
          <a:p>
            <a:pPr algn="just"/>
            <a:r>
              <a:rPr lang="uz-Cyrl-UZ" sz="3200" b="1">
                <a:solidFill>
                  <a:srgbClr val="0000FF"/>
                </a:solidFill>
                <a:effectLst/>
              </a:rPr>
              <a:t>1. Мева ва сабзавот консерваларининг тавсифи.</a:t>
            </a:r>
            <a:endParaRPr lang="ru-RU" sz="3200" b="1">
              <a:solidFill>
                <a:srgbClr val="0000FF"/>
              </a:solidFill>
              <a:effectLst/>
            </a:endParaRPr>
          </a:p>
          <a:p>
            <a:pPr algn="just"/>
            <a:r>
              <a:rPr lang="uz-Cyrl-UZ" sz="3200" b="1">
                <a:solidFill>
                  <a:srgbClr val="0000FF"/>
                </a:solidFill>
                <a:effectLst/>
              </a:rPr>
              <a:t>2. Сабзавот  ва  мева  маринадлари</a:t>
            </a:r>
            <a:endParaRPr lang="ru-RU" sz="3200" b="1">
              <a:solidFill>
                <a:srgbClr val="0000FF"/>
              </a:solidFill>
              <a:effectLst/>
            </a:endParaRPr>
          </a:p>
          <a:p>
            <a:pPr algn="just"/>
            <a:r>
              <a:rPr lang="uz-Cyrl-UZ" sz="3200" b="1">
                <a:solidFill>
                  <a:srgbClr val="0000FF"/>
                </a:solidFill>
                <a:effectLst/>
              </a:rPr>
              <a:t>3. Мевали компотлар тайёрлаш.</a:t>
            </a:r>
            <a:endParaRPr lang="ru-RU" sz="3200" b="1">
              <a:solidFill>
                <a:srgbClr val="0000FF"/>
              </a:solidFill>
              <a:effectLst/>
            </a:endParaRPr>
          </a:p>
          <a:p>
            <a:pPr algn="just"/>
            <a:r>
              <a:rPr lang="uz-Cyrl-UZ" sz="3200" b="1">
                <a:solidFill>
                  <a:srgbClr val="0000FF"/>
                </a:solidFill>
                <a:effectLst/>
              </a:rPr>
              <a:t>4. Томат маҳсулотлари тайёрлаш</a:t>
            </a:r>
            <a:endParaRPr lang="ru-RU" sz="3200" b="1">
              <a:solidFill>
                <a:srgbClr val="0000FF"/>
              </a:solidFill>
              <a:effectLst/>
            </a:endParaRPr>
          </a:p>
          <a:p>
            <a:pPr algn="just"/>
            <a:r>
              <a:rPr lang="uz-Cyrl-UZ" sz="3200" b="1">
                <a:solidFill>
                  <a:srgbClr val="0000FF"/>
                </a:solidFill>
                <a:effectLst/>
              </a:rPr>
              <a:t>5. Меваларни қанд билан консервалаш</a:t>
            </a:r>
            <a:endParaRPr lang="ru-RU" sz="3200" b="1">
              <a:solidFill>
                <a:srgbClr val="0000FF"/>
              </a:solidFill>
              <a:effectLst/>
            </a:endParaRPr>
          </a:p>
          <a:p>
            <a:pPr algn="just"/>
            <a:r>
              <a:rPr lang="uz-Cyrl-UZ" sz="3200" b="1">
                <a:solidFill>
                  <a:srgbClr val="0000FF"/>
                </a:solidFill>
                <a:effectLst/>
              </a:rPr>
              <a:t>6. Сабзавотларни тузлаш</a:t>
            </a:r>
            <a:endParaRPr lang="ru-RU" sz="3200" b="1">
              <a:solidFill>
                <a:srgbClr val="0000FF"/>
              </a:solidFill>
              <a:effectLst/>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3"/>
          <p:cNvSpPr>
            <a:spLocks noGrp="1" noChangeArrowheads="1"/>
          </p:cNvSpPr>
          <p:nvPr>
            <p:ph idx="1"/>
          </p:nvPr>
        </p:nvSpPr>
        <p:spPr>
          <a:xfrm>
            <a:off x="624818" y="1340768"/>
            <a:ext cx="8533010" cy="3002675"/>
          </a:xfrm>
        </p:spPr>
        <p:txBody>
          <a:bodyPr>
            <a:normAutofit lnSpcReduction="10000"/>
          </a:bodyPr>
          <a:lstStyle/>
          <a:p>
            <a:r>
              <a:rPr lang="uz-Cyrl-UZ" sz="2400"/>
              <a:t>Маълумки, консерваларнинг дунё бўйича кўплаб турлари мавжуд. Умуман олганда мева ва сабзавотларни консервалашни технология ва усулига кўра учта йирик гуруҳга ажратамиз:</a:t>
            </a:r>
            <a:endParaRPr lang="ru-RU" sz="2400"/>
          </a:p>
          <a:p>
            <a:pPr lvl="0"/>
            <a:r>
              <a:rPr lang="uz-Cyrl-UZ" sz="2400"/>
              <a:t>физик усулда консервалаш;</a:t>
            </a:r>
            <a:endParaRPr lang="ru-RU" sz="2400"/>
          </a:p>
          <a:p>
            <a:pPr lvl="0"/>
            <a:r>
              <a:rPr lang="uz-Cyrl-UZ" sz="2400"/>
              <a:t>кимёвий усулда консервалаш;</a:t>
            </a:r>
            <a:endParaRPr lang="ru-RU" sz="2400"/>
          </a:p>
          <a:p>
            <a:pPr lvl="0"/>
            <a:r>
              <a:rPr lang="uz-Cyrl-UZ" sz="2400"/>
              <a:t>микробиологик усулда консервалаш.</a:t>
            </a:r>
            <a:endParaRPr lang="ru-RU" sz="2400"/>
          </a:p>
        </p:txBody>
      </p:sp>
      <p:sp>
        <p:nvSpPr>
          <p:cNvPr id="9" name="Rectangle 2"/>
          <p:cNvSpPr txBox="1">
            <a:spLocks noChangeArrowheads="1"/>
          </p:cNvSpPr>
          <p:nvPr/>
        </p:nvSpPr>
        <p:spPr bwMode="auto">
          <a:xfrm>
            <a:off x="500034" y="188640"/>
            <a:ext cx="8229600" cy="525717"/>
          </a:xfrm>
          <a:prstGeom prst="rect">
            <a:avLst/>
          </a:prstGeom>
          <a:gradFill rotWithShape="1">
            <a:gsLst>
              <a:gs pos="0">
                <a:srgbClr val="005682">
                  <a:shade val="51000"/>
                  <a:satMod val="130000"/>
                </a:srgbClr>
              </a:gs>
              <a:gs pos="80000">
                <a:srgbClr val="005682">
                  <a:shade val="93000"/>
                  <a:satMod val="130000"/>
                </a:srgbClr>
              </a:gs>
              <a:gs pos="100000">
                <a:srgbClr val="005682">
                  <a:shade val="94000"/>
                  <a:satMod val="135000"/>
                </a:srgbClr>
              </a:gs>
            </a:gsLst>
            <a:lin ang="16200000" scaled="0"/>
          </a:gradFill>
          <a:ln w="9525">
            <a:noFill/>
            <a:miter lim="800000"/>
            <a:headEnd/>
            <a:tailEn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anchor="b"/>
          <a:lstStyle/>
          <a:p>
            <a:pPr algn="ctr">
              <a:lnSpc>
                <a:spcPct val="90000"/>
              </a:lnSpc>
              <a:defRPr/>
            </a:pPr>
            <a:r>
              <a:rPr lang="ru-RU" b="1">
                <a:solidFill>
                  <a:srgbClr val="FFFFFF"/>
                </a:solidFill>
                <a:effectLst>
                  <a:outerShdw blurRad="38100" dist="38100" dir="2700000" algn="tl">
                    <a:srgbClr val="C0C0C0"/>
                  </a:outerShdw>
                </a:effectLst>
              </a:rPr>
              <a:t>Мева ва сабзавот консерваларининг тавсифи</a:t>
            </a:r>
          </a:p>
        </p:txBody>
      </p:sp>
      <p:pic>
        <p:nvPicPr>
          <p:cNvPr id="3074" name="Picture 2" descr="Картинки по запросу консервы из фрукто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4" y="4149080"/>
            <a:ext cx="5677789" cy="255240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5" name="Содержимое 2"/>
          <p:cNvSpPr>
            <a:spLocks noGrp="1"/>
          </p:cNvSpPr>
          <p:nvPr>
            <p:ph idx="1"/>
          </p:nvPr>
        </p:nvSpPr>
        <p:spPr>
          <a:xfrm>
            <a:off x="323528" y="188640"/>
            <a:ext cx="8401050" cy="3528392"/>
          </a:xfrm>
          <a:blipFill dpi="0" rotWithShape="1">
            <a:blip r:embed="rId2"/>
            <a:srcRect/>
            <a:tile tx="0" ty="0" sx="100000" sy="100000" flip="none" algn="tl"/>
          </a:blipFill>
        </p:spPr>
        <p:txBody>
          <a:bodyPr/>
          <a:lstStyle/>
          <a:p>
            <a:pPr algn="just"/>
            <a:r>
              <a:rPr lang="uz-Cyrl-UZ" sz="2000" b="1">
                <a:solidFill>
                  <a:srgbClr val="0000FF"/>
                </a:solidFill>
              </a:rPr>
              <a:t>Компотлар</a:t>
            </a:r>
            <a:r>
              <a:rPr lang="uz-Cyrl-UZ" sz="2000">
                <a:solidFill>
                  <a:srgbClr val="0000FF"/>
                </a:solidFill>
              </a:rPr>
              <a:t> - янги узилган, қуритилган, консерваланган ва янги музлатилган мева ҳамда резавор мевалардан шакар қўшиб термостерилизация ёрдамида олинган табиий асл мева консервалари. </a:t>
            </a:r>
            <a:endParaRPr lang="ru-RU" sz="2000">
              <a:solidFill>
                <a:srgbClr val="0000FF"/>
              </a:solidFill>
            </a:endParaRPr>
          </a:p>
          <a:p>
            <a:pPr algn="just"/>
            <a:r>
              <a:rPr lang="uz-Cyrl-UZ" sz="2000">
                <a:solidFill>
                  <a:srgbClr val="0000FF"/>
                </a:solidFill>
              </a:rPr>
              <a:t>Компотлар истеъмол қилиш учун тайёр консервалар жумласига киради. Компотлар деярли ҳамма мева ва резавор мевалардан алоҳида ёки аралаштириб тайёрланади. Компот соф оғирлигининг 55-60% ини мевалар, қолганини қиём ташкил этади. Компотлар 20-25% шакар, қимматли органик кислота ва минерал моддалар, шунингдек витаминлардан иборат бўлади </a:t>
            </a:r>
            <a:endParaRPr lang="ru-RU" sz="2000">
              <a:solidFill>
                <a:srgbClr val="0000FF"/>
              </a:solidFill>
            </a:endParaRPr>
          </a:p>
        </p:txBody>
      </p:sp>
      <p:pic>
        <p:nvPicPr>
          <p:cNvPr id="1026" name="Picture 2" descr="Картинки по запросу компоты"/>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9453" y="2780928"/>
            <a:ext cx="5029200" cy="3362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964641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5" name="Содержимое 2"/>
          <p:cNvSpPr>
            <a:spLocks noGrp="1"/>
          </p:cNvSpPr>
          <p:nvPr>
            <p:ph idx="1"/>
          </p:nvPr>
        </p:nvSpPr>
        <p:spPr>
          <a:xfrm>
            <a:off x="285750" y="928688"/>
            <a:ext cx="8401050" cy="3220391"/>
          </a:xfrm>
          <a:solidFill>
            <a:srgbClr val="FFFF00"/>
          </a:solidFill>
        </p:spPr>
        <p:txBody>
          <a:bodyPr/>
          <a:lstStyle/>
          <a:p>
            <a:r>
              <a:rPr lang="uz-Cyrl-UZ" sz="2000" b="1"/>
              <a:t>Мурабболар</a:t>
            </a:r>
            <a:r>
              <a:rPr lang="uz-Cyrl-UZ" sz="2000"/>
              <a:t> - шакар воситасида консерваланган асл мева консервалари.</a:t>
            </a:r>
            <a:endParaRPr lang="ru-RU" sz="2000"/>
          </a:p>
          <a:p>
            <a:r>
              <a:rPr lang="uz-Cyrl-UZ" sz="2000"/>
              <a:t>Меваларнинг мурабболари дунёнинг кўпгина мамлакатларида қимматли баҳоланади. Шу боис, меваларни қайта ишлашда уларга шакар қўшиб консервалаш ишлаб чиқаришда кенг қўлланилади. Бунда шакар ёрдамида муҳитнинг осмотик босими юқори бўлади. Натижада микроорганизмлар таркибидаги сув сўриб олинади ва улар нобуд бўлади. Шакар қўшилган консервалаш усули маҳсулотларни осмоанабиоз усули билан кайта ишлаш қонуниятига асосланади.</a:t>
            </a:r>
            <a:endParaRPr lang="ru-RU" sz="2000"/>
          </a:p>
        </p:txBody>
      </p:sp>
      <p:pic>
        <p:nvPicPr>
          <p:cNvPr id="4098" name="Picture 2" descr="Картинки по запросу варене из фрукто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50591" y="4359770"/>
            <a:ext cx="3552723" cy="249823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4359770"/>
            <a:ext cx="3599742" cy="23860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929619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5" name="Содержимое 2"/>
          <p:cNvSpPr>
            <a:spLocks noGrp="1"/>
          </p:cNvSpPr>
          <p:nvPr>
            <p:ph idx="1"/>
          </p:nvPr>
        </p:nvSpPr>
        <p:spPr>
          <a:xfrm>
            <a:off x="467544" y="476672"/>
            <a:ext cx="8401050" cy="3580432"/>
          </a:xfrm>
          <a:solidFill>
            <a:srgbClr val="FFFF00"/>
          </a:solidFill>
        </p:spPr>
        <p:txBody>
          <a:bodyPr/>
          <a:lstStyle/>
          <a:p>
            <a:r>
              <a:rPr lang="uz-Cyrl-UZ" sz="2000" b="1"/>
              <a:t>Жемлар</a:t>
            </a:r>
            <a:r>
              <a:rPr lang="uz-Cyrl-UZ" sz="2000"/>
              <a:t> – шакарли қиёмда қайнатилган мева-резавор бўтқаси. Унинг повидлодан фарқи – мевалар элакдан ўтказилмайди, шу боис тайёр маҳсулот бир текис консистенцияга эга бўлмайди.</a:t>
            </a:r>
            <a:endParaRPr lang="ru-RU" sz="2000"/>
          </a:p>
          <a:p>
            <a:r>
              <a:rPr lang="uz-Cyrl-UZ" sz="2000"/>
              <a:t>Ҳар қандай мевалардан сифатли жем пишириш мумкин</a:t>
            </a:r>
            <a:r>
              <a:rPr lang="uz-Cyrl-UZ" sz="2000" smtClean="0"/>
              <a:t>.</a:t>
            </a:r>
          </a:p>
          <a:p>
            <a:r>
              <a:rPr lang="uz-Cyrl-UZ" sz="2000"/>
              <a:t>Жем пишириш учун таркибида етарли миқдорда кислота ва пектин моддаси кўп бўлган мевалар, шунингдек уларнинг таъми ва таркибини бойитиш учун қўшилмалар сифатида бошқа турдаги мевалар ишлатилади. </a:t>
            </a:r>
            <a:endParaRPr lang="ru-RU" sz="2000"/>
          </a:p>
          <a:p>
            <a:r>
              <a:rPr lang="uz-Cyrl-UZ" sz="2000"/>
              <a:t>Жемларда мевалар бутунлигини йўқотиб, шакарли сироп билан бутунлай аралашиб кетиши билан мурабболардан фарқ қилади</a:t>
            </a:r>
            <a:endParaRPr lang="ru-RU" sz="2000"/>
          </a:p>
        </p:txBody>
      </p:sp>
      <p:pic>
        <p:nvPicPr>
          <p:cNvPr id="5122" name="Picture 2" descr="Картинки по запросу джем из фруктов"/>
          <p:cNvPicPr>
            <a:picLocks noChangeAspect="1" noChangeArrowheads="1"/>
          </p:cNvPicPr>
          <p:nvPr/>
        </p:nvPicPr>
        <p:blipFill rotWithShape="1">
          <a:blip r:embed="rId2">
            <a:extLst>
              <a:ext uri="{28A0092B-C50C-407E-A947-70E740481C1C}">
                <a14:useLocalDpi xmlns:a14="http://schemas.microsoft.com/office/drawing/2010/main" val="0"/>
              </a:ext>
            </a:extLst>
          </a:blip>
          <a:srcRect r="30701"/>
          <a:stretch/>
        </p:blipFill>
        <p:spPr bwMode="auto">
          <a:xfrm>
            <a:off x="465348" y="4604586"/>
            <a:ext cx="2954524" cy="2057401"/>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Картинки по запросу джем из фруктов"/>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32240" y="4406352"/>
            <a:ext cx="2112980" cy="2112981"/>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Похожее изображение"/>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35896" y="4638218"/>
            <a:ext cx="2613298" cy="20506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98732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Заголовок 1"/>
          <p:cNvSpPr>
            <a:spLocks noGrp="1"/>
          </p:cNvSpPr>
          <p:nvPr>
            <p:ph type="title"/>
          </p:nvPr>
        </p:nvSpPr>
        <p:spPr>
          <a:xfrm>
            <a:off x="500063" y="214313"/>
            <a:ext cx="8229600" cy="478383"/>
          </a:xfrm>
          <a:solidFill>
            <a:srgbClr val="CCFFFF"/>
          </a:solidFill>
        </p:spPr>
        <p:txBody>
          <a:bodyPr/>
          <a:lstStyle/>
          <a:p>
            <a:pPr algn="ctr"/>
            <a:r>
              <a:rPr lang="uz-Cyrl-UZ" sz="2400" b="1"/>
              <a:t>Маринадлар</a:t>
            </a:r>
            <a:endParaRPr lang="ru-RU" sz="2400" b="1" smtClean="0">
              <a:solidFill>
                <a:srgbClr val="000000"/>
              </a:solidFill>
              <a:latin typeface="Times New Roman" panose="02020603050405020304" pitchFamily="18" charset="0"/>
              <a:cs typeface="Times New Roman" panose="02020603050405020304" pitchFamily="18" charset="0"/>
            </a:endParaRPr>
          </a:p>
        </p:txBody>
      </p:sp>
      <p:sp>
        <p:nvSpPr>
          <p:cNvPr id="115715" name="Содержимое 2"/>
          <p:cNvSpPr>
            <a:spLocks noGrp="1"/>
          </p:cNvSpPr>
          <p:nvPr>
            <p:ph idx="1"/>
          </p:nvPr>
        </p:nvSpPr>
        <p:spPr>
          <a:xfrm>
            <a:off x="285750" y="928688"/>
            <a:ext cx="8401050" cy="3076575"/>
          </a:xfrm>
          <a:blipFill dpi="0" rotWithShape="1">
            <a:blip r:embed="rId2"/>
            <a:srcRect/>
            <a:tile tx="0" ty="0" sx="100000" sy="100000" flip="none" algn="tl"/>
          </a:blipFill>
        </p:spPr>
        <p:txBody>
          <a:bodyPr>
            <a:normAutofit fontScale="62500" lnSpcReduction="20000"/>
          </a:bodyPr>
          <a:lstStyle/>
          <a:p>
            <a:r>
              <a:rPr lang="uz-Cyrl-UZ" sz="2800" b="1"/>
              <a:t>Маринадлар</a:t>
            </a:r>
            <a:r>
              <a:rPr lang="uz-Cyrl-UZ" sz="2800"/>
              <a:t> – сирка кислотаси қўшиб консерваланган асл сабзавот ёки мева маҳсулотлари. </a:t>
            </a:r>
            <a:endParaRPr lang="ru-RU" sz="2800"/>
          </a:p>
          <a:p>
            <a:r>
              <a:rPr lang="uz-Cyrl-UZ" sz="2800"/>
              <a:t>Маринадланган консервалар, асосан сабзавот қовоқчаси, бодринг, помидор, сабзи, пиёз, лавлаги, гулкарам каби сабзавотлардан ёки уларнинг аралашмасидан, шунингдек ўрик, шафтоли ва бошқа мевалардан тайёрланади. Маринадларни тайёрлашда сирка кислотаси сабзавот маринадларида 0,2-0,9% миқдорда, меваларда 0,1% миқдорида қўшилади. Сирка кислотаси бир қатор зираворлар билан биргаликда микроорганизмларнинг ривожланишини тўхтатиб қўяди, лекин уларни ўлдирмайди. Шу сабабли маринадлангаи консервалар пастеризация қилинади.</a:t>
            </a:r>
            <a:endParaRPr lang="ru-RU" sz="2800"/>
          </a:p>
          <a:p>
            <a:pPr algn="just"/>
            <a:endParaRPr lang="ru-RU" sz="2800"/>
          </a:p>
        </p:txBody>
      </p:sp>
      <p:pic>
        <p:nvPicPr>
          <p:cNvPr id="6146" name="Picture 2" descr="Картинки по запросу маринады фруктов"/>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056" y="4241255"/>
            <a:ext cx="3810000" cy="2095501"/>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Похожее изображение"/>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063" y="3717032"/>
            <a:ext cx="3790950" cy="2933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744839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Заголовок 1"/>
          <p:cNvSpPr>
            <a:spLocks noGrp="1"/>
          </p:cNvSpPr>
          <p:nvPr>
            <p:ph type="title"/>
          </p:nvPr>
        </p:nvSpPr>
        <p:spPr>
          <a:xfrm>
            <a:off x="285750" y="201247"/>
            <a:ext cx="8229600" cy="714375"/>
          </a:xfrm>
          <a:solidFill>
            <a:srgbClr val="CCFFFF"/>
          </a:solidFill>
        </p:spPr>
        <p:txBody>
          <a:bodyPr/>
          <a:lstStyle/>
          <a:p>
            <a:pPr algn="ctr"/>
            <a:r>
              <a:rPr lang="ru-RU" sz="2800" b="1" smtClean="0"/>
              <a:t>Икралар</a:t>
            </a:r>
            <a:endParaRPr lang="ru-RU" sz="2800" b="1" smtClean="0">
              <a:solidFill>
                <a:srgbClr val="000000"/>
              </a:solidFill>
              <a:latin typeface="Times New Roman" panose="02020603050405020304" pitchFamily="18" charset="0"/>
              <a:cs typeface="Times New Roman" panose="02020603050405020304" pitchFamily="18" charset="0"/>
            </a:endParaRPr>
          </a:p>
        </p:txBody>
      </p:sp>
      <p:sp>
        <p:nvSpPr>
          <p:cNvPr id="115715" name="Содержимое 2"/>
          <p:cNvSpPr>
            <a:spLocks noGrp="1"/>
          </p:cNvSpPr>
          <p:nvPr>
            <p:ph idx="1"/>
          </p:nvPr>
        </p:nvSpPr>
        <p:spPr>
          <a:xfrm>
            <a:off x="285750" y="928688"/>
            <a:ext cx="8401050" cy="3724448"/>
          </a:xfrm>
          <a:blipFill dpi="0" rotWithShape="1">
            <a:blip r:embed="rId2"/>
            <a:srcRect/>
            <a:tile tx="0" ty="0" sx="100000" sy="100000" flip="none" algn="tl"/>
          </a:blipFill>
        </p:spPr>
        <p:txBody>
          <a:bodyPr/>
          <a:lstStyle/>
          <a:p>
            <a:r>
              <a:rPr lang="uz-Cyrl-UZ" sz="2400" b="1"/>
              <a:t>Икралар </a:t>
            </a:r>
            <a:r>
              <a:rPr lang="uz-Cyrl-UZ" sz="2400"/>
              <a:t>– турли зираворлар ва ёрдамчи маҳсулотлар (масалан сметана, қатиқ, майдаланган тухум сариғи ва ҳоказо) қўшиб тайёрланган сабзавотлар аралашмаси бўтқалари.</a:t>
            </a:r>
            <a:endParaRPr lang="ru-RU" sz="2400"/>
          </a:p>
          <a:p>
            <a:r>
              <a:rPr lang="uz-Cyrl-UZ" sz="2400"/>
              <a:t>Икралар иссиқлик билан стерилизация</a:t>
            </a:r>
            <a:r>
              <a:rPr lang="uz-Cyrl-UZ" sz="2400" b="1"/>
              <a:t> </a:t>
            </a:r>
            <a:r>
              <a:rPr lang="uz-Cyrl-UZ" sz="2400"/>
              <a:t>қилинади. Улар ўсимлик мойларида қовурилиши ёки қайнатиб тайёрланиши мумктн. Янгилигича дастурхонга тортиладиган икралар эса иссиқлик билан стерилизация қилинмайди. Улар салатлар кўринишида тайёрланади</a:t>
            </a:r>
            <a:endParaRPr lang="uz-Cyrl-UZ" altLang="ru-RU" sz="2400" smtClean="0"/>
          </a:p>
        </p:txBody>
      </p:sp>
      <p:pic>
        <p:nvPicPr>
          <p:cNvPr id="7170" name="Picture 2" descr="Картинки по запросу фруктовая икр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5750" y="4797152"/>
            <a:ext cx="57150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Похожее изображение"/>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34567" y="4652417"/>
            <a:ext cx="2381250" cy="2124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33387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AutoShape 2"/>
          <p:cNvSpPr>
            <a:spLocks noGrp="1" noChangeArrowheads="1"/>
          </p:cNvSpPr>
          <p:nvPr>
            <p:ph type="title"/>
          </p:nvPr>
        </p:nvSpPr>
        <p:spPr/>
        <p:txBody>
          <a:bodyPr/>
          <a:lstStyle/>
          <a:p>
            <a:pPr eaLnBrk="1" hangingPunct="1"/>
            <a:r>
              <a:rPr lang="ru-RU"/>
              <a:t>Сабзавот  ва  мева  маринадлари</a:t>
            </a:r>
            <a:endParaRPr lang="ru-RU" smtClean="0"/>
          </a:p>
        </p:txBody>
      </p:sp>
      <p:sp>
        <p:nvSpPr>
          <p:cNvPr id="118787" name="Rectangle 3"/>
          <p:cNvSpPr>
            <a:spLocks noGrp="1" noChangeArrowheads="1"/>
          </p:cNvSpPr>
          <p:nvPr>
            <p:ph type="body" sz="half" idx="1"/>
          </p:nvPr>
        </p:nvSpPr>
        <p:spPr>
          <a:xfrm>
            <a:off x="611560" y="1887198"/>
            <a:ext cx="5471964" cy="3724275"/>
          </a:xfrm>
        </p:spPr>
        <p:txBody>
          <a:bodyPr>
            <a:noAutofit/>
          </a:bodyPr>
          <a:lstStyle/>
          <a:p>
            <a:pPr algn="just"/>
            <a:r>
              <a:rPr lang="ru-RU" sz="1800"/>
              <a:t>Маринад – мева ва сабзавотдан тайёрланган, устига уксусли қуйма қуйилган консерва маҳсулоти. Уксусдан ташқари қуйма таркибига туз, қанд ва зираворлар киради. Маринад қуймасининг таркибига кирувчи компонентлар керакли таъмни таъминлайдиган кўринишда танланади. Уксус кислотаси консерваловчи таъсирга эга, у актив кислоталиликни ошириш ҳисобига таъсир кўрсатади. </a:t>
            </a:r>
          </a:p>
          <a:p>
            <a:pPr algn="just"/>
            <a:r>
              <a:rPr lang="ru-RU" sz="1800"/>
              <a:t>Чиритиш ва ёғнордон бактериялари каби микроорганизмлар ривожланадиган рН -нинг минимал қиймати 5,6-га тенг, ичак таёқчалари учун – 4,4; сутнордон ва нитрогенловчи бактериялар учун  - 4,0-га яқин.</a:t>
            </a:r>
          </a:p>
        </p:txBody>
      </p:sp>
      <p:pic>
        <p:nvPicPr>
          <p:cNvPr id="8194"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99634" y="1845796"/>
            <a:ext cx="1905000" cy="1609726"/>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Картинки по запросу маринады фруктов"/>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89951" y="4221088"/>
            <a:ext cx="2084309" cy="15621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89129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3"/>
          <p:cNvSpPr>
            <a:spLocks noGrp="1" noChangeArrowheads="1"/>
          </p:cNvSpPr>
          <p:nvPr>
            <p:ph sz="quarter" idx="4294967295"/>
          </p:nvPr>
        </p:nvSpPr>
        <p:spPr>
          <a:xfrm>
            <a:off x="107504" y="620688"/>
            <a:ext cx="8675688" cy="6022975"/>
          </a:xfrm>
        </p:spPr>
        <p:txBody>
          <a:bodyPr>
            <a:normAutofit/>
          </a:bodyPr>
          <a:lstStyle/>
          <a:p>
            <a:pPr algn="just"/>
            <a:r>
              <a:rPr lang="ru-RU" sz="2800" b="1"/>
              <a:t>Қуюлтирилган шарбатлар (концентратлар)</a:t>
            </a:r>
            <a:r>
              <a:rPr lang="ru-RU" sz="2800"/>
              <a:t>. Қуюлтирилган шарбат-лар табиий шарбатлардан намликнинг бир қисми буғлатилиб олинади. Сув билан аралаштиргандан сўнг ичимлик ва ЯТМ сифатида ишлатилади. Концентратлар учун камроқ миқдорда тара, омбор, транспорт керак,  шунингдек улар табиий шарбатларга қараганда микроорганизмлар таъсирига чидамлироқ. </a:t>
            </a:r>
            <a:endParaRPr lang="ru-RU" sz="2800" smtClean="0"/>
          </a:p>
        </p:txBody>
      </p:sp>
      <p:sp>
        <p:nvSpPr>
          <p:cNvPr id="2" name="AutoShape 2" descr="Картинки по запросу маринады фруктов"/>
          <p:cNvSpPr>
            <a:spLocks noChangeAspect="1" noChangeArrowheads="1"/>
          </p:cNvSpPr>
          <p:nvPr/>
        </p:nvSpPr>
        <p:spPr bwMode="auto">
          <a:xfrm>
            <a:off x="155575" y="-1608138"/>
            <a:ext cx="5048250" cy="33623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 name="AutoShape 4" descr="Картинки по запросу маринады фруктов"/>
          <p:cNvSpPr>
            <a:spLocks noChangeAspect="1" noChangeArrowheads="1"/>
          </p:cNvSpPr>
          <p:nvPr/>
        </p:nvSpPr>
        <p:spPr bwMode="auto">
          <a:xfrm>
            <a:off x="307975" y="-1455738"/>
            <a:ext cx="5048250" cy="33623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4" name="AutoShape 6" descr="Картинки по запросу маринады фруктов"/>
          <p:cNvSpPr>
            <a:spLocks noChangeAspect="1" noChangeArrowheads="1"/>
          </p:cNvSpPr>
          <p:nvPr/>
        </p:nvSpPr>
        <p:spPr bwMode="auto">
          <a:xfrm>
            <a:off x="460375" y="-1303338"/>
            <a:ext cx="5048250" cy="33623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6" name="Picture 6" descr="Картинки по запросу маринады фрукто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8" y="3859704"/>
            <a:ext cx="3537109" cy="2355849"/>
          </a:xfrm>
          <a:prstGeom prst="rect">
            <a:avLst/>
          </a:prstGeom>
          <a:noFill/>
          <a:extLst>
            <a:ext uri="{909E8E84-426E-40DD-AFC4-6F175D3DCCD1}">
              <a14:hiddenFill xmlns:a14="http://schemas.microsoft.com/office/drawing/2010/main">
                <a:solidFill>
                  <a:srgbClr val="FFFFFF"/>
                </a:solidFill>
              </a14:hiddenFill>
            </a:ext>
          </a:extLst>
        </p:spPr>
      </p:pic>
      <p:pic>
        <p:nvPicPr>
          <p:cNvPr id="9224" name="Picture 8" descr="Картинки по запросу маринады фруктов"/>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3690" y="4287814"/>
            <a:ext cx="3321482" cy="207519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Объект 2"/>
          <p:cNvSpPr>
            <a:spLocks noGrp="1"/>
          </p:cNvSpPr>
          <p:nvPr>
            <p:ph idx="1"/>
          </p:nvPr>
        </p:nvSpPr>
        <p:spPr>
          <a:xfrm>
            <a:off x="322263" y="188912"/>
            <a:ext cx="8426450" cy="5472335"/>
          </a:xfrm>
        </p:spPr>
        <p:style>
          <a:lnRef idx="1">
            <a:schemeClr val="accent2"/>
          </a:lnRef>
          <a:fillRef idx="3">
            <a:schemeClr val="accent2"/>
          </a:fillRef>
          <a:effectRef idx="2">
            <a:schemeClr val="accent2"/>
          </a:effectRef>
          <a:fontRef idx="minor">
            <a:schemeClr val="lt1"/>
          </a:fontRef>
        </p:style>
        <p:txBody>
          <a:bodyPr/>
          <a:lstStyle/>
          <a:p>
            <a:pPr algn="just"/>
            <a:r>
              <a:rPr lang="ru-RU" sz="2000" b="1"/>
              <a:t>Маринад ишлаб чиқиш учун қуйидаги сабзавотлар ишлатилади:</a:t>
            </a:r>
          </a:p>
          <a:p>
            <a:pPr algn="just"/>
            <a:r>
              <a:rPr lang="ru-RU" sz="2000" b="1"/>
              <a:t>-	бодринг, шакли тўғри, пўстлоғи зич, уруғи етилмаган;</a:t>
            </a:r>
          </a:p>
          <a:p>
            <a:pPr algn="just"/>
            <a:r>
              <a:rPr lang="ru-RU" sz="2000" b="1"/>
              <a:t>-	патиссон, майда ўлчамли, ясси ликопли ёки яримликоп шаклдаги, уруғи етилмаган; </a:t>
            </a:r>
          </a:p>
          <a:p>
            <a:pPr algn="just"/>
            <a:r>
              <a:rPr lang="ru-RU" sz="2000" b="1"/>
              <a:t>-	томат,  қизил, пушти ва кўк, майда этли мевалари бўлиши мақсадга мувофиқ;  </a:t>
            </a:r>
          </a:p>
          <a:p>
            <a:pPr algn="just"/>
            <a:r>
              <a:rPr lang="ru-RU" sz="2000" b="1"/>
              <a:t>-	бақлажон, цилиндр шаклида, диаметри 60 мм-гача, уруғи етилмаган;</a:t>
            </a:r>
          </a:p>
          <a:p>
            <a:pPr algn="just"/>
            <a:r>
              <a:rPr lang="ru-RU" sz="2000" b="1"/>
              <a:t>-	кабачок, узунлиги 110 мм-гача, диаметри 60 мм,  уруғи етилмаган; </a:t>
            </a:r>
          </a:p>
          <a:p>
            <a:pPr algn="just"/>
            <a:r>
              <a:rPr lang="ru-RU" sz="2000" b="1"/>
              <a:t>-	қалампир, қизил, ширин, девори қалин, узунлиги 70 мм ва узунроқ;</a:t>
            </a:r>
          </a:p>
          <a:p>
            <a:pPr algn="just"/>
            <a:r>
              <a:rPr lang="ru-RU" sz="2000" b="1"/>
              <a:t>-	рангли карам, боши оқ ва зич, ўлчами йирик ва ўртача. </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Номер слайда 1"/>
          <p:cNvSpPr txBox="1">
            <a:spLocks noGrp="1"/>
          </p:cNvSpPr>
          <p:nvPr/>
        </p:nvSpPr>
        <p:spPr bwMode="auto">
          <a:xfrm>
            <a:off x="6445250" y="6042025"/>
            <a:ext cx="512763"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eaLnBrk="1" hangingPunct="1">
              <a:spcBef>
                <a:spcPct val="0"/>
              </a:spcBef>
              <a:buClrTx/>
              <a:buSzTx/>
              <a:buFontTx/>
              <a:buNone/>
            </a:pPr>
            <a:fld id="{A05E4927-C665-4564-9A37-95EC2275FB04}" type="slidenum">
              <a:rPr lang="ru-RU" altLang="ru-RU" sz="900">
                <a:solidFill>
                  <a:srgbClr val="5FCBEF"/>
                </a:solidFill>
              </a:rPr>
              <a:pPr algn="r" eaLnBrk="1" hangingPunct="1">
                <a:spcBef>
                  <a:spcPct val="0"/>
                </a:spcBef>
                <a:buClrTx/>
                <a:buSzTx/>
                <a:buFontTx/>
                <a:buNone/>
              </a:pPr>
              <a:t>12</a:t>
            </a:fld>
            <a:endParaRPr lang="ru-RU" altLang="ru-RU" sz="900">
              <a:solidFill>
                <a:srgbClr val="5FCBEF"/>
              </a:solidFill>
            </a:endParaRPr>
          </a:p>
        </p:txBody>
      </p:sp>
      <p:sp>
        <p:nvSpPr>
          <p:cNvPr id="120835" name="Прямоугольник 2"/>
          <p:cNvSpPr>
            <a:spLocks noChangeArrowheads="1"/>
          </p:cNvSpPr>
          <p:nvPr/>
        </p:nvSpPr>
        <p:spPr bwMode="auto">
          <a:xfrm>
            <a:off x="550863" y="182563"/>
            <a:ext cx="618137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ru-RU" sz="2800" b="1"/>
              <a:t>Сабзавот  маринадлари</a:t>
            </a:r>
            <a:r>
              <a:rPr lang="uz-Cyrl-UZ" sz="2800" b="1" smtClean="0"/>
              <a:t>.</a:t>
            </a:r>
            <a:endParaRPr lang="ru-RU" sz="2800">
              <a:solidFill>
                <a:srgbClr val="000000"/>
              </a:solidFill>
            </a:endParaRPr>
          </a:p>
        </p:txBody>
      </p:sp>
      <p:sp>
        <p:nvSpPr>
          <p:cNvPr id="120836" name="Прямоугольник 3"/>
          <p:cNvSpPr>
            <a:spLocks noChangeArrowheads="1"/>
          </p:cNvSpPr>
          <p:nvPr/>
        </p:nvSpPr>
        <p:spPr bwMode="auto">
          <a:xfrm>
            <a:off x="234898" y="687388"/>
            <a:ext cx="4752975"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a:r>
              <a:rPr lang="ru-RU" sz="2000" b="1"/>
              <a:t>Консерваланган бодринг</a:t>
            </a:r>
            <a:r>
              <a:rPr lang="ru-RU" sz="2000"/>
              <a:t>. Кенг тарқалган сабзавот маринадларидан бири – «Консерваланган бодринг» ҳисобланади. Ушбу консервалар механизациялашган линияларда ишлаб чиқарилади. Ушбу консерваларни ишлаб чиқариш учун уруғи етилмаган барра бодринг ишлатилади. Бодринг эрта тонгда, уларнинг эти таранг ва таъми яхши бўлган вақтда йиғилиши керак. Бодринг таркибида тахминан 4% қуруқ модда, жумладан 1-1,5% қандлар мавжуд. </a:t>
            </a:r>
          </a:p>
        </p:txBody>
      </p:sp>
      <p:pic>
        <p:nvPicPr>
          <p:cNvPr id="10242" name="Picture 2" descr="Картинки по запросу консервированный огурец"/>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19790" y="656556"/>
            <a:ext cx="3161518" cy="2105691"/>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4" descr="Картинки по запросу консервированный огурец"/>
          <p:cNvSpPr>
            <a:spLocks noChangeAspect="1" noChangeArrowheads="1"/>
          </p:cNvSpPr>
          <p:nvPr/>
        </p:nvSpPr>
        <p:spPr bwMode="auto">
          <a:xfrm>
            <a:off x="155575" y="-1608138"/>
            <a:ext cx="5048250" cy="33623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0246" name="Picture 6" descr="Картинки по запросу консервированный огурец"/>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5656" y="4796060"/>
            <a:ext cx="3095830" cy="2061940"/>
          </a:xfrm>
          <a:prstGeom prst="rect">
            <a:avLst/>
          </a:prstGeom>
          <a:noFill/>
          <a:extLst>
            <a:ext uri="{909E8E84-426E-40DD-AFC4-6F175D3DCCD1}">
              <a14:hiddenFill xmlns:a14="http://schemas.microsoft.com/office/drawing/2010/main">
                <a:solidFill>
                  <a:srgbClr val="FFFFFF"/>
                </a:solidFill>
              </a14:hiddenFill>
            </a:ext>
          </a:extLst>
        </p:spPr>
      </p:pic>
      <p:pic>
        <p:nvPicPr>
          <p:cNvPr id="10248" name="Picture 8" descr="Похожее изображение"/>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21237" y="3378758"/>
            <a:ext cx="3453935" cy="2448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56095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3"/>
          <p:cNvSpPr>
            <a:spLocks noGrp="1" noChangeArrowheads="1"/>
          </p:cNvSpPr>
          <p:nvPr>
            <p:ph idx="1"/>
          </p:nvPr>
        </p:nvSpPr>
        <p:spPr>
          <a:xfrm>
            <a:off x="179388" y="115888"/>
            <a:ext cx="8893175" cy="4033192"/>
          </a:xfrm>
          <a:pattFill prst="pct5">
            <a:fgClr>
              <a:srgbClr val="008080"/>
            </a:fgClr>
            <a:bgClr>
              <a:schemeClr val="bg1"/>
            </a:bgClr>
          </a:pattFill>
        </p:spPr>
        <p:txBody>
          <a:bodyPr>
            <a:normAutofit lnSpcReduction="10000"/>
          </a:bodyPr>
          <a:lstStyle/>
          <a:p>
            <a:pPr algn="just"/>
            <a:r>
              <a:rPr lang="ru-RU" sz="3600" b="1"/>
              <a:t>Консерваланган патиссонлар.</a:t>
            </a:r>
            <a:r>
              <a:rPr lang="ru-RU" sz="2800"/>
              <a:t> Герметик тарада консервалаш учун фақат ўлчами кичик, эти майин ва ширин бўлган барра патиссонлар олинади. </a:t>
            </a:r>
          </a:p>
          <a:p>
            <a:pPr algn="just"/>
            <a:r>
              <a:rPr lang="ru-RU" sz="2800"/>
              <a:t>Хом ашё ювилади, ранг ва ўлчамлари бўйича навланади, думи олинади, диаметри 7-12 см бўлган йирик патиссонлар бўлакларга бўлинади. Патиссонни консервалашнинг кейинги босқичлари бординг консервалашга ўхшаш. </a:t>
            </a:r>
          </a:p>
        </p:txBody>
      </p:sp>
      <p:pic>
        <p:nvPicPr>
          <p:cNvPr id="12290" name="Picture 2" descr="Картинки по запросу патиссон консервированный"/>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4" y="3981972"/>
            <a:ext cx="4068515" cy="2725211"/>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Картинки по запросу патиссон консервированный"/>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8" y="4119609"/>
            <a:ext cx="3456384" cy="251567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ChangeArrowheads="1"/>
          </p:cNvSpPr>
          <p:nvPr>
            <p:ph type="title"/>
          </p:nvPr>
        </p:nvSpPr>
        <p:spPr>
          <a:xfrm>
            <a:off x="323528" y="277813"/>
            <a:ext cx="8640960" cy="774923"/>
          </a:xfrm>
        </p:spPr>
        <p:txBody>
          <a:bodyPr/>
          <a:lstStyle/>
          <a:p>
            <a:r>
              <a:rPr lang="ru-RU" sz="2400" i="1">
                <a:solidFill>
                  <a:srgbClr val="0000FF"/>
                </a:solidFill>
              </a:rPr>
              <a:t>Бошқа турдаги сабзавотларни консервалашга тайёрлаш қуйидаги тартибда амалга оширилади. </a:t>
            </a:r>
          </a:p>
        </p:txBody>
      </p:sp>
      <p:sp>
        <p:nvSpPr>
          <p:cNvPr id="126979" name="Rectangle 3"/>
          <p:cNvSpPr>
            <a:spLocks noGrp="1" noChangeArrowheads="1"/>
          </p:cNvSpPr>
          <p:nvPr>
            <p:ph idx="1"/>
          </p:nvPr>
        </p:nvSpPr>
        <p:spPr>
          <a:xfrm>
            <a:off x="323528" y="1031449"/>
            <a:ext cx="8640960" cy="4530725"/>
          </a:xfrm>
        </p:spPr>
        <p:txBody>
          <a:bodyPr/>
          <a:lstStyle/>
          <a:p>
            <a:r>
              <a:rPr lang="ru-RU" sz="2000"/>
              <a:t>Т о м а т. Томат ювилади, инспекцияланади, думлари олинади ва чайилади. Йирик томат иккига бўлинади.  </a:t>
            </a:r>
          </a:p>
          <a:p>
            <a:r>
              <a:rPr lang="ru-RU" sz="2000"/>
              <a:t>С а б з и.  Сабзи ювилади, инспекцияланади, пўстлоғи ва барги олинади, юмшатиш учун 2-4 дақиқа давомида сув ёки буғда бланширланади ва совуқ сувда совутилади.  Сўнгра сабзи айлана, пластинка, юлдузча кубик шаклида кесилади. </a:t>
            </a:r>
          </a:p>
          <a:p>
            <a:r>
              <a:rPr lang="ru-RU" sz="2000"/>
              <a:t>Л а в л а г и.  Лавлаги ювилади, инспекцияланади, барг қолдиқларидан тозаланади ва пўслоғини олишни осонлаштириш учун бланширланади. Бланширлаш буғ ёрдамида берк шпаритель (дигестер)-да 110-120</a:t>
            </a:r>
            <a:r>
              <a:rPr lang="ru-RU" sz="2000" baseline="30000"/>
              <a:t>0</a:t>
            </a:r>
            <a:r>
              <a:rPr lang="ru-RU" sz="2000"/>
              <a:t>С-да 10-15 дақиқа давомида амалга оширилади. </a:t>
            </a:r>
            <a:endParaRPr lang="ru-RU" sz="2000" smtClean="0"/>
          </a:p>
          <a:p>
            <a:r>
              <a:rPr lang="ru-RU" sz="2000"/>
              <a:t>Р а н г л и  к а р а м. Рангли карамнинг устки барглари олинади, барглари алоҳида-алоҳида ажратилади, ювилади, бланширланади. </a:t>
            </a:r>
            <a:endParaRPr lang="ru-RU" sz="2000" smtClean="0"/>
          </a:p>
          <a:p>
            <a:r>
              <a:rPr lang="ru-RU" sz="2000"/>
              <a:t>О қ  б о ш л и  в а  қ и з и л  б о ш л и  к а р а м. Карамнинг устки қатламлари олинади, ўзаги пармалаб олингач ювилади ва майдалаб кесилади. Майдаланган карам бир дақиқа давомида қайнаётган сувда бланширланади. </a:t>
            </a:r>
            <a:endParaRPr lang="ru-RU" sz="2000" smtClean="0"/>
          </a:p>
        </p:txBody>
      </p:sp>
    </p:spTree>
    <p:extLst>
      <p:ext uri="{BB962C8B-B14F-4D97-AF65-F5344CB8AC3E}">
        <p14:creationId xmlns:p14="http://schemas.microsoft.com/office/powerpoint/2010/main" val="276357435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ChangeArrowheads="1"/>
          </p:cNvSpPr>
          <p:nvPr>
            <p:ph type="title"/>
          </p:nvPr>
        </p:nvSpPr>
        <p:spPr>
          <a:xfrm>
            <a:off x="914400" y="277813"/>
            <a:ext cx="8050088" cy="774923"/>
          </a:xfrm>
        </p:spPr>
        <p:txBody>
          <a:bodyPr/>
          <a:lstStyle/>
          <a:p>
            <a:pPr algn="ctr" eaLnBrk="1" hangingPunct="1"/>
            <a:r>
              <a:rPr lang="ru-RU" sz="2400" b="1"/>
              <a:t>“Ассорти” сабзавот арлашмаси маринади</a:t>
            </a:r>
            <a:r>
              <a:rPr lang="ru-RU" sz="2400"/>
              <a:t>. </a:t>
            </a:r>
            <a:endParaRPr lang="ru-RU" sz="2400" b="1" smtClean="0"/>
          </a:p>
        </p:txBody>
      </p:sp>
      <p:sp>
        <p:nvSpPr>
          <p:cNvPr id="126979" name="Rectangle 3"/>
          <p:cNvSpPr>
            <a:spLocks noGrp="1" noChangeArrowheads="1"/>
          </p:cNvSpPr>
          <p:nvPr>
            <p:ph idx="1"/>
          </p:nvPr>
        </p:nvSpPr>
        <p:spPr>
          <a:xfrm>
            <a:off x="251520" y="1340768"/>
            <a:ext cx="8204448" cy="4530725"/>
          </a:xfrm>
        </p:spPr>
        <p:txBody>
          <a:bodyPr/>
          <a:lstStyle/>
          <a:p>
            <a:pPr algn="just"/>
            <a:r>
              <a:rPr lang="ru-RU" sz="2000"/>
              <a:t>Ушбу маринадлан кенг ассортиментда ишлаб чиқарилади. “Украинский” , “Донской”, “Кубанский”, “Ташкентский”, “Сумской” ва бошқа салатлар шулар жумласидан. Умумий овқатланиш учун “Майский”, “Южний”, “Столовий”, “Нежинский”, “Овошчной”, “Закусочний” салатлари ишлаб чиқарилади.  </a:t>
            </a:r>
          </a:p>
          <a:p>
            <a:pPr algn="just"/>
            <a:r>
              <a:rPr lang="ru-RU" sz="2000"/>
              <a:t>Сабзавот маринадлари тўпламига 2-тадан 6-тагача сабзавот (бодринг, томат, рангли карам, оқ бошли карам, пиёз, сабзи, қўзоқли ловия, яшил нўхат, хрен, лавлаги) киради. Оқ бошли карам баъзан олма ва клюква қўшиб маринадланади. </a:t>
            </a:r>
          </a:p>
        </p:txBody>
      </p:sp>
      <p:pic>
        <p:nvPicPr>
          <p:cNvPr id="13314" name="Picture 2" descr="Картинки по запросу ассорти консервированный"/>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51648" y="4259466"/>
            <a:ext cx="2768116" cy="1994174"/>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5656" y="4365104"/>
            <a:ext cx="2518048" cy="18885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546216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ChangeArrowheads="1"/>
          </p:cNvSpPr>
          <p:nvPr>
            <p:ph type="title"/>
          </p:nvPr>
        </p:nvSpPr>
        <p:spPr>
          <a:xfrm>
            <a:off x="835" y="188640"/>
            <a:ext cx="8050088" cy="774923"/>
          </a:xfrm>
        </p:spPr>
        <p:style>
          <a:lnRef idx="1">
            <a:schemeClr val="accent2"/>
          </a:lnRef>
          <a:fillRef idx="3">
            <a:schemeClr val="accent2"/>
          </a:fillRef>
          <a:effectRef idx="2">
            <a:schemeClr val="accent2"/>
          </a:effectRef>
          <a:fontRef idx="minor">
            <a:schemeClr val="lt1"/>
          </a:fontRef>
        </p:style>
        <p:txBody>
          <a:bodyPr/>
          <a:lstStyle/>
          <a:p>
            <a:pPr algn="ctr" eaLnBrk="1" hangingPunct="1"/>
            <a:r>
              <a:rPr lang="ru-RU" sz="2400"/>
              <a:t> </a:t>
            </a:r>
            <a:r>
              <a:rPr lang="ru-RU" sz="2400" b="1"/>
              <a:t>Мева  ва  резаворлар  маринади</a:t>
            </a:r>
            <a:r>
              <a:rPr lang="uz-Cyrl-UZ" sz="2400" b="1"/>
              <a:t>.</a:t>
            </a:r>
            <a:endParaRPr lang="ru-RU" sz="2400" b="1" smtClean="0"/>
          </a:p>
        </p:txBody>
      </p:sp>
      <p:sp>
        <p:nvSpPr>
          <p:cNvPr id="126979" name="Rectangle 3"/>
          <p:cNvSpPr>
            <a:spLocks noGrp="1" noChangeArrowheads="1"/>
          </p:cNvSpPr>
          <p:nvPr>
            <p:ph idx="1"/>
          </p:nvPr>
        </p:nvSpPr>
        <p:spPr>
          <a:xfrm>
            <a:off x="0" y="1124744"/>
            <a:ext cx="8686800" cy="5400600"/>
          </a:xfrm>
        </p:spPr>
        <p:style>
          <a:lnRef idx="2">
            <a:schemeClr val="accent2"/>
          </a:lnRef>
          <a:fillRef idx="1">
            <a:schemeClr val="lt1"/>
          </a:fillRef>
          <a:effectRef idx="0">
            <a:schemeClr val="accent2"/>
          </a:effectRef>
          <a:fontRef idx="minor">
            <a:schemeClr val="dk1"/>
          </a:fontRef>
        </p:style>
        <p:txBody>
          <a:bodyPr/>
          <a:lstStyle/>
          <a:p>
            <a:r>
              <a:rPr lang="ru-RU" sz="2000"/>
              <a:t>Маринад ишлаб чиқариш учун ишлатиладиган мева ва сабзавот қуйидаги тартибда тайёрланади. </a:t>
            </a:r>
          </a:p>
          <a:p>
            <a:r>
              <a:rPr lang="ru-RU" sz="2000"/>
              <a:t>Д а н а к л и  м е в а л а р. Меванинг думи олинади. Олхўрига ёрилиб кетмаслиги учун игна суқилади, ёки мева юзасида тўр қилиш учун бланширланади. Олча, гилос ва қизил бланширланмайди.</a:t>
            </a:r>
          </a:p>
          <a:p>
            <a:r>
              <a:rPr lang="ru-RU" sz="2000"/>
              <a:t>У з у м. Узум боши алоҳида шингилларга ажратилади. Баъзан узум бошидан доналаниб олиб маринадланади.   </a:t>
            </a:r>
          </a:p>
          <a:p>
            <a:r>
              <a:rPr lang="ru-RU" sz="2000"/>
              <a:t>Қ о р а ғ а т   в а   к р и ж о в н и к.  Қорағат бутун боши билан ёки алоҳида резаворларга ажратилган ҳолда маринадланади. Қорағат резаворлари чўпларидан тозаланади, крижовникнинг эса думлари олинади.  </a:t>
            </a:r>
          </a:p>
          <a:p>
            <a:r>
              <a:rPr lang="ru-RU" sz="2000"/>
              <a:t>Н о к. Нокнинг майда мевалари бутунлигича маринадланади, йириклари – нимталанади ёки чоракталанади.  Барча турдаги тайёрланган нокнинг думи, гулкоса ва уруғдони олинади. Баъзан нокнинг пўстлоғи ҳам олинади</a:t>
            </a:r>
          </a:p>
        </p:txBody>
      </p:sp>
    </p:spTree>
    <p:extLst>
      <p:ext uri="{BB962C8B-B14F-4D97-AF65-F5344CB8AC3E}">
        <p14:creationId xmlns:p14="http://schemas.microsoft.com/office/powerpoint/2010/main" val="272488500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ChangeArrowheads="1"/>
          </p:cNvSpPr>
          <p:nvPr>
            <p:ph type="title"/>
          </p:nvPr>
        </p:nvSpPr>
        <p:spPr>
          <a:xfrm>
            <a:off x="179512" y="23374"/>
            <a:ext cx="7128792" cy="774923"/>
          </a:xfrm>
        </p:spPr>
        <p:txBody>
          <a:bodyPr/>
          <a:lstStyle/>
          <a:p>
            <a:pPr algn="ctr" eaLnBrk="1" hangingPunct="1"/>
            <a:r>
              <a:rPr lang="uz-Cyrl-UZ" sz="2400" b="1"/>
              <a:t>Мевали компотлар тайёрлаш.</a:t>
            </a:r>
            <a:endParaRPr lang="ru-RU" sz="2400" b="1" smtClean="0"/>
          </a:p>
        </p:txBody>
      </p:sp>
      <p:sp>
        <p:nvSpPr>
          <p:cNvPr id="126979" name="Rectangle 3"/>
          <p:cNvSpPr>
            <a:spLocks noGrp="1" noChangeArrowheads="1"/>
          </p:cNvSpPr>
          <p:nvPr>
            <p:ph idx="1"/>
          </p:nvPr>
        </p:nvSpPr>
        <p:spPr>
          <a:xfrm>
            <a:off x="203757" y="1196752"/>
            <a:ext cx="8692208" cy="5904656"/>
          </a:xfrm>
        </p:spPr>
        <p:txBody>
          <a:bodyPr>
            <a:normAutofit/>
          </a:bodyPr>
          <a:lstStyle/>
          <a:p>
            <a:pPr algn="just"/>
            <a:r>
              <a:rPr lang="uz-Cyrl-UZ" sz="3200"/>
              <a:t>Компотларни деярли ҳамма мевалардан тайёрласа бўлади, лекин таъми бўйича шафтоли, ўрик, нок, олма ва олча мевалари яхши ҳисобланади. Қанчалик хом ашё яхши бўлса, ундан тайёрланган компот ҳам сифатли бўлади.</a:t>
            </a:r>
            <a:endParaRPr lang="ru-RU" sz="3200"/>
          </a:p>
        </p:txBody>
      </p:sp>
      <p:pic>
        <p:nvPicPr>
          <p:cNvPr id="14338" name="Picture 2" descr="Похожее изображени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04048" y="4648306"/>
            <a:ext cx="3666323" cy="2060848"/>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Похожее изображение"/>
          <p:cNvPicPr>
            <a:picLocks noChangeAspect="1" noChangeArrowheads="1"/>
          </p:cNvPicPr>
          <p:nvPr/>
        </p:nvPicPr>
        <p:blipFill rotWithShape="1">
          <a:blip r:embed="rId3">
            <a:extLst>
              <a:ext uri="{28A0092B-C50C-407E-A947-70E740481C1C}">
                <a14:useLocalDpi xmlns:a14="http://schemas.microsoft.com/office/drawing/2010/main" val="0"/>
              </a:ext>
            </a:extLst>
          </a:blip>
          <a:srcRect l="-2682" t="-1580" r="2682" b="13471"/>
          <a:stretch/>
        </p:blipFill>
        <p:spPr bwMode="auto">
          <a:xfrm>
            <a:off x="827584" y="4653136"/>
            <a:ext cx="3387780" cy="20560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404659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Номер слайда 1"/>
          <p:cNvSpPr txBox="1">
            <a:spLocks noGrp="1"/>
          </p:cNvSpPr>
          <p:nvPr/>
        </p:nvSpPr>
        <p:spPr bwMode="auto">
          <a:xfrm>
            <a:off x="6445250" y="6042025"/>
            <a:ext cx="512763"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eaLnBrk="1" hangingPunct="1">
              <a:spcBef>
                <a:spcPct val="0"/>
              </a:spcBef>
              <a:buClrTx/>
              <a:buSzTx/>
              <a:buFontTx/>
              <a:buNone/>
            </a:pPr>
            <a:fld id="{A05E4927-C665-4564-9A37-95EC2275FB04}" type="slidenum">
              <a:rPr lang="ru-RU" altLang="ru-RU" sz="900">
                <a:solidFill>
                  <a:srgbClr val="5FCBEF"/>
                </a:solidFill>
              </a:rPr>
              <a:pPr algn="r" eaLnBrk="1" hangingPunct="1">
                <a:spcBef>
                  <a:spcPct val="0"/>
                </a:spcBef>
                <a:buClrTx/>
                <a:buSzTx/>
                <a:buFontTx/>
                <a:buNone/>
              </a:pPr>
              <a:t>18</a:t>
            </a:fld>
            <a:endParaRPr lang="ru-RU" altLang="ru-RU" sz="900">
              <a:solidFill>
                <a:srgbClr val="5FCBEF"/>
              </a:solidFill>
            </a:endParaRPr>
          </a:p>
        </p:txBody>
      </p:sp>
      <p:sp>
        <p:nvSpPr>
          <p:cNvPr id="120835" name="Прямоугольник 2"/>
          <p:cNvSpPr>
            <a:spLocks noChangeArrowheads="1"/>
          </p:cNvSpPr>
          <p:nvPr/>
        </p:nvSpPr>
        <p:spPr bwMode="auto">
          <a:xfrm>
            <a:off x="550863" y="182563"/>
            <a:ext cx="7261497"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uz-Cyrl-UZ" sz="2800" b="1"/>
              <a:t>Компот учун турли концентрацияда қиём тайёрлаш</a:t>
            </a:r>
            <a:r>
              <a:rPr lang="uz-Cyrl-UZ" sz="2800" b="1" smtClean="0">
                <a:solidFill>
                  <a:srgbClr val="72A528"/>
                </a:solidFill>
                <a:latin typeface="Times New Roman" panose="02020603050405020304" pitchFamily="18" charset="0"/>
                <a:cs typeface="Times New Roman" panose="02020603050405020304" pitchFamily="18" charset="0"/>
              </a:rPr>
              <a:t>.</a:t>
            </a:r>
            <a:endParaRPr lang="ru-RU" sz="2800">
              <a:solidFill>
                <a:srgbClr val="000000"/>
              </a:solidFill>
            </a:endParaRPr>
          </a:p>
        </p:txBody>
      </p:sp>
      <p:graphicFrame>
        <p:nvGraphicFramePr>
          <p:cNvPr id="2" name="Таблица 1"/>
          <p:cNvGraphicFramePr>
            <a:graphicFrameLocks noGrp="1"/>
          </p:cNvGraphicFramePr>
          <p:nvPr>
            <p:extLst>
              <p:ext uri="{D42A27DB-BD31-4B8C-83A1-F6EECF244321}">
                <p14:modId xmlns:p14="http://schemas.microsoft.com/office/powerpoint/2010/main" val="241497690"/>
              </p:ext>
            </p:extLst>
          </p:nvPr>
        </p:nvGraphicFramePr>
        <p:xfrm>
          <a:off x="323528" y="1340768"/>
          <a:ext cx="8280921" cy="4231436"/>
        </p:xfrm>
        <a:graphic>
          <a:graphicData uri="http://schemas.openxmlformats.org/drawingml/2006/table">
            <a:tbl>
              <a:tblPr bandRow="1" bandCol="1">
                <a:tableStyleId>{5DA37D80-6434-44D0-A028-1B22A696006F}</a:tableStyleId>
              </a:tblPr>
              <a:tblGrid>
                <a:gridCol w="1965823"/>
                <a:gridCol w="1156654"/>
                <a:gridCol w="1156654"/>
                <a:gridCol w="1155837"/>
                <a:gridCol w="1155837"/>
                <a:gridCol w="809168"/>
                <a:gridCol w="880948"/>
              </a:tblGrid>
              <a:tr h="483054">
                <a:tc rowSpan="2">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Қиёмнинг концентрацияси,%</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nchor="ctr">
                    <a:solidFill>
                      <a:srgbClr val="00B050"/>
                    </a:solidFill>
                  </a:tcPr>
                </a:tc>
                <a:tc gridSpan="2">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1000 гр қиёмга т</a:t>
                      </a:r>
                      <a:r>
                        <a:rPr lang="ru-RU" sz="1600" b="1">
                          <a:solidFill>
                            <a:schemeClr val="bg1"/>
                          </a:solidFill>
                          <a:effectLst>
                            <a:outerShdw blurRad="38100" dist="38100" dir="2700000" algn="tl">
                              <a:srgbClr val="000000">
                                <a:alpha val="43137"/>
                              </a:srgbClr>
                            </a:outerShdw>
                          </a:effectLst>
                        </a:rPr>
                        <a:t>ў</a:t>
                      </a:r>
                      <a:r>
                        <a:rPr lang="uz-Cyrl-UZ" sz="1600" b="1">
                          <a:solidFill>
                            <a:schemeClr val="bg1"/>
                          </a:solidFill>
                          <a:effectLst>
                            <a:outerShdw blurRad="38100" dist="38100" dir="2700000" algn="tl">
                              <a:srgbClr val="000000">
                                <a:alpha val="43137"/>
                              </a:srgbClr>
                            </a:outerShdw>
                          </a:effectLst>
                        </a:rPr>
                        <a:t>ғри келади</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solidFill>
                      <a:srgbClr val="00B050"/>
                    </a:solidFill>
                  </a:tcPr>
                </a:tc>
                <a:tc hMerge="1">
                  <a:txBody>
                    <a:bodyPr/>
                    <a:lstStyle/>
                    <a:p>
                      <a:endParaRPr lang="ru-RU"/>
                    </a:p>
                  </a:txBody>
                  <a:tcPr/>
                </a:tc>
                <a:tc gridSpan="2">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Қиём тайёрлаш учун қу</a:t>
                      </a:r>
                      <a:r>
                        <a:rPr lang="ru-RU" sz="1600" b="1">
                          <a:solidFill>
                            <a:schemeClr val="bg1"/>
                          </a:solidFill>
                          <a:effectLst>
                            <a:outerShdw blurRad="38100" dist="38100" dir="2700000" algn="tl">
                              <a:srgbClr val="000000">
                                <a:alpha val="43137"/>
                              </a:srgbClr>
                            </a:outerShdw>
                          </a:effectLst>
                        </a:rPr>
                        <a:t>й</a:t>
                      </a:r>
                      <a:r>
                        <a:rPr lang="uz-Cyrl-UZ" sz="1600" b="1">
                          <a:solidFill>
                            <a:schemeClr val="bg1"/>
                          </a:solidFill>
                          <a:effectLst>
                            <a:outerShdw blurRad="38100" dist="38100" dir="2700000" algn="tl">
                              <a:srgbClr val="000000">
                                <a:alpha val="43137"/>
                              </a:srgbClr>
                            </a:outerShdw>
                          </a:effectLst>
                        </a:rPr>
                        <a:t>идагилар керак.</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solidFill>
                      <a:srgbClr val="00B050"/>
                    </a:solidFill>
                  </a:tcPr>
                </a:tc>
                <a:tc hMerge="1">
                  <a:txBody>
                    <a:bodyPr/>
                    <a:lstStyle/>
                    <a:p>
                      <a:endParaRPr lang="ru-RU"/>
                    </a:p>
                  </a:txBody>
                  <a:tcPr/>
                </a:tc>
                <a:tc rowSpan="2">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Қиёмнинг солиштирма </a:t>
                      </a:r>
                      <a:endParaRPr lang="ru-RU" sz="1200" b="1">
                        <a:solidFill>
                          <a:schemeClr val="bg1"/>
                        </a:solidFill>
                        <a:effectLst>
                          <a:outerShdw blurRad="38100" dist="38100" dir="2700000" algn="tl">
                            <a:srgbClr val="000000">
                              <a:alpha val="43137"/>
                            </a:srgbClr>
                          </a:outerShdw>
                        </a:effectLst>
                      </a:endParaRPr>
                    </a:p>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оғирл</a:t>
                      </a:r>
                      <a:r>
                        <a:rPr lang="ru-RU" sz="1600" b="1">
                          <a:solidFill>
                            <a:schemeClr val="bg1"/>
                          </a:solidFill>
                          <a:effectLst>
                            <a:outerShdw blurRad="38100" dist="38100" dir="2700000" algn="tl">
                              <a:srgbClr val="000000">
                                <a:alpha val="43137"/>
                              </a:srgbClr>
                            </a:outerShdw>
                          </a:effectLst>
                        </a:rPr>
                        <a:t>и</a:t>
                      </a:r>
                      <a:r>
                        <a:rPr lang="uz-Cyrl-UZ" sz="1600" b="1">
                          <a:solidFill>
                            <a:schemeClr val="bg1"/>
                          </a:solidFill>
                          <a:effectLst>
                            <a:outerShdw blurRad="38100" dist="38100" dir="2700000" algn="tl">
                              <a:srgbClr val="000000">
                                <a:alpha val="43137"/>
                              </a:srgbClr>
                            </a:outerShdw>
                          </a:effectLst>
                        </a:rPr>
                        <a:t>ги 15</a:t>
                      </a:r>
                      <a:r>
                        <a:rPr lang="uz-Cyrl-UZ" sz="1600" b="1" baseline="30000">
                          <a:solidFill>
                            <a:schemeClr val="bg1"/>
                          </a:solidFill>
                          <a:effectLst>
                            <a:outerShdw blurRad="38100" dist="38100" dir="2700000" algn="tl">
                              <a:srgbClr val="000000">
                                <a:alpha val="43137"/>
                              </a:srgbClr>
                            </a:outerShdw>
                          </a:effectLst>
                        </a:rPr>
                        <a:t>0</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vert="vert270" anchor="ctr">
                    <a:solidFill>
                      <a:srgbClr val="00B050"/>
                    </a:solidFill>
                  </a:tcPr>
                </a:tc>
                <a:tc rowSpan="2">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Қиёмнинг қа</a:t>
                      </a:r>
                      <a:r>
                        <a:rPr lang="ru-RU" sz="1600" b="1">
                          <a:solidFill>
                            <a:schemeClr val="bg1"/>
                          </a:solidFill>
                          <a:effectLst>
                            <a:outerShdw blurRad="38100" dist="38100" dir="2700000" algn="tl">
                              <a:srgbClr val="000000">
                                <a:alpha val="43137"/>
                              </a:srgbClr>
                            </a:outerShdw>
                          </a:effectLst>
                        </a:rPr>
                        <a:t>й</a:t>
                      </a:r>
                      <a:r>
                        <a:rPr lang="uz-Cyrl-UZ" sz="1600" b="1">
                          <a:solidFill>
                            <a:schemeClr val="bg1"/>
                          </a:solidFill>
                          <a:effectLst>
                            <a:outerShdw blurRad="38100" dist="38100" dir="2700000" algn="tl">
                              <a:srgbClr val="000000">
                                <a:alpha val="43137"/>
                              </a:srgbClr>
                            </a:outerShdw>
                          </a:effectLst>
                        </a:rPr>
                        <a:t>наш ҳарорати</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vert="vert270" anchor="ctr">
                    <a:solidFill>
                      <a:srgbClr val="00B050"/>
                    </a:solidFill>
                  </a:tcPr>
                </a:tc>
              </a:tr>
              <a:tr h="1707692">
                <a:tc vMerge="1">
                  <a:txBody>
                    <a:bodyPr/>
                    <a:lstStyle/>
                    <a:p>
                      <a:endParaRPr lang="ru-RU"/>
                    </a:p>
                  </a:txBody>
                  <a:tcPr/>
                </a:tc>
                <a:tc>
                  <a:txBody>
                    <a:bodyPr/>
                    <a:lstStyle/>
                    <a:p>
                      <a:pPr indent="64770" algn="ctr">
                        <a:lnSpc>
                          <a:spcPct val="115000"/>
                        </a:lnSpc>
                        <a:spcAft>
                          <a:spcPts val="0"/>
                        </a:spcAft>
                      </a:pPr>
                      <a:r>
                        <a:rPr lang="uz-Cyrl-UZ" sz="1400" b="1">
                          <a:solidFill>
                            <a:schemeClr val="bg1"/>
                          </a:solidFill>
                          <a:effectLst>
                            <a:outerShdw blurRad="38100" dist="38100" dir="2700000" algn="tl">
                              <a:srgbClr val="000000">
                                <a:alpha val="43137"/>
                              </a:srgbClr>
                            </a:outerShdw>
                          </a:effectLst>
                        </a:rPr>
                        <a:t>Сув (гр)</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nchor="ctr">
                    <a:solidFill>
                      <a:srgbClr val="00B050"/>
                    </a:solidFill>
                  </a:tcPr>
                </a:tc>
                <a:tc>
                  <a:txBody>
                    <a:bodyPr/>
                    <a:lstStyle/>
                    <a:p>
                      <a:pPr indent="64770" algn="ctr">
                        <a:lnSpc>
                          <a:spcPct val="115000"/>
                        </a:lnSpc>
                        <a:spcAft>
                          <a:spcPts val="0"/>
                        </a:spcAft>
                      </a:pPr>
                      <a:r>
                        <a:rPr lang="uz-Cyrl-UZ" sz="1400" b="1">
                          <a:solidFill>
                            <a:schemeClr val="bg1"/>
                          </a:solidFill>
                          <a:effectLst>
                            <a:outerShdw blurRad="38100" dist="38100" dir="2700000" algn="tl">
                              <a:srgbClr val="000000">
                                <a:alpha val="43137"/>
                              </a:srgbClr>
                            </a:outerShdw>
                          </a:effectLst>
                        </a:rPr>
                        <a:t>Шакар (гр)</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nchor="ctr">
                    <a:solidFill>
                      <a:srgbClr val="00B050"/>
                    </a:solidFill>
                  </a:tcPr>
                </a:tc>
                <a:tc>
                  <a:txBody>
                    <a:bodyPr/>
                    <a:lstStyle/>
                    <a:p>
                      <a:pPr indent="64770" algn="ctr">
                        <a:lnSpc>
                          <a:spcPct val="115000"/>
                        </a:lnSpc>
                        <a:spcAft>
                          <a:spcPts val="0"/>
                        </a:spcAft>
                      </a:pPr>
                      <a:r>
                        <a:rPr lang="uz-Cyrl-UZ" sz="1400" b="1">
                          <a:solidFill>
                            <a:schemeClr val="bg1"/>
                          </a:solidFill>
                          <a:effectLst>
                            <a:outerShdw blurRad="38100" dist="38100" dir="2700000" algn="tl">
                              <a:srgbClr val="000000">
                                <a:alpha val="43137"/>
                              </a:srgbClr>
                            </a:outerShdw>
                          </a:effectLst>
                        </a:rPr>
                        <a:t>1000 мл сувга қўйидаги м</a:t>
                      </a:r>
                      <a:r>
                        <a:rPr lang="ru-RU" sz="1400" b="1">
                          <a:solidFill>
                            <a:schemeClr val="bg1"/>
                          </a:solidFill>
                          <a:effectLst>
                            <a:outerShdw blurRad="38100" dist="38100" dir="2700000" algn="tl">
                              <a:srgbClr val="000000">
                                <a:alpha val="43137"/>
                              </a:srgbClr>
                            </a:outerShdw>
                          </a:effectLst>
                        </a:rPr>
                        <a:t>и</a:t>
                      </a:r>
                      <a:r>
                        <a:rPr lang="uz-Cyrl-UZ" sz="1400" b="1">
                          <a:solidFill>
                            <a:schemeClr val="bg1"/>
                          </a:solidFill>
                          <a:effectLst>
                            <a:outerShdw blurRad="38100" dist="38100" dir="2700000" algn="tl">
                              <a:srgbClr val="000000">
                                <a:alpha val="43137"/>
                              </a:srgbClr>
                            </a:outerShdw>
                          </a:effectLst>
                        </a:rPr>
                        <a:t>қдорда шакар қўшилади</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vert="vert270" anchor="ctr">
                    <a:solidFill>
                      <a:srgbClr val="00B050"/>
                    </a:solidFill>
                  </a:tcPr>
                </a:tc>
                <a:tc>
                  <a:txBody>
                    <a:bodyPr/>
                    <a:lstStyle/>
                    <a:p>
                      <a:pPr indent="64770" algn="ctr">
                        <a:lnSpc>
                          <a:spcPct val="115000"/>
                        </a:lnSpc>
                        <a:spcAft>
                          <a:spcPts val="0"/>
                        </a:spcAft>
                      </a:pPr>
                      <a:r>
                        <a:rPr lang="uz-Cyrl-UZ" sz="1400" b="1">
                          <a:solidFill>
                            <a:schemeClr val="bg1"/>
                          </a:solidFill>
                          <a:effectLst>
                            <a:outerShdw blurRad="38100" dist="38100" dir="2700000" algn="tl">
                              <a:srgbClr val="000000">
                                <a:alpha val="43137"/>
                              </a:srgbClr>
                            </a:outerShdw>
                          </a:effectLst>
                        </a:rPr>
                        <a:t>Қиём ҳосил бўлади (гр)</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vert="vert270" anchor="ctr">
                    <a:solidFill>
                      <a:srgbClr val="00B050"/>
                    </a:solidFill>
                  </a:tcPr>
                </a:tc>
                <a:tc vMerge="1">
                  <a:txBody>
                    <a:bodyPr/>
                    <a:lstStyle/>
                    <a:p>
                      <a:endParaRPr lang="ru-RU"/>
                    </a:p>
                  </a:txBody>
                  <a:tcPr/>
                </a:tc>
                <a:tc vMerge="1">
                  <a:txBody>
                    <a:bodyPr/>
                    <a:lstStyle/>
                    <a:p>
                      <a:endParaRPr lang="ru-RU"/>
                    </a:p>
                  </a:txBody>
                  <a:tcPr/>
                </a:tc>
              </a:tr>
              <a:tr h="241527">
                <a:tc>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30</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solidFill>
                      <a:srgbClr val="00B050"/>
                    </a:solidFill>
                  </a:tcPr>
                </a:tc>
                <a:tc>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700</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solidFill>
                      <a:srgbClr val="00B050"/>
                    </a:solidFill>
                  </a:tcPr>
                </a:tc>
                <a:tc>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300</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solidFill>
                      <a:srgbClr val="00B050"/>
                    </a:solidFill>
                  </a:tcPr>
                </a:tc>
                <a:tc>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429</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solidFill>
                      <a:srgbClr val="00B050"/>
                    </a:solidFill>
                  </a:tcPr>
                </a:tc>
                <a:tc>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1266</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solidFill>
                      <a:srgbClr val="00B050"/>
                    </a:solidFill>
                  </a:tcPr>
                </a:tc>
                <a:tc>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1,129</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solidFill>
                      <a:srgbClr val="00B050"/>
                    </a:solidFill>
                  </a:tcPr>
                </a:tc>
                <a:tc>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101</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solidFill>
                      <a:srgbClr val="00B050"/>
                    </a:solidFill>
                  </a:tcPr>
                </a:tc>
              </a:tr>
              <a:tr h="241527">
                <a:tc>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35</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solidFill>
                      <a:srgbClr val="00B050"/>
                    </a:solidFill>
                  </a:tcPr>
                </a:tc>
                <a:tc>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650</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solidFill>
                      <a:srgbClr val="00B050"/>
                    </a:solidFill>
                  </a:tcPr>
                </a:tc>
                <a:tc>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350</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solidFill>
                      <a:srgbClr val="00B050"/>
                    </a:solidFill>
                  </a:tcPr>
                </a:tc>
                <a:tc>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538</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solidFill>
                      <a:srgbClr val="00B050"/>
                    </a:solidFill>
                  </a:tcPr>
                </a:tc>
                <a:tc>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1334</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solidFill>
                      <a:srgbClr val="00B050"/>
                    </a:solidFill>
                  </a:tcPr>
                </a:tc>
                <a:tc>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1,153</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solidFill>
                      <a:srgbClr val="00B050"/>
                    </a:solidFill>
                  </a:tcPr>
                </a:tc>
                <a:tc>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101</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solidFill>
                      <a:srgbClr val="00B050"/>
                    </a:solidFill>
                  </a:tcPr>
                </a:tc>
              </a:tr>
              <a:tr h="241527">
                <a:tc>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40</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solidFill>
                      <a:srgbClr val="00B050"/>
                    </a:solidFill>
                  </a:tcPr>
                </a:tc>
                <a:tc>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600</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solidFill>
                      <a:srgbClr val="00B050"/>
                    </a:solidFill>
                  </a:tcPr>
                </a:tc>
                <a:tc>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400</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solidFill>
                      <a:srgbClr val="00B050"/>
                    </a:solidFill>
                  </a:tcPr>
                </a:tc>
                <a:tc>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667</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solidFill>
                      <a:srgbClr val="00B050"/>
                    </a:solidFill>
                  </a:tcPr>
                </a:tc>
                <a:tc>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1414</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solidFill>
                      <a:srgbClr val="00B050"/>
                    </a:solidFill>
                  </a:tcPr>
                </a:tc>
                <a:tc>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1,179</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solidFill>
                      <a:srgbClr val="00B050"/>
                    </a:solidFill>
                  </a:tcPr>
                </a:tc>
                <a:tc>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101</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solidFill>
                      <a:srgbClr val="00B050"/>
                    </a:solidFill>
                  </a:tcPr>
                </a:tc>
              </a:tr>
              <a:tr h="241527">
                <a:tc>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45</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solidFill>
                      <a:srgbClr val="00B050"/>
                    </a:solidFill>
                  </a:tcPr>
                </a:tc>
                <a:tc>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550</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solidFill>
                      <a:srgbClr val="00B050"/>
                    </a:solidFill>
                  </a:tcPr>
                </a:tc>
                <a:tc>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450</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solidFill>
                      <a:srgbClr val="00B050"/>
                    </a:solidFill>
                  </a:tcPr>
                </a:tc>
                <a:tc>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818</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solidFill>
                      <a:srgbClr val="00B050"/>
                    </a:solidFill>
                  </a:tcPr>
                </a:tc>
                <a:tc>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1508</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solidFill>
                      <a:srgbClr val="00B050"/>
                    </a:solidFill>
                  </a:tcPr>
                </a:tc>
                <a:tc>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1,206</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solidFill>
                      <a:srgbClr val="00B050"/>
                    </a:solidFill>
                  </a:tcPr>
                </a:tc>
                <a:tc>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101</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solidFill>
                      <a:srgbClr val="00B050"/>
                    </a:solidFill>
                  </a:tcPr>
                </a:tc>
              </a:tr>
              <a:tr h="241527">
                <a:tc>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50</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solidFill>
                      <a:srgbClr val="00B050"/>
                    </a:solidFill>
                  </a:tcPr>
                </a:tc>
                <a:tc>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500</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solidFill>
                      <a:srgbClr val="00B050"/>
                    </a:solidFill>
                  </a:tcPr>
                </a:tc>
                <a:tc>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500</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solidFill>
                      <a:srgbClr val="00B050"/>
                    </a:solidFill>
                  </a:tcPr>
                </a:tc>
                <a:tc>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1000</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solidFill>
                      <a:srgbClr val="00B050"/>
                    </a:solidFill>
                  </a:tcPr>
                </a:tc>
                <a:tc>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1621</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solidFill>
                      <a:srgbClr val="00B050"/>
                    </a:solidFill>
                  </a:tcPr>
                </a:tc>
                <a:tc>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1,253</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solidFill>
                      <a:srgbClr val="00B050"/>
                    </a:solidFill>
                  </a:tcPr>
                </a:tc>
                <a:tc>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102</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solidFill>
                      <a:srgbClr val="00B050"/>
                    </a:solidFill>
                  </a:tcPr>
                </a:tc>
              </a:tr>
              <a:tr h="241527">
                <a:tc>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55</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solidFill>
                      <a:srgbClr val="00B050"/>
                    </a:solidFill>
                  </a:tcPr>
                </a:tc>
                <a:tc>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450</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solidFill>
                      <a:srgbClr val="00B050"/>
                    </a:solidFill>
                  </a:tcPr>
                </a:tc>
                <a:tc>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550</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solidFill>
                      <a:srgbClr val="00B050"/>
                    </a:solidFill>
                  </a:tcPr>
                </a:tc>
                <a:tc>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1322</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solidFill>
                      <a:srgbClr val="00B050"/>
                    </a:solidFill>
                  </a:tcPr>
                </a:tc>
                <a:tc>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1794</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solidFill>
                      <a:srgbClr val="00B050"/>
                    </a:solidFill>
                  </a:tcPr>
                </a:tc>
                <a:tc>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1,263</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solidFill>
                      <a:srgbClr val="00B050"/>
                    </a:solidFill>
                  </a:tcPr>
                </a:tc>
                <a:tc>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102</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solidFill>
                      <a:srgbClr val="00B050"/>
                    </a:solidFill>
                  </a:tcPr>
                </a:tc>
              </a:tr>
              <a:tr h="241527">
                <a:tc>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60</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solidFill>
                      <a:srgbClr val="00B050"/>
                    </a:solidFill>
                  </a:tcPr>
                </a:tc>
                <a:tc>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400</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solidFill>
                      <a:srgbClr val="00B050"/>
                    </a:solidFill>
                  </a:tcPr>
                </a:tc>
                <a:tc>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600</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solidFill>
                      <a:srgbClr val="00B050"/>
                    </a:solidFill>
                  </a:tcPr>
                </a:tc>
                <a:tc>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1500</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solidFill>
                      <a:srgbClr val="00B050"/>
                    </a:solidFill>
                  </a:tcPr>
                </a:tc>
                <a:tc>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1932</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solidFill>
                      <a:srgbClr val="00B050"/>
                    </a:solidFill>
                  </a:tcPr>
                </a:tc>
                <a:tc>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1,295</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solidFill>
                      <a:srgbClr val="00B050"/>
                    </a:solidFill>
                  </a:tcPr>
                </a:tc>
                <a:tc>
                  <a:txBody>
                    <a:bodyPr/>
                    <a:lstStyle/>
                    <a:p>
                      <a:pPr indent="64770" algn="ctr">
                        <a:lnSpc>
                          <a:spcPct val="115000"/>
                        </a:lnSpc>
                        <a:spcAft>
                          <a:spcPts val="0"/>
                        </a:spcAft>
                      </a:pPr>
                      <a:r>
                        <a:rPr lang="uz-Cyrl-UZ" sz="1600" b="1">
                          <a:solidFill>
                            <a:schemeClr val="bg1"/>
                          </a:solidFill>
                          <a:effectLst>
                            <a:outerShdw blurRad="38100" dist="38100" dir="2700000" algn="tl">
                              <a:srgbClr val="000000">
                                <a:alpha val="43137"/>
                              </a:srgbClr>
                            </a:outerShdw>
                          </a:effectLst>
                        </a:rPr>
                        <a:t>103</a:t>
                      </a:r>
                      <a:endParaRPr lang="ru-RU" sz="1200" b="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25003" marR="25003" marT="0" marB="0">
                    <a:solidFill>
                      <a:srgbClr val="00B050"/>
                    </a:solidFill>
                  </a:tcPr>
                </a:tc>
              </a:tr>
            </a:tbl>
          </a:graphicData>
        </a:graphic>
      </p:graphicFrame>
    </p:spTree>
    <p:extLst>
      <p:ext uri="{BB962C8B-B14F-4D97-AF65-F5344CB8AC3E}">
        <p14:creationId xmlns:p14="http://schemas.microsoft.com/office/powerpoint/2010/main" val="252671413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2258" name="Rectangle 2"/>
          <p:cNvSpPr>
            <a:spLocks noGrp="1" noChangeArrowheads="1"/>
          </p:cNvSpPr>
          <p:nvPr>
            <p:ph type="title"/>
          </p:nvPr>
        </p:nvSpPr>
        <p:spPr>
          <a:xfrm>
            <a:off x="684213" y="0"/>
            <a:ext cx="8229600" cy="1139825"/>
          </a:xfrm>
        </p:spPr>
        <p:txBody>
          <a:bodyPr/>
          <a:lstStyle/>
          <a:p>
            <a:pPr eaLnBrk="1" hangingPunct="1">
              <a:defRPr/>
            </a:pPr>
            <a:r>
              <a:rPr lang="uz-Cyrl-UZ" sz="3200" b="1" smtClean="0">
                <a:effectLst/>
              </a:rPr>
              <a:t>Томат маҳсулотлари </a:t>
            </a:r>
            <a:r>
              <a:rPr lang="uz-Cyrl-UZ" sz="3200" b="1">
                <a:effectLst/>
              </a:rPr>
              <a:t>тайёрлаш</a:t>
            </a:r>
            <a:endParaRPr lang="ru-RU" sz="3000"/>
          </a:p>
        </p:txBody>
      </p:sp>
      <p:sp>
        <p:nvSpPr>
          <p:cNvPr id="352259" name="Rectangle 3"/>
          <p:cNvSpPr>
            <a:spLocks noGrp="1" noChangeArrowheads="1"/>
          </p:cNvSpPr>
          <p:nvPr>
            <p:ph type="body" sz="half" idx="2"/>
          </p:nvPr>
        </p:nvSpPr>
        <p:spPr>
          <a:xfrm>
            <a:off x="323528" y="1138918"/>
            <a:ext cx="5191125" cy="4530725"/>
          </a:xfrm>
        </p:spPr>
        <p:txBody>
          <a:bodyPr>
            <a:normAutofit lnSpcReduction="10000"/>
          </a:bodyPr>
          <a:lstStyle/>
          <a:p>
            <a:pPr marL="0" indent="0" algn="just" eaLnBrk="1" hangingPunct="1">
              <a:lnSpc>
                <a:spcPct val="80000"/>
              </a:lnSpc>
              <a:defRPr/>
            </a:pPr>
            <a:r>
              <a:rPr lang="uz-Cyrl-UZ" sz="1800" b="1"/>
              <a:t>. </a:t>
            </a:r>
            <a:r>
              <a:rPr lang="uz-Cyrl-UZ" sz="2400">
                <a:effectLst/>
              </a:rPr>
              <a:t>Помидор таркибида ўрта хисобда қуйидагилар (хом ашёсида фоиз ҳисобида) мавжуд: қуруқ модда -6,0-9,0 %; углеводлар (целлюлозасиз) -3,99%, оқсил-0,95 %; ёғлар-0,19 %; целлюлоза -0,84 %; кул моддаси -0,61%; 1 килограмида 215 ккал энергия мавжуд. Пишган мевалар таркибида 0,5% атрофида олма ва лимон кислоталар, шунингдек, С, А, В ва В</a:t>
            </a:r>
            <a:r>
              <a:rPr lang="uz-Cyrl-UZ" sz="2400" baseline="-25000">
                <a:effectLst/>
              </a:rPr>
              <a:t>2</a:t>
            </a:r>
            <a:r>
              <a:rPr lang="uz-Cyrl-UZ" sz="2400">
                <a:effectLst/>
              </a:rPr>
              <a:t> витаминлари ҳам кўп. Яна унинг таркибида калий, натрий, кальций, фосфор, темир, олтингугурт, кремний, хлор ва бошқалар бор</a:t>
            </a:r>
            <a:r>
              <a:rPr lang="uz-Cyrl-UZ" sz="1800">
                <a:effectLst/>
              </a:rPr>
              <a:t>. </a:t>
            </a:r>
            <a:endParaRPr lang="ru-RU" sz="1800" b="1"/>
          </a:p>
        </p:txBody>
      </p:sp>
      <p:pic>
        <p:nvPicPr>
          <p:cNvPr id="15362" name="Picture 2" descr="Картинки по запросу томатные консервы"/>
          <p:cNvPicPr>
            <a:picLocks noChangeAspect="1" noChangeArrowheads="1"/>
          </p:cNvPicPr>
          <p:nvPr/>
        </p:nvPicPr>
        <p:blipFill rotWithShape="1">
          <a:blip r:embed="rId2">
            <a:extLst>
              <a:ext uri="{28A0092B-C50C-407E-A947-70E740481C1C}">
                <a14:useLocalDpi xmlns:a14="http://schemas.microsoft.com/office/drawing/2010/main" val="0"/>
              </a:ext>
            </a:extLst>
          </a:blip>
          <a:srcRect l="18900" t="12273"/>
          <a:stretch/>
        </p:blipFill>
        <p:spPr bwMode="auto">
          <a:xfrm>
            <a:off x="5841675" y="595100"/>
            <a:ext cx="3276338" cy="1736587"/>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2160" y="2341614"/>
            <a:ext cx="2047875" cy="1609726"/>
          </a:xfrm>
          <a:prstGeom prst="rect">
            <a:avLst/>
          </a:prstGeom>
          <a:noFill/>
          <a:extLst>
            <a:ext uri="{909E8E84-426E-40DD-AFC4-6F175D3DCCD1}">
              <a14:hiddenFill xmlns:a14="http://schemas.microsoft.com/office/drawing/2010/main">
                <a:solidFill>
                  <a:srgbClr val="FFFFFF"/>
                </a:solidFill>
              </a14:hiddenFill>
            </a:ext>
          </a:extLst>
        </p:spPr>
      </p:pic>
      <p:pic>
        <p:nvPicPr>
          <p:cNvPr id="15366" name="Picture 6" descr="Похожее изображение"/>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36939" y="4221088"/>
            <a:ext cx="3065084" cy="20414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half" idx="1"/>
          </p:nvPr>
        </p:nvSpPr>
        <p:spPr>
          <a:xfrm>
            <a:off x="323528" y="476672"/>
            <a:ext cx="8363272" cy="4530725"/>
          </a:xfrm>
        </p:spPr>
        <p:style>
          <a:lnRef idx="3">
            <a:schemeClr val="lt1"/>
          </a:lnRef>
          <a:fillRef idx="1">
            <a:schemeClr val="accent2"/>
          </a:fillRef>
          <a:effectRef idx="1">
            <a:schemeClr val="accent2"/>
          </a:effectRef>
          <a:fontRef idx="minor">
            <a:schemeClr val="lt1"/>
          </a:fontRef>
        </p:style>
        <p:txBody>
          <a:bodyPr/>
          <a:lstStyle/>
          <a:p>
            <a:pPr algn="just"/>
            <a:r>
              <a:rPr lang="uz-Cyrl-UZ" sz="2000" b="1">
                <a:effectLst/>
              </a:rPr>
              <a:t>Томат шарбатини тайёрлаш технологияси. </a:t>
            </a:r>
            <a:r>
              <a:rPr lang="uz-Cyrl-UZ" sz="2000">
                <a:effectLst/>
              </a:rPr>
              <a:t>Шарбат ишлаб чиқариш учун сараланган пишган томатлар ишлатилиши керак.Томат шарбати ишлаб чиқаришда қуйидаги тадбирлар амалга оширилади: </a:t>
            </a:r>
            <a:endParaRPr lang="ru-RU" sz="2000">
              <a:effectLst/>
            </a:endParaRPr>
          </a:p>
          <a:p>
            <a:pPr algn="just"/>
            <a:r>
              <a:rPr lang="ru-RU" sz="2000" b="1" i="1">
                <a:effectLst/>
              </a:rPr>
              <a:t>Меваларни ювиш</a:t>
            </a:r>
            <a:r>
              <a:rPr lang="ru-RU" sz="2000" i="1">
                <a:effectLst/>
              </a:rPr>
              <a:t>. </a:t>
            </a:r>
            <a:endParaRPr lang="ru-RU" sz="2000">
              <a:effectLst/>
            </a:endParaRPr>
          </a:p>
          <a:p>
            <a:pPr algn="just"/>
            <a:r>
              <a:rPr lang="ru-RU" sz="2000" b="1" i="1">
                <a:effectLst/>
              </a:rPr>
              <a:t>Инспекция</a:t>
            </a:r>
            <a:r>
              <a:rPr lang="ru-RU" sz="2000" i="1">
                <a:effectLst/>
              </a:rPr>
              <a:t>.</a:t>
            </a:r>
            <a:r>
              <a:rPr lang="ru-RU" sz="2000">
                <a:effectLst/>
              </a:rPr>
              <a:t> Дефектли томатлар ажратиб олинади. </a:t>
            </a:r>
          </a:p>
          <a:p>
            <a:pPr algn="just"/>
            <a:r>
              <a:rPr lang="ru-RU" sz="2000" b="1" i="1">
                <a:effectLst/>
              </a:rPr>
              <a:t>Майдалаш</a:t>
            </a:r>
            <a:r>
              <a:rPr lang="ru-RU" sz="2000" i="1">
                <a:effectLst/>
              </a:rPr>
              <a:t>. </a:t>
            </a:r>
            <a:endParaRPr lang="ru-RU" sz="2000">
              <a:effectLst/>
            </a:endParaRPr>
          </a:p>
          <a:p>
            <a:pPr algn="just"/>
            <a:r>
              <a:rPr lang="ru-RU" sz="2000" b="1" i="1">
                <a:effectLst/>
              </a:rPr>
              <a:t>Майдаланган массани иситиш</a:t>
            </a:r>
            <a:r>
              <a:rPr lang="ru-RU" sz="2000" i="1">
                <a:effectLst/>
              </a:rPr>
              <a:t>.</a:t>
            </a:r>
            <a:r>
              <a:rPr lang="ru-RU" sz="2000">
                <a:effectLst/>
              </a:rPr>
              <a:t> Иситиш натижасила протопектин эрувчан пектингача парчаланади.</a:t>
            </a:r>
            <a:endParaRPr lang="ru-RU" sz="2000"/>
          </a:p>
        </p:txBody>
      </p:sp>
      <p:pic>
        <p:nvPicPr>
          <p:cNvPr id="16386" name="Picture 2" descr="Картинки по запросу томатная паста в банках стоковое"/>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15687"/>
          <a:stretch/>
        </p:blipFill>
        <p:spPr bwMode="auto">
          <a:xfrm>
            <a:off x="6372200" y="4077072"/>
            <a:ext cx="2587377" cy="2429238"/>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Похожее изображени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7584" y="3977679"/>
            <a:ext cx="2880320" cy="28803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811106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b="1">
                <a:effectLst/>
              </a:rPr>
              <a:t>Помидор қайласини тайёрлаш. </a:t>
            </a:r>
            <a:endParaRPr lang="ru-RU"/>
          </a:p>
        </p:txBody>
      </p:sp>
      <p:sp>
        <p:nvSpPr>
          <p:cNvPr id="3" name="Объект 2"/>
          <p:cNvSpPr>
            <a:spLocks noGrp="1"/>
          </p:cNvSpPr>
          <p:nvPr>
            <p:ph sz="half" idx="1"/>
          </p:nvPr>
        </p:nvSpPr>
        <p:spPr>
          <a:xfrm>
            <a:off x="107504" y="1052736"/>
            <a:ext cx="8579296" cy="2486818"/>
          </a:xfrm>
        </p:spPr>
        <p:txBody>
          <a:bodyPr>
            <a:normAutofit fontScale="92500" lnSpcReduction="20000"/>
          </a:bodyPr>
          <a:lstStyle/>
          <a:p>
            <a:pPr algn="just"/>
            <a:r>
              <a:rPr lang="uz-Cyrl-UZ" sz="2400">
                <a:effectLst/>
              </a:rPr>
              <a:t>Янги узилган қизил помидорлардан юқори сифатли, хуштаъм, сервитамин қайла тайёрлаш мумкин. Помидор қайласи гўштдан, балиқдан ва парранда гўштидан пиширилган қуюқ таомларга қўшиб берилади. Помидар қайласи икки хил бўлади: нордон (ўткир) қайла ва кубанча қайла.</a:t>
            </a:r>
            <a:endParaRPr lang="ru-RU" sz="2400">
              <a:effectLst/>
            </a:endParaRPr>
          </a:p>
          <a:p>
            <a:pPr algn="just"/>
            <a:r>
              <a:rPr lang="uz-Cyrl-UZ" sz="2400">
                <a:effectLst/>
              </a:rPr>
              <a:t>Нордон (ўткир)  қайла шакар, сирка ва туз қўшиб қайнатилган помидор қайласи бўтқасидан иборат.</a:t>
            </a:r>
            <a:endParaRPr lang="ru-RU" sz="2400">
              <a:effectLst/>
            </a:endParaRPr>
          </a:p>
          <a:p>
            <a:pPr algn="just"/>
            <a:endParaRPr lang="ru-RU" sz="2400"/>
          </a:p>
        </p:txBody>
      </p:sp>
      <p:sp>
        <p:nvSpPr>
          <p:cNvPr id="4" name="AutoShape 2" descr="Картинки по запросу томатое пюре в банках"/>
          <p:cNvSpPr>
            <a:spLocks noChangeAspect="1" noChangeArrowheads="1"/>
          </p:cNvSpPr>
          <p:nvPr/>
        </p:nvSpPr>
        <p:spPr bwMode="auto">
          <a:xfrm>
            <a:off x="155575" y="-1608138"/>
            <a:ext cx="4476750" cy="33623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5" name="AutoShape 4" descr="Картинки по запросу томатое пюре в банках"/>
          <p:cNvSpPr>
            <a:spLocks noChangeAspect="1" noChangeArrowheads="1"/>
          </p:cNvSpPr>
          <p:nvPr/>
        </p:nvSpPr>
        <p:spPr bwMode="auto">
          <a:xfrm>
            <a:off x="307975" y="-1455738"/>
            <a:ext cx="4476750" cy="33623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7414" name="Picture 6" descr="Картинки по запросу томатое пюре в банках"/>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15079"/>
          <a:stretch/>
        </p:blipFill>
        <p:spPr bwMode="auto">
          <a:xfrm>
            <a:off x="4144309" y="3640139"/>
            <a:ext cx="4610100" cy="2855341"/>
          </a:xfrm>
          <a:prstGeom prst="rect">
            <a:avLst/>
          </a:prstGeom>
          <a:noFill/>
          <a:extLst>
            <a:ext uri="{909E8E84-426E-40DD-AFC4-6F175D3DCCD1}">
              <a14:hiddenFill xmlns:a14="http://schemas.microsoft.com/office/drawing/2010/main">
                <a:solidFill>
                  <a:srgbClr val="FFFFFF"/>
                </a:solidFill>
              </a14:hiddenFill>
            </a:ext>
          </a:extLst>
        </p:spPr>
      </p:pic>
      <p:pic>
        <p:nvPicPr>
          <p:cNvPr id="17416" name="Picture 8" descr="Картинки по запросу томатое пюре в банках"/>
          <p:cNvPicPr>
            <a:picLocks noChangeAspect="1" noChangeArrowheads="1"/>
          </p:cNvPicPr>
          <p:nvPr/>
        </p:nvPicPr>
        <p:blipFill rotWithShape="1">
          <a:blip r:embed="rId3">
            <a:extLst>
              <a:ext uri="{28A0092B-C50C-407E-A947-70E740481C1C}">
                <a14:useLocalDpi xmlns:a14="http://schemas.microsoft.com/office/drawing/2010/main" val="0"/>
              </a:ext>
            </a:extLst>
          </a:blip>
          <a:srcRect r="8856" b="8661"/>
          <a:stretch/>
        </p:blipFill>
        <p:spPr bwMode="auto">
          <a:xfrm>
            <a:off x="457200" y="3837787"/>
            <a:ext cx="3416690" cy="23652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385938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half" idx="1"/>
          </p:nvPr>
        </p:nvSpPr>
        <p:spPr>
          <a:xfrm>
            <a:off x="179512" y="188640"/>
            <a:ext cx="8651304" cy="2486818"/>
          </a:xfrm>
        </p:spPr>
        <p:txBody>
          <a:bodyPr/>
          <a:lstStyle/>
          <a:p>
            <a:pPr algn="just"/>
            <a:r>
              <a:rPr lang="uz-Cyrl-UZ" sz="2000" b="1" i="1">
                <a:effectLst/>
              </a:rPr>
              <a:t>Кубанча қайла тайёрлаш</a:t>
            </a:r>
            <a:r>
              <a:rPr lang="uz-Cyrl-UZ" sz="2000" b="1">
                <a:effectLst/>
              </a:rPr>
              <a:t>. </a:t>
            </a:r>
            <a:r>
              <a:rPr lang="uz-Cyrl-UZ" sz="2000">
                <a:effectLst/>
              </a:rPr>
              <a:t>Бундай қайла етилиб пишган, янги узилган, пўсти арчилган, оч қизил помидордан сирка, шакар, туз, тўғралган пиёз, саримсоқ ва зираворлар қўшиб таёрланади.</a:t>
            </a:r>
            <a:endParaRPr lang="ru-RU" sz="2000">
              <a:effectLst/>
            </a:endParaRPr>
          </a:p>
          <a:p>
            <a:pPr algn="just"/>
            <a:r>
              <a:rPr lang="uz-Cyrl-UZ" sz="2000">
                <a:effectLst/>
              </a:rPr>
              <a:t>Қайла учун жамланган помидорлар ювилади, қайноқ буғда (қасқанда) 20-30 секунд ёки қайнаб турган сувда 50-60 секунд давомида парт қилинади, дарҳол совуқ сувда совитилади, пўсти шилиб ташланади. Шундан кейин помидорлар тўғралади ва сирланган кострюлкада паст оловга қўйилади. Помидор қайнай бошлагач, унга тортиб олинган ва эланган шакарнинг 1/3 қисми ҳамда туйинган зираворларни: қалампирмунчоқ, долчин, аччиқ қора мурч, хушбўй, чучук мурч, гарчица (қичи) ва майда қилиб тўғралган ва қиймалагичдан ўтказилган пиёз билан саримсоқ қўшилади.</a:t>
            </a:r>
            <a:endParaRPr lang="ru-RU" sz="2000"/>
          </a:p>
        </p:txBody>
      </p:sp>
      <p:pic>
        <p:nvPicPr>
          <p:cNvPr id="18434" name="Picture 2" descr="Картинки по запросу томатое пюре в банках"/>
          <p:cNvPicPr>
            <a:picLocks noChangeAspect="1" noChangeArrowheads="1"/>
          </p:cNvPicPr>
          <p:nvPr/>
        </p:nvPicPr>
        <p:blipFill rotWithShape="1">
          <a:blip r:embed="rId2">
            <a:extLst>
              <a:ext uri="{28A0092B-C50C-407E-A947-70E740481C1C}">
                <a14:useLocalDpi xmlns:a14="http://schemas.microsoft.com/office/drawing/2010/main" val="0"/>
              </a:ext>
            </a:extLst>
          </a:blip>
          <a:srcRect b="-656"/>
          <a:stretch/>
        </p:blipFill>
        <p:spPr bwMode="auto">
          <a:xfrm>
            <a:off x="5569215" y="4365104"/>
            <a:ext cx="2900059" cy="1944216"/>
          </a:xfrm>
          <a:prstGeom prst="rect">
            <a:avLst/>
          </a:prstGeom>
          <a:noFill/>
          <a:extLst>
            <a:ext uri="{909E8E84-426E-40DD-AFC4-6F175D3DCCD1}">
              <a14:hiddenFill xmlns:a14="http://schemas.microsoft.com/office/drawing/2010/main">
                <a:solidFill>
                  <a:srgbClr val="FFFFFF"/>
                </a:solidFill>
              </a14:hiddenFill>
            </a:ext>
          </a:extLst>
        </p:spPr>
      </p:pic>
      <p:pic>
        <p:nvPicPr>
          <p:cNvPr id="18436" name="Picture 4" descr="Картинки по запросу томатое пюре в банках"/>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9632" y="4369459"/>
            <a:ext cx="3056343" cy="2035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960560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7378" name="Rectangle 2"/>
          <p:cNvSpPr>
            <a:spLocks noGrp="1" noChangeArrowheads="1"/>
          </p:cNvSpPr>
          <p:nvPr>
            <p:ph type="title"/>
          </p:nvPr>
        </p:nvSpPr>
        <p:spPr>
          <a:xfrm>
            <a:off x="457200" y="292100"/>
            <a:ext cx="8229600" cy="832644"/>
          </a:xfrm>
        </p:spPr>
        <p:txBody>
          <a:bodyPr/>
          <a:lstStyle/>
          <a:p>
            <a:pPr eaLnBrk="1" hangingPunct="1">
              <a:defRPr/>
            </a:pPr>
            <a:r>
              <a:rPr lang="uz-Cyrl-UZ" sz="2400" b="1">
                <a:effectLst/>
              </a:rPr>
              <a:t>Меваларни қанд билан консервалаш</a:t>
            </a:r>
            <a:endParaRPr lang="ru-RU" sz="2400" b="1"/>
          </a:p>
        </p:txBody>
      </p:sp>
      <p:sp useBgFill="1">
        <p:nvSpPr>
          <p:cNvPr id="357379" name="Rectangle 3"/>
          <p:cNvSpPr>
            <a:spLocks noGrp="1" noChangeArrowheads="1"/>
          </p:cNvSpPr>
          <p:nvPr>
            <p:ph type="body" sz="half" idx="3"/>
          </p:nvPr>
        </p:nvSpPr>
        <p:spPr>
          <a:xfrm>
            <a:off x="2699792" y="1109101"/>
            <a:ext cx="5868913" cy="4114800"/>
          </a:xfrm>
        </p:spPr>
        <p:txBody>
          <a:bodyPr/>
          <a:lstStyle/>
          <a:p>
            <a:pPr algn="just"/>
            <a:r>
              <a:rPr lang="uz-Cyrl-UZ" sz="2000">
                <a:effectLst/>
              </a:rPr>
              <a:t>Мева-резаворларни қайта ишлашда уларга шакар қўшиб консервалаш кенг қўлланилади. Бунда шакар таъсирида муҳит осмотик босими юқори бўлади, натижада микроорганизмлар таркибидаги сув сўриб олинади.</a:t>
            </a:r>
            <a:endParaRPr lang="ru-RU" sz="2000">
              <a:effectLst/>
            </a:endParaRPr>
          </a:p>
          <a:p>
            <a:pPr algn="just"/>
            <a:r>
              <a:rPr lang="uz-Cyrl-UZ" sz="2000">
                <a:effectLst/>
              </a:rPr>
              <a:t>Меваларни шакар қўшиб консервалашда унинг қуввати 65 фоиздан кам бўлмаслиги талаб қилинади. Бундай консерваларнинг таъми ширин бўлади. Шу сабабли уларни консервалашда кам шакар қўшиб пастеризацияланади. Бунда тайёр маҳсулотнинг таъми ширинроқ бўлиб, шакар тагига чўкиб қолмайди</a:t>
            </a:r>
            <a:r>
              <a:rPr lang="uz-Cyrl-UZ" sz="2000" smtClean="0">
                <a:effectLst/>
              </a:rPr>
              <a:t>.</a:t>
            </a:r>
            <a:r>
              <a:rPr lang="ru-RU" sz="2000" smtClean="0">
                <a:effectLst/>
              </a:rPr>
              <a:t>. </a:t>
            </a:r>
            <a:endParaRPr lang="ru-RU" sz="2000">
              <a:effectLst/>
            </a:endParaRPr>
          </a:p>
        </p:txBody>
      </p:sp>
      <p:pic>
        <p:nvPicPr>
          <p:cNvPr id="19458" name="Picture 2" descr="Картинки по запросу фруктовые консервы"/>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8991" y="908720"/>
            <a:ext cx="2678180" cy="1709580"/>
          </a:xfrm>
          <a:prstGeom prst="rect">
            <a:avLst/>
          </a:prstGeom>
          <a:noFill/>
          <a:extLst>
            <a:ext uri="{909E8E84-426E-40DD-AFC4-6F175D3DCCD1}">
              <a14:hiddenFill xmlns:a14="http://schemas.microsoft.com/office/drawing/2010/main">
                <a:solidFill>
                  <a:srgbClr val="FFFFFF"/>
                </a:solidFill>
              </a14:hiddenFill>
            </a:ext>
          </a:extLst>
        </p:spPr>
      </p:pic>
      <p:pic>
        <p:nvPicPr>
          <p:cNvPr id="19460" name="Picture 4" descr="Картинки по запросу фруктовые консервы"/>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1910" y="2996952"/>
            <a:ext cx="2605760" cy="1764024"/>
          </a:xfrm>
          <a:prstGeom prst="rect">
            <a:avLst/>
          </a:prstGeom>
          <a:noFill/>
          <a:extLst>
            <a:ext uri="{909E8E84-426E-40DD-AFC4-6F175D3DCCD1}">
              <a14:hiddenFill xmlns:a14="http://schemas.microsoft.com/office/drawing/2010/main">
                <a:solidFill>
                  <a:srgbClr val="FFFFFF"/>
                </a:solidFill>
              </a14:hiddenFill>
            </a:ext>
          </a:extLst>
        </p:spPr>
      </p:pic>
      <p:pic>
        <p:nvPicPr>
          <p:cNvPr id="19462" name="Picture 6" descr="Картинки по запросу фруктовые консервы"/>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2251" y="4941168"/>
            <a:ext cx="2257541" cy="151216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2498" name="Rectangle 2"/>
          <p:cNvSpPr>
            <a:spLocks noGrp="1" noChangeArrowheads="1"/>
          </p:cNvSpPr>
          <p:nvPr>
            <p:ph type="title"/>
          </p:nvPr>
        </p:nvSpPr>
        <p:spPr>
          <a:xfrm>
            <a:off x="457200" y="292100"/>
            <a:ext cx="8229600" cy="736243"/>
          </a:xfrm>
        </p:spPr>
        <p:txBody>
          <a:bodyPr/>
          <a:lstStyle/>
          <a:p>
            <a:pPr algn="ctr" eaLnBrk="1" hangingPunct="1">
              <a:defRPr/>
            </a:pPr>
            <a:r>
              <a:rPr lang="uz-Cyrl-UZ" sz="4000" b="1" i="1" smtClean="0">
                <a:effectLst/>
              </a:rPr>
              <a:t>Повидло</a:t>
            </a:r>
            <a:endParaRPr lang="ru-RU" sz="4000"/>
          </a:p>
        </p:txBody>
      </p:sp>
      <p:sp>
        <p:nvSpPr>
          <p:cNvPr id="3" name="Прямоугольник 2"/>
          <p:cNvSpPr/>
          <p:nvPr/>
        </p:nvSpPr>
        <p:spPr>
          <a:xfrm>
            <a:off x="251520" y="1028343"/>
            <a:ext cx="8435280" cy="2308324"/>
          </a:xfrm>
          <a:prstGeom prst="rect">
            <a:avLst/>
          </a:prstGeom>
        </p:spPr>
        <p:style>
          <a:lnRef idx="3">
            <a:schemeClr val="lt1"/>
          </a:lnRef>
          <a:fillRef idx="1">
            <a:schemeClr val="accent5"/>
          </a:fillRef>
          <a:effectRef idx="1">
            <a:schemeClr val="accent5"/>
          </a:effectRef>
          <a:fontRef idx="minor">
            <a:schemeClr val="lt1"/>
          </a:fontRef>
        </p:style>
        <p:txBody>
          <a:bodyPr wrap="square">
            <a:spAutoFit/>
          </a:bodyPr>
          <a:lstStyle/>
          <a:p>
            <a:r>
              <a:rPr lang="uz-Cyrl-UZ"/>
              <a:t>Повидло – бу мева-резавор пюресини шакарли сиропда қайнатиб олинган бир текис консистенцияга эга маҳсулот. Пюре – қирғич ёки элакдан яхшилаб ўтказилиб қайнатилган мева-резавор бўтқаси. Повидло олма, нок, олхўри, ўрик ёки уларнинг аралашмасидан пиширилади. Павидлога лат еган, уринган майда меваларни ҳам ишлатиш мумкин. </a:t>
            </a:r>
            <a:endParaRPr lang="ru-RU"/>
          </a:p>
          <a:p>
            <a:r>
              <a:rPr lang="uz-Cyrl-UZ"/>
              <a:t>Повидло - ишқаланган мева ва резавор массасидан қанд қўшиб буғлатилиб олинган маҳсулот. У янги ёки сульфитланган хом ашё ёки пюре кўринишида консерваланган ЯТМ-дан тайёрланади, </a:t>
            </a:r>
            <a:endParaRPr lang="ru-RU" b="1"/>
          </a:p>
        </p:txBody>
      </p:sp>
      <p:pic>
        <p:nvPicPr>
          <p:cNvPr id="20482" name="Picture 2" descr="Картинки по запросу повидло"/>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7470" y="0"/>
            <a:ext cx="1451544" cy="966673"/>
          </a:xfrm>
          <a:prstGeom prst="rect">
            <a:avLst/>
          </a:prstGeom>
          <a:noFill/>
          <a:extLst>
            <a:ext uri="{909E8E84-426E-40DD-AFC4-6F175D3DCCD1}">
              <a14:hiddenFill xmlns:a14="http://schemas.microsoft.com/office/drawing/2010/main">
                <a:solidFill>
                  <a:srgbClr val="FFFFFF"/>
                </a:solidFill>
              </a14:hiddenFill>
            </a:ext>
          </a:extLst>
        </p:spPr>
      </p:pic>
      <p:pic>
        <p:nvPicPr>
          <p:cNvPr id="20484" name="Picture 4" descr="Картинки по запросу повидло"/>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19872" y="3336667"/>
            <a:ext cx="5362575" cy="3362326"/>
          </a:xfrm>
          <a:prstGeom prst="rect">
            <a:avLst/>
          </a:prstGeom>
          <a:noFill/>
          <a:extLst>
            <a:ext uri="{909E8E84-426E-40DD-AFC4-6F175D3DCCD1}">
              <a14:hiddenFill xmlns:a14="http://schemas.microsoft.com/office/drawing/2010/main">
                <a:solidFill>
                  <a:srgbClr val="FFFFFF"/>
                </a:solidFill>
              </a14:hiddenFill>
            </a:ext>
          </a:extLst>
        </p:spPr>
      </p:pic>
      <p:pic>
        <p:nvPicPr>
          <p:cNvPr id="20486" name="Picture 6" descr="Картинки по запросу повидло"/>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2624" y="3645024"/>
            <a:ext cx="2565979" cy="2778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9" name="Rectangle 3"/>
          <p:cNvSpPr>
            <a:spLocks noGrp="1" noChangeArrowheads="1"/>
          </p:cNvSpPr>
          <p:nvPr>
            <p:ph idx="1"/>
          </p:nvPr>
        </p:nvSpPr>
        <p:spPr>
          <a:xfrm>
            <a:off x="611560" y="116632"/>
            <a:ext cx="7772400" cy="4530725"/>
          </a:xfrm>
        </p:spPr>
        <p:txBody>
          <a:bodyPr>
            <a:normAutofit/>
          </a:bodyPr>
          <a:lstStyle/>
          <a:p>
            <a:r>
              <a:rPr lang="ru-RU" sz="2000"/>
              <a:t>Повидлони вакуум остида буғлатишда хом ашё аввало очиқ қобиқли қозонларда десульфитланади, шундаёқ маҳсулот таркибига эланган қанд қўшилади. Аралашма атмосфера босими остида стерилизациялаш учун қайнатилади, сўнгра вакуум-аппаратга сўрилади ва 21-8,0 </a:t>
            </a:r>
            <a:r>
              <a:rPr lang="ru-RU" sz="2000" i="1"/>
              <a:t>кПа</a:t>
            </a:r>
            <a:r>
              <a:rPr lang="ru-RU" sz="2000"/>
              <a:t>-га тенг қолдиқ босимда буғлатилади.</a:t>
            </a:r>
          </a:p>
          <a:p>
            <a:r>
              <a:rPr lang="ru-RU" sz="2000"/>
              <a:t>Дастлабки стерилизация ёрдамида осмофиль микроорганизмларни ўлдириш учун керак, чунки кейинчалик тайёр маҳсулот ногерметик тарага қадоқланади ва стерилизацияланмайди.</a:t>
            </a:r>
          </a:p>
          <a:p>
            <a:r>
              <a:rPr lang="ru-RU" sz="2000"/>
              <a:t>Қанднинг баланд концентрацияси туфайли юзага келган юқори осмотик босим ҳар доим повидлони бузулишдан сақлай олмайди.</a:t>
            </a:r>
          </a:p>
        </p:txBody>
      </p:sp>
      <p:pic>
        <p:nvPicPr>
          <p:cNvPr id="21506" name="Picture 2" descr="Картинки по запросу повидл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7904" y="4149080"/>
            <a:ext cx="3334147" cy="249884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8256"/>
            <a:ext cx="7772400" cy="710952"/>
          </a:xfrm>
        </p:spPr>
        <p:txBody>
          <a:bodyPr/>
          <a:lstStyle/>
          <a:p>
            <a:r>
              <a:rPr lang="ru-RU" b="1" smtClean="0"/>
              <a:t>Жем</a:t>
            </a:r>
            <a:r>
              <a:rPr lang="uz-Cyrl-UZ" b="1" smtClean="0"/>
              <a:t>.</a:t>
            </a:r>
            <a:endParaRPr lang="ru-RU"/>
          </a:p>
        </p:txBody>
      </p:sp>
      <p:sp>
        <p:nvSpPr>
          <p:cNvPr id="3" name="Объект 2"/>
          <p:cNvSpPr>
            <a:spLocks noGrp="1"/>
          </p:cNvSpPr>
          <p:nvPr>
            <p:ph idx="1"/>
          </p:nvPr>
        </p:nvSpPr>
        <p:spPr>
          <a:xfrm>
            <a:off x="172108" y="548680"/>
            <a:ext cx="8864388" cy="4530725"/>
          </a:xfrm>
        </p:spPr>
        <p:txBody>
          <a:bodyPr>
            <a:normAutofit lnSpcReduction="10000"/>
          </a:bodyPr>
          <a:lstStyle/>
          <a:p>
            <a:r>
              <a:rPr lang="uz-Cyrl-UZ" sz="2400" b="1" i="1"/>
              <a:t>Жем</a:t>
            </a:r>
            <a:r>
              <a:rPr lang="uz-Cyrl-UZ" sz="2400"/>
              <a:t>. Жем – бу шакарли қиёмда қайнатилган мева-резавор бўтқаси. Унинг повидлодан фарқи – мевалар элакдан ўтказилмайди, шу боис тайёр маҳсулот бир текис консистенцияга эга бўлмайди. </a:t>
            </a:r>
            <a:endParaRPr lang="ru-RU" sz="2400"/>
          </a:p>
          <a:p>
            <a:r>
              <a:rPr lang="uz-Cyrl-UZ" sz="2400"/>
              <a:t>Бутун ёки кесилган мева ва резаворлардан қанд сиропида желе шаклидаги масса ҳосил бўлгунча пиширш йўли билан ишлаб чиқарилган маҳсулот жем дейилади. Тайёр маҳсулот таркибида сироп маҳсулотдан ажралмаслиги керак. </a:t>
            </a:r>
            <a:endParaRPr lang="ru-RU" sz="2400"/>
          </a:p>
          <a:p>
            <a:r>
              <a:rPr lang="uz-Cyrl-UZ" sz="2400"/>
              <a:t>Жем ишлаб чиқариш учун янги, сульфитланган ва тез музлатилган захира ЯТМ -лар: олхўри, ўрик, шафтоли, олма, беҳи, олча, мандарин, қора қорағат, крижовник, клюква, малина, маймунжон, ертут ҳамда янги қовун ишлатилиши мумкин. </a:t>
            </a:r>
            <a:endParaRPr lang="ru-RU" sz="2400"/>
          </a:p>
        </p:txBody>
      </p:sp>
      <p:sp>
        <p:nvSpPr>
          <p:cNvPr id="5" name="AutoShape 4" descr="Картинки по запросу джем из фруктов"/>
          <p:cNvSpPr>
            <a:spLocks noChangeAspect="1" noChangeArrowheads="1"/>
          </p:cNvSpPr>
          <p:nvPr/>
        </p:nvSpPr>
        <p:spPr bwMode="auto">
          <a:xfrm>
            <a:off x="155575" y="-1447800"/>
            <a:ext cx="4762500" cy="30289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22534" name="Picture 6" descr="Картинки по запросу джем из фрукто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4874617"/>
            <a:ext cx="2381250" cy="1490663"/>
          </a:xfrm>
          <a:prstGeom prst="rect">
            <a:avLst/>
          </a:prstGeom>
          <a:noFill/>
          <a:extLst>
            <a:ext uri="{909E8E84-426E-40DD-AFC4-6F175D3DCCD1}">
              <a14:hiddenFill xmlns:a14="http://schemas.microsoft.com/office/drawing/2010/main">
                <a:solidFill>
                  <a:srgbClr val="FFFFFF"/>
                </a:solidFill>
              </a14:hiddenFill>
            </a:ext>
          </a:extLst>
        </p:spPr>
      </p:pic>
      <p:pic>
        <p:nvPicPr>
          <p:cNvPr id="22536" name="Picture 8" descr="Картинки по запросу джем из фруктов"/>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9764" y="4901009"/>
            <a:ext cx="1464270" cy="1464271"/>
          </a:xfrm>
          <a:prstGeom prst="rect">
            <a:avLst/>
          </a:prstGeom>
          <a:noFill/>
          <a:extLst>
            <a:ext uri="{909E8E84-426E-40DD-AFC4-6F175D3DCCD1}">
              <a14:hiddenFill xmlns:a14="http://schemas.microsoft.com/office/drawing/2010/main">
                <a:solidFill>
                  <a:srgbClr val="FFFFFF"/>
                </a:solidFill>
              </a14:hiddenFill>
            </a:ext>
          </a:extLst>
        </p:spPr>
      </p:pic>
      <p:pic>
        <p:nvPicPr>
          <p:cNvPr id="22538" name="Picture 10" descr="Картинки по запросу джем из фруктов"/>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131840" y="4961980"/>
            <a:ext cx="1356512" cy="13565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579922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338435"/>
            <a:ext cx="8568952" cy="4818757"/>
          </a:xfrm>
        </p:spPr>
        <p:style>
          <a:lnRef idx="2">
            <a:schemeClr val="accent5">
              <a:shade val="50000"/>
            </a:schemeClr>
          </a:lnRef>
          <a:fillRef idx="1">
            <a:schemeClr val="accent5"/>
          </a:fillRef>
          <a:effectRef idx="0">
            <a:schemeClr val="accent5"/>
          </a:effectRef>
          <a:fontRef idx="minor">
            <a:schemeClr val="lt1"/>
          </a:fontRef>
        </p:style>
        <p:txBody>
          <a:bodyPr>
            <a:noAutofit/>
          </a:bodyPr>
          <a:lstStyle/>
          <a:p>
            <a:r>
              <a:rPr lang="uz-Cyrl-UZ" sz="2400" b="1"/>
              <a:t>Мураббо. </a:t>
            </a:r>
            <a:r>
              <a:rPr lang="uz-Cyrl-UZ" sz="2400"/>
              <a:t>Мева ва резаворлардан тайёрланган қанд ёки қанд-патока сиропида пиширилган  маҳсулот мураббо дейилади. Мева тайёр маҳсулотда эзилмаган бўлиши керак. Сироп қуюқ, қовушқоқ ва желеланмаган бўлиши керак, мевадан сироп осон ажралиши керак.  Мураббода сироп ва мева нисбати 1:1. </a:t>
            </a:r>
            <a:endParaRPr lang="ru-RU" sz="2400"/>
          </a:p>
          <a:p>
            <a:r>
              <a:rPr lang="uz-Cyrl-UZ" sz="2400"/>
              <a:t>Мураббо пишириш учун хом ашё сифатида турли уруғли ва данакли мева, резаворлар, анжир, мандарин, ёнғоқлар, қовун, атиргул барги ишлатилади. Охирги йилларда мураббо пишриш учун ноанъанавий хом ашёлар ҳам ишлатиладиган бўлди, чунончи, ғўра ёнғоқ, тарвуз пўчоғи, қизариб пишган томат (бу сабзавот). </a:t>
            </a:r>
            <a:endParaRPr lang="ru-RU" sz="2400"/>
          </a:p>
        </p:txBody>
      </p:sp>
      <p:pic>
        <p:nvPicPr>
          <p:cNvPr id="23554" name="Picture 2" descr="Картинки по запросу варень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5096878"/>
            <a:ext cx="2243361" cy="1632797"/>
          </a:xfrm>
          <a:prstGeom prst="rect">
            <a:avLst/>
          </a:prstGeom>
          <a:noFill/>
          <a:extLst>
            <a:ext uri="{909E8E84-426E-40DD-AFC4-6F175D3DCCD1}">
              <a14:hiddenFill xmlns:a14="http://schemas.microsoft.com/office/drawing/2010/main">
                <a:solidFill>
                  <a:srgbClr val="FFFFFF"/>
                </a:solidFill>
              </a14:hiddenFill>
            </a:ext>
          </a:extLst>
        </p:spPr>
      </p:pic>
      <p:pic>
        <p:nvPicPr>
          <p:cNvPr id="23556" name="Picture 4" descr="Картинки по запросу варень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88224" y="5102592"/>
            <a:ext cx="2251456" cy="1687397"/>
          </a:xfrm>
          <a:prstGeom prst="rect">
            <a:avLst/>
          </a:prstGeom>
          <a:noFill/>
          <a:extLst>
            <a:ext uri="{909E8E84-426E-40DD-AFC4-6F175D3DCCD1}">
              <a14:hiddenFill xmlns:a14="http://schemas.microsoft.com/office/drawing/2010/main">
                <a:solidFill>
                  <a:srgbClr val="FFFFFF"/>
                </a:solidFill>
              </a14:hiddenFill>
            </a:ext>
          </a:extLst>
        </p:spPr>
      </p:pic>
      <p:pic>
        <p:nvPicPr>
          <p:cNvPr id="23558" name="Picture 6" descr="Похожее изображение"/>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10875" y="5146141"/>
            <a:ext cx="3252541" cy="15232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85800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a:t>Мураббо пишириш</a:t>
            </a:r>
            <a:r>
              <a:rPr lang="ru-RU"/>
              <a:t>.</a:t>
            </a:r>
          </a:p>
        </p:txBody>
      </p:sp>
      <p:sp>
        <p:nvSpPr>
          <p:cNvPr id="3" name="Объект 2"/>
          <p:cNvSpPr>
            <a:spLocks noGrp="1"/>
          </p:cNvSpPr>
          <p:nvPr>
            <p:ph idx="1"/>
          </p:nvPr>
        </p:nvSpPr>
        <p:spPr>
          <a:xfrm>
            <a:off x="395537" y="1282993"/>
            <a:ext cx="6120680" cy="4738295"/>
          </a:xfrm>
        </p:spPr>
        <p:style>
          <a:lnRef idx="3">
            <a:schemeClr val="lt1"/>
          </a:lnRef>
          <a:fillRef idx="1">
            <a:schemeClr val="accent2"/>
          </a:fillRef>
          <a:effectRef idx="1">
            <a:schemeClr val="accent2"/>
          </a:effectRef>
          <a:fontRef idx="minor">
            <a:schemeClr val="lt1"/>
          </a:fontRef>
        </p:style>
        <p:txBody>
          <a:bodyPr/>
          <a:lstStyle/>
          <a:p>
            <a:pPr algn="just"/>
            <a:r>
              <a:rPr lang="ru-RU" sz="2000"/>
              <a:t>Мураббо тайёрлаш учун мева қанд сиропида пиширилади, ёқи қанд билан бирга буғлатилади. Қанд мевани шарбатини чиқаради ва унда эрийди. Меванинг таркибига қанд сиропи сингади, мева шарбаининг бир қисми сиропга ўтади.  </a:t>
            </a:r>
          </a:p>
          <a:p>
            <a:pPr algn="just"/>
            <a:r>
              <a:rPr lang="ru-RU" sz="2000" b="1"/>
              <a:t>Мураббо қандларининг қотиши (қандланиш</a:t>
            </a:r>
            <a:r>
              <a:rPr lang="ru-RU" sz="2000"/>
              <a:t>). Мураббо таркибида 62-65% қанд мавжуд. Температура пасайганда қанднинг эриш хусусияти пасаяди. Агар 1000С-да 1 л сувда 4,87 кг сахароза эриса ва концентрацияси 82,97% бўлган эритма ҳосил қилса, 00С-да сахарозанинг эрувчанлиги 1,79%-гача тушади ва тўйинган эритманинг концентрацияси 64,18%-ни ташкил этади.</a:t>
            </a:r>
          </a:p>
        </p:txBody>
      </p:sp>
      <p:pic>
        <p:nvPicPr>
          <p:cNvPr id="24578" name="Picture 2" descr="Картинки по запросу варень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7135" y="21214"/>
            <a:ext cx="2916865" cy="1305532"/>
          </a:xfrm>
          <a:prstGeom prst="rect">
            <a:avLst/>
          </a:prstGeom>
          <a:noFill/>
          <a:extLst>
            <a:ext uri="{909E8E84-426E-40DD-AFC4-6F175D3DCCD1}">
              <a14:hiddenFill xmlns:a14="http://schemas.microsoft.com/office/drawing/2010/main">
                <a:solidFill>
                  <a:srgbClr val="FFFFFF"/>
                </a:solidFill>
              </a14:hiddenFill>
            </a:ext>
          </a:extLst>
        </p:spPr>
      </p:pic>
      <p:pic>
        <p:nvPicPr>
          <p:cNvPr id="24580" name="Picture 4" descr="Картинки по запросу варень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flipH="1">
            <a:off x="6542730" y="2288023"/>
            <a:ext cx="2300229" cy="1723951"/>
          </a:xfrm>
          <a:prstGeom prst="rect">
            <a:avLst/>
          </a:prstGeom>
          <a:noFill/>
          <a:extLst>
            <a:ext uri="{909E8E84-426E-40DD-AFC4-6F175D3DCCD1}">
              <a14:hiddenFill xmlns:a14="http://schemas.microsoft.com/office/drawing/2010/main">
                <a:solidFill>
                  <a:srgbClr val="FFFFFF"/>
                </a:solidFill>
              </a14:hiddenFill>
            </a:ext>
          </a:extLst>
        </p:spPr>
      </p:pic>
      <p:pic>
        <p:nvPicPr>
          <p:cNvPr id="24582" name="Picture 6" descr="Похожее изображение"/>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625799" y="4973251"/>
            <a:ext cx="2430287" cy="16125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827880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3452" y="0"/>
            <a:ext cx="8424936" cy="1320800"/>
          </a:xfrm>
        </p:spPr>
        <p:style>
          <a:lnRef idx="2">
            <a:schemeClr val="accent2"/>
          </a:lnRef>
          <a:fillRef idx="1">
            <a:schemeClr val="lt1"/>
          </a:fillRef>
          <a:effectRef idx="0">
            <a:schemeClr val="accent2"/>
          </a:effectRef>
          <a:fontRef idx="minor">
            <a:schemeClr val="dk1"/>
          </a:fontRef>
        </p:style>
        <p:txBody>
          <a:bodyPr/>
          <a:lstStyle/>
          <a:p>
            <a:r>
              <a:rPr lang="ru-RU" b="1">
                <a:solidFill>
                  <a:schemeClr val="accent1"/>
                </a:solidFill>
              </a:rPr>
              <a:t>Мураббони қадоқлаш, консервалаш ва сақлаш</a:t>
            </a:r>
            <a:endParaRPr lang="ru-RU">
              <a:solidFill>
                <a:schemeClr val="accent1"/>
              </a:solidFill>
            </a:endParaRPr>
          </a:p>
        </p:txBody>
      </p:sp>
      <p:sp>
        <p:nvSpPr>
          <p:cNvPr id="3" name="Объект 2"/>
          <p:cNvSpPr>
            <a:spLocks noGrp="1"/>
          </p:cNvSpPr>
          <p:nvPr>
            <p:ph idx="1"/>
          </p:nvPr>
        </p:nvSpPr>
        <p:spPr>
          <a:xfrm>
            <a:off x="163452" y="1196752"/>
            <a:ext cx="8435280" cy="4530725"/>
          </a:xfrm>
        </p:spPr>
        <p:style>
          <a:lnRef idx="1">
            <a:schemeClr val="accent4"/>
          </a:lnRef>
          <a:fillRef idx="3">
            <a:schemeClr val="accent4"/>
          </a:fillRef>
          <a:effectRef idx="2">
            <a:schemeClr val="accent4"/>
          </a:effectRef>
          <a:fontRef idx="minor">
            <a:schemeClr val="lt1"/>
          </a:fontRef>
        </p:style>
        <p:txBody>
          <a:bodyPr/>
          <a:lstStyle/>
          <a:p>
            <a:pPr algn="just"/>
            <a:r>
              <a:rPr lang="ru-RU" sz="2000"/>
              <a:t>Мураббо пиширишдан сўнг сироп таркибида мевага нисбатан қуруқ модда концентрацияси баланд. Қадоқлашдан илгари концентрацияни тенглаштириш учун мева сиропда ушланади. Мураббо сиғими 1 </a:t>
            </a:r>
            <a:r>
              <a:rPr lang="ru-RU" sz="2000" i="1"/>
              <a:t>л</a:t>
            </a:r>
            <a:r>
              <a:rPr lang="ru-RU" sz="2000"/>
              <a:t>-гача бўлган шиша ёки тунука тараларга қадоқланади. Қўлланиладиган полимер тараларнинг сиғими 30-250 </a:t>
            </a:r>
            <a:r>
              <a:rPr lang="ru-RU" sz="2000" i="1"/>
              <a:t>мл</a:t>
            </a:r>
            <a:r>
              <a:rPr lang="ru-RU" sz="2000"/>
              <a:t>-ни ташкил этади. Ёғоч бочкаларнинг сиғими эса 25 </a:t>
            </a:r>
            <a:r>
              <a:rPr lang="ru-RU" sz="2000" i="1"/>
              <a:t>л</a:t>
            </a:r>
            <a:r>
              <a:rPr lang="ru-RU" sz="2000"/>
              <a:t>-дан ошмаслиги керак. Банка ва қопқоқлар одатдаги санитар ишлови берилгандан сўнг қолган сув сироп билан аралашмаслиги учун иситиб қуритилади. Тўлдирилган тара герметик беткитилади ва 10-20 дақиқа 100</a:t>
            </a:r>
            <a:r>
              <a:rPr lang="ru-RU" sz="2000" baseline="30000"/>
              <a:t>0</a:t>
            </a:r>
            <a:r>
              <a:rPr lang="ru-RU" sz="2000"/>
              <a:t>С-да </a:t>
            </a:r>
            <a:r>
              <a:rPr lang="ru-RU" sz="2000" smtClean="0"/>
              <a:t>стерилланади</a:t>
            </a:r>
            <a:endParaRPr lang="ru-RU" sz="2000"/>
          </a:p>
        </p:txBody>
      </p:sp>
      <p:pic>
        <p:nvPicPr>
          <p:cNvPr id="25602" name="Picture 2" descr="Картинки по запросу варень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2796" y="4546828"/>
            <a:ext cx="3483124" cy="2311172"/>
          </a:xfrm>
          <a:prstGeom prst="rect">
            <a:avLst/>
          </a:prstGeom>
          <a:noFill/>
          <a:extLst>
            <a:ext uri="{909E8E84-426E-40DD-AFC4-6F175D3DCCD1}">
              <a14:hiddenFill xmlns:a14="http://schemas.microsoft.com/office/drawing/2010/main">
                <a:solidFill>
                  <a:srgbClr val="FFFFFF"/>
                </a:solidFill>
              </a14:hiddenFill>
            </a:ext>
          </a:extLst>
        </p:spPr>
      </p:pic>
      <p:pic>
        <p:nvPicPr>
          <p:cNvPr id="25604"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4128" y="4221088"/>
            <a:ext cx="2397646" cy="23770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096645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16632"/>
            <a:ext cx="6348413" cy="1320800"/>
          </a:xfrm>
        </p:spPr>
        <p:txBody>
          <a:bodyPr/>
          <a:lstStyle/>
          <a:p>
            <a:r>
              <a:rPr lang="uz-Cyrl-UZ" b="1"/>
              <a:t>Сабзавотларни тузлаш</a:t>
            </a:r>
            <a:endParaRPr lang="ru-RU"/>
          </a:p>
        </p:txBody>
      </p:sp>
      <p:sp>
        <p:nvSpPr>
          <p:cNvPr id="3" name="Объект 2"/>
          <p:cNvSpPr>
            <a:spLocks noGrp="1"/>
          </p:cNvSpPr>
          <p:nvPr>
            <p:ph idx="1"/>
          </p:nvPr>
        </p:nvSpPr>
        <p:spPr>
          <a:xfrm>
            <a:off x="-1361" y="808663"/>
            <a:ext cx="8686800" cy="4530725"/>
          </a:xfrm>
        </p:spPr>
        <p:txBody>
          <a:bodyPr>
            <a:normAutofit/>
          </a:bodyPr>
          <a:lstStyle/>
          <a:p>
            <a:r>
              <a:rPr lang="uz-Cyrl-UZ" sz="2000"/>
              <a:t>Тузламалар, яъни консервалашнинг микробиологик усули маҳсулотни ачиши натижасида ҳосил бўладиган сут кислотаси ёки спирт билан косервалаш хусусиятига асосланган. Яъни маҳсулотда 1,5-2,0% сут кислотаси ёки 3-5% спирт йиғилиб қолса бу инсон учун безарар бўлиб, микробиологик бузилишдан маҳсулотни сақлайди.</a:t>
            </a:r>
            <a:endParaRPr lang="ru-RU" sz="2000"/>
          </a:p>
          <a:p>
            <a:r>
              <a:rPr lang="uz-Cyrl-UZ" sz="2000"/>
              <a:t>Карам, помидор ва бодринг маҳсулотларини тузлаш йўли билан уларни узоқ сақлаб қолиш шунга асосланган.</a:t>
            </a:r>
            <a:endParaRPr lang="ru-RU" sz="2000"/>
          </a:p>
        </p:txBody>
      </p:sp>
      <p:pic>
        <p:nvPicPr>
          <p:cNvPr id="26626" name="Picture 2" descr="Картинки по запросу соленые овощи"/>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11" y="3209394"/>
            <a:ext cx="4557921" cy="3024336"/>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4" descr="Картинки по запросу соленые овощи"/>
          <p:cNvSpPr>
            <a:spLocks noChangeAspect="1" noChangeArrowheads="1"/>
          </p:cNvSpPr>
          <p:nvPr/>
        </p:nvSpPr>
        <p:spPr bwMode="auto">
          <a:xfrm>
            <a:off x="155575" y="-1608138"/>
            <a:ext cx="4095750" cy="33623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26630" name="Picture 6"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72759" y="4480889"/>
            <a:ext cx="2667000" cy="2000251"/>
          </a:xfrm>
          <a:prstGeom prst="rect">
            <a:avLst/>
          </a:prstGeom>
          <a:noFill/>
          <a:extLst>
            <a:ext uri="{909E8E84-426E-40DD-AFC4-6F175D3DCCD1}">
              <a14:hiddenFill xmlns:a14="http://schemas.microsoft.com/office/drawing/2010/main">
                <a:solidFill>
                  <a:srgbClr val="FFFFFF"/>
                </a:solidFill>
              </a14:hiddenFill>
            </a:ext>
          </a:extLst>
        </p:spPr>
      </p:pic>
      <p:pic>
        <p:nvPicPr>
          <p:cNvPr id="26632" name="Picture 8" descr="Картинки по запросу соленые овощи"/>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42233" y="3293095"/>
            <a:ext cx="2131143" cy="1550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630587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sz="3200" b="1"/>
              <a:t>1 т тузланган маҳсулот олиш учун зарур хом ашё ва зираворлар </a:t>
            </a:r>
            <a:r>
              <a:rPr lang="uz-Cyrl-UZ" sz="3200" b="1" smtClean="0"/>
              <a:t>миқдори</a:t>
            </a:r>
            <a:r>
              <a:rPr lang="ru-RU" sz="3200" smtClean="0"/>
              <a:t/>
            </a:r>
            <a:br>
              <a:rPr lang="ru-RU" sz="3200" smtClean="0"/>
            </a:br>
            <a:endParaRPr lang="ru-RU" sz="3200"/>
          </a:p>
        </p:txBody>
      </p:sp>
      <p:graphicFrame>
        <p:nvGraphicFramePr>
          <p:cNvPr id="4" name="Таблица 3"/>
          <p:cNvGraphicFramePr>
            <a:graphicFrameLocks noGrp="1"/>
          </p:cNvGraphicFramePr>
          <p:nvPr>
            <p:extLst>
              <p:ext uri="{D42A27DB-BD31-4B8C-83A1-F6EECF244321}">
                <p14:modId xmlns:p14="http://schemas.microsoft.com/office/powerpoint/2010/main" val="1516047372"/>
              </p:ext>
            </p:extLst>
          </p:nvPr>
        </p:nvGraphicFramePr>
        <p:xfrm>
          <a:off x="179512" y="1196752"/>
          <a:ext cx="8856987" cy="4608513"/>
        </p:xfrm>
        <a:graphic>
          <a:graphicData uri="http://schemas.openxmlformats.org/drawingml/2006/table">
            <a:tbl>
              <a:tblPr firstRow="1" firstCol="1" lastRow="1" lastCol="1" bandRow="1" bandCol="1">
                <a:tableStyleId>{21E4AEA4-8DFA-4A89-87EB-49C32662AFE0}</a:tableStyleId>
              </a:tblPr>
              <a:tblGrid>
                <a:gridCol w="1320777"/>
                <a:gridCol w="767455"/>
                <a:gridCol w="602765"/>
                <a:gridCol w="685110"/>
                <a:gridCol w="685110"/>
                <a:gridCol w="685110"/>
                <a:gridCol w="685110"/>
                <a:gridCol w="685110"/>
                <a:gridCol w="685110"/>
                <a:gridCol w="685110"/>
                <a:gridCol w="685110"/>
                <a:gridCol w="685110"/>
              </a:tblGrid>
              <a:tr h="2262057">
                <a:tc>
                  <a:txBody>
                    <a:bodyPr/>
                    <a:lstStyle/>
                    <a:p>
                      <a:pPr indent="-45720" algn="ctr">
                        <a:lnSpc>
                          <a:spcPct val="115000"/>
                        </a:lnSpc>
                        <a:spcAft>
                          <a:spcPts val="0"/>
                        </a:spcAft>
                      </a:pPr>
                      <a:r>
                        <a:rPr lang="ru-RU" sz="1200">
                          <a:effectLst/>
                        </a:rPr>
                        <a:t>Тузлана-</a:t>
                      </a:r>
                      <a:r>
                        <a:rPr lang="uz-Cyrl-UZ" sz="1200">
                          <a:effectLst/>
                        </a:rPr>
                        <a:t>диган маҳсулот</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indent="-45720" algn="ctr">
                        <a:lnSpc>
                          <a:spcPct val="115000"/>
                        </a:lnSpc>
                        <a:spcAft>
                          <a:spcPts val="0"/>
                        </a:spcAft>
                      </a:pPr>
                      <a:r>
                        <a:rPr lang="ru-RU" sz="1200">
                          <a:effectLst/>
                        </a:rPr>
                        <a:t>Хом </a:t>
                      </a:r>
                      <a:r>
                        <a:rPr lang="uz-Cyrl-UZ" sz="1200">
                          <a:effectLst/>
                        </a:rPr>
                        <a:t>ашё</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tc>
                <a:tc>
                  <a:txBody>
                    <a:bodyPr/>
                    <a:lstStyle/>
                    <a:p>
                      <a:pPr indent="-45720" algn="ctr">
                        <a:lnSpc>
                          <a:spcPct val="115000"/>
                        </a:lnSpc>
                        <a:spcAft>
                          <a:spcPts val="0"/>
                        </a:spcAft>
                      </a:pPr>
                      <a:r>
                        <a:rPr lang="ru-RU" sz="1200">
                          <a:effectLst/>
                        </a:rPr>
                        <a:t>Туз,</a:t>
                      </a:r>
                      <a:r>
                        <a:rPr lang="uz-Cyrl-UZ" sz="1200">
                          <a:effectLst/>
                        </a:rPr>
                        <a:t>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tc>
                <a:tc>
                  <a:txBody>
                    <a:bodyPr/>
                    <a:lstStyle/>
                    <a:p>
                      <a:pPr indent="-45720" algn="ctr">
                        <a:lnSpc>
                          <a:spcPct val="115000"/>
                        </a:lnSpc>
                        <a:spcAft>
                          <a:spcPts val="0"/>
                        </a:spcAft>
                      </a:pPr>
                      <a:r>
                        <a:rPr lang="ru-RU" sz="1200">
                          <a:effectLst/>
                        </a:rPr>
                        <a:t>Укроп, кг</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tc>
                <a:tc>
                  <a:txBody>
                    <a:bodyPr/>
                    <a:lstStyle/>
                    <a:p>
                      <a:pPr indent="-45720" algn="ctr">
                        <a:lnSpc>
                          <a:spcPct val="115000"/>
                        </a:lnSpc>
                        <a:spcAft>
                          <a:spcPts val="0"/>
                        </a:spcAft>
                      </a:pPr>
                      <a:r>
                        <a:rPr lang="ru-RU" sz="1200">
                          <a:effectLst/>
                        </a:rPr>
                        <a:t>Хрен илдизи</a:t>
                      </a:r>
                      <a:r>
                        <a:rPr lang="uz-Cyrl-UZ" sz="1200">
                          <a:effectLst/>
                        </a:rPr>
                        <a:t>, кг</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tc>
                <a:tc>
                  <a:txBody>
                    <a:bodyPr/>
                    <a:lstStyle/>
                    <a:p>
                      <a:pPr indent="-45720" algn="ctr">
                        <a:lnSpc>
                          <a:spcPct val="115000"/>
                        </a:lnSpc>
                        <a:spcAft>
                          <a:spcPts val="0"/>
                        </a:spcAft>
                      </a:pPr>
                      <a:r>
                        <a:rPr lang="ru-RU" sz="1200">
                          <a:effectLst/>
                        </a:rPr>
                        <a:t>Гармдори (янги ёки қуритилгани), кг</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tc>
                <a:tc>
                  <a:txBody>
                    <a:bodyPr/>
                    <a:lstStyle/>
                    <a:p>
                      <a:pPr indent="-45720" algn="ctr">
                        <a:lnSpc>
                          <a:spcPct val="115000"/>
                        </a:lnSpc>
                        <a:spcAft>
                          <a:spcPts val="0"/>
                        </a:spcAft>
                      </a:pPr>
                      <a:r>
                        <a:rPr lang="ru-RU" sz="1200">
                          <a:effectLst/>
                        </a:rPr>
                        <a:t>Саримсоқ,</a:t>
                      </a:r>
                      <a:r>
                        <a:rPr lang="uz-Cyrl-UZ" sz="1200">
                          <a:effectLst/>
                        </a:rPr>
                        <a:t> кг</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tc>
                <a:tc>
                  <a:txBody>
                    <a:bodyPr/>
                    <a:lstStyle/>
                    <a:p>
                      <a:pPr indent="-45720" algn="ctr">
                        <a:lnSpc>
                          <a:spcPct val="115000"/>
                        </a:lnSpc>
                        <a:spcAft>
                          <a:spcPts val="0"/>
                        </a:spcAft>
                      </a:pPr>
                      <a:r>
                        <a:rPr lang="ru-RU" sz="1200">
                          <a:effectLst/>
                        </a:rPr>
                        <a:t>Эстрагон, кг</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tc>
                <a:tc>
                  <a:txBody>
                    <a:bodyPr/>
                    <a:lstStyle/>
                    <a:p>
                      <a:pPr indent="-45720" algn="ctr">
                        <a:lnSpc>
                          <a:spcPct val="115000"/>
                        </a:lnSpc>
                        <a:spcAft>
                          <a:spcPts val="0"/>
                        </a:spcAft>
                      </a:pPr>
                      <a:r>
                        <a:rPr lang="ru-RU" sz="1200">
                          <a:effectLst/>
                        </a:rPr>
                        <a:t>Олча ёки қора</a:t>
                      </a:r>
                      <a:r>
                        <a:rPr lang="uz-Cyrl-UZ" sz="1200">
                          <a:effectLst/>
                        </a:rPr>
                        <a:t>ғат </a:t>
                      </a:r>
                      <a:endParaRPr lang="ru-RU" sz="1600">
                        <a:effectLst/>
                      </a:endParaRPr>
                    </a:p>
                    <a:p>
                      <a:pPr indent="-45720" algn="ctr">
                        <a:lnSpc>
                          <a:spcPct val="115000"/>
                        </a:lnSpc>
                        <a:spcAft>
                          <a:spcPts val="0"/>
                        </a:spcAft>
                      </a:pPr>
                      <a:r>
                        <a:rPr lang="ru-RU" sz="1200">
                          <a:effectLst/>
                        </a:rPr>
                        <a:t>барги, кг</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tc>
                <a:tc>
                  <a:txBody>
                    <a:bodyPr/>
                    <a:lstStyle/>
                    <a:p>
                      <a:pPr indent="-45720" algn="ctr">
                        <a:lnSpc>
                          <a:spcPct val="115000"/>
                        </a:lnSpc>
                        <a:spcAft>
                          <a:spcPts val="0"/>
                        </a:spcAft>
                      </a:pPr>
                      <a:r>
                        <a:rPr lang="ru-RU" sz="1200">
                          <a:effectLst/>
                        </a:rPr>
                        <a:t>Кўкатлар </a:t>
                      </a:r>
                      <a:r>
                        <a:rPr lang="uz-Cyrl-UZ" sz="1200">
                          <a:effectLst/>
                        </a:rPr>
                        <a:t>аралаш</a:t>
                      </a:r>
                      <a:endParaRPr lang="ru-RU" sz="1600">
                        <a:effectLst/>
                      </a:endParaRPr>
                    </a:p>
                    <a:p>
                      <a:pPr indent="-45720" algn="ctr">
                        <a:lnSpc>
                          <a:spcPct val="115000"/>
                        </a:lnSpc>
                        <a:spcAft>
                          <a:spcPts val="0"/>
                        </a:spcAft>
                      </a:pPr>
                      <a:r>
                        <a:rPr lang="uz-Cyrl-UZ" sz="1200">
                          <a:effectLst/>
                        </a:rPr>
                        <a:t>маси, кг</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tc>
                <a:tc>
                  <a:txBody>
                    <a:bodyPr/>
                    <a:lstStyle/>
                    <a:p>
                      <a:pPr indent="-45720" algn="ctr">
                        <a:lnSpc>
                          <a:spcPct val="115000"/>
                        </a:lnSpc>
                        <a:spcAft>
                          <a:spcPts val="0"/>
                        </a:spcAft>
                      </a:pPr>
                      <a:r>
                        <a:rPr lang="ru-RU" sz="1200">
                          <a:effectLst/>
                        </a:rPr>
                        <a:t>Сабзи,</a:t>
                      </a:r>
                      <a:r>
                        <a:rPr lang="uz-Cyrl-UZ" sz="1200">
                          <a:effectLst/>
                        </a:rPr>
                        <a:t>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tc>
                <a:tc>
                  <a:txBody>
                    <a:bodyPr/>
                    <a:lstStyle/>
                    <a:p>
                      <a:pPr indent="-45720" algn="ctr">
                        <a:lnSpc>
                          <a:spcPct val="115000"/>
                        </a:lnSpc>
                        <a:spcAft>
                          <a:spcPts val="0"/>
                        </a:spcAft>
                      </a:pPr>
                      <a:r>
                        <a:rPr lang="uz-Cyrl-UZ" sz="1200">
                          <a:effectLst/>
                        </a:rPr>
                        <a:t>Дафна</a:t>
                      </a:r>
                      <a:r>
                        <a:rPr lang="ru-RU" sz="1200">
                          <a:effectLst/>
                        </a:rPr>
                        <a:t> барги, кг</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tc>
              </a:tr>
              <a:tr h="782152">
                <a:tc>
                  <a:txBody>
                    <a:bodyPr/>
                    <a:lstStyle/>
                    <a:p>
                      <a:pPr indent="-45720">
                        <a:lnSpc>
                          <a:spcPct val="115000"/>
                        </a:lnSpc>
                        <a:spcAft>
                          <a:spcPts val="0"/>
                        </a:spcAft>
                      </a:pPr>
                      <a:r>
                        <a:rPr lang="ru-RU" sz="2000">
                          <a:effectLst/>
                        </a:rPr>
                        <a:t>Бодринг</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indent="-45720" algn="ctr">
                        <a:lnSpc>
                          <a:spcPct val="115000"/>
                        </a:lnSpc>
                        <a:spcAft>
                          <a:spcPts val="0"/>
                        </a:spcAft>
                      </a:pPr>
                      <a:r>
                        <a:rPr lang="uz-Cyrl-UZ" sz="2000">
                          <a:effectLst/>
                        </a:rPr>
                        <a:t>1067</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indent="-45720" algn="ctr">
                        <a:lnSpc>
                          <a:spcPct val="115000"/>
                        </a:lnSpc>
                        <a:spcAft>
                          <a:spcPts val="0"/>
                        </a:spcAft>
                      </a:pPr>
                      <a:r>
                        <a:rPr lang="uz-Cyrl-UZ" sz="2000">
                          <a:effectLst/>
                        </a:rPr>
                        <a:t>7-9</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indent="-45720" algn="ctr">
                        <a:lnSpc>
                          <a:spcPct val="115000"/>
                        </a:lnSpc>
                        <a:spcAft>
                          <a:spcPts val="0"/>
                        </a:spcAft>
                      </a:pPr>
                      <a:r>
                        <a:rPr lang="uz-Cyrl-UZ" sz="2000">
                          <a:effectLst/>
                        </a:rPr>
                        <a:t>30</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indent="-45720" algn="ctr">
                        <a:lnSpc>
                          <a:spcPct val="115000"/>
                        </a:lnSpc>
                        <a:spcAft>
                          <a:spcPts val="0"/>
                        </a:spcAft>
                      </a:pPr>
                      <a:r>
                        <a:rPr lang="uz-Cyrl-UZ" sz="2000">
                          <a:effectLst/>
                        </a:rPr>
                        <a:t>5</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indent="-45720" algn="ctr">
                        <a:lnSpc>
                          <a:spcPct val="115000"/>
                        </a:lnSpc>
                        <a:spcAft>
                          <a:spcPts val="0"/>
                        </a:spcAft>
                      </a:pPr>
                      <a:r>
                        <a:rPr lang="uz-Cyrl-UZ" sz="2000">
                          <a:effectLst/>
                        </a:rPr>
                        <a:t>1/0,2</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indent="-45720" algn="ctr">
                        <a:lnSpc>
                          <a:spcPct val="115000"/>
                        </a:lnSpc>
                        <a:spcAft>
                          <a:spcPts val="0"/>
                        </a:spcAft>
                      </a:pPr>
                      <a:r>
                        <a:rPr lang="uz-Cyrl-UZ" sz="2000">
                          <a:effectLst/>
                        </a:rPr>
                        <a:t>3</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indent="-45720" algn="ctr">
                        <a:lnSpc>
                          <a:spcPct val="115000"/>
                        </a:lnSpc>
                        <a:spcAft>
                          <a:spcPts val="0"/>
                        </a:spcAft>
                      </a:pPr>
                      <a:r>
                        <a:rPr lang="uz-Cyrl-UZ" sz="2000">
                          <a:effectLst/>
                        </a:rPr>
                        <a:t>5</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indent="-45720" algn="ctr">
                        <a:lnSpc>
                          <a:spcPct val="115000"/>
                        </a:lnSpc>
                        <a:spcAft>
                          <a:spcPts val="0"/>
                        </a:spcAft>
                      </a:pPr>
                      <a:r>
                        <a:rPr lang="uz-Cyrl-UZ" sz="2000">
                          <a:effectLst/>
                        </a:rPr>
                        <a:t>10</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indent="-45720" algn="ctr">
                        <a:lnSpc>
                          <a:spcPct val="115000"/>
                        </a:lnSpc>
                        <a:spcAft>
                          <a:spcPts val="0"/>
                        </a:spcAft>
                      </a:pPr>
                      <a:r>
                        <a:rPr lang="uz-Cyrl-UZ" sz="2000">
                          <a:effectLst/>
                        </a:rPr>
                        <a:t>2</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indent="-45720" algn="ctr">
                        <a:lnSpc>
                          <a:spcPct val="115000"/>
                        </a:lnSpc>
                        <a:spcAft>
                          <a:spcPts val="0"/>
                        </a:spcAft>
                      </a:pPr>
                      <a:r>
                        <a:rPr lang="uz-Cyrl-UZ" sz="2000">
                          <a:effectLst/>
                        </a:rPr>
                        <a:t>-</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indent="-45720" algn="ctr">
                        <a:lnSpc>
                          <a:spcPct val="115000"/>
                        </a:lnSpc>
                        <a:spcAft>
                          <a:spcPts val="0"/>
                        </a:spcAft>
                      </a:pPr>
                      <a:r>
                        <a:rPr lang="uz-Cyrl-UZ" sz="2000">
                          <a:effectLst/>
                        </a:rPr>
                        <a:t>-</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782152">
                <a:tc>
                  <a:txBody>
                    <a:bodyPr/>
                    <a:lstStyle/>
                    <a:p>
                      <a:pPr indent="-45720">
                        <a:lnSpc>
                          <a:spcPct val="115000"/>
                        </a:lnSpc>
                        <a:spcAft>
                          <a:spcPts val="0"/>
                        </a:spcAft>
                      </a:pPr>
                      <a:r>
                        <a:rPr lang="ru-RU" sz="2000">
                          <a:effectLst/>
                        </a:rPr>
                        <a:t>Помидор</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indent="-45720" algn="ctr">
                        <a:lnSpc>
                          <a:spcPct val="115000"/>
                        </a:lnSpc>
                        <a:spcAft>
                          <a:spcPts val="0"/>
                        </a:spcAft>
                      </a:pPr>
                      <a:r>
                        <a:rPr lang="uz-Cyrl-UZ" sz="2000">
                          <a:effectLst/>
                        </a:rPr>
                        <a:t>1060</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indent="-45720" algn="ctr">
                        <a:lnSpc>
                          <a:spcPct val="115000"/>
                        </a:lnSpc>
                        <a:spcAft>
                          <a:spcPts val="0"/>
                        </a:spcAft>
                      </a:pPr>
                      <a:r>
                        <a:rPr lang="uz-Cyrl-UZ" sz="2000">
                          <a:effectLst/>
                        </a:rPr>
                        <a:t>6-8</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indent="-45720" algn="ctr">
                        <a:lnSpc>
                          <a:spcPct val="115000"/>
                        </a:lnSpc>
                        <a:spcAft>
                          <a:spcPts val="0"/>
                        </a:spcAft>
                      </a:pPr>
                      <a:r>
                        <a:rPr lang="uz-Cyrl-UZ" sz="2000">
                          <a:effectLst/>
                        </a:rPr>
                        <a:t>20</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indent="-45720" algn="ctr">
                        <a:lnSpc>
                          <a:spcPct val="115000"/>
                        </a:lnSpc>
                        <a:spcAft>
                          <a:spcPts val="0"/>
                        </a:spcAft>
                      </a:pPr>
                      <a:r>
                        <a:rPr lang="uz-Cyrl-UZ" sz="2000">
                          <a:effectLst/>
                        </a:rPr>
                        <a:t>-</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indent="-45720" algn="ctr">
                        <a:lnSpc>
                          <a:spcPct val="115000"/>
                        </a:lnSpc>
                        <a:spcAft>
                          <a:spcPts val="0"/>
                        </a:spcAft>
                      </a:pPr>
                      <a:r>
                        <a:rPr lang="uz-Cyrl-UZ" sz="2000">
                          <a:effectLst/>
                        </a:rPr>
                        <a:t>1/0,2</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indent="-45720" algn="ctr">
                        <a:lnSpc>
                          <a:spcPct val="115000"/>
                        </a:lnSpc>
                        <a:spcAft>
                          <a:spcPts val="0"/>
                        </a:spcAft>
                      </a:pPr>
                      <a:r>
                        <a:rPr lang="uz-Cyrl-UZ" sz="2000">
                          <a:effectLst/>
                        </a:rPr>
                        <a:t>-</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indent="-45720" algn="ctr">
                        <a:lnSpc>
                          <a:spcPct val="115000"/>
                        </a:lnSpc>
                        <a:spcAft>
                          <a:spcPts val="0"/>
                        </a:spcAft>
                      </a:pPr>
                      <a:r>
                        <a:rPr lang="uz-Cyrl-UZ" sz="2000">
                          <a:effectLst/>
                        </a:rPr>
                        <a:t>4</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indent="-45720" algn="ctr">
                        <a:lnSpc>
                          <a:spcPct val="115000"/>
                        </a:lnSpc>
                        <a:spcAft>
                          <a:spcPts val="0"/>
                        </a:spcAft>
                      </a:pPr>
                      <a:r>
                        <a:rPr lang="uz-Cyrl-UZ" sz="2000">
                          <a:effectLst/>
                        </a:rPr>
                        <a:t>10</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indent="-45720" algn="ctr">
                        <a:lnSpc>
                          <a:spcPct val="115000"/>
                        </a:lnSpc>
                        <a:spcAft>
                          <a:spcPts val="0"/>
                        </a:spcAft>
                      </a:pPr>
                      <a:r>
                        <a:rPr lang="uz-Cyrl-UZ" sz="2000">
                          <a:effectLst/>
                        </a:rPr>
                        <a:t>5</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indent="-45720" algn="ctr">
                        <a:lnSpc>
                          <a:spcPct val="115000"/>
                        </a:lnSpc>
                        <a:spcAft>
                          <a:spcPts val="0"/>
                        </a:spcAft>
                      </a:pPr>
                      <a:r>
                        <a:rPr lang="uz-Cyrl-UZ" sz="2000">
                          <a:effectLst/>
                        </a:rPr>
                        <a:t>-</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indent="-45720" algn="ctr">
                        <a:lnSpc>
                          <a:spcPct val="115000"/>
                        </a:lnSpc>
                        <a:spcAft>
                          <a:spcPts val="0"/>
                        </a:spcAft>
                      </a:pPr>
                      <a:r>
                        <a:rPr lang="uz-Cyrl-UZ" sz="2000">
                          <a:effectLst/>
                        </a:rPr>
                        <a:t>-</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782152">
                <a:tc>
                  <a:txBody>
                    <a:bodyPr/>
                    <a:lstStyle/>
                    <a:p>
                      <a:pPr indent="-45720">
                        <a:lnSpc>
                          <a:spcPct val="115000"/>
                        </a:lnSpc>
                        <a:spcAft>
                          <a:spcPts val="0"/>
                        </a:spcAft>
                      </a:pPr>
                      <a:r>
                        <a:rPr lang="ru-RU" sz="2000">
                          <a:effectLst/>
                        </a:rPr>
                        <a:t>Карам</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indent="-45720" algn="ctr">
                        <a:lnSpc>
                          <a:spcPct val="115000"/>
                        </a:lnSpc>
                        <a:spcAft>
                          <a:spcPts val="0"/>
                        </a:spcAft>
                      </a:pPr>
                      <a:r>
                        <a:rPr lang="uz-Cyrl-UZ" sz="2000">
                          <a:effectLst/>
                        </a:rPr>
                        <a:t>1200</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indent="-45720" algn="ctr">
                        <a:lnSpc>
                          <a:spcPct val="115000"/>
                        </a:lnSpc>
                        <a:spcAft>
                          <a:spcPts val="0"/>
                        </a:spcAft>
                      </a:pPr>
                      <a:r>
                        <a:rPr lang="uz-Cyrl-UZ" sz="2000">
                          <a:effectLst/>
                        </a:rPr>
                        <a:t>2,5</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indent="-45720" algn="ctr">
                        <a:lnSpc>
                          <a:spcPct val="115000"/>
                        </a:lnSpc>
                        <a:spcAft>
                          <a:spcPts val="0"/>
                        </a:spcAft>
                      </a:pPr>
                      <a:r>
                        <a:rPr lang="uz-Cyrl-UZ" sz="2000">
                          <a:effectLst/>
                        </a:rPr>
                        <a:t>-</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indent="-45720" algn="ctr">
                        <a:lnSpc>
                          <a:spcPct val="115000"/>
                        </a:lnSpc>
                        <a:spcAft>
                          <a:spcPts val="0"/>
                        </a:spcAft>
                      </a:pPr>
                      <a:r>
                        <a:rPr lang="uz-Cyrl-UZ" sz="2000">
                          <a:effectLst/>
                        </a:rPr>
                        <a:t>-</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indent="-45720" algn="ctr">
                        <a:lnSpc>
                          <a:spcPct val="115000"/>
                        </a:lnSpc>
                        <a:spcAft>
                          <a:spcPts val="0"/>
                        </a:spcAft>
                      </a:pPr>
                      <a:r>
                        <a:rPr lang="uz-Cyrl-UZ" sz="2000">
                          <a:effectLst/>
                        </a:rPr>
                        <a:t>-</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indent="-45720" algn="ctr">
                        <a:lnSpc>
                          <a:spcPct val="115000"/>
                        </a:lnSpc>
                        <a:spcAft>
                          <a:spcPts val="0"/>
                        </a:spcAft>
                      </a:pPr>
                      <a:r>
                        <a:rPr lang="uz-Cyrl-UZ" sz="2000">
                          <a:effectLst/>
                        </a:rPr>
                        <a:t>-</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indent="-45720" algn="ctr">
                        <a:lnSpc>
                          <a:spcPct val="115000"/>
                        </a:lnSpc>
                        <a:spcAft>
                          <a:spcPts val="0"/>
                        </a:spcAft>
                      </a:pPr>
                      <a:r>
                        <a:rPr lang="uz-Cyrl-UZ" sz="2000">
                          <a:effectLst/>
                        </a:rPr>
                        <a:t>-</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indent="-45720" algn="ctr">
                        <a:lnSpc>
                          <a:spcPct val="115000"/>
                        </a:lnSpc>
                        <a:spcAft>
                          <a:spcPts val="0"/>
                        </a:spcAft>
                      </a:pPr>
                      <a:r>
                        <a:rPr lang="uz-Cyrl-UZ" sz="2000">
                          <a:effectLst/>
                        </a:rPr>
                        <a:t>-</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indent="-45720" algn="ctr">
                        <a:lnSpc>
                          <a:spcPct val="115000"/>
                        </a:lnSpc>
                        <a:spcAft>
                          <a:spcPts val="0"/>
                        </a:spcAft>
                      </a:pPr>
                      <a:r>
                        <a:rPr lang="uz-Cyrl-UZ" sz="2000">
                          <a:effectLst/>
                        </a:rPr>
                        <a:t>-</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indent="-45720" algn="ctr">
                        <a:lnSpc>
                          <a:spcPct val="115000"/>
                        </a:lnSpc>
                        <a:spcAft>
                          <a:spcPts val="0"/>
                        </a:spcAft>
                      </a:pPr>
                      <a:r>
                        <a:rPr lang="uz-Cyrl-UZ" sz="2000">
                          <a:effectLst/>
                        </a:rPr>
                        <a:t>3</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indent="-45720" algn="ctr">
                        <a:lnSpc>
                          <a:spcPct val="115000"/>
                        </a:lnSpc>
                        <a:spcAft>
                          <a:spcPts val="0"/>
                        </a:spcAft>
                      </a:pPr>
                      <a:r>
                        <a:rPr lang="uz-Cyrl-UZ" sz="2000">
                          <a:effectLst/>
                        </a:rPr>
                        <a:t>0,3</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87909326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16632"/>
            <a:ext cx="8604448" cy="630907"/>
          </a:xfrm>
        </p:spPr>
        <p:txBody>
          <a:bodyPr/>
          <a:lstStyle/>
          <a:p>
            <a:pPr algn="ctr"/>
            <a:r>
              <a:rPr lang="uz-Cyrl-UZ" sz="3600" b="1"/>
              <a:t>Бодринг тузлаш</a:t>
            </a:r>
            <a:endParaRPr lang="ru-RU" sz="3600"/>
          </a:p>
        </p:txBody>
      </p:sp>
      <p:sp>
        <p:nvSpPr>
          <p:cNvPr id="3" name="Объект 2"/>
          <p:cNvSpPr>
            <a:spLocks noGrp="1"/>
          </p:cNvSpPr>
          <p:nvPr>
            <p:ph idx="1"/>
          </p:nvPr>
        </p:nvSpPr>
        <p:spPr>
          <a:xfrm>
            <a:off x="251520" y="747539"/>
            <a:ext cx="8820472" cy="4530725"/>
          </a:xfrm>
        </p:spPr>
        <p:style>
          <a:lnRef idx="2">
            <a:schemeClr val="accent2">
              <a:shade val="50000"/>
            </a:schemeClr>
          </a:lnRef>
          <a:fillRef idx="1">
            <a:schemeClr val="accent2"/>
          </a:fillRef>
          <a:effectRef idx="0">
            <a:schemeClr val="accent2"/>
          </a:effectRef>
          <a:fontRef idx="minor">
            <a:schemeClr val="lt1"/>
          </a:fontRef>
        </p:style>
        <p:txBody>
          <a:bodyPr>
            <a:normAutofit/>
          </a:bodyPr>
          <a:lstStyle/>
          <a:p>
            <a:pPr algn="just"/>
            <a:r>
              <a:rPr lang="ru-RU" sz="2400"/>
              <a:t>Яхши тузланган бодринг маҳсулотини тайёрлаш учун юқори сифатли навлардан олиш керак. Улар асосан кеч пишар, шакар миқдори уларда кўп ва катта кичиклиги майда ва бир хил бўлиши керак. Эзилган, чириган ва пишмаганларни ажратиб катта-кичиклик бўйича бодринглар қуйидагиларга бўлинади:</a:t>
            </a:r>
          </a:p>
          <a:p>
            <a:pPr algn="just"/>
            <a:r>
              <a:rPr lang="ru-RU" sz="2400"/>
              <a:t>Ширин бодринг - 12 см</a:t>
            </a:r>
          </a:p>
          <a:p>
            <a:pPr algn="just"/>
            <a:r>
              <a:rPr lang="ru-RU" sz="2400"/>
              <a:t>Майда бодринглар - 9-12 см</a:t>
            </a:r>
          </a:p>
          <a:p>
            <a:pPr algn="just"/>
            <a:r>
              <a:rPr lang="ru-RU" sz="2400"/>
              <a:t>Ундан ҳам кичкина бодринглар - корнишон деб юритилади, улардан энг юқори сифатли тузланган бодринг маҳсулоти олинади.</a:t>
            </a:r>
          </a:p>
          <a:p>
            <a:pPr algn="just"/>
            <a:endParaRPr lang="ru-RU" sz="2000"/>
          </a:p>
        </p:txBody>
      </p:sp>
      <p:sp>
        <p:nvSpPr>
          <p:cNvPr id="4" name="AutoShape 2" descr="Картинки по запросу солёные огурцы"/>
          <p:cNvSpPr>
            <a:spLocks noChangeAspect="1" noChangeArrowheads="1"/>
          </p:cNvSpPr>
          <p:nvPr/>
        </p:nvSpPr>
        <p:spPr bwMode="auto">
          <a:xfrm>
            <a:off x="155575" y="-1608138"/>
            <a:ext cx="5048250" cy="33623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27652" name="Picture 4" descr="Картинки по запросу солёные огурцы"/>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01517" y="5092105"/>
            <a:ext cx="2770475" cy="1634131"/>
          </a:xfrm>
          <a:prstGeom prst="rect">
            <a:avLst/>
          </a:prstGeom>
          <a:noFill/>
          <a:extLst>
            <a:ext uri="{909E8E84-426E-40DD-AFC4-6F175D3DCCD1}">
              <a14:hiddenFill xmlns:a14="http://schemas.microsoft.com/office/drawing/2010/main">
                <a:solidFill>
                  <a:srgbClr val="FFFFFF"/>
                </a:solidFill>
              </a14:hiddenFill>
            </a:ext>
          </a:extLst>
        </p:spPr>
      </p:pic>
      <p:pic>
        <p:nvPicPr>
          <p:cNvPr id="27654" name="Picture 6"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4429" y="5278264"/>
            <a:ext cx="2001393" cy="1423214"/>
          </a:xfrm>
          <a:prstGeom prst="rect">
            <a:avLst/>
          </a:prstGeom>
          <a:noFill/>
          <a:extLst>
            <a:ext uri="{909E8E84-426E-40DD-AFC4-6F175D3DCCD1}">
              <a14:hiddenFill xmlns:a14="http://schemas.microsoft.com/office/drawing/2010/main">
                <a:solidFill>
                  <a:srgbClr val="FFFFFF"/>
                </a:solidFill>
              </a14:hiddenFill>
            </a:ext>
          </a:extLst>
        </p:spPr>
      </p:pic>
      <p:pic>
        <p:nvPicPr>
          <p:cNvPr id="27656" name="Picture 8" descr="Картинки по запросу солёные огурцы"/>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704339" y="5215303"/>
            <a:ext cx="1914834" cy="16093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659546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16632"/>
            <a:ext cx="8604448" cy="630907"/>
          </a:xfrm>
        </p:spPr>
        <p:txBody>
          <a:bodyPr>
            <a:normAutofit fontScale="90000"/>
          </a:bodyPr>
          <a:lstStyle/>
          <a:p>
            <a:pPr algn="ctr"/>
            <a:r>
              <a:rPr lang="uz-Cyrl-UZ" sz="3600" b="1" smtClean="0"/>
              <a:t>Помидор </a:t>
            </a:r>
            <a:r>
              <a:rPr lang="uz-Cyrl-UZ" sz="3600" b="1"/>
              <a:t>тузлаш</a:t>
            </a:r>
            <a:endParaRPr lang="ru-RU" sz="3600"/>
          </a:p>
        </p:txBody>
      </p:sp>
      <p:sp>
        <p:nvSpPr>
          <p:cNvPr id="3" name="Объект 2"/>
          <p:cNvSpPr>
            <a:spLocks noGrp="1"/>
          </p:cNvSpPr>
          <p:nvPr>
            <p:ph idx="1"/>
          </p:nvPr>
        </p:nvSpPr>
        <p:spPr>
          <a:xfrm>
            <a:off x="251520" y="747539"/>
            <a:ext cx="8820472" cy="4530725"/>
          </a:xfrm>
        </p:spPr>
        <p:style>
          <a:lnRef idx="2">
            <a:schemeClr val="accent2">
              <a:shade val="50000"/>
            </a:schemeClr>
          </a:lnRef>
          <a:fillRef idx="1">
            <a:schemeClr val="accent2"/>
          </a:fillRef>
          <a:effectRef idx="0">
            <a:schemeClr val="accent2"/>
          </a:effectRef>
          <a:fontRef idx="minor">
            <a:schemeClr val="lt1"/>
          </a:fontRef>
        </p:style>
        <p:txBody>
          <a:bodyPr>
            <a:normAutofit fontScale="92500" lnSpcReduction="10000"/>
          </a:bodyPr>
          <a:lstStyle/>
          <a:p>
            <a:pPr algn="just"/>
            <a:r>
              <a:rPr lang="ru-RU" sz="2400"/>
              <a:t>Сифатли маҳсулот тузлаш учун помидор мевасини майда ва ўрта катта-кичикликдаги, шакли тўғри, пўсти қаттиқ, эт қисми зич, кам хонали мевалар тавсия этилади. Таъми бўйича яхши бўлиши учун помидор мевасини пушти ранг ёки нимранг мевалар яхши деб ҳисобланади.</a:t>
            </a:r>
          </a:p>
          <a:p>
            <a:pPr algn="just"/>
            <a:r>
              <a:rPr lang="ru-RU" sz="2400"/>
              <a:t>Етилмаган яшил помидор мевасини тузлаганда улардан дағал ва таъми ширин бўлмаган маҳсулот олинади. Агар қизил помидор мевасини тузланса, бундай маҳсулот эзилиб ёрилиб кетади. Маҳсулот ва зираворларни тузлашга тайёрлаш бодринг сингари бўлади.</a:t>
            </a:r>
          </a:p>
          <a:p>
            <a:pPr algn="just"/>
            <a:r>
              <a:rPr lang="ru-RU" sz="2400"/>
              <a:t>100 кг помидор тузлашга 1,5 кг янги укроп, 0,3-0,6 кг қарағат барги эстрагон, хрен, 100 г қизил аччиқ гармдори ва 100 г кесилган саримсоқ ва хрен илдизи керак бўлади </a:t>
            </a:r>
          </a:p>
          <a:p>
            <a:pPr algn="just"/>
            <a:endParaRPr lang="ru-RU" sz="2000"/>
          </a:p>
        </p:txBody>
      </p:sp>
      <p:pic>
        <p:nvPicPr>
          <p:cNvPr id="28674" name="Picture 2" descr="Картинки по запросу солёные помидоры"/>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88224" y="4941168"/>
            <a:ext cx="2282116" cy="1706752"/>
          </a:xfrm>
          <a:prstGeom prst="rect">
            <a:avLst/>
          </a:prstGeom>
          <a:noFill/>
          <a:extLst>
            <a:ext uri="{909E8E84-426E-40DD-AFC4-6F175D3DCCD1}">
              <a14:hiddenFill xmlns:a14="http://schemas.microsoft.com/office/drawing/2010/main">
                <a:solidFill>
                  <a:srgbClr val="FFFFFF"/>
                </a:solidFill>
              </a14:hiddenFill>
            </a:ext>
          </a:extLst>
        </p:spPr>
      </p:pic>
      <p:pic>
        <p:nvPicPr>
          <p:cNvPr id="28676" name="Picture 4" descr="Картинки по запросу солёные помидоры"/>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5841" y="4970258"/>
            <a:ext cx="2493277" cy="1869958"/>
          </a:xfrm>
          <a:prstGeom prst="rect">
            <a:avLst/>
          </a:prstGeom>
          <a:noFill/>
          <a:extLst>
            <a:ext uri="{909E8E84-426E-40DD-AFC4-6F175D3DCCD1}">
              <a14:hiddenFill xmlns:a14="http://schemas.microsoft.com/office/drawing/2010/main">
                <a:solidFill>
                  <a:srgbClr val="FFFFFF"/>
                </a:solidFill>
              </a14:hiddenFill>
            </a:ext>
          </a:extLst>
        </p:spPr>
      </p:pic>
      <p:pic>
        <p:nvPicPr>
          <p:cNvPr id="28678" name="Picture 6" descr="Картинки по запросу солёные помидоры"/>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635896" y="5084324"/>
            <a:ext cx="2205821" cy="16496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110063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3"/>
          <p:cNvSpPr>
            <a:spLocks noGrp="1" noChangeArrowheads="1"/>
          </p:cNvSpPr>
          <p:nvPr>
            <p:ph idx="1"/>
          </p:nvPr>
        </p:nvSpPr>
        <p:spPr>
          <a:xfrm>
            <a:off x="457200" y="765175"/>
            <a:ext cx="8229600" cy="5291138"/>
          </a:xfrm>
        </p:spPr>
        <p:txBody>
          <a:bodyPr/>
          <a:lstStyle/>
          <a:p>
            <a:pPr algn="ctr" eaLnBrk="1" hangingPunct="1"/>
            <a:endParaRPr lang="ru-RU" smtClean="0"/>
          </a:p>
          <a:p>
            <a:pPr algn="ctr" eaLnBrk="1" hangingPunct="1">
              <a:buFontTx/>
              <a:buNone/>
            </a:pPr>
            <a:r>
              <a:rPr lang="ru-RU" sz="4800" b="1" smtClean="0">
                <a:solidFill>
                  <a:srgbClr val="0000FF"/>
                </a:solidFill>
                <a:latin typeface="Times New Roman" panose="02020603050405020304" pitchFamily="18" charset="0"/>
              </a:rPr>
              <a:t>ЭЪТИБОРИНГИЗ</a:t>
            </a:r>
          </a:p>
          <a:p>
            <a:pPr algn="ctr" eaLnBrk="1" hangingPunct="1">
              <a:buFontTx/>
              <a:buNone/>
            </a:pPr>
            <a:r>
              <a:rPr lang="ru-RU" sz="4800" b="1" smtClean="0">
                <a:solidFill>
                  <a:srgbClr val="0000FF"/>
                </a:solidFill>
                <a:latin typeface="Times New Roman" panose="02020603050405020304" pitchFamily="18" charset="0"/>
              </a:rPr>
              <a:t> УЧУН </a:t>
            </a:r>
          </a:p>
          <a:p>
            <a:pPr algn="ctr" eaLnBrk="1" hangingPunct="1">
              <a:buFontTx/>
              <a:buNone/>
            </a:pPr>
            <a:r>
              <a:rPr lang="ru-RU" sz="4800" b="1" smtClean="0">
                <a:solidFill>
                  <a:srgbClr val="0000FF"/>
                </a:solidFill>
                <a:latin typeface="Times New Roman" panose="02020603050405020304" pitchFamily="18" charset="0"/>
              </a:rPr>
              <a:t>РАХМАТ !</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89cb75615a32184ce6cf25be4d9765e3e862f2db"/>
</p:tagLst>
</file>

<file path=ppt/theme/_rels/them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_rels/them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image" Target="../media/image2.jpeg"/></Relationships>
</file>

<file path=ppt/theme/_rels/them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image" Target="../media/image2.jpeg"/></Relationships>
</file>

<file path=ppt/theme/theme1.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1_Грань">
  <a:themeElements>
    <a:clrScheme name="Грань">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Грань">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ppt/theme/theme3.xml><?xml version="1.0" encoding="utf-8"?>
<a:theme xmlns:a="http://schemas.openxmlformats.org/drawingml/2006/main" name="Легкий дым">
  <a:themeElements>
    <a:clrScheme name="Легкий дым">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4.xml><?xml version="1.0" encoding="utf-8"?>
<a:theme xmlns:a="http://schemas.openxmlformats.org/drawingml/2006/main" name="Ретро">
  <a:themeElements>
    <a:clrScheme name="Ретро">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Ретро">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Ретро">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5.xml><?xml version="1.0" encoding="utf-8"?>
<a:theme xmlns:a="http://schemas.openxmlformats.org/drawingml/2006/main" name="Натуральные материалы">
  <a:themeElements>
    <a:clrScheme name="Натуральные материалы">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Натуральные материалы">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Натуральные материалы">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6.xml><?xml version="1.0" encoding="utf-8"?>
<a:theme xmlns:a="http://schemas.openxmlformats.org/drawingml/2006/main" name="1_Натуральные материалы">
  <a:themeElements>
    <a:clrScheme name="Натуральные материалы">
      <a:dk1>
        <a:sysClr val="windowText" lastClr="000000"/>
      </a:dk1>
      <a:lt1>
        <a:sysClr val="window" lastClr="FFFFFF"/>
      </a:lt1>
      <a:dk2>
        <a:srgbClr val="212121"/>
      </a:dk2>
      <a:lt2>
        <a:srgbClr val="DADADA"/>
      </a:lt2>
      <a:accent1>
        <a:srgbClr val="D9B247"/>
      </a:accent1>
      <a:accent2>
        <a:srgbClr val="CC702D"/>
      </a:accent2>
      <a:accent3>
        <a:srgbClr val="B53A31"/>
      </a:accent3>
      <a:accent4>
        <a:srgbClr val="815F56"/>
      </a:accent4>
      <a:accent5>
        <a:srgbClr val="AE9E7C"/>
      </a:accent5>
      <a:accent6>
        <a:srgbClr val="7B8864"/>
      </a:accent6>
      <a:hlink>
        <a:srgbClr val="BB7826"/>
      </a:hlink>
      <a:folHlink>
        <a:srgbClr val="CF9C5F"/>
      </a:folHlink>
    </a:clrScheme>
    <a:fontScheme name="Натуральные материалы">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Натуральные материалы">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E4E49EB0-FB00-41F5-9359-4843D783A23D}"/>
    </a:ext>
  </a:extLst>
</a:theme>
</file>

<file path=ppt/theme/theme7.xml><?xml version="1.0" encoding="utf-8"?>
<a:theme xmlns:a="http://schemas.openxmlformats.org/drawingml/2006/main" name="2_Натуральные материалы">
  <a:themeElements>
    <a:clrScheme name="Натуральные материалы">
      <a:dk1>
        <a:sysClr val="windowText" lastClr="000000"/>
      </a:dk1>
      <a:lt1>
        <a:sysClr val="window" lastClr="FFFFFF"/>
      </a:lt1>
      <a:dk2>
        <a:srgbClr val="212121"/>
      </a:dk2>
      <a:lt2>
        <a:srgbClr val="DADADA"/>
      </a:lt2>
      <a:accent1>
        <a:srgbClr val="AB946B"/>
      </a:accent1>
      <a:accent2>
        <a:srgbClr val="C04F32"/>
      </a:accent2>
      <a:accent3>
        <a:srgbClr val="DD8C3C"/>
      </a:accent3>
      <a:accent4>
        <a:srgbClr val="8E684C"/>
      </a:accent4>
      <a:accent5>
        <a:srgbClr val="CBAF62"/>
      </a:accent5>
      <a:accent6>
        <a:srgbClr val="803348"/>
      </a:accent6>
      <a:hlink>
        <a:srgbClr val="86724D"/>
      </a:hlink>
      <a:folHlink>
        <a:srgbClr val="B99E84"/>
      </a:folHlink>
    </a:clrScheme>
    <a:fontScheme name="Натуральные материалы">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Натуральные материалы">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A2BEDC8B-F191-493B-BA33-0F4F800A89D3}"/>
    </a:ext>
  </a:extLst>
</a:theme>
</file>

<file path=ppt/theme/theme8.xml><?xml version="1.0" encoding="utf-8"?>
<a:theme xmlns:a="http://schemas.openxmlformats.org/drawingml/2006/main" name="2_Грань">
  <a:themeElements>
    <a:clrScheme name="Грань">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Грань">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ppt/theme/theme9.xml><?xml version="1.0" encoding="utf-8"?>
<a:theme xmlns:a="http://schemas.openxmlformats.org/drawingml/2006/main" name="3_Грань">
  <a:themeElements>
    <a:clrScheme name="Грань">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Грань">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ppt/theme/theme10.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1009</TotalTime>
  <Words>2555</Words>
  <Application>Microsoft Office PowerPoint</Application>
  <PresentationFormat>Экран (4:3)</PresentationFormat>
  <Paragraphs>221</Paragraphs>
  <Slides>34</Slides>
  <Notes>0</Notes>
  <HiddenSlides>0</HiddenSlides>
  <MMClips>0</MMClips>
  <ScaleCrop>false</ScaleCrop>
  <HeadingPairs>
    <vt:vector size="6" baseType="variant">
      <vt:variant>
        <vt:lpstr>Использованные шрифты</vt:lpstr>
      </vt:variant>
      <vt:variant>
        <vt:i4>9</vt:i4>
      </vt:variant>
      <vt:variant>
        <vt:lpstr>Тема</vt:lpstr>
      </vt:variant>
      <vt:variant>
        <vt:i4>9</vt:i4>
      </vt:variant>
      <vt:variant>
        <vt:lpstr>Заголовки слайдов</vt:lpstr>
      </vt:variant>
      <vt:variant>
        <vt:i4>34</vt:i4>
      </vt:variant>
    </vt:vector>
  </HeadingPairs>
  <TitlesOfParts>
    <vt:vector size="52" baseType="lpstr">
      <vt:lpstr>Arial</vt:lpstr>
      <vt:lpstr>Calibri</vt:lpstr>
      <vt:lpstr>Calibri Light</vt:lpstr>
      <vt:lpstr>Century Gothic</vt:lpstr>
      <vt:lpstr>Garamond</vt:lpstr>
      <vt:lpstr>Times New Roman</vt:lpstr>
      <vt:lpstr>Trebuchet MS</vt:lpstr>
      <vt:lpstr>Verdana</vt:lpstr>
      <vt:lpstr>Wingdings 3</vt:lpstr>
      <vt:lpstr>Грань</vt:lpstr>
      <vt:lpstr>1_Грань</vt:lpstr>
      <vt:lpstr>Легкий дым</vt:lpstr>
      <vt:lpstr>Ретро</vt:lpstr>
      <vt:lpstr>Натуральные материалы</vt:lpstr>
      <vt:lpstr>1_Натуральные материалы</vt:lpstr>
      <vt:lpstr>2_Натуральные материалы</vt:lpstr>
      <vt:lpstr>2_Грань</vt:lpstr>
      <vt:lpstr>3_Грань</vt:lpstr>
      <vt:lpstr>12-Мавзу. Мева-сабзавотлардан табиий консервалар тайёрлаш</vt:lpstr>
      <vt:lpstr>Презентация PowerPoint</vt:lpstr>
      <vt:lpstr>Презентация PowerPoint</vt:lpstr>
      <vt:lpstr>Презентация PowerPoint</vt:lpstr>
      <vt:lpstr>Презентация PowerPoint</vt:lpstr>
      <vt:lpstr>Презентация PowerPoint</vt:lpstr>
      <vt:lpstr>Маринадлар</vt:lpstr>
      <vt:lpstr>Икралар</vt:lpstr>
      <vt:lpstr>Сабзавот  ва  мева  маринадлари</vt:lpstr>
      <vt:lpstr>Презентация PowerPoint</vt:lpstr>
      <vt:lpstr>Презентация PowerPoint</vt:lpstr>
      <vt:lpstr>Презентация PowerPoint</vt:lpstr>
      <vt:lpstr>Презентация PowerPoint</vt:lpstr>
      <vt:lpstr>Бошқа турдаги сабзавотларни консервалашга тайёрлаш қуйидаги тартибда амалга оширилади. </vt:lpstr>
      <vt:lpstr>“Ассорти” сабзавот арлашмаси маринади. </vt:lpstr>
      <vt:lpstr> Мева  ва  резаворлар  маринади.</vt:lpstr>
      <vt:lpstr>Мевали компотлар тайёрлаш.</vt:lpstr>
      <vt:lpstr>Презентация PowerPoint</vt:lpstr>
      <vt:lpstr>Томат маҳсулотлари тайёрлаш</vt:lpstr>
      <vt:lpstr>Презентация PowerPoint</vt:lpstr>
      <vt:lpstr>Помидор қайласини тайёрлаш. </vt:lpstr>
      <vt:lpstr>Презентация PowerPoint</vt:lpstr>
      <vt:lpstr>Меваларни қанд билан консервалаш</vt:lpstr>
      <vt:lpstr>Повидло</vt:lpstr>
      <vt:lpstr>Презентация PowerPoint</vt:lpstr>
      <vt:lpstr>Жем.</vt:lpstr>
      <vt:lpstr>Презентация PowerPoint</vt:lpstr>
      <vt:lpstr>Мураббо пишириш.</vt:lpstr>
      <vt:lpstr>Мураббони қадоқлаш, консервалаш ва сақлаш</vt:lpstr>
      <vt:lpstr>Сабзавотларни тузлаш</vt:lpstr>
      <vt:lpstr>1 т тузланган маҳсулот олиш учун зарур хом ашё ва зираворлар миқдори </vt:lpstr>
      <vt:lpstr>Бодринг тузлаш</vt:lpstr>
      <vt:lpstr>Помидор тузлаш</vt:lpstr>
      <vt:lpstr>Презентация PowerPoint</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MUQIMJON Djurayev</cp:lastModifiedBy>
  <cp:revision>155</cp:revision>
  <cp:lastPrinted>1601-01-01T00:00:00Z</cp:lastPrinted>
  <dcterms:created xsi:type="dcterms:W3CDTF">2011-08-22T10:27:00Z</dcterms:created>
  <dcterms:modified xsi:type="dcterms:W3CDTF">2018-06-06T13:48:27Z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