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theme/themeOverride2.xml" ContentType="application/vnd.openxmlformats-officedocument.themeOverr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27"/>
  </p:notesMasterIdLst>
  <p:sldIdLst>
    <p:sldId id="259" r:id="rId2"/>
    <p:sldId id="282" r:id="rId3"/>
    <p:sldId id="283" r:id="rId4"/>
    <p:sldId id="284" r:id="rId5"/>
    <p:sldId id="260" r:id="rId6"/>
    <p:sldId id="261" r:id="rId7"/>
    <p:sldId id="262" r:id="rId8"/>
    <p:sldId id="263" r:id="rId9"/>
    <p:sldId id="264" r:id="rId10"/>
    <p:sldId id="265" r:id="rId11"/>
    <p:sldId id="266" r:id="rId12"/>
    <p:sldId id="267" r:id="rId13"/>
    <p:sldId id="268" r:id="rId14"/>
    <p:sldId id="269" r:id="rId15"/>
    <p:sldId id="271" r:id="rId16"/>
    <p:sldId id="270" r:id="rId17"/>
    <p:sldId id="272" r:id="rId18"/>
    <p:sldId id="273" r:id="rId19"/>
    <p:sldId id="274" r:id="rId20"/>
    <p:sldId id="275" r:id="rId21"/>
    <p:sldId id="276" r:id="rId22"/>
    <p:sldId id="277" r:id="rId23"/>
    <p:sldId id="278" r:id="rId24"/>
    <p:sldId id="280" r:id="rId25"/>
    <p:sldId id="281" r:id="rId2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Средний стиль 2 - акцент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2" Type="http://schemas.openxmlformats.org/officeDocument/2006/relationships/oleObject" Target="file:///G:\DASHA\&#1051;&#1080;&#1089;&#1090;%20Microsoft%20Office%20Excel.xlsx" TargetMode="External"/><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oleObject" Target="file:///G:\DASHA\&#1051;&#1080;&#1089;&#1090;%20Microsoft%20Office%20Excel.xlsx" TargetMode="External"/><Relationship Id="rId1" Type="http://schemas.openxmlformats.org/officeDocument/2006/relationships/themeOverride" Target="../theme/themeOverrid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col"/>
        <c:grouping val="clustered"/>
        <c:varyColors val="0"/>
        <c:ser>
          <c:idx val="0"/>
          <c:order val="0"/>
          <c:tx>
            <c:strRef>
              <c:f>Лист1!$D$121</c:f>
              <c:strCache>
                <c:ptCount val="1"/>
                <c:pt idx="0">
                  <c:v>ЯИМда қишлоқ хўжалиги улуши</c:v>
                </c:pt>
              </c:strCache>
            </c:strRef>
          </c:tx>
          <c:spPr>
            <a:solidFill>
              <a:schemeClr val="accent1">
                <a:lumMod val="60000"/>
                <a:lumOff val="40000"/>
              </a:schemeClr>
            </a:solidFill>
          </c:spPr>
          <c:invertIfNegative val="0"/>
          <c:cat>
            <c:strRef>
              <c:f>Лист1!$E$120:$M$120</c:f>
              <c:strCache>
                <c:ptCount val="9"/>
                <c:pt idx="0">
                  <c:v>2005й.</c:v>
                </c:pt>
                <c:pt idx="1">
                  <c:v>2006й.</c:v>
                </c:pt>
                <c:pt idx="2">
                  <c:v>2007й.</c:v>
                </c:pt>
                <c:pt idx="3">
                  <c:v>2008й.</c:v>
                </c:pt>
                <c:pt idx="4">
                  <c:v>2009й.</c:v>
                </c:pt>
                <c:pt idx="5">
                  <c:v>2010й.</c:v>
                </c:pt>
                <c:pt idx="6">
                  <c:v>2011й.</c:v>
                </c:pt>
                <c:pt idx="7">
                  <c:v>2012й.</c:v>
                </c:pt>
                <c:pt idx="8">
                  <c:v>2013й</c:v>
                </c:pt>
              </c:strCache>
            </c:strRef>
          </c:cat>
          <c:val>
            <c:numRef>
              <c:f>Лист1!$E$121:$M$121</c:f>
              <c:numCache>
                <c:formatCode>0.0</c:formatCode>
                <c:ptCount val="9"/>
                <c:pt idx="0">
                  <c:v>26.3</c:v>
                </c:pt>
                <c:pt idx="1">
                  <c:v>25.1</c:v>
                </c:pt>
                <c:pt idx="2">
                  <c:v>23.2</c:v>
                </c:pt>
                <c:pt idx="3">
                  <c:v>19.7</c:v>
                </c:pt>
                <c:pt idx="4">
                  <c:v>18.600000000000001</c:v>
                </c:pt>
                <c:pt idx="5">
                  <c:v>18</c:v>
                </c:pt>
                <c:pt idx="6">
                  <c:v>17.600000000000001</c:v>
                </c:pt>
                <c:pt idx="7">
                  <c:v>17.5</c:v>
                </c:pt>
                <c:pt idx="8">
                  <c:v>16.8</c:v>
                </c:pt>
              </c:numCache>
            </c:numRef>
          </c:val>
        </c:ser>
        <c:dLbls>
          <c:showLegendKey val="0"/>
          <c:showVal val="0"/>
          <c:showCatName val="0"/>
          <c:showSerName val="0"/>
          <c:showPercent val="0"/>
          <c:showBubbleSize val="0"/>
        </c:dLbls>
        <c:gapWidth val="150"/>
        <c:axId val="25120768"/>
        <c:axId val="25118976"/>
      </c:barChart>
      <c:lineChart>
        <c:grouping val="standard"/>
        <c:varyColors val="0"/>
        <c:ser>
          <c:idx val="1"/>
          <c:order val="1"/>
          <c:tx>
            <c:strRef>
              <c:f>Лист1!$D$122</c:f>
              <c:strCache>
                <c:ptCount val="1"/>
                <c:pt idx="0">
                  <c:v>Қишлоқ хўжалиги маҳсулоти ишлаб чиқаришнинг ўсиш суръатлари </c:v>
                </c:pt>
              </c:strCache>
            </c:strRef>
          </c:tx>
          <c:marker>
            <c:symbol val="none"/>
          </c:marker>
          <c:cat>
            <c:strRef>
              <c:f>Лист1!$E$120:$M$120</c:f>
              <c:strCache>
                <c:ptCount val="9"/>
                <c:pt idx="0">
                  <c:v>2005й.</c:v>
                </c:pt>
                <c:pt idx="1">
                  <c:v>2006й.</c:v>
                </c:pt>
                <c:pt idx="2">
                  <c:v>2007й.</c:v>
                </c:pt>
                <c:pt idx="3">
                  <c:v>2008й.</c:v>
                </c:pt>
                <c:pt idx="4">
                  <c:v>2009й.</c:v>
                </c:pt>
                <c:pt idx="5">
                  <c:v>2010й.</c:v>
                </c:pt>
                <c:pt idx="6">
                  <c:v>2011й.</c:v>
                </c:pt>
                <c:pt idx="7">
                  <c:v>2012й.</c:v>
                </c:pt>
                <c:pt idx="8">
                  <c:v>2013й</c:v>
                </c:pt>
              </c:strCache>
            </c:strRef>
          </c:cat>
          <c:val>
            <c:numRef>
              <c:f>Лист1!$E$122:$M$122</c:f>
              <c:numCache>
                <c:formatCode>0.0</c:formatCode>
                <c:ptCount val="9"/>
                <c:pt idx="0">
                  <c:v>105.4</c:v>
                </c:pt>
                <c:pt idx="1">
                  <c:v>106.7</c:v>
                </c:pt>
                <c:pt idx="2">
                  <c:v>106.1</c:v>
                </c:pt>
                <c:pt idx="3">
                  <c:v>104.5</c:v>
                </c:pt>
                <c:pt idx="4">
                  <c:v>105.7</c:v>
                </c:pt>
                <c:pt idx="5">
                  <c:v>106.9</c:v>
                </c:pt>
                <c:pt idx="6">
                  <c:v>106.6</c:v>
                </c:pt>
                <c:pt idx="7">
                  <c:v>107</c:v>
                </c:pt>
                <c:pt idx="8">
                  <c:v>106.8</c:v>
                </c:pt>
              </c:numCache>
            </c:numRef>
          </c:val>
          <c:smooth val="0"/>
        </c:ser>
        <c:ser>
          <c:idx val="2"/>
          <c:order val="2"/>
          <c:tx>
            <c:strRef>
              <c:f>Лист1!$D$123</c:f>
              <c:strCache>
                <c:ptCount val="1"/>
                <c:pt idx="0">
                  <c:v>Деҳқончилик маҳсулоти ишлаб чиқариш суръатлари ўсиши</c:v>
                </c:pt>
              </c:strCache>
            </c:strRef>
          </c:tx>
          <c:spPr>
            <a:ln>
              <a:prstDash val="dash"/>
            </a:ln>
          </c:spPr>
          <c:marker>
            <c:symbol val="none"/>
          </c:marker>
          <c:cat>
            <c:strRef>
              <c:f>Лист1!$E$120:$M$120</c:f>
              <c:strCache>
                <c:ptCount val="9"/>
                <c:pt idx="0">
                  <c:v>2005й.</c:v>
                </c:pt>
                <c:pt idx="1">
                  <c:v>2006й.</c:v>
                </c:pt>
                <c:pt idx="2">
                  <c:v>2007й.</c:v>
                </c:pt>
                <c:pt idx="3">
                  <c:v>2008й.</c:v>
                </c:pt>
                <c:pt idx="4">
                  <c:v>2009й.</c:v>
                </c:pt>
                <c:pt idx="5">
                  <c:v>2010й.</c:v>
                </c:pt>
                <c:pt idx="6">
                  <c:v>2011й.</c:v>
                </c:pt>
                <c:pt idx="7">
                  <c:v>2012й.</c:v>
                </c:pt>
                <c:pt idx="8">
                  <c:v>2013й</c:v>
                </c:pt>
              </c:strCache>
            </c:strRef>
          </c:cat>
          <c:val>
            <c:numRef>
              <c:f>Лист1!$E$123:$M$123</c:f>
              <c:numCache>
                <c:formatCode>0.0</c:formatCode>
                <c:ptCount val="9"/>
                <c:pt idx="0">
                  <c:v>107</c:v>
                </c:pt>
                <c:pt idx="1">
                  <c:v>107.4</c:v>
                </c:pt>
                <c:pt idx="2">
                  <c:v>107.2</c:v>
                </c:pt>
                <c:pt idx="3">
                  <c:v>103.3</c:v>
                </c:pt>
                <c:pt idx="4">
                  <c:v>105.9</c:v>
                </c:pt>
                <c:pt idx="5">
                  <c:v>106.6</c:v>
                </c:pt>
                <c:pt idx="6">
                  <c:v>106</c:v>
                </c:pt>
                <c:pt idx="7">
                  <c:v>107</c:v>
                </c:pt>
                <c:pt idx="8">
                  <c:v>106.4</c:v>
                </c:pt>
              </c:numCache>
            </c:numRef>
          </c:val>
          <c:smooth val="0"/>
        </c:ser>
        <c:ser>
          <c:idx val="3"/>
          <c:order val="3"/>
          <c:tx>
            <c:strRef>
              <c:f>Лист1!$D$124</c:f>
              <c:strCache>
                <c:ptCount val="1"/>
                <c:pt idx="0">
                  <c:v>Чорвачилик маҳсулоти ишлаб чиқариш суръатлари ўсиши</c:v>
                </c:pt>
              </c:strCache>
            </c:strRef>
          </c:tx>
          <c:spPr>
            <a:ln>
              <a:prstDash val="sysDot"/>
            </a:ln>
          </c:spPr>
          <c:marker>
            <c:symbol val="none"/>
          </c:marker>
          <c:cat>
            <c:strRef>
              <c:f>Лист1!$E$120:$M$120</c:f>
              <c:strCache>
                <c:ptCount val="9"/>
                <c:pt idx="0">
                  <c:v>2005й.</c:v>
                </c:pt>
                <c:pt idx="1">
                  <c:v>2006й.</c:v>
                </c:pt>
                <c:pt idx="2">
                  <c:v>2007й.</c:v>
                </c:pt>
                <c:pt idx="3">
                  <c:v>2008й.</c:v>
                </c:pt>
                <c:pt idx="4">
                  <c:v>2009й.</c:v>
                </c:pt>
                <c:pt idx="5">
                  <c:v>2010й.</c:v>
                </c:pt>
                <c:pt idx="6">
                  <c:v>2011й.</c:v>
                </c:pt>
                <c:pt idx="7">
                  <c:v>2012й.</c:v>
                </c:pt>
                <c:pt idx="8">
                  <c:v>2013й</c:v>
                </c:pt>
              </c:strCache>
            </c:strRef>
          </c:cat>
          <c:val>
            <c:numRef>
              <c:f>Лист1!$E$124:$M$124</c:f>
              <c:numCache>
                <c:formatCode>0.0</c:formatCode>
                <c:ptCount val="9"/>
                <c:pt idx="0">
                  <c:v>103.6</c:v>
                </c:pt>
                <c:pt idx="1">
                  <c:v>105.9</c:v>
                </c:pt>
                <c:pt idx="2">
                  <c:v>104.6</c:v>
                </c:pt>
                <c:pt idx="3">
                  <c:v>105.8</c:v>
                </c:pt>
                <c:pt idx="4">
                  <c:v>105.5</c:v>
                </c:pt>
                <c:pt idx="5">
                  <c:v>107</c:v>
                </c:pt>
                <c:pt idx="6">
                  <c:v>107.6</c:v>
                </c:pt>
                <c:pt idx="7">
                  <c:v>107.1</c:v>
                </c:pt>
                <c:pt idx="8">
                  <c:v>107.4</c:v>
                </c:pt>
              </c:numCache>
            </c:numRef>
          </c:val>
          <c:smooth val="0"/>
        </c:ser>
        <c:dLbls>
          <c:showLegendKey val="0"/>
          <c:showVal val="0"/>
          <c:showCatName val="0"/>
          <c:showSerName val="0"/>
          <c:showPercent val="0"/>
          <c:showBubbleSize val="0"/>
        </c:dLbls>
        <c:marker val="1"/>
        <c:smooth val="0"/>
        <c:axId val="25107456"/>
        <c:axId val="25117440"/>
      </c:lineChart>
      <c:catAx>
        <c:axId val="25107456"/>
        <c:scaling>
          <c:orientation val="minMax"/>
        </c:scaling>
        <c:delete val="0"/>
        <c:axPos val="b"/>
        <c:majorTickMark val="out"/>
        <c:minorTickMark val="none"/>
        <c:tickLblPos val="nextTo"/>
        <c:txPr>
          <a:bodyPr/>
          <a:lstStyle/>
          <a:p>
            <a:pPr>
              <a:defRPr sz="2000">
                <a:latin typeface="Times New Roman" pitchFamily="18" charset="0"/>
                <a:cs typeface="Times New Roman" pitchFamily="18" charset="0"/>
              </a:defRPr>
            </a:pPr>
            <a:endParaRPr lang="ru-RU"/>
          </a:p>
        </c:txPr>
        <c:crossAx val="25117440"/>
        <c:crosses val="autoZero"/>
        <c:auto val="1"/>
        <c:lblAlgn val="ctr"/>
        <c:lblOffset val="100"/>
        <c:noMultiLvlLbl val="0"/>
      </c:catAx>
      <c:valAx>
        <c:axId val="25117440"/>
        <c:scaling>
          <c:orientation val="minMax"/>
        </c:scaling>
        <c:delete val="0"/>
        <c:axPos val="l"/>
        <c:majorGridlines/>
        <c:numFmt formatCode="0.0" sourceLinked="1"/>
        <c:majorTickMark val="out"/>
        <c:minorTickMark val="none"/>
        <c:tickLblPos val="nextTo"/>
        <c:txPr>
          <a:bodyPr/>
          <a:lstStyle/>
          <a:p>
            <a:pPr>
              <a:defRPr sz="2000">
                <a:latin typeface="Times New Roman" pitchFamily="18" charset="0"/>
                <a:cs typeface="Times New Roman" pitchFamily="18" charset="0"/>
              </a:defRPr>
            </a:pPr>
            <a:endParaRPr lang="ru-RU"/>
          </a:p>
        </c:txPr>
        <c:crossAx val="25107456"/>
        <c:crosses val="autoZero"/>
        <c:crossBetween val="between"/>
      </c:valAx>
      <c:valAx>
        <c:axId val="25118976"/>
        <c:scaling>
          <c:orientation val="minMax"/>
          <c:max val="27"/>
          <c:min val="0"/>
        </c:scaling>
        <c:delete val="0"/>
        <c:axPos val="r"/>
        <c:numFmt formatCode="0.0" sourceLinked="1"/>
        <c:majorTickMark val="out"/>
        <c:minorTickMark val="none"/>
        <c:tickLblPos val="nextTo"/>
        <c:txPr>
          <a:bodyPr/>
          <a:lstStyle/>
          <a:p>
            <a:pPr>
              <a:defRPr sz="2000">
                <a:latin typeface="Times New Roman" pitchFamily="18" charset="0"/>
                <a:cs typeface="Times New Roman" pitchFamily="18" charset="0"/>
              </a:defRPr>
            </a:pPr>
            <a:endParaRPr lang="ru-RU"/>
          </a:p>
        </c:txPr>
        <c:crossAx val="25120768"/>
        <c:crosses val="max"/>
        <c:crossBetween val="between"/>
      </c:valAx>
      <c:catAx>
        <c:axId val="25120768"/>
        <c:scaling>
          <c:orientation val="minMax"/>
        </c:scaling>
        <c:delete val="1"/>
        <c:axPos val="b"/>
        <c:majorTickMark val="out"/>
        <c:minorTickMark val="none"/>
        <c:tickLblPos val="nextTo"/>
        <c:crossAx val="25118976"/>
        <c:crossesAt val="0"/>
        <c:auto val="1"/>
        <c:lblAlgn val="ctr"/>
        <c:lblOffset val="100"/>
        <c:noMultiLvlLbl val="0"/>
      </c:catAx>
    </c:plotArea>
    <c:legend>
      <c:legendPos val="b"/>
      <c:layout>
        <c:manualLayout>
          <c:xMode val="edge"/>
          <c:yMode val="edge"/>
          <c:x val="6.1621471753875924E-2"/>
          <c:y val="0.7510719837058476"/>
          <c:w val="0.87051399825021858"/>
          <c:h val="0.24892801629415232"/>
        </c:manualLayout>
      </c:layout>
      <c:overlay val="0"/>
      <c:txPr>
        <a:bodyPr/>
        <a:lstStyle/>
        <a:p>
          <a:pPr>
            <a:defRPr sz="1600">
              <a:latin typeface="Times New Roman" pitchFamily="18" charset="0"/>
              <a:cs typeface="Times New Roman" pitchFamily="18" charset="0"/>
            </a:defRPr>
          </a:pPr>
          <a:endParaRPr lang="ru-RU"/>
        </a:p>
      </c:txPr>
    </c:legend>
    <c:plotVisOnly val="1"/>
    <c:dispBlanksAs val="gap"/>
    <c:showDLblsOverMax val="0"/>
  </c:chart>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col"/>
        <c:grouping val="stacked"/>
        <c:varyColors val="0"/>
        <c:ser>
          <c:idx val="0"/>
          <c:order val="0"/>
          <c:tx>
            <c:strRef>
              <c:f>Лист1!$D$132</c:f>
              <c:strCache>
                <c:ptCount val="1"/>
                <c:pt idx="0">
                  <c:v>Деҳқончилик маҳсулотининг қишлоқ хўжалигидаги улуши</c:v>
                </c:pt>
              </c:strCache>
            </c:strRef>
          </c:tx>
          <c:spPr>
            <a:solidFill>
              <a:srgbClr val="92D050"/>
            </a:solidFill>
            <a:scene3d>
              <a:camera prst="orthographicFront"/>
              <a:lightRig rig="soft" dir="t"/>
            </a:scene3d>
            <a:sp3d prstMaterial="plastic">
              <a:bevelT/>
              <a:bevelB/>
            </a:sp3d>
          </c:spPr>
          <c:invertIfNegative val="0"/>
          <c:dLbls>
            <c:txPr>
              <a:bodyPr/>
              <a:lstStyle/>
              <a:p>
                <a:pPr>
                  <a:defRPr sz="2000"/>
                </a:pPr>
                <a:endParaRPr lang="ru-RU"/>
              </a:p>
            </c:txPr>
            <c:showLegendKey val="0"/>
            <c:showVal val="1"/>
            <c:showCatName val="0"/>
            <c:showSerName val="0"/>
            <c:showPercent val="0"/>
            <c:showBubbleSize val="0"/>
            <c:showLeaderLines val="0"/>
          </c:dLbls>
          <c:cat>
            <c:strRef>
              <c:f>Лист1!$E$131:$M$131</c:f>
              <c:strCache>
                <c:ptCount val="9"/>
                <c:pt idx="0">
                  <c:v>2005й.</c:v>
                </c:pt>
                <c:pt idx="1">
                  <c:v>2006й.</c:v>
                </c:pt>
                <c:pt idx="2">
                  <c:v>2007й.</c:v>
                </c:pt>
                <c:pt idx="3">
                  <c:v>2008й.</c:v>
                </c:pt>
                <c:pt idx="4">
                  <c:v>2009й.</c:v>
                </c:pt>
                <c:pt idx="5">
                  <c:v>2010й.</c:v>
                </c:pt>
                <c:pt idx="6">
                  <c:v>2011й.</c:v>
                </c:pt>
                <c:pt idx="7">
                  <c:v>2012й.</c:v>
                </c:pt>
                <c:pt idx="8">
                  <c:v>2013й</c:v>
                </c:pt>
              </c:strCache>
            </c:strRef>
          </c:cat>
          <c:val>
            <c:numRef>
              <c:f>Лист1!$E$132:$M$132</c:f>
              <c:numCache>
                <c:formatCode>General</c:formatCode>
                <c:ptCount val="9"/>
                <c:pt idx="0">
                  <c:v>55.6</c:v>
                </c:pt>
                <c:pt idx="1">
                  <c:v>55.9</c:v>
                </c:pt>
                <c:pt idx="2">
                  <c:v>55.6</c:v>
                </c:pt>
                <c:pt idx="3">
                  <c:v>56.6</c:v>
                </c:pt>
                <c:pt idx="4">
                  <c:v>57.1</c:v>
                </c:pt>
                <c:pt idx="5">
                  <c:v>59.4</c:v>
                </c:pt>
                <c:pt idx="6">
                  <c:v>57.8</c:v>
                </c:pt>
                <c:pt idx="7">
                  <c:v>58.1</c:v>
                </c:pt>
                <c:pt idx="8">
                  <c:v>59.8</c:v>
                </c:pt>
              </c:numCache>
            </c:numRef>
          </c:val>
        </c:ser>
        <c:ser>
          <c:idx val="1"/>
          <c:order val="1"/>
          <c:tx>
            <c:strRef>
              <c:f>Лист1!$D$133</c:f>
              <c:strCache>
                <c:ptCount val="1"/>
                <c:pt idx="0">
                  <c:v>Чорвачилик маҳсулотининг қишлоқ хўжалигидаги улуши</c:v>
                </c:pt>
              </c:strCache>
            </c:strRef>
          </c:tx>
          <c:spPr>
            <a:solidFill>
              <a:srgbClr val="C00000"/>
            </a:solidFill>
            <a:scene3d>
              <a:camera prst="orthographicFront"/>
              <a:lightRig rig="soft" dir="t"/>
            </a:scene3d>
            <a:sp3d prstMaterial="metal">
              <a:bevelT/>
              <a:bevelB/>
            </a:sp3d>
          </c:spPr>
          <c:invertIfNegative val="0"/>
          <c:dLbls>
            <c:txPr>
              <a:bodyPr/>
              <a:lstStyle/>
              <a:p>
                <a:pPr>
                  <a:defRPr sz="2000"/>
                </a:pPr>
                <a:endParaRPr lang="ru-RU"/>
              </a:p>
            </c:txPr>
            <c:showLegendKey val="0"/>
            <c:showVal val="1"/>
            <c:showCatName val="0"/>
            <c:showSerName val="0"/>
            <c:showPercent val="0"/>
            <c:showBubbleSize val="0"/>
            <c:showLeaderLines val="0"/>
          </c:dLbls>
          <c:cat>
            <c:strRef>
              <c:f>Лист1!$E$131:$M$131</c:f>
              <c:strCache>
                <c:ptCount val="9"/>
                <c:pt idx="0">
                  <c:v>2005й.</c:v>
                </c:pt>
                <c:pt idx="1">
                  <c:v>2006й.</c:v>
                </c:pt>
                <c:pt idx="2">
                  <c:v>2007й.</c:v>
                </c:pt>
                <c:pt idx="3">
                  <c:v>2008й.</c:v>
                </c:pt>
                <c:pt idx="4">
                  <c:v>2009й.</c:v>
                </c:pt>
                <c:pt idx="5">
                  <c:v>2010й.</c:v>
                </c:pt>
                <c:pt idx="6">
                  <c:v>2011й.</c:v>
                </c:pt>
                <c:pt idx="7">
                  <c:v>2012й.</c:v>
                </c:pt>
                <c:pt idx="8">
                  <c:v>2013й</c:v>
                </c:pt>
              </c:strCache>
            </c:strRef>
          </c:cat>
          <c:val>
            <c:numRef>
              <c:f>Лист1!$E$133:$M$133</c:f>
              <c:numCache>
                <c:formatCode>General</c:formatCode>
                <c:ptCount val="9"/>
                <c:pt idx="0">
                  <c:v>44.4</c:v>
                </c:pt>
                <c:pt idx="1">
                  <c:v>44.1</c:v>
                </c:pt>
                <c:pt idx="2">
                  <c:v>44.4</c:v>
                </c:pt>
                <c:pt idx="3">
                  <c:v>43.4</c:v>
                </c:pt>
                <c:pt idx="4">
                  <c:v>42.9</c:v>
                </c:pt>
                <c:pt idx="5">
                  <c:v>40.6</c:v>
                </c:pt>
                <c:pt idx="6">
                  <c:v>42.2</c:v>
                </c:pt>
                <c:pt idx="7">
                  <c:v>41.9</c:v>
                </c:pt>
                <c:pt idx="8">
                  <c:v>40.200000000000003</c:v>
                </c:pt>
              </c:numCache>
            </c:numRef>
          </c:val>
        </c:ser>
        <c:dLbls>
          <c:showLegendKey val="0"/>
          <c:showVal val="0"/>
          <c:showCatName val="0"/>
          <c:showSerName val="0"/>
          <c:showPercent val="0"/>
          <c:showBubbleSize val="0"/>
        </c:dLbls>
        <c:gapWidth val="48"/>
        <c:overlap val="100"/>
        <c:axId val="84420480"/>
        <c:axId val="84422016"/>
      </c:barChart>
      <c:catAx>
        <c:axId val="84420480"/>
        <c:scaling>
          <c:orientation val="minMax"/>
        </c:scaling>
        <c:delete val="0"/>
        <c:axPos val="b"/>
        <c:majorTickMark val="out"/>
        <c:minorTickMark val="none"/>
        <c:tickLblPos val="nextTo"/>
        <c:txPr>
          <a:bodyPr/>
          <a:lstStyle/>
          <a:p>
            <a:pPr>
              <a:defRPr sz="2000">
                <a:latin typeface="Times New Roman" pitchFamily="18" charset="0"/>
                <a:cs typeface="Times New Roman" pitchFamily="18" charset="0"/>
              </a:defRPr>
            </a:pPr>
            <a:endParaRPr lang="ru-RU"/>
          </a:p>
        </c:txPr>
        <c:crossAx val="84422016"/>
        <c:crosses val="autoZero"/>
        <c:auto val="1"/>
        <c:lblAlgn val="ctr"/>
        <c:lblOffset val="100"/>
        <c:noMultiLvlLbl val="0"/>
      </c:catAx>
      <c:valAx>
        <c:axId val="84422016"/>
        <c:scaling>
          <c:orientation val="minMax"/>
          <c:max val="100"/>
        </c:scaling>
        <c:delete val="0"/>
        <c:axPos val="l"/>
        <c:majorGridlines/>
        <c:numFmt formatCode="General" sourceLinked="1"/>
        <c:majorTickMark val="out"/>
        <c:minorTickMark val="none"/>
        <c:tickLblPos val="nextTo"/>
        <c:txPr>
          <a:bodyPr/>
          <a:lstStyle/>
          <a:p>
            <a:pPr>
              <a:defRPr sz="2000">
                <a:latin typeface="Times New Roman" pitchFamily="18" charset="0"/>
                <a:cs typeface="Times New Roman" pitchFamily="18" charset="0"/>
              </a:defRPr>
            </a:pPr>
            <a:endParaRPr lang="ru-RU"/>
          </a:p>
        </c:txPr>
        <c:crossAx val="84420480"/>
        <c:crosses val="autoZero"/>
        <c:crossBetween val="between"/>
      </c:valAx>
    </c:plotArea>
    <c:legend>
      <c:legendPos val="b"/>
      <c:overlay val="0"/>
      <c:txPr>
        <a:bodyPr/>
        <a:lstStyle/>
        <a:p>
          <a:pPr>
            <a:defRPr sz="2000"/>
          </a:pPr>
          <a:endParaRPr lang="ru-RU"/>
        </a:p>
      </c:txPr>
    </c:legend>
    <c:plotVisOnly val="1"/>
    <c:dispBlanksAs val="gap"/>
    <c:showDLblsOverMax val="0"/>
  </c:chart>
  <c:externalData r:id="rId2">
    <c:autoUpdate val="0"/>
  </c:externalData>
</c:chartSpace>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3026A36-F571-40EA-BDF6-444C1E968E78}" type="doc">
      <dgm:prSet loTypeId="urn:microsoft.com/office/officeart/2005/8/layout/vList2" loCatId="list" qsTypeId="urn:microsoft.com/office/officeart/2005/8/quickstyle/3d2" qsCatId="3D" csTypeId="urn:microsoft.com/office/officeart/2005/8/colors/colorful3" csCatId="colorful" phldr="1"/>
      <dgm:spPr/>
      <dgm:t>
        <a:bodyPr/>
        <a:lstStyle/>
        <a:p>
          <a:endParaRPr lang="ru-RU"/>
        </a:p>
      </dgm:t>
    </dgm:pt>
    <dgm:pt modelId="{5259B5A4-9DDA-4ACA-B263-E39D9C976233}">
      <dgm:prSet custT="1"/>
      <dgm:spPr/>
      <dgm:t>
        <a:bodyPr anchor="t"/>
        <a:lstStyle/>
        <a:p>
          <a:pPr algn="ctr" rtl="0"/>
          <a:r>
            <a:rPr lang="ru-RU" sz="2800" b="1" dirty="0" smtClean="0"/>
            <a:t>1-мавзу. </a:t>
          </a:r>
          <a:r>
            <a:rPr lang="uz-Cyrl-UZ" sz="2800" b="1" dirty="0" smtClean="0">
              <a:effectLst/>
            </a:rPr>
            <a:t>Qishloq xo’jaligi  ishlab chiqarishini tashkil etishning ilmiy – uslubiy asoslari.</a:t>
          </a:r>
          <a:r>
            <a:rPr lang="ru-RU" sz="2800" dirty="0" smtClean="0">
              <a:solidFill>
                <a:srgbClr val="FFFF00"/>
              </a:solidFill>
              <a:latin typeface="Times New Roman" pitchFamily="18" charset="0"/>
              <a:cs typeface="Times New Roman" pitchFamily="18" charset="0"/>
            </a:rPr>
            <a:t/>
          </a:r>
          <a:br>
            <a:rPr lang="ru-RU" sz="2800" dirty="0" smtClean="0">
              <a:solidFill>
                <a:srgbClr val="FFFF00"/>
              </a:solidFill>
              <a:latin typeface="Times New Roman" pitchFamily="18" charset="0"/>
              <a:cs typeface="Times New Roman" pitchFamily="18" charset="0"/>
            </a:rPr>
          </a:br>
          <a:r>
            <a:rPr lang="ru-RU" sz="2800" dirty="0" smtClean="0"/>
            <a:t/>
          </a:r>
          <a:br>
            <a:rPr lang="ru-RU" sz="2800" dirty="0" smtClean="0"/>
          </a:br>
          <a:endParaRPr lang="ru-RU" sz="2800" dirty="0"/>
        </a:p>
      </dgm:t>
    </dgm:pt>
    <dgm:pt modelId="{E526B060-F402-4CBD-9261-FBA212247CEE}" type="parTrans" cxnId="{D914FE69-4BB9-4EE0-A855-5B85CFE78D22}">
      <dgm:prSet/>
      <dgm:spPr/>
      <dgm:t>
        <a:bodyPr/>
        <a:lstStyle/>
        <a:p>
          <a:endParaRPr lang="ru-RU"/>
        </a:p>
      </dgm:t>
    </dgm:pt>
    <dgm:pt modelId="{7A162671-B616-4BC9-991A-4189A8BE9B00}" type="sibTrans" cxnId="{D914FE69-4BB9-4EE0-A855-5B85CFE78D22}">
      <dgm:prSet/>
      <dgm:spPr/>
      <dgm:t>
        <a:bodyPr/>
        <a:lstStyle/>
        <a:p>
          <a:endParaRPr lang="ru-RU"/>
        </a:p>
      </dgm:t>
    </dgm:pt>
    <dgm:pt modelId="{2BCF7788-B156-49CF-87B5-04C60C4FED89}" type="pres">
      <dgm:prSet presAssocID="{E3026A36-F571-40EA-BDF6-444C1E968E78}" presName="linear" presStyleCnt="0">
        <dgm:presLayoutVars>
          <dgm:animLvl val="lvl"/>
          <dgm:resizeHandles val="exact"/>
        </dgm:presLayoutVars>
      </dgm:prSet>
      <dgm:spPr/>
      <dgm:t>
        <a:bodyPr/>
        <a:lstStyle/>
        <a:p>
          <a:endParaRPr lang="ru-RU"/>
        </a:p>
      </dgm:t>
    </dgm:pt>
    <dgm:pt modelId="{A1E0E0B1-A004-4DB9-9526-C6FFAE49E036}" type="pres">
      <dgm:prSet presAssocID="{5259B5A4-9DDA-4ACA-B263-E39D9C976233}" presName="parentText" presStyleLbl="node1" presStyleIdx="0" presStyleCnt="1" custLinFactNeighborX="126" custLinFactNeighborY="-9011">
        <dgm:presLayoutVars>
          <dgm:chMax val="0"/>
          <dgm:bulletEnabled val="1"/>
        </dgm:presLayoutVars>
      </dgm:prSet>
      <dgm:spPr/>
      <dgm:t>
        <a:bodyPr/>
        <a:lstStyle/>
        <a:p>
          <a:endParaRPr lang="ru-RU"/>
        </a:p>
      </dgm:t>
    </dgm:pt>
  </dgm:ptLst>
  <dgm:cxnLst>
    <dgm:cxn modelId="{9E66868B-20ED-43EB-8816-460B52FFB943}" type="presOf" srcId="{E3026A36-F571-40EA-BDF6-444C1E968E78}" destId="{2BCF7788-B156-49CF-87B5-04C60C4FED89}" srcOrd="0" destOrd="0" presId="urn:microsoft.com/office/officeart/2005/8/layout/vList2"/>
    <dgm:cxn modelId="{9131E8A9-B404-404A-B38B-C73874367C72}" type="presOf" srcId="{5259B5A4-9DDA-4ACA-B263-E39D9C976233}" destId="{A1E0E0B1-A004-4DB9-9526-C6FFAE49E036}" srcOrd="0" destOrd="0" presId="urn:microsoft.com/office/officeart/2005/8/layout/vList2"/>
    <dgm:cxn modelId="{D914FE69-4BB9-4EE0-A855-5B85CFE78D22}" srcId="{E3026A36-F571-40EA-BDF6-444C1E968E78}" destId="{5259B5A4-9DDA-4ACA-B263-E39D9C976233}" srcOrd="0" destOrd="0" parTransId="{E526B060-F402-4CBD-9261-FBA212247CEE}" sibTransId="{7A162671-B616-4BC9-991A-4189A8BE9B00}"/>
    <dgm:cxn modelId="{ECEFADB3-4805-4118-8049-9E51F8908D97}" type="presParOf" srcId="{2BCF7788-B156-49CF-87B5-04C60C4FED89}" destId="{A1E0E0B1-A004-4DB9-9526-C6FFAE49E036}"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A191291-6133-42DE-8B97-5C43354E13AA}" type="doc">
      <dgm:prSet loTypeId="urn:microsoft.com/office/officeart/2005/8/layout/vList2" loCatId="list" qsTypeId="urn:microsoft.com/office/officeart/2005/8/quickstyle/3d2" qsCatId="3D" csTypeId="urn:microsoft.com/office/officeart/2005/8/colors/colorful1#1" csCatId="colorful" phldr="1"/>
      <dgm:spPr/>
      <dgm:t>
        <a:bodyPr/>
        <a:lstStyle/>
        <a:p>
          <a:endParaRPr lang="ru-RU"/>
        </a:p>
      </dgm:t>
    </dgm:pt>
    <dgm:pt modelId="{AA4E5185-4E12-4534-BC3A-77DA67D5A27F}">
      <dgm:prSet custT="1"/>
      <dgm:spPr/>
      <dgm:t>
        <a:bodyPr/>
        <a:lstStyle/>
        <a:p>
          <a:pPr rtl="0"/>
          <a:r>
            <a:rPr lang="en-US" sz="2400" dirty="0" smtClean="0">
              <a:latin typeface="Times New Roman" pitchFamily="18" charset="0"/>
              <a:cs typeface="Times New Roman" pitchFamily="18" charset="0"/>
            </a:rPr>
            <a:t>2.Qishloq </a:t>
          </a:r>
          <a:r>
            <a:rPr lang="en-US" sz="2400" dirty="0" err="1" smtClean="0">
              <a:latin typeface="Times New Roman" pitchFamily="18" charset="0"/>
              <a:cs typeface="Times New Roman" pitchFamily="18" charset="0"/>
            </a:rPr>
            <a:t>xo’jaligi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iqtisodiyotida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agrar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munosabatlarning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o’ziga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xos</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xususiyatlari</a:t>
          </a:r>
          <a:r>
            <a:rPr lang="en-US" sz="2400" dirty="0" smtClean="0">
              <a:latin typeface="Times New Roman" pitchFamily="18" charset="0"/>
              <a:cs typeface="Times New Roman" pitchFamily="18" charset="0"/>
            </a:rPr>
            <a:t>.</a:t>
          </a:r>
          <a:endParaRPr lang="ru-RU" sz="2400" dirty="0"/>
        </a:p>
      </dgm:t>
    </dgm:pt>
    <dgm:pt modelId="{11EF665F-2329-4627-B9CA-87443FF8C9D9}" type="parTrans" cxnId="{53F15554-1C65-43AB-A2E6-E7AF99F404B0}">
      <dgm:prSet/>
      <dgm:spPr/>
      <dgm:t>
        <a:bodyPr/>
        <a:lstStyle/>
        <a:p>
          <a:endParaRPr lang="ru-RU"/>
        </a:p>
      </dgm:t>
    </dgm:pt>
    <dgm:pt modelId="{035772BF-72AD-456C-8CE8-0E3A92F88178}" type="sibTrans" cxnId="{53F15554-1C65-43AB-A2E6-E7AF99F404B0}">
      <dgm:prSet/>
      <dgm:spPr/>
      <dgm:t>
        <a:bodyPr/>
        <a:lstStyle/>
        <a:p>
          <a:endParaRPr lang="ru-RU"/>
        </a:p>
      </dgm:t>
    </dgm:pt>
    <dgm:pt modelId="{563E8866-BC86-4CDA-AEE2-1C3243E1B67E}">
      <dgm:prSet custT="1"/>
      <dgm:spPr/>
      <dgm:t>
        <a:bodyPr/>
        <a:lstStyle/>
        <a:p>
          <a:pPr algn="just" rtl="0"/>
          <a:r>
            <a:rPr lang="en-US" sz="1800" dirty="0" smtClean="0"/>
            <a:t>3</a:t>
          </a:r>
          <a:r>
            <a:rPr lang="uz-Cyrl-UZ" sz="1800" dirty="0" smtClean="0"/>
            <a:t>. </a:t>
          </a:r>
          <a:r>
            <a:rPr lang="en-US" sz="2400" dirty="0" smtClean="0">
              <a:latin typeface="Times New Roman" pitchFamily="18" charset="0"/>
              <a:cs typeface="Times New Roman" pitchFamily="18" charset="0"/>
            </a:rPr>
            <a:t>.</a:t>
          </a:r>
          <a:r>
            <a:rPr lang="en-US" sz="2400" dirty="0" err="1" smtClean="0">
              <a:latin typeface="Times New Roman" pitchFamily="18" charset="0"/>
              <a:cs typeface="Times New Roman" pitchFamily="18" charset="0"/>
            </a:rPr>
            <a:t>Iqtisodiyotni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modernizasiyalash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sharoitida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resurslarni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cheklanganligi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qishloq</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xo’jaligi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ishlab</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chiqarishini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tashkil</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etishning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o’ziga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xos</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xususiyatlari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qonuniyatlari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tamoyillari</a:t>
          </a:r>
          <a:endParaRPr lang="ru-RU" sz="2400" dirty="0"/>
        </a:p>
      </dgm:t>
    </dgm:pt>
    <dgm:pt modelId="{C63AD244-F6B9-4268-9585-5DA78E90EC5B}" type="parTrans" cxnId="{CDECD9BE-2C44-4A9D-A271-0988A10C13F5}">
      <dgm:prSet/>
      <dgm:spPr/>
      <dgm:t>
        <a:bodyPr/>
        <a:lstStyle/>
        <a:p>
          <a:endParaRPr lang="ru-RU"/>
        </a:p>
      </dgm:t>
    </dgm:pt>
    <dgm:pt modelId="{995C7690-3117-4C16-83EC-5AD59EB6571C}" type="sibTrans" cxnId="{CDECD9BE-2C44-4A9D-A271-0988A10C13F5}">
      <dgm:prSet/>
      <dgm:spPr/>
      <dgm:t>
        <a:bodyPr/>
        <a:lstStyle/>
        <a:p>
          <a:endParaRPr lang="ru-RU"/>
        </a:p>
      </dgm:t>
    </dgm:pt>
    <dgm:pt modelId="{176B21EE-A683-44AC-AE90-2471C169ADE1}">
      <dgm:prSet custT="1"/>
      <dgm:spPr/>
      <dgm:t>
        <a:bodyPr/>
        <a:lstStyle/>
        <a:p>
          <a:pPr algn="just" rtl="0"/>
          <a:r>
            <a:rPr lang="en-US" sz="2000" dirty="0" smtClean="0">
              <a:latin typeface="Times New Roman" pitchFamily="18" charset="0"/>
              <a:cs typeface="Times New Roman" pitchFamily="18" charset="0"/>
            </a:rPr>
            <a:t>4.Agrar </a:t>
          </a:r>
          <a:r>
            <a:rPr lang="en-US" sz="2000" dirty="0" err="1" smtClean="0">
              <a:latin typeface="Times New Roman" pitchFamily="18" charset="0"/>
              <a:cs typeface="Times New Roman" pitchFamily="18" charset="0"/>
            </a:rPr>
            <a:t>sohada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iqtisodiy</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islohotlarnng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asosiy</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yo’nalishlari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Yer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kodeksi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Qishloq</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xo’jaligi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kooperativi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shirkat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xo’jaligi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to’g’risida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Fermer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xo’jaligi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to’g’risida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Dehqon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xo’jaligi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to’g’risida”gi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qonunlarning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Prezident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Farmonlari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va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Vazirlar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Mahkamasining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qarorlarining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mazmuni</a:t>
          </a:r>
          <a:endParaRPr lang="ru-RU" sz="2000" dirty="0"/>
        </a:p>
      </dgm:t>
    </dgm:pt>
    <dgm:pt modelId="{D42A3702-4A66-4CD6-A689-E4E080E0BBAE}" type="parTrans" cxnId="{EF7ED58F-5F54-4ECE-9C43-1D3AF1B91ACE}">
      <dgm:prSet/>
      <dgm:spPr/>
      <dgm:t>
        <a:bodyPr/>
        <a:lstStyle/>
        <a:p>
          <a:endParaRPr lang="ru-RU"/>
        </a:p>
      </dgm:t>
    </dgm:pt>
    <dgm:pt modelId="{8B326777-4780-4D0A-A3D6-2115B5B81046}" type="sibTrans" cxnId="{EF7ED58F-5F54-4ECE-9C43-1D3AF1B91ACE}">
      <dgm:prSet/>
      <dgm:spPr/>
      <dgm:t>
        <a:bodyPr/>
        <a:lstStyle/>
        <a:p>
          <a:endParaRPr lang="ru-RU"/>
        </a:p>
      </dgm:t>
    </dgm:pt>
    <dgm:pt modelId="{C3CBDBAA-701B-4F73-A4CA-6EC7702C8A5A}">
      <dgm:prSet custT="1"/>
      <dgm:spPr/>
      <dgm:t>
        <a:bodyPr/>
        <a:lstStyle/>
        <a:p>
          <a:pPr rtl="0"/>
          <a:r>
            <a:rPr lang="en-US" sz="2400" dirty="0" err="1" smtClean="0">
              <a:latin typeface="Times New Roman" pitchFamily="18" charset="0"/>
              <a:cs typeface="Times New Roman" pitchFamily="18" charset="0"/>
            </a:rPr>
            <a:t>Reja</a:t>
          </a:r>
          <a:r>
            <a:rPr lang="en-US" sz="2400" dirty="0" smtClean="0">
              <a:latin typeface="Times New Roman" pitchFamily="18" charset="0"/>
              <a:cs typeface="Times New Roman" pitchFamily="18" charset="0"/>
            </a:rPr>
            <a:t>:</a:t>
          </a:r>
        </a:p>
        <a:p>
          <a:pPr rtl="0"/>
          <a:r>
            <a:rPr lang="en-US" sz="2400" dirty="0" smtClean="0">
              <a:latin typeface="Times New Roman" pitchFamily="18" charset="0"/>
              <a:cs typeface="Times New Roman" pitchFamily="18" charset="0"/>
            </a:rPr>
            <a:t>1.Qishloq </a:t>
          </a:r>
          <a:r>
            <a:rPr lang="en-US" sz="2400" dirty="0" err="1" smtClean="0">
              <a:latin typeface="Times New Roman" pitchFamily="18" charset="0"/>
              <a:cs typeface="Times New Roman" pitchFamily="18" charset="0"/>
            </a:rPr>
            <a:t>xo’jaligi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ishlab</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chiqarishini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tashkil</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etish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fanining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predmeti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vazifalari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uslubi</a:t>
          </a:r>
          <a:r>
            <a:rPr lang="en-US" sz="2400" dirty="0" smtClean="0">
              <a:latin typeface="Times New Roman" pitchFamily="18" charset="0"/>
              <a:cs typeface="Times New Roman" pitchFamily="18" charset="0"/>
            </a:rPr>
            <a:t>.</a:t>
          </a:r>
          <a:endParaRPr lang="ru-RU" sz="2400" b="1" dirty="0"/>
        </a:p>
      </dgm:t>
    </dgm:pt>
    <dgm:pt modelId="{F544F96C-B16F-4ACD-BE86-357D18A6715B}" type="parTrans" cxnId="{EE4934F2-4E37-42B3-B79D-9A2991AB0641}">
      <dgm:prSet/>
      <dgm:spPr/>
      <dgm:t>
        <a:bodyPr/>
        <a:lstStyle/>
        <a:p>
          <a:endParaRPr lang="ru-RU"/>
        </a:p>
      </dgm:t>
    </dgm:pt>
    <dgm:pt modelId="{DD8C406D-4EDB-4764-9B3B-383954437449}" type="sibTrans" cxnId="{EE4934F2-4E37-42B3-B79D-9A2991AB0641}">
      <dgm:prSet/>
      <dgm:spPr/>
      <dgm:t>
        <a:bodyPr/>
        <a:lstStyle/>
        <a:p>
          <a:endParaRPr lang="ru-RU"/>
        </a:p>
      </dgm:t>
    </dgm:pt>
    <dgm:pt modelId="{B822BDBA-316F-45F8-B57B-4F3FD0346380}" type="pres">
      <dgm:prSet presAssocID="{5A191291-6133-42DE-8B97-5C43354E13AA}" presName="linear" presStyleCnt="0">
        <dgm:presLayoutVars>
          <dgm:animLvl val="lvl"/>
          <dgm:resizeHandles val="exact"/>
        </dgm:presLayoutVars>
      </dgm:prSet>
      <dgm:spPr/>
      <dgm:t>
        <a:bodyPr/>
        <a:lstStyle/>
        <a:p>
          <a:endParaRPr lang="ru-RU"/>
        </a:p>
      </dgm:t>
    </dgm:pt>
    <dgm:pt modelId="{78CFE2CA-4124-4B1F-85D1-983A1A53412A}" type="pres">
      <dgm:prSet presAssocID="{C3CBDBAA-701B-4F73-A4CA-6EC7702C8A5A}" presName="parentText" presStyleLbl="node1" presStyleIdx="0" presStyleCnt="4">
        <dgm:presLayoutVars>
          <dgm:chMax val="0"/>
          <dgm:bulletEnabled val="1"/>
        </dgm:presLayoutVars>
      </dgm:prSet>
      <dgm:spPr/>
      <dgm:t>
        <a:bodyPr/>
        <a:lstStyle/>
        <a:p>
          <a:endParaRPr lang="ru-RU"/>
        </a:p>
      </dgm:t>
    </dgm:pt>
    <dgm:pt modelId="{0D5DB418-5F19-4036-B8A8-42C536E60AF3}" type="pres">
      <dgm:prSet presAssocID="{DD8C406D-4EDB-4764-9B3B-383954437449}" presName="spacer" presStyleCnt="0"/>
      <dgm:spPr/>
    </dgm:pt>
    <dgm:pt modelId="{026BD68D-F4B3-4D8D-BB36-6F03A8E56713}" type="pres">
      <dgm:prSet presAssocID="{AA4E5185-4E12-4534-BC3A-77DA67D5A27F}" presName="parentText" presStyleLbl="node1" presStyleIdx="1" presStyleCnt="4" custLinFactNeighborX="-749" custLinFactNeighborY="-30006">
        <dgm:presLayoutVars>
          <dgm:chMax val="0"/>
          <dgm:bulletEnabled val="1"/>
        </dgm:presLayoutVars>
      </dgm:prSet>
      <dgm:spPr/>
      <dgm:t>
        <a:bodyPr/>
        <a:lstStyle/>
        <a:p>
          <a:endParaRPr lang="ru-RU"/>
        </a:p>
      </dgm:t>
    </dgm:pt>
    <dgm:pt modelId="{FA832B05-6881-4331-A12A-9C94C76CC1C5}" type="pres">
      <dgm:prSet presAssocID="{035772BF-72AD-456C-8CE8-0E3A92F88178}" presName="spacer" presStyleCnt="0"/>
      <dgm:spPr/>
    </dgm:pt>
    <dgm:pt modelId="{B41B1EF0-F7D5-4BD2-A2BE-35AC9E06448B}" type="pres">
      <dgm:prSet presAssocID="{563E8866-BC86-4CDA-AEE2-1C3243E1B67E}" presName="parentText" presStyleLbl="node1" presStyleIdx="2" presStyleCnt="4">
        <dgm:presLayoutVars>
          <dgm:chMax val="0"/>
          <dgm:bulletEnabled val="1"/>
        </dgm:presLayoutVars>
      </dgm:prSet>
      <dgm:spPr/>
      <dgm:t>
        <a:bodyPr/>
        <a:lstStyle/>
        <a:p>
          <a:endParaRPr lang="ru-RU"/>
        </a:p>
      </dgm:t>
    </dgm:pt>
    <dgm:pt modelId="{816A543E-842D-47EF-BC24-2E5A046FD1BF}" type="pres">
      <dgm:prSet presAssocID="{995C7690-3117-4C16-83EC-5AD59EB6571C}" presName="spacer" presStyleCnt="0"/>
      <dgm:spPr/>
    </dgm:pt>
    <dgm:pt modelId="{8E497319-8EEF-4E85-97E6-34C401CA9C53}" type="pres">
      <dgm:prSet presAssocID="{176B21EE-A683-44AC-AE90-2471C169ADE1}" presName="parentText" presStyleLbl="node1" presStyleIdx="3" presStyleCnt="4">
        <dgm:presLayoutVars>
          <dgm:chMax val="0"/>
          <dgm:bulletEnabled val="1"/>
        </dgm:presLayoutVars>
      </dgm:prSet>
      <dgm:spPr/>
      <dgm:t>
        <a:bodyPr/>
        <a:lstStyle/>
        <a:p>
          <a:endParaRPr lang="ru-RU"/>
        </a:p>
      </dgm:t>
    </dgm:pt>
  </dgm:ptLst>
  <dgm:cxnLst>
    <dgm:cxn modelId="{A93A7E40-D5B6-4B96-AA8E-C10A7541F88E}" type="presOf" srcId="{176B21EE-A683-44AC-AE90-2471C169ADE1}" destId="{8E497319-8EEF-4E85-97E6-34C401CA9C53}" srcOrd="0" destOrd="0" presId="urn:microsoft.com/office/officeart/2005/8/layout/vList2"/>
    <dgm:cxn modelId="{830D0565-00BF-41A3-B567-72249766F575}" type="presOf" srcId="{563E8866-BC86-4CDA-AEE2-1C3243E1B67E}" destId="{B41B1EF0-F7D5-4BD2-A2BE-35AC9E06448B}" srcOrd="0" destOrd="0" presId="urn:microsoft.com/office/officeart/2005/8/layout/vList2"/>
    <dgm:cxn modelId="{F2F24755-25A5-4D88-AED9-F9369C8E7E0B}" type="presOf" srcId="{C3CBDBAA-701B-4F73-A4CA-6EC7702C8A5A}" destId="{78CFE2CA-4124-4B1F-85D1-983A1A53412A}" srcOrd="0" destOrd="0" presId="urn:microsoft.com/office/officeart/2005/8/layout/vList2"/>
    <dgm:cxn modelId="{53F15554-1C65-43AB-A2E6-E7AF99F404B0}" srcId="{5A191291-6133-42DE-8B97-5C43354E13AA}" destId="{AA4E5185-4E12-4534-BC3A-77DA67D5A27F}" srcOrd="1" destOrd="0" parTransId="{11EF665F-2329-4627-B9CA-87443FF8C9D9}" sibTransId="{035772BF-72AD-456C-8CE8-0E3A92F88178}"/>
    <dgm:cxn modelId="{277C13FE-485C-4208-B85C-E0C2320FB234}" type="presOf" srcId="{AA4E5185-4E12-4534-BC3A-77DA67D5A27F}" destId="{026BD68D-F4B3-4D8D-BB36-6F03A8E56713}" srcOrd="0" destOrd="0" presId="urn:microsoft.com/office/officeart/2005/8/layout/vList2"/>
    <dgm:cxn modelId="{EE4934F2-4E37-42B3-B79D-9A2991AB0641}" srcId="{5A191291-6133-42DE-8B97-5C43354E13AA}" destId="{C3CBDBAA-701B-4F73-A4CA-6EC7702C8A5A}" srcOrd="0" destOrd="0" parTransId="{F544F96C-B16F-4ACD-BE86-357D18A6715B}" sibTransId="{DD8C406D-4EDB-4764-9B3B-383954437449}"/>
    <dgm:cxn modelId="{73C9F184-4D99-4C9A-910B-DB9FF311E68C}" type="presOf" srcId="{5A191291-6133-42DE-8B97-5C43354E13AA}" destId="{B822BDBA-316F-45F8-B57B-4F3FD0346380}" srcOrd="0" destOrd="0" presId="urn:microsoft.com/office/officeart/2005/8/layout/vList2"/>
    <dgm:cxn modelId="{EF7ED58F-5F54-4ECE-9C43-1D3AF1B91ACE}" srcId="{5A191291-6133-42DE-8B97-5C43354E13AA}" destId="{176B21EE-A683-44AC-AE90-2471C169ADE1}" srcOrd="3" destOrd="0" parTransId="{D42A3702-4A66-4CD6-A689-E4E080E0BBAE}" sibTransId="{8B326777-4780-4D0A-A3D6-2115B5B81046}"/>
    <dgm:cxn modelId="{CDECD9BE-2C44-4A9D-A271-0988A10C13F5}" srcId="{5A191291-6133-42DE-8B97-5C43354E13AA}" destId="{563E8866-BC86-4CDA-AEE2-1C3243E1B67E}" srcOrd="2" destOrd="0" parTransId="{C63AD244-F6B9-4268-9585-5DA78E90EC5B}" sibTransId="{995C7690-3117-4C16-83EC-5AD59EB6571C}"/>
    <dgm:cxn modelId="{3B4EE4DA-849F-4DBB-9BCA-236ED6033A16}" type="presParOf" srcId="{B822BDBA-316F-45F8-B57B-4F3FD0346380}" destId="{78CFE2CA-4124-4B1F-85D1-983A1A53412A}" srcOrd="0" destOrd="0" presId="urn:microsoft.com/office/officeart/2005/8/layout/vList2"/>
    <dgm:cxn modelId="{3C072CB1-69F2-4714-87A5-073705683244}" type="presParOf" srcId="{B822BDBA-316F-45F8-B57B-4F3FD0346380}" destId="{0D5DB418-5F19-4036-B8A8-42C536E60AF3}" srcOrd="1" destOrd="0" presId="urn:microsoft.com/office/officeart/2005/8/layout/vList2"/>
    <dgm:cxn modelId="{9F0E4122-A26D-4E1C-9AF2-858DD0E0BADC}" type="presParOf" srcId="{B822BDBA-316F-45F8-B57B-4F3FD0346380}" destId="{026BD68D-F4B3-4D8D-BB36-6F03A8E56713}" srcOrd="2" destOrd="0" presId="urn:microsoft.com/office/officeart/2005/8/layout/vList2"/>
    <dgm:cxn modelId="{2E3CC47B-A9F8-495D-A1CE-D6BEF8F47BE0}" type="presParOf" srcId="{B822BDBA-316F-45F8-B57B-4F3FD0346380}" destId="{FA832B05-6881-4331-A12A-9C94C76CC1C5}" srcOrd="3" destOrd="0" presId="urn:microsoft.com/office/officeart/2005/8/layout/vList2"/>
    <dgm:cxn modelId="{EDFCE25F-893F-412D-A0A2-97D5E3F9A3A6}" type="presParOf" srcId="{B822BDBA-316F-45F8-B57B-4F3FD0346380}" destId="{B41B1EF0-F7D5-4BD2-A2BE-35AC9E06448B}" srcOrd="4" destOrd="0" presId="urn:microsoft.com/office/officeart/2005/8/layout/vList2"/>
    <dgm:cxn modelId="{DAB9B182-44CF-4FE1-A220-7CDEEA63991D}" type="presParOf" srcId="{B822BDBA-316F-45F8-B57B-4F3FD0346380}" destId="{816A543E-842D-47EF-BC24-2E5A046FD1BF}" srcOrd="5" destOrd="0" presId="urn:microsoft.com/office/officeart/2005/8/layout/vList2"/>
    <dgm:cxn modelId="{8DE72270-8745-40ED-B006-0ACCEC96A8AF}" type="presParOf" srcId="{B822BDBA-316F-45F8-B57B-4F3FD0346380}" destId="{8E497319-8EEF-4E85-97E6-34C401CA9C53}" srcOrd="6"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765E4E8-CC24-4F28-8F6F-2346D95DE081}" type="doc">
      <dgm:prSet loTypeId="urn:microsoft.com/office/officeart/2005/8/layout/vList2" loCatId="list" qsTypeId="urn:microsoft.com/office/officeart/2005/8/quickstyle/3d3" qsCatId="3D" csTypeId="urn:microsoft.com/office/officeart/2005/8/colors/colorful4" csCatId="colorful" phldr="1"/>
      <dgm:spPr/>
      <dgm:t>
        <a:bodyPr/>
        <a:lstStyle/>
        <a:p>
          <a:endParaRPr lang="ru-RU"/>
        </a:p>
      </dgm:t>
    </dgm:pt>
    <dgm:pt modelId="{0BB8A47B-F753-44D3-80D5-6F49C19BE17D}">
      <dgm:prSet custT="1"/>
      <dgm:spPr/>
      <dgm:t>
        <a:bodyPr/>
        <a:lstStyle/>
        <a:p>
          <a:pPr algn="just"/>
          <a:r>
            <a:rPr lang="uz-Cyrl-UZ" sz="2200" dirty="0" smtClean="0">
              <a:latin typeface="Times New Roman" pitchFamily="18" charset="0"/>
              <a:cs typeface="Times New Roman" pitchFamily="18" charset="0"/>
            </a:rPr>
            <a:t>Qishloq xo’jaligi ishlab chiqarishini tashkil etish bu - qishloq xo’jaligi korxonalari va agrosanoat tizimining boshqa sohadagi tashkilotlar bilan o’zaro munosabatida samarali faoliyat ko’rsatishi qonuniyatlari, tamoyillari, xo’jalikni yuritish tizimining oqilona tashkil etilishi  va joriy etish qonuniyatlari hamda qoidalarini ochib beradigan va ilmiy asoslaydigan fandir.</a:t>
          </a:r>
          <a:endParaRPr lang="ru-RU" sz="2200" dirty="0">
            <a:latin typeface="Times New Roman" pitchFamily="18" charset="0"/>
            <a:cs typeface="Times New Roman" pitchFamily="18" charset="0"/>
          </a:endParaRPr>
        </a:p>
      </dgm:t>
    </dgm:pt>
    <dgm:pt modelId="{2F1BC0E1-74A8-4522-A7EC-CD53C19B2B9B}" type="parTrans" cxnId="{2FDB6E5D-CD0A-4E4F-8E1F-B8C7DDCC8230}">
      <dgm:prSet/>
      <dgm:spPr/>
      <dgm:t>
        <a:bodyPr/>
        <a:lstStyle/>
        <a:p>
          <a:endParaRPr lang="ru-RU"/>
        </a:p>
      </dgm:t>
    </dgm:pt>
    <dgm:pt modelId="{D6C2C24E-859C-4999-9146-F55CF06A6B58}" type="sibTrans" cxnId="{2FDB6E5D-CD0A-4E4F-8E1F-B8C7DDCC8230}">
      <dgm:prSet/>
      <dgm:spPr/>
      <dgm:t>
        <a:bodyPr/>
        <a:lstStyle/>
        <a:p>
          <a:endParaRPr lang="ru-RU"/>
        </a:p>
      </dgm:t>
    </dgm:pt>
    <dgm:pt modelId="{1FF3156C-6413-4A78-9131-4C17F5593D26}" type="pres">
      <dgm:prSet presAssocID="{F765E4E8-CC24-4F28-8F6F-2346D95DE081}" presName="linear" presStyleCnt="0">
        <dgm:presLayoutVars>
          <dgm:animLvl val="lvl"/>
          <dgm:resizeHandles val="exact"/>
        </dgm:presLayoutVars>
      </dgm:prSet>
      <dgm:spPr/>
      <dgm:t>
        <a:bodyPr/>
        <a:lstStyle/>
        <a:p>
          <a:endParaRPr lang="ru-RU"/>
        </a:p>
      </dgm:t>
    </dgm:pt>
    <dgm:pt modelId="{1A3C2E8F-96B2-46D0-BEAB-3CE38FCAA100}" type="pres">
      <dgm:prSet presAssocID="{0BB8A47B-F753-44D3-80D5-6F49C19BE17D}" presName="parentText" presStyleLbl="node1" presStyleIdx="0" presStyleCnt="1" custScaleY="808599" custLinFactNeighborX="1746" custLinFactNeighborY="-645">
        <dgm:presLayoutVars>
          <dgm:chMax val="0"/>
          <dgm:bulletEnabled val="1"/>
        </dgm:presLayoutVars>
      </dgm:prSet>
      <dgm:spPr>
        <a:prstGeom prst="flowChartPunchedTape">
          <a:avLst/>
        </a:prstGeom>
      </dgm:spPr>
      <dgm:t>
        <a:bodyPr/>
        <a:lstStyle/>
        <a:p>
          <a:endParaRPr lang="ru-RU"/>
        </a:p>
      </dgm:t>
    </dgm:pt>
  </dgm:ptLst>
  <dgm:cxnLst>
    <dgm:cxn modelId="{23BAC239-83D5-4CC0-8D27-0EE5FCA0AD96}" type="presOf" srcId="{0BB8A47B-F753-44D3-80D5-6F49C19BE17D}" destId="{1A3C2E8F-96B2-46D0-BEAB-3CE38FCAA100}" srcOrd="0" destOrd="0" presId="urn:microsoft.com/office/officeart/2005/8/layout/vList2"/>
    <dgm:cxn modelId="{F40EAD42-DAA3-4C08-9DAC-DA23DD7B3A96}" type="presOf" srcId="{F765E4E8-CC24-4F28-8F6F-2346D95DE081}" destId="{1FF3156C-6413-4A78-9131-4C17F5593D26}" srcOrd="0" destOrd="0" presId="urn:microsoft.com/office/officeart/2005/8/layout/vList2"/>
    <dgm:cxn modelId="{2FDB6E5D-CD0A-4E4F-8E1F-B8C7DDCC8230}" srcId="{F765E4E8-CC24-4F28-8F6F-2346D95DE081}" destId="{0BB8A47B-F753-44D3-80D5-6F49C19BE17D}" srcOrd="0" destOrd="0" parTransId="{2F1BC0E1-74A8-4522-A7EC-CD53C19B2B9B}" sibTransId="{D6C2C24E-859C-4999-9146-F55CF06A6B58}"/>
    <dgm:cxn modelId="{D53DB24D-CF29-4E50-9215-A6C7A65CEA4E}" type="presParOf" srcId="{1FF3156C-6413-4A78-9131-4C17F5593D26}" destId="{1A3C2E8F-96B2-46D0-BEAB-3CE38FCAA100}"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16C1D73-86E6-4E23-9E87-3B2E06F4C07B}" type="doc">
      <dgm:prSet loTypeId="urn:microsoft.com/office/officeart/2005/8/layout/vList2" loCatId="list" qsTypeId="urn:microsoft.com/office/officeart/2005/8/quickstyle/3d2" qsCatId="3D" csTypeId="urn:microsoft.com/office/officeart/2005/8/colors/colorful3" csCatId="colorful" phldr="1"/>
      <dgm:spPr/>
      <dgm:t>
        <a:bodyPr/>
        <a:lstStyle/>
        <a:p>
          <a:endParaRPr lang="ru-RU"/>
        </a:p>
      </dgm:t>
    </dgm:pt>
    <dgm:pt modelId="{2F779025-348F-458B-966E-1E9D98181366}">
      <dgm:prSet/>
      <dgm:spPr/>
      <dgm:t>
        <a:bodyPr/>
        <a:lstStyle/>
        <a:p>
          <a:pPr rtl="0"/>
          <a:r>
            <a:rPr lang="uz-Cyrl-UZ" dirty="0" smtClean="0"/>
            <a:t>1. </a:t>
          </a:r>
          <a:r>
            <a:rPr lang="en-US" dirty="0" smtClean="0">
              <a:latin typeface="Times New Roman" pitchFamily="18" charset="0"/>
              <a:cs typeface="Times New Roman" pitchFamily="18" charset="0"/>
            </a:rPr>
            <a:t>1.Qishloq </a:t>
          </a:r>
          <a:r>
            <a:rPr lang="en-US" dirty="0" err="1" smtClean="0">
              <a:latin typeface="Times New Roman" pitchFamily="18" charset="0"/>
              <a:cs typeface="Times New Roman" pitchFamily="18" charset="0"/>
            </a:rPr>
            <a:t>xo’jaligi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ishlab</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chiqarishini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tashkil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etish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fanining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predmeti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vazifalari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uslubi</a:t>
          </a:r>
          <a:r>
            <a:rPr lang="en-US" dirty="0" smtClean="0">
              <a:latin typeface="Times New Roman" pitchFamily="18" charset="0"/>
              <a:cs typeface="Times New Roman" pitchFamily="18" charset="0"/>
            </a:rPr>
            <a:t>.</a:t>
          </a:r>
          <a:endParaRPr lang="ru-RU" dirty="0"/>
        </a:p>
      </dgm:t>
    </dgm:pt>
    <dgm:pt modelId="{5DBACEC9-4AF1-4095-A6A3-E91F851C65F0}" type="parTrans" cxnId="{2A1C62F6-D343-44C0-B7BA-87A51B2230B9}">
      <dgm:prSet/>
      <dgm:spPr/>
      <dgm:t>
        <a:bodyPr/>
        <a:lstStyle/>
        <a:p>
          <a:endParaRPr lang="ru-RU"/>
        </a:p>
      </dgm:t>
    </dgm:pt>
    <dgm:pt modelId="{514BCAEB-6776-4C46-AB7F-AD0C2270FBB6}" type="sibTrans" cxnId="{2A1C62F6-D343-44C0-B7BA-87A51B2230B9}">
      <dgm:prSet/>
      <dgm:spPr/>
      <dgm:t>
        <a:bodyPr/>
        <a:lstStyle/>
        <a:p>
          <a:endParaRPr lang="ru-RU"/>
        </a:p>
      </dgm:t>
    </dgm:pt>
    <dgm:pt modelId="{1D72A879-1B1B-418B-AEF3-849F21DB5379}" type="pres">
      <dgm:prSet presAssocID="{D16C1D73-86E6-4E23-9E87-3B2E06F4C07B}" presName="linear" presStyleCnt="0">
        <dgm:presLayoutVars>
          <dgm:animLvl val="lvl"/>
          <dgm:resizeHandles val="exact"/>
        </dgm:presLayoutVars>
      </dgm:prSet>
      <dgm:spPr/>
      <dgm:t>
        <a:bodyPr/>
        <a:lstStyle/>
        <a:p>
          <a:endParaRPr lang="ru-RU"/>
        </a:p>
      </dgm:t>
    </dgm:pt>
    <dgm:pt modelId="{53850072-BA41-452D-93F7-3488BBA665C4}" type="pres">
      <dgm:prSet presAssocID="{2F779025-348F-458B-966E-1E9D98181366}" presName="parentText" presStyleLbl="node1" presStyleIdx="0" presStyleCnt="1">
        <dgm:presLayoutVars>
          <dgm:chMax val="0"/>
          <dgm:bulletEnabled val="1"/>
        </dgm:presLayoutVars>
      </dgm:prSet>
      <dgm:spPr/>
      <dgm:t>
        <a:bodyPr/>
        <a:lstStyle/>
        <a:p>
          <a:endParaRPr lang="ru-RU"/>
        </a:p>
      </dgm:t>
    </dgm:pt>
  </dgm:ptLst>
  <dgm:cxnLst>
    <dgm:cxn modelId="{2A1C62F6-D343-44C0-B7BA-87A51B2230B9}" srcId="{D16C1D73-86E6-4E23-9E87-3B2E06F4C07B}" destId="{2F779025-348F-458B-966E-1E9D98181366}" srcOrd="0" destOrd="0" parTransId="{5DBACEC9-4AF1-4095-A6A3-E91F851C65F0}" sibTransId="{514BCAEB-6776-4C46-AB7F-AD0C2270FBB6}"/>
    <dgm:cxn modelId="{920AD7DD-1C47-45EE-9720-A28B295B2E8B}" type="presOf" srcId="{D16C1D73-86E6-4E23-9E87-3B2E06F4C07B}" destId="{1D72A879-1B1B-418B-AEF3-849F21DB5379}" srcOrd="0" destOrd="0" presId="urn:microsoft.com/office/officeart/2005/8/layout/vList2"/>
    <dgm:cxn modelId="{F6CAF19E-C964-4955-A1C2-0704FA3242AB}" type="presOf" srcId="{2F779025-348F-458B-966E-1E9D98181366}" destId="{53850072-BA41-452D-93F7-3488BBA665C4}" srcOrd="0" destOrd="0" presId="urn:microsoft.com/office/officeart/2005/8/layout/vList2"/>
    <dgm:cxn modelId="{41A50BAA-D1EC-4B7F-809C-97DE6B4E210F}" type="presParOf" srcId="{1D72A879-1B1B-418B-AEF3-849F21DB5379}" destId="{53850072-BA41-452D-93F7-3488BBA665C4}"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2627AD9-B9C0-44DE-A3B2-43BA27276709}" type="doc">
      <dgm:prSet loTypeId="urn:microsoft.com/office/officeart/2005/8/layout/hList6" loCatId="list" qsTypeId="urn:microsoft.com/office/officeart/2005/8/quickstyle/3d2" qsCatId="3D" csTypeId="urn:microsoft.com/office/officeart/2005/8/colors/accent1_2" csCatId="accent1" phldr="1"/>
      <dgm:spPr/>
      <dgm:t>
        <a:bodyPr/>
        <a:lstStyle/>
        <a:p>
          <a:endParaRPr lang="ru-RU"/>
        </a:p>
      </dgm:t>
    </dgm:pt>
    <dgm:pt modelId="{292F963C-15A4-4370-9993-804086DE55E6}">
      <dgm:prSet custT="1"/>
      <dgm:spPr/>
      <dgm:t>
        <a:bodyPr/>
        <a:lstStyle/>
        <a:p>
          <a:pPr algn="just" rtl="0"/>
          <a:r>
            <a:rPr lang="uz-Cyrl-UZ" sz="2400" b="1" dirty="0" smtClean="0">
              <a:solidFill>
                <a:schemeClr val="tx1"/>
              </a:solidFill>
              <a:latin typeface="Times New Roman" pitchFamily="18" charset="0"/>
              <a:cs typeface="Times New Roman" pitchFamily="18" charset="0"/>
            </a:rPr>
            <a:t>Demak, qishloq xo’jaligi korxonalari-fanining predmeti esa qishloq xo’jaligi korxonalarida ishlab chiqarishni ilg’or tajribalari va ilmiy asosda tashkil etilishi masalalaridan iboratdir.</a:t>
          </a:r>
          <a:endParaRPr lang="ru-RU" sz="2400" b="1" dirty="0" smtClean="0">
            <a:solidFill>
              <a:schemeClr val="tx1"/>
            </a:solidFill>
            <a:latin typeface="Times New Roman" pitchFamily="18" charset="0"/>
            <a:cs typeface="Times New Roman" pitchFamily="18" charset="0"/>
          </a:endParaRPr>
        </a:p>
        <a:p>
          <a:pPr algn="just"/>
          <a:r>
            <a:rPr lang="uz-Cyrl-UZ" sz="2400" b="1" dirty="0" smtClean="0">
              <a:solidFill>
                <a:schemeClr val="tx1"/>
              </a:solidFill>
              <a:latin typeface="Times New Roman" pitchFamily="18" charset="0"/>
              <a:cs typeface="Times New Roman" pitchFamily="18" charset="0"/>
            </a:rPr>
            <a:t>“Qishloq xo’jaligini ishlab chiqarishini tashkil etish” fan sifatida ishlab chiqarishni uch elementning uyg’unligi: texnika, texnologiya va ishlab chiqarishni birligida o’rganadi. Bu elementlar o’zaro mustahkam bog’liqdir.</a:t>
          </a:r>
          <a:endParaRPr lang="ru-RU" sz="2400" b="1" dirty="0">
            <a:solidFill>
              <a:schemeClr val="tx1"/>
            </a:solidFill>
            <a:latin typeface="Times New Roman" pitchFamily="18" charset="0"/>
            <a:cs typeface="Times New Roman" pitchFamily="18" charset="0"/>
          </a:endParaRPr>
        </a:p>
      </dgm:t>
    </dgm:pt>
    <dgm:pt modelId="{AB4B978D-245E-43A5-89BB-04E1FAE8D4C0}" type="parTrans" cxnId="{3568149E-E0FD-424D-A766-D7D33D351B4A}">
      <dgm:prSet/>
      <dgm:spPr/>
      <dgm:t>
        <a:bodyPr/>
        <a:lstStyle/>
        <a:p>
          <a:endParaRPr lang="ru-RU"/>
        </a:p>
      </dgm:t>
    </dgm:pt>
    <dgm:pt modelId="{96B5EDF9-DB9A-46AD-8F88-15B2E5562C9D}" type="sibTrans" cxnId="{3568149E-E0FD-424D-A766-D7D33D351B4A}">
      <dgm:prSet/>
      <dgm:spPr/>
      <dgm:t>
        <a:bodyPr/>
        <a:lstStyle/>
        <a:p>
          <a:endParaRPr lang="ru-RU"/>
        </a:p>
      </dgm:t>
    </dgm:pt>
    <dgm:pt modelId="{FB1E7F4E-65A1-4D2D-88A5-1BB3E2AEBBE7}" type="pres">
      <dgm:prSet presAssocID="{A2627AD9-B9C0-44DE-A3B2-43BA27276709}" presName="Name0" presStyleCnt="0">
        <dgm:presLayoutVars>
          <dgm:dir/>
          <dgm:resizeHandles val="exact"/>
        </dgm:presLayoutVars>
      </dgm:prSet>
      <dgm:spPr/>
      <dgm:t>
        <a:bodyPr/>
        <a:lstStyle/>
        <a:p>
          <a:endParaRPr lang="ru-RU"/>
        </a:p>
      </dgm:t>
    </dgm:pt>
    <dgm:pt modelId="{612B4A6B-2421-42AF-854A-6EDF6878CBAC}" type="pres">
      <dgm:prSet presAssocID="{292F963C-15A4-4370-9993-804086DE55E6}" presName="node" presStyleLbl="node1" presStyleIdx="0" presStyleCnt="1">
        <dgm:presLayoutVars>
          <dgm:bulletEnabled val="1"/>
        </dgm:presLayoutVars>
      </dgm:prSet>
      <dgm:spPr/>
      <dgm:t>
        <a:bodyPr/>
        <a:lstStyle/>
        <a:p>
          <a:endParaRPr lang="ru-RU"/>
        </a:p>
      </dgm:t>
    </dgm:pt>
  </dgm:ptLst>
  <dgm:cxnLst>
    <dgm:cxn modelId="{3568149E-E0FD-424D-A766-D7D33D351B4A}" srcId="{A2627AD9-B9C0-44DE-A3B2-43BA27276709}" destId="{292F963C-15A4-4370-9993-804086DE55E6}" srcOrd="0" destOrd="0" parTransId="{AB4B978D-245E-43A5-89BB-04E1FAE8D4C0}" sibTransId="{96B5EDF9-DB9A-46AD-8F88-15B2E5562C9D}"/>
    <dgm:cxn modelId="{733EAAF6-51FF-4036-BF04-A17FB16F8149}" type="presOf" srcId="{A2627AD9-B9C0-44DE-A3B2-43BA27276709}" destId="{FB1E7F4E-65A1-4D2D-88A5-1BB3E2AEBBE7}" srcOrd="0" destOrd="0" presId="urn:microsoft.com/office/officeart/2005/8/layout/hList6"/>
    <dgm:cxn modelId="{BD06A9C6-59C7-4D1B-961B-67135427B3AD}" type="presOf" srcId="{292F963C-15A4-4370-9993-804086DE55E6}" destId="{612B4A6B-2421-42AF-854A-6EDF6878CBAC}" srcOrd="0" destOrd="0" presId="urn:microsoft.com/office/officeart/2005/8/layout/hList6"/>
    <dgm:cxn modelId="{93E2B57F-A546-446A-A4E7-D1E8E5E7E9D7}" type="presParOf" srcId="{FB1E7F4E-65A1-4D2D-88A5-1BB3E2AEBBE7}" destId="{612B4A6B-2421-42AF-854A-6EDF6878CBAC}" srcOrd="0"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F84B42E-5F6B-4828-893B-77F46338531C}" type="doc">
      <dgm:prSet loTypeId="urn:microsoft.com/office/officeart/2005/8/layout/vList2" loCatId="list" qsTypeId="urn:microsoft.com/office/officeart/2005/8/quickstyle/3d2" qsCatId="3D" csTypeId="urn:microsoft.com/office/officeart/2005/8/colors/colorful5" csCatId="colorful" phldr="1"/>
      <dgm:spPr/>
      <dgm:t>
        <a:bodyPr/>
        <a:lstStyle/>
        <a:p>
          <a:endParaRPr lang="ru-RU"/>
        </a:p>
      </dgm:t>
    </dgm:pt>
    <dgm:pt modelId="{7F759C60-E9A5-4BBC-94FC-003BE7B186CF}">
      <dgm:prSet/>
      <dgm:spPr/>
      <dgm:t>
        <a:bodyPr/>
        <a:lstStyle/>
        <a:p>
          <a:pPr rtl="0"/>
          <a:r>
            <a:rPr lang="en-US" dirty="0" smtClean="0"/>
            <a:t>“</a:t>
          </a:r>
          <a:r>
            <a:rPr lang="en-US" dirty="0" err="1" smtClean="0"/>
            <a:t>Qishloq</a:t>
          </a:r>
          <a:r>
            <a:rPr lang="en-US" dirty="0" smtClean="0"/>
            <a:t> </a:t>
          </a:r>
          <a:r>
            <a:rPr lang="en-US" dirty="0" err="1" smtClean="0"/>
            <a:t>xo’jaligi</a:t>
          </a:r>
          <a:r>
            <a:rPr lang="en-US" dirty="0" smtClean="0"/>
            <a:t> </a:t>
          </a:r>
          <a:r>
            <a:rPr lang="en-US" dirty="0" err="1" smtClean="0"/>
            <a:t>ishlab</a:t>
          </a:r>
          <a:r>
            <a:rPr lang="en-US" dirty="0" smtClean="0"/>
            <a:t> </a:t>
          </a:r>
          <a:r>
            <a:rPr lang="en-US" dirty="0" err="1" smtClean="0"/>
            <a:t>chiqarishini</a:t>
          </a:r>
          <a:r>
            <a:rPr lang="en-US" dirty="0" smtClean="0"/>
            <a:t> </a:t>
          </a:r>
          <a:r>
            <a:rPr lang="en-US" dirty="0" err="1" smtClean="0"/>
            <a:t>tashkil</a:t>
          </a:r>
          <a:r>
            <a:rPr lang="en-US" dirty="0" smtClean="0"/>
            <a:t> </a:t>
          </a:r>
          <a:r>
            <a:rPr lang="en-US" dirty="0" err="1" smtClean="0"/>
            <a:t>etish</a:t>
          </a:r>
          <a:r>
            <a:rPr lang="en-US" dirty="0" smtClean="0"/>
            <a:t>” </a:t>
          </a:r>
          <a:r>
            <a:rPr lang="en-US" dirty="0" err="1" smtClean="0"/>
            <a:t>fanining</a:t>
          </a:r>
          <a:r>
            <a:rPr lang="en-US" dirty="0" smtClean="0"/>
            <a:t> </a:t>
          </a:r>
          <a:r>
            <a:rPr lang="en-US" dirty="0" err="1" smtClean="0"/>
            <a:t>vazifalari</a:t>
          </a:r>
          <a:r>
            <a:rPr lang="en-US" dirty="0" smtClean="0"/>
            <a:t> - </a:t>
          </a:r>
          <a:r>
            <a:rPr lang="en-US" dirty="0" err="1" smtClean="0"/>
            <a:t>qishloq</a:t>
          </a:r>
          <a:r>
            <a:rPr lang="en-US" dirty="0" smtClean="0"/>
            <a:t> </a:t>
          </a:r>
          <a:r>
            <a:rPr lang="en-US" dirty="0" err="1" smtClean="0"/>
            <a:t>xo’jaligiga</a:t>
          </a:r>
          <a:r>
            <a:rPr lang="en-US" dirty="0" smtClean="0"/>
            <a:t> </a:t>
          </a:r>
          <a:r>
            <a:rPr lang="en-US" dirty="0" err="1" smtClean="0"/>
            <a:t>doir</a:t>
          </a:r>
          <a:r>
            <a:rPr lang="en-US" dirty="0" smtClean="0"/>
            <a:t> </a:t>
          </a:r>
          <a:r>
            <a:rPr lang="en-US" dirty="0" err="1" smtClean="0"/>
            <a:t>tadqiqotlar</a:t>
          </a:r>
          <a:r>
            <a:rPr lang="en-US" dirty="0" smtClean="0"/>
            <a:t>, </a:t>
          </a:r>
          <a:r>
            <a:rPr lang="en-US" dirty="0" err="1" smtClean="0"/>
            <a:t>tajribalarni</a:t>
          </a:r>
          <a:r>
            <a:rPr lang="en-US" dirty="0" smtClean="0"/>
            <a:t> </a:t>
          </a:r>
          <a:r>
            <a:rPr lang="en-US" dirty="0" err="1" smtClean="0"/>
            <a:t>umumlashtirish</a:t>
          </a:r>
          <a:r>
            <a:rPr lang="en-US" dirty="0" smtClean="0"/>
            <a:t> </a:t>
          </a:r>
          <a:r>
            <a:rPr lang="en-US" dirty="0" err="1" smtClean="0"/>
            <a:t>asosida</a:t>
          </a:r>
          <a:r>
            <a:rPr lang="en-US" dirty="0" smtClean="0"/>
            <a:t>, </a:t>
          </a:r>
          <a:r>
            <a:rPr lang="en-US" dirty="0" err="1" smtClean="0"/>
            <a:t>mavjud</a:t>
          </a:r>
          <a:r>
            <a:rPr lang="en-US" dirty="0" smtClean="0"/>
            <a:t> </a:t>
          </a:r>
          <a:r>
            <a:rPr lang="en-US" dirty="0" err="1" smtClean="0"/>
            <a:t>qonuniyatlar</a:t>
          </a:r>
          <a:r>
            <a:rPr lang="en-US" dirty="0" smtClean="0"/>
            <a:t> </a:t>
          </a:r>
          <a:r>
            <a:rPr lang="en-US" dirty="0" err="1" smtClean="0"/>
            <a:t>va</a:t>
          </a:r>
          <a:r>
            <a:rPr lang="en-US" dirty="0" smtClean="0"/>
            <a:t> </a:t>
          </a:r>
          <a:r>
            <a:rPr lang="en-US" dirty="0" err="1" smtClean="0"/>
            <a:t>tamoyillarga</a:t>
          </a:r>
          <a:r>
            <a:rPr lang="en-US" dirty="0" smtClean="0"/>
            <a:t> </a:t>
          </a:r>
          <a:r>
            <a:rPr lang="en-US" dirty="0" err="1" smtClean="0"/>
            <a:t>muvofiq</a:t>
          </a:r>
          <a:r>
            <a:rPr lang="en-US" dirty="0" smtClean="0"/>
            <a:t> </a:t>
          </a:r>
          <a:r>
            <a:rPr lang="en-US" dirty="0" err="1" smtClean="0"/>
            <a:t>qishloq</a:t>
          </a:r>
          <a:r>
            <a:rPr lang="en-US" dirty="0" smtClean="0"/>
            <a:t> </a:t>
          </a:r>
          <a:r>
            <a:rPr lang="en-US" dirty="0" err="1" smtClean="0"/>
            <a:t>xo’jaligi</a:t>
          </a:r>
          <a:r>
            <a:rPr lang="en-US" dirty="0" smtClean="0"/>
            <a:t> </a:t>
          </a:r>
          <a:r>
            <a:rPr lang="en-US" dirty="0" err="1" smtClean="0"/>
            <a:t>korxonalarining</a:t>
          </a:r>
          <a:r>
            <a:rPr lang="en-US" dirty="0" smtClean="0"/>
            <a:t> </a:t>
          </a:r>
          <a:r>
            <a:rPr lang="en-US" dirty="0" err="1" smtClean="0"/>
            <a:t>oqilona</a:t>
          </a:r>
          <a:r>
            <a:rPr lang="en-US" dirty="0" smtClean="0"/>
            <a:t>, </a:t>
          </a:r>
          <a:r>
            <a:rPr lang="en-US" dirty="0" err="1" smtClean="0"/>
            <a:t>eng</a:t>
          </a:r>
          <a:r>
            <a:rPr lang="en-US" dirty="0" smtClean="0"/>
            <a:t> </a:t>
          </a:r>
          <a:r>
            <a:rPr lang="en-US" dirty="0" err="1" smtClean="0"/>
            <a:t>samarali</a:t>
          </a:r>
          <a:r>
            <a:rPr lang="en-US" dirty="0" smtClean="0"/>
            <a:t> </a:t>
          </a:r>
          <a:r>
            <a:rPr lang="en-US" dirty="0" err="1" smtClean="0"/>
            <a:t>va</a:t>
          </a:r>
          <a:r>
            <a:rPr lang="en-US" dirty="0" smtClean="0"/>
            <a:t> </a:t>
          </a:r>
          <a:r>
            <a:rPr lang="en-US" dirty="0" err="1" smtClean="0"/>
            <a:t>maqbul</a:t>
          </a:r>
          <a:r>
            <a:rPr lang="en-US" dirty="0" smtClean="0"/>
            <a:t> </a:t>
          </a:r>
          <a:r>
            <a:rPr lang="en-US" dirty="0" err="1" smtClean="0"/>
            <a:t>tuzilishi</a:t>
          </a:r>
          <a:r>
            <a:rPr lang="en-US" dirty="0" smtClean="0"/>
            <a:t> </a:t>
          </a:r>
          <a:r>
            <a:rPr lang="en-US" dirty="0" err="1" smtClean="0"/>
            <a:t>bo’yicha</a:t>
          </a:r>
          <a:r>
            <a:rPr lang="en-US" dirty="0" smtClean="0"/>
            <a:t> </a:t>
          </a:r>
          <a:r>
            <a:rPr lang="en-US" dirty="0" err="1" smtClean="0"/>
            <a:t>ilmiy</a:t>
          </a:r>
          <a:r>
            <a:rPr lang="en-US" dirty="0" smtClean="0"/>
            <a:t> </a:t>
          </a:r>
          <a:r>
            <a:rPr lang="en-US" dirty="0" err="1" smtClean="0"/>
            <a:t>qoidalar</a:t>
          </a:r>
          <a:r>
            <a:rPr lang="en-US" dirty="0" smtClean="0"/>
            <a:t> </a:t>
          </a:r>
          <a:r>
            <a:rPr lang="en-US" dirty="0" err="1" smtClean="0"/>
            <a:t>va</a:t>
          </a:r>
          <a:r>
            <a:rPr lang="en-US" dirty="0" smtClean="0"/>
            <a:t> </a:t>
          </a:r>
          <a:r>
            <a:rPr lang="en-US" dirty="0" err="1" smtClean="0"/>
            <a:t>amaliy</a:t>
          </a:r>
          <a:r>
            <a:rPr lang="en-US" dirty="0" smtClean="0"/>
            <a:t> </a:t>
          </a:r>
          <a:r>
            <a:rPr lang="en-US" dirty="0" err="1" smtClean="0"/>
            <a:t>tavsiyalarni</a:t>
          </a:r>
          <a:r>
            <a:rPr lang="en-US" dirty="0" smtClean="0"/>
            <a:t> </a:t>
          </a:r>
          <a:r>
            <a:rPr lang="en-US" dirty="0" err="1" smtClean="0"/>
            <a:t>ishlab</a:t>
          </a:r>
          <a:r>
            <a:rPr lang="en-US" dirty="0" smtClean="0"/>
            <a:t> </a:t>
          </a:r>
          <a:r>
            <a:rPr lang="en-US" dirty="0" err="1" smtClean="0"/>
            <a:t>chiqishdan</a:t>
          </a:r>
          <a:r>
            <a:rPr lang="en-US" dirty="0" smtClean="0"/>
            <a:t> </a:t>
          </a:r>
          <a:r>
            <a:rPr lang="en-US" dirty="0" err="1" smtClean="0"/>
            <a:t>iboratdir</a:t>
          </a:r>
          <a:r>
            <a:rPr lang="en-US" dirty="0" smtClean="0"/>
            <a:t>.</a:t>
          </a:r>
          <a:endParaRPr lang="ru-RU" b="1" dirty="0">
            <a:solidFill>
              <a:schemeClr val="tx1"/>
            </a:solidFill>
          </a:endParaRPr>
        </a:p>
      </dgm:t>
    </dgm:pt>
    <dgm:pt modelId="{BDE1E477-C7FF-4528-9A34-36E800140D5E}" type="parTrans" cxnId="{2370CC9B-5FC9-413F-A97D-9CDCFE5684EA}">
      <dgm:prSet/>
      <dgm:spPr/>
      <dgm:t>
        <a:bodyPr/>
        <a:lstStyle/>
        <a:p>
          <a:endParaRPr lang="ru-RU"/>
        </a:p>
      </dgm:t>
    </dgm:pt>
    <dgm:pt modelId="{A12CE4D8-F850-406E-AD83-4FA60089D884}" type="sibTrans" cxnId="{2370CC9B-5FC9-413F-A97D-9CDCFE5684EA}">
      <dgm:prSet/>
      <dgm:spPr/>
      <dgm:t>
        <a:bodyPr/>
        <a:lstStyle/>
        <a:p>
          <a:endParaRPr lang="ru-RU"/>
        </a:p>
      </dgm:t>
    </dgm:pt>
    <dgm:pt modelId="{D16517C9-7D0F-41E8-8F8E-9FD47964AFA6}" type="pres">
      <dgm:prSet presAssocID="{3F84B42E-5F6B-4828-893B-77F46338531C}" presName="linear" presStyleCnt="0">
        <dgm:presLayoutVars>
          <dgm:animLvl val="lvl"/>
          <dgm:resizeHandles val="exact"/>
        </dgm:presLayoutVars>
      </dgm:prSet>
      <dgm:spPr/>
      <dgm:t>
        <a:bodyPr/>
        <a:lstStyle/>
        <a:p>
          <a:endParaRPr lang="ru-RU"/>
        </a:p>
      </dgm:t>
    </dgm:pt>
    <dgm:pt modelId="{8D73A026-BD9C-4573-92C2-445DE1B1F39F}" type="pres">
      <dgm:prSet presAssocID="{7F759C60-E9A5-4BBC-94FC-003BE7B186CF}" presName="parentText" presStyleLbl="node1" presStyleIdx="0" presStyleCnt="1">
        <dgm:presLayoutVars>
          <dgm:chMax val="0"/>
          <dgm:bulletEnabled val="1"/>
        </dgm:presLayoutVars>
      </dgm:prSet>
      <dgm:spPr/>
      <dgm:t>
        <a:bodyPr/>
        <a:lstStyle/>
        <a:p>
          <a:endParaRPr lang="ru-RU"/>
        </a:p>
      </dgm:t>
    </dgm:pt>
  </dgm:ptLst>
  <dgm:cxnLst>
    <dgm:cxn modelId="{51BE79D4-EBD5-4649-9019-658AD5F37156}" type="presOf" srcId="{7F759C60-E9A5-4BBC-94FC-003BE7B186CF}" destId="{8D73A026-BD9C-4573-92C2-445DE1B1F39F}" srcOrd="0" destOrd="0" presId="urn:microsoft.com/office/officeart/2005/8/layout/vList2"/>
    <dgm:cxn modelId="{2370CC9B-5FC9-413F-A97D-9CDCFE5684EA}" srcId="{3F84B42E-5F6B-4828-893B-77F46338531C}" destId="{7F759C60-E9A5-4BBC-94FC-003BE7B186CF}" srcOrd="0" destOrd="0" parTransId="{BDE1E477-C7FF-4528-9A34-36E800140D5E}" sibTransId="{A12CE4D8-F850-406E-AD83-4FA60089D884}"/>
    <dgm:cxn modelId="{97628858-9395-43DB-81C3-2EFB46FDACBF}" type="presOf" srcId="{3F84B42E-5F6B-4828-893B-77F46338531C}" destId="{D16517C9-7D0F-41E8-8F8E-9FD47964AFA6}" srcOrd="0" destOrd="0" presId="urn:microsoft.com/office/officeart/2005/8/layout/vList2"/>
    <dgm:cxn modelId="{1823A1C4-05CC-44E0-9601-7B40C6599D0E}" type="presParOf" srcId="{D16517C9-7D0F-41E8-8F8E-9FD47964AFA6}" destId="{8D73A026-BD9C-4573-92C2-445DE1B1F39F}"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735D16B4-2B10-4FC0-8D29-E393CF9CBF10}" type="doc">
      <dgm:prSet loTypeId="urn:microsoft.com/office/officeart/2005/8/layout/vList2" loCatId="list" qsTypeId="urn:microsoft.com/office/officeart/2005/8/quickstyle/simple2" qsCatId="simple" csTypeId="urn:microsoft.com/office/officeart/2005/8/colors/colorful3" csCatId="colorful" phldr="1"/>
      <dgm:spPr/>
      <dgm:t>
        <a:bodyPr/>
        <a:lstStyle/>
        <a:p>
          <a:endParaRPr lang="ru-RU"/>
        </a:p>
      </dgm:t>
    </dgm:pt>
    <dgm:pt modelId="{66589184-FBC6-4E77-9AE3-54639D2E95E1}">
      <dgm:prSet/>
      <dgm:spPr/>
      <dgm:t>
        <a:bodyPr/>
        <a:lstStyle/>
        <a:p>
          <a:pPr rtl="0"/>
          <a:r>
            <a:rPr lang="uz-Cyrl-UZ" dirty="0" smtClean="0"/>
            <a:t>Umuman, qaysi soha yoki tarmoq bo’lmasin ishlab chiqarishni tashkil etishning vazifalari, quyidagilardan iborat:</a:t>
          </a:r>
          <a:endParaRPr lang="ru-RU" dirty="0"/>
        </a:p>
      </dgm:t>
    </dgm:pt>
    <dgm:pt modelId="{347B4655-DF88-48A8-B288-59C7FCD179F3}" type="parTrans" cxnId="{AE327575-0842-4CE8-B834-683B7F399A11}">
      <dgm:prSet/>
      <dgm:spPr/>
      <dgm:t>
        <a:bodyPr/>
        <a:lstStyle/>
        <a:p>
          <a:endParaRPr lang="ru-RU"/>
        </a:p>
      </dgm:t>
    </dgm:pt>
    <dgm:pt modelId="{ED41CBAD-29B8-40B6-B582-89FF1C5214F5}" type="sibTrans" cxnId="{AE327575-0842-4CE8-B834-683B7F399A11}">
      <dgm:prSet/>
      <dgm:spPr/>
      <dgm:t>
        <a:bodyPr/>
        <a:lstStyle/>
        <a:p>
          <a:endParaRPr lang="ru-RU"/>
        </a:p>
      </dgm:t>
    </dgm:pt>
    <dgm:pt modelId="{FA27733A-A6C9-4EDE-934F-475956848B07}" type="pres">
      <dgm:prSet presAssocID="{735D16B4-2B10-4FC0-8D29-E393CF9CBF10}" presName="linear" presStyleCnt="0">
        <dgm:presLayoutVars>
          <dgm:animLvl val="lvl"/>
          <dgm:resizeHandles val="exact"/>
        </dgm:presLayoutVars>
      </dgm:prSet>
      <dgm:spPr/>
      <dgm:t>
        <a:bodyPr/>
        <a:lstStyle/>
        <a:p>
          <a:endParaRPr lang="ru-RU"/>
        </a:p>
      </dgm:t>
    </dgm:pt>
    <dgm:pt modelId="{A2F23ADB-5D1D-4588-8E49-54DBA46DF7A4}" type="pres">
      <dgm:prSet presAssocID="{66589184-FBC6-4E77-9AE3-54639D2E95E1}" presName="parentText" presStyleLbl="node1" presStyleIdx="0" presStyleCnt="1">
        <dgm:presLayoutVars>
          <dgm:chMax val="0"/>
          <dgm:bulletEnabled val="1"/>
        </dgm:presLayoutVars>
      </dgm:prSet>
      <dgm:spPr/>
      <dgm:t>
        <a:bodyPr/>
        <a:lstStyle/>
        <a:p>
          <a:endParaRPr lang="ru-RU"/>
        </a:p>
      </dgm:t>
    </dgm:pt>
  </dgm:ptLst>
  <dgm:cxnLst>
    <dgm:cxn modelId="{4031E14A-A36D-4C8C-8591-82CC6E1530E1}" type="presOf" srcId="{66589184-FBC6-4E77-9AE3-54639D2E95E1}" destId="{A2F23ADB-5D1D-4588-8E49-54DBA46DF7A4}" srcOrd="0" destOrd="0" presId="urn:microsoft.com/office/officeart/2005/8/layout/vList2"/>
    <dgm:cxn modelId="{2189A889-3393-4405-979F-2B4091192A84}" type="presOf" srcId="{735D16B4-2B10-4FC0-8D29-E393CF9CBF10}" destId="{FA27733A-A6C9-4EDE-934F-475956848B07}" srcOrd="0" destOrd="0" presId="urn:microsoft.com/office/officeart/2005/8/layout/vList2"/>
    <dgm:cxn modelId="{AE327575-0842-4CE8-B834-683B7F399A11}" srcId="{735D16B4-2B10-4FC0-8D29-E393CF9CBF10}" destId="{66589184-FBC6-4E77-9AE3-54639D2E95E1}" srcOrd="0" destOrd="0" parTransId="{347B4655-DF88-48A8-B288-59C7FCD179F3}" sibTransId="{ED41CBAD-29B8-40B6-B582-89FF1C5214F5}"/>
    <dgm:cxn modelId="{6CE5B12B-92EB-48D5-A69C-07F4A30AF083}" type="presParOf" srcId="{FA27733A-A6C9-4EDE-934F-475956848B07}" destId="{A2F23ADB-5D1D-4588-8E49-54DBA46DF7A4}"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BAC2BA5B-77D9-4C24-B695-7B615C85482C}" type="doc">
      <dgm:prSet loTypeId="urn:microsoft.com/office/officeart/2005/8/layout/target3" loCatId="relationship" qsTypeId="urn:microsoft.com/office/officeart/2005/8/quickstyle/3d2" qsCatId="3D" csTypeId="urn:microsoft.com/office/officeart/2005/8/colors/colorful3" csCatId="colorful" phldr="1"/>
      <dgm:spPr/>
      <dgm:t>
        <a:bodyPr/>
        <a:lstStyle/>
        <a:p>
          <a:endParaRPr lang="ru-RU"/>
        </a:p>
      </dgm:t>
    </dgm:pt>
    <dgm:pt modelId="{8F0A90BD-30A9-40BD-9E50-AF9FD65ECC64}">
      <dgm:prSet custT="1"/>
      <dgm:spPr>
        <a:solidFill>
          <a:srgbClr val="FFFF00">
            <a:alpha val="90000"/>
          </a:srgbClr>
        </a:solidFill>
      </dgm:spPr>
      <dgm:t>
        <a:bodyPr/>
        <a:lstStyle/>
        <a:p>
          <a:pPr rtl="0"/>
          <a:r>
            <a:rPr lang="en-US" sz="1800" dirty="0" err="1" smtClean="0">
              <a:latin typeface="Times New Roman" pitchFamily="18" charset="0"/>
              <a:cs typeface="Times New Roman" pitchFamily="18" charset="0"/>
            </a:rPr>
            <a:t>ishlab</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chiqarishning</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maqsadi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va</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vazifalarini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aniqlash</a:t>
          </a:r>
          <a:r>
            <a:rPr lang="en-US" sz="1800" dirty="0" smtClean="0">
              <a:latin typeface="Times New Roman" pitchFamily="18" charset="0"/>
              <a:cs typeface="Times New Roman" pitchFamily="18" charset="0"/>
            </a:rPr>
            <a:t>;</a:t>
          </a:r>
          <a:endParaRPr lang="ru-RU" sz="1800" dirty="0">
            <a:latin typeface="Times New Roman" pitchFamily="18" charset="0"/>
            <a:cs typeface="Times New Roman" pitchFamily="18" charset="0"/>
          </a:endParaRPr>
        </a:p>
      </dgm:t>
    </dgm:pt>
    <dgm:pt modelId="{E41000B3-F620-4739-B8A1-F9BD2C0544A2}" type="parTrans" cxnId="{312195A3-D08F-44E0-AA32-3FBF849C1F19}">
      <dgm:prSet/>
      <dgm:spPr/>
      <dgm:t>
        <a:bodyPr/>
        <a:lstStyle/>
        <a:p>
          <a:endParaRPr lang="ru-RU"/>
        </a:p>
      </dgm:t>
    </dgm:pt>
    <dgm:pt modelId="{4E26CB1F-4BC7-4266-824E-A1B4FD0DA7A1}" type="sibTrans" cxnId="{312195A3-D08F-44E0-AA32-3FBF849C1F19}">
      <dgm:prSet/>
      <dgm:spPr/>
      <dgm:t>
        <a:bodyPr/>
        <a:lstStyle/>
        <a:p>
          <a:endParaRPr lang="ru-RU"/>
        </a:p>
      </dgm:t>
    </dgm:pt>
    <dgm:pt modelId="{9440819A-5095-4ED2-962B-B04DECB87CD5}">
      <dgm:prSet custT="1"/>
      <dgm:spPr>
        <a:solidFill>
          <a:srgbClr val="FFC000">
            <a:alpha val="90000"/>
          </a:srgbClr>
        </a:solidFill>
      </dgm:spPr>
      <dgm:t>
        <a:bodyPr/>
        <a:lstStyle/>
        <a:p>
          <a:pPr rtl="0"/>
          <a:r>
            <a:rPr lang="en-US" sz="1800" dirty="0" err="1" smtClean="0">
              <a:latin typeface="Times New Roman" pitchFamily="18" charset="0"/>
              <a:cs typeface="Times New Roman" pitchFamily="18" charset="0"/>
            </a:rPr>
            <a:t>belgilangan</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vazifalarni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bajarish</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uchun</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mehnat</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jamoalarini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shakllantirish</a:t>
          </a:r>
          <a:r>
            <a:rPr lang="en-US" sz="1800" dirty="0" smtClean="0">
              <a:latin typeface="Times New Roman" pitchFamily="18" charset="0"/>
              <a:cs typeface="Times New Roman" pitchFamily="18" charset="0"/>
            </a:rPr>
            <a:t>;</a:t>
          </a:r>
          <a:r>
            <a:rPr lang="ru-RU" sz="1800" dirty="0" smtClean="0">
              <a:latin typeface="Times New Roman" pitchFamily="18" charset="0"/>
              <a:cs typeface="Times New Roman" pitchFamily="18" charset="0"/>
            </a:rPr>
            <a:t>;</a:t>
          </a:r>
          <a:endParaRPr lang="ru-RU" sz="1800" dirty="0">
            <a:latin typeface="Times New Roman" pitchFamily="18" charset="0"/>
            <a:cs typeface="Times New Roman" pitchFamily="18" charset="0"/>
          </a:endParaRPr>
        </a:p>
      </dgm:t>
    </dgm:pt>
    <dgm:pt modelId="{D189176E-665B-4004-BE62-1569BF5E2E98}" type="parTrans" cxnId="{AE9CFBB6-D6DB-4428-B157-EB9C1604F3A5}">
      <dgm:prSet/>
      <dgm:spPr/>
      <dgm:t>
        <a:bodyPr/>
        <a:lstStyle/>
        <a:p>
          <a:endParaRPr lang="ru-RU"/>
        </a:p>
      </dgm:t>
    </dgm:pt>
    <dgm:pt modelId="{A585AB94-79DF-460E-9C20-D1DA51F4154A}" type="sibTrans" cxnId="{AE9CFBB6-D6DB-4428-B157-EB9C1604F3A5}">
      <dgm:prSet/>
      <dgm:spPr/>
      <dgm:t>
        <a:bodyPr/>
        <a:lstStyle/>
        <a:p>
          <a:endParaRPr lang="ru-RU"/>
        </a:p>
      </dgm:t>
    </dgm:pt>
    <dgm:pt modelId="{A7E87DE7-5323-4FAC-A79F-C31DBF30C743}">
      <dgm:prSet custT="1"/>
      <dgm:spPr>
        <a:solidFill>
          <a:srgbClr val="92D050"/>
        </a:solidFill>
      </dgm:spPr>
      <dgm:t>
        <a:bodyPr/>
        <a:lstStyle/>
        <a:p>
          <a:pPr rtl="0"/>
          <a:r>
            <a:rPr lang="en-US" sz="1800" dirty="0" err="1" smtClean="0">
              <a:latin typeface="Times New Roman" pitchFamily="18" charset="0"/>
              <a:cs typeface="Times New Roman" pitchFamily="18" charset="0"/>
            </a:rPr>
            <a:t>ishlab</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chiqarish</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rejalari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shartnomalar</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shartlarini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ishlab</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chiqish</a:t>
          </a:r>
          <a:r>
            <a:rPr lang="en-US" sz="1800" dirty="0" smtClean="0">
              <a:latin typeface="Times New Roman" pitchFamily="18" charset="0"/>
              <a:cs typeface="Times New Roman" pitchFamily="18" charset="0"/>
            </a:rPr>
            <a:t>;</a:t>
          </a:r>
          <a:endParaRPr lang="ru-RU" sz="1800" dirty="0">
            <a:latin typeface="Times New Roman" pitchFamily="18" charset="0"/>
            <a:cs typeface="Times New Roman" pitchFamily="18" charset="0"/>
          </a:endParaRPr>
        </a:p>
      </dgm:t>
    </dgm:pt>
    <dgm:pt modelId="{729BB2DE-BA75-4A04-AF7B-D5ECBF56345B}" type="parTrans" cxnId="{0BB1C015-79AC-4D9D-A253-FF917F21764F}">
      <dgm:prSet/>
      <dgm:spPr/>
      <dgm:t>
        <a:bodyPr/>
        <a:lstStyle/>
        <a:p>
          <a:endParaRPr lang="ru-RU"/>
        </a:p>
      </dgm:t>
    </dgm:pt>
    <dgm:pt modelId="{131FFB53-211B-422F-86E8-13DAA9C0EA8D}" type="sibTrans" cxnId="{0BB1C015-79AC-4D9D-A253-FF917F21764F}">
      <dgm:prSet/>
      <dgm:spPr/>
      <dgm:t>
        <a:bodyPr/>
        <a:lstStyle/>
        <a:p>
          <a:endParaRPr lang="ru-RU"/>
        </a:p>
      </dgm:t>
    </dgm:pt>
    <dgm:pt modelId="{AF39ADF1-1AF7-4E3B-99B4-C14493BBC853}">
      <dgm:prSet custT="1"/>
      <dgm:spPr>
        <a:solidFill>
          <a:srgbClr val="00B0F0"/>
        </a:solidFill>
      </dgm:spPr>
      <dgm:t>
        <a:bodyPr/>
        <a:lstStyle/>
        <a:p>
          <a:pPr rtl="0"/>
          <a:r>
            <a:rPr lang="en-US" sz="1800" dirty="0" err="1" smtClean="0">
              <a:latin typeface="Times New Roman" pitchFamily="18" charset="0"/>
              <a:cs typeface="Times New Roman" pitchFamily="18" charset="0"/>
            </a:rPr>
            <a:t>mehnat</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taqsimoti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va</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mehnat</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kooperasiyasi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shaklini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tanlash</a:t>
          </a:r>
          <a:r>
            <a:rPr lang="en-US" sz="1800" dirty="0" smtClean="0">
              <a:latin typeface="Times New Roman" pitchFamily="18" charset="0"/>
              <a:cs typeface="Times New Roman" pitchFamily="18" charset="0"/>
            </a:rPr>
            <a:t>;</a:t>
          </a:r>
          <a:endParaRPr lang="ru-RU" sz="1800" dirty="0">
            <a:latin typeface="Times New Roman" pitchFamily="18" charset="0"/>
            <a:cs typeface="Times New Roman" pitchFamily="18" charset="0"/>
          </a:endParaRPr>
        </a:p>
      </dgm:t>
    </dgm:pt>
    <dgm:pt modelId="{A5022E97-7F48-4D66-A8C8-CE8ECC9A320C}" type="parTrans" cxnId="{0392D1E6-F4FB-4CC9-8175-151231D4CC7C}">
      <dgm:prSet/>
      <dgm:spPr/>
      <dgm:t>
        <a:bodyPr/>
        <a:lstStyle/>
        <a:p>
          <a:endParaRPr lang="ru-RU"/>
        </a:p>
      </dgm:t>
    </dgm:pt>
    <dgm:pt modelId="{008C7CDC-E041-44F3-87FC-13418B4D9050}" type="sibTrans" cxnId="{0392D1E6-F4FB-4CC9-8175-151231D4CC7C}">
      <dgm:prSet/>
      <dgm:spPr/>
      <dgm:t>
        <a:bodyPr/>
        <a:lstStyle/>
        <a:p>
          <a:endParaRPr lang="ru-RU"/>
        </a:p>
      </dgm:t>
    </dgm:pt>
    <dgm:pt modelId="{6063156D-E811-443D-8323-EDFDE7FE94CB}">
      <dgm:prSet custT="1"/>
      <dgm:spPr>
        <a:solidFill>
          <a:srgbClr val="FF0000"/>
        </a:solidFill>
      </dgm:spPr>
      <dgm:t>
        <a:bodyPr/>
        <a:lstStyle/>
        <a:p>
          <a:pPr rtl="0"/>
          <a:r>
            <a:rPr lang="en-US" sz="1800" dirty="0" err="1" smtClean="0">
              <a:latin typeface="Times New Roman" pitchFamily="18" charset="0"/>
              <a:cs typeface="Times New Roman" pitchFamily="18" charset="0"/>
            </a:rPr>
            <a:t>ishlovchilarni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ishlab</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chiqarish</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vositalari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bilan</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ta’minlash</a:t>
          </a:r>
          <a:r>
            <a:rPr lang="en-US" sz="1800" dirty="0" smtClean="0">
              <a:latin typeface="Times New Roman" pitchFamily="18" charset="0"/>
              <a:cs typeface="Times New Roman" pitchFamily="18" charset="0"/>
            </a:rPr>
            <a:t>;</a:t>
          </a:r>
          <a:endParaRPr lang="ru-RU" sz="1800" dirty="0">
            <a:latin typeface="Times New Roman" pitchFamily="18" charset="0"/>
            <a:cs typeface="Times New Roman" pitchFamily="18" charset="0"/>
          </a:endParaRPr>
        </a:p>
      </dgm:t>
    </dgm:pt>
    <dgm:pt modelId="{348E4DE4-A9A7-4397-AF77-00B080C7C14F}" type="parTrans" cxnId="{4CD8872A-0FA9-4735-AE4E-72A0F6759D1D}">
      <dgm:prSet/>
      <dgm:spPr/>
      <dgm:t>
        <a:bodyPr/>
        <a:lstStyle/>
        <a:p>
          <a:endParaRPr lang="ru-RU"/>
        </a:p>
      </dgm:t>
    </dgm:pt>
    <dgm:pt modelId="{862B9517-72FD-49E2-AF80-7EC6CA457ED9}" type="sibTrans" cxnId="{4CD8872A-0FA9-4735-AE4E-72A0F6759D1D}">
      <dgm:prSet/>
      <dgm:spPr/>
      <dgm:t>
        <a:bodyPr/>
        <a:lstStyle/>
        <a:p>
          <a:endParaRPr lang="ru-RU"/>
        </a:p>
      </dgm:t>
    </dgm:pt>
    <dgm:pt modelId="{EA372B3B-1F01-43B4-A6C7-08D9716E7EC5}">
      <dgm:prSet custT="1"/>
      <dgm:spPr>
        <a:solidFill>
          <a:srgbClr val="92D050"/>
        </a:solidFill>
      </dgm:spPr>
      <dgm:t>
        <a:bodyPr/>
        <a:lstStyle/>
        <a:p>
          <a:pPr rtl="0"/>
          <a:r>
            <a:rPr lang="en-US" sz="1800" dirty="0" err="1" smtClean="0">
              <a:latin typeface="Times New Roman" pitchFamily="18" charset="0"/>
              <a:cs typeface="Times New Roman" pitchFamily="18" charset="0"/>
            </a:rPr>
            <a:t>mahsulotlar</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yetishtirish</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texnologiyasini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ishlab</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chiqish</a:t>
          </a:r>
          <a:r>
            <a:rPr lang="en-US" sz="1800" dirty="0" smtClean="0">
              <a:latin typeface="Times New Roman" pitchFamily="18" charset="0"/>
              <a:cs typeface="Times New Roman" pitchFamily="18" charset="0"/>
            </a:rPr>
            <a:t>;</a:t>
          </a:r>
          <a:endParaRPr lang="ru-RU" sz="1800" dirty="0">
            <a:latin typeface="Times New Roman" pitchFamily="18" charset="0"/>
            <a:cs typeface="Times New Roman" pitchFamily="18" charset="0"/>
          </a:endParaRPr>
        </a:p>
      </dgm:t>
    </dgm:pt>
    <dgm:pt modelId="{70A700E7-01D9-499F-A9BB-A02FC09FB6D4}" type="parTrans" cxnId="{26FE0525-FA93-476D-A996-B31B1998EFD9}">
      <dgm:prSet/>
      <dgm:spPr/>
      <dgm:t>
        <a:bodyPr/>
        <a:lstStyle/>
        <a:p>
          <a:endParaRPr lang="ru-RU"/>
        </a:p>
      </dgm:t>
    </dgm:pt>
    <dgm:pt modelId="{3519B6B2-F32F-43B1-8CE3-8548B0873D78}" type="sibTrans" cxnId="{26FE0525-FA93-476D-A996-B31B1998EFD9}">
      <dgm:prSet/>
      <dgm:spPr/>
      <dgm:t>
        <a:bodyPr/>
        <a:lstStyle/>
        <a:p>
          <a:endParaRPr lang="ru-RU"/>
        </a:p>
      </dgm:t>
    </dgm:pt>
    <dgm:pt modelId="{2D36E0E8-4BDC-4B5E-A550-C90D299B7857}">
      <dgm:prSet/>
      <dgm:spPr/>
      <dgm:t>
        <a:bodyPr/>
        <a:lstStyle/>
        <a:p>
          <a:endParaRPr lang="ru-RU"/>
        </a:p>
      </dgm:t>
    </dgm:pt>
    <dgm:pt modelId="{657E32D2-3A30-47A5-8791-CEE5D5F25906}" type="parTrans" cxnId="{1AE4C225-C639-4B4E-8A24-7EC72693E10F}">
      <dgm:prSet/>
      <dgm:spPr/>
      <dgm:t>
        <a:bodyPr/>
        <a:lstStyle/>
        <a:p>
          <a:endParaRPr lang="ru-RU"/>
        </a:p>
      </dgm:t>
    </dgm:pt>
    <dgm:pt modelId="{C1941041-D670-4684-A680-FFCB146B82C9}" type="sibTrans" cxnId="{1AE4C225-C639-4B4E-8A24-7EC72693E10F}">
      <dgm:prSet/>
      <dgm:spPr/>
      <dgm:t>
        <a:bodyPr/>
        <a:lstStyle/>
        <a:p>
          <a:endParaRPr lang="ru-RU"/>
        </a:p>
      </dgm:t>
    </dgm:pt>
    <dgm:pt modelId="{C19FC867-409B-408F-8A9D-5F269B797E18}">
      <dgm:prSet/>
      <dgm:spPr/>
      <dgm:t>
        <a:bodyPr/>
        <a:lstStyle/>
        <a:p>
          <a:endParaRPr lang="ru-RU"/>
        </a:p>
      </dgm:t>
    </dgm:pt>
    <dgm:pt modelId="{0E816229-B350-48F8-85F6-3DA3296665B9}" type="parTrans" cxnId="{08B8F1A2-0A3E-4EB3-BD5B-B4FC62FB7949}">
      <dgm:prSet/>
      <dgm:spPr/>
      <dgm:t>
        <a:bodyPr/>
        <a:lstStyle/>
        <a:p>
          <a:endParaRPr lang="ru-RU"/>
        </a:p>
      </dgm:t>
    </dgm:pt>
    <dgm:pt modelId="{98B6BE3F-2343-40A0-8C73-16E229A1E324}" type="sibTrans" cxnId="{08B8F1A2-0A3E-4EB3-BD5B-B4FC62FB7949}">
      <dgm:prSet/>
      <dgm:spPr/>
      <dgm:t>
        <a:bodyPr/>
        <a:lstStyle/>
        <a:p>
          <a:endParaRPr lang="ru-RU"/>
        </a:p>
      </dgm:t>
    </dgm:pt>
    <dgm:pt modelId="{7FA330C6-A36F-4027-9F19-5FA1359432B0}">
      <dgm:prSet/>
      <dgm:spPr>
        <a:solidFill>
          <a:schemeClr val="accent2">
            <a:lumMod val="40000"/>
            <a:lumOff val="60000"/>
            <a:alpha val="90000"/>
          </a:schemeClr>
        </a:solidFill>
      </dgm:spPr>
      <dgm:t>
        <a:bodyPr/>
        <a:lstStyle/>
        <a:p>
          <a:r>
            <a:rPr lang="en-US" dirty="0" err="1" smtClean="0"/>
            <a:t>mehnat usullari va shakllarini ilmiy asoslash, ishlovchi o’rinlarini oqilona tashkil etish, ya’ni taqsimlash;</a:t>
          </a:r>
          <a:endParaRPr lang="ru-RU" dirty="0" err="1" smtClean="0"/>
        </a:p>
      </dgm:t>
    </dgm:pt>
    <dgm:pt modelId="{7E840058-2067-45A9-8FB2-1EE03FD0B371}" type="parTrans" cxnId="{A5147A05-8E6B-4C62-A4F4-5653865AF063}">
      <dgm:prSet/>
      <dgm:spPr/>
      <dgm:t>
        <a:bodyPr/>
        <a:lstStyle/>
        <a:p>
          <a:endParaRPr lang="ru-RU"/>
        </a:p>
      </dgm:t>
    </dgm:pt>
    <dgm:pt modelId="{FD451E2F-2DBA-4607-8016-C674DA13A501}" type="sibTrans" cxnId="{A5147A05-8E6B-4C62-A4F4-5653865AF063}">
      <dgm:prSet/>
      <dgm:spPr/>
      <dgm:t>
        <a:bodyPr/>
        <a:lstStyle/>
        <a:p>
          <a:endParaRPr lang="ru-RU"/>
        </a:p>
      </dgm:t>
    </dgm:pt>
    <dgm:pt modelId="{1F221482-1349-4B3A-8F8F-CCA9B9B3CE6A}" type="pres">
      <dgm:prSet presAssocID="{BAC2BA5B-77D9-4C24-B695-7B615C85482C}" presName="Name0" presStyleCnt="0">
        <dgm:presLayoutVars>
          <dgm:chMax val="7"/>
          <dgm:dir/>
          <dgm:animLvl val="lvl"/>
          <dgm:resizeHandles val="exact"/>
        </dgm:presLayoutVars>
      </dgm:prSet>
      <dgm:spPr/>
      <dgm:t>
        <a:bodyPr/>
        <a:lstStyle/>
        <a:p>
          <a:endParaRPr lang="ru-RU"/>
        </a:p>
      </dgm:t>
    </dgm:pt>
    <dgm:pt modelId="{A0E04243-CE13-4424-A188-3D732FFBFB40}" type="pres">
      <dgm:prSet presAssocID="{8F0A90BD-30A9-40BD-9E50-AF9FD65ECC64}" presName="circle1" presStyleLbl="node1" presStyleIdx="0" presStyleCnt="7" custScaleX="112841" custScaleY="104536"/>
      <dgm:spPr/>
    </dgm:pt>
    <dgm:pt modelId="{D71F1D9F-1F07-44BB-A27D-A0481286C66D}" type="pres">
      <dgm:prSet presAssocID="{8F0A90BD-30A9-40BD-9E50-AF9FD65ECC64}" presName="space" presStyleCnt="0"/>
      <dgm:spPr/>
    </dgm:pt>
    <dgm:pt modelId="{ADAEA1CB-760F-4FCC-B7A3-48CD4B92628B}" type="pres">
      <dgm:prSet presAssocID="{8F0A90BD-30A9-40BD-9E50-AF9FD65ECC64}" presName="rect1" presStyleLbl="alignAcc1" presStyleIdx="0" presStyleCnt="7" custScaleY="100000" custLinFactNeighborX="-609" custLinFactNeighborY="648"/>
      <dgm:spPr/>
      <dgm:t>
        <a:bodyPr/>
        <a:lstStyle/>
        <a:p>
          <a:endParaRPr lang="ru-RU"/>
        </a:p>
      </dgm:t>
    </dgm:pt>
    <dgm:pt modelId="{CDA701C8-985F-4D39-B370-71E4DCB753F8}" type="pres">
      <dgm:prSet presAssocID="{9440819A-5095-4ED2-962B-B04DECB87CD5}" presName="vertSpace2" presStyleLbl="node1" presStyleIdx="0" presStyleCnt="7"/>
      <dgm:spPr/>
    </dgm:pt>
    <dgm:pt modelId="{CE4F3216-2C06-4BC7-BEBA-C198F10145FD}" type="pres">
      <dgm:prSet presAssocID="{9440819A-5095-4ED2-962B-B04DECB87CD5}" presName="circle2" presStyleLbl="node1" presStyleIdx="1" presStyleCnt="7"/>
      <dgm:spPr/>
    </dgm:pt>
    <dgm:pt modelId="{48CED104-0F1E-4085-9BB1-9A2FD73C5193}" type="pres">
      <dgm:prSet presAssocID="{9440819A-5095-4ED2-962B-B04DECB87CD5}" presName="rect2" presStyleLbl="alignAcc1" presStyleIdx="1" presStyleCnt="7"/>
      <dgm:spPr/>
      <dgm:t>
        <a:bodyPr/>
        <a:lstStyle/>
        <a:p>
          <a:endParaRPr lang="ru-RU"/>
        </a:p>
      </dgm:t>
    </dgm:pt>
    <dgm:pt modelId="{9DB7D79D-5A7F-4689-B4DE-FE252137DCCE}" type="pres">
      <dgm:prSet presAssocID="{A7E87DE7-5323-4FAC-A79F-C31DBF30C743}" presName="vertSpace3" presStyleLbl="node1" presStyleIdx="1" presStyleCnt="7"/>
      <dgm:spPr/>
    </dgm:pt>
    <dgm:pt modelId="{79195AF6-EB34-4E42-929E-6BB61BEC9598}" type="pres">
      <dgm:prSet presAssocID="{A7E87DE7-5323-4FAC-A79F-C31DBF30C743}" presName="circle3" presStyleLbl="node1" presStyleIdx="2" presStyleCnt="7"/>
      <dgm:spPr/>
    </dgm:pt>
    <dgm:pt modelId="{340CFA29-CA72-4208-98D9-9D5A2DE4FCCA}" type="pres">
      <dgm:prSet presAssocID="{A7E87DE7-5323-4FAC-A79F-C31DBF30C743}" presName="rect3" presStyleLbl="alignAcc1" presStyleIdx="2" presStyleCnt="7" custScaleY="92791"/>
      <dgm:spPr/>
      <dgm:t>
        <a:bodyPr/>
        <a:lstStyle/>
        <a:p>
          <a:endParaRPr lang="ru-RU"/>
        </a:p>
      </dgm:t>
    </dgm:pt>
    <dgm:pt modelId="{2925014C-8E8F-4B4B-A047-64085DFD00CE}" type="pres">
      <dgm:prSet presAssocID="{AF39ADF1-1AF7-4E3B-99B4-C14493BBC853}" presName="vertSpace4" presStyleLbl="node1" presStyleIdx="2" presStyleCnt="7"/>
      <dgm:spPr/>
    </dgm:pt>
    <dgm:pt modelId="{7C04B63A-F017-4F09-B8F2-976385400A8D}" type="pres">
      <dgm:prSet presAssocID="{AF39ADF1-1AF7-4E3B-99B4-C14493BBC853}" presName="circle4" presStyleLbl="node1" presStyleIdx="3" presStyleCnt="7"/>
      <dgm:spPr/>
    </dgm:pt>
    <dgm:pt modelId="{82036622-F5F3-4A79-A6E9-662EFA3F6728}" type="pres">
      <dgm:prSet presAssocID="{AF39ADF1-1AF7-4E3B-99B4-C14493BBC853}" presName="rect4" presStyleLbl="alignAcc1" presStyleIdx="3" presStyleCnt="7" custLinFactNeighborX="641" custLinFactNeighborY="7618"/>
      <dgm:spPr/>
      <dgm:t>
        <a:bodyPr/>
        <a:lstStyle/>
        <a:p>
          <a:endParaRPr lang="ru-RU"/>
        </a:p>
      </dgm:t>
    </dgm:pt>
    <dgm:pt modelId="{9D7D1A5F-F728-46BC-A051-A2D66834063B}" type="pres">
      <dgm:prSet presAssocID="{6063156D-E811-443D-8323-EDFDE7FE94CB}" presName="vertSpace5" presStyleLbl="node1" presStyleIdx="3" presStyleCnt="7"/>
      <dgm:spPr/>
    </dgm:pt>
    <dgm:pt modelId="{44F621D8-3D2F-43F9-966A-3078D90F1FA5}" type="pres">
      <dgm:prSet presAssocID="{6063156D-E811-443D-8323-EDFDE7FE94CB}" presName="circle5" presStyleLbl="node1" presStyleIdx="4" presStyleCnt="7"/>
      <dgm:spPr/>
    </dgm:pt>
    <dgm:pt modelId="{67B9C953-C14D-45DD-BD3F-10B758703549}" type="pres">
      <dgm:prSet presAssocID="{6063156D-E811-443D-8323-EDFDE7FE94CB}" presName="rect5" presStyleLbl="alignAcc1" presStyleIdx="4" presStyleCnt="7" custLinFactNeighborX="641" custLinFactNeighborY="3703"/>
      <dgm:spPr/>
      <dgm:t>
        <a:bodyPr/>
        <a:lstStyle/>
        <a:p>
          <a:endParaRPr lang="ru-RU"/>
        </a:p>
      </dgm:t>
    </dgm:pt>
    <dgm:pt modelId="{CAE856AC-F973-4A5D-9FB5-8A0AD59E97A7}" type="pres">
      <dgm:prSet presAssocID="{EA372B3B-1F01-43B4-A6C7-08D9716E7EC5}" presName="vertSpace6" presStyleLbl="node1" presStyleIdx="4" presStyleCnt="7"/>
      <dgm:spPr/>
    </dgm:pt>
    <dgm:pt modelId="{116EAE73-905E-4A74-B7AD-A07EE3DC7B4B}" type="pres">
      <dgm:prSet presAssocID="{EA372B3B-1F01-43B4-A6C7-08D9716E7EC5}" presName="circle6" presStyleLbl="node1" presStyleIdx="5" presStyleCnt="7"/>
      <dgm:spPr/>
    </dgm:pt>
    <dgm:pt modelId="{BAF745CB-560A-4ED1-8AD3-C53D383637C3}" type="pres">
      <dgm:prSet presAssocID="{EA372B3B-1F01-43B4-A6C7-08D9716E7EC5}" presName="rect6" presStyleLbl="alignAcc1" presStyleIdx="5" presStyleCnt="7" custScaleX="99138" custScaleY="74819"/>
      <dgm:spPr/>
      <dgm:t>
        <a:bodyPr/>
        <a:lstStyle/>
        <a:p>
          <a:endParaRPr lang="ru-RU"/>
        </a:p>
      </dgm:t>
    </dgm:pt>
    <dgm:pt modelId="{4F8A2727-0EAF-4154-B618-38327D20FC93}" type="pres">
      <dgm:prSet presAssocID="{7FA330C6-A36F-4027-9F19-5FA1359432B0}" presName="vertSpace7" presStyleLbl="node1" presStyleIdx="5" presStyleCnt="7"/>
      <dgm:spPr/>
    </dgm:pt>
    <dgm:pt modelId="{8729B889-9A7F-4DEB-A6DA-067BF6F2DC82}" type="pres">
      <dgm:prSet presAssocID="{7FA330C6-A36F-4027-9F19-5FA1359432B0}" presName="circle7" presStyleLbl="node1" presStyleIdx="6" presStyleCnt="7"/>
      <dgm:spPr/>
    </dgm:pt>
    <dgm:pt modelId="{5270E0F0-5EB8-415F-A0EA-DB2019E46431}" type="pres">
      <dgm:prSet presAssocID="{7FA330C6-A36F-4027-9F19-5FA1359432B0}" presName="rect7" presStyleLbl="alignAcc1" presStyleIdx="6" presStyleCnt="7" custLinFactNeighborX="-609" custLinFactNeighborY="-24774"/>
      <dgm:spPr/>
      <dgm:t>
        <a:bodyPr/>
        <a:lstStyle/>
        <a:p>
          <a:endParaRPr lang="ru-RU"/>
        </a:p>
      </dgm:t>
    </dgm:pt>
    <dgm:pt modelId="{0462A30E-86D5-47F0-A750-9FFC497D1AD5}" type="pres">
      <dgm:prSet presAssocID="{8F0A90BD-30A9-40BD-9E50-AF9FD65ECC64}" presName="rect1ParTxNoCh" presStyleLbl="alignAcc1" presStyleIdx="6" presStyleCnt="7">
        <dgm:presLayoutVars>
          <dgm:chMax val="1"/>
          <dgm:bulletEnabled val="1"/>
        </dgm:presLayoutVars>
      </dgm:prSet>
      <dgm:spPr/>
      <dgm:t>
        <a:bodyPr/>
        <a:lstStyle/>
        <a:p>
          <a:endParaRPr lang="ru-RU"/>
        </a:p>
      </dgm:t>
    </dgm:pt>
    <dgm:pt modelId="{47F768B4-E2CE-4DBD-920A-DCDC66F0B6D6}" type="pres">
      <dgm:prSet presAssocID="{9440819A-5095-4ED2-962B-B04DECB87CD5}" presName="rect2ParTxNoCh" presStyleLbl="alignAcc1" presStyleIdx="6" presStyleCnt="7">
        <dgm:presLayoutVars>
          <dgm:chMax val="1"/>
          <dgm:bulletEnabled val="1"/>
        </dgm:presLayoutVars>
      </dgm:prSet>
      <dgm:spPr/>
      <dgm:t>
        <a:bodyPr/>
        <a:lstStyle/>
        <a:p>
          <a:endParaRPr lang="ru-RU"/>
        </a:p>
      </dgm:t>
    </dgm:pt>
    <dgm:pt modelId="{5AE5E016-E74E-453E-8015-BEDEF4A54264}" type="pres">
      <dgm:prSet presAssocID="{A7E87DE7-5323-4FAC-A79F-C31DBF30C743}" presName="rect3ParTxNoCh" presStyleLbl="alignAcc1" presStyleIdx="6" presStyleCnt="7">
        <dgm:presLayoutVars>
          <dgm:chMax val="1"/>
          <dgm:bulletEnabled val="1"/>
        </dgm:presLayoutVars>
      </dgm:prSet>
      <dgm:spPr/>
      <dgm:t>
        <a:bodyPr/>
        <a:lstStyle/>
        <a:p>
          <a:endParaRPr lang="ru-RU"/>
        </a:p>
      </dgm:t>
    </dgm:pt>
    <dgm:pt modelId="{F1A1BBBE-1FC9-4929-96D6-DFD85DD9CEC8}" type="pres">
      <dgm:prSet presAssocID="{AF39ADF1-1AF7-4E3B-99B4-C14493BBC853}" presName="rect4ParTxNoCh" presStyleLbl="alignAcc1" presStyleIdx="6" presStyleCnt="7">
        <dgm:presLayoutVars>
          <dgm:chMax val="1"/>
          <dgm:bulletEnabled val="1"/>
        </dgm:presLayoutVars>
      </dgm:prSet>
      <dgm:spPr/>
      <dgm:t>
        <a:bodyPr/>
        <a:lstStyle/>
        <a:p>
          <a:endParaRPr lang="ru-RU"/>
        </a:p>
      </dgm:t>
    </dgm:pt>
    <dgm:pt modelId="{77972D92-E879-4AAB-B0D6-A561E802DEFD}" type="pres">
      <dgm:prSet presAssocID="{6063156D-E811-443D-8323-EDFDE7FE94CB}" presName="rect5ParTxNoCh" presStyleLbl="alignAcc1" presStyleIdx="6" presStyleCnt="7">
        <dgm:presLayoutVars>
          <dgm:chMax val="1"/>
          <dgm:bulletEnabled val="1"/>
        </dgm:presLayoutVars>
      </dgm:prSet>
      <dgm:spPr/>
      <dgm:t>
        <a:bodyPr/>
        <a:lstStyle/>
        <a:p>
          <a:endParaRPr lang="ru-RU"/>
        </a:p>
      </dgm:t>
    </dgm:pt>
    <dgm:pt modelId="{CEC643BE-D39B-47E4-91D5-8E00A4AC0E85}" type="pres">
      <dgm:prSet presAssocID="{EA372B3B-1F01-43B4-A6C7-08D9716E7EC5}" presName="rect6ParTxNoCh" presStyleLbl="alignAcc1" presStyleIdx="6" presStyleCnt="7">
        <dgm:presLayoutVars>
          <dgm:chMax val="1"/>
          <dgm:bulletEnabled val="1"/>
        </dgm:presLayoutVars>
      </dgm:prSet>
      <dgm:spPr/>
      <dgm:t>
        <a:bodyPr/>
        <a:lstStyle/>
        <a:p>
          <a:endParaRPr lang="ru-RU"/>
        </a:p>
      </dgm:t>
    </dgm:pt>
    <dgm:pt modelId="{4965F583-42C0-4208-A9E1-DD3CE335F506}" type="pres">
      <dgm:prSet presAssocID="{7FA330C6-A36F-4027-9F19-5FA1359432B0}" presName="rect7ParTxNoCh" presStyleLbl="alignAcc1" presStyleIdx="6" presStyleCnt="7">
        <dgm:presLayoutVars>
          <dgm:chMax val="1"/>
          <dgm:bulletEnabled val="1"/>
        </dgm:presLayoutVars>
      </dgm:prSet>
      <dgm:spPr/>
      <dgm:t>
        <a:bodyPr/>
        <a:lstStyle/>
        <a:p>
          <a:endParaRPr lang="ru-RU"/>
        </a:p>
      </dgm:t>
    </dgm:pt>
  </dgm:ptLst>
  <dgm:cxnLst>
    <dgm:cxn modelId="{0BB1C015-79AC-4D9D-A253-FF917F21764F}" srcId="{BAC2BA5B-77D9-4C24-B695-7B615C85482C}" destId="{A7E87DE7-5323-4FAC-A79F-C31DBF30C743}" srcOrd="2" destOrd="0" parTransId="{729BB2DE-BA75-4A04-AF7B-D5ECBF56345B}" sibTransId="{131FFB53-211B-422F-86E8-13DAA9C0EA8D}"/>
    <dgm:cxn modelId="{E727F67E-E4F6-4523-B148-54430C8E337D}" type="presOf" srcId="{AF39ADF1-1AF7-4E3B-99B4-C14493BBC853}" destId="{82036622-F5F3-4A79-A6E9-662EFA3F6728}" srcOrd="0" destOrd="0" presId="urn:microsoft.com/office/officeart/2005/8/layout/target3"/>
    <dgm:cxn modelId="{515A29AC-5A3E-4BF7-AE5D-D14947A23A66}" type="presOf" srcId="{7FA330C6-A36F-4027-9F19-5FA1359432B0}" destId="{4965F583-42C0-4208-A9E1-DD3CE335F506}" srcOrd="1" destOrd="0" presId="urn:microsoft.com/office/officeart/2005/8/layout/target3"/>
    <dgm:cxn modelId="{E31357F0-1C8D-42CA-9AF7-4EF240A49CB3}" type="presOf" srcId="{AF39ADF1-1AF7-4E3B-99B4-C14493BBC853}" destId="{F1A1BBBE-1FC9-4929-96D6-DFD85DD9CEC8}" srcOrd="1" destOrd="0" presId="urn:microsoft.com/office/officeart/2005/8/layout/target3"/>
    <dgm:cxn modelId="{AE9CFBB6-D6DB-4428-B157-EB9C1604F3A5}" srcId="{BAC2BA5B-77D9-4C24-B695-7B615C85482C}" destId="{9440819A-5095-4ED2-962B-B04DECB87CD5}" srcOrd="1" destOrd="0" parTransId="{D189176E-665B-4004-BE62-1569BF5E2E98}" sibTransId="{A585AB94-79DF-460E-9C20-D1DA51F4154A}"/>
    <dgm:cxn modelId="{26FE0525-FA93-476D-A996-B31B1998EFD9}" srcId="{BAC2BA5B-77D9-4C24-B695-7B615C85482C}" destId="{EA372B3B-1F01-43B4-A6C7-08D9716E7EC5}" srcOrd="5" destOrd="0" parTransId="{70A700E7-01D9-499F-A9BB-A02FC09FB6D4}" sibTransId="{3519B6B2-F32F-43B1-8CE3-8548B0873D78}"/>
    <dgm:cxn modelId="{A48C1039-C6D5-435B-9C7D-A49B48369BA8}" type="presOf" srcId="{9440819A-5095-4ED2-962B-B04DECB87CD5}" destId="{48CED104-0F1E-4085-9BB1-9A2FD73C5193}" srcOrd="0" destOrd="0" presId="urn:microsoft.com/office/officeart/2005/8/layout/target3"/>
    <dgm:cxn modelId="{0392D1E6-F4FB-4CC9-8175-151231D4CC7C}" srcId="{BAC2BA5B-77D9-4C24-B695-7B615C85482C}" destId="{AF39ADF1-1AF7-4E3B-99B4-C14493BBC853}" srcOrd="3" destOrd="0" parTransId="{A5022E97-7F48-4D66-A8C8-CE8ECC9A320C}" sibTransId="{008C7CDC-E041-44F3-87FC-13418B4D9050}"/>
    <dgm:cxn modelId="{1AD9BCE2-F303-4E0F-842D-B3C431172363}" type="presOf" srcId="{A7E87DE7-5323-4FAC-A79F-C31DBF30C743}" destId="{5AE5E016-E74E-453E-8015-BEDEF4A54264}" srcOrd="1" destOrd="0" presId="urn:microsoft.com/office/officeart/2005/8/layout/target3"/>
    <dgm:cxn modelId="{72E02878-3ECF-4E1E-B658-8E26FE598910}" type="presOf" srcId="{8F0A90BD-30A9-40BD-9E50-AF9FD65ECC64}" destId="{0462A30E-86D5-47F0-A750-9FFC497D1AD5}" srcOrd="1" destOrd="0" presId="urn:microsoft.com/office/officeart/2005/8/layout/target3"/>
    <dgm:cxn modelId="{F992D4B6-B885-4DED-9B7B-85536ACA78E3}" type="presOf" srcId="{6063156D-E811-443D-8323-EDFDE7FE94CB}" destId="{67B9C953-C14D-45DD-BD3F-10B758703549}" srcOrd="0" destOrd="0" presId="urn:microsoft.com/office/officeart/2005/8/layout/target3"/>
    <dgm:cxn modelId="{08B8F1A2-0A3E-4EB3-BD5B-B4FC62FB7949}" srcId="{BAC2BA5B-77D9-4C24-B695-7B615C85482C}" destId="{C19FC867-409B-408F-8A9D-5F269B797E18}" srcOrd="7" destOrd="0" parTransId="{0E816229-B350-48F8-85F6-3DA3296665B9}" sibTransId="{98B6BE3F-2343-40A0-8C73-16E229A1E324}"/>
    <dgm:cxn modelId="{4CD8872A-0FA9-4735-AE4E-72A0F6759D1D}" srcId="{BAC2BA5B-77D9-4C24-B695-7B615C85482C}" destId="{6063156D-E811-443D-8323-EDFDE7FE94CB}" srcOrd="4" destOrd="0" parTransId="{348E4DE4-A9A7-4397-AF77-00B080C7C14F}" sibTransId="{862B9517-72FD-49E2-AF80-7EC6CA457ED9}"/>
    <dgm:cxn modelId="{163390E6-C7B4-454D-8BAB-AA9F5DC26A79}" type="presOf" srcId="{EA372B3B-1F01-43B4-A6C7-08D9716E7EC5}" destId="{BAF745CB-560A-4ED1-8AD3-C53D383637C3}" srcOrd="0" destOrd="0" presId="urn:microsoft.com/office/officeart/2005/8/layout/target3"/>
    <dgm:cxn modelId="{A5147A05-8E6B-4C62-A4F4-5653865AF063}" srcId="{BAC2BA5B-77D9-4C24-B695-7B615C85482C}" destId="{7FA330C6-A36F-4027-9F19-5FA1359432B0}" srcOrd="6" destOrd="0" parTransId="{7E840058-2067-45A9-8FB2-1EE03FD0B371}" sibTransId="{FD451E2F-2DBA-4607-8016-C674DA13A501}"/>
    <dgm:cxn modelId="{3ACCA769-C34D-44AF-82BB-08126EFE8D9E}" type="presOf" srcId="{7FA330C6-A36F-4027-9F19-5FA1359432B0}" destId="{5270E0F0-5EB8-415F-A0EA-DB2019E46431}" srcOrd="0" destOrd="0" presId="urn:microsoft.com/office/officeart/2005/8/layout/target3"/>
    <dgm:cxn modelId="{8D1A4410-FD5C-4B2A-8900-6BFE228C87E0}" type="presOf" srcId="{A7E87DE7-5323-4FAC-A79F-C31DBF30C743}" destId="{340CFA29-CA72-4208-98D9-9D5A2DE4FCCA}" srcOrd="0" destOrd="0" presId="urn:microsoft.com/office/officeart/2005/8/layout/target3"/>
    <dgm:cxn modelId="{61D612B5-E5BC-4E04-84E4-4641E499A8AC}" type="presOf" srcId="{EA372B3B-1F01-43B4-A6C7-08D9716E7EC5}" destId="{CEC643BE-D39B-47E4-91D5-8E00A4AC0E85}" srcOrd="1" destOrd="0" presId="urn:microsoft.com/office/officeart/2005/8/layout/target3"/>
    <dgm:cxn modelId="{007987D5-6CA6-42D1-9B2A-16175C2B086F}" type="presOf" srcId="{BAC2BA5B-77D9-4C24-B695-7B615C85482C}" destId="{1F221482-1349-4B3A-8F8F-CCA9B9B3CE6A}" srcOrd="0" destOrd="0" presId="urn:microsoft.com/office/officeart/2005/8/layout/target3"/>
    <dgm:cxn modelId="{1AE4C225-C639-4B4E-8A24-7EC72693E10F}" srcId="{BAC2BA5B-77D9-4C24-B695-7B615C85482C}" destId="{2D36E0E8-4BDC-4B5E-A550-C90D299B7857}" srcOrd="8" destOrd="0" parTransId="{657E32D2-3A30-47A5-8791-CEE5D5F25906}" sibTransId="{C1941041-D670-4684-A680-FFCB146B82C9}"/>
    <dgm:cxn modelId="{5033C124-9019-46E5-B0A9-C680481D2313}" type="presOf" srcId="{6063156D-E811-443D-8323-EDFDE7FE94CB}" destId="{77972D92-E879-4AAB-B0D6-A561E802DEFD}" srcOrd="1" destOrd="0" presId="urn:microsoft.com/office/officeart/2005/8/layout/target3"/>
    <dgm:cxn modelId="{312195A3-D08F-44E0-AA32-3FBF849C1F19}" srcId="{BAC2BA5B-77D9-4C24-B695-7B615C85482C}" destId="{8F0A90BD-30A9-40BD-9E50-AF9FD65ECC64}" srcOrd="0" destOrd="0" parTransId="{E41000B3-F620-4739-B8A1-F9BD2C0544A2}" sibTransId="{4E26CB1F-4BC7-4266-824E-A1B4FD0DA7A1}"/>
    <dgm:cxn modelId="{1265F33B-19E5-4BC8-86DA-190DE918BEBB}" type="presOf" srcId="{9440819A-5095-4ED2-962B-B04DECB87CD5}" destId="{47F768B4-E2CE-4DBD-920A-DCDC66F0B6D6}" srcOrd="1" destOrd="0" presId="urn:microsoft.com/office/officeart/2005/8/layout/target3"/>
    <dgm:cxn modelId="{3D477AE7-DCDC-4086-A66B-FC7AACC2CFB6}" type="presOf" srcId="{8F0A90BD-30A9-40BD-9E50-AF9FD65ECC64}" destId="{ADAEA1CB-760F-4FCC-B7A3-48CD4B92628B}" srcOrd="0" destOrd="0" presId="urn:microsoft.com/office/officeart/2005/8/layout/target3"/>
    <dgm:cxn modelId="{4F5B1826-6809-4584-B9E6-DD1A543C9E85}" type="presParOf" srcId="{1F221482-1349-4B3A-8F8F-CCA9B9B3CE6A}" destId="{A0E04243-CE13-4424-A188-3D732FFBFB40}" srcOrd="0" destOrd="0" presId="urn:microsoft.com/office/officeart/2005/8/layout/target3"/>
    <dgm:cxn modelId="{1A90C1CB-05D5-42BA-A032-5F036612A2F5}" type="presParOf" srcId="{1F221482-1349-4B3A-8F8F-CCA9B9B3CE6A}" destId="{D71F1D9F-1F07-44BB-A27D-A0481286C66D}" srcOrd="1" destOrd="0" presId="urn:microsoft.com/office/officeart/2005/8/layout/target3"/>
    <dgm:cxn modelId="{11320992-574E-4614-A09A-C8CD2FC89793}" type="presParOf" srcId="{1F221482-1349-4B3A-8F8F-CCA9B9B3CE6A}" destId="{ADAEA1CB-760F-4FCC-B7A3-48CD4B92628B}" srcOrd="2" destOrd="0" presId="urn:microsoft.com/office/officeart/2005/8/layout/target3"/>
    <dgm:cxn modelId="{6E95C0E4-6444-44FB-9A88-33CBAC21117F}" type="presParOf" srcId="{1F221482-1349-4B3A-8F8F-CCA9B9B3CE6A}" destId="{CDA701C8-985F-4D39-B370-71E4DCB753F8}" srcOrd="3" destOrd="0" presId="urn:microsoft.com/office/officeart/2005/8/layout/target3"/>
    <dgm:cxn modelId="{8785F13E-0DA3-4660-870D-2322C106F4CA}" type="presParOf" srcId="{1F221482-1349-4B3A-8F8F-CCA9B9B3CE6A}" destId="{CE4F3216-2C06-4BC7-BEBA-C198F10145FD}" srcOrd="4" destOrd="0" presId="urn:microsoft.com/office/officeart/2005/8/layout/target3"/>
    <dgm:cxn modelId="{BD7577CE-D229-4EFC-8042-703B22FA5E41}" type="presParOf" srcId="{1F221482-1349-4B3A-8F8F-CCA9B9B3CE6A}" destId="{48CED104-0F1E-4085-9BB1-9A2FD73C5193}" srcOrd="5" destOrd="0" presId="urn:microsoft.com/office/officeart/2005/8/layout/target3"/>
    <dgm:cxn modelId="{C2671DA0-27C6-41F0-B901-BA32BBE08064}" type="presParOf" srcId="{1F221482-1349-4B3A-8F8F-CCA9B9B3CE6A}" destId="{9DB7D79D-5A7F-4689-B4DE-FE252137DCCE}" srcOrd="6" destOrd="0" presId="urn:microsoft.com/office/officeart/2005/8/layout/target3"/>
    <dgm:cxn modelId="{F69B7EEA-2077-443A-B8E0-92EED4E66D2F}" type="presParOf" srcId="{1F221482-1349-4B3A-8F8F-CCA9B9B3CE6A}" destId="{79195AF6-EB34-4E42-929E-6BB61BEC9598}" srcOrd="7" destOrd="0" presId="urn:microsoft.com/office/officeart/2005/8/layout/target3"/>
    <dgm:cxn modelId="{5E8BB76F-91FC-4802-BEF0-805858DDD36E}" type="presParOf" srcId="{1F221482-1349-4B3A-8F8F-CCA9B9B3CE6A}" destId="{340CFA29-CA72-4208-98D9-9D5A2DE4FCCA}" srcOrd="8" destOrd="0" presId="urn:microsoft.com/office/officeart/2005/8/layout/target3"/>
    <dgm:cxn modelId="{7C8644ED-69A6-4757-8EEC-D98F7D8C0BA7}" type="presParOf" srcId="{1F221482-1349-4B3A-8F8F-CCA9B9B3CE6A}" destId="{2925014C-8E8F-4B4B-A047-64085DFD00CE}" srcOrd="9" destOrd="0" presId="urn:microsoft.com/office/officeart/2005/8/layout/target3"/>
    <dgm:cxn modelId="{A0236DA3-4E5E-4D2D-BF9C-80615C094C9A}" type="presParOf" srcId="{1F221482-1349-4B3A-8F8F-CCA9B9B3CE6A}" destId="{7C04B63A-F017-4F09-B8F2-976385400A8D}" srcOrd="10" destOrd="0" presId="urn:microsoft.com/office/officeart/2005/8/layout/target3"/>
    <dgm:cxn modelId="{9E952592-57FC-4AB9-B3AA-5E91503E2E7B}" type="presParOf" srcId="{1F221482-1349-4B3A-8F8F-CCA9B9B3CE6A}" destId="{82036622-F5F3-4A79-A6E9-662EFA3F6728}" srcOrd="11" destOrd="0" presId="urn:microsoft.com/office/officeart/2005/8/layout/target3"/>
    <dgm:cxn modelId="{BE905BDC-7E30-4553-9B79-5CB317232AB5}" type="presParOf" srcId="{1F221482-1349-4B3A-8F8F-CCA9B9B3CE6A}" destId="{9D7D1A5F-F728-46BC-A051-A2D66834063B}" srcOrd="12" destOrd="0" presId="urn:microsoft.com/office/officeart/2005/8/layout/target3"/>
    <dgm:cxn modelId="{B2752096-2EA2-4E75-9884-36A5B732D452}" type="presParOf" srcId="{1F221482-1349-4B3A-8F8F-CCA9B9B3CE6A}" destId="{44F621D8-3D2F-43F9-966A-3078D90F1FA5}" srcOrd="13" destOrd="0" presId="urn:microsoft.com/office/officeart/2005/8/layout/target3"/>
    <dgm:cxn modelId="{78907DD1-0DA9-4CDA-BF95-01E1EAC9BC84}" type="presParOf" srcId="{1F221482-1349-4B3A-8F8F-CCA9B9B3CE6A}" destId="{67B9C953-C14D-45DD-BD3F-10B758703549}" srcOrd="14" destOrd="0" presId="urn:microsoft.com/office/officeart/2005/8/layout/target3"/>
    <dgm:cxn modelId="{F812F041-5B47-4DEB-A126-2381FAB2200C}" type="presParOf" srcId="{1F221482-1349-4B3A-8F8F-CCA9B9B3CE6A}" destId="{CAE856AC-F973-4A5D-9FB5-8A0AD59E97A7}" srcOrd="15" destOrd="0" presId="urn:microsoft.com/office/officeart/2005/8/layout/target3"/>
    <dgm:cxn modelId="{3E76CC69-D7E9-4201-B0CD-E24EC682574E}" type="presParOf" srcId="{1F221482-1349-4B3A-8F8F-CCA9B9B3CE6A}" destId="{116EAE73-905E-4A74-B7AD-A07EE3DC7B4B}" srcOrd="16" destOrd="0" presId="urn:microsoft.com/office/officeart/2005/8/layout/target3"/>
    <dgm:cxn modelId="{9BE95E41-D9A1-4055-B09E-F61A789B73E4}" type="presParOf" srcId="{1F221482-1349-4B3A-8F8F-CCA9B9B3CE6A}" destId="{BAF745CB-560A-4ED1-8AD3-C53D383637C3}" srcOrd="17" destOrd="0" presId="urn:microsoft.com/office/officeart/2005/8/layout/target3"/>
    <dgm:cxn modelId="{9B40EA8D-A52B-44AB-A0FB-00E3B9A76865}" type="presParOf" srcId="{1F221482-1349-4B3A-8F8F-CCA9B9B3CE6A}" destId="{4F8A2727-0EAF-4154-B618-38327D20FC93}" srcOrd="18" destOrd="0" presId="urn:microsoft.com/office/officeart/2005/8/layout/target3"/>
    <dgm:cxn modelId="{CCF63A81-120D-4411-931B-ED5E3C82E09C}" type="presParOf" srcId="{1F221482-1349-4B3A-8F8F-CCA9B9B3CE6A}" destId="{8729B889-9A7F-4DEB-A6DA-067BF6F2DC82}" srcOrd="19" destOrd="0" presId="urn:microsoft.com/office/officeart/2005/8/layout/target3"/>
    <dgm:cxn modelId="{7E15C661-1DC9-4120-8336-877263A7E6D1}" type="presParOf" srcId="{1F221482-1349-4B3A-8F8F-CCA9B9B3CE6A}" destId="{5270E0F0-5EB8-415F-A0EA-DB2019E46431}" srcOrd="20" destOrd="0" presId="urn:microsoft.com/office/officeart/2005/8/layout/target3"/>
    <dgm:cxn modelId="{0F2E461F-D2A9-4511-A956-E90943B544C0}" type="presParOf" srcId="{1F221482-1349-4B3A-8F8F-CCA9B9B3CE6A}" destId="{0462A30E-86D5-47F0-A750-9FFC497D1AD5}" srcOrd="21" destOrd="0" presId="urn:microsoft.com/office/officeart/2005/8/layout/target3"/>
    <dgm:cxn modelId="{B9D44CB3-38AF-406A-BB64-328475362FE0}" type="presParOf" srcId="{1F221482-1349-4B3A-8F8F-CCA9B9B3CE6A}" destId="{47F768B4-E2CE-4DBD-920A-DCDC66F0B6D6}" srcOrd="22" destOrd="0" presId="urn:microsoft.com/office/officeart/2005/8/layout/target3"/>
    <dgm:cxn modelId="{920DF9CA-B908-4097-93EC-02CA800E2F75}" type="presParOf" srcId="{1F221482-1349-4B3A-8F8F-CCA9B9B3CE6A}" destId="{5AE5E016-E74E-453E-8015-BEDEF4A54264}" srcOrd="23" destOrd="0" presId="urn:microsoft.com/office/officeart/2005/8/layout/target3"/>
    <dgm:cxn modelId="{2BB90AA4-90D1-47C3-A924-6E94EA0CF100}" type="presParOf" srcId="{1F221482-1349-4B3A-8F8F-CCA9B9B3CE6A}" destId="{F1A1BBBE-1FC9-4929-96D6-DFD85DD9CEC8}" srcOrd="24" destOrd="0" presId="urn:microsoft.com/office/officeart/2005/8/layout/target3"/>
    <dgm:cxn modelId="{44DC8164-8DC4-47A8-8974-76C7ED178A38}" type="presParOf" srcId="{1F221482-1349-4B3A-8F8F-CCA9B9B3CE6A}" destId="{77972D92-E879-4AAB-B0D6-A561E802DEFD}" srcOrd="25" destOrd="0" presId="urn:microsoft.com/office/officeart/2005/8/layout/target3"/>
    <dgm:cxn modelId="{C00B5C1D-F9AD-4B88-A379-F9CEF5DF5096}" type="presParOf" srcId="{1F221482-1349-4B3A-8F8F-CCA9B9B3CE6A}" destId="{CEC643BE-D39B-47E4-91D5-8E00A4AC0E85}" srcOrd="26" destOrd="0" presId="urn:microsoft.com/office/officeart/2005/8/layout/target3"/>
    <dgm:cxn modelId="{0017723B-ADC8-4A42-A5DB-BF5FE8AE0741}" type="presParOf" srcId="{1F221482-1349-4B3A-8F8F-CCA9B9B3CE6A}" destId="{4965F583-42C0-4208-A9E1-DD3CE335F506}" srcOrd="27" destOrd="0" presId="urn:microsoft.com/office/officeart/2005/8/layout/target3"/>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5EC1FF45-D072-47FF-88B2-D3E2D7CB6D05}" type="doc">
      <dgm:prSet loTypeId="urn:microsoft.com/office/officeart/2005/8/layout/vList2" loCatId="list" qsTypeId="urn:microsoft.com/office/officeart/2005/8/quickstyle/3d3" qsCatId="3D" csTypeId="urn:microsoft.com/office/officeart/2005/8/colors/colorful4" csCatId="colorful" phldr="1"/>
      <dgm:spPr/>
      <dgm:t>
        <a:bodyPr/>
        <a:lstStyle/>
        <a:p>
          <a:endParaRPr lang="ru-RU"/>
        </a:p>
      </dgm:t>
    </dgm:pt>
    <dgm:pt modelId="{F731B84B-7114-4531-A3D4-7243DC1CF994}">
      <dgm:prSet/>
      <dgm:spPr/>
      <dgm:t>
        <a:bodyPr/>
        <a:lstStyle/>
        <a:p>
          <a:pPr rtl="0"/>
          <a:r>
            <a:rPr lang="en-US" dirty="0" smtClean="0"/>
            <a:t>Fan </a:t>
          </a:r>
          <a:r>
            <a:rPr lang="en-US" dirty="0" err="1" smtClean="0"/>
            <a:t>uslubi</a:t>
          </a:r>
          <a:r>
            <a:rPr lang="en-US" dirty="0" smtClean="0"/>
            <a:t> </a:t>
          </a:r>
          <a:r>
            <a:rPr lang="en-US" dirty="0" err="1" smtClean="0"/>
            <a:t>deyilganda</a:t>
          </a:r>
          <a:r>
            <a:rPr lang="en-US" dirty="0" smtClean="0"/>
            <a:t>, </a:t>
          </a:r>
          <a:r>
            <a:rPr lang="en-US" dirty="0" err="1" smtClean="0"/>
            <a:t>tadqiqot</a:t>
          </a:r>
          <a:r>
            <a:rPr lang="en-US" dirty="0" smtClean="0"/>
            <a:t> </a:t>
          </a:r>
          <a:r>
            <a:rPr lang="en-US" dirty="0" err="1" smtClean="0"/>
            <a:t>predmetini</a:t>
          </a:r>
          <a:r>
            <a:rPr lang="en-US" dirty="0" smtClean="0"/>
            <a:t> </a:t>
          </a:r>
          <a:r>
            <a:rPr lang="uz-Cyrl-UZ" dirty="0" smtClean="0"/>
            <a:t>o’</a:t>
          </a:r>
          <a:r>
            <a:rPr lang="en-US" dirty="0" err="1" smtClean="0"/>
            <a:t>rganish</a:t>
          </a:r>
          <a:r>
            <a:rPr lang="en-US" dirty="0" smtClean="0"/>
            <a:t> y</a:t>
          </a:r>
          <a:r>
            <a:rPr lang="uz-Cyrl-UZ" dirty="0" smtClean="0"/>
            <a:t>o’</a:t>
          </a:r>
          <a:r>
            <a:rPr lang="en-US" dirty="0" err="1" smtClean="0"/>
            <a:t>llarining</a:t>
          </a:r>
          <a:r>
            <a:rPr lang="en-US" dirty="0" smtClean="0"/>
            <a:t> </a:t>
          </a:r>
          <a:r>
            <a:rPr lang="en-US" dirty="0" err="1" smtClean="0"/>
            <a:t>majmuasi</a:t>
          </a:r>
          <a:r>
            <a:rPr lang="en-US" dirty="0" smtClean="0"/>
            <a:t> </a:t>
          </a:r>
          <a:r>
            <a:rPr lang="en-US" dirty="0" err="1" smtClean="0"/>
            <a:t>tushuniladi</a:t>
          </a:r>
          <a:r>
            <a:rPr lang="en-US" dirty="0" smtClean="0"/>
            <a:t>. </a:t>
          </a:r>
          <a:endParaRPr lang="ru-RU" dirty="0"/>
        </a:p>
      </dgm:t>
    </dgm:pt>
    <dgm:pt modelId="{D005C29D-E762-40E1-9FA0-71ED13856233}" type="parTrans" cxnId="{4EF5850E-59A7-4EBC-A3CB-A23E10EC9E8B}">
      <dgm:prSet/>
      <dgm:spPr/>
      <dgm:t>
        <a:bodyPr/>
        <a:lstStyle/>
        <a:p>
          <a:endParaRPr lang="ru-RU"/>
        </a:p>
      </dgm:t>
    </dgm:pt>
    <dgm:pt modelId="{05D55F16-AD9C-4418-AEEC-C04119D83D2C}" type="sibTrans" cxnId="{4EF5850E-59A7-4EBC-A3CB-A23E10EC9E8B}">
      <dgm:prSet/>
      <dgm:spPr/>
      <dgm:t>
        <a:bodyPr/>
        <a:lstStyle/>
        <a:p>
          <a:endParaRPr lang="ru-RU"/>
        </a:p>
      </dgm:t>
    </dgm:pt>
    <dgm:pt modelId="{576471E2-85D7-45BC-9894-84D33C0FAA3F}" type="pres">
      <dgm:prSet presAssocID="{5EC1FF45-D072-47FF-88B2-D3E2D7CB6D05}" presName="linear" presStyleCnt="0">
        <dgm:presLayoutVars>
          <dgm:animLvl val="lvl"/>
          <dgm:resizeHandles val="exact"/>
        </dgm:presLayoutVars>
      </dgm:prSet>
      <dgm:spPr/>
      <dgm:t>
        <a:bodyPr/>
        <a:lstStyle/>
        <a:p>
          <a:endParaRPr lang="ru-RU"/>
        </a:p>
      </dgm:t>
    </dgm:pt>
    <dgm:pt modelId="{132A34B3-CDF6-4248-A6F5-E15B02E9F099}" type="pres">
      <dgm:prSet presAssocID="{F731B84B-7114-4531-A3D4-7243DC1CF994}" presName="parentText" presStyleLbl="node1" presStyleIdx="0" presStyleCnt="1">
        <dgm:presLayoutVars>
          <dgm:chMax val="0"/>
          <dgm:bulletEnabled val="1"/>
        </dgm:presLayoutVars>
      </dgm:prSet>
      <dgm:spPr/>
      <dgm:t>
        <a:bodyPr/>
        <a:lstStyle/>
        <a:p>
          <a:endParaRPr lang="ru-RU"/>
        </a:p>
      </dgm:t>
    </dgm:pt>
  </dgm:ptLst>
  <dgm:cxnLst>
    <dgm:cxn modelId="{5D6E9C55-B134-4361-B891-3A88E77FE446}" type="presOf" srcId="{5EC1FF45-D072-47FF-88B2-D3E2D7CB6D05}" destId="{576471E2-85D7-45BC-9894-84D33C0FAA3F}" srcOrd="0" destOrd="0" presId="urn:microsoft.com/office/officeart/2005/8/layout/vList2"/>
    <dgm:cxn modelId="{4EF5850E-59A7-4EBC-A3CB-A23E10EC9E8B}" srcId="{5EC1FF45-D072-47FF-88B2-D3E2D7CB6D05}" destId="{F731B84B-7114-4531-A3D4-7243DC1CF994}" srcOrd="0" destOrd="0" parTransId="{D005C29D-E762-40E1-9FA0-71ED13856233}" sibTransId="{05D55F16-AD9C-4418-AEEC-C04119D83D2C}"/>
    <dgm:cxn modelId="{4C0E437F-2642-4D35-8871-D29CC5F300DE}" type="presOf" srcId="{F731B84B-7114-4531-A3D4-7243DC1CF994}" destId="{132A34B3-CDF6-4248-A6F5-E15B02E9F099}" srcOrd="0" destOrd="0" presId="urn:microsoft.com/office/officeart/2005/8/layout/vList2"/>
    <dgm:cxn modelId="{0EE94F4B-2DD5-4F51-9C6C-46AA58E0D4F3}" type="presParOf" srcId="{576471E2-85D7-45BC-9894-84D33C0FAA3F}" destId="{132A34B3-CDF6-4248-A6F5-E15B02E9F099}"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BEBFD340-25F3-4499-A9DE-0932D041FAFE}" type="doc">
      <dgm:prSet loTypeId="urn:microsoft.com/office/officeart/2005/8/layout/chevron2" loCatId="process" qsTypeId="urn:microsoft.com/office/officeart/2005/8/quickstyle/3d3" qsCatId="3D" csTypeId="urn:microsoft.com/office/officeart/2005/8/colors/colorful3" csCatId="colorful" phldr="1"/>
      <dgm:spPr/>
      <dgm:t>
        <a:bodyPr/>
        <a:lstStyle/>
        <a:p>
          <a:endParaRPr lang="ru-RU"/>
        </a:p>
      </dgm:t>
    </dgm:pt>
    <dgm:pt modelId="{0A776304-BFC8-4A07-8DC1-5A9CEFFB915A}">
      <dgm:prSet/>
      <dgm:spPr/>
      <dgm:t>
        <a:bodyPr/>
        <a:lstStyle/>
        <a:p>
          <a:pPr rtl="0"/>
          <a:endParaRPr lang="ru-RU" dirty="0"/>
        </a:p>
      </dgm:t>
    </dgm:pt>
    <dgm:pt modelId="{FFE2B8EF-D1A3-4548-9D46-058F839B5F04}" type="parTrans" cxnId="{19F6CA9D-B579-466D-98BE-868255FA819D}">
      <dgm:prSet/>
      <dgm:spPr/>
      <dgm:t>
        <a:bodyPr/>
        <a:lstStyle/>
        <a:p>
          <a:endParaRPr lang="ru-RU"/>
        </a:p>
      </dgm:t>
    </dgm:pt>
    <dgm:pt modelId="{43C7C8BE-FE95-417A-8024-B364AE69C61F}" type="sibTrans" cxnId="{19F6CA9D-B579-466D-98BE-868255FA819D}">
      <dgm:prSet/>
      <dgm:spPr/>
      <dgm:t>
        <a:bodyPr/>
        <a:lstStyle/>
        <a:p>
          <a:endParaRPr lang="ru-RU"/>
        </a:p>
      </dgm:t>
    </dgm:pt>
    <dgm:pt modelId="{0A6319C3-0255-48A8-969F-D65FFFDD668E}">
      <dgm:prSet/>
      <dgm:spPr/>
      <dgm:t>
        <a:bodyPr/>
        <a:lstStyle/>
        <a:p>
          <a:pPr rtl="0"/>
          <a:endParaRPr lang="ru-RU" dirty="0"/>
        </a:p>
      </dgm:t>
    </dgm:pt>
    <dgm:pt modelId="{CB53631D-50E4-431A-B5F7-7D5456C52D3F}" type="parTrans" cxnId="{20425986-CFE8-4418-BC65-43B96DF6D39C}">
      <dgm:prSet/>
      <dgm:spPr/>
      <dgm:t>
        <a:bodyPr/>
        <a:lstStyle/>
        <a:p>
          <a:endParaRPr lang="ru-RU"/>
        </a:p>
      </dgm:t>
    </dgm:pt>
    <dgm:pt modelId="{D3236280-2BE6-44BD-A357-A0E0CD92D871}" type="sibTrans" cxnId="{20425986-CFE8-4418-BC65-43B96DF6D39C}">
      <dgm:prSet/>
      <dgm:spPr/>
      <dgm:t>
        <a:bodyPr/>
        <a:lstStyle/>
        <a:p>
          <a:endParaRPr lang="ru-RU"/>
        </a:p>
      </dgm:t>
    </dgm:pt>
    <dgm:pt modelId="{979BFBA3-222B-444D-91F5-D5C08112AD4A}">
      <dgm:prSet/>
      <dgm:spPr/>
      <dgm:t>
        <a:bodyPr/>
        <a:lstStyle/>
        <a:p>
          <a:pPr rtl="0"/>
          <a:endParaRPr lang="ru-RU" dirty="0"/>
        </a:p>
      </dgm:t>
    </dgm:pt>
    <dgm:pt modelId="{45B29483-C9AF-4137-9D80-16167E356C64}" type="parTrans" cxnId="{621A0F39-C034-4A0E-AADC-5F85C6592608}">
      <dgm:prSet/>
      <dgm:spPr/>
      <dgm:t>
        <a:bodyPr/>
        <a:lstStyle/>
        <a:p>
          <a:endParaRPr lang="ru-RU"/>
        </a:p>
      </dgm:t>
    </dgm:pt>
    <dgm:pt modelId="{0D872A2F-053E-4D67-AD21-877132C4BFD3}" type="sibTrans" cxnId="{621A0F39-C034-4A0E-AADC-5F85C6592608}">
      <dgm:prSet/>
      <dgm:spPr/>
      <dgm:t>
        <a:bodyPr/>
        <a:lstStyle/>
        <a:p>
          <a:endParaRPr lang="ru-RU"/>
        </a:p>
      </dgm:t>
    </dgm:pt>
    <dgm:pt modelId="{B691F22C-124D-4EB1-80DC-77BF02223855}">
      <dgm:prSet>
        <dgm:style>
          <a:lnRef idx="1">
            <a:schemeClr val="accent3"/>
          </a:lnRef>
          <a:fillRef idx="2">
            <a:schemeClr val="accent3"/>
          </a:fillRef>
          <a:effectRef idx="1">
            <a:schemeClr val="accent3"/>
          </a:effectRef>
          <a:fontRef idx="minor">
            <a:schemeClr val="dk1"/>
          </a:fontRef>
        </dgm:style>
      </dgm:prSet>
      <dgm:spPr/>
      <dgm:t>
        <a:bodyPr/>
        <a:lstStyle/>
        <a:p>
          <a:pPr marL="0" marR="0" indent="0" defTabSz="914400" rtl="0" eaLnBrk="1" fontAlgn="auto" latinLnBrk="0" hangingPunct="1">
            <a:lnSpc>
              <a:spcPct val="100000"/>
            </a:lnSpc>
            <a:spcBef>
              <a:spcPts val="0"/>
            </a:spcBef>
            <a:spcAft>
              <a:spcPts val="0"/>
            </a:spcAft>
            <a:buClrTx/>
            <a:buSzTx/>
            <a:buFontTx/>
            <a:buNone/>
            <a:tabLst/>
            <a:defRPr/>
          </a:pPr>
          <a:r>
            <a:rPr lang="en-US" b="1" i="1" dirty="0" err="1" smtClean="0"/>
            <a:t>Induksiya</a:t>
          </a:r>
          <a:r>
            <a:rPr lang="en-US" b="1" i="1" dirty="0" smtClean="0"/>
            <a:t> </a:t>
          </a:r>
          <a:r>
            <a:rPr lang="en-US" b="1" i="1" dirty="0" err="1" smtClean="0"/>
            <a:t>usuli</a:t>
          </a:r>
          <a:r>
            <a:rPr lang="en-US" dirty="0" smtClean="0"/>
            <a:t>. </a:t>
          </a:r>
          <a:r>
            <a:rPr lang="en-US" dirty="0" err="1" smtClean="0"/>
            <a:t>Bunda</a:t>
          </a:r>
          <a:r>
            <a:rPr lang="en-US" dirty="0" smtClean="0"/>
            <a:t> </a:t>
          </a:r>
          <a:r>
            <a:rPr lang="en-US" dirty="0" err="1" smtClean="0"/>
            <a:t>alohida</a:t>
          </a:r>
          <a:r>
            <a:rPr lang="en-US" dirty="0" smtClean="0"/>
            <a:t> </a:t>
          </a:r>
          <a:r>
            <a:rPr lang="en-US" dirty="0" err="1" smtClean="0"/>
            <a:t>bir</a:t>
          </a:r>
          <a:r>
            <a:rPr lang="en-US" dirty="0" smtClean="0"/>
            <a:t> </a:t>
          </a:r>
          <a:r>
            <a:rPr lang="en-US" dirty="0" err="1" smtClean="0"/>
            <a:t>xil</a:t>
          </a:r>
          <a:r>
            <a:rPr lang="en-US" dirty="0" smtClean="0"/>
            <a:t> </a:t>
          </a:r>
          <a:r>
            <a:rPr lang="en-US" dirty="0" err="1" smtClean="0"/>
            <a:t>faktlardan</a:t>
          </a:r>
          <a:r>
            <a:rPr lang="en-US" dirty="0" smtClean="0"/>
            <a:t> </a:t>
          </a:r>
          <a:r>
            <a:rPr lang="en-US" dirty="0" err="1" smtClean="0"/>
            <a:t>umumlash-tirishga</a:t>
          </a:r>
          <a:r>
            <a:rPr lang="en-US" dirty="0" smtClean="0"/>
            <a:t>, </a:t>
          </a:r>
          <a:r>
            <a:rPr lang="en-US" dirty="0" err="1" smtClean="0"/>
            <a:t>juz’iydan</a:t>
          </a:r>
          <a:r>
            <a:rPr lang="en-US" dirty="0" smtClean="0"/>
            <a:t> </a:t>
          </a:r>
          <a:r>
            <a:rPr lang="en-US" dirty="0" err="1" smtClean="0"/>
            <a:t>umumiy</a:t>
          </a:r>
          <a:r>
            <a:rPr lang="en-US" dirty="0" smtClean="0"/>
            <a:t> </a:t>
          </a:r>
          <a:r>
            <a:rPr lang="en-US" dirty="0" err="1" smtClean="0"/>
            <a:t>xulosalar</a:t>
          </a:r>
          <a:r>
            <a:rPr lang="en-US" dirty="0" smtClean="0"/>
            <a:t> </a:t>
          </a:r>
          <a:r>
            <a:rPr lang="en-US" dirty="0" err="1" smtClean="0"/>
            <a:t>chiqarishga</a:t>
          </a:r>
          <a:r>
            <a:rPr lang="en-US" dirty="0" smtClean="0"/>
            <a:t> </a:t>
          </a:r>
          <a:r>
            <a:rPr lang="en-US" dirty="0" err="1" smtClean="0"/>
            <a:t>tayaniladi</a:t>
          </a:r>
          <a:r>
            <a:rPr lang="en-US" dirty="0" smtClean="0"/>
            <a:t>.</a:t>
          </a:r>
          <a:endParaRPr lang="ru-RU" dirty="0" smtClean="0"/>
        </a:p>
      </dgm:t>
    </dgm:pt>
    <dgm:pt modelId="{2ACA3E2B-4DF0-4C97-B017-9B356E65A6B8}" type="parTrans" cxnId="{A14DFF45-A11C-4A92-A76E-5F555BEECB5A}">
      <dgm:prSet/>
      <dgm:spPr/>
      <dgm:t>
        <a:bodyPr/>
        <a:lstStyle/>
        <a:p>
          <a:endParaRPr lang="ru-RU"/>
        </a:p>
      </dgm:t>
    </dgm:pt>
    <dgm:pt modelId="{D418AC7F-5048-4D1F-A952-DF4CE1DBA760}" type="sibTrans" cxnId="{A14DFF45-A11C-4A92-A76E-5F555BEECB5A}">
      <dgm:prSet/>
      <dgm:spPr/>
      <dgm:t>
        <a:bodyPr/>
        <a:lstStyle/>
        <a:p>
          <a:endParaRPr lang="ru-RU"/>
        </a:p>
      </dgm:t>
    </dgm:pt>
    <dgm:pt modelId="{9316454B-E6F2-4A36-AEF5-A6C59264D9D7}">
      <dgm:prSet/>
      <dgm:spPr/>
      <dgm:t>
        <a:bodyPr/>
        <a:lstStyle/>
        <a:p>
          <a:pPr rtl="0"/>
          <a:endParaRPr lang="ru-RU" dirty="0"/>
        </a:p>
      </dgm:t>
    </dgm:pt>
    <dgm:pt modelId="{A63C435E-DE56-4D0F-85FC-205605C4C85C}" type="parTrans" cxnId="{7307FA4B-6EB0-4A0B-8E0E-C08DC19D1BA5}">
      <dgm:prSet/>
      <dgm:spPr/>
      <dgm:t>
        <a:bodyPr/>
        <a:lstStyle/>
        <a:p>
          <a:endParaRPr lang="ru-RU"/>
        </a:p>
      </dgm:t>
    </dgm:pt>
    <dgm:pt modelId="{D48E8917-4134-4FEF-9E40-57C1C0FF18FF}" type="sibTrans" cxnId="{7307FA4B-6EB0-4A0B-8E0E-C08DC19D1BA5}">
      <dgm:prSet/>
      <dgm:spPr/>
      <dgm:t>
        <a:bodyPr/>
        <a:lstStyle/>
        <a:p>
          <a:endParaRPr lang="ru-RU"/>
        </a:p>
      </dgm:t>
    </dgm:pt>
    <dgm:pt modelId="{92A214F4-9BA6-4C9E-9FB0-B631A181A6FF}">
      <dgm:prSet/>
      <dgm:spPr/>
      <dgm:t>
        <a:bodyPr/>
        <a:lstStyle/>
        <a:p>
          <a:pPr rtl="0"/>
          <a:endParaRPr lang="ru-RU" dirty="0"/>
        </a:p>
      </dgm:t>
    </dgm:pt>
    <dgm:pt modelId="{FC6202DB-D632-4E85-93A9-3F18AD127670}" type="parTrans" cxnId="{E4D039AC-3887-446E-BBAD-817C0796EF55}">
      <dgm:prSet/>
      <dgm:spPr/>
      <dgm:t>
        <a:bodyPr/>
        <a:lstStyle/>
        <a:p>
          <a:endParaRPr lang="ru-RU"/>
        </a:p>
      </dgm:t>
    </dgm:pt>
    <dgm:pt modelId="{5794ECE4-DDE2-45A0-A9E0-503EE9795C99}" type="sibTrans" cxnId="{E4D039AC-3887-446E-BBAD-817C0796EF55}">
      <dgm:prSet/>
      <dgm:spPr/>
      <dgm:t>
        <a:bodyPr/>
        <a:lstStyle/>
        <a:p>
          <a:endParaRPr lang="ru-RU"/>
        </a:p>
      </dgm:t>
    </dgm:pt>
    <dgm:pt modelId="{C913A7A8-A111-4F98-A3B0-FD9346FBCB0B}">
      <dgm:prSet>
        <dgm:style>
          <a:lnRef idx="1">
            <a:schemeClr val="accent3"/>
          </a:lnRef>
          <a:fillRef idx="3">
            <a:schemeClr val="accent3"/>
          </a:fillRef>
          <a:effectRef idx="2">
            <a:schemeClr val="accent3"/>
          </a:effectRef>
          <a:fontRef idx="minor">
            <a:schemeClr val="lt1"/>
          </a:fontRef>
        </dgm:style>
      </dgm:prSet>
      <dgm:spPr/>
      <dgm:t>
        <a:bodyPr/>
        <a:lstStyle/>
        <a:p>
          <a:pPr rtl="0"/>
          <a:r>
            <a:rPr lang="en-US" b="1" i="1" dirty="0" err="1" smtClean="0"/>
            <a:t>Deduksiya</a:t>
          </a:r>
          <a:r>
            <a:rPr lang="en-US" b="1" i="1" dirty="0" smtClean="0"/>
            <a:t> </a:t>
          </a:r>
          <a:r>
            <a:rPr lang="en-US" b="1" i="1" dirty="0" err="1" smtClean="0"/>
            <a:t>usuli</a:t>
          </a:r>
          <a:r>
            <a:rPr lang="en-US" dirty="0" smtClean="0"/>
            <a:t>. </a:t>
          </a:r>
          <a:r>
            <a:rPr lang="en-US" dirty="0" err="1" smtClean="0"/>
            <a:t>Umumiy</a:t>
          </a:r>
          <a:r>
            <a:rPr lang="en-US" dirty="0" smtClean="0"/>
            <a:t> </a:t>
          </a:r>
          <a:r>
            <a:rPr lang="en-US" dirty="0" err="1" smtClean="0"/>
            <a:t>qoidalar</a:t>
          </a:r>
          <a:r>
            <a:rPr lang="en-US" dirty="0" smtClean="0"/>
            <a:t> </a:t>
          </a:r>
          <a:r>
            <a:rPr lang="en-US" dirty="0" err="1" smtClean="0"/>
            <a:t>va</a:t>
          </a:r>
          <a:r>
            <a:rPr lang="en-US" dirty="0" smtClean="0"/>
            <a:t> </a:t>
          </a:r>
          <a:r>
            <a:rPr lang="en-US" dirty="0" err="1" smtClean="0"/>
            <a:t>qonuniyatlardan</a:t>
          </a:r>
          <a:r>
            <a:rPr lang="en-US" dirty="0" smtClean="0"/>
            <a:t> </a:t>
          </a:r>
          <a:r>
            <a:rPr lang="en-US" dirty="0" err="1" smtClean="0"/>
            <a:t>kelib</a:t>
          </a:r>
          <a:r>
            <a:rPr lang="en-US" dirty="0" smtClean="0"/>
            <a:t> </a:t>
          </a:r>
          <a:r>
            <a:rPr lang="en-US" dirty="0" err="1" smtClean="0"/>
            <a:t>chiqib</a:t>
          </a:r>
          <a:r>
            <a:rPr lang="en-US" dirty="0" smtClean="0"/>
            <a:t>, </a:t>
          </a:r>
          <a:r>
            <a:rPr lang="en-US" dirty="0" err="1" smtClean="0"/>
            <a:t>nisbatan</a:t>
          </a:r>
          <a:r>
            <a:rPr lang="en-US" dirty="0" smtClean="0"/>
            <a:t> </a:t>
          </a:r>
          <a:r>
            <a:rPr lang="en-US" dirty="0" err="1" smtClean="0"/>
            <a:t>juz’iy</a:t>
          </a:r>
          <a:r>
            <a:rPr lang="en-US" dirty="0" smtClean="0"/>
            <a:t> </a:t>
          </a:r>
          <a:r>
            <a:rPr lang="en-US" dirty="0" err="1" smtClean="0"/>
            <a:t>xulosalar</a:t>
          </a:r>
          <a:r>
            <a:rPr lang="en-US" dirty="0" smtClean="0"/>
            <a:t> </a:t>
          </a:r>
          <a:r>
            <a:rPr lang="en-US" dirty="0" err="1" smtClean="0"/>
            <a:t>chiqariladi</a:t>
          </a:r>
          <a:r>
            <a:rPr lang="en-US" dirty="0" smtClean="0"/>
            <a:t>.</a:t>
          </a:r>
          <a:endParaRPr lang="ru-RU" dirty="0"/>
        </a:p>
      </dgm:t>
    </dgm:pt>
    <dgm:pt modelId="{4456D46A-6BD8-4487-B4BB-052E49027C98}" type="parTrans" cxnId="{94E0CA80-62B5-4F3E-9731-1088229271E7}">
      <dgm:prSet/>
      <dgm:spPr/>
      <dgm:t>
        <a:bodyPr/>
        <a:lstStyle/>
        <a:p>
          <a:endParaRPr lang="ru-RU"/>
        </a:p>
      </dgm:t>
    </dgm:pt>
    <dgm:pt modelId="{6E34860C-2038-44C8-A349-2288204B2024}" type="sibTrans" cxnId="{94E0CA80-62B5-4F3E-9731-1088229271E7}">
      <dgm:prSet/>
      <dgm:spPr/>
      <dgm:t>
        <a:bodyPr/>
        <a:lstStyle/>
        <a:p>
          <a:endParaRPr lang="ru-RU"/>
        </a:p>
      </dgm:t>
    </dgm:pt>
    <dgm:pt modelId="{6ECB9B08-5A55-4A1E-ABAA-D4303CC59B0C}">
      <dgm:prSet>
        <dgm:style>
          <a:lnRef idx="1">
            <a:schemeClr val="accent2"/>
          </a:lnRef>
          <a:fillRef idx="3">
            <a:schemeClr val="accent2"/>
          </a:fillRef>
          <a:effectRef idx="2">
            <a:schemeClr val="accent2"/>
          </a:effectRef>
          <a:fontRef idx="minor">
            <a:schemeClr val="lt1"/>
          </a:fontRef>
        </dgm:style>
      </dgm:prSet>
      <dgm:spPr/>
      <dgm:t>
        <a:bodyPr/>
        <a:lstStyle/>
        <a:p>
          <a:pPr marL="0" marR="0" indent="0" defTabSz="914400" rtl="0" eaLnBrk="1" fontAlgn="auto" latinLnBrk="0" hangingPunct="1">
            <a:lnSpc>
              <a:spcPct val="100000"/>
            </a:lnSpc>
            <a:spcBef>
              <a:spcPts val="0"/>
            </a:spcBef>
            <a:spcAft>
              <a:spcPts val="0"/>
            </a:spcAft>
            <a:buClrTx/>
            <a:buSzTx/>
            <a:buFontTx/>
            <a:buNone/>
            <a:tabLst/>
            <a:defRPr/>
          </a:pPr>
          <a:r>
            <a:rPr lang="ru-RU" dirty="0" smtClean="0"/>
            <a:t> </a:t>
          </a:r>
          <a:r>
            <a:rPr lang="en-US" b="1" i="1" dirty="0" err="1" smtClean="0"/>
            <a:t>Tahlil</a:t>
          </a:r>
          <a:r>
            <a:rPr lang="en-US" b="1" i="1" dirty="0" smtClean="0"/>
            <a:t> </a:t>
          </a:r>
          <a:r>
            <a:rPr lang="en-US" b="1" i="1" dirty="0" err="1" smtClean="0"/>
            <a:t>qilish</a:t>
          </a:r>
          <a:r>
            <a:rPr lang="en-US" dirty="0" err="1" smtClean="0"/>
            <a:t>-hodisaning</a:t>
          </a:r>
          <a:r>
            <a:rPr lang="en-US" dirty="0" smtClean="0"/>
            <a:t> </a:t>
          </a:r>
          <a:r>
            <a:rPr lang="en-US" dirty="0" err="1" smtClean="0"/>
            <a:t>har</a:t>
          </a:r>
          <a:r>
            <a:rPr lang="en-US" dirty="0" smtClean="0"/>
            <a:t> </a:t>
          </a:r>
          <a:r>
            <a:rPr lang="en-US" dirty="0" err="1" smtClean="0"/>
            <a:t>bir</a:t>
          </a:r>
          <a:r>
            <a:rPr lang="en-US" dirty="0" smtClean="0"/>
            <a:t> </a:t>
          </a:r>
          <a:r>
            <a:rPr lang="en-US" dirty="0" err="1" smtClean="0"/>
            <a:t>qismini</a:t>
          </a:r>
          <a:r>
            <a:rPr lang="en-US" dirty="0" smtClean="0"/>
            <a:t> </a:t>
          </a:r>
          <a:r>
            <a:rPr lang="en-US" dirty="0" err="1" smtClean="0"/>
            <a:t>alohida</a:t>
          </a:r>
          <a:r>
            <a:rPr lang="en-US" dirty="0" smtClean="0"/>
            <a:t> </a:t>
          </a:r>
          <a:r>
            <a:rPr lang="en-US" dirty="0" err="1" smtClean="0"/>
            <a:t>batafsil</a:t>
          </a:r>
          <a:r>
            <a:rPr lang="en-US" dirty="0" smtClean="0"/>
            <a:t> </a:t>
          </a:r>
          <a:r>
            <a:rPr lang="uz-Cyrl-UZ" dirty="0" smtClean="0"/>
            <a:t>o’</a:t>
          </a:r>
          <a:r>
            <a:rPr lang="en-US" dirty="0" err="1" smtClean="0"/>
            <a:t>rganish</a:t>
          </a:r>
          <a:r>
            <a:rPr lang="en-US" dirty="0" smtClean="0"/>
            <a:t>, </a:t>
          </a:r>
          <a:r>
            <a:rPr lang="en-US" dirty="0" err="1" smtClean="0"/>
            <a:t>ular</a:t>
          </a:r>
          <a:r>
            <a:rPr lang="en-US" dirty="0" smtClean="0"/>
            <a:t> </a:t>
          </a:r>
          <a:r>
            <a:rPr lang="en-US" dirty="0" err="1" smtClean="0"/>
            <a:t>orasidagi</a:t>
          </a:r>
          <a:r>
            <a:rPr lang="en-US" dirty="0" smtClean="0"/>
            <a:t> </a:t>
          </a:r>
          <a:r>
            <a:rPr lang="en-US" dirty="0" err="1" smtClean="0"/>
            <a:t>bog’lanishlarni</a:t>
          </a:r>
          <a:r>
            <a:rPr lang="en-US" dirty="0" smtClean="0"/>
            <a:t> </a:t>
          </a:r>
          <a:r>
            <a:rPr lang="en-US" dirty="0" err="1" smtClean="0"/>
            <a:t>tadqiq</a:t>
          </a:r>
          <a:r>
            <a:rPr lang="en-US" dirty="0" smtClean="0"/>
            <a:t> </a:t>
          </a:r>
          <a:r>
            <a:rPr lang="en-US" dirty="0" err="1" smtClean="0"/>
            <a:t>qilish</a:t>
          </a:r>
          <a:r>
            <a:rPr lang="en-US" dirty="0" smtClean="0"/>
            <a:t> </a:t>
          </a:r>
          <a:r>
            <a:rPr lang="en-US" dirty="0" err="1" smtClean="0"/>
            <a:t>maqsadida</a:t>
          </a:r>
          <a:r>
            <a:rPr lang="en-US" dirty="0" smtClean="0"/>
            <a:t> </a:t>
          </a:r>
          <a:r>
            <a:rPr lang="en-US" dirty="0" err="1" smtClean="0"/>
            <a:t>ularni</a:t>
          </a:r>
          <a:r>
            <a:rPr lang="en-US" dirty="0" smtClean="0"/>
            <a:t> </a:t>
          </a:r>
          <a:r>
            <a:rPr lang="en-US" dirty="0" err="1" smtClean="0"/>
            <a:t>tarkibiy</a:t>
          </a:r>
          <a:r>
            <a:rPr lang="en-US" dirty="0" smtClean="0"/>
            <a:t> </a:t>
          </a:r>
          <a:r>
            <a:rPr lang="en-US" dirty="0" err="1" smtClean="0"/>
            <a:t>qismlarga</a:t>
          </a:r>
          <a:r>
            <a:rPr lang="en-US" dirty="0" smtClean="0"/>
            <a:t> </a:t>
          </a:r>
          <a:r>
            <a:rPr lang="en-US" dirty="0" err="1" smtClean="0"/>
            <a:t>ajratishdir</a:t>
          </a:r>
          <a:r>
            <a:rPr lang="en-US" dirty="0" smtClean="0"/>
            <a:t>. </a:t>
          </a:r>
          <a:endParaRPr lang="ru-RU" dirty="0" smtClean="0"/>
        </a:p>
      </dgm:t>
    </dgm:pt>
    <dgm:pt modelId="{4DD79E3B-B7E5-4812-81E9-73BFFB622D89}" type="parTrans" cxnId="{4ECDFCD2-6B02-4476-A1DF-85423EA22CC5}">
      <dgm:prSet/>
      <dgm:spPr/>
      <dgm:t>
        <a:bodyPr/>
        <a:lstStyle/>
        <a:p>
          <a:endParaRPr lang="ru-RU"/>
        </a:p>
      </dgm:t>
    </dgm:pt>
    <dgm:pt modelId="{BA840325-CFBF-470D-9A28-8A418E8248AB}" type="sibTrans" cxnId="{4ECDFCD2-6B02-4476-A1DF-85423EA22CC5}">
      <dgm:prSet/>
      <dgm:spPr/>
      <dgm:t>
        <a:bodyPr/>
        <a:lstStyle/>
        <a:p>
          <a:endParaRPr lang="ru-RU"/>
        </a:p>
      </dgm:t>
    </dgm:pt>
    <dgm:pt modelId="{2C933F1C-DB07-4911-BDB0-2F7B301AB7B1}">
      <dgm:prSet>
        <dgm:style>
          <a:lnRef idx="1">
            <a:schemeClr val="accent4"/>
          </a:lnRef>
          <a:fillRef idx="3">
            <a:schemeClr val="accent4"/>
          </a:fillRef>
          <a:effectRef idx="2">
            <a:schemeClr val="accent4"/>
          </a:effectRef>
          <a:fontRef idx="minor">
            <a:schemeClr val="lt1"/>
          </a:fontRef>
        </dgm:style>
      </dgm:prSet>
      <dgm:spPr/>
      <dgm:t>
        <a:bodyPr/>
        <a:lstStyle/>
        <a:p>
          <a:pPr marL="0" marR="0" indent="0" defTabSz="914400" rtl="0" eaLnBrk="1" fontAlgn="auto" latinLnBrk="0" hangingPunct="1">
            <a:lnSpc>
              <a:spcPct val="100000"/>
            </a:lnSpc>
            <a:spcBef>
              <a:spcPts val="0"/>
            </a:spcBef>
            <a:spcAft>
              <a:spcPts val="0"/>
            </a:spcAft>
            <a:buClrTx/>
            <a:buSzTx/>
            <a:buFontTx/>
            <a:buNone/>
            <a:tabLst/>
            <a:defRPr/>
          </a:pPr>
          <a:r>
            <a:rPr lang="en-US" b="1" i="1" dirty="0" err="1" smtClean="0"/>
            <a:t>Monografiya</a:t>
          </a:r>
          <a:r>
            <a:rPr lang="en-US" b="1" i="1" dirty="0" smtClean="0"/>
            <a:t> </a:t>
          </a:r>
          <a:r>
            <a:rPr lang="en-US" b="1" i="1" dirty="0" err="1" smtClean="0"/>
            <a:t>uslubi</a:t>
          </a:r>
          <a:r>
            <a:rPr lang="en-US" b="1" i="1" dirty="0" smtClean="0"/>
            <a:t>.</a:t>
          </a:r>
          <a:r>
            <a:rPr lang="en-US" dirty="0" smtClean="0"/>
            <a:t> Bu </a:t>
          </a:r>
          <a:r>
            <a:rPr lang="en-US" dirty="0" err="1" smtClean="0"/>
            <a:t>uslub</a:t>
          </a:r>
          <a:r>
            <a:rPr lang="en-US" dirty="0" smtClean="0"/>
            <a:t> </a:t>
          </a:r>
          <a:r>
            <a:rPr lang="en-US" dirty="0" err="1" smtClean="0"/>
            <a:t>tipik</a:t>
          </a:r>
          <a:r>
            <a:rPr lang="en-US" dirty="0" smtClean="0"/>
            <a:t>, </a:t>
          </a:r>
          <a:r>
            <a:rPr lang="en-US" dirty="0" err="1" smtClean="0"/>
            <a:t>ya’ni</a:t>
          </a:r>
          <a:r>
            <a:rPr lang="en-US" dirty="0" smtClean="0"/>
            <a:t> </a:t>
          </a:r>
          <a:r>
            <a:rPr lang="en-US" dirty="0" err="1" smtClean="0"/>
            <a:t>doimiy</a:t>
          </a:r>
          <a:r>
            <a:rPr lang="en-US" dirty="0" smtClean="0"/>
            <a:t> </a:t>
          </a:r>
          <a:r>
            <a:rPr lang="en-US" dirty="0" err="1" smtClean="0"/>
            <a:t>takrorlanuvchi</a:t>
          </a:r>
          <a:r>
            <a:rPr lang="en-US" dirty="0" smtClean="0"/>
            <a:t> </a:t>
          </a:r>
          <a:r>
            <a:rPr lang="en-US" dirty="0" err="1" smtClean="0"/>
            <a:t>jarayonlarni</a:t>
          </a:r>
          <a:r>
            <a:rPr lang="en-US" dirty="0" smtClean="0"/>
            <a:t> </a:t>
          </a:r>
          <a:r>
            <a:rPr lang="en-US" dirty="0" err="1" smtClean="0"/>
            <a:t>korxona</a:t>
          </a:r>
          <a:r>
            <a:rPr lang="en-US" dirty="0" smtClean="0"/>
            <a:t>, </a:t>
          </a:r>
          <a:r>
            <a:rPr lang="en-US" dirty="0" err="1" smtClean="0"/>
            <a:t>tarmoq</a:t>
          </a:r>
          <a:r>
            <a:rPr lang="en-US" dirty="0" smtClean="0"/>
            <a:t> </a:t>
          </a:r>
          <a:r>
            <a:rPr lang="en-US" dirty="0" err="1" smtClean="0"/>
            <a:t>faoliyatida</a:t>
          </a:r>
          <a:r>
            <a:rPr lang="en-US" dirty="0" smtClean="0"/>
            <a:t> </a:t>
          </a:r>
          <a:r>
            <a:rPr lang="en-US" dirty="0" err="1" smtClean="0"/>
            <a:t>uzoq</a:t>
          </a:r>
          <a:r>
            <a:rPr lang="en-US" dirty="0" smtClean="0"/>
            <a:t> </a:t>
          </a:r>
          <a:r>
            <a:rPr lang="en-US" dirty="0" err="1" smtClean="0"/>
            <a:t>vaqt</a:t>
          </a:r>
          <a:r>
            <a:rPr lang="en-US" dirty="0" smtClean="0"/>
            <a:t> </a:t>
          </a:r>
          <a:r>
            <a:rPr lang="en-US" dirty="0" err="1" smtClean="0"/>
            <a:t>tajriba</a:t>
          </a:r>
          <a:r>
            <a:rPr lang="en-US" dirty="0" smtClean="0"/>
            <a:t> </a:t>
          </a:r>
          <a:r>
            <a:rPr lang="en-US" dirty="0" err="1" smtClean="0"/>
            <a:t>asosida</a:t>
          </a:r>
          <a:r>
            <a:rPr lang="en-US" dirty="0" smtClean="0"/>
            <a:t> </a:t>
          </a:r>
          <a:r>
            <a:rPr lang="uz-Cyrl-UZ" dirty="0" smtClean="0"/>
            <a:t>o’</a:t>
          </a:r>
          <a:r>
            <a:rPr lang="en-US" dirty="0" err="1" smtClean="0"/>
            <a:t>rganishga</a:t>
          </a:r>
          <a:r>
            <a:rPr lang="en-US" dirty="0" smtClean="0"/>
            <a:t> </a:t>
          </a:r>
          <a:r>
            <a:rPr lang="en-US" dirty="0" err="1" smtClean="0"/>
            <a:t>asoslanadi</a:t>
          </a:r>
          <a:r>
            <a:rPr lang="en-US" dirty="0" smtClean="0"/>
            <a:t>. </a:t>
          </a:r>
          <a:endParaRPr lang="ru-RU" dirty="0"/>
        </a:p>
      </dgm:t>
    </dgm:pt>
    <dgm:pt modelId="{0D189297-58D8-4BA3-BA86-7465C42620E9}" type="parTrans" cxnId="{33374EA8-CBA9-4BCB-8B83-545EE1AA0766}">
      <dgm:prSet/>
      <dgm:spPr/>
      <dgm:t>
        <a:bodyPr/>
        <a:lstStyle/>
        <a:p>
          <a:endParaRPr lang="ru-RU"/>
        </a:p>
      </dgm:t>
    </dgm:pt>
    <dgm:pt modelId="{831A807A-4EFA-47B9-8A09-B463A0C9C92B}" type="sibTrans" cxnId="{33374EA8-CBA9-4BCB-8B83-545EE1AA0766}">
      <dgm:prSet/>
      <dgm:spPr/>
      <dgm:t>
        <a:bodyPr/>
        <a:lstStyle/>
        <a:p>
          <a:endParaRPr lang="ru-RU"/>
        </a:p>
      </dgm:t>
    </dgm:pt>
    <dgm:pt modelId="{48D70224-9B40-4EA1-9CC0-A538D06C7EFA}">
      <dgm:prSet>
        <dgm:style>
          <a:lnRef idx="1">
            <a:schemeClr val="accent2"/>
          </a:lnRef>
          <a:fillRef idx="2">
            <a:schemeClr val="accent2"/>
          </a:fillRef>
          <a:effectRef idx="1">
            <a:schemeClr val="accent2"/>
          </a:effectRef>
          <a:fontRef idx="minor">
            <a:schemeClr val="dk1"/>
          </a:fontRef>
        </dgm:style>
      </dgm:prSet>
      <dgm:spPr/>
      <dgm:t>
        <a:bodyPr/>
        <a:lstStyle/>
        <a:p>
          <a:pPr marL="0" marR="0" indent="0" defTabSz="914400" rtl="0" eaLnBrk="1" fontAlgn="auto" latinLnBrk="0" hangingPunct="1">
            <a:lnSpc>
              <a:spcPct val="100000"/>
            </a:lnSpc>
            <a:spcBef>
              <a:spcPts val="0"/>
            </a:spcBef>
            <a:spcAft>
              <a:spcPts val="0"/>
            </a:spcAft>
            <a:buClrTx/>
            <a:buSzTx/>
            <a:buFontTx/>
            <a:buNone/>
            <a:tabLst/>
            <a:defRPr/>
          </a:pPr>
          <a:r>
            <a:rPr lang="ru-RU" dirty="0" smtClean="0"/>
            <a:t> </a:t>
          </a:r>
          <a:r>
            <a:rPr lang="en-US" b="1" i="1" dirty="0" err="1" smtClean="0"/>
            <a:t>Abstrakt</a:t>
          </a:r>
          <a:r>
            <a:rPr lang="en-US" b="1" i="1" dirty="0" smtClean="0"/>
            <a:t> - </a:t>
          </a:r>
          <a:r>
            <a:rPr lang="en-US" b="1" i="1" dirty="0" err="1" smtClean="0"/>
            <a:t>mantiqiy</a:t>
          </a:r>
          <a:r>
            <a:rPr lang="en-US" b="1" dirty="0" smtClean="0"/>
            <a:t> </a:t>
          </a:r>
          <a:r>
            <a:rPr lang="en-US" dirty="0" err="1" smtClean="0"/>
            <a:t>uslub</a:t>
          </a:r>
          <a:r>
            <a:rPr lang="en-US" dirty="0" smtClean="0"/>
            <a:t> </a:t>
          </a:r>
          <a:r>
            <a:rPr lang="en-US" dirty="0" err="1" smtClean="0"/>
            <a:t>aniq</a:t>
          </a:r>
          <a:r>
            <a:rPr lang="en-US" dirty="0" smtClean="0"/>
            <a:t> </a:t>
          </a:r>
          <a:r>
            <a:rPr lang="en-US" dirty="0" err="1" smtClean="0"/>
            <a:t>bir</a:t>
          </a:r>
          <a:r>
            <a:rPr lang="en-US" dirty="0" smtClean="0"/>
            <a:t> </a:t>
          </a:r>
          <a:r>
            <a:rPr lang="en-US" dirty="0" err="1" smtClean="0"/>
            <a:t>hodisalar</a:t>
          </a:r>
          <a:r>
            <a:rPr lang="en-US" dirty="0" smtClean="0"/>
            <a:t>, </a:t>
          </a:r>
          <a:r>
            <a:rPr lang="en-US" dirty="0" err="1" smtClean="0"/>
            <a:t>jarayonlarni</a:t>
          </a:r>
          <a:r>
            <a:rPr lang="en-US" dirty="0" smtClean="0"/>
            <a:t> </a:t>
          </a:r>
          <a:r>
            <a:rPr lang="en-US" dirty="0" err="1" smtClean="0"/>
            <a:t>ularning</a:t>
          </a:r>
          <a:r>
            <a:rPr lang="en-US" dirty="0" smtClean="0"/>
            <a:t> </a:t>
          </a:r>
          <a:r>
            <a:rPr lang="en-US" dirty="0" err="1" smtClean="0"/>
            <a:t>ahamiyatsiz</a:t>
          </a:r>
          <a:r>
            <a:rPr lang="en-US" dirty="0" smtClean="0"/>
            <a:t> </a:t>
          </a:r>
          <a:r>
            <a:rPr lang="en-US" dirty="0" err="1" smtClean="0"/>
            <a:t>jihatlarini</a:t>
          </a:r>
          <a:r>
            <a:rPr lang="en-US" dirty="0" smtClean="0"/>
            <a:t> </a:t>
          </a:r>
          <a:r>
            <a:rPr lang="en-US" dirty="0" err="1" smtClean="0"/>
            <a:t>hisobga</a:t>
          </a:r>
          <a:r>
            <a:rPr lang="en-US" dirty="0" smtClean="0"/>
            <a:t> </a:t>
          </a:r>
          <a:r>
            <a:rPr lang="en-US" dirty="0" err="1" smtClean="0"/>
            <a:t>olmagan</a:t>
          </a:r>
          <a:r>
            <a:rPr lang="en-US" dirty="0" smtClean="0"/>
            <a:t> </a:t>
          </a:r>
          <a:r>
            <a:rPr lang="en-US" dirty="0" err="1" smtClean="0"/>
            <a:t>holda</a:t>
          </a:r>
          <a:r>
            <a:rPr lang="en-US" dirty="0" smtClean="0"/>
            <a:t> </a:t>
          </a:r>
          <a:r>
            <a:rPr lang="uz-Cyrl-UZ" dirty="0" smtClean="0"/>
            <a:t>o’</a:t>
          </a:r>
          <a:r>
            <a:rPr lang="en-US" dirty="0" err="1" smtClean="0"/>
            <a:t>rganishda</a:t>
          </a:r>
          <a:r>
            <a:rPr lang="en-US" dirty="0" smtClean="0"/>
            <a:t> q</a:t>
          </a:r>
          <a:r>
            <a:rPr lang="uz-Cyrl-UZ" dirty="0" smtClean="0"/>
            <a:t>o’</a:t>
          </a:r>
          <a:r>
            <a:rPr lang="en-US" dirty="0" err="1" smtClean="0"/>
            <a:t>llaniladi</a:t>
          </a:r>
          <a:r>
            <a:rPr lang="en-US" dirty="0" smtClean="0"/>
            <a:t>. </a:t>
          </a:r>
          <a:endParaRPr lang="ru-RU" dirty="0" smtClean="0"/>
        </a:p>
      </dgm:t>
    </dgm:pt>
    <dgm:pt modelId="{5E24BBD2-9568-461A-894B-4D9DECF538F2}" type="parTrans" cxnId="{8708CC41-7B04-4C6E-AD2E-5605651CF06F}">
      <dgm:prSet/>
      <dgm:spPr/>
      <dgm:t>
        <a:bodyPr/>
        <a:lstStyle/>
        <a:p>
          <a:endParaRPr lang="ru-RU"/>
        </a:p>
      </dgm:t>
    </dgm:pt>
    <dgm:pt modelId="{102D666D-DE3A-4F98-9B62-9A9246C2A887}" type="sibTrans" cxnId="{8708CC41-7B04-4C6E-AD2E-5605651CF06F}">
      <dgm:prSet/>
      <dgm:spPr/>
      <dgm:t>
        <a:bodyPr/>
        <a:lstStyle/>
        <a:p>
          <a:endParaRPr lang="ru-RU"/>
        </a:p>
      </dgm:t>
    </dgm:pt>
    <dgm:pt modelId="{130C112A-D930-4000-BEAE-8380A5635325}" type="pres">
      <dgm:prSet presAssocID="{BEBFD340-25F3-4499-A9DE-0932D041FAFE}" presName="linearFlow" presStyleCnt="0">
        <dgm:presLayoutVars>
          <dgm:dir/>
          <dgm:animLvl val="lvl"/>
          <dgm:resizeHandles val="exact"/>
        </dgm:presLayoutVars>
      </dgm:prSet>
      <dgm:spPr/>
      <dgm:t>
        <a:bodyPr/>
        <a:lstStyle/>
        <a:p>
          <a:endParaRPr lang="ru-RU"/>
        </a:p>
      </dgm:t>
    </dgm:pt>
    <dgm:pt modelId="{57C4C940-3B42-40ED-9097-1D9C55C7994D}" type="pres">
      <dgm:prSet presAssocID="{0A776304-BFC8-4A07-8DC1-5A9CEFFB915A}" presName="composite" presStyleCnt="0"/>
      <dgm:spPr/>
    </dgm:pt>
    <dgm:pt modelId="{6FA20FB6-AD22-46B6-AFE5-4C103AFB8AB7}" type="pres">
      <dgm:prSet presAssocID="{0A776304-BFC8-4A07-8DC1-5A9CEFFB915A}" presName="parentText" presStyleLbl="alignNode1" presStyleIdx="0" presStyleCnt="5">
        <dgm:presLayoutVars>
          <dgm:chMax val="1"/>
          <dgm:bulletEnabled val="1"/>
        </dgm:presLayoutVars>
      </dgm:prSet>
      <dgm:spPr/>
      <dgm:t>
        <a:bodyPr/>
        <a:lstStyle/>
        <a:p>
          <a:endParaRPr lang="ru-RU"/>
        </a:p>
      </dgm:t>
    </dgm:pt>
    <dgm:pt modelId="{89964D87-5399-44A1-9AFD-BC1C45BDEEDF}" type="pres">
      <dgm:prSet presAssocID="{0A776304-BFC8-4A07-8DC1-5A9CEFFB915A}" presName="descendantText" presStyleLbl="alignAcc1" presStyleIdx="0" presStyleCnt="5">
        <dgm:presLayoutVars>
          <dgm:bulletEnabled val="1"/>
        </dgm:presLayoutVars>
      </dgm:prSet>
      <dgm:spPr/>
      <dgm:t>
        <a:bodyPr/>
        <a:lstStyle/>
        <a:p>
          <a:endParaRPr lang="ru-RU"/>
        </a:p>
      </dgm:t>
    </dgm:pt>
    <dgm:pt modelId="{1E75950D-44EC-4B98-B0B5-74BA88F57398}" type="pres">
      <dgm:prSet presAssocID="{43C7C8BE-FE95-417A-8024-B364AE69C61F}" presName="sp" presStyleCnt="0"/>
      <dgm:spPr/>
    </dgm:pt>
    <dgm:pt modelId="{C5AC498D-505E-4E75-A6FE-9BCC7268261D}" type="pres">
      <dgm:prSet presAssocID="{92A214F4-9BA6-4C9E-9FB0-B631A181A6FF}" presName="composite" presStyleCnt="0"/>
      <dgm:spPr/>
    </dgm:pt>
    <dgm:pt modelId="{54496C02-3907-439D-9A1F-E6172318F6FB}" type="pres">
      <dgm:prSet presAssocID="{92A214F4-9BA6-4C9E-9FB0-B631A181A6FF}" presName="parentText" presStyleLbl="alignNode1" presStyleIdx="1" presStyleCnt="5">
        <dgm:presLayoutVars>
          <dgm:chMax val="1"/>
          <dgm:bulletEnabled val="1"/>
        </dgm:presLayoutVars>
      </dgm:prSet>
      <dgm:spPr/>
      <dgm:t>
        <a:bodyPr/>
        <a:lstStyle/>
        <a:p>
          <a:endParaRPr lang="ru-RU"/>
        </a:p>
      </dgm:t>
    </dgm:pt>
    <dgm:pt modelId="{D18E11C6-38E9-4ADA-9EBA-A5242CE2D3FA}" type="pres">
      <dgm:prSet presAssocID="{92A214F4-9BA6-4C9E-9FB0-B631A181A6FF}" presName="descendantText" presStyleLbl="alignAcc1" presStyleIdx="1" presStyleCnt="5">
        <dgm:presLayoutVars>
          <dgm:bulletEnabled val="1"/>
        </dgm:presLayoutVars>
      </dgm:prSet>
      <dgm:spPr/>
      <dgm:t>
        <a:bodyPr/>
        <a:lstStyle/>
        <a:p>
          <a:endParaRPr lang="ru-RU"/>
        </a:p>
      </dgm:t>
    </dgm:pt>
    <dgm:pt modelId="{913037DE-7B45-4B64-9FF3-6EC33ACB79DB}" type="pres">
      <dgm:prSet presAssocID="{5794ECE4-DDE2-45A0-A9E0-503EE9795C99}" presName="sp" presStyleCnt="0"/>
      <dgm:spPr/>
    </dgm:pt>
    <dgm:pt modelId="{367E42F3-5A9B-4E68-8BBB-BA23746B14AE}" type="pres">
      <dgm:prSet presAssocID="{9316454B-E6F2-4A36-AEF5-A6C59264D9D7}" presName="composite" presStyleCnt="0"/>
      <dgm:spPr/>
    </dgm:pt>
    <dgm:pt modelId="{238737BE-3AE5-43FE-B83A-423DF50544CA}" type="pres">
      <dgm:prSet presAssocID="{9316454B-E6F2-4A36-AEF5-A6C59264D9D7}" presName="parentText" presStyleLbl="alignNode1" presStyleIdx="2" presStyleCnt="5">
        <dgm:presLayoutVars>
          <dgm:chMax val="1"/>
          <dgm:bulletEnabled val="1"/>
        </dgm:presLayoutVars>
      </dgm:prSet>
      <dgm:spPr/>
      <dgm:t>
        <a:bodyPr/>
        <a:lstStyle/>
        <a:p>
          <a:endParaRPr lang="ru-RU"/>
        </a:p>
      </dgm:t>
    </dgm:pt>
    <dgm:pt modelId="{3BC3B0C9-CF4D-4A62-954C-9CA0AE1ABF84}" type="pres">
      <dgm:prSet presAssocID="{9316454B-E6F2-4A36-AEF5-A6C59264D9D7}" presName="descendantText" presStyleLbl="alignAcc1" presStyleIdx="2" presStyleCnt="5" custLinFactNeighborX="369">
        <dgm:presLayoutVars>
          <dgm:bulletEnabled val="1"/>
        </dgm:presLayoutVars>
      </dgm:prSet>
      <dgm:spPr/>
      <dgm:t>
        <a:bodyPr/>
        <a:lstStyle/>
        <a:p>
          <a:endParaRPr lang="ru-RU"/>
        </a:p>
      </dgm:t>
    </dgm:pt>
    <dgm:pt modelId="{245E57EA-9337-4CDE-8D78-1F85DF981E4A}" type="pres">
      <dgm:prSet presAssocID="{D48E8917-4134-4FEF-9E40-57C1C0FF18FF}" presName="sp" presStyleCnt="0"/>
      <dgm:spPr/>
    </dgm:pt>
    <dgm:pt modelId="{9D5A48C9-CD03-45CA-BF6E-45E5B3B030C7}" type="pres">
      <dgm:prSet presAssocID="{0A6319C3-0255-48A8-969F-D65FFFDD668E}" presName="composite" presStyleCnt="0"/>
      <dgm:spPr/>
    </dgm:pt>
    <dgm:pt modelId="{15BDD737-046A-4428-96AE-9F0AC325D922}" type="pres">
      <dgm:prSet presAssocID="{0A6319C3-0255-48A8-969F-D65FFFDD668E}" presName="parentText" presStyleLbl="alignNode1" presStyleIdx="3" presStyleCnt="5">
        <dgm:presLayoutVars>
          <dgm:chMax val="1"/>
          <dgm:bulletEnabled val="1"/>
        </dgm:presLayoutVars>
      </dgm:prSet>
      <dgm:spPr/>
      <dgm:t>
        <a:bodyPr/>
        <a:lstStyle/>
        <a:p>
          <a:endParaRPr lang="ru-RU"/>
        </a:p>
      </dgm:t>
    </dgm:pt>
    <dgm:pt modelId="{E967CA95-8151-488C-9DE6-3BBC0AC4A033}" type="pres">
      <dgm:prSet presAssocID="{0A6319C3-0255-48A8-969F-D65FFFDD668E}" presName="descendantText" presStyleLbl="alignAcc1" presStyleIdx="3" presStyleCnt="5">
        <dgm:presLayoutVars>
          <dgm:bulletEnabled val="1"/>
        </dgm:presLayoutVars>
      </dgm:prSet>
      <dgm:spPr/>
      <dgm:t>
        <a:bodyPr/>
        <a:lstStyle/>
        <a:p>
          <a:endParaRPr lang="ru-RU"/>
        </a:p>
      </dgm:t>
    </dgm:pt>
    <dgm:pt modelId="{3528AD7E-7482-4EE3-ABB7-AB10CAE9CCE0}" type="pres">
      <dgm:prSet presAssocID="{D3236280-2BE6-44BD-A357-A0E0CD92D871}" presName="sp" presStyleCnt="0"/>
      <dgm:spPr/>
    </dgm:pt>
    <dgm:pt modelId="{70E86B2C-1A4C-49F7-8A43-BBCD92B693B3}" type="pres">
      <dgm:prSet presAssocID="{979BFBA3-222B-444D-91F5-D5C08112AD4A}" presName="composite" presStyleCnt="0"/>
      <dgm:spPr/>
    </dgm:pt>
    <dgm:pt modelId="{F5E709DD-50ED-4C92-B55E-4711923DEDA9}" type="pres">
      <dgm:prSet presAssocID="{979BFBA3-222B-444D-91F5-D5C08112AD4A}" presName="parentText" presStyleLbl="alignNode1" presStyleIdx="4" presStyleCnt="5" custLinFactNeighborX="-35508" custLinFactNeighborY="-4064">
        <dgm:presLayoutVars>
          <dgm:chMax val="1"/>
          <dgm:bulletEnabled val="1"/>
        </dgm:presLayoutVars>
      </dgm:prSet>
      <dgm:spPr/>
      <dgm:t>
        <a:bodyPr/>
        <a:lstStyle/>
        <a:p>
          <a:endParaRPr lang="ru-RU"/>
        </a:p>
      </dgm:t>
    </dgm:pt>
    <dgm:pt modelId="{15B289E2-9E92-4BC9-828F-E0E6CEAE3502}" type="pres">
      <dgm:prSet presAssocID="{979BFBA3-222B-444D-91F5-D5C08112AD4A}" presName="descendantText" presStyleLbl="alignAcc1" presStyleIdx="4" presStyleCnt="5">
        <dgm:presLayoutVars>
          <dgm:bulletEnabled val="1"/>
        </dgm:presLayoutVars>
      </dgm:prSet>
      <dgm:spPr/>
      <dgm:t>
        <a:bodyPr/>
        <a:lstStyle/>
        <a:p>
          <a:endParaRPr lang="ru-RU"/>
        </a:p>
      </dgm:t>
    </dgm:pt>
  </dgm:ptLst>
  <dgm:cxnLst>
    <dgm:cxn modelId="{C12B0DED-E20A-4C1A-AB45-E8D9C36AEB38}" type="presOf" srcId="{B691F22C-124D-4EB1-80DC-77BF02223855}" destId="{89964D87-5399-44A1-9AFD-BC1C45BDEEDF}" srcOrd="0" destOrd="0" presId="urn:microsoft.com/office/officeart/2005/8/layout/chevron2"/>
    <dgm:cxn modelId="{9000D578-E84E-4832-8BA7-7F026B655F2B}" type="presOf" srcId="{48D70224-9B40-4EA1-9CC0-A538D06C7EFA}" destId="{15B289E2-9E92-4BC9-828F-E0E6CEAE3502}" srcOrd="0" destOrd="0" presId="urn:microsoft.com/office/officeart/2005/8/layout/chevron2"/>
    <dgm:cxn modelId="{20425986-CFE8-4418-BC65-43B96DF6D39C}" srcId="{BEBFD340-25F3-4499-A9DE-0932D041FAFE}" destId="{0A6319C3-0255-48A8-969F-D65FFFDD668E}" srcOrd="3" destOrd="0" parTransId="{CB53631D-50E4-431A-B5F7-7D5456C52D3F}" sibTransId="{D3236280-2BE6-44BD-A357-A0E0CD92D871}"/>
    <dgm:cxn modelId="{A08B60EC-2BB5-4CE1-8F9C-6988FACFD04B}" type="presOf" srcId="{9316454B-E6F2-4A36-AEF5-A6C59264D9D7}" destId="{238737BE-3AE5-43FE-B83A-423DF50544CA}" srcOrd="0" destOrd="0" presId="urn:microsoft.com/office/officeart/2005/8/layout/chevron2"/>
    <dgm:cxn modelId="{E4D039AC-3887-446E-BBAD-817C0796EF55}" srcId="{BEBFD340-25F3-4499-A9DE-0932D041FAFE}" destId="{92A214F4-9BA6-4C9E-9FB0-B631A181A6FF}" srcOrd="1" destOrd="0" parTransId="{FC6202DB-D632-4E85-93A9-3F18AD127670}" sibTransId="{5794ECE4-DDE2-45A0-A9E0-503EE9795C99}"/>
    <dgm:cxn modelId="{B3769A22-4E68-4C94-A8E1-E5AB1041C2F7}" type="presOf" srcId="{92A214F4-9BA6-4C9E-9FB0-B631A181A6FF}" destId="{54496C02-3907-439D-9A1F-E6172318F6FB}" srcOrd="0" destOrd="0" presId="urn:microsoft.com/office/officeart/2005/8/layout/chevron2"/>
    <dgm:cxn modelId="{2F26123B-5FBF-4E21-AE79-C76017AD8912}" type="presOf" srcId="{0A776304-BFC8-4A07-8DC1-5A9CEFFB915A}" destId="{6FA20FB6-AD22-46B6-AFE5-4C103AFB8AB7}" srcOrd="0" destOrd="0" presId="urn:microsoft.com/office/officeart/2005/8/layout/chevron2"/>
    <dgm:cxn modelId="{8A00A31B-7988-4B19-9C36-434EB313534A}" type="presOf" srcId="{6ECB9B08-5A55-4A1E-ABAA-D4303CC59B0C}" destId="{3BC3B0C9-CF4D-4A62-954C-9CA0AE1ABF84}" srcOrd="0" destOrd="0" presId="urn:microsoft.com/office/officeart/2005/8/layout/chevron2"/>
    <dgm:cxn modelId="{7307FA4B-6EB0-4A0B-8E0E-C08DC19D1BA5}" srcId="{BEBFD340-25F3-4499-A9DE-0932D041FAFE}" destId="{9316454B-E6F2-4A36-AEF5-A6C59264D9D7}" srcOrd="2" destOrd="0" parTransId="{A63C435E-DE56-4D0F-85FC-205605C4C85C}" sibTransId="{D48E8917-4134-4FEF-9E40-57C1C0FF18FF}"/>
    <dgm:cxn modelId="{19F6CA9D-B579-466D-98BE-868255FA819D}" srcId="{BEBFD340-25F3-4499-A9DE-0932D041FAFE}" destId="{0A776304-BFC8-4A07-8DC1-5A9CEFFB915A}" srcOrd="0" destOrd="0" parTransId="{FFE2B8EF-D1A3-4548-9D46-058F839B5F04}" sibTransId="{43C7C8BE-FE95-417A-8024-B364AE69C61F}"/>
    <dgm:cxn modelId="{D5A2D4AC-329B-4937-B5DD-92DD80FA8CC9}" type="presOf" srcId="{2C933F1C-DB07-4911-BDB0-2F7B301AB7B1}" destId="{E967CA95-8151-488C-9DE6-3BBC0AC4A033}" srcOrd="0" destOrd="0" presId="urn:microsoft.com/office/officeart/2005/8/layout/chevron2"/>
    <dgm:cxn modelId="{A0542CC7-ABDD-4A8A-9AA1-8D911B0439F1}" type="presOf" srcId="{C913A7A8-A111-4F98-A3B0-FD9346FBCB0B}" destId="{D18E11C6-38E9-4ADA-9EBA-A5242CE2D3FA}" srcOrd="0" destOrd="0" presId="urn:microsoft.com/office/officeart/2005/8/layout/chevron2"/>
    <dgm:cxn modelId="{63DE19C4-CC38-4327-9A0E-1532D67221DB}" type="presOf" srcId="{0A6319C3-0255-48A8-969F-D65FFFDD668E}" destId="{15BDD737-046A-4428-96AE-9F0AC325D922}" srcOrd="0" destOrd="0" presId="urn:microsoft.com/office/officeart/2005/8/layout/chevron2"/>
    <dgm:cxn modelId="{8708CC41-7B04-4C6E-AD2E-5605651CF06F}" srcId="{979BFBA3-222B-444D-91F5-D5C08112AD4A}" destId="{48D70224-9B40-4EA1-9CC0-A538D06C7EFA}" srcOrd="0" destOrd="0" parTransId="{5E24BBD2-9568-461A-894B-4D9DECF538F2}" sibTransId="{102D666D-DE3A-4F98-9B62-9A9246C2A887}"/>
    <dgm:cxn modelId="{88E4E8C5-404A-4C08-935A-391DA275BE28}" type="presOf" srcId="{BEBFD340-25F3-4499-A9DE-0932D041FAFE}" destId="{130C112A-D930-4000-BEAE-8380A5635325}" srcOrd="0" destOrd="0" presId="urn:microsoft.com/office/officeart/2005/8/layout/chevron2"/>
    <dgm:cxn modelId="{4ECDFCD2-6B02-4476-A1DF-85423EA22CC5}" srcId="{9316454B-E6F2-4A36-AEF5-A6C59264D9D7}" destId="{6ECB9B08-5A55-4A1E-ABAA-D4303CC59B0C}" srcOrd="0" destOrd="0" parTransId="{4DD79E3B-B7E5-4812-81E9-73BFFB622D89}" sibTransId="{BA840325-CFBF-470D-9A28-8A418E8248AB}"/>
    <dgm:cxn modelId="{0BB50589-4BFC-40B3-9855-CDD6E95ADAB8}" type="presOf" srcId="{979BFBA3-222B-444D-91F5-D5C08112AD4A}" destId="{F5E709DD-50ED-4C92-B55E-4711923DEDA9}" srcOrd="0" destOrd="0" presId="urn:microsoft.com/office/officeart/2005/8/layout/chevron2"/>
    <dgm:cxn modelId="{621A0F39-C034-4A0E-AADC-5F85C6592608}" srcId="{BEBFD340-25F3-4499-A9DE-0932D041FAFE}" destId="{979BFBA3-222B-444D-91F5-D5C08112AD4A}" srcOrd="4" destOrd="0" parTransId="{45B29483-C9AF-4137-9D80-16167E356C64}" sibTransId="{0D872A2F-053E-4D67-AD21-877132C4BFD3}"/>
    <dgm:cxn modelId="{94E0CA80-62B5-4F3E-9731-1088229271E7}" srcId="{92A214F4-9BA6-4C9E-9FB0-B631A181A6FF}" destId="{C913A7A8-A111-4F98-A3B0-FD9346FBCB0B}" srcOrd="0" destOrd="0" parTransId="{4456D46A-6BD8-4487-B4BB-052E49027C98}" sibTransId="{6E34860C-2038-44C8-A349-2288204B2024}"/>
    <dgm:cxn modelId="{33374EA8-CBA9-4BCB-8B83-545EE1AA0766}" srcId="{0A6319C3-0255-48A8-969F-D65FFFDD668E}" destId="{2C933F1C-DB07-4911-BDB0-2F7B301AB7B1}" srcOrd="0" destOrd="0" parTransId="{0D189297-58D8-4BA3-BA86-7465C42620E9}" sibTransId="{831A807A-4EFA-47B9-8A09-B463A0C9C92B}"/>
    <dgm:cxn modelId="{A14DFF45-A11C-4A92-A76E-5F555BEECB5A}" srcId="{0A776304-BFC8-4A07-8DC1-5A9CEFFB915A}" destId="{B691F22C-124D-4EB1-80DC-77BF02223855}" srcOrd="0" destOrd="0" parTransId="{2ACA3E2B-4DF0-4C97-B017-9B356E65A6B8}" sibTransId="{D418AC7F-5048-4D1F-A952-DF4CE1DBA760}"/>
    <dgm:cxn modelId="{323686E6-3582-46E4-A059-81F0FBB8B812}" type="presParOf" srcId="{130C112A-D930-4000-BEAE-8380A5635325}" destId="{57C4C940-3B42-40ED-9097-1D9C55C7994D}" srcOrd="0" destOrd="0" presId="urn:microsoft.com/office/officeart/2005/8/layout/chevron2"/>
    <dgm:cxn modelId="{21C0A81D-1BFC-4D28-B453-D3A7B66E5FFF}" type="presParOf" srcId="{57C4C940-3B42-40ED-9097-1D9C55C7994D}" destId="{6FA20FB6-AD22-46B6-AFE5-4C103AFB8AB7}" srcOrd="0" destOrd="0" presId="urn:microsoft.com/office/officeart/2005/8/layout/chevron2"/>
    <dgm:cxn modelId="{426F6299-126D-49C6-8A14-EFFB6165101D}" type="presParOf" srcId="{57C4C940-3B42-40ED-9097-1D9C55C7994D}" destId="{89964D87-5399-44A1-9AFD-BC1C45BDEEDF}" srcOrd="1" destOrd="0" presId="urn:microsoft.com/office/officeart/2005/8/layout/chevron2"/>
    <dgm:cxn modelId="{4554FC5D-0B55-4AF4-8D18-C84785B6C986}" type="presParOf" srcId="{130C112A-D930-4000-BEAE-8380A5635325}" destId="{1E75950D-44EC-4B98-B0B5-74BA88F57398}" srcOrd="1" destOrd="0" presId="urn:microsoft.com/office/officeart/2005/8/layout/chevron2"/>
    <dgm:cxn modelId="{8BBF0F84-6286-40A6-A241-63ED08B9EA4A}" type="presParOf" srcId="{130C112A-D930-4000-BEAE-8380A5635325}" destId="{C5AC498D-505E-4E75-A6FE-9BCC7268261D}" srcOrd="2" destOrd="0" presId="urn:microsoft.com/office/officeart/2005/8/layout/chevron2"/>
    <dgm:cxn modelId="{921F2985-5C62-448F-8F2A-DB6CF455D114}" type="presParOf" srcId="{C5AC498D-505E-4E75-A6FE-9BCC7268261D}" destId="{54496C02-3907-439D-9A1F-E6172318F6FB}" srcOrd="0" destOrd="0" presId="urn:microsoft.com/office/officeart/2005/8/layout/chevron2"/>
    <dgm:cxn modelId="{E4F8D08D-8F2F-4DCE-A746-A0A9DC76C9E3}" type="presParOf" srcId="{C5AC498D-505E-4E75-A6FE-9BCC7268261D}" destId="{D18E11C6-38E9-4ADA-9EBA-A5242CE2D3FA}" srcOrd="1" destOrd="0" presId="urn:microsoft.com/office/officeart/2005/8/layout/chevron2"/>
    <dgm:cxn modelId="{4CA66FE5-2A3C-4ABF-AF0C-4AFECAB34070}" type="presParOf" srcId="{130C112A-D930-4000-BEAE-8380A5635325}" destId="{913037DE-7B45-4B64-9FF3-6EC33ACB79DB}" srcOrd="3" destOrd="0" presId="urn:microsoft.com/office/officeart/2005/8/layout/chevron2"/>
    <dgm:cxn modelId="{5A723350-D7C5-4A39-BF0A-5C52F520D929}" type="presParOf" srcId="{130C112A-D930-4000-BEAE-8380A5635325}" destId="{367E42F3-5A9B-4E68-8BBB-BA23746B14AE}" srcOrd="4" destOrd="0" presId="urn:microsoft.com/office/officeart/2005/8/layout/chevron2"/>
    <dgm:cxn modelId="{0927DF67-61BA-4EBF-9FB3-F5412A980BD9}" type="presParOf" srcId="{367E42F3-5A9B-4E68-8BBB-BA23746B14AE}" destId="{238737BE-3AE5-43FE-B83A-423DF50544CA}" srcOrd="0" destOrd="0" presId="urn:microsoft.com/office/officeart/2005/8/layout/chevron2"/>
    <dgm:cxn modelId="{FA001D8A-E6E3-46B5-B53C-0249E8BE89F5}" type="presParOf" srcId="{367E42F3-5A9B-4E68-8BBB-BA23746B14AE}" destId="{3BC3B0C9-CF4D-4A62-954C-9CA0AE1ABF84}" srcOrd="1" destOrd="0" presId="urn:microsoft.com/office/officeart/2005/8/layout/chevron2"/>
    <dgm:cxn modelId="{82438DCD-5D57-41E9-8D95-A08305867B35}" type="presParOf" srcId="{130C112A-D930-4000-BEAE-8380A5635325}" destId="{245E57EA-9337-4CDE-8D78-1F85DF981E4A}" srcOrd="5" destOrd="0" presId="urn:microsoft.com/office/officeart/2005/8/layout/chevron2"/>
    <dgm:cxn modelId="{DEE3138B-AB17-4388-BB27-976D566CC263}" type="presParOf" srcId="{130C112A-D930-4000-BEAE-8380A5635325}" destId="{9D5A48C9-CD03-45CA-BF6E-45E5B3B030C7}" srcOrd="6" destOrd="0" presId="urn:microsoft.com/office/officeart/2005/8/layout/chevron2"/>
    <dgm:cxn modelId="{E93A40E9-39D9-448B-AF9D-6DE17FCA3207}" type="presParOf" srcId="{9D5A48C9-CD03-45CA-BF6E-45E5B3B030C7}" destId="{15BDD737-046A-4428-96AE-9F0AC325D922}" srcOrd="0" destOrd="0" presId="urn:microsoft.com/office/officeart/2005/8/layout/chevron2"/>
    <dgm:cxn modelId="{206C40F6-D186-4382-89C8-E872195BA95A}" type="presParOf" srcId="{9D5A48C9-CD03-45CA-BF6E-45E5B3B030C7}" destId="{E967CA95-8151-488C-9DE6-3BBC0AC4A033}" srcOrd="1" destOrd="0" presId="urn:microsoft.com/office/officeart/2005/8/layout/chevron2"/>
    <dgm:cxn modelId="{06EB9C37-A722-421D-812C-78374BA03FA4}" type="presParOf" srcId="{130C112A-D930-4000-BEAE-8380A5635325}" destId="{3528AD7E-7482-4EE3-ABB7-AB10CAE9CCE0}" srcOrd="7" destOrd="0" presId="urn:microsoft.com/office/officeart/2005/8/layout/chevron2"/>
    <dgm:cxn modelId="{A904E550-023A-40EA-B54E-FF7EB6726F18}" type="presParOf" srcId="{130C112A-D930-4000-BEAE-8380A5635325}" destId="{70E86B2C-1A4C-49F7-8A43-BBCD92B693B3}" srcOrd="8" destOrd="0" presId="urn:microsoft.com/office/officeart/2005/8/layout/chevron2"/>
    <dgm:cxn modelId="{3354B9EF-B25B-4137-953A-C14BCFAB8604}" type="presParOf" srcId="{70E86B2C-1A4C-49F7-8A43-BBCD92B693B3}" destId="{F5E709DD-50ED-4C92-B55E-4711923DEDA9}" srcOrd="0" destOrd="0" presId="urn:microsoft.com/office/officeart/2005/8/layout/chevron2"/>
    <dgm:cxn modelId="{C00562B0-56FA-4B34-BB3A-232AE24071FF}" type="presParOf" srcId="{70E86B2C-1A4C-49F7-8A43-BBCD92B693B3}" destId="{15B289E2-9E92-4BC9-828F-E0E6CEAE3502}" srcOrd="1" destOrd="0" presId="urn:microsoft.com/office/officeart/2005/8/layout/chevron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5EC1FF45-D072-47FF-88B2-D3E2D7CB6D05}" type="doc">
      <dgm:prSet loTypeId="urn:microsoft.com/office/officeart/2005/8/layout/vList2" loCatId="list" qsTypeId="urn:microsoft.com/office/officeart/2005/8/quickstyle/3d3" qsCatId="3D" csTypeId="urn:microsoft.com/office/officeart/2005/8/colors/colorful4" csCatId="colorful" phldr="1"/>
      <dgm:spPr/>
      <dgm:t>
        <a:bodyPr/>
        <a:lstStyle/>
        <a:p>
          <a:endParaRPr lang="ru-RU"/>
        </a:p>
      </dgm:t>
    </dgm:pt>
    <dgm:pt modelId="{F731B84B-7114-4531-A3D4-7243DC1CF994}">
      <dgm:prSet/>
      <dgm:spPr/>
      <dgm:t>
        <a:bodyPr/>
        <a:lstStyle/>
        <a:p>
          <a:pPr rtl="0"/>
          <a:r>
            <a:rPr lang="en-US" dirty="0" smtClean="0"/>
            <a:t>Agar </a:t>
          </a:r>
          <a:r>
            <a:rPr lang="en-US" dirty="0" err="1" smtClean="0"/>
            <a:t>uslub</a:t>
          </a:r>
          <a:r>
            <a:rPr lang="en-US" dirty="0" smtClean="0"/>
            <a:t>, </a:t>
          </a:r>
          <a:r>
            <a:rPr lang="en-US" dirty="0" err="1" smtClean="0"/>
            <a:t>ya’ni</a:t>
          </a:r>
          <a:r>
            <a:rPr lang="en-US" dirty="0" smtClean="0"/>
            <a:t> </a:t>
          </a:r>
          <a:r>
            <a:rPr lang="en-US" dirty="0" err="1" smtClean="0"/>
            <a:t>usul</a:t>
          </a:r>
          <a:r>
            <a:rPr lang="en-US" dirty="0" smtClean="0"/>
            <a:t> </a:t>
          </a:r>
          <a:r>
            <a:rPr lang="en-US" dirty="0" err="1" smtClean="0"/>
            <a:t>voqyelikning</a:t>
          </a:r>
          <a:r>
            <a:rPr lang="en-US" dirty="0" smtClean="0"/>
            <a:t> </a:t>
          </a:r>
          <a:r>
            <a:rPr lang="en-US" dirty="0" err="1" smtClean="0"/>
            <a:t>obyektiv</a:t>
          </a:r>
          <a:r>
            <a:rPr lang="en-US" dirty="0" smtClean="0"/>
            <a:t> </a:t>
          </a:r>
          <a:r>
            <a:rPr lang="en-US" dirty="0" err="1" smtClean="0"/>
            <a:t>qonuniyat-larini</a:t>
          </a:r>
          <a:r>
            <a:rPr lang="en-US" dirty="0" smtClean="0"/>
            <a:t> </a:t>
          </a:r>
          <a:r>
            <a:rPr lang="en-US" dirty="0" err="1" smtClean="0"/>
            <a:t>ifodalasa</a:t>
          </a:r>
          <a:r>
            <a:rPr lang="en-US" dirty="0" smtClean="0"/>
            <a:t>, </a:t>
          </a:r>
          <a:r>
            <a:rPr lang="en-US" dirty="0" err="1" smtClean="0"/>
            <a:t>amaliyotga</a:t>
          </a:r>
          <a:r>
            <a:rPr lang="en-US" dirty="0" smtClean="0"/>
            <a:t> </a:t>
          </a:r>
          <a:r>
            <a:rPr lang="en-US" dirty="0" err="1" smtClean="0"/>
            <a:t>asoslansa</a:t>
          </a:r>
          <a:r>
            <a:rPr lang="en-US" dirty="0" smtClean="0"/>
            <a:t>, </a:t>
          </a:r>
          <a:r>
            <a:rPr lang="uz-Cyrl-UZ" dirty="0" smtClean="0"/>
            <a:t>o’z</a:t>
          </a:r>
          <a:r>
            <a:rPr lang="en-US" dirty="0" smtClean="0"/>
            <a:t> </a:t>
          </a:r>
          <a:r>
            <a:rPr lang="en-US" dirty="0" err="1" smtClean="0"/>
            <a:t>obyektini</a:t>
          </a:r>
          <a:r>
            <a:rPr lang="en-US" dirty="0" smtClean="0"/>
            <a:t> </a:t>
          </a:r>
          <a:r>
            <a:rPr lang="en-US" dirty="0" err="1" smtClean="0"/>
            <a:t>uzluksiz</a:t>
          </a:r>
          <a:r>
            <a:rPr lang="en-US" dirty="0" smtClean="0"/>
            <a:t> </a:t>
          </a:r>
          <a:r>
            <a:rPr lang="en-US" dirty="0" err="1" smtClean="0"/>
            <a:t>davomiylikda</a:t>
          </a:r>
          <a:r>
            <a:rPr lang="en-US" dirty="0" smtClean="0"/>
            <a:t> </a:t>
          </a:r>
          <a:r>
            <a:rPr lang="uz-Cyrl-UZ" dirty="0" smtClean="0"/>
            <a:t>o’</a:t>
          </a:r>
          <a:r>
            <a:rPr lang="en-US" dirty="0" err="1" smtClean="0"/>
            <a:t>rgansa</a:t>
          </a:r>
          <a:r>
            <a:rPr lang="en-US" dirty="0" smtClean="0"/>
            <a:t> </a:t>
          </a:r>
          <a:r>
            <a:rPr lang="en-US" dirty="0" err="1" smtClean="0"/>
            <a:t>va</a:t>
          </a:r>
          <a:r>
            <a:rPr lang="en-US" dirty="0" smtClean="0"/>
            <a:t> </a:t>
          </a:r>
          <a:r>
            <a:rPr lang="en-US" dirty="0" err="1" smtClean="0"/>
            <a:t>tajribalarni</a:t>
          </a:r>
          <a:r>
            <a:rPr lang="en-US" dirty="0" smtClean="0"/>
            <a:t> </a:t>
          </a:r>
          <a:r>
            <a:rPr lang="en-US" dirty="0" err="1" smtClean="0"/>
            <a:t>umumlashtirib</a:t>
          </a:r>
          <a:r>
            <a:rPr lang="en-US" dirty="0" smtClean="0"/>
            <a:t> </a:t>
          </a:r>
          <a:r>
            <a:rPr lang="en-US" dirty="0" err="1" smtClean="0"/>
            <a:t>borsa</a:t>
          </a:r>
          <a:r>
            <a:rPr lang="en-US" dirty="0" smtClean="0"/>
            <a:t>, u </a:t>
          </a:r>
          <a:r>
            <a:rPr lang="en-US" dirty="0" err="1" smtClean="0"/>
            <a:t>ilmiy</a:t>
          </a:r>
          <a:r>
            <a:rPr lang="en-US" dirty="0" smtClean="0"/>
            <a:t> </a:t>
          </a:r>
          <a:r>
            <a:rPr lang="en-US" dirty="0" err="1" smtClean="0"/>
            <a:t>hisoblanadi</a:t>
          </a:r>
          <a:r>
            <a:rPr lang="en-US" dirty="0" smtClean="0"/>
            <a:t>.</a:t>
          </a:r>
          <a:endParaRPr lang="ru-RU" dirty="0"/>
        </a:p>
      </dgm:t>
    </dgm:pt>
    <dgm:pt modelId="{D005C29D-E762-40E1-9FA0-71ED13856233}" type="parTrans" cxnId="{4EF5850E-59A7-4EBC-A3CB-A23E10EC9E8B}">
      <dgm:prSet/>
      <dgm:spPr/>
      <dgm:t>
        <a:bodyPr/>
        <a:lstStyle/>
        <a:p>
          <a:endParaRPr lang="ru-RU"/>
        </a:p>
      </dgm:t>
    </dgm:pt>
    <dgm:pt modelId="{05D55F16-AD9C-4418-AEEC-C04119D83D2C}" type="sibTrans" cxnId="{4EF5850E-59A7-4EBC-A3CB-A23E10EC9E8B}">
      <dgm:prSet/>
      <dgm:spPr/>
      <dgm:t>
        <a:bodyPr/>
        <a:lstStyle/>
        <a:p>
          <a:endParaRPr lang="ru-RU"/>
        </a:p>
      </dgm:t>
    </dgm:pt>
    <dgm:pt modelId="{576471E2-85D7-45BC-9894-84D33C0FAA3F}" type="pres">
      <dgm:prSet presAssocID="{5EC1FF45-D072-47FF-88B2-D3E2D7CB6D05}" presName="linear" presStyleCnt="0">
        <dgm:presLayoutVars>
          <dgm:animLvl val="lvl"/>
          <dgm:resizeHandles val="exact"/>
        </dgm:presLayoutVars>
      </dgm:prSet>
      <dgm:spPr/>
      <dgm:t>
        <a:bodyPr/>
        <a:lstStyle/>
        <a:p>
          <a:endParaRPr lang="ru-RU"/>
        </a:p>
      </dgm:t>
    </dgm:pt>
    <dgm:pt modelId="{132A34B3-CDF6-4248-A6F5-E15B02E9F099}" type="pres">
      <dgm:prSet presAssocID="{F731B84B-7114-4531-A3D4-7243DC1CF994}" presName="parentText" presStyleLbl="node1" presStyleIdx="0" presStyleCnt="1">
        <dgm:presLayoutVars>
          <dgm:chMax val="0"/>
          <dgm:bulletEnabled val="1"/>
        </dgm:presLayoutVars>
      </dgm:prSet>
      <dgm:spPr/>
      <dgm:t>
        <a:bodyPr/>
        <a:lstStyle/>
        <a:p>
          <a:endParaRPr lang="ru-RU"/>
        </a:p>
      </dgm:t>
    </dgm:pt>
  </dgm:ptLst>
  <dgm:cxnLst>
    <dgm:cxn modelId="{4EF5850E-59A7-4EBC-A3CB-A23E10EC9E8B}" srcId="{5EC1FF45-D072-47FF-88B2-D3E2D7CB6D05}" destId="{F731B84B-7114-4531-A3D4-7243DC1CF994}" srcOrd="0" destOrd="0" parTransId="{D005C29D-E762-40E1-9FA0-71ED13856233}" sibTransId="{05D55F16-AD9C-4418-AEEC-C04119D83D2C}"/>
    <dgm:cxn modelId="{32B91B91-4FF8-4230-B933-A7DC2A54E2AF}" type="presOf" srcId="{5EC1FF45-D072-47FF-88B2-D3E2D7CB6D05}" destId="{576471E2-85D7-45BC-9894-84D33C0FAA3F}" srcOrd="0" destOrd="0" presId="urn:microsoft.com/office/officeart/2005/8/layout/vList2"/>
    <dgm:cxn modelId="{A545FAE7-9E85-43DF-A279-444BA9E5011B}" type="presOf" srcId="{F731B84B-7114-4531-A3D4-7243DC1CF994}" destId="{132A34B3-CDF6-4248-A6F5-E15B02E9F099}" srcOrd="0" destOrd="0" presId="urn:microsoft.com/office/officeart/2005/8/layout/vList2"/>
    <dgm:cxn modelId="{058BD5E0-954F-4FDF-B1A4-F069B03276AD}" type="presParOf" srcId="{576471E2-85D7-45BC-9894-84D33C0FAA3F}" destId="{132A34B3-CDF6-4248-A6F5-E15B02E9F099}"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BEBFD340-25F3-4499-A9DE-0932D041FAFE}" type="doc">
      <dgm:prSet loTypeId="urn:microsoft.com/office/officeart/2005/8/layout/chevron2" loCatId="process" qsTypeId="urn:microsoft.com/office/officeart/2005/8/quickstyle/3d3" qsCatId="3D" csTypeId="urn:microsoft.com/office/officeart/2005/8/colors/colorful3" csCatId="colorful" phldr="1"/>
      <dgm:spPr/>
      <dgm:t>
        <a:bodyPr/>
        <a:lstStyle/>
        <a:p>
          <a:endParaRPr lang="ru-RU"/>
        </a:p>
      </dgm:t>
    </dgm:pt>
    <dgm:pt modelId="{0A776304-BFC8-4A07-8DC1-5A9CEFFB915A}">
      <dgm:prSet/>
      <dgm:spPr/>
      <dgm:t>
        <a:bodyPr/>
        <a:lstStyle/>
        <a:p>
          <a:pPr rtl="0"/>
          <a:endParaRPr lang="ru-RU" dirty="0"/>
        </a:p>
      </dgm:t>
    </dgm:pt>
    <dgm:pt modelId="{FFE2B8EF-D1A3-4548-9D46-058F839B5F04}" type="parTrans" cxnId="{19F6CA9D-B579-466D-98BE-868255FA819D}">
      <dgm:prSet/>
      <dgm:spPr/>
      <dgm:t>
        <a:bodyPr/>
        <a:lstStyle/>
        <a:p>
          <a:endParaRPr lang="ru-RU"/>
        </a:p>
      </dgm:t>
    </dgm:pt>
    <dgm:pt modelId="{43C7C8BE-FE95-417A-8024-B364AE69C61F}" type="sibTrans" cxnId="{19F6CA9D-B579-466D-98BE-868255FA819D}">
      <dgm:prSet/>
      <dgm:spPr/>
      <dgm:t>
        <a:bodyPr/>
        <a:lstStyle/>
        <a:p>
          <a:endParaRPr lang="ru-RU"/>
        </a:p>
      </dgm:t>
    </dgm:pt>
    <dgm:pt modelId="{0A6319C3-0255-48A8-969F-D65FFFDD668E}">
      <dgm:prSet/>
      <dgm:spPr/>
      <dgm:t>
        <a:bodyPr/>
        <a:lstStyle/>
        <a:p>
          <a:pPr rtl="0"/>
          <a:endParaRPr lang="ru-RU" dirty="0"/>
        </a:p>
      </dgm:t>
    </dgm:pt>
    <dgm:pt modelId="{CB53631D-50E4-431A-B5F7-7D5456C52D3F}" type="parTrans" cxnId="{20425986-CFE8-4418-BC65-43B96DF6D39C}">
      <dgm:prSet/>
      <dgm:spPr/>
      <dgm:t>
        <a:bodyPr/>
        <a:lstStyle/>
        <a:p>
          <a:endParaRPr lang="ru-RU"/>
        </a:p>
      </dgm:t>
    </dgm:pt>
    <dgm:pt modelId="{D3236280-2BE6-44BD-A357-A0E0CD92D871}" type="sibTrans" cxnId="{20425986-CFE8-4418-BC65-43B96DF6D39C}">
      <dgm:prSet/>
      <dgm:spPr/>
      <dgm:t>
        <a:bodyPr/>
        <a:lstStyle/>
        <a:p>
          <a:endParaRPr lang="ru-RU"/>
        </a:p>
      </dgm:t>
    </dgm:pt>
    <dgm:pt modelId="{B691F22C-124D-4EB1-80DC-77BF02223855}">
      <dgm:prSet custT="1">
        <dgm:style>
          <a:lnRef idx="1">
            <a:schemeClr val="accent1"/>
          </a:lnRef>
          <a:fillRef idx="2">
            <a:schemeClr val="accent1"/>
          </a:fillRef>
          <a:effectRef idx="1">
            <a:schemeClr val="accent1"/>
          </a:effectRef>
          <a:fontRef idx="minor">
            <a:schemeClr val="dk1"/>
          </a:fontRef>
        </dgm:style>
      </dgm:prSet>
      <dgm:spPr/>
      <dgm:t>
        <a:bodyPr/>
        <a:lstStyle/>
        <a:p>
          <a:pPr marL="0" marR="0" indent="0" defTabSz="914400" rtl="0" eaLnBrk="1" fontAlgn="auto" latinLnBrk="0" hangingPunct="1">
            <a:lnSpc>
              <a:spcPct val="100000"/>
            </a:lnSpc>
            <a:spcBef>
              <a:spcPts val="0"/>
            </a:spcBef>
            <a:spcAft>
              <a:spcPts val="0"/>
            </a:spcAft>
            <a:buClrTx/>
            <a:buSzTx/>
            <a:buFontTx/>
            <a:buNone/>
            <a:tabLst/>
            <a:defRPr/>
          </a:pPr>
          <a:r>
            <a:rPr lang="en-US" sz="1800" b="1" i="1" dirty="0" err="1" smtClean="0">
              <a:latin typeface="Times New Roman" pitchFamily="18" charset="0"/>
              <a:cs typeface="Times New Roman" pitchFamily="18" charset="0"/>
            </a:rPr>
            <a:t>Iqtisodiy-statistik</a:t>
          </a:r>
          <a:r>
            <a:rPr lang="en-US" sz="1800" b="1" i="1" dirty="0" smtClean="0">
              <a:latin typeface="Times New Roman" pitchFamily="18" charset="0"/>
              <a:cs typeface="Times New Roman" pitchFamily="18" charset="0"/>
            </a:rPr>
            <a:t> </a:t>
          </a:r>
          <a:r>
            <a:rPr lang="en-US" sz="1800" b="1" i="1" dirty="0" err="1" smtClean="0">
              <a:latin typeface="Times New Roman" pitchFamily="18" charset="0"/>
              <a:cs typeface="Times New Roman" pitchFamily="18" charset="0"/>
            </a:rPr>
            <a:t>uslub</a:t>
          </a:r>
          <a:r>
            <a:rPr lang="en-US" sz="1800" b="1"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O’rganilayotgan</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obyektlarning</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katta</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majmuasida</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ishlab</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chiqarish</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omillarini</a:t>
          </a:r>
          <a:r>
            <a:rPr lang="en-US" sz="1800" dirty="0" smtClean="0">
              <a:latin typeface="Times New Roman" pitchFamily="18" charset="0"/>
              <a:cs typeface="Times New Roman" pitchFamily="18" charset="0"/>
            </a:rPr>
            <a:t> </a:t>
          </a:r>
          <a:r>
            <a:rPr lang="uz-Cyrl-UZ" sz="1800" dirty="0" smtClean="0">
              <a:latin typeface="Times New Roman" pitchFamily="18" charset="0"/>
              <a:cs typeface="Times New Roman" pitchFamily="18" charset="0"/>
            </a:rPr>
            <a:t>o’</a:t>
          </a:r>
          <a:r>
            <a:rPr lang="en-US" sz="1800" dirty="0" err="1" smtClean="0">
              <a:latin typeface="Times New Roman" pitchFamily="18" charset="0"/>
              <a:cs typeface="Times New Roman" pitchFamily="18" charset="0"/>
            </a:rPr>
            <a:t>rganish</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va</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ularning</a:t>
          </a:r>
          <a:r>
            <a:rPr lang="en-US" sz="1800" dirty="0" smtClean="0">
              <a:latin typeface="Times New Roman" pitchFamily="18" charset="0"/>
              <a:cs typeface="Times New Roman" pitchFamily="18" charset="0"/>
            </a:rPr>
            <a:t> s</a:t>
          </a:r>
          <a:r>
            <a:rPr lang="uz-Cyrl-UZ" sz="1800" dirty="0" smtClean="0">
              <a:latin typeface="Times New Roman" pitchFamily="18" charset="0"/>
              <a:cs typeface="Times New Roman" pitchFamily="18" charset="0"/>
            </a:rPr>
            <a:t>o’</a:t>
          </a:r>
          <a:r>
            <a:rPr lang="en-US" sz="1800" dirty="0" err="1" smtClean="0">
              <a:latin typeface="Times New Roman" pitchFamily="18" charset="0"/>
              <a:cs typeface="Times New Roman" pitchFamily="18" charset="0"/>
            </a:rPr>
            <a:t>ngi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natijasini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aniqlashda</a:t>
          </a:r>
          <a:r>
            <a:rPr lang="en-US" sz="1800" dirty="0" smtClean="0">
              <a:latin typeface="Times New Roman" pitchFamily="18" charset="0"/>
              <a:cs typeface="Times New Roman" pitchFamily="18" charset="0"/>
            </a:rPr>
            <a:t> q</a:t>
          </a:r>
          <a:r>
            <a:rPr lang="uz-Cyrl-UZ" sz="1800" dirty="0" smtClean="0">
              <a:latin typeface="Times New Roman" pitchFamily="18" charset="0"/>
              <a:cs typeface="Times New Roman" pitchFamily="18" charset="0"/>
            </a:rPr>
            <a:t>o’</a:t>
          </a:r>
          <a:r>
            <a:rPr lang="en-US" sz="1800" dirty="0" err="1" smtClean="0">
              <a:latin typeface="Times New Roman" pitchFamily="18" charset="0"/>
              <a:cs typeface="Times New Roman" pitchFamily="18" charset="0"/>
            </a:rPr>
            <a:t>llaniladi</a:t>
          </a:r>
          <a:r>
            <a:rPr lang="en-US" sz="1800" dirty="0" smtClean="0">
              <a:latin typeface="Times New Roman" pitchFamily="18" charset="0"/>
              <a:cs typeface="Times New Roman" pitchFamily="18" charset="0"/>
            </a:rPr>
            <a:t>. </a:t>
          </a:r>
          <a:endParaRPr lang="ru-RU" sz="1800" dirty="0" smtClean="0">
            <a:latin typeface="Times New Roman" pitchFamily="18" charset="0"/>
            <a:cs typeface="Times New Roman" pitchFamily="18" charset="0"/>
          </a:endParaRPr>
        </a:p>
      </dgm:t>
    </dgm:pt>
    <dgm:pt modelId="{2ACA3E2B-4DF0-4C97-B017-9B356E65A6B8}" type="parTrans" cxnId="{A14DFF45-A11C-4A92-A76E-5F555BEECB5A}">
      <dgm:prSet/>
      <dgm:spPr/>
      <dgm:t>
        <a:bodyPr/>
        <a:lstStyle/>
        <a:p>
          <a:endParaRPr lang="ru-RU"/>
        </a:p>
      </dgm:t>
    </dgm:pt>
    <dgm:pt modelId="{D418AC7F-5048-4D1F-A952-DF4CE1DBA760}" type="sibTrans" cxnId="{A14DFF45-A11C-4A92-A76E-5F555BEECB5A}">
      <dgm:prSet/>
      <dgm:spPr/>
      <dgm:t>
        <a:bodyPr/>
        <a:lstStyle/>
        <a:p>
          <a:endParaRPr lang="ru-RU"/>
        </a:p>
      </dgm:t>
    </dgm:pt>
    <dgm:pt modelId="{9316454B-E6F2-4A36-AEF5-A6C59264D9D7}">
      <dgm:prSet/>
      <dgm:spPr/>
      <dgm:t>
        <a:bodyPr/>
        <a:lstStyle/>
        <a:p>
          <a:pPr rtl="0"/>
          <a:endParaRPr lang="ru-RU" dirty="0"/>
        </a:p>
      </dgm:t>
    </dgm:pt>
    <dgm:pt modelId="{A63C435E-DE56-4D0F-85FC-205605C4C85C}" type="parTrans" cxnId="{7307FA4B-6EB0-4A0B-8E0E-C08DC19D1BA5}">
      <dgm:prSet/>
      <dgm:spPr/>
      <dgm:t>
        <a:bodyPr/>
        <a:lstStyle/>
        <a:p>
          <a:endParaRPr lang="ru-RU"/>
        </a:p>
      </dgm:t>
    </dgm:pt>
    <dgm:pt modelId="{D48E8917-4134-4FEF-9E40-57C1C0FF18FF}" type="sibTrans" cxnId="{7307FA4B-6EB0-4A0B-8E0E-C08DC19D1BA5}">
      <dgm:prSet/>
      <dgm:spPr/>
      <dgm:t>
        <a:bodyPr/>
        <a:lstStyle/>
        <a:p>
          <a:endParaRPr lang="ru-RU"/>
        </a:p>
      </dgm:t>
    </dgm:pt>
    <dgm:pt modelId="{92A214F4-9BA6-4C9E-9FB0-B631A181A6FF}">
      <dgm:prSet/>
      <dgm:spPr/>
      <dgm:t>
        <a:bodyPr/>
        <a:lstStyle/>
        <a:p>
          <a:pPr rtl="0"/>
          <a:endParaRPr lang="ru-RU" dirty="0"/>
        </a:p>
      </dgm:t>
    </dgm:pt>
    <dgm:pt modelId="{FC6202DB-D632-4E85-93A9-3F18AD127670}" type="parTrans" cxnId="{E4D039AC-3887-446E-BBAD-817C0796EF55}">
      <dgm:prSet/>
      <dgm:spPr/>
      <dgm:t>
        <a:bodyPr/>
        <a:lstStyle/>
        <a:p>
          <a:endParaRPr lang="ru-RU"/>
        </a:p>
      </dgm:t>
    </dgm:pt>
    <dgm:pt modelId="{5794ECE4-DDE2-45A0-A9E0-503EE9795C99}" type="sibTrans" cxnId="{E4D039AC-3887-446E-BBAD-817C0796EF55}">
      <dgm:prSet/>
      <dgm:spPr/>
      <dgm:t>
        <a:bodyPr/>
        <a:lstStyle/>
        <a:p>
          <a:endParaRPr lang="ru-RU"/>
        </a:p>
      </dgm:t>
    </dgm:pt>
    <dgm:pt modelId="{C913A7A8-A111-4F98-A3B0-FD9346FBCB0B}">
      <dgm:prSet custT="1">
        <dgm:style>
          <a:lnRef idx="1">
            <a:schemeClr val="accent2"/>
          </a:lnRef>
          <a:fillRef idx="2">
            <a:schemeClr val="accent2"/>
          </a:fillRef>
          <a:effectRef idx="1">
            <a:schemeClr val="accent2"/>
          </a:effectRef>
          <a:fontRef idx="minor">
            <a:schemeClr val="dk1"/>
          </a:fontRef>
        </dgm:style>
      </dgm:prSet>
      <dgm:spPr/>
      <dgm:t>
        <a:bodyPr/>
        <a:lstStyle/>
        <a:p>
          <a:pPr rtl="0"/>
          <a:r>
            <a:rPr lang="en-US" sz="1800" b="1" i="1" dirty="0" err="1" smtClean="0"/>
            <a:t>Eksperimental</a:t>
          </a:r>
          <a:r>
            <a:rPr lang="en-US" sz="1800" b="1" i="1" dirty="0" smtClean="0"/>
            <a:t> (</a:t>
          </a:r>
          <a:r>
            <a:rPr lang="en-US" sz="1800" b="1" i="1" dirty="0" err="1" smtClean="0"/>
            <a:t>tajriba</a:t>
          </a:r>
          <a:r>
            <a:rPr lang="en-US" sz="1800" b="1" i="1" dirty="0" smtClean="0"/>
            <a:t>) </a:t>
          </a:r>
          <a:r>
            <a:rPr lang="en-US" sz="1800" b="1" i="1" dirty="0" err="1" smtClean="0"/>
            <a:t>uslubi</a:t>
          </a:r>
          <a:r>
            <a:rPr lang="en-US" sz="1800" b="1" dirty="0" smtClean="0"/>
            <a:t>.</a:t>
          </a:r>
          <a:r>
            <a:rPr lang="en-US" sz="1800" dirty="0" smtClean="0"/>
            <a:t> Bu </a:t>
          </a:r>
          <a:r>
            <a:rPr lang="en-US" sz="1800" dirty="0" err="1" smtClean="0"/>
            <a:t>uslub</a:t>
          </a:r>
          <a:r>
            <a:rPr lang="en-US" sz="1800" dirty="0" smtClean="0"/>
            <a:t> </a:t>
          </a:r>
          <a:r>
            <a:rPr lang="en-US" sz="1800" dirty="0" err="1" smtClean="0"/>
            <a:t>ishlab</a:t>
          </a:r>
          <a:r>
            <a:rPr lang="en-US" sz="1800" dirty="0" smtClean="0"/>
            <a:t> </a:t>
          </a:r>
          <a:r>
            <a:rPr lang="en-US" sz="1800" dirty="0" err="1" smtClean="0"/>
            <a:t>chiqa-rishni</a:t>
          </a:r>
          <a:r>
            <a:rPr lang="en-US" sz="1800" dirty="0" smtClean="0"/>
            <a:t> </a:t>
          </a:r>
          <a:r>
            <a:rPr lang="en-US" sz="1800" dirty="0" err="1" smtClean="0"/>
            <a:t>tashkil</a:t>
          </a:r>
          <a:r>
            <a:rPr lang="en-US" sz="1800" dirty="0" smtClean="0"/>
            <a:t> </a:t>
          </a:r>
          <a:r>
            <a:rPr lang="en-US" sz="1800" dirty="0" err="1" smtClean="0"/>
            <a:t>etishning</a:t>
          </a:r>
          <a:r>
            <a:rPr lang="en-US" sz="1800" dirty="0" smtClean="0"/>
            <a:t> </a:t>
          </a:r>
          <a:r>
            <a:rPr lang="en-US" sz="1800" dirty="0" err="1" smtClean="0"/>
            <a:t>usullari</a:t>
          </a:r>
          <a:r>
            <a:rPr lang="en-US" sz="1800" dirty="0" smtClean="0"/>
            <a:t> </a:t>
          </a:r>
          <a:r>
            <a:rPr lang="en-US" sz="1800" dirty="0" err="1" smtClean="0"/>
            <a:t>va</a:t>
          </a:r>
          <a:r>
            <a:rPr lang="en-US" sz="1800" dirty="0" smtClean="0"/>
            <a:t> y</a:t>
          </a:r>
          <a:r>
            <a:rPr lang="uz-Cyrl-UZ" sz="1800" dirty="0" smtClean="0"/>
            <a:t>o’</a:t>
          </a:r>
          <a:r>
            <a:rPr lang="en-US" sz="1800" dirty="0" err="1" smtClean="0"/>
            <a:t>llariga</a:t>
          </a:r>
          <a:r>
            <a:rPr lang="en-US" sz="1800" dirty="0" smtClean="0"/>
            <a:t> </a:t>
          </a:r>
          <a:r>
            <a:rPr lang="en-US" sz="1800" dirty="0" err="1" smtClean="0"/>
            <a:t>iqtisodiy</a:t>
          </a:r>
          <a:r>
            <a:rPr lang="en-US" sz="1800" dirty="0" smtClean="0"/>
            <a:t> </a:t>
          </a:r>
          <a:r>
            <a:rPr lang="en-US" sz="1800" dirty="0" err="1" smtClean="0"/>
            <a:t>jihatdan</a:t>
          </a:r>
          <a:r>
            <a:rPr lang="en-US" sz="1800" dirty="0" smtClean="0"/>
            <a:t> </a:t>
          </a:r>
          <a:r>
            <a:rPr lang="en-US" sz="1800" dirty="0" err="1" smtClean="0"/>
            <a:t>baho</a:t>
          </a:r>
          <a:r>
            <a:rPr lang="en-US" sz="1800" dirty="0" smtClean="0"/>
            <a:t> </a:t>
          </a:r>
          <a:r>
            <a:rPr lang="en-US" sz="1800" dirty="0" err="1" smtClean="0"/>
            <a:t>berish</a:t>
          </a:r>
          <a:r>
            <a:rPr lang="en-US" sz="1800" dirty="0" smtClean="0"/>
            <a:t> </a:t>
          </a:r>
          <a:r>
            <a:rPr lang="en-US" sz="1800" dirty="0" err="1" smtClean="0"/>
            <a:t>bo’yicha</a:t>
          </a:r>
          <a:r>
            <a:rPr lang="en-US" sz="1800" dirty="0" smtClean="0"/>
            <a:t> </a:t>
          </a:r>
          <a:r>
            <a:rPr lang="en-US" sz="1800" dirty="0" err="1" smtClean="0"/>
            <a:t>tajribalar</a:t>
          </a:r>
          <a:r>
            <a:rPr lang="en-US" sz="1800" dirty="0" smtClean="0"/>
            <a:t> </a:t>
          </a:r>
          <a:r>
            <a:rPr lang="uz-Cyrl-UZ" sz="1800" dirty="0" smtClean="0"/>
            <a:t>o’</a:t>
          </a:r>
          <a:r>
            <a:rPr lang="en-US" sz="1800" dirty="0" err="1" smtClean="0"/>
            <a:t>tkazish</a:t>
          </a:r>
          <a:r>
            <a:rPr lang="en-US" sz="1800" dirty="0" smtClean="0"/>
            <a:t>, </a:t>
          </a:r>
          <a:r>
            <a:rPr lang="en-US" sz="1800" dirty="0" err="1" smtClean="0"/>
            <a:t>korxona</a:t>
          </a:r>
          <a:r>
            <a:rPr lang="en-US" sz="1800" dirty="0" smtClean="0"/>
            <a:t> </a:t>
          </a:r>
          <a:r>
            <a:rPr lang="en-US" sz="1800" dirty="0" err="1" smtClean="0"/>
            <a:t>faoliyatining</a:t>
          </a:r>
          <a:r>
            <a:rPr lang="en-US" sz="1800" dirty="0" smtClean="0"/>
            <a:t> </a:t>
          </a:r>
          <a:r>
            <a:rPr lang="en-US" sz="1800" dirty="0" err="1" smtClean="0"/>
            <a:t>shart-sharoitlarini</a:t>
          </a:r>
          <a:r>
            <a:rPr lang="en-US" sz="1800" dirty="0" smtClean="0"/>
            <a:t> </a:t>
          </a:r>
          <a:r>
            <a:rPr lang="en-US" sz="1800" dirty="0" err="1" smtClean="0"/>
            <a:t>aniqlash</a:t>
          </a:r>
          <a:r>
            <a:rPr lang="en-US" sz="1800" dirty="0" smtClean="0"/>
            <a:t>, </a:t>
          </a:r>
          <a:r>
            <a:rPr lang="en-US" sz="1800" dirty="0" err="1" smtClean="0"/>
            <a:t>bu</a:t>
          </a:r>
          <a:r>
            <a:rPr lang="en-US" sz="1800" dirty="0" smtClean="0"/>
            <a:t> </a:t>
          </a:r>
          <a:r>
            <a:rPr lang="en-US" sz="1800" dirty="0" err="1" smtClean="0"/>
            <a:t>shart-sharo-itlarning</a:t>
          </a:r>
          <a:r>
            <a:rPr lang="en-US" sz="1800" dirty="0" smtClean="0"/>
            <a:t> </a:t>
          </a:r>
          <a:r>
            <a:rPr lang="en-US" sz="1800" dirty="0" err="1" smtClean="0"/>
            <a:t>samaradorlikka</a:t>
          </a:r>
          <a:r>
            <a:rPr lang="en-US" sz="1800" dirty="0" smtClean="0"/>
            <a:t> </a:t>
          </a:r>
          <a:r>
            <a:rPr lang="en-US" sz="1800" dirty="0" err="1" smtClean="0"/>
            <a:t>ta’sirini</a:t>
          </a:r>
          <a:r>
            <a:rPr lang="en-US" sz="1800" dirty="0" smtClean="0"/>
            <a:t> </a:t>
          </a:r>
          <a:r>
            <a:rPr lang="en-US" sz="1800" dirty="0" err="1" smtClean="0"/>
            <a:t>aniqlashda</a:t>
          </a:r>
          <a:r>
            <a:rPr lang="en-US" sz="1800" dirty="0" smtClean="0"/>
            <a:t> q</a:t>
          </a:r>
          <a:r>
            <a:rPr lang="uz-Cyrl-UZ" sz="1800" dirty="0" smtClean="0"/>
            <a:t>o’</a:t>
          </a:r>
          <a:r>
            <a:rPr lang="en-US" sz="1800" dirty="0" err="1" smtClean="0"/>
            <a:t>llaniladi</a:t>
          </a:r>
          <a:r>
            <a:rPr lang="en-US" sz="1800" dirty="0" smtClean="0"/>
            <a:t>. </a:t>
          </a:r>
          <a:r>
            <a:rPr lang="en-US" sz="1800" dirty="0" err="1" smtClean="0"/>
            <a:t>Tadqiqotlarning</a:t>
          </a:r>
          <a:r>
            <a:rPr lang="en-US" sz="1800" dirty="0" smtClean="0"/>
            <a:t> </a:t>
          </a:r>
          <a:r>
            <a:rPr lang="en-US" sz="1800" dirty="0" err="1" smtClean="0"/>
            <a:t>yuksak</a:t>
          </a:r>
          <a:r>
            <a:rPr lang="en-US" sz="1800" dirty="0" smtClean="0"/>
            <a:t> </a:t>
          </a:r>
          <a:r>
            <a:rPr lang="en-US" sz="1800" dirty="0" err="1" smtClean="0"/>
            <a:t>sifatli</a:t>
          </a:r>
          <a:r>
            <a:rPr lang="en-US" sz="1800" dirty="0" smtClean="0"/>
            <a:t> </a:t>
          </a:r>
          <a:r>
            <a:rPr lang="en-US" sz="1800" dirty="0" err="1" smtClean="0"/>
            <a:t>bo’lishiga</a:t>
          </a:r>
          <a:r>
            <a:rPr lang="en-US" sz="1800" dirty="0" smtClean="0"/>
            <a:t> </a:t>
          </a:r>
          <a:r>
            <a:rPr lang="en-US" sz="1800" dirty="0" err="1" smtClean="0"/>
            <a:t>imkon</a:t>
          </a:r>
          <a:r>
            <a:rPr lang="en-US" sz="1800" dirty="0" smtClean="0"/>
            <a:t> </a:t>
          </a:r>
          <a:r>
            <a:rPr lang="en-US" sz="1800" dirty="0" err="1" smtClean="0"/>
            <a:t>beradi</a:t>
          </a:r>
          <a:r>
            <a:rPr lang="en-US" sz="1800" dirty="0" smtClean="0"/>
            <a:t>.</a:t>
          </a:r>
          <a:endParaRPr lang="ru-RU" sz="1800" dirty="0"/>
        </a:p>
      </dgm:t>
    </dgm:pt>
    <dgm:pt modelId="{4456D46A-6BD8-4487-B4BB-052E49027C98}" type="parTrans" cxnId="{94E0CA80-62B5-4F3E-9731-1088229271E7}">
      <dgm:prSet/>
      <dgm:spPr/>
      <dgm:t>
        <a:bodyPr/>
        <a:lstStyle/>
        <a:p>
          <a:endParaRPr lang="ru-RU"/>
        </a:p>
      </dgm:t>
    </dgm:pt>
    <dgm:pt modelId="{6E34860C-2038-44C8-A349-2288204B2024}" type="sibTrans" cxnId="{94E0CA80-62B5-4F3E-9731-1088229271E7}">
      <dgm:prSet/>
      <dgm:spPr/>
      <dgm:t>
        <a:bodyPr/>
        <a:lstStyle/>
        <a:p>
          <a:endParaRPr lang="ru-RU"/>
        </a:p>
      </dgm:t>
    </dgm:pt>
    <dgm:pt modelId="{6ECB9B08-5A55-4A1E-ABAA-D4303CC59B0C}">
      <dgm:prSet custT="1">
        <dgm:style>
          <a:lnRef idx="1">
            <a:schemeClr val="accent3"/>
          </a:lnRef>
          <a:fillRef idx="2">
            <a:schemeClr val="accent3"/>
          </a:fillRef>
          <a:effectRef idx="1">
            <a:schemeClr val="accent3"/>
          </a:effectRef>
          <a:fontRef idx="minor">
            <a:schemeClr val="dk1"/>
          </a:fontRef>
        </dgm:style>
      </dgm:prSet>
      <dgm:spPr/>
      <dgm:t>
        <a:bodyPr/>
        <a:lstStyle/>
        <a:p>
          <a:pPr marL="0" marR="0" indent="0" defTabSz="914400" rtl="0" eaLnBrk="1" fontAlgn="auto" latinLnBrk="0" hangingPunct="1">
            <a:lnSpc>
              <a:spcPct val="100000"/>
            </a:lnSpc>
            <a:spcBef>
              <a:spcPts val="0"/>
            </a:spcBef>
            <a:spcAft>
              <a:spcPts val="0"/>
            </a:spcAft>
            <a:buClrTx/>
            <a:buSzTx/>
            <a:buFontTx/>
            <a:buNone/>
            <a:tabLst/>
            <a:defRPr/>
          </a:pPr>
          <a:r>
            <a:rPr lang="ru-RU" sz="1700" dirty="0" smtClean="0"/>
            <a:t> </a:t>
          </a:r>
          <a:r>
            <a:rPr lang="en-US" sz="1800" b="1" i="1" dirty="0" err="1" smtClean="0">
              <a:latin typeface="Times New Roman" pitchFamily="18" charset="0"/>
              <a:cs typeface="Times New Roman" pitchFamily="18" charset="0"/>
            </a:rPr>
            <a:t>Hisob-kitob</a:t>
          </a:r>
          <a:r>
            <a:rPr lang="en-US" sz="1800" b="1" i="1" dirty="0" smtClean="0">
              <a:latin typeface="Times New Roman" pitchFamily="18" charset="0"/>
              <a:cs typeface="Times New Roman" pitchFamily="18" charset="0"/>
            </a:rPr>
            <a:t>(</a:t>
          </a:r>
          <a:r>
            <a:rPr lang="en-US" sz="1800" b="1" i="1" dirty="0" err="1" smtClean="0">
              <a:latin typeface="Times New Roman" pitchFamily="18" charset="0"/>
              <a:cs typeface="Times New Roman" pitchFamily="18" charset="0"/>
            </a:rPr>
            <a:t>reja</a:t>
          </a:r>
          <a:r>
            <a:rPr lang="en-US" sz="1800" b="1" i="1" dirty="0" smtClean="0">
              <a:latin typeface="Times New Roman" pitchFamily="18" charset="0"/>
              <a:cs typeface="Times New Roman" pitchFamily="18" charset="0"/>
            </a:rPr>
            <a:t>) - </a:t>
          </a:r>
          <a:r>
            <a:rPr lang="en-US" sz="1800" b="1" i="1" dirty="0" err="1" smtClean="0">
              <a:latin typeface="Times New Roman" pitchFamily="18" charset="0"/>
              <a:cs typeface="Times New Roman" pitchFamily="18" charset="0"/>
            </a:rPr>
            <a:t>konstruksiya</a:t>
          </a:r>
          <a:r>
            <a:rPr lang="en-US" sz="1800" b="1" i="1" dirty="0" smtClean="0">
              <a:latin typeface="Times New Roman" pitchFamily="18" charset="0"/>
              <a:cs typeface="Times New Roman" pitchFamily="18" charset="0"/>
            </a:rPr>
            <a:t> </a:t>
          </a:r>
          <a:r>
            <a:rPr lang="en-US" sz="1800" b="1" i="1" dirty="0" err="1" smtClean="0">
              <a:latin typeface="Times New Roman" pitchFamily="18" charset="0"/>
              <a:cs typeface="Times New Roman" pitchFamily="18" charset="0"/>
            </a:rPr>
            <a:t>uslubi</a:t>
          </a:r>
          <a:r>
            <a:rPr lang="en-US" sz="1800" b="1" i="1" dirty="0" smtClean="0">
              <a:latin typeface="Times New Roman" pitchFamily="18" charset="0"/>
              <a:cs typeface="Times New Roman" pitchFamily="18" charset="0"/>
            </a:rPr>
            <a:t>.</a:t>
          </a:r>
          <a:r>
            <a:rPr lang="en-US" sz="1800" b="1" dirty="0" smtClean="0">
              <a:latin typeface="Times New Roman" pitchFamily="18" charset="0"/>
              <a:cs typeface="Times New Roman" pitchFamily="18" charset="0"/>
            </a:rPr>
            <a:t> </a:t>
          </a:r>
          <a:r>
            <a:rPr lang="en-US" sz="1800" dirty="0" smtClean="0">
              <a:latin typeface="Times New Roman" pitchFamily="18" charset="0"/>
              <a:cs typeface="Times New Roman" pitchFamily="18" charset="0"/>
            </a:rPr>
            <a:t>Bu </a:t>
          </a:r>
          <a:r>
            <a:rPr lang="en-US" sz="1800" dirty="0" err="1" smtClean="0">
              <a:latin typeface="Times New Roman" pitchFamily="18" charset="0"/>
              <a:cs typeface="Times New Roman" pitchFamily="18" charset="0"/>
            </a:rPr>
            <a:t>uslub</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korxonada</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ishlab</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chiqarishni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tashkil</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etishda</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ba’zi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bir</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jihatlar</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yoki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butun</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tizimni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rivojlantirishning</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istiqbolli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rejasini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ishlab</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chiqishda</a:t>
          </a:r>
          <a:r>
            <a:rPr lang="en-US" sz="1800" dirty="0" smtClean="0">
              <a:latin typeface="Times New Roman" pitchFamily="18" charset="0"/>
              <a:cs typeface="Times New Roman" pitchFamily="18" charset="0"/>
            </a:rPr>
            <a:t> q</a:t>
          </a:r>
          <a:r>
            <a:rPr lang="uz-Cyrl-UZ" sz="1800" dirty="0" smtClean="0">
              <a:latin typeface="Times New Roman" pitchFamily="18" charset="0"/>
              <a:cs typeface="Times New Roman" pitchFamily="18" charset="0"/>
            </a:rPr>
            <a:t>o’</a:t>
          </a:r>
          <a:r>
            <a:rPr lang="en-US" sz="1800" dirty="0" err="1" smtClean="0">
              <a:latin typeface="Times New Roman" pitchFamily="18" charset="0"/>
              <a:cs typeface="Times New Roman" pitchFamily="18" charset="0"/>
            </a:rPr>
            <a:t>llaniladi</a:t>
          </a:r>
          <a:r>
            <a:rPr lang="en-US" sz="1800" dirty="0" smtClean="0">
              <a:latin typeface="Times New Roman" pitchFamily="18" charset="0"/>
              <a:cs typeface="Times New Roman" pitchFamily="18" charset="0"/>
            </a:rPr>
            <a:t>. </a:t>
          </a:r>
          <a:endParaRPr lang="ru-RU" sz="1800" dirty="0" smtClean="0">
            <a:latin typeface="Times New Roman" pitchFamily="18" charset="0"/>
            <a:cs typeface="Times New Roman" pitchFamily="18" charset="0"/>
          </a:endParaRPr>
        </a:p>
      </dgm:t>
    </dgm:pt>
    <dgm:pt modelId="{4DD79E3B-B7E5-4812-81E9-73BFFB622D89}" type="parTrans" cxnId="{4ECDFCD2-6B02-4476-A1DF-85423EA22CC5}">
      <dgm:prSet/>
      <dgm:spPr/>
      <dgm:t>
        <a:bodyPr/>
        <a:lstStyle/>
        <a:p>
          <a:endParaRPr lang="ru-RU"/>
        </a:p>
      </dgm:t>
    </dgm:pt>
    <dgm:pt modelId="{BA840325-CFBF-470D-9A28-8A418E8248AB}" type="sibTrans" cxnId="{4ECDFCD2-6B02-4476-A1DF-85423EA22CC5}">
      <dgm:prSet/>
      <dgm:spPr/>
      <dgm:t>
        <a:bodyPr/>
        <a:lstStyle/>
        <a:p>
          <a:endParaRPr lang="ru-RU"/>
        </a:p>
      </dgm:t>
    </dgm:pt>
    <dgm:pt modelId="{2C933F1C-DB07-4911-BDB0-2F7B301AB7B1}">
      <dgm:prSet custT="1">
        <dgm:style>
          <a:lnRef idx="0">
            <a:schemeClr val="accent4"/>
          </a:lnRef>
          <a:fillRef idx="3">
            <a:schemeClr val="accent4"/>
          </a:fillRef>
          <a:effectRef idx="3">
            <a:schemeClr val="accent4"/>
          </a:effectRef>
          <a:fontRef idx="minor">
            <a:schemeClr val="lt1"/>
          </a:fontRef>
        </dgm:style>
      </dgm:prSet>
      <dgm:spPr/>
      <dgm:t>
        <a:bodyPr/>
        <a:lstStyle/>
        <a:p>
          <a:pPr marL="0" marR="0" indent="0" defTabSz="914400" rtl="0" eaLnBrk="1" fontAlgn="auto" latinLnBrk="0" hangingPunct="1">
            <a:lnSpc>
              <a:spcPct val="100000"/>
            </a:lnSpc>
            <a:spcBef>
              <a:spcPts val="0"/>
            </a:spcBef>
            <a:spcAft>
              <a:spcPts val="0"/>
            </a:spcAft>
            <a:buClrTx/>
            <a:buSzTx/>
            <a:buFontTx/>
            <a:buNone/>
            <a:tabLst/>
            <a:defRPr/>
          </a:pPr>
          <a:r>
            <a:rPr lang="en-US" sz="1800" b="1" i="1" dirty="0" err="1" smtClean="0">
              <a:latin typeface="Times New Roman" pitchFamily="18" charset="0"/>
              <a:cs typeface="Times New Roman" pitchFamily="18" charset="0"/>
            </a:rPr>
            <a:t>Matematik</a:t>
          </a:r>
          <a:r>
            <a:rPr lang="en-US" sz="1800" b="1" i="1" dirty="0" smtClean="0">
              <a:latin typeface="Times New Roman" pitchFamily="18" charset="0"/>
              <a:cs typeface="Times New Roman" pitchFamily="18" charset="0"/>
            </a:rPr>
            <a:t> </a:t>
          </a:r>
          <a:r>
            <a:rPr lang="en-US" sz="1800" b="1" i="1" dirty="0" err="1" smtClean="0">
              <a:latin typeface="Times New Roman" pitchFamily="18" charset="0"/>
              <a:cs typeface="Times New Roman" pitchFamily="18" charset="0"/>
            </a:rPr>
            <a:t>modellashtirish</a:t>
          </a:r>
          <a:r>
            <a:rPr lang="en-US" sz="1800" b="1" i="1" dirty="0" smtClean="0">
              <a:latin typeface="Times New Roman" pitchFamily="18" charset="0"/>
              <a:cs typeface="Times New Roman" pitchFamily="18" charset="0"/>
            </a:rPr>
            <a:t> </a:t>
          </a:r>
          <a:r>
            <a:rPr lang="en-US" sz="1800" b="1" i="1" dirty="0" err="1" smtClean="0">
              <a:latin typeface="Times New Roman" pitchFamily="18" charset="0"/>
              <a:cs typeface="Times New Roman" pitchFamily="18" charset="0"/>
            </a:rPr>
            <a:t>uslublari</a:t>
          </a:r>
          <a:r>
            <a:rPr lang="en-US" sz="1800" b="1" i="1"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 Bu </a:t>
          </a:r>
          <a:r>
            <a:rPr lang="en-US" sz="1800" dirty="0" err="1" smtClean="0">
              <a:latin typeface="Times New Roman" pitchFamily="18" charset="0"/>
              <a:cs typeface="Times New Roman" pitchFamily="18" charset="0"/>
            </a:rPr>
            <a:t>uslublar</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ishlab</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chiqarish</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uchun</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eng</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qulay</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variantlar</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va</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sharoitlarni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tanlash</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muammolarini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hal</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etishda</a:t>
          </a:r>
          <a:r>
            <a:rPr lang="en-US" sz="1800" dirty="0" smtClean="0">
              <a:latin typeface="Times New Roman" pitchFamily="18" charset="0"/>
              <a:cs typeface="Times New Roman" pitchFamily="18" charset="0"/>
            </a:rPr>
            <a:t> q</a:t>
          </a:r>
          <a:r>
            <a:rPr lang="uz-Cyrl-UZ" sz="1800" dirty="0" smtClean="0">
              <a:latin typeface="Times New Roman" pitchFamily="18" charset="0"/>
              <a:cs typeface="Times New Roman" pitchFamily="18" charset="0"/>
            </a:rPr>
            <a:t>o’</a:t>
          </a:r>
          <a:r>
            <a:rPr lang="en-US" sz="1800" dirty="0" err="1" smtClean="0">
              <a:latin typeface="Times New Roman" pitchFamily="18" charset="0"/>
              <a:cs typeface="Times New Roman" pitchFamily="18" charset="0"/>
            </a:rPr>
            <a:t>llaniladi</a:t>
          </a:r>
          <a:r>
            <a:rPr lang="en-US" sz="1800" dirty="0" smtClean="0">
              <a:latin typeface="Times New Roman" pitchFamily="18" charset="0"/>
              <a:cs typeface="Times New Roman" pitchFamily="18" charset="0"/>
            </a:rPr>
            <a:t>. </a:t>
          </a:r>
          <a:endParaRPr lang="ru-RU" sz="1800" dirty="0">
            <a:latin typeface="Times New Roman" pitchFamily="18" charset="0"/>
            <a:cs typeface="Times New Roman" pitchFamily="18" charset="0"/>
          </a:endParaRPr>
        </a:p>
      </dgm:t>
    </dgm:pt>
    <dgm:pt modelId="{0D189297-58D8-4BA3-BA86-7465C42620E9}" type="parTrans" cxnId="{33374EA8-CBA9-4BCB-8B83-545EE1AA0766}">
      <dgm:prSet/>
      <dgm:spPr/>
      <dgm:t>
        <a:bodyPr/>
        <a:lstStyle/>
        <a:p>
          <a:endParaRPr lang="ru-RU"/>
        </a:p>
      </dgm:t>
    </dgm:pt>
    <dgm:pt modelId="{831A807A-4EFA-47B9-8A09-B463A0C9C92B}" type="sibTrans" cxnId="{33374EA8-CBA9-4BCB-8B83-545EE1AA0766}">
      <dgm:prSet/>
      <dgm:spPr/>
      <dgm:t>
        <a:bodyPr/>
        <a:lstStyle/>
        <a:p>
          <a:endParaRPr lang="ru-RU"/>
        </a:p>
      </dgm:t>
    </dgm:pt>
    <dgm:pt modelId="{130C112A-D930-4000-BEAE-8380A5635325}" type="pres">
      <dgm:prSet presAssocID="{BEBFD340-25F3-4499-A9DE-0932D041FAFE}" presName="linearFlow" presStyleCnt="0">
        <dgm:presLayoutVars>
          <dgm:dir/>
          <dgm:animLvl val="lvl"/>
          <dgm:resizeHandles val="exact"/>
        </dgm:presLayoutVars>
      </dgm:prSet>
      <dgm:spPr/>
      <dgm:t>
        <a:bodyPr/>
        <a:lstStyle/>
        <a:p>
          <a:endParaRPr lang="ru-RU"/>
        </a:p>
      </dgm:t>
    </dgm:pt>
    <dgm:pt modelId="{57C4C940-3B42-40ED-9097-1D9C55C7994D}" type="pres">
      <dgm:prSet presAssocID="{0A776304-BFC8-4A07-8DC1-5A9CEFFB915A}" presName="composite" presStyleCnt="0"/>
      <dgm:spPr/>
    </dgm:pt>
    <dgm:pt modelId="{6FA20FB6-AD22-46B6-AFE5-4C103AFB8AB7}" type="pres">
      <dgm:prSet presAssocID="{0A776304-BFC8-4A07-8DC1-5A9CEFFB915A}" presName="parentText" presStyleLbl="alignNode1" presStyleIdx="0" presStyleCnt="4">
        <dgm:presLayoutVars>
          <dgm:chMax val="1"/>
          <dgm:bulletEnabled val="1"/>
        </dgm:presLayoutVars>
      </dgm:prSet>
      <dgm:spPr/>
      <dgm:t>
        <a:bodyPr/>
        <a:lstStyle/>
        <a:p>
          <a:endParaRPr lang="ru-RU"/>
        </a:p>
      </dgm:t>
    </dgm:pt>
    <dgm:pt modelId="{89964D87-5399-44A1-9AFD-BC1C45BDEEDF}" type="pres">
      <dgm:prSet presAssocID="{0A776304-BFC8-4A07-8DC1-5A9CEFFB915A}" presName="descendantText" presStyleLbl="alignAcc1" presStyleIdx="0" presStyleCnt="4">
        <dgm:presLayoutVars>
          <dgm:bulletEnabled val="1"/>
        </dgm:presLayoutVars>
      </dgm:prSet>
      <dgm:spPr/>
      <dgm:t>
        <a:bodyPr/>
        <a:lstStyle/>
        <a:p>
          <a:endParaRPr lang="ru-RU"/>
        </a:p>
      </dgm:t>
    </dgm:pt>
    <dgm:pt modelId="{1E75950D-44EC-4B98-B0B5-74BA88F57398}" type="pres">
      <dgm:prSet presAssocID="{43C7C8BE-FE95-417A-8024-B364AE69C61F}" presName="sp" presStyleCnt="0"/>
      <dgm:spPr/>
    </dgm:pt>
    <dgm:pt modelId="{C5AC498D-505E-4E75-A6FE-9BCC7268261D}" type="pres">
      <dgm:prSet presAssocID="{92A214F4-9BA6-4C9E-9FB0-B631A181A6FF}" presName="composite" presStyleCnt="0"/>
      <dgm:spPr/>
    </dgm:pt>
    <dgm:pt modelId="{54496C02-3907-439D-9A1F-E6172318F6FB}" type="pres">
      <dgm:prSet presAssocID="{92A214F4-9BA6-4C9E-9FB0-B631A181A6FF}" presName="parentText" presStyleLbl="alignNode1" presStyleIdx="1" presStyleCnt="4">
        <dgm:presLayoutVars>
          <dgm:chMax val="1"/>
          <dgm:bulletEnabled val="1"/>
        </dgm:presLayoutVars>
      </dgm:prSet>
      <dgm:spPr/>
      <dgm:t>
        <a:bodyPr/>
        <a:lstStyle/>
        <a:p>
          <a:endParaRPr lang="ru-RU"/>
        </a:p>
      </dgm:t>
    </dgm:pt>
    <dgm:pt modelId="{D18E11C6-38E9-4ADA-9EBA-A5242CE2D3FA}" type="pres">
      <dgm:prSet presAssocID="{92A214F4-9BA6-4C9E-9FB0-B631A181A6FF}" presName="descendantText" presStyleLbl="alignAcc1" presStyleIdx="1" presStyleCnt="4" custScaleX="100491" custScaleY="155712">
        <dgm:presLayoutVars>
          <dgm:bulletEnabled val="1"/>
        </dgm:presLayoutVars>
      </dgm:prSet>
      <dgm:spPr/>
      <dgm:t>
        <a:bodyPr/>
        <a:lstStyle/>
        <a:p>
          <a:endParaRPr lang="ru-RU"/>
        </a:p>
      </dgm:t>
    </dgm:pt>
    <dgm:pt modelId="{913037DE-7B45-4B64-9FF3-6EC33ACB79DB}" type="pres">
      <dgm:prSet presAssocID="{5794ECE4-DDE2-45A0-A9E0-503EE9795C99}" presName="sp" presStyleCnt="0"/>
      <dgm:spPr/>
    </dgm:pt>
    <dgm:pt modelId="{367E42F3-5A9B-4E68-8BBB-BA23746B14AE}" type="pres">
      <dgm:prSet presAssocID="{9316454B-E6F2-4A36-AEF5-A6C59264D9D7}" presName="composite" presStyleCnt="0"/>
      <dgm:spPr/>
    </dgm:pt>
    <dgm:pt modelId="{238737BE-3AE5-43FE-B83A-423DF50544CA}" type="pres">
      <dgm:prSet presAssocID="{9316454B-E6F2-4A36-AEF5-A6C59264D9D7}" presName="parentText" presStyleLbl="alignNode1" presStyleIdx="2" presStyleCnt="4">
        <dgm:presLayoutVars>
          <dgm:chMax val="1"/>
          <dgm:bulletEnabled val="1"/>
        </dgm:presLayoutVars>
      </dgm:prSet>
      <dgm:spPr/>
      <dgm:t>
        <a:bodyPr/>
        <a:lstStyle/>
        <a:p>
          <a:endParaRPr lang="ru-RU"/>
        </a:p>
      </dgm:t>
    </dgm:pt>
    <dgm:pt modelId="{3BC3B0C9-CF4D-4A62-954C-9CA0AE1ABF84}" type="pres">
      <dgm:prSet presAssocID="{9316454B-E6F2-4A36-AEF5-A6C59264D9D7}" presName="descendantText" presStyleLbl="alignAcc1" presStyleIdx="2" presStyleCnt="4" custLinFactNeighborX="369">
        <dgm:presLayoutVars>
          <dgm:bulletEnabled val="1"/>
        </dgm:presLayoutVars>
      </dgm:prSet>
      <dgm:spPr/>
      <dgm:t>
        <a:bodyPr/>
        <a:lstStyle/>
        <a:p>
          <a:endParaRPr lang="ru-RU"/>
        </a:p>
      </dgm:t>
    </dgm:pt>
    <dgm:pt modelId="{245E57EA-9337-4CDE-8D78-1F85DF981E4A}" type="pres">
      <dgm:prSet presAssocID="{D48E8917-4134-4FEF-9E40-57C1C0FF18FF}" presName="sp" presStyleCnt="0"/>
      <dgm:spPr/>
    </dgm:pt>
    <dgm:pt modelId="{9D5A48C9-CD03-45CA-BF6E-45E5B3B030C7}" type="pres">
      <dgm:prSet presAssocID="{0A6319C3-0255-48A8-969F-D65FFFDD668E}" presName="composite" presStyleCnt="0"/>
      <dgm:spPr/>
    </dgm:pt>
    <dgm:pt modelId="{15BDD737-046A-4428-96AE-9F0AC325D922}" type="pres">
      <dgm:prSet presAssocID="{0A6319C3-0255-48A8-969F-D65FFFDD668E}" presName="parentText" presStyleLbl="alignNode1" presStyleIdx="3" presStyleCnt="4">
        <dgm:presLayoutVars>
          <dgm:chMax val="1"/>
          <dgm:bulletEnabled val="1"/>
        </dgm:presLayoutVars>
      </dgm:prSet>
      <dgm:spPr/>
      <dgm:t>
        <a:bodyPr/>
        <a:lstStyle/>
        <a:p>
          <a:endParaRPr lang="ru-RU"/>
        </a:p>
      </dgm:t>
    </dgm:pt>
    <dgm:pt modelId="{E967CA95-8151-488C-9DE6-3BBC0AC4A033}" type="pres">
      <dgm:prSet presAssocID="{0A6319C3-0255-48A8-969F-D65FFFDD668E}" presName="descendantText" presStyleLbl="alignAcc1" presStyleIdx="3" presStyleCnt="4" custScaleY="92391">
        <dgm:presLayoutVars>
          <dgm:bulletEnabled val="1"/>
        </dgm:presLayoutVars>
      </dgm:prSet>
      <dgm:spPr/>
      <dgm:t>
        <a:bodyPr/>
        <a:lstStyle/>
        <a:p>
          <a:endParaRPr lang="ru-RU"/>
        </a:p>
      </dgm:t>
    </dgm:pt>
  </dgm:ptLst>
  <dgm:cxnLst>
    <dgm:cxn modelId="{8CD2BA5D-6243-4B47-9ACF-2893FE2E1BE4}" type="presOf" srcId="{2C933F1C-DB07-4911-BDB0-2F7B301AB7B1}" destId="{E967CA95-8151-488C-9DE6-3BBC0AC4A033}" srcOrd="0" destOrd="0" presId="urn:microsoft.com/office/officeart/2005/8/layout/chevron2"/>
    <dgm:cxn modelId="{5B371625-79A1-407D-8E58-A3748B5AB3CB}" type="presOf" srcId="{6ECB9B08-5A55-4A1E-ABAA-D4303CC59B0C}" destId="{3BC3B0C9-CF4D-4A62-954C-9CA0AE1ABF84}" srcOrd="0" destOrd="0" presId="urn:microsoft.com/office/officeart/2005/8/layout/chevron2"/>
    <dgm:cxn modelId="{20425986-CFE8-4418-BC65-43B96DF6D39C}" srcId="{BEBFD340-25F3-4499-A9DE-0932D041FAFE}" destId="{0A6319C3-0255-48A8-969F-D65FFFDD668E}" srcOrd="3" destOrd="0" parTransId="{CB53631D-50E4-431A-B5F7-7D5456C52D3F}" sibTransId="{D3236280-2BE6-44BD-A357-A0E0CD92D871}"/>
    <dgm:cxn modelId="{E4D039AC-3887-446E-BBAD-817C0796EF55}" srcId="{BEBFD340-25F3-4499-A9DE-0932D041FAFE}" destId="{92A214F4-9BA6-4C9E-9FB0-B631A181A6FF}" srcOrd="1" destOrd="0" parTransId="{FC6202DB-D632-4E85-93A9-3F18AD127670}" sibTransId="{5794ECE4-DDE2-45A0-A9E0-503EE9795C99}"/>
    <dgm:cxn modelId="{C3F86CC3-0F0A-4E72-9AE6-E58C19DF114F}" type="presOf" srcId="{9316454B-E6F2-4A36-AEF5-A6C59264D9D7}" destId="{238737BE-3AE5-43FE-B83A-423DF50544CA}" srcOrd="0" destOrd="0" presId="urn:microsoft.com/office/officeart/2005/8/layout/chevron2"/>
    <dgm:cxn modelId="{108D6E38-8FB4-4F54-87A2-A878BBBEB543}" type="presOf" srcId="{C913A7A8-A111-4F98-A3B0-FD9346FBCB0B}" destId="{D18E11C6-38E9-4ADA-9EBA-A5242CE2D3FA}" srcOrd="0" destOrd="0" presId="urn:microsoft.com/office/officeart/2005/8/layout/chevron2"/>
    <dgm:cxn modelId="{7307FA4B-6EB0-4A0B-8E0E-C08DC19D1BA5}" srcId="{BEBFD340-25F3-4499-A9DE-0932D041FAFE}" destId="{9316454B-E6F2-4A36-AEF5-A6C59264D9D7}" srcOrd="2" destOrd="0" parTransId="{A63C435E-DE56-4D0F-85FC-205605C4C85C}" sibTransId="{D48E8917-4134-4FEF-9E40-57C1C0FF18FF}"/>
    <dgm:cxn modelId="{19F6CA9D-B579-466D-98BE-868255FA819D}" srcId="{BEBFD340-25F3-4499-A9DE-0932D041FAFE}" destId="{0A776304-BFC8-4A07-8DC1-5A9CEFFB915A}" srcOrd="0" destOrd="0" parTransId="{FFE2B8EF-D1A3-4548-9D46-058F839B5F04}" sibTransId="{43C7C8BE-FE95-417A-8024-B364AE69C61F}"/>
    <dgm:cxn modelId="{13360563-72D8-4FEB-8CF5-57C4B7D6FB74}" type="presOf" srcId="{B691F22C-124D-4EB1-80DC-77BF02223855}" destId="{89964D87-5399-44A1-9AFD-BC1C45BDEEDF}" srcOrd="0" destOrd="0" presId="urn:microsoft.com/office/officeart/2005/8/layout/chevron2"/>
    <dgm:cxn modelId="{890BC864-85A5-4756-BBA3-BC4CB249439D}" type="presOf" srcId="{92A214F4-9BA6-4C9E-9FB0-B631A181A6FF}" destId="{54496C02-3907-439D-9A1F-E6172318F6FB}" srcOrd="0" destOrd="0" presId="urn:microsoft.com/office/officeart/2005/8/layout/chevron2"/>
    <dgm:cxn modelId="{4ECDFCD2-6B02-4476-A1DF-85423EA22CC5}" srcId="{9316454B-E6F2-4A36-AEF5-A6C59264D9D7}" destId="{6ECB9B08-5A55-4A1E-ABAA-D4303CC59B0C}" srcOrd="0" destOrd="0" parTransId="{4DD79E3B-B7E5-4812-81E9-73BFFB622D89}" sibTransId="{BA840325-CFBF-470D-9A28-8A418E8248AB}"/>
    <dgm:cxn modelId="{90800E93-6919-4C54-82A5-D220E1212B5B}" type="presOf" srcId="{0A6319C3-0255-48A8-969F-D65FFFDD668E}" destId="{15BDD737-046A-4428-96AE-9F0AC325D922}" srcOrd="0" destOrd="0" presId="urn:microsoft.com/office/officeart/2005/8/layout/chevron2"/>
    <dgm:cxn modelId="{94E0CA80-62B5-4F3E-9731-1088229271E7}" srcId="{92A214F4-9BA6-4C9E-9FB0-B631A181A6FF}" destId="{C913A7A8-A111-4F98-A3B0-FD9346FBCB0B}" srcOrd="0" destOrd="0" parTransId="{4456D46A-6BD8-4487-B4BB-052E49027C98}" sibTransId="{6E34860C-2038-44C8-A349-2288204B2024}"/>
    <dgm:cxn modelId="{33374EA8-CBA9-4BCB-8B83-545EE1AA0766}" srcId="{0A6319C3-0255-48A8-969F-D65FFFDD668E}" destId="{2C933F1C-DB07-4911-BDB0-2F7B301AB7B1}" srcOrd="0" destOrd="0" parTransId="{0D189297-58D8-4BA3-BA86-7465C42620E9}" sibTransId="{831A807A-4EFA-47B9-8A09-B463A0C9C92B}"/>
    <dgm:cxn modelId="{23FA9DC0-7F9E-401D-9585-B09D083B0E6D}" type="presOf" srcId="{BEBFD340-25F3-4499-A9DE-0932D041FAFE}" destId="{130C112A-D930-4000-BEAE-8380A5635325}" srcOrd="0" destOrd="0" presId="urn:microsoft.com/office/officeart/2005/8/layout/chevron2"/>
    <dgm:cxn modelId="{A14DFF45-A11C-4A92-A76E-5F555BEECB5A}" srcId="{0A776304-BFC8-4A07-8DC1-5A9CEFFB915A}" destId="{B691F22C-124D-4EB1-80DC-77BF02223855}" srcOrd="0" destOrd="0" parTransId="{2ACA3E2B-4DF0-4C97-B017-9B356E65A6B8}" sibTransId="{D418AC7F-5048-4D1F-A952-DF4CE1DBA760}"/>
    <dgm:cxn modelId="{A16040D6-63E8-4ABA-B13C-D7161A8466F2}" type="presOf" srcId="{0A776304-BFC8-4A07-8DC1-5A9CEFFB915A}" destId="{6FA20FB6-AD22-46B6-AFE5-4C103AFB8AB7}" srcOrd="0" destOrd="0" presId="urn:microsoft.com/office/officeart/2005/8/layout/chevron2"/>
    <dgm:cxn modelId="{5CDEA3DE-6ECF-4714-89C8-1882C3AE3134}" type="presParOf" srcId="{130C112A-D930-4000-BEAE-8380A5635325}" destId="{57C4C940-3B42-40ED-9097-1D9C55C7994D}" srcOrd="0" destOrd="0" presId="urn:microsoft.com/office/officeart/2005/8/layout/chevron2"/>
    <dgm:cxn modelId="{120F5910-BF3E-4EE9-A5E7-5A9096CE3EB9}" type="presParOf" srcId="{57C4C940-3B42-40ED-9097-1D9C55C7994D}" destId="{6FA20FB6-AD22-46B6-AFE5-4C103AFB8AB7}" srcOrd="0" destOrd="0" presId="urn:microsoft.com/office/officeart/2005/8/layout/chevron2"/>
    <dgm:cxn modelId="{2F1EE62D-710A-4CE6-A8DA-5CE4CB03901F}" type="presParOf" srcId="{57C4C940-3B42-40ED-9097-1D9C55C7994D}" destId="{89964D87-5399-44A1-9AFD-BC1C45BDEEDF}" srcOrd="1" destOrd="0" presId="urn:microsoft.com/office/officeart/2005/8/layout/chevron2"/>
    <dgm:cxn modelId="{CB22279B-6D40-4440-AB4F-BB482EC5445B}" type="presParOf" srcId="{130C112A-D930-4000-BEAE-8380A5635325}" destId="{1E75950D-44EC-4B98-B0B5-74BA88F57398}" srcOrd="1" destOrd="0" presId="urn:microsoft.com/office/officeart/2005/8/layout/chevron2"/>
    <dgm:cxn modelId="{F9EDF336-289B-4716-89AC-8F559F803F4B}" type="presParOf" srcId="{130C112A-D930-4000-BEAE-8380A5635325}" destId="{C5AC498D-505E-4E75-A6FE-9BCC7268261D}" srcOrd="2" destOrd="0" presId="urn:microsoft.com/office/officeart/2005/8/layout/chevron2"/>
    <dgm:cxn modelId="{FCB45355-012B-4F19-95CA-87BA0C53D7A1}" type="presParOf" srcId="{C5AC498D-505E-4E75-A6FE-9BCC7268261D}" destId="{54496C02-3907-439D-9A1F-E6172318F6FB}" srcOrd="0" destOrd="0" presId="urn:microsoft.com/office/officeart/2005/8/layout/chevron2"/>
    <dgm:cxn modelId="{0F5C93C6-CE10-4A67-B7E1-FF4AA4EF7E82}" type="presParOf" srcId="{C5AC498D-505E-4E75-A6FE-9BCC7268261D}" destId="{D18E11C6-38E9-4ADA-9EBA-A5242CE2D3FA}" srcOrd="1" destOrd="0" presId="urn:microsoft.com/office/officeart/2005/8/layout/chevron2"/>
    <dgm:cxn modelId="{D89F05BE-C303-4EAF-BA1A-2DE65158BEEA}" type="presParOf" srcId="{130C112A-D930-4000-BEAE-8380A5635325}" destId="{913037DE-7B45-4B64-9FF3-6EC33ACB79DB}" srcOrd="3" destOrd="0" presId="urn:microsoft.com/office/officeart/2005/8/layout/chevron2"/>
    <dgm:cxn modelId="{8979BE84-8D62-4499-88E9-DA1E8F35E8BE}" type="presParOf" srcId="{130C112A-D930-4000-BEAE-8380A5635325}" destId="{367E42F3-5A9B-4E68-8BBB-BA23746B14AE}" srcOrd="4" destOrd="0" presId="urn:microsoft.com/office/officeart/2005/8/layout/chevron2"/>
    <dgm:cxn modelId="{422787CC-00DE-45BD-9E0A-E6B5FC2901E9}" type="presParOf" srcId="{367E42F3-5A9B-4E68-8BBB-BA23746B14AE}" destId="{238737BE-3AE5-43FE-B83A-423DF50544CA}" srcOrd="0" destOrd="0" presId="urn:microsoft.com/office/officeart/2005/8/layout/chevron2"/>
    <dgm:cxn modelId="{AA7B9AA4-7160-4043-B8C6-A9472836EE59}" type="presParOf" srcId="{367E42F3-5A9B-4E68-8BBB-BA23746B14AE}" destId="{3BC3B0C9-CF4D-4A62-954C-9CA0AE1ABF84}" srcOrd="1" destOrd="0" presId="urn:microsoft.com/office/officeart/2005/8/layout/chevron2"/>
    <dgm:cxn modelId="{AD7FB257-C43B-433C-B126-D9BF681A85AA}" type="presParOf" srcId="{130C112A-D930-4000-BEAE-8380A5635325}" destId="{245E57EA-9337-4CDE-8D78-1F85DF981E4A}" srcOrd="5" destOrd="0" presId="urn:microsoft.com/office/officeart/2005/8/layout/chevron2"/>
    <dgm:cxn modelId="{F26C60E4-5A57-4E98-823C-CC059FB22C18}" type="presParOf" srcId="{130C112A-D930-4000-BEAE-8380A5635325}" destId="{9D5A48C9-CD03-45CA-BF6E-45E5B3B030C7}" srcOrd="6" destOrd="0" presId="urn:microsoft.com/office/officeart/2005/8/layout/chevron2"/>
    <dgm:cxn modelId="{C70DF3E5-9B3A-4419-A8F9-F2CD51045F3D}" type="presParOf" srcId="{9D5A48C9-CD03-45CA-BF6E-45E5B3B030C7}" destId="{15BDD737-046A-4428-96AE-9F0AC325D922}" srcOrd="0" destOrd="0" presId="urn:microsoft.com/office/officeart/2005/8/layout/chevron2"/>
    <dgm:cxn modelId="{1006C5A1-D9EA-4289-9EE7-29B247422BAC}" type="presParOf" srcId="{9D5A48C9-CD03-45CA-BF6E-45E5B3B030C7}" destId="{E967CA95-8151-488C-9DE6-3BBC0AC4A033}" srcOrd="1" destOrd="0" presId="urn:microsoft.com/office/officeart/2005/8/layout/chevron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A55127BF-E608-4128-9C82-269D83F0D627}" type="doc">
      <dgm:prSet loTypeId="urn:microsoft.com/office/officeart/2005/8/layout/vList2" loCatId="list" qsTypeId="urn:microsoft.com/office/officeart/2005/8/quickstyle/3d3" qsCatId="3D" csTypeId="urn:microsoft.com/office/officeart/2005/8/colors/colorful3" csCatId="colorful" phldr="1"/>
      <dgm:spPr/>
      <dgm:t>
        <a:bodyPr/>
        <a:lstStyle/>
        <a:p>
          <a:endParaRPr lang="ru-RU"/>
        </a:p>
      </dgm:t>
    </dgm:pt>
    <dgm:pt modelId="{F5226D11-3863-4A28-86C6-DC09A5B32548}">
      <dgm:prSet custT="1"/>
      <dgm:spPr/>
      <dgm:t>
        <a:bodyPr/>
        <a:lstStyle/>
        <a:p>
          <a:pPr rtl="0"/>
          <a:r>
            <a:rPr lang="en-US" sz="2000" b="1" dirty="0" smtClean="0"/>
            <a:t>1.2. </a:t>
          </a:r>
          <a:r>
            <a:rPr lang="en-US" sz="2000" b="1" dirty="0" err="1" smtClean="0"/>
            <a:t>Qishloq</a:t>
          </a:r>
          <a:r>
            <a:rPr lang="en-US" sz="2000" b="1" dirty="0" smtClean="0"/>
            <a:t> </a:t>
          </a:r>
          <a:r>
            <a:rPr lang="en-US" sz="2000" b="1" dirty="0" err="1" smtClean="0"/>
            <a:t>xo’jaligi</a:t>
          </a:r>
          <a:r>
            <a:rPr lang="en-US" sz="2000" b="1" dirty="0" smtClean="0"/>
            <a:t> </a:t>
          </a:r>
          <a:r>
            <a:rPr lang="en-US" sz="2000" b="1" dirty="0" err="1" smtClean="0"/>
            <a:t>iqtisodiyotida</a:t>
          </a:r>
          <a:r>
            <a:rPr lang="en-US" sz="2000" b="1" dirty="0" smtClean="0"/>
            <a:t> </a:t>
          </a:r>
          <a:r>
            <a:rPr lang="uz-Cyrl-UZ" sz="2000" b="1" dirty="0" smtClean="0"/>
            <a:t>agrar munosabatlarning o’ziga</a:t>
          </a:r>
          <a:r>
            <a:rPr lang="en-US" sz="2000" b="1" dirty="0" smtClean="0"/>
            <a:t> </a:t>
          </a:r>
          <a:r>
            <a:rPr lang="en-US" sz="2000" b="1" dirty="0" err="1" smtClean="0"/>
            <a:t>xos</a:t>
          </a:r>
          <a:r>
            <a:rPr lang="en-US" sz="2000" b="1" dirty="0" smtClean="0"/>
            <a:t> </a:t>
          </a:r>
          <a:r>
            <a:rPr lang="en-US" sz="2000" b="1" dirty="0" err="1" smtClean="0"/>
            <a:t>xususiyatlari</a:t>
          </a:r>
          <a:r>
            <a:rPr lang="en-US" sz="2000" b="1" dirty="0" smtClean="0"/>
            <a:t>.</a:t>
          </a:r>
          <a:endParaRPr lang="ru-RU" sz="2000" b="1" dirty="0">
            <a:latin typeface="+mn-lt"/>
          </a:endParaRPr>
        </a:p>
      </dgm:t>
    </dgm:pt>
    <dgm:pt modelId="{402796A1-620F-4969-B949-C83D1CD53F9F}" type="parTrans" cxnId="{140260BA-1F7C-489D-BF14-D6BD2821B6F4}">
      <dgm:prSet/>
      <dgm:spPr/>
      <dgm:t>
        <a:bodyPr/>
        <a:lstStyle/>
        <a:p>
          <a:endParaRPr lang="ru-RU" sz="2000" b="1">
            <a:latin typeface="+mn-lt"/>
          </a:endParaRPr>
        </a:p>
      </dgm:t>
    </dgm:pt>
    <dgm:pt modelId="{E3E149B4-CA2B-4564-AEF6-2E409D696058}" type="sibTrans" cxnId="{140260BA-1F7C-489D-BF14-D6BD2821B6F4}">
      <dgm:prSet/>
      <dgm:spPr/>
      <dgm:t>
        <a:bodyPr/>
        <a:lstStyle/>
        <a:p>
          <a:endParaRPr lang="ru-RU" sz="2000" b="1">
            <a:latin typeface="+mn-lt"/>
          </a:endParaRPr>
        </a:p>
      </dgm:t>
    </dgm:pt>
    <dgm:pt modelId="{38421F95-0A97-44D0-8F56-E2DEFD1424F8}">
      <dgm:prSet custT="1"/>
      <dgm:spPr/>
      <dgm:t>
        <a:bodyPr/>
        <a:lstStyle/>
        <a:p>
          <a:pPr rtl="0"/>
          <a:r>
            <a:rPr lang="en-US" sz="2000" dirty="0" smtClean="0"/>
            <a:t>1.Yuqorida </a:t>
          </a:r>
          <a:r>
            <a:rPr lang="en-US" sz="2000" dirty="0" err="1" smtClean="0"/>
            <a:t>ta’kidlangandek</a:t>
          </a:r>
          <a:r>
            <a:rPr lang="en-US" sz="2000" dirty="0" smtClean="0"/>
            <a:t> </a:t>
          </a:r>
          <a:r>
            <a:rPr lang="en-US" sz="2000" dirty="0" err="1" smtClean="0"/>
            <a:t>iqtisodiyoti</a:t>
          </a:r>
          <a:r>
            <a:rPr lang="en-US" sz="2000" dirty="0" smtClean="0"/>
            <a:t> </a:t>
          </a:r>
          <a:r>
            <a:rPr lang="en-US" sz="2000" dirty="0" err="1" smtClean="0"/>
            <a:t>rivojlangan</a:t>
          </a:r>
          <a:r>
            <a:rPr lang="en-US" sz="2000" dirty="0" smtClean="0"/>
            <a:t> </a:t>
          </a:r>
          <a:r>
            <a:rPr lang="en-US" sz="2000" dirty="0" err="1" smtClean="0"/>
            <a:t>davlatlarda</a:t>
          </a:r>
          <a:r>
            <a:rPr lang="en-US" sz="2000" dirty="0" smtClean="0"/>
            <a:t> </a:t>
          </a:r>
          <a:r>
            <a:rPr lang="en-US" sz="2000" dirty="0" err="1" smtClean="0"/>
            <a:t>qishloq</a:t>
          </a:r>
          <a:r>
            <a:rPr lang="en-US" sz="2000" dirty="0" smtClean="0"/>
            <a:t> </a:t>
          </a:r>
          <a:r>
            <a:rPr lang="en-US" sz="2000" dirty="0" err="1" smtClean="0"/>
            <a:t>xo’jalik</a:t>
          </a:r>
          <a:r>
            <a:rPr lang="en-US" sz="2000" dirty="0" smtClean="0"/>
            <a:t> </a:t>
          </a:r>
          <a:r>
            <a:rPr lang="en-US" sz="2000" dirty="0" err="1" smtClean="0"/>
            <a:t>ishlab</a:t>
          </a:r>
          <a:r>
            <a:rPr lang="en-US" sz="2000" dirty="0" smtClean="0"/>
            <a:t> </a:t>
          </a:r>
          <a:r>
            <a:rPr lang="en-US" sz="2000" dirty="0" err="1" smtClean="0"/>
            <a:t>chiqarishi</a:t>
          </a:r>
          <a:r>
            <a:rPr lang="en-US" sz="2000" dirty="0" smtClean="0"/>
            <a:t> </a:t>
          </a:r>
          <a:r>
            <a:rPr lang="en-US" sz="2000" dirty="0" err="1" smtClean="0"/>
            <a:t>asosan</a:t>
          </a:r>
          <a:r>
            <a:rPr lang="en-US" sz="2000" dirty="0" smtClean="0"/>
            <a:t> </a:t>
          </a:r>
          <a:r>
            <a:rPr lang="en-US" sz="2000" dirty="0" err="1" smtClean="0"/>
            <a:t>fermer</a:t>
          </a:r>
          <a:r>
            <a:rPr lang="en-US" sz="2000" dirty="0" smtClean="0"/>
            <a:t> </a:t>
          </a:r>
          <a:r>
            <a:rPr lang="en-US" sz="2000" dirty="0" err="1" smtClean="0"/>
            <a:t>xo’jaliklari</a:t>
          </a:r>
          <a:r>
            <a:rPr lang="en-US" sz="2000" dirty="0" smtClean="0"/>
            <a:t> </a:t>
          </a:r>
          <a:r>
            <a:rPr lang="en-US" sz="2000" dirty="0" err="1" smtClean="0"/>
            <a:t>tomonidan</a:t>
          </a:r>
          <a:r>
            <a:rPr lang="en-US" sz="2000" dirty="0" smtClean="0"/>
            <a:t> </a:t>
          </a:r>
          <a:r>
            <a:rPr lang="en-US" sz="2000" dirty="0" err="1" smtClean="0"/>
            <a:t>amalga</a:t>
          </a:r>
          <a:r>
            <a:rPr lang="en-US" sz="2000" dirty="0" smtClean="0"/>
            <a:t> </a:t>
          </a:r>
          <a:r>
            <a:rPr lang="en-US" sz="2000" dirty="0" err="1" smtClean="0"/>
            <a:t>oshiriladi</a:t>
          </a:r>
          <a:r>
            <a:rPr lang="en-US" sz="2000" dirty="0" smtClean="0"/>
            <a:t>. </a:t>
          </a:r>
          <a:endParaRPr lang="ru-RU" sz="2000" b="1" dirty="0">
            <a:latin typeface="+mn-lt"/>
          </a:endParaRPr>
        </a:p>
      </dgm:t>
    </dgm:pt>
    <dgm:pt modelId="{D48B6F62-EDFD-4AE4-903E-3E8670E4F738}" type="parTrans" cxnId="{39DE7BAA-B4F7-47AD-804E-488B1182F8ED}">
      <dgm:prSet/>
      <dgm:spPr/>
      <dgm:t>
        <a:bodyPr/>
        <a:lstStyle/>
        <a:p>
          <a:endParaRPr lang="ru-RU" sz="2000" b="1">
            <a:latin typeface="+mn-lt"/>
          </a:endParaRPr>
        </a:p>
      </dgm:t>
    </dgm:pt>
    <dgm:pt modelId="{A7193057-B6A1-4CFB-8451-1D8D1A6092D3}" type="sibTrans" cxnId="{39DE7BAA-B4F7-47AD-804E-488B1182F8ED}">
      <dgm:prSet/>
      <dgm:spPr/>
      <dgm:t>
        <a:bodyPr/>
        <a:lstStyle/>
        <a:p>
          <a:endParaRPr lang="ru-RU" sz="2000" b="1">
            <a:latin typeface="+mn-lt"/>
          </a:endParaRPr>
        </a:p>
      </dgm:t>
    </dgm:pt>
    <dgm:pt modelId="{D1CA5B30-9C92-4D11-8952-53A29A3C5058}">
      <dgm:prSet custT="1"/>
      <dgm:spPr/>
      <dgm:t>
        <a:bodyPr/>
        <a:lstStyle/>
        <a:p>
          <a:pPr rtl="0"/>
          <a:r>
            <a:rPr lang="en-US" sz="2000" dirty="0" smtClean="0"/>
            <a:t>2.Agrar so</a:t>
          </a:r>
          <a:r>
            <a:rPr lang="uz-Cyrl-UZ" sz="2000" dirty="0" smtClean="0"/>
            <a:t>h</a:t>
          </a:r>
          <a:r>
            <a:rPr lang="en-US" sz="2000" dirty="0" err="1" smtClean="0"/>
            <a:t>aning</a:t>
          </a:r>
          <a:r>
            <a:rPr lang="en-US" sz="2000" dirty="0" smtClean="0"/>
            <a:t> </a:t>
          </a:r>
          <a:r>
            <a:rPr lang="en-US" sz="2000" dirty="0" err="1" smtClean="0"/>
            <a:t>ikkinchi</a:t>
          </a:r>
          <a:r>
            <a:rPr lang="en-US" sz="2000" dirty="0" smtClean="0"/>
            <a:t> a</a:t>
          </a:r>
          <a:r>
            <a:rPr lang="uz-Cyrl-UZ" sz="2000" dirty="0" smtClean="0"/>
            <a:t>h</a:t>
          </a:r>
          <a:r>
            <a:rPr lang="en-US" sz="2000" dirty="0" err="1" smtClean="0"/>
            <a:t>amiyatli</a:t>
          </a:r>
          <a:r>
            <a:rPr lang="en-US" sz="2000" dirty="0" smtClean="0"/>
            <a:t> </a:t>
          </a:r>
          <a:r>
            <a:rPr lang="en-US" sz="2000" dirty="0" err="1" smtClean="0"/>
            <a:t>xususiyati</a:t>
          </a:r>
          <a:r>
            <a:rPr lang="en-US" sz="2000" dirty="0" smtClean="0"/>
            <a:t> </a:t>
          </a:r>
          <a:r>
            <a:rPr lang="en-US" sz="2000" dirty="0" err="1" smtClean="0"/>
            <a:t>bu</a:t>
          </a:r>
          <a:r>
            <a:rPr lang="en-US" sz="2000" dirty="0" smtClean="0"/>
            <a:t> </a:t>
          </a:r>
          <a:r>
            <a:rPr lang="en-US" sz="2000" dirty="0" err="1" smtClean="0"/>
            <a:t>yerni</a:t>
          </a:r>
          <a:r>
            <a:rPr lang="en-US" sz="2000" dirty="0" smtClean="0"/>
            <a:t> </a:t>
          </a:r>
          <a:r>
            <a:rPr lang="en-US" sz="2000" dirty="0" err="1" smtClean="0"/>
            <a:t>ishlab</a:t>
          </a:r>
          <a:r>
            <a:rPr lang="en-US" sz="2000" dirty="0" smtClean="0"/>
            <a:t> </a:t>
          </a:r>
          <a:r>
            <a:rPr lang="en-US" sz="2000" dirty="0" err="1" smtClean="0"/>
            <a:t>chiqarish</a:t>
          </a:r>
          <a:r>
            <a:rPr lang="en-US" sz="2000" dirty="0" smtClean="0"/>
            <a:t> </a:t>
          </a:r>
          <a:r>
            <a:rPr lang="en-US" sz="2000" dirty="0" err="1" smtClean="0"/>
            <a:t>vositasi</a:t>
          </a:r>
          <a:r>
            <a:rPr lang="en-US" sz="2000" dirty="0" smtClean="0"/>
            <a:t> </a:t>
          </a:r>
          <a:r>
            <a:rPr lang="en-US" sz="2000" dirty="0" err="1" smtClean="0"/>
            <a:t>sifatida</a:t>
          </a:r>
          <a:r>
            <a:rPr lang="en-US" sz="2000" dirty="0" smtClean="0"/>
            <a:t> </a:t>
          </a:r>
          <a:r>
            <a:rPr lang="en-US" sz="2000" dirty="0" err="1" smtClean="0"/>
            <a:t>ishlatishdir</a:t>
          </a:r>
          <a:r>
            <a:rPr lang="en-US" sz="2000" dirty="0" smtClean="0"/>
            <a:t>. </a:t>
          </a:r>
          <a:r>
            <a:rPr lang="en-US" sz="2000" dirty="0" err="1" smtClean="0"/>
            <a:t>Qishloq</a:t>
          </a:r>
          <a:r>
            <a:rPr lang="en-US" sz="2000" dirty="0" smtClean="0"/>
            <a:t> </a:t>
          </a:r>
          <a:r>
            <a:rPr lang="en-US" sz="2000" dirty="0" err="1" smtClean="0"/>
            <a:t>xo’jaligida</a:t>
          </a:r>
          <a:r>
            <a:rPr lang="en-US" sz="2000" dirty="0" smtClean="0"/>
            <a:t> </a:t>
          </a:r>
          <a:r>
            <a:rPr lang="en-US" sz="2000" dirty="0" err="1" smtClean="0"/>
            <a:t>yer</a:t>
          </a:r>
          <a:r>
            <a:rPr lang="en-US" sz="2000" dirty="0" smtClean="0"/>
            <a:t> </a:t>
          </a:r>
          <a:r>
            <a:rPr lang="en-US" sz="2000" dirty="0" err="1" smtClean="0"/>
            <a:t>nafaqat</a:t>
          </a:r>
          <a:r>
            <a:rPr lang="en-US" sz="2000" dirty="0" smtClean="0"/>
            <a:t> </a:t>
          </a:r>
          <a:r>
            <a:rPr lang="en-US" sz="2000" dirty="0" err="1" smtClean="0"/>
            <a:t>fermerlarni</a:t>
          </a:r>
          <a:r>
            <a:rPr lang="en-US" sz="2000" dirty="0" smtClean="0"/>
            <a:t> </a:t>
          </a:r>
          <a:r>
            <a:rPr lang="en-US" sz="2000" dirty="0" err="1" smtClean="0"/>
            <a:t>joylashtirish</a:t>
          </a:r>
          <a:r>
            <a:rPr lang="en-US" sz="2000" dirty="0" smtClean="0"/>
            <a:t> </a:t>
          </a:r>
          <a:r>
            <a:rPr lang="en-US" sz="2000" dirty="0" err="1" smtClean="0"/>
            <a:t>uchun</a:t>
          </a:r>
          <a:r>
            <a:rPr lang="en-US" sz="2000" dirty="0" smtClean="0"/>
            <a:t> </a:t>
          </a:r>
          <a:r>
            <a:rPr lang="en-US" sz="2000" dirty="0" err="1" smtClean="0"/>
            <a:t>asos</a:t>
          </a:r>
          <a:r>
            <a:rPr lang="en-US" sz="2000" dirty="0" smtClean="0"/>
            <a:t> b</a:t>
          </a:r>
          <a:r>
            <a:rPr lang="uz-Cyrl-UZ" sz="2000" dirty="0" smtClean="0"/>
            <a:t>o’</a:t>
          </a:r>
          <a:r>
            <a:rPr lang="en-US" sz="2000" dirty="0" smtClean="0"/>
            <a:t>lib </a:t>
          </a:r>
          <a:r>
            <a:rPr lang="en-US" sz="2000" dirty="0" err="1" smtClean="0"/>
            <a:t>xizmat</a:t>
          </a:r>
          <a:r>
            <a:rPr lang="en-US" sz="2000" dirty="0" smtClean="0"/>
            <a:t> </a:t>
          </a:r>
          <a:r>
            <a:rPr lang="en-US" sz="2000" dirty="0" err="1" smtClean="0"/>
            <a:t>qiladi</a:t>
          </a:r>
          <a:r>
            <a:rPr lang="en-US" sz="2000" dirty="0" smtClean="0"/>
            <a:t>, </a:t>
          </a:r>
          <a:r>
            <a:rPr lang="en-US" sz="2000" dirty="0" err="1" smtClean="0"/>
            <a:t>balki</a:t>
          </a:r>
          <a:r>
            <a:rPr lang="en-US" sz="2000" dirty="0" smtClean="0"/>
            <a:t> </a:t>
          </a:r>
          <a:r>
            <a:rPr lang="en-US" sz="2000" dirty="0" err="1" smtClean="0"/>
            <a:t>bevosita</a:t>
          </a:r>
          <a:r>
            <a:rPr lang="en-US" sz="2000" dirty="0" smtClean="0"/>
            <a:t> </a:t>
          </a:r>
          <a:r>
            <a:rPr lang="en-US" sz="2000" dirty="0" err="1" smtClean="0"/>
            <a:t>resurs</a:t>
          </a:r>
          <a:r>
            <a:rPr lang="en-US" sz="2000" dirty="0" smtClean="0"/>
            <a:t>, </a:t>
          </a:r>
          <a:r>
            <a:rPr lang="en-US" sz="2000" dirty="0" err="1" smtClean="0"/>
            <a:t>ishlab</a:t>
          </a:r>
          <a:r>
            <a:rPr lang="en-US" sz="2000" dirty="0" smtClean="0"/>
            <a:t> </a:t>
          </a:r>
          <a:r>
            <a:rPr lang="en-US" sz="2000" dirty="0" err="1" smtClean="0"/>
            <a:t>chiqarish</a:t>
          </a:r>
          <a:r>
            <a:rPr lang="en-US" sz="2000" dirty="0" smtClean="0"/>
            <a:t> </a:t>
          </a:r>
          <a:r>
            <a:rPr lang="en-US" sz="2000" dirty="0" err="1" smtClean="0"/>
            <a:t>vositasi</a:t>
          </a:r>
          <a:r>
            <a:rPr lang="en-US" sz="2000" dirty="0" smtClean="0"/>
            <a:t> </a:t>
          </a:r>
          <a:r>
            <a:rPr lang="en-US" sz="2000" dirty="0" err="1" smtClean="0"/>
            <a:t>sifatida</a:t>
          </a:r>
          <a:r>
            <a:rPr lang="en-US" sz="2000" dirty="0" smtClean="0"/>
            <a:t> ham </a:t>
          </a:r>
          <a:r>
            <a:rPr lang="en-US" sz="2000" dirty="0" err="1" smtClean="0"/>
            <a:t>ishlatiladi</a:t>
          </a:r>
          <a:r>
            <a:rPr lang="en-US" sz="2000" dirty="0" smtClean="0"/>
            <a:t>. </a:t>
          </a:r>
          <a:endParaRPr lang="ru-RU" sz="2000" b="1" dirty="0">
            <a:latin typeface="+mn-lt"/>
          </a:endParaRPr>
        </a:p>
      </dgm:t>
    </dgm:pt>
    <dgm:pt modelId="{8CB0ACE8-C475-4E83-909D-3F6A2BB121CA}" type="parTrans" cxnId="{45513276-6AE7-4081-A0BD-469A008FBFEE}">
      <dgm:prSet/>
      <dgm:spPr/>
      <dgm:t>
        <a:bodyPr/>
        <a:lstStyle/>
        <a:p>
          <a:endParaRPr lang="ru-RU" sz="2000" b="1">
            <a:latin typeface="+mn-lt"/>
          </a:endParaRPr>
        </a:p>
      </dgm:t>
    </dgm:pt>
    <dgm:pt modelId="{C53FD603-4633-44F5-BE90-E5A0A0DE9A90}" type="sibTrans" cxnId="{45513276-6AE7-4081-A0BD-469A008FBFEE}">
      <dgm:prSet/>
      <dgm:spPr/>
      <dgm:t>
        <a:bodyPr/>
        <a:lstStyle/>
        <a:p>
          <a:endParaRPr lang="ru-RU" sz="2000" b="1">
            <a:latin typeface="+mn-lt"/>
          </a:endParaRPr>
        </a:p>
      </dgm:t>
    </dgm:pt>
    <dgm:pt modelId="{91EF35FF-63C9-4005-B30B-0740B85D4D56}">
      <dgm:prSet custT="1"/>
      <dgm:spPr/>
      <dgm:t>
        <a:bodyPr/>
        <a:lstStyle/>
        <a:p>
          <a:pPr rtl="0"/>
          <a:r>
            <a:rPr lang="en-US" sz="2000" dirty="0" smtClean="0"/>
            <a:t>3.Qishloq </a:t>
          </a:r>
          <a:r>
            <a:rPr lang="en-US" sz="2000" dirty="0" err="1" smtClean="0"/>
            <a:t>xo’jalik</a:t>
          </a:r>
          <a:r>
            <a:rPr lang="en-US" sz="2000" dirty="0" smtClean="0"/>
            <a:t> </a:t>
          </a:r>
          <a:r>
            <a:rPr lang="en-US" sz="2000" dirty="0" err="1" smtClean="0"/>
            <a:t>ishlab</a:t>
          </a:r>
          <a:r>
            <a:rPr lang="en-US" sz="2000" dirty="0" smtClean="0"/>
            <a:t> </a:t>
          </a:r>
          <a:r>
            <a:rPr lang="en-US" sz="2000" dirty="0" err="1" smtClean="0"/>
            <a:t>chiqarishi</a:t>
          </a:r>
          <a:r>
            <a:rPr lang="en-US" sz="2000" dirty="0" smtClean="0"/>
            <a:t> </a:t>
          </a:r>
          <a:r>
            <a:rPr lang="en-US" sz="2000" dirty="0" err="1" smtClean="0"/>
            <a:t>tabiiy</a:t>
          </a:r>
          <a:r>
            <a:rPr lang="en-US" sz="2000" dirty="0" smtClean="0"/>
            <a:t> </a:t>
          </a:r>
          <a:r>
            <a:rPr lang="en-US" sz="2000" dirty="0" err="1" smtClean="0"/>
            <a:t>sharoitlarga</a:t>
          </a:r>
          <a:r>
            <a:rPr lang="en-US" sz="2000" dirty="0" smtClean="0"/>
            <a:t> ham </a:t>
          </a:r>
          <a:r>
            <a:rPr lang="en-US" sz="2000" dirty="0" err="1" smtClean="0"/>
            <a:t>bog’liq</a:t>
          </a:r>
          <a:r>
            <a:rPr lang="en-US" sz="2000" dirty="0" smtClean="0"/>
            <a:t>. </a:t>
          </a:r>
          <a:r>
            <a:rPr lang="en-US" sz="2000" dirty="0" err="1" smtClean="0"/>
            <a:t>Hattoki</a:t>
          </a:r>
          <a:r>
            <a:rPr lang="en-US" sz="2000" dirty="0" smtClean="0"/>
            <a:t> </a:t>
          </a:r>
          <a:r>
            <a:rPr lang="en-US" sz="2000" dirty="0" err="1" smtClean="0"/>
            <a:t>qishloq</a:t>
          </a:r>
          <a:r>
            <a:rPr lang="en-US" sz="2000" dirty="0" smtClean="0"/>
            <a:t> </a:t>
          </a:r>
          <a:r>
            <a:rPr lang="en-US" sz="2000" dirty="0" err="1" smtClean="0"/>
            <a:t>xo’jaligida</a:t>
          </a:r>
          <a:r>
            <a:rPr lang="en-US" sz="2000" dirty="0" smtClean="0"/>
            <a:t> </a:t>
          </a:r>
          <a:r>
            <a:rPr lang="en-US" sz="2000" dirty="0" err="1" smtClean="0"/>
            <a:t>yuqori</a:t>
          </a:r>
          <a:r>
            <a:rPr lang="en-US" sz="2000" dirty="0" smtClean="0"/>
            <a:t> </a:t>
          </a:r>
          <a:r>
            <a:rPr lang="en-US" sz="2000" dirty="0" err="1" smtClean="0"/>
            <a:t>intensiv</a:t>
          </a:r>
          <a:r>
            <a:rPr lang="en-US" sz="2000" dirty="0" smtClean="0"/>
            <a:t> </a:t>
          </a:r>
          <a:r>
            <a:rPr lang="en-US" sz="2000" dirty="0" err="1" smtClean="0"/>
            <a:t>texnologiyalarni</a:t>
          </a:r>
          <a:r>
            <a:rPr lang="en-US" sz="2000" dirty="0" smtClean="0"/>
            <a:t> q</a:t>
          </a:r>
          <a:r>
            <a:rPr lang="uz-Cyrl-UZ" sz="2000" dirty="0" smtClean="0"/>
            <a:t>o’</a:t>
          </a:r>
          <a:r>
            <a:rPr lang="en-US" sz="2000" dirty="0" err="1" smtClean="0"/>
            <a:t>llovchi</a:t>
          </a:r>
          <a:r>
            <a:rPr lang="en-US" sz="2000" dirty="0" smtClean="0"/>
            <a:t>, </a:t>
          </a:r>
          <a:r>
            <a:rPr lang="en-US" sz="2000" dirty="0" err="1" smtClean="0"/>
            <a:t>rivojlangan</a:t>
          </a:r>
          <a:r>
            <a:rPr lang="en-US" sz="2000" dirty="0" smtClean="0"/>
            <a:t> </a:t>
          </a:r>
          <a:r>
            <a:rPr lang="en-US" sz="2000" dirty="0" err="1" smtClean="0"/>
            <a:t>agrar</a:t>
          </a:r>
          <a:r>
            <a:rPr lang="en-US" sz="2000" dirty="0" smtClean="0"/>
            <a:t> </a:t>
          </a:r>
          <a:r>
            <a:rPr lang="en-US" sz="2000" dirty="0" err="1" smtClean="0"/>
            <a:t>davlatlarda</a:t>
          </a:r>
          <a:r>
            <a:rPr lang="en-US" sz="2000" dirty="0" smtClean="0"/>
            <a:t> ham, </a:t>
          </a:r>
          <a:r>
            <a:rPr lang="en-US" sz="2000" dirty="0" err="1" smtClean="0"/>
            <a:t>qishloq</a:t>
          </a:r>
          <a:r>
            <a:rPr lang="en-US" sz="2000" dirty="0" smtClean="0"/>
            <a:t> </a:t>
          </a:r>
          <a:r>
            <a:rPr lang="en-US" sz="2000" dirty="0" err="1" smtClean="0"/>
            <a:t>xo’jaligi</a:t>
          </a:r>
          <a:r>
            <a:rPr lang="en-US" sz="2000" dirty="0" smtClean="0"/>
            <a:t> </a:t>
          </a:r>
          <a:r>
            <a:rPr lang="en-US" sz="2000" dirty="0" err="1" smtClean="0"/>
            <a:t>ishlab</a:t>
          </a:r>
          <a:r>
            <a:rPr lang="en-US" sz="2000" dirty="0" smtClean="0"/>
            <a:t> </a:t>
          </a:r>
          <a:r>
            <a:rPr lang="en-US" sz="2000" dirty="0" err="1" smtClean="0"/>
            <a:t>chiqarishining</a:t>
          </a:r>
          <a:r>
            <a:rPr lang="en-US" sz="2000" dirty="0" smtClean="0"/>
            <a:t> </a:t>
          </a:r>
          <a:r>
            <a:rPr lang="en-US" sz="2000" dirty="0" err="1" smtClean="0"/>
            <a:t>natijalarini</a:t>
          </a:r>
          <a:r>
            <a:rPr lang="en-US" sz="2000" dirty="0" smtClean="0"/>
            <a:t> </a:t>
          </a:r>
          <a:r>
            <a:rPr lang="en-US" sz="2000" dirty="0" err="1" smtClean="0"/>
            <a:t>hali</a:t>
          </a:r>
          <a:r>
            <a:rPr lang="en-US" sz="2000" dirty="0" smtClean="0"/>
            <a:t> </a:t>
          </a:r>
          <a:r>
            <a:rPr lang="en-US" sz="2000" dirty="0" err="1" smtClean="0"/>
            <a:t>hanuzgacha</a:t>
          </a:r>
          <a:r>
            <a:rPr lang="en-US" sz="2000" dirty="0" smtClean="0"/>
            <a:t> </a:t>
          </a:r>
          <a:r>
            <a:rPr lang="en-US" sz="2000" dirty="0" err="1" smtClean="0"/>
            <a:t>oldindan</a:t>
          </a:r>
          <a:r>
            <a:rPr lang="en-US" sz="2000" dirty="0" smtClean="0"/>
            <a:t> </a:t>
          </a:r>
          <a:r>
            <a:rPr lang="en-US" sz="2000" dirty="0" err="1" smtClean="0"/>
            <a:t>aytib</a:t>
          </a:r>
          <a:r>
            <a:rPr lang="en-US" sz="2000" dirty="0" smtClean="0"/>
            <a:t> b</a:t>
          </a:r>
          <a:r>
            <a:rPr lang="uz-Cyrl-UZ" sz="2000" dirty="0" smtClean="0"/>
            <a:t>o’</a:t>
          </a:r>
          <a:r>
            <a:rPr lang="en-US" sz="2000" dirty="0" err="1" smtClean="0"/>
            <a:t>lmaydi</a:t>
          </a:r>
          <a:r>
            <a:rPr lang="en-US" sz="2000" dirty="0" smtClean="0"/>
            <a:t>. </a:t>
          </a:r>
          <a:endParaRPr lang="ru-RU" sz="2000" b="1" dirty="0">
            <a:latin typeface="+mn-lt"/>
          </a:endParaRPr>
        </a:p>
      </dgm:t>
    </dgm:pt>
    <dgm:pt modelId="{A7D5A814-3148-434F-91CA-73819B78B327}" type="parTrans" cxnId="{4AA30AB7-226B-4E1F-9398-238E64FDF729}">
      <dgm:prSet/>
      <dgm:spPr/>
      <dgm:t>
        <a:bodyPr/>
        <a:lstStyle/>
        <a:p>
          <a:endParaRPr lang="ru-RU" sz="2000" b="1">
            <a:latin typeface="+mn-lt"/>
          </a:endParaRPr>
        </a:p>
      </dgm:t>
    </dgm:pt>
    <dgm:pt modelId="{B7186FF0-EE43-4EE0-BC3A-94F1F8D53DAF}" type="sibTrans" cxnId="{4AA30AB7-226B-4E1F-9398-238E64FDF729}">
      <dgm:prSet/>
      <dgm:spPr/>
      <dgm:t>
        <a:bodyPr/>
        <a:lstStyle/>
        <a:p>
          <a:endParaRPr lang="ru-RU" sz="2000" b="1">
            <a:latin typeface="+mn-lt"/>
          </a:endParaRPr>
        </a:p>
      </dgm:t>
    </dgm:pt>
    <dgm:pt modelId="{7ED8ADEF-CDA7-4A27-B562-B96440468AD4}" type="pres">
      <dgm:prSet presAssocID="{A55127BF-E608-4128-9C82-269D83F0D627}" presName="linear" presStyleCnt="0">
        <dgm:presLayoutVars>
          <dgm:animLvl val="lvl"/>
          <dgm:resizeHandles val="exact"/>
        </dgm:presLayoutVars>
      </dgm:prSet>
      <dgm:spPr/>
      <dgm:t>
        <a:bodyPr/>
        <a:lstStyle/>
        <a:p>
          <a:endParaRPr lang="ru-RU"/>
        </a:p>
      </dgm:t>
    </dgm:pt>
    <dgm:pt modelId="{4B61D763-2143-48FB-B839-E5B4AA726D21}" type="pres">
      <dgm:prSet presAssocID="{F5226D11-3863-4A28-86C6-DC09A5B32548}" presName="parentText" presStyleLbl="node1" presStyleIdx="0" presStyleCnt="4" custScaleX="96610" custScaleY="94143">
        <dgm:presLayoutVars>
          <dgm:chMax val="0"/>
          <dgm:bulletEnabled val="1"/>
        </dgm:presLayoutVars>
      </dgm:prSet>
      <dgm:spPr/>
      <dgm:t>
        <a:bodyPr/>
        <a:lstStyle/>
        <a:p>
          <a:endParaRPr lang="ru-RU"/>
        </a:p>
      </dgm:t>
    </dgm:pt>
    <dgm:pt modelId="{DD18CC72-40B7-4C8A-BDB1-F5EAE9548394}" type="pres">
      <dgm:prSet presAssocID="{E3E149B4-CA2B-4564-AEF6-2E409D696058}" presName="spacer" presStyleCnt="0"/>
      <dgm:spPr/>
    </dgm:pt>
    <dgm:pt modelId="{29F1EBAC-0CE3-4AA3-8C09-5CE6FC3F6A17}" type="pres">
      <dgm:prSet presAssocID="{38421F95-0A97-44D0-8F56-E2DEFD1424F8}" presName="parentText" presStyleLbl="node1" presStyleIdx="1" presStyleCnt="4">
        <dgm:presLayoutVars>
          <dgm:chMax val="0"/>
          <dgm:bulletEnabled val="1"/>
        </dgm:presLayoutVars>
      </dgm:prSet>
      <dgm:spPr/>
      <dgm:t>
        <a:bodyPr/>
        <a:lstStyle/>
        <a:p>
          <a:endParaRPr lang="ru-RU"/>
        </a:p>
      </dgm:t>
    </dgm:pt>
    <dgm:pt modelId="{4A2EE056-B9BC-43A2-92EF-0CF7D8EF86B0}" type="pres">
      <dgm:prSet presAssocID="{A7193057-B6A1-4CFB-8451-1D8D1A6092D3}" presName="spacer" presStyleCnt="0"/>
      <dgm:spPr/>
    </dgm:pt>
    <dgm:pt modelId="{4896FF73-B0D7-412F-9969-0E96DCF86B3A}" type="pres">
      <dgm:prSet presAssocID="{D1CA5B30-9C92-4D11-8952-53A29A3C5058}" presName="parentText" presStyleLbl="node1" presStyleIdx="2" presStyleCnt="4">
        <dgm:presLayoutVars>
          <dgm:chMax val="0"/>
          <dgm:bulletEnabled val="1"/>
        </dgm:presLayoutVars>
      </dgm:prSet>
      <dgm:spPr/>
      <dgm:t>
        <a:bodyPr/>
        <a:lstStyle/>
        <a:p>
          <a:endParaRPr lang="ru-RU"/>
        </a:p>
      </dgm:t>
    </dgm:pt>
    <dgm:pt modelId="{90C6B87E-4FF7-4BBA-8938-ED811481C9BC}" type="pres">
      <dgm:prSet presAssocID="{C53FD603-4633-44F5-BE90-E5A0A0DE9A90}" presName="spacer" presStyleCnt="0"/>
      <dgm:spPr/>
    </dgm:pt>
    <dgm:pt modelId="{0EA01663-10AC-424F-ABCD-3E0477EEC9A4}" type="pres">
      <dgm:prSet presAssocID="{91EF35FF-63C9-4005-B30B-0740B85D4D56}" presName="parentText" presStyleLbl="node1" presStyleIdx="3" presStyleCnt="4">
        <dgm:presLayoutVars>
          <dgm:chMax val="0"/>
          <dgm:bulletEnabled val="1"/>
        </dgm:presLayoutVars>
      </dgm:prSet>
      <dgm:spPr/>
      <dgm:t>
        <a:bodyPr/>
        <a:lstStyle/>
        <a:p>
          <a:endParaRPr lang="ru-RU"/>
        </a:p>
      </dgm:t>
    </dgm:pt>
  </dgm:ptLst>
  <dgm:cxnLst>
    <dgm:cxn modelId="{45513276-6AE7-4081-A0BD-469A008FBFEE}" srcId="{A55127BF-E608-4128-9C82-269D83F0D627}" destId="{D1CA5B30-9C92-4D11-8952-53A29A3C5058}" srcOrd="2" destOrd="0" parTransId="{8CB0ACE8-C475-4E83-909D-3F6A2BB121CA}" sibTransId="{C53FD603-4633-44F5-BE90-E5A0A0DE9A90}"/>
    <dgm:cxn modelId="{4AA30AB7-226B-4E1F-9398-238E64FDF729}" srcId="{A55127BF-E608-4128-9C82-269D83F0D627}" destId="{91EF35FF-63C9-4005-B30B-0740B85D4D56}" srcOrd="3" destOrd="0" parTransId="{A7D5A814-3148-434F-91CA-73819B78B327}" sibTransId="{B7186FF0-EE43-4EE0-BC3A-94F1F8D53DAF}"/>
    <dgm:cxn modelId="{39DE7BAA-B4F7-47AD-804E-488B1182F8ED}" srcId="{A55127BF-E608-4128-9C82-269D83F0D627}" destId="{38421F95-0A97-44D0-8F56-E2DEFD1424F8}" srcOrd="1" destOrd="0" parTransId="{D48B6F62-EDFD-4AE4-903E-3E8670E4F738}" sibTransId="{A7193057-B6A1-4CFB-8451-1D8D1A6092D3}"/>
    <dgm:cxn modelId="{140260BA-1F7C-489D-BF14-D6BD2821B6F4}" srcId="{A55127BF-E608-4128-9C82-269D83F0D627}" destId="{F5226D11-3863-4A28-86C6-DC09A5B32548}" srcOrd="0" destOrd="0" parTransId="{402796A1-620F-4969-B949-C83D1CD53F9F}" sibTransId="{E3E149B4-CA2B-4564-AEF6-2E409D696058}"/>
    <dgm:cxn modelId="{D13014A6-9E3E-492F-AEBC-CC2A6DC4A022}" type="presOf" srcId="{38421F95-0A97-44D0-8F56-E2DEFD1424F8}" destId="{29F1EBAC-0CE3-4AA3-8C09-5CE6FC3F6A17}" srcOrd="0" destOrd="0" presId="urn:microsoft.com/office/officeart/2005/8/layout/vList2"/>
    <dgm:cxn modelId="{834CBA41-9748-4BCF-85D4-9DDDAB9B4A40}" type="presOf" srcId="{F5226D11-3863-4A28-86C6-DC09A5B32548}" destId="{4B61D763-2143-48FB-B839-E5B4AA726D21}" srcOrd="0" destOrd="0" presId="urn:microsoft.com/office/officeart/2005/8/layout/vList2"/>
    <dgm:cxn modelId="{FDF84B34-E6BA-4A4D-B2FA-FFBCF8487362}" type="presOf" srcId="{A55127BF-E608-4128-9C82-269D83F0D627}" destId="{7ED8ADEF-CDA7-4A27-B562-B96440468AD4}" srcOrd="0" destOrd="0" presId="urn:microsoft.com/office/officeart/2005/8/layout/vList2"/>
    <dgm:cxn modelId="{AD5AFF12-F763-49F7-AD8E-353C92C15C41}" type="presOf" srcId="{91EF35FF-63C9-4005-B30B-0740B85D4D56}" destId="{0EA01663-10AC-424F-ABCD-3E0477EEC9A4}" srcOrd="0" destOrd="0" presId="urn:microsoft.com/office/officeart/2005/8/layout/vList2"/>
    <dgm:cxn modelId="{6E43A046-38FD-4003-80E0-33C2EE1459EF}" type="presOf" srcId="{D1CA5B30-9C92-4D11-8952-53A29A3C5058}" destId="{4896FF73-B0D7-412F-9969-0E96DCF86B3A}" srcOrd="0" destOrd="0" presId="urn:microsoft.com/office/officeart/2005/8/layout/vList2"/>
    <dgm:cxn modelId="{8EDA74ED-718C-44F1-BA22-75E6B700CED6}" type="presParOf" srcId="{7ED8ADEF-CDA7-4A27-B562-B96440468AD4}" destId="{4B61D763-2143-48FB-B839-E5B4AA726D21}" srcOrd="0" destOrd="0" presId="urn:microsoft.com/office/officeart/2005/8/layout/vList2"/>
    <dgm:cxn modelId="{C30B38D0-B900-4F1F-8FF0-8158DDB33B9F}" type="presParOf" srcId="{7ED8ADEF-CDA7-4A27-B562-B96440468AD4}" destId="{DD18CC72-40B7-4C8A-BDB1-F5EAE9548394}" srcOrd="1" destOrd="0" presId="urn:microsoft.com/office/officeart/2005/8/layout/vList2"/>
    <dgm:cxn modelId="{4EBC63E7-409A-4259-85D5-8044164A6BF1}" type="presParOf" srcId="{7ED8ADEF-CDA7-4A27-B562-B96440468AD4}" destId="{29F1EBAC-0CE3-4AA3-8C09-5CE6FC3F6A17}" srcOrd="2" destOrd="0" presId="urn:microsoft.com/office/officeart/2005/8/layout/vList2"/>
    <dgm:cxn modelId="{799DBBAB-2560-4450-99C3-0C729E4F76B2}" type="presParOf" srcId="{7ED8ADEF-CDA7-4A27-B562-B96440468AD4}" destId="{4A2EE056-B9BC-43A2-92EF-0CF7D8EF86B0}" srcOrd="3" destOrd="0" presId="urn:microsoft.com/office/officeart/2005/8/layout/vList2"/>
    <dgm:cxn modelId="{C3061D81-2B3A-4470-B7FB-45BA625DB060}" type="presParOf" srcId="{7ED8ADEF-CDA7-4A27-B562-B96440468AD4}" destId="{4896FF73-B0D7-412F-9969-0E96DCF86B3A}" srcOrd="4" destOrd="0" presId="urn:microsoft.com/office/officeart/2005/8/layout/vList2"/>
    <dgm:cxn modelId="{C2D7F793-2796-443C-956F-14E6D3EB7236}" type="presParOf" srcId="{7ED8ADEF-CDA7-4A27-B562-B96440468AD4}" destId="{90C6B87E-4FF7-4BBA-8938-ED811481C9BC}" srcOrd="5" destOrd="0" presId="urn:microsoft.com/office/officeart/2005/8/layout/vList2"/>
    <dgm:cxn modelId="{AF048C65-05A1-47D4-8FE7-C69C1C525188}" type="presParOf" srcId="{7ED8ADEF-CDA7-4A27-B562-B96440468AD4}" destId="{0EA01663-10AC-424F-ABCD-3E0477EEC9A4}"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A55127BF-E608-4128-9C82-269D83F0D627}" type="doc">
      <dgm:prSet loTypeId="urn:microsoft.com/office/officeart/2005/8/layout/vList2" loCatId="list" qsTypeId="urn:microsoft.com/office/officeart/2005/8/quickstyle/3d3" qsCatId="3D" csTypeId="urn:microsoft.com/office/officeart/2005/8/colors/colorful3" csCatId="colorful" phldr="1"/>
      <dgm:spPr/>
      <dgm:t>
        <a:bodyPr/>
        <a:lstStyle/>
        <a:p>
          <a:endParaRPr lang="ru-RU"/>
        </a:p>
      </dgm:t>
    </dgm:pt>
    <dgm:pt modelId="{F5226D11-3863-4A28-86C6-DC09A5B32548}">
      <dgm:prSet custT="1"/>
      <dgm:spPr/>
      <dgm:t>
        <a:bodyPr/>
        <a:lstStyle/>
        <a:p>
          <a:pPr rtl="0"/>
          <a:r>
            <a:rPr lang="en-US" sz="2000" b="1" dirty="0" err="1" smtClean="0"/>
            <a:t>Qishloq</a:t>
          </a:r>
          <a:r>
            <a:rPr lang="en-US" sz="2000" b="1" dirty="0" smtClean="0"/>
            <a:t> </a:t>
          </a:r>
          <a:r>
            <a:rPr lang="en-US" sz="2000" b="1" dirty="0" err="1" smtClean="0"/>
            <a:t>xo’jaligi</a:t>
          </a:r>
          <a:r>
            <a:rPr lang="en-US" sz="2000" b="1" dirty="0" smtClean="0"/>
            <a:t> </a:t>
          </a:r>
          <a:r>
            <a:rPr lang="en-US" sz="2000" b="1" dirty="0" err="1" smtClean="0"/>
            <a:t>iqtisodiyotida</a:t>
          </a:r>
          <a:r>
            <a:rPr lang="en-US" sz="2000" b="1" dirty="0" smtClean="0"/>
            <a:t> </a:t>
          </a:r>
          <a:r>
            <a:rPr lang="uz-Cyrl-UZ" sz="2000" b="1" dirty="0" smtClean="0"/>
            <a:t>agrar munosabatlarning o’ziga</a:t>
          </a:r>
          <a:r>
            <a:rPr lang="en-US" sz="2000" b="1" dirty="0" smtClean="0"/>
            <a:t> </a:t>
          </a:r>
          <a:r>
            <a:rPr lang="en-US" sz="2000" b="1" dirty="0" err="1" smtClean="0"/>
            <a:t>xos</a:t>
          </a:r>
          <a:r>
            <a:rPr lang="en-US" sz="2000" b="1" dirty="0" smtClean="0"/>
            <a:t> </a:t>
          </a:r>
          <a:r>
            <a:rPr lang="en-US" sz="2000" b="1" dirty="0" err="1" smtClean="0"/>
            <a:t>xususiyatlari</a:t>
          </a:r>
          <a:r>
            <a:rPr lang="en-US" sz="2000" b="1" dirty="0" smtClean="0"/>
            <a:t>.</a:t>
          </a:r>
          <a:endParaRPr lang="ru-RU" sz="2000" b="1" dirty="0">
            <a:latin typeface="+mn-lt"/>
          </a:endParaRPr>
        </a:p>
      </dgm:t>
    </dgm:pt>
    <dgm:pt modelId="{402796A1-620F-4969-B949-C83D1CD53F9F}" type="parTrans" cxnId="{140260BA-1F7C-489D-BF14-D6BD2821B6F4}">
      <dgm:prSet/>
      <dgm:spPr/>
      <dgm:t>
        <a:bodyPr/>
        <a:lstStyle/>
        <a:p>
          <a:endParaRPr lang="ru-RU" sz="2000" b="1">
            <a:latin typeface="+mn-lt"/>
          </a:endParaRPr>
        </a:p>
      </dgm:t>
    </dgm:pt>
    <dgm:pt modelId="{E3E149B4-CA2B-4564-AEF6-2E409D696058}" type="sibTrans" cxnId="{140260BA-1F7C-489D-BF14-D6BD2821B6F4}">
      <dgm:prSet/>
      <dgm:spPr/>
      <dgm:t>
        <a:bodyPr/>
        <a:lstStyle/>
        <a:p>
          <a:endParaRPr lang="ru-RU" sz="2000" b="1">
            <a:latin typeface="+mn-lt"/>
          </a:endParaRPr>
        </a:p>
      </dgm:t>
    </dgm:pt>
    <dgm:pt modelId="{38421F95-0A97-44D0-8F56-E2DEFD1424F8}">
      <dgm:prSet custT="1"/>
      <dgm:spPr/>
      <dgm:t>
        <a:bodyPr/>
        <a:lstStyle/>
        <a:p>
          <a:pPr rtl="0"/>
          <a:r>
            <a:rPr lang="en-US" sz="2000" dirty="0" smtClean="0"/>
            <a:t>4.Qishloq </a:t>
          </a:r>
          <a:r>
            <a:rPr lang="en-US" sz="2000" dirty="0" err="1" smtClean="0"/>
            <a:t>xo’jaligida</a:t>
          </a:r>
          <a:r>
            <a:rPr lang="en-US" sz="2000" dirty="0" smtClean="0"/>
            <a:t> </a:t>
          </a:r>
          <a:r>
            <a:rPr lang="en-US" sz="2000" dirty="0" err="1" smtClean="0"/>
            <a:t>mahsulotni</a:t>
          </a:r>
          <a:r>
            <a:rPr lang="en-US" sz="2000" dirty="0" smtClean="0"/>
            <a:t> </a:t>
          </a:r>
          <a:r>
            <a:rPr lang="en-US" sz="2000" dirty="0" err="1" smtClean="0"/>
            <a:t>diversifikasiya</a:t>
          </a:r>
          <a:r>
            <a:rPr lang="en-US" sz="2000" dirty="0" smtClean="0"/>
            <a:t> </a:t>
          </a:r>
          <a:r>
            <a:rPr lang="en-US" sz="2000" dirty="0" err="1" smtClean="0"/>
            <a:t>qilish</a:t>
          </a:r>
          <a:r>
            <a:rPr lang="en-US" sz="2000" dirty="0" smtClean="0"/>
            <a:t> </a:t>
          </a:r>
          <a:r>
            <a:rPr lang="en-US" sz="2000" dirty="0" err="1" smtClean="0"/>
            <a:t>imkoniyatlari</a:t>
          </a:r>
          <a:r>
            <a:rPr lang="en-US" sz="2000" dirty="0" smtClean="0"/>
            <a:t> </a:t>
          </a:r>
          <a:r>
            <a:rPr lang="en-US" sz="2000" dirty="0" err="1" smtClean="0"/>
            <a:t>juda</a:t>
          </a:r>
          <a:r>
            <a:rPr lang="en-US" sz="2000" dirty="0" smtClean="0"/>
            <a:t> </a:t>
          </a:r>
          <a:r>
            <a:rPr lang="en-US" sz="2000" dirty="0" err="1" smtClean="0"/>
            <a:t>kam</a:t>
          </a:r>
          <a:r>
            <a:rPr lang="uz-Cyrl-UZ" sz="2000" dirty="0" smtClean="0"/>
            <a:t> bo’lib,</a:t>
          </a:r>
          <a:r>
            <a:rPr lang="en-US" sz="2000" dirty="0" smtClean="0"/>
            <a:t> </a:t>
          </a:r>
          <a:r>
            <a:rPr lang="en-US" sz="2000" dirty="0" err="1" smtClean="0"/>
            <a:t>texnik</a:t>
          </a:r>
          <a:r>
            <a:rPr lang="en-US" sz="2000" dirty="0" smtClean="0"/>
            <a:t> </a:t>
          </a:r>
          <a:r>
            <a:rPr lang="en-US" sz="2000" dirty="0" err="1" smtClean="0"/>
            <a:t>taraqqiyot</a:t>
          </a:r>
          <a:r>
            <a:rPr lang="en-US" sz="2000" dirty="0" smtClean="0"/>
            <a:t>, </a:t>
          </a:r>
          <a:r>
            <a:rPr lang="uz-Cyrl-UZ" sz="2000" dirty="0" smtClean="0"/>
            <a:t>o’</a:t>
          </a:r>
          <a:r>
            <a:rPr lang="en-US" sz="2000" dirty="0" err="1" smtClean="0"/>
            <a:t>simlik</a:t>
          </a:r>
          <a:r>
            <a:rPr lang="en-US" sz="2000" dirty="0" smtClean="0"/>
            <a:t> </a:t>
          </a:r>
          <a:r>
            <a:rPr lang="en-US" sz="2000" dirty="0" err="1" smtClean="0"/>
            <a:t>va</a:t>
          </a:r>
          <a:r>
            <a:rPr lang="en-US" sz="2000" dirty="0" smtClean="0"/>
            <a:t> </a:t>
          </a:r>
          <a:r>
            <a:rPr lang="en-US" sz="2000" dirty="0" err="1" smtClean="0"/>
            <a:t>hayvonlarning</a:t>
          </a:r>
          <a:r>
            <a:rPr lang="en-US" sz="2000" dirty="0" smtClean="0"/>
            <a:t> </a:t>
          </a:r>
          <a:r>
            <a:rPr lang="en-US" sz="2000" dirty="0" err="1" smtClean="0"/>
            <a:t>yangi</a:t>
          </a:r>
          <a:r>
            <a:rPr lang="en-US" sz="2000" dirty="0" smtClean="0"/>
            <a:t>, </a:t>
          </a:r>
          <a:r>
            <a:rPr lang="en-US" sz="2000" dirty="0" err="1" smtClean="0"/>
            <a:t>yanada</a:t>
          </a:r>
          <a:r>
            <a:rPr lang="en-US" sz="2000" dirty="0" smtClean="0"/>
            <a:t> </a:t>
          </a:r>
          <a:r>
            <a:rPr lang="en-US" sz="2000" dirty="0" err="1" smtClean="0"/>
            <a:t>takomillashgan</a:t>
          </a:r>
          <a:r>
            <a:rPr lang="en-US" sz="2000" dirty="0" smtClean="0"/>
            <a:t>, </a:t>
          </a:r>
          <a:r>
            <a:rPr lang="en-US" sz="2000" dirty="0" err="1" smtClean="0"/>
            <a:t>nav</a:t>
          </a:r>
          <a:r>
            <a:rPr lang="en-US" sz="2000" dirty="0" smtClean="0"/>
            <a:t> </a:t>
          </a:r>
          <a:r>
            <a:rPr lang="en-US" sz="2000" dirty="0" err="1" smtClean="0"/>
            <a:t>va</a:t>
          </a:r>
          <a:r>
            <a:rPr lang="en-US" sz="2000" dirty="0" smtClean="0"/>
            <a:t> </a:t>
          </a:r>
          <a:r>
            <a:rPr lang="en-US" sz="2000" dirty="0" err="1" smtClean="0"/>
            <a:t>zotlarini</a:t>
          </a:r>
          <a:r>
            <a:rPr lang="en-US" sz="2000" dirty="0" smtClean="0"/>
            <a:t> </a:t>
          </a:r>
          <a:r>
            <a:rPr lang="en-US" sz="2000" dirty="0" err="1" smtClean="0"/>
            <a:t>hosil</a:t>
          </a:r>
          <a:r>
            <a:rPr lang="en-US" sz="2000" dirty="0" smtClean="0"/>
            <a:t> </a:t>
          </a:r>
          <a:r>
            <a:rPr lang="en-US" sz="2000" dirty="0" err="1" smtClean="0"/>
            <a:t>qilish</a:t>
          </a:r>
          <a:r>
            <a:rPr lang="en-US" sz="2000" dirty="0" smtClean="0"/>
            <a:t> </a:t>
          </a:r>
          <a:r>
            <a:rPr lang="en-US" sz="2000" dirty="0" err="1" smtClean="0"/>
            <a:t>bilan</a:t>
          </a:r>
          <a:r>
            <a:rPr lang="en-US" sz="2000" dirty="0" smtClean="0"/>
            <a:t> </a:t>
          </a:r>
          <a:r>
            <a:rPr lang="en-US" sz="2000" dirty="0" err="1" smtClean="0"/>
            <a:t>kuzatiladi</a:t>
          </a:r>
          <a:r>
            <a:rPr lang="en-US" sz="2000" dirty="0" smtClean="0"/>
            <a:t>.</a:t>
          </a:r>
          <a:endParaRPr lang="ru-RU" sz="2000" b="1" dirty="0">
            <a:latin typeface="+mn-lt"/>
          </a:endParaRPr>
        </a:p>
      </dgm:t>
    </dgm:pt>
    <dgm:pt modelId="{D48B6F62-EDFD-4AE4-903E-3E8670E4F738}" type="parTrans" cxnId="{39DE7BAA-B4F7-47AD-804E-488B1182F8ED}">
      <dgm:prSet/>
      <dgm:spPr/>
      <dgm:t>
        <a:bodyPr/>
        <a:lstStyle/>
        <a:p>
          <a:endParaRPr lang="ru-RU" sz="2000" b="1">
            <a:latin typeface="+mn-lt"/>
          </a:endParaRPr>
        </a:p>
      </dgm:t>
    </dgm:pt>
    <dgm:pt modelId="{A7193057-B6A1-4CFB-8451-1D8D1A6092D3}" type="sibTrans" cxnId="{39DE7BAA-B4F7-47AD-804E-488B1182F8ED}">
      <dgm:prSet/>
      <dgm:spPr/>
      <dgm:t>
        <a:bodyPr/>
        <a:lstStyle/>
        <a:p>
          <a:endParaRPr lang="ru-RU" sz="2000" b="1">
            <a:latin typeface="+mn-lt"/>
          </a:endParaRPr>
        </a:p>
      </dgm:t>
    </dgm:pt>
    <dgm:pt modelId="{D1CA5B30-9C92-4D11-8952-53A29A3C5058}">
      <dgm:prSet custT="1"/>
      <dgm:spPr/>
      <dgm:t>
        <a:bodyPr/>
        <a:lstStyle/>
        <a:p>
          <a:pPr rtl="0"/>
          <a:r>
            <a:rPr lang="en-US" sz="2000" dirty="0" smtClean="0"/>
            <a:t>5.Qishloq </a:t>
          </a:r>
          <a:r>
            <a:rPr lang="en-US" sz="2000" dirty="0" err="1" smtClean="0"/>
            <a:t>xo’jalik</a:t>
          </a:r>
          <a:r>
            <a:rPr lang="en-US" sz="2000" dirty="0" smtClean="0"/>
            <a:t> so</a:t>
          </a:r>
          <a:r>
            <a:rPr lang="uz-Cyrl-UZ" sz="2000" dirty="0" smtClean="0"/>
            <a:t>h</a:t>
          </a:r>
          <a:r>
            <a:rPr lang="en-US" sz="2000" dirty="0" err="1" smtClean="0"/>
            <a:t>asining</a:t>
          </a:r>
          <a:r>
            <a:rPr lang="en-US" sz="2000" dirty="0" smtClean="0"/>
            <a:t> s</a:t>
          </a:r>
          <a:r>
            <a:rPr lang="uz-Cyrl-UZ" sz="2000" dirty="0" smtClean="0"/>
            <a:t>o’</a:t>
          </a:r>
          <a:r>
            <a:rPr lang="en-US" sz="2000" dirty="0" err="1" smtClean="0"/>
            <a:t>nggi</a:t>
          </a:r>
          <a:r>
            <a:rPr lang="en-US" sz="2000" dirty="0" smtClean="0"/>
            <a:t> ma</a:t>
          </a:r>
          <a:r>
            <a:rPr lang="uz-Cyrl-UZ" sz="2000" dirty="0" smtClean="0"/>
            <a:t>h</a:t>
          </a:r>
          <a:r>
            <a:rPr lang="en-US" sz="2000" dirty="0" err="1" smtClean="0"/>
            <a:t>sulotlaridan</a:t>
          </a:r>
          <a:r>
            <a:rPr lang="en-US" sz="2000" dirty="0" smtClean="0"/>
            <a:t> </a:t>
          </a:r>
          <a:r>
            <a:rPr lang="en-US" sz="2000" dirty="0" err="1" smtClean="0"/>
            <a:t>biri-oziq-ovqat</a:t>
          </a:r>
          <a:r>
            <a:rPr lang="en-US" sz="2000" dirty="0" smtClean="0"/>
            <a:t> </a:t>
          </a:r>
          <a:r>
            <a:rPr lang="en-US" sz="2000" dirty="0" err="1" smtClean="0"/>
            <a:t>mahsulotlariga</a:t>
          </a:r>
          <a:r>
            <a:rPr lang="en-US" sz="2000" dirty="0" smtClean="0"/>
            <a:t> </a:t>
          </a:r>
          <a:r>
            <a:rPr lang="en-US" sz="2000" dirty="0" err="1" smtClean="0"/>
            <a:t>bo’lgan</a:t>
          </a:r>
          <a:r>
            <a:rPr lang="en-US" sz="2000" dirty="0" smtClean="0"/>
            <a:t> </a:t>
          </a:r>
          <a:r>
            <a:rPr lang="en-US" sz="2000" dirty="0" err="1" smtClean="0"/>
            <a:t>talabning</a:t>
          </a:r>
          <a:r>
            <a:rPr lang="en-US" sz="2000" dirty="0" smtClean="0"/>
            <a:t> </a:t>
          </a:r>
          <a:r>
            <a:rPr lang="en-US" sz="2000" dirty="0" err="1" smtClean="0"/>
            <a:t>elastikligi</a:t>
          </a:r>
          <a:r>
            <a:rPr lang="en-US" sz="2000" dirty="0" smtClean="0"/>
            <a:t> </a:t>
          </a:r>
          <a:r>
            <a:rPr lang="en-US" sz="2000" dirty="0" err="1" smtClean="0"/>
            <a:t>odatda</a:t>
          </a:r>
          <a:r>
            <a:rPr lang="en-US" sz="2000" dirty="0" smtClean="0"/>
            <a:t> past. </a:t>
          </a:r>
          <a:r>
            <a:rPr lang="en-US" sz="2000" dirty="0" err="1" smtClean="0"/>
            <a:t>Is’temolchilar</a:t>
          </a:r>
          <a:r>
            <a:rPr lang="en-US" sz="2000" dirty="0" smtClean="0"/>
            <a:t> </a:t>
          </a:r>
          <a:r>
            <a:rPr lang="en-US" sz="2000" dirty="0" err="1" smtClean="0"/>
            <a:t>oziq-ovqat</a:t>
          </a:r>
          <a:r>
            <a:rPr lang="en-US" sz="2000" dirty="0" smtClean="0"/>
            <a:t> </a:t>
          </a:r>
          <a:r>
            <a:rPr lang="en-US" sz="2000" dirty="0" err="1" smtClean="0"/>
            <a:t>mahsulotlarining</a:t>
          </a:r>
          <a:r>
            <a:rPr lang="en-US" sz="2000" dirty="0" smtClean="0"/>
            <a:t> </a:t>
          </a:r>
          <a:r>
            <a:rPr lang="en-US" sz="2000" dirty="0" err="1" smtClean="0"/>
            <a:t>asosiy</a:t>
          </a:r>
          <a:r>
            <a:rPr lang="en-US" sz="2000" dirty="0" smtClean="0"/>
            <a:t> </a:t>
          </a:r>
          <a:r>
            <a:rPr lang="en-US" sz="2000" dirty="0" err="1" smtClean="0"/>
            <a:t>turlarini</a:t>
          </a:r>
          <a:r>
            <a:rPr lang="en-US" sz="2000" dirty="0" smtClean="0"/>
            <a:t>, </a:t>
          </a:r>
          <a:r>
            <a:rPr lang="en-US" sz="2000" dirty="0" err="1" smtClean="0"/>
            <a:t>ularning</a:t>
          </a:r>
          <a:r>
            <a:rPr lang="en-US" sz="2000" dirty="0" smtClean="0"/>
            <a:t> </a:t>
          </a:r>
          <a:r>
            <a:rPr lang="en-US" sz="2000" dirty="0" err="1" smtClean="0"/>
            <a:t>narxi</a:t>
          </a:r>
          <a:r>
            <a:rPr lang="en-US" sz="2000" dirty="0" smtClean="0"/>
            <a:t> </a:t>
          </a:r>
          <a:r>
            <a:rPr lang="uz-Cyrl-UZ" sz="2000" dirty="0" smtClean="0"/>
            <a:t>o’</a:t>
          </a:r>
          <a:r>
            <a:rPr lang="en-US" sz="2000" dirty="0" err="1" smtClean="0"/>
            <a:t>sishi</a:t>
          </a:r>
          <a:r>
            <a:rPr lang="en-US" sz="2000" dirty="0" smtClean="0"/>
            <a:t> </a:t>
          </a:r>
          <a:r>
            <a:rPr lang="en-US" sz="2000" dirty="0" err="1" smtClean="0"/>
            <a:t>yoki</a:t>
          </a:r>
          <a:r>
            <a:rPr lang="en-US" sz="2000" dirty="0" smtClean="0"/>
            <a:t> </a:t>
          </a:r>
          <a:r>
            <a:rPr lang="en-US" sz="2000" dirty="0" err="1" smtClean="0"/>
            <a:t>kamayishidan</a:t>
          </a:r>
          <a:r>
            <a:rPr lang="en-US" sz="2000" dirty="0" smtClean="0"/>
            <a:t> </a:t>
          </a:r>
          <a:r>
            <a:rPr lang="en-US" sz="2000" dirty="0" err="1" smtClean="0"/>
            <a:t>qat’iy</a:t>
          </a:r>
          <a:r>
            <a:rPr lang="en-US" sz="2000" dirty="0" smtClean="0"/>
            <a:t> </a:t>
          </a:r>
          <a:r>
            <a:rPr lang="en-US" sz="2000" dirty="0" err="1" smtClean="0"/>
            <a:t>nazar</a:t>
          </a:r>
          <a:r>
            <a:rPr lang="en-US" sz="2000" dirty="0" smtClean="0"/>
            <a:t>, </a:t>
          </a:r>
          <a:r>
            <a:rPr lang="uz-Cyrl-UZ" sz="2000" dirty="0" smtClean="0"/>
            <a:t>o’z</a:t>
          </a:r>
          <a:r>
            <a:rPr lang="en-US" sz="2000" dirty="0" err="1" smtClean="0"/>
            <a:t>garmas</a:t>
          </a:r>
          <a:r>
            <a:rPr lang="en-US" sz="2000" dirty="0" smtClean="0"/>
            <a:t> </a:t>
          </a:r>
          <a:r>
            <a:rPr lang="uz-Cyrl-UZ" sz="2000" dirty="0" smtClean="0"/>
            <a:t>h</a:t>
          </a:r>
          <a:r>
            <a:rPr lang="en-US" sz="2000" dirty="0" err="1" smtClean="0"/>
            <a:t>ajmlarda</a:t>
          </a:r>
          <a:r>
            <a:rPr lang="en-US" sz="2000" dirty="0" smtClean="0"/>
            <a:t> </a:t>
          </a:r>
          <a:r>
            <a:rPr lang="en-US" sz="2000" dirty="0" err="1" smtClean="0"/>
            <a:t>sotib</a:t>
          </a:r>
          <a:r>
            <a:rPr lang="en-US" sz="2000" dirty="0" smtClean="0"/>
            <a:t> </a:t>
          </a:r>
          <a:r>
            <a:rPr lang="en-US" sz="2000" dirty="0" err="1" smtClean="0"/>
            <a:t>oladilar</a:t>
          </a:r>
          <a:r>
            <a:rPr lang="en-US" sz="2000" dirty="0" smtClean="0"/>
            <a:t>. </a:t>
          </a:r>
          <a:endParaRPr lang="ru-RU" sz="2000" b="1" dirty="0">
            <a:latin typeface="+mn-lt"/>
          </a:endParaRPr>
        </a:p>
      </dgm:t>
    </dgm:pt>
    <dgm:pt modelId="{8CB0ACE8-C475-4E83-909D-3F6A2BB121CA}" type="parTrans" cxnId="{45513276-6AE7-4081-A0BD-469A008FBFEE}">
      <dgm:prSet/>
      <dgm:spPr/>
      <dgm:t>
        <a:bodyPr/>
        <a:lstStyle/>
        <a:p>
          <a:endParaRPr lang="ru-RU" sz="2000" b="1">
            <a:latin typeface="+mn-lt"/>
          </a:endParaRPr>
        </a:p>
      </dgm:t>
    </dgm:pt>
    <dgm:pt modelId="{C53FD603-4633-44F5-BE90-E5A0A0DE9A90}" type="sibTrans" cxnId="{45513276-6AE7-4081-A0BD-469A008FBFEE}">
      <dgm:prSet/>
      <dgm:spPr/>
      <dgm:t>
        <a:bodyPr/>
        <a:lstStyle/>
        <a:p>
          <a:endParaRPr lang="ru-RU" sz="2000" b="1">
            <a:latin typeface="+mn-lt"/>
          </a:endParaRPr>
        </a:p>
      </dgm:t>
    </dgm:pt>
    <dgm:pt modelId="{91EF35FF-63C9-4005-B30B-0740B85D4D56}">
      <dgm:prSet custT="1"/>
      <dgm:spPr/>
      <dgm:t>
        <a:bodyPr/>
        <a:lstStyle/>
        <a:p>
          <a:pPr rtl="0"/>
          <a:r>
            <a:rPr lang="en-US" sz="2000" dirty="0" smtClean="0"/>
            <a:t>6.Daromad </a:t>
          </a:r>
          <a:r>
            <a:rPr lang="en-US" sz="2000" dirty="0" err="1" smtClean="0"/>
            <a:t>bo’yicha</a:t>
          </a:r>
          <a:r>
            <a:rPr lang="en-US" sz="2000" dirty="0" smtClean="0"/>
            <a:t> ham </a:t>
          </a:r>
          <a:r>
            <a:rPr lang="en-US" sz="2000" dirty="0" err="1" smtClean="0"/>
            <a:t>qishloq</a:t>
          </a:r>
          <a:r>
            <a:rPr lang="en-US" sz="2000" dirty="0" smtClean="0"/>
            <a:t> </a:t>
          </a:r>
          <a:r>
            <a:rPr lang="en-US" sz="2000" dirty="0" err="1" smtClean="0"/>
            <a:t>xo’jalik</a:t>
          </a:r>
          <a:r>
            <a:rPr lang="en-US" sz="2000" dirty="0" smtClean="0"/>
            <a:t> </a:t>
          </a:r>
          <a:r>
            <a:rPr lang="en-US" sz="2000" dirty="0" err="1" smtClean="0"/>
            <a:t>va</a:t>
          </a:r>
          <a:r>
            <a:rPr lang="en-US" sz="2000" dirty="0" smtClean="0"/>
            <a:t> </a:t>
          </a:r>
          <a:r>
            <a:rPr lang="en-US" sz="2000" dirty="0" err="1" smtClean="0"/>
            <a:t>oziq-ovqat</a:t>
          </a:r>
          <a:r>
            <a:rPr lang="en-US" sz="2000" dirty="0" smtClean="0"/>
            <a:t> </a:t>
          </a:r>
          <a:r>
            <a:rPr lang="en-US" sz="2000" dirty="0" err="1" smtClean="0"/>
            <a:t>tovarlariga</a:t>
          </a:r>
          <a:r>
            <a:rPr lang="en-US" sz="2000" dirty="0" smtClean="0"/>
            <a:t> </a:t>
          </a:r>
          <a:r>
            <a:rPr lang="en-US" sz="2000" dirty="0" err="1" smtClean="0"/>
            <a:t>bo’lgan</a:t>
          </a:r>
          <a:r>
            <a:rPr lang="en-US" sz="2000" dirty="0" smtClean="0"/>
            <a:t> </a:t>
          </a:r>
          <a:r>
            <a:rPr lang="en-US" sz="2000" dirty="0" err="1" smtClean="0"/>
            <a:t>talab</a:t>
          </a:r>
          <a:r>
            <a:rPr lang="en-US" sz="2000" dirty="0" smtClean="0"/>
            <a:t> </a:t>
          </a:r>
          <a:r>
            <a:rPr lang="en-US" sz="2000" dirty="0" err="1" smtClean="0"/>
            <a:t>noelastik</a:t>
          </a:r>
          <a:r>
            <a:rPr lang="en-US" sz="2000" dirty="0" smtClean="0"/>
            <a:t> </a:t>
          </a:r>
          <a:r>
            <a:rPr lang="en-US" sz="2000" dirty="0" err="1" smtClean="0"/>
            <a:t>hisoblanadi</a:t>
          </a:r>
          <a:r>
            <a:rPr lang="en-US" sz="2000" dirty="0" smtClean="0"/>
            <a:t>. </a:t>
          </a:r>
          <a:r>
            <a:rPr lang="en-US" sz="2000" dirty="0" err="1" smtClean="0"/>
            <a:t>Ko’pdan</a:t>
          </a:r>
          <a:r>
            <a:rPr lang="en-US" sz="2000" dirty="0" smtClean="0"/>
            <a:t> </a:t>
          </a:r>
          <a:r>
            <a:rPr lang="en-US" sz="2000" dirty="0" err="1" smtClean="0"/>
            <a:t>kuzatilganki</a:t>
          </a:r>
          <a:r>
            <a:rPr lang="en-US" sz="2000" dirty="0" smtClean="0"/>
            <a:t>, </a:t>
          </a:r>
          <a:r>
            <a:rPr lang="en-US" sz="2000" dirty="0" err="1" smtClean="0"/>
            <a:t>agarda</a:t>
          </a:r>
          <a:r>
            <a:rPr lang="en-US" sz="2000" dirty="0" smtClean="0"/>
            <a:t> </a:t>
          </a:r>
          <a:r>
            <a:rPr lang="en-US" sz="2000" dirty="0" err="1" smtClean="0"/>
            <a:t>oilaning</a:t>
          </a:r>
          <a:r>
            <a:rPr lang="en-US" sz="2000" dirty="0" smtClean="0"/>
            <a:t> </a:t>
          </a:r>
          <a:r>
            <a:rPr lang="en-US" sz="2000" dirty="0" err="1" smtClean="0"/>
            <a:t>moliyaviy</a:t>
          </a:r>
          <a:r>
            <a:rPr lang="en-US" sz="2000" dirty="0" smtClean="0"/>
            <a:t> </a:t>
          </a:r>
          <a:r>
            <a:rPr lang="en-US" sz="2000" dirty="0" err="1" smtClean="0"/>
            <a:t>ahvoli</a:t>
          </a:r>
          <a:r>
            <a:rPr lang="en-US" sz="2000" dirty="0" smtClean="0"/>
            <a:t> </a:t>
          </a:r>
          <a:r>
            <a:rPr lang="en-US" sz="2000" dirty="0" err="1" smtClean="0"/>
            <a:t>pastroq</a:t>
          </a:r>
          <a:r>
            <a:rPr lang="en-US" sz="2000" dirty="0" smtClean="0"/>
            <a:t> </a:t>
          </a:r>
          <a:r>
            <a:rPr lang="en-US" sz="2000" dirty="0" err="1" smtClean="0"/>
            <a:t>darajada</a:t>
          </a:r>
          <a:r>
            <a:rPr lang="en-US" sz="2000" dirty="0" smtClean="0"/>
            <a:t> </a:t>
          </a:r>
          <a:r>
            <a:rPr lang="en-US" sz="2000" dirty="0" err="1" smtClean="0"/>
            <a:t>bo’lsa</a:t>
          </a:r>
          <a:r>
            <a:rPr lang="en-US" sz="2000" dirty="0" smtClean="0"/>
            <a:t>, </a:t>
          </a:r>
          <a:r>
            <a:rPr lang="en-US" sz="2000" dirty="0" err="1" smtClean="0"/>
            <a:t>har</a:t>
          </a:r>
          <a:r>
            <a:rPr lang="en-US" sz="2000" dirty="0" smtClean="0"/>
            <a:t> </a:t>
          </a:r>
          <a:r>
            <a:rPr lang="en-US" sz="2000" dirty="0" err="1" smtClean="0"/>
            <a:t>bir</a:t>
          </a:r>
          <a:r>
            <a:rPr lang="en-US" sz="2000" dirty="0" smtClean="0"/>
            <a:t> q</a:t>
          </a:r>
          <a:r>
            <a:rPr lang="uz-Cyrl-UZ" sz="2000" dirty="0" smtClean="0"/>
            <a:t>o’</a:t>
          </a:r>
          <a:r>
            <a:rPr lang="en-US" sz="2000" dirty="0" err="1" smtClean="0"/>
            <a:t>shimcha</a:t>
          </a:r>
          <a:r>
            <a:rPr lang="en-US" sz="2000" dirty="0" smtClean="0"/>
            <a:t> </a:t>
          </a:r>
          <a:r>
            <a:rPr lang="en-US" sz="2000" dirty="0" err="1" smtClean="0"/>
            <a:t>topilgan</a:t>
          </a:r>
          <a:r>
            <a:rPr lang="en-US" sz="2000" dirty="0" smtClean="0"/>
            <a:t> s</a:t>
          </a:r>
          <a:r>
            <a:rPr lang="uz-Cyrl-UZ" sz="2000" dirty="0" smtClean="0"/>
            <a:t>o’</a:t>
          </a:r>
          <a:r>
            <a:rPr lang="en-US" sz="2000" dirty="0" smtClean="0"/>
            <a:t>m </a:t>
          </a:r>
          <a:r>
            <a:rPr lang="en-US" sz="2000" dirty="0" err="1" smtClean="0"/>
            <a:t>birinchi</a:t>
          </a:r>
          <a:r>
            <a:rPr lang="en-US" sz="2000" dirty="0" smtClean="0"/>
            <a:t> </a:t>
          </a:r>
          <a:r>
            <a:rPr lang="en-US" sz="2000" dirty="0" err="1" smtClean="0"/>
            <a:t>navbatda</a:t>
          </a:r>
          <a:r>
            <a:rPr lang="en-US" sz="2000" dirty="0" smtClean="0"/>
            <a:t> </a:t>
          </a:r>
          <a:r>
            <a:rPr lang="en-US" sz="2000" dirty="0" err="1" smtClean="0"/>
            <a:t>boshqa</a:t>
          </a:r>
          <a:r>
            <a:rPr lang="en-US" sz="2000" dirty="0" smtClean="0"/>
            <a:t> </a:t>
          </a:r>
          <a:r>
            <a:rPr lang="en-US" sz="2000" dirty="0" err="1" smtClean="0"/>
            <a:t>tovar</a:t>
          </a:r>
          <a:r>
            <a:rPr lang="en-US" sz="2000" dirty="0" smtClean="0"/>
            <a:t> </a:t>
          </a:r>
          <a:r>
            <a:rPr lang="en-US" sz="2000" dirty="0" err="1" smtClean="0"/>
            <a:t>va</a:t>
          </a:r>
          <a:r>
            <a:rPr lang="en-US" sz="2000" dirty="0" smtClean="0"/>
            <a:t> </a:t>
          </a:r>
          <a:r>
            <a:rPr lang="en-US" sz="2000" dirty="0" err="1" smtClean="0"/>
            <a:t>xizmatlarga</a:t>
          </a:r>
          <a:r>
            <a:rPr lang="en-US" sz="2000" dirty="0" smtClean="0"/>
            <a:t> </a:t>
          </a:r>
          <a:r>
            <a:rPr lang="en-US" sz="2000" dirty="0" err="1" smtClean="0"/>
            <a:t>sarflanadi</a:t>
          </a:r>
          <a:r>
            <a:rPr lang="en-US" sz="2000" dirty="0" smtClean="0"/>
            <a:t>  </a:t>
          </a:r>
          <a:r>
            <a:rPr lang="en-US" sz="2000" dirty="0" err="1" smtClean="0"/>
            <a:t>insonning</a:t>
          </a:r>
          <a:r>
            <a:rPr lang="en-US" sz="2000" dirty="0" smtClean="0"/>
            <a:t> </a:t>
          </a:r>
          <a:r>
            <a:rPr lang="en-US" sz="2000" dirty="0" err="1" smtClean="0"/>
            <a:t>puli</a:t>
          </a:r>
          <a:r>
            <a:rPr lang="en-US" sz="2000" dirty="0" smtClean="0"/>
            <a:t> </a:t>
          </a:r>
          <a:r>
            <a:rPr lang="en-US" sz="2000" dirty="0" err="1" smtClean="0"/>
            <a:t>ko’paygani</a:t>
          </a:r>
          <a:r>
            <a:rPr lang="en-US" sz="2000" dirty="0" smtClean="0"/>
            <a:t> </a:t>
          </a:r>
          <a:r>
            <a:rPr lang="en-US" sz="2000" dirty="0" err="1" smtClean="0"/>
            <a:t>bilan</a:t>
          </a:r>
          <a:r>
            <a:rPr lang="en-US" sz="2000" dirty="0" smtClean="0"/>
            <a:t> </a:t>
          </a:r>
          <a:r>
            <a:rPr lang="en-US" sz="2000" dirty="0" err="1" smtClean="0"/>
            <a:t>uning</a:t>
          </a:r>
          <a:r>
            <a:rPr lang="en-US" sz="2000" dirty="0" smtClean="0"/>
            <a:t> </a:t>
          </a:r>
          <a:r>
            <a:rPr lang="en-US" sz="2000" dirty="0" err="1" smtClean="0"/>
            <a:t>ovqatlanish</a:t>
          </a:r>
          <a:r>
            <a:rPr lang="en-US" sz="2000" dirty="0" smtClean="0"/>
            <a:t> </a:t>
          </a:r>
          <a:r>
            <a:rPr lang="en-US" sz="2000" dirty="0" err="1" smtClean="0"/>
            <a:t>fiziologik</a:t>
          </a:r>
          <a:r>
            <a:rPr lang="en-US" sz="2000" dirty="0" smtClean="0"/>
            <a:t> </a:t>
          </a:r>
          <a:r>
            <a:rPr lang="en-US" sz="2000" dirty="0" err="1" smtClean="0"/>
            <a:t>qobiliyati</a:t>
          </a:r>
          <a:r>
            <a:rPr lang="en-US" sz="2000" dirty="0" smtClean="0"/>
            <a:t> </a:t>
          </a:r>
          <a:r>
            <a:rPr lang="en-US" sz="2000" dirty="0" err="1" smtClean="0"/>
            <a:t>oshmaydi</a:t>
          </a:r>
          <a:r>
            <a:rPr lang="en-US" sz="2000" dirty="0" smtClean="0"/>
            <a:t>. </a:t>
          </a:r>
          <a:endParaRPr lang="ru-RU" sz="2000" b="1" dirty="0">
            <a:latin typeface="+mn-lt"/>
          </a:endParaRPr>
        </a:p>
      </dgm:t>
    </dgm:pt>
    <dgm:pt modelId="{A7D5A814-3148-434F-91CA-73819B78B327}" type="parTrans" cxnId="{4AA30AB7-226B-4E1F-9398-238E64FDF729}">
      <dgm:prSet/>
      <dgm:spPr/>
      <dgm:t>
        <a:bodyPr/>
        <a:lstStyle/>
        <a:p>
          <a:endParaRPr lang="ru-RU" sz="2000" b="1">
            <a:latin typeface="+mn-lt"/>
          </a:endParaRPr>
        </a:p>
      </dgm:t>
    </dgm:pt>
    <dgm:pt modelId="{B7186FF0-EE43-4EE0-BC3A-94F1F8D53DAF}" type="sibTrans" cxnId="{4AA30AB7-226B-4E1F-9398-238E64FDF729}">
      <dgm:prSet/>
      <dgm:spPr/>
      <dgm:t>
        <a:bodyPr/>
        <a:lstStyle/>
        <a:p>
          <a:endParaRPr lang="ru-RU" sz="2000" b="1">
            <a:latin typeface="+mn-lt"/>
          </a:endParaRPr>
        </a:p>
      </dgm:t>
    </dgm:pt>
    <dgm:pt modelId="{7ED8ADEF-CDA7-4A27-B562-B96440468AD4}" type="pres">
      <dgm:prSet presAssocID="{A55127BF-E608-4128-9C82-269D83F0D627}" presName="linear" presStyleCnt="0">
        <dgm:presLayoutVars>
          <dgm:animLvl val="lvl"/>
          <dgm:resizeHandles val="exact"/>
        </dgm:presLayoutVars>
      </dgm:prSet>
      <dgm:spPr/>
      <dgm:t>
        <a:bodyPr/>
        <a:lstStyle/>
        <a:p>
          <a:endParaRPr lang="ru-RU"/>
        </a:p>
      </dgm:t>
    </dgm:pt>
    <dgm:pt modelId="{4B61D763-2143-48FB-B839-E5B4AA726D21}" type="pres">
      <dgm:prSet presAssocID="{F5226D11-3863-4A28-86C6-DC09A5B32548}" presName="parentText" presStyleLbl="node1" presStyleIdx="0" presStyleCnt="4" custScaleX="96610" custScaleY="94143">
        <dgm:presLayoutVars>
          <dgm:chMax val="0"/>
          <dgm:bulletEnabled val="1"/>
        </dgm:presLayoutVars>
      </dgm:prSet>
      <dgm:spPr/>
      <dgm:t>
        <a:bodyPr/>
        <a:lstStyle/>
        <a:p>
          <a:endParaRPr lang="ru-RU"/>
        </a:p>
      </dgm:t>
    </dgm:pt>
    <dgm:pt modelId="{DD18CC72-40B7-4C8A-BDB1-F5EAE9548394}" type="pres">
      <dgm:prSet presAssocID="{E3E149B4-CA2B-4564-AEF6-2E409D696058}" presName="spacer" presStyleCnt="0"/>
      <dgm:spPr/>
    </dgm:pt>
    <dgm:pt modelId="{29F1EBAC-0CE3-4AA3-8C09-5CE6FC3F6A17}" type="pres">
      <dgm:prSet presAssocID="{38421F95-0A97-44D0-8F56-E2DEFD1424F8}" presName="parentText" presStyleLbl="node1" presStyleIdx="1" presStyleCnt="4">
        <dgm:presLayoutVars>
          <dgm:chMax val="0"/>
          <dgm:bulletEnabled val="1"/>
        </dgm:presLayoutVars>
      </dgm:prSet>
      <dgm:spPr/>
      <dgm:t>
        <a:bodyPr/>
        <a:lstStyle/>
        <a:p>
          <a:endParaRPr lang="ru-RU"/>
        </a:p>
      </dgm:t>
    </dgm:pt>
    <dgm:pt modelId="{4A2EE056-B9BC-43A2-92EF-0CF7D8EF86B0}" type="pres">
      <dgm:prSet presAssocID="{A7193057-B6A1-4CFB-8451-1D8D1A6092D3}" presName="spacer" presStyleCnt="0"/>
      <dgm:spPr/>
    </dgm:pt>
    <dgm:pt modelId="{4896FF73-B0D7-412F-9969-0E96DCF86B3A}" type="pres">
      <dgm:prSet presAssocID="{D1CA5B30-9C92-4D11-8952-53A29A3C5058}" presName="parentText" presStyleLbl="node1" presStyleIdx="2" presStyleCnt="4">
        <dgm:presLayoutVars>
          <dgm:chMax val="0"/>
          <dgm:bulletEnabled val="1"/>
        </dgm:presLayoutVars>
      </dgm:prSet>
      <dgm:spPr/>
      <dgm:t>
        <a:bodyPr/>
        <a:lstStyle/>
        <a:p>
          <a:endParaRPr lang="ru-RU"/>
        </a:p>
      </dgm:t>
    </dgm:pt>
    <dgm:pt modelId="{90C6B87E-4FF7-4BBA-8938-ED811481C9BC}" type="pres">
      <dgm:prSet presAssocID="{C53FD603-4633-44F5-BE90-E5A0A0DE9A90}" presName="spacer" presStyleCnt="0"/>
      <dgm:spPr/>
    </dgm:pt>
    <dgm:pt modelId="{0EA01663-10AC-424F-ABCD-3E0477EEC9A4}" type="pres">
      <dgm:prSet presAssocID="{91EF35FF-63C9-4005-B30B-0740B85D4D56}" presName="parentText" presStyleLbl="node1" presStyleIdx="3" presStyleCnt="4">
        <dgm:presLayoutVars>
          <dgm:chMax val="0"/>
          <dgm:bulletEnabled val="1"/>
        </dgm:presLayoutVars>
      </dgm:prSet>
      <dgm:spPr/>
      <dgm:t>
        <a:bodyPr/>
        <a:lstStyle/>
        <a:p>
          <a:endParaRPr lang="ru-RU"/>
        </a:p>
      </dgm:t>
    </dgm:pt>
  </dgm:ptLst>
  <dgm:cxnLst>
    <dgm:cxn modelId="{4AA30AB7-226B-4E1F-9398-238E64FDF729}" srcId="{A55127BF-E608-4128-9C82-269D83F0D627}" destId="{91EF35FF-63C9-4005-B30B-0740B85D4D56}" srcOrd="3" destOrd="0" parTransId="{A7D5A814-3148-434F-91CA-73819B78B327}" sibTransId="{B7186FF0-EE43-4EE0-BC3A-94F1F8D53DAF}"/>
    <dgm:cxn modelId="{62A21CFE-5905-4546-8988-9686569CCA25}" type="presOf" srcId="{38421F95-0A97-44D0-8F56-E2DEFD1424F8}" destId="{29F1EBAC-0CE3-4AA3-8C09-5CE6FC3F6A17}" srcOrd="0" destOrd="0" presId="urn:microsoft.com/office/officeart/2005/8/layout/vList2"/>
    <dgm:cxn modelId="{39DE7BAA-B4F7-47AD-804E-488B1182F8ED}" srcId="{A55127BF-E608-4128-9C82-269D83F0D627}" destId="{38421F95-0A97-44D0-8F56-E2DEFD1424F8}" srcOrd="1" destOrd="0" parTransId="{D48B6F62-EDFD-4AE4-903E-3E8670E4F738}" sibTransId="{A7193057-B6A1-4CFB-8451-1D8D1A6092D3}"/>
    <dgm:cxn modelId="{140260BA-1F7C-489D-BF14-D6BD2821B6F4}" srcId="{A55127BF-E608-4128-9C82-269D83F0D627}" destId="{F5226D11-3863-4A28-86C6-DC09A5B32548}" srcOrd="0" destOrd="0" parTransId="{402796A1-620F-4969-B949-C83D1CD53F9F}" sibTransId="{E3E149B4-CA2B-4564-AEF6-2E409D696058}"/>
    <dgm:cxn modelId="{E11D6E9C-F1A8-44D6-801E-55B57E908467}" type="presOf" srcId="{A55127BF-E608-4128-9C82-269D83F0D627}" destId="{7ED8ADEF-CDA7-4A27-B562-B96440468AD4}" srcOrd="0" destOrd="0" presId="urn:microsoft.com/office/officeart/2005/8/layout/vList2"/>
    <dgm:cxn modelId="{7FE96293-5946-4D74-B2E4-B6CECEE27C29}" type="presOf" srcId="{F5226D11-3863-4A28-86C6-DC09A5B32548}" destId="{4B61D763-2143-48FB-B839-E5B4AA726D21}" srcOrd="0" destOrd="0" presId="urn:microsoft.com/office/officeart/2005/8/layout/vList2"/>
    <dgm:cxn modelId="{6D950160-E309-4FA5-9C05-66411D79A06C}" type="presOf" srcId="{D1CA5B30-9C92-4D11-8952-53A29A3C5058}" destId="{4896FF73-B0D7-412F-9969-0E96DCF86B3A}" srcOrd="0" destOrd="0" presId="urn:microsoft.com/office/officeart/2005/8/layout/vList2"/>
    <dgm:cxn modelId="{8C3BF54B-D778-402C-8156-A82141EBAAAD}" type="presOf" srcId="{91EF35FF-63C9-4005-B30B-0740B85D4D56}" destId="{0EA01663-10AC-424F-ABCD-3E0477EEC9A4}" srcOrd="0" destOrd="0" presId="urn:microsoft.com/office/officeart/2005/8/layout/vList2"/>
    <dgm:cxn modelId="{45513276-6AE7-4081-A0BD-469A008FBFEE}" srcId="{A55127BF-E608-4128-9C82-269D83F0D627}" destId="{D1CA5B30-9C92-4D11-8952-53A29A3C5058}" srcOrd="2" destOrd="0" parTransId="{8CB0ACE8-C475-4E83-909D-3F6A2BB121CA}" sibTransId="{C53FD603-4633-44F5-BE90-E5A0A0DE9A90}"/>
    <dgm:cxn modelId="{1690E0C6-12BD-4C2D-9657-2071DB88199E}" type="presParOf" srcId="{7ED8ADEF-CDA7-4A27-B562-B96440468AD4}" destId="{4B61D763-2143-48FB-B839-E5B4AA726D21}" srcOrd="0" destOrd="0" presId="urn:microsoft.com/office/officeart/2005/8/layout/vList2"/>
    <dgm:cxn modelId="{2FC4759E-A051-4349-A894-D26296358C62}" type="presParOf" srcId="{7ED8ADEF-CDA7-4A27-B562-B96440468AD4}" destId="{DD18CC72-40B7-4C8A-BDB1-F5EAE9548394}" srcOrd="1" destOrd="0" presId="urn:microsoft.com/office/officeart/2005/8/layout/vList2"/>
    <dgm:cxn modelId="{993AD63D-5124-44CA-B39F-9DE8D051484B}" type="presParOf" srcId="{7ED8ADEF-CDA7-4A27-B562-B96440468AD4}" destId="{29F1EBAC-0CE3-4AA3-8C09-5CE6FC3F6A17}" srcOrd="2" destOrd="0" presId="urn:microsoft.com/office/officeart/2005/8/layout/vList2"/>
    <dgm:cxn modelId="{72EF89FC-979A-4B9B-8A71-3C6E4C101C7F}" type="presParOf" srcId="{7ED8ADEF-CDA7-4A27-B562-B96440468AD4}" destId="{4A2EE056-B9BC-43A2-92EF-0CF7D8EF86B0}" srcOrd="3" destOrd="0" presId="urn:microsoft.com/office/officeart/2005/8/layout/vList2"/>
    <dgm:cxn modelId="{11F8BE85-6B5A-445E-A041-B92A50FBCB79}" type="presParOf" srcId="{7ED8ADEF-CDA7-4A27-B562-B96440468AD4}" destId="{4896FF73-B0D7-412F-9969-0E96DCF86B3A}" srcOrd="4" destOrd="0" presId="urn:microsoft.com/office/officeart/2005/8/layout/vList2"/>
    <dgm:cxn modelId="{6B616986-D5EB-4D98-8915-87CB8EA484E0}" type="presParOf" srcId="{7ED8ADEF-CDA7-4A27-B562-B96440468AD4}" destId="{90C6B87E-4FF7-4BBA-8938-ED811481C9BC}" srcOrd="5" destOrd="0" presId="urn:microsoft.com/office/officeart/2005/8/layout/vList2"/>
    <dgm:cxn modelId="{5A4B18BA-B168-48C7-8795-46A138E07543}" type="presParOf" srcId="{7ED8ADEF-CDA7-4A27-B562-B96440468AD4}" destId="{0EA01663-10AC-424F-ABCD-3E0477EEC9A4}"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3994C08D-9521-4E08-BDDF-FB483DD4EC24}" type="doc">
      <dgm:prSet loTypeId="urn:microsoft.com/office/officeart/2005/8/layout/chevron2" loCatId="process" qsTypeId="urn:microsoft.com/office/officeart/2005/8/quickstyle/3d2" qsCatId="3D" csTypeId="urn:microsoft.com/office/officeart/2005/8/colors/colorful3" csCatId="colorful" phldr="1"/>
      <dgm:spPr/>
      <dgm:t>
        <a:bodyPr/>
        <a:lstStyle/>
        <a:p>
          <a:endParaRPr lang="ru-RU"/>
        </a:p>
      </dgm:t>
    </dgm:pt>
    <dgm:pt modelId="{E7A68F62-EB62-4C9D-BE1A-889DA045312E}">
      <dgm:prSet/>
      <dgm:spPr/>
      <dgm:t>
        <a:bodyPr/>
        <a:lstStyle/>
        <a:p>
          <a:pPr rtl="0"/>
          <a:r>
            <a:rPr lang="uz-Cyrl-UZ" dirty="0" smtClean="0"/>
            <a:t>Qonuniyat deganda -</a:t>
          </a:r>
          <a:endParaRPr lang="ru-RU" dirty="0"/>
        </a:p>
      </dgm:t>
    </dgm:pt>
    <dgm:pt modelId="{5C2C41B7-3271-44AB-BA4B-515C942CA19D}" type="parTrans" cxnId="{DDDC6F5D-5057-431B-BB6F-CC423BB70E4B}">
      <dgm:prSet/>
      <dgm:spPr/>
      <dgm:t>
        <a:bodyPr/>
        <a:lstStyle/>
        <a:p>
          <a:endParaRPr lang="ru-RU"/>
        </a:p>
      </dgm:t>
    </dgm:pt>
    <dgm:pt modelId="{6418A88A-8455-4B4E-A34F-D5BDCF60E33D}" type="sibTrans" cxnId="{DDDC6F5D-5057-431B-BB6F-CC423BB70E4B}">
      <dgm:prSet/>
      <dgm:spPr/>
      <dgm:t>
        <a:bodyPr/>
        <a:lstStyle/>
        <a:p>
          <a:endParaRPr lang="ru-RU"/>
        </a:p>
      </dgm:t>
    </dgm:pt>
    <dgm:pt modelId="{E96E2D11-B349-4699-B4F2-DF802ECC4BEC}">
      <dgm:prSet>
        <dgm:style>
          <a:lnRef idx="1">
            <a:schemeClr val="accent2"/>
          </a:lnRef>
          <a:fillRef idx="3">
            <a:schemeClr val="accent2"/>
          </a:fillRef>
          <a:effectRef idx="2">
            <a:schemeClr val="accent2"/>
          </a:effectRef>
          <a:fontRef idx="minor">
            <a:schemeClr val="lt1"/>
          </a:fontRef>
        </dgm:style>
      </dgm:prSet>
      <dgm:spPr/>
      <dgm:t>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uz-Cyrl-UZ" dirty="0" smtClean="0">
              <a:latin typeface="Times New Roman" pitchFamily="18" charset="0"/>
              <a:cs typeface="Times New Roman" pitchFamily="18" charset="0"/>
            </a:rPr>
            <a:t>jamiyat hayoti yoki xo’jalik jarayonlaridagi hodisa va voqyealarning qaytarilib keladigan va biror-bir ahamiyatga ega bo’lgan aloqasi tushuniladi. Amaliyotda esa, ayniqsa tabiiy jarayonlarda, qonuniyatlar va doimiy mustahkam aloqalarni har doim ham ajratish mumkin bo’lavermaydi.</a:t>
          </a:r>
          <a:endParaRPr lang="ru-RU" dirty="0">
            <a:latin typeface="Times New Roman" pitchFamily="18" charset="0"/>
            <a:cs typeface="Times New Roman" pitchFamily="18" charset="0"/>
          </a:endParaRPr>
        </a:p>
      </dgm:t>
    </dgm:pt>
    <dgm:pt modelId="{17504B76-E2CB-408B-8170-06D09C6DC823}" type="parTrans" cxnId="{7C20005B-F4C0-43E8-A955-5D90BA7D8690}">
      <dgm:prSet/>
      <dgm:spPr/>
      <dgm:t>
        <a:bodyPr/>
        <a:lstStyle/>
        <a:p>
          <a:endParaRPr lang="ru-RU"/>
        </a:p>
      </dgm:t>
    </dgm:pt>
    <dgm:pt modelId="{AB219C3D-6989-4E0C-85A6-315C9EE2C3CB}" type="sibTrans" cxnId="{7C20005B-F4C0-43E8-A955-5D90BA7D8690}">
      <dgm:prSet/>
      <dgm:spPr/>
      <dgm:t>
        <a:bodyPr/>
        <a:lstStyle/>
        <a:p>
          <a:endParaRPr lang="ru-RU"/>
        </a:p>
      </dgm:t>
    </dgm:pt>
    <dgm:pt modelId="{0DD3FA60-EEEB-40C6-B31B-600109C9A749}" type="pres">
      <dgm:prSet presAssocID="{3994C08D-9521-4E08-BDDF-FB483DD4EC24}" presName="linearFlow" presStyleCnt="0">
        <dgm:presLayoutVars>
          <dgm:dir/>
          <dgm:animLvl val="lvl"/>
          <dgm:resizeHandles val="exact"/>
        </dgm:presLayoutVars>
      </dgm:prSet>
      <dgm:spPr/>
      <dgm:t>
        <a:bodyPr/>
        <a:lstStyle/>
        <a:p>
          <a:endParaRPr lang="ru-RU"/>
        </a:p>
      </dgm:t>
    </dgm:pt>
    <dgm:pt modelId="{95774CA8-80F8-45F0-9567-F9F7851EB08F}" type="pres">
      <dgm:prSet presAssocID="{E7A68F62-EB62-4C9D-BE1A-889DA045312E}" presName="composite" presStyleCnt="0"/>
      <dgm:spPr/>
    </dgm:pt>
    <dgm:pt modelId="{67A7E206-9730-4D66-8009-6DE68F73E82B}" type="pres">
      <dgm:prSet presAssocID="{E7A68F62-EB62-4C9D-BE1A-889DA045312E}" presName="parentText" presStyleLbl="alignNode1" presStyleIdx="0" presStyleCnt="1" custScaleX="118357" custScaleY="119096" custLinFactNeighborX="-1103" custLinFactNeighborY="-1468">
        <dgm:presLayoutVars>
          <dgm:chMax val="1"/>
          <dgm:bulletEnabled val="1"/>
        </dgm:presLayoutVars>
      </dgm:prSet>
      <dgm:spPr/>
      <dgm:t>
        <a:bodyPr/>
        <a:lstStyle/>
        <a:p>
          <a:endParaRPr lang="ru-RU"/>
        </a:p>
      </dgm:t>
    </dgm:pt>
    <dgm:pt modelId="{B0A8FCD9-92EB-4210-AF87-5F8B60A0E961}" type="pres">
      <dgm:prSet presAssocID="{E7A68F62-EB62-4C9D-BE1A-889DA045312E}" presName="descendantText" presStyleLbl="alignAcc1" presStyleIdx="0" presStyleCnt="1" custScaleX="87727" custScaleY="128718">
        <dgm:presLayoutVars>
          <dgm:bulletEnabled val="1"/>
        </dgm:presLayoutVars>
      </dgm:prSet>
      <dgm:spPr/>
      <dgm:t>
        <a:bodyPr/>
        <a:lstStyle/>
        <a:p>
          <a:endParaRPr lang="ru-RU"/>
        </a:p>
      </dgm:t>
    </dgm:pt>
  </dgm:ptLst>
  <dgm:cxnLst>
    <dgm:cxn modelId="{DDDC6F5D-5057-431B-BB6F-CC423BB70E4B}" srcId="{3994C08D-9521-4E08-BDDF-FB483DD4EC24}" destId="{E7A68F62-EB62-4C9D-BE1A-889DA045312E}" srcOrd="0" destOrd="0" parTransId="{5C2C41B7-3271-44AB-BA4B-515C942CA19D}" sibTransId="{6418A88A-8455-4B4E-A34F-D5BDCF60E33D}"/>
    <dgm:cxn modelId="{23DD3832-B733-407C-AC4A-9C37BC987AFC}" type="presOf" srcId="{E7A68F62-EB62-4C9D-BE1A-889DA045312E}" destId="{67A7E206-9730-4D66-8009-6DE68F73E82B}" srcOrd="0" destOrd="0" presId="urn:microsoft.com/office/officeart/2005/8/layout/chevron2"/>
    <dgm:cxn modelId="{33EFEF18-8B44-4C8E-904E-0EA44CD2A24C}" type="presOf" srcId="{E96E2D11-B349-4699-B4F2-DF802ECC4BEC}" destId="{B0A8FCD9-92EB-4210-AF87-5F8B60A0E961}" srcOrd="0" destOrd="0" presId="urn:microsoft.com/office/officeart/2005/8/layout/chevron2"/>
    <dgm:cxn modelId="{3C749C0C-C847-4C60-A3B6-94507CBFD9DD}" type="presOf" srcId="{3994C08D-9521-4E08-BDDF-FB483DD4EC24}" destId="{0DD3FA60-EEEB-40C6-B31B-600109C9A749}" srcOrd="0" destOrd="0" presId="urn:microsoft.com/office/officeart/2005/8/layout/chevron2"/>
    <dgm:cxn modelId="{7C20005B-F4C0-43E8-A955-5D90BA7D8690}" srcId="{E7A68F62-EB62-4C9D-BE1A-889DA045312E}" destId="{E96E2D11-B349-4699-B4F2-DF802ECC4BEC}" srcOrd="0" destOrd="0" parTransId="{17504B76-E2CB-408B-8170-06D09C6DC823}" sibTransId="{AB219C3D-6989-4E0C-85A6-315C9EE2C3CB}"/>
    <dgm:cxn modelId="{6F39895B-73E9-46DE-A5C2-941A9FA8FCAC}" type="presParOf" srcId="{0DD3FA60-EEEB-40C6-B31B-600109C9A749}" destId="{95774CA8-80F8-45F0-9567-F9F7851EB08F}" srcOrd="0" destOrd="0" presId="urn:microsoft.com/office/officeart/2005/8/layout/chevron2"/>
    <dgm:cxn modelId="{03D04C13-170A-4CF2-83BB-A3AC99B38A46}" type="presParOf" srcId="{95774CA8-80F8-45F0-9567-F9F7851EB08F}" destId="{67A7E206-9730-4D66-8009-6DE68F73E82B}" srcOrd="0" destOrd="0" presId="urn:microsoft.com/office/officeart/2005/8/layout/chevron2"/>
    <dgm:cxn modelId="{5D2D36A6-6A60-4B02-B20A-07F7D174E979}" type="presParOf" srcId="{95774CA8-80F8-45F0-9567-F9F7851EB08F}" destId="{B0A8FCD9-92EB-4210-AF87-5F8B60A0E961}"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E15A4E1A-7644-4DD9-B998-A8A83FC6417B}" type="doc">
      <dgm:prSet loTypeId="urn:microsoft.com/office/officeart/2005/8/layout/vList2" loCatId="list" qsTypeId="urn:microsoft.com/office/officeart/2005/8/quickstyle/3d2" qsCatId="3D" csTypeId="urn:microsoft.com/office/officeart/2005/8/colors/accent1_2" csCatId="accent1" phldr="1"/>
      <dgm:spPr/>
      <dgm:t>
        <a:bodyPr/>
        <a:lstStyle/>
        <a:p>
          <a:endParaRPr lang="ru-RU"/>
        </a:p>
      </dgm:t>
    </dgm:pt>
    <dgm:pt modelId="{DCCCF9D4-458D-4F31-9F3C-D2C16D828755}">
      <dgm:prSet/>
      <dgm:spPr/>
      <dgm:t>
        <a:bodyPr/>
        <a:lstStyle/>
        <a:p>
          <a:pPr rtl="0"/>
          <a:r>
            <a:rPr lang="en-US" dirty="0" err="1" smtClean="0"/>
            <a:t>Bevosita</a:t>
          </a:r>
          <a:r>
            <a:rPr lang="en-US" dirty="0" smtClean="0"/>
            <a:t> </a:t>
          </a:r>
          <a:r>
            <a:rPr lang="en-US" dirty="0" err="1" smtClean="0"/>
            <a:t>qishloq</a:t>
          </a:r>
          <a:r>
            <a:rPr lang="en-US" dirty="0" smtClean="0"/>
            <a:t> </a:t>
          </a:r>
          <a:r>
            <a:rPr lang="en-US" dirty="0" err="1" smtClean="0"/>
            <a:t>xo’jalik</a:t>
          </a:r>
          <a:r>
            <a:rPr lang="en-US" dirty="0" smtClean="0"/>
            <a:t> </a:t>
          </a:r>
          <a:r>
            <a:rPr lang="en-US" dirty="0" err="1" smtClean="0"/>
            <a:t>ishlab</a:t>
          </a:r>
          <a:r>
            <a:rPr lang="en-US" dirty="0" smtClean="0"/>
            <a:t> </a:t>
          </a:r>
          <a:r>
            <a:rPr lang="en-US" dirty="0" err="1" smtClean="0"/>
            <a:t>chiqarishiga</a:t>
          </a:r>
          <a:r>
            <a:rPr lang="en-US" dirty="0" smtClean="0"/>
            <a:t> </a:t>
          </a:r>
          <a:r>
            <a:rPr lang="en-US" dirty="0" err="1" smtClean="0"/>
            <a:t>taalluqli</a:t>
          </a:r>
          <a:r>
            <a:rPr lang="en-US" dirty="0" smtClean="0"/>
            <a:t> </a:t>
          </a:r>
          <a:r>
            <a:rPr lang="en-US" dirty="0" err="1" smtClean="0"/>
            <a:t>bo’lishi</a:t>
          </a:r>
          <a:r>
            <a:rPr lang="en-US" dirty="0" smtClean="0"/>
            <a:t> </a:t>
          </a:r>
          <a:r>
            <a:rPr lang="en-US" dirty="0" err="1" smtClean="0"/>
            <a:t>mumkin</a:t>
          </a:r>
          <a:r>
            <a:rPr lang="en-US" dirty="0" smtClean="0"/>
            <a:t> </a:t>
          </a:r>
          <a:r>
            <a:rPr lang="en-US" dirty="0" err="1" smtClean="0"/>
            <a:t>bo’lgan</a:t>
          </a:r>
          <a:r>
            <a:rPr lang="en-US" dirty="0" smtClean="0"/>
            <a:t> </a:t>
          </a:r>
          <a:r>
            <a:rPr lang="en-US" dirty="0" err="1" smtClean="0"/>
            <a:t>qator</a:t>
          </a:r>
          <a:r>
            <a:rPr lang="en-US" dirty="0" smtClean="0"/>
            <a:t> </a:t>
          </a:r>
          <a:r>
            <a:rPr lang="en-US" dirty="0" err="1" smtClean="0"/>
            <a:t>qonunlar</a:t>
          </a:r>
          <a:r>
            <a:rPr lang="en-US" dirty="0" smtClean="0"/>
            <a:t> </a:t>
          </a:r>
          <a:r>
            <a:rPr lang="en-US" dirty="0" err="1" smtClean="0"/>
            <a:t>mavjud</a:t>
          </a:r>
          <a:r>
            <a:rPr lang="en-US" dirty="0" smtClean="0"/>
            <a:t>.</a:t>
          </a:r>
          <a:endParaRPr lang="ru-RU" dirty="0"/>
        </a:p>
      </dgm:t>
    </dgm:pt>
    <dgm:pt modelId="{FA73AC3E-8C3E-4667-8CC9-C7779CD61D11}" type="parTrans" cxnId="{8A83D398-31DD-483A-9F4D-633D2374AA8C}">
      <dgm:prSet/>
      <dgm:spPr/>
      <dgm:t>
        <a:bodyPr/>
        <a:lstStyle/>
        <a:p>
          <a:endParaRPr lang="ru-RU"/>
        </a:p>
      </dgm:t>
    </dgm:pt>
    <dgm:pt modelId="{DC4E6B5E-35A8-4E65-BE22-91BECD4AE6A0}" type="sibTrans" cxnId="{8A83D398-31DD-483A-9F4D-633D2374AA8C}">
      <dgm:prSet/>
      <dgm:spPr/>
      <dgm:t>
        <a:bodyPr/>
        <a:lstStyle/>
        <a:p>
          <a:endParaRPr lang="ru-RU"/>
        </a:p>
      </dgm:t>
    </dgm:pt>
    <dgm:pt modelId="{F8ADB1EF-8A40-4730-BE75-959603AC76EC}" type="pres">
      <dgm:prSet presAssocID="{E15A4E1A-7644-4DD9-B998-A8A83FC6417B}" presName="linear" presStyleCnt="0">
        <dgm:presLayoutVars>
          <dgm:animLvl val="lvl"/>
          <dgm:resizeHandles val="exact"/>
        </dgm:presLayoutVars>
      </dgm:prSet>
      <dgm:spPr/>
      <dgm:t>
        <a:bodyPr/>
        <a:lstStyle/>
        <a:p>
          <a:endParaRPr lang="ru-RU"/>
        </a:p>
      </dgm:t>
    </dgm:pt>
    <dgm:pt modelId="{1F2C6778-0E6E-48F7-B4D7-128BCD8A5874}" type="pres">
      <dgm:prSet presAssocID="{DCCCF9D4-458D-4F31-9F3C-D2C16D828755}" presName="parentText" presStyleLbl="node1" presStyleIdx="0" presStyleCnt="1">
        <dgm:presLayoutVars>
          <dgm:chMax val="0"/>
          <dgm:bulletEnabled val="1"/>
        </dgm:presLayoutVars>
      </dgm:prSet>
      <dgm:spPr/>
      <dgm:t>
        <a:bodyPr/>
        <a:lstStyle/>
        <a:p>
          <a:endParaRPr lang="ru-RU"/>
        </a:p>
      </dgm:t>
    </dgm:pt>
  </dgm:ptLst>
  <dgm:cxnLst>
    <dgm:cxn modelId="{8A83D398-31DD-483A-9F4D-633D2374AA8C}" srcId="{E15A4E1A-7644-4DD9-B998-A8A83FC6417B}" destId="{DCCCF9D4-458D-4F31-9F3C-D2C16D828755}" srcOrd="0" destOrd="0" parTransId="{FA73AC3E-8C3E-4667-8CC9-C7779CD61D11}" sibTransId="{DC4E6B5E-35A8-4E65-BE22-91BECD4AE6A0}"/>
    <dgm:cxn modelId="{15BB2864-ECA8-4591-B2EE-AD1D5C9AC065}" type="presOf" srcId="{DCCCF9D4-458D-4F31-9F3C-D2C16D828755}" destId="{1F2C6778-0E6E-48F7-B4D7-128BCD8A5874}" srcOrd="0" destOrd="0" presId="urn:microsoft.com/office/officeart/2005/8/layout/vList2"/>
    <dgm:cxn modelId="{0D42A15A-2D82-46E7-B7E2-5942AB80AF34}" type="presOf" srcId="{E15A4E1A-7644-4DD9-B998-A8A83FC6417B}" destId="{F8ADB1EF-8A40-4730-BE75-959603AC76EC}" srcOrd="0" destOrd="0" presId="urn:microsoft.com/office/officeart/2005/8/layout/vList2"/>
    <dgm:cxn modelId="{AB7B69B9-9F6F-4942-82AD-E57649B769E6}" type="presParOf" srcId="{F8ADB1EF-8A40-4730-BE75-959603AC76EC}" destId="{1F2C6778-0E6E-48F7-B4D7-128BCD8A5874}"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9F488CE8-246B-4AA8-B007-80918E1D8058}" type="doc">
      <dgm:prSet loTypeId="urn:microsoft.com/office/officeart/2005/8/layout/process4" loCatId="list" qsTypeId="urn:microsoft.com/office/officeart/2005/8/quickstyle/3d2" qsCatId="3D" csTypeId="urn:microsoft.com/office/officeart/2005/8/colors/colorful2" csCatId="colorful" phldr="1"/>
      <dgm:spPr/>
      <dgm:t>
        <a:bodyPr/>
        <a:lstStyle/>
        <a:p>
          <a:endParaRPr lang="ru-RU"/>
        </a:p>
      </dgm:t>
    </dgm:pt>
    <dgm:pt modelId="{911245DC-6589-492C-A608-EA76D9D41136}">
      <dgm:prSet/>
      <dgm:spPr/>
      <dgm:t>
        <a:bodyPr/>
        <a:lstStyle/>
        <a:p>
          <a:pPr rtl="0"/>
          <a:r>
            <a:rPr lang="en-US" b="1" i="1" dirty="0" err="1" smtClean="0">
              <a:solidFill>
                <a:schemeClr val="tx1"/>
              </a:solidFill>
            </a:rPr>
            <a:t>Nisbiy</a:t>
          </a:r>
          <a:r>
            <a:rPr lang="en-US" b="1" i="1" dirty="0" smtClean="0">
              <a:solidFill>
                <a:schemeClr val="tx1"/>
              </a:solidFill>
            </a:rPr>
            <a:t> </a:t>
          </a:r>
          <a:r>
            <a:rPr lang="en-US" b="1" i="1" dirty="0" err="1" smtClean="0">
              <a:solidFill>
                <a:schemeClr val="tx1"/>
              </a:solidFill>
            </a:rPr>
            <a:t>minimumlar</a:t>
          </a:r>
          <a:r>
            <a:rPr lang="en-US" b="1" i="1" dirty="0" smtClean="0">
              <a:solidFill>
                <a:schemeClr val="tx1"/>
              </a:solidFill>
            </a:rPr>
            <a:t> </a:t>
          </a:r>
          <a:r>
            <a:rPr lang="en-US" b="1" i="1" dirty="0" err="1" smtClean="0">
              <a:solidFill>
                <a:schemeClr val="tx1"/>
              </a:solidFill>
            </a:rPr>
            <a:t>qonuni</a:t>
          </a:r>
          <a:r>
            <a:rPr lang="en-US" b="1" i="1" dirty="0" smtClean="0">
              <a:solidFill>
                <a:schemeClr val="tx1"/>
              </a:solidFill>
            </a:rPr>
            <a:t>. </a:t>
          </a:r>
          <a:r>
            <a:rPr lang="en-US" dirty="0" err="1" smtClean="0">
              <a:solidFill>
                <a:schemeClr val="tx1"/>
              </a:solidFill>
            </a:rPr>
            <a:t>Unga</a:t>
          </a:r>
          <a:r>
            <a:rPr lang="en-US" dirty="0" smtClean="0">
              <a:solidFill>
                <a:schemeClr val="tx1"/>
              </a:solidFill>
            </a:rPr>
            <a:t> </a:t>
          </a:r>
          <a:r>
            <a:rPr lang="en-US" dirty="0" err="1" smtClean="0">
              <a:solidFill>
                <a:schemeClr val="tx1"/>
              </a:solidFill>
            </a:rPr>
            <a:t>muvofiq</a:t>
          </a:r>
          <a:r>
            <a:rPr lang="en-US" dirty="0" smtClean="0">
              <a:solidFill>
                <a:schemeClr val="tx1"/>
              </a:solidFill>
            </a:rPr>
            <a:t> </a:t>
          </a:r>
          <a:r>
            <a:rPr lang="en-US" dirty="0" err="1" smtClean="0">
              <a:solidFill>
                <a:schemeClr val="tx1"/>
              </a:solidFill>
            </a:rPr>
            <a:t>tashqi</a:t>
          </a:r>
          <a:r>
            <a:rPr lang="en-US" dirty="0" smtClean="0">
              <a:solidFill>
                <a:schemeClr val="tx1"/>
              </a:solidFill>
            </a:rPr>
            <a:t> </a:t>
          </a:r>
          <a:r>
            <a:rPr lang="en-US" dirty="0" err="1" smtClean="0">
              <a:solidFill>
                <a:schemeClr val="tx1"/>
              </a:solidFill>
            </a:rPr>
            <a:t>ta’sirlar</a:t>
          </a:r>
          <a:r>
            <a:rPr lang="en-US" dirty="0" smtClean="0">
              <a:solidFill>
                <a:schemeClr val="tx1"/>
              </a:solidFill>
            </a:rPr>
            <a:t> </a:t>
          </a:r>
          <a:r>
            <a:rPr lang="en-US" dirty="0" err="1" smtClean="0">
              <a:solidFill>
                <a:schemeClr val="tx1"/>
              </a:solidFill>
            </a:rPr>
            <a:t>kattaligi</a:t>
          </a:r>
          <a:r>
            <a:rPr lang="en-US" dirty="0" smtClean="0">
              <a:solidFill>
                <a:schemeClr val="tx1"/>
              </a:solidFill>
            </a:rPr>
            <a:t> </a:t>
          </a:r>
          <a:r>
            <a:rPr lang="en-US" dirty="0" err="1" smtClean="0">
              <a:solidFill>
                <a:schemeClr val="tx1"/>
              </a:solidFill>
            </a:rPr>
            <a:t>yoki</a:t>
          </a:r>
          <a:r>
            <a:rPr lang="en-US" dirty="0" smtClean="0">
              <a:solidFill>
                <a:schemeClr val="tx1"/>
              </a:solidFill>
            </a:rPr>
            <a:t> </a:t>
          </a:r>
          <a:r>
            <a:rPr lang="en-US" dirty="0" err="1" smtClean="0">
              <a:solidFill>
                <a:schemeClr val="tx1"/>
              </a:solidFill>
            </a:rPr>
            <a:t>tizim</a:t>
          </a:r>
          <a:r>
            <a:rPr lang="en-US" dirty="0" smtClean="0">
              <a:solidFill>
                <a:schemeClr val="tx1"/>
              </a:solidFill>
            </a:rPr>
            <a:t> </a:t>
          </a:r>
          <a:r>
            <a:rPr lang="en-US" dirty="0" err="1" smtClean="0">
              <a:solidFill>
                <a:schemeClr val="tx1"/>
              </a:solidFill>
            </a:rPr>
            <a:t>tuzilmaviy</a:t>
          </a:r>
          <a:r>
            <a:rPr lang="en-US" dirty="0" smtClean="0">
              <a:solidFill>
                <a:schemeClr val="tx1"/>
              </a:solidFill>
            </a:rPr>
            <a:t> </a:t>
          </a:r>
          <a:r>
            <a:rPr lang="en-US" dirty="0" err="1" smtClean="0">
              <a:solidFill>
                <a:schemeClr val="tx1"/>
              </a:solidFill>
            </a:rPr>
            <a:t>holati</a:t>
          </a:r>
          <a:r>
            <a:rPr lang="en-US" dirty="0" smtClean="0">
              <a:solidFill>
                <a:schemeClr val="tx1"/>
              </a:solidFill>
            </a:rPr>
            <a:t> </a:t>
          </a:r>
          <a:r>
            <a:rPr lang="uz-Cyrl-UZ" dirty="0" smtClean="0">
              <a:solidFill>
                <a:schemeClr val="tx1"/>
              </a:solidFill>
            </a:rPr>
            <a:t>o’z</a:t>
          </a:r>
          <a:r>
            <a:rPr lang="en-US" dirty="0" err="1" smtClean="0">
              <a:solidFill>
                <a:schemeClr val="tx1"/>
              </a:solidFill>
            </a:rPr>
            <a:t>garishida</a:t>
          </a:r>
          <a:r>
            <a:rPr lang="en-US" dirty="0" smtClean="0">
              <a:solidFill>
                <a:schemeClr val="tx1"/>
              </a:solidFill>
            </a:rPr>
            <a:t> </a:t>
          </a:r>
          <a:r>
            <a:rPr lang="en-US" dirty="0" err="1" smtClean="0">
              <a:solidFill>
                <a:schemeClr val="tx1"/>
              </a:solidFill>
            </a:rPr>
            <a:t>bir</a:t>
          </a:r>
          <a:r>
            <a:rPr lang="en-US" dirty="0" smtClean="0">
              <a:solidFill>
                <a:schemeClr val="tx1"/>
              </a:solidFill>
            </a:rPr>
            <a:t> </a:t>
          </a:r>
          <a:r>
            <a:rPr lang="en-US" dirty="0" err="1" smtClean="0">
              <a:solidFill>
                <a:schemeClr val="tx1"/>
              </a:solidFill>
            </a:rPr>
            <a:t>va</a:t>
          </a:r>
          <a:r>
            <a:rPr lang="en-US" dirty="0" smtClean="0">
              <a:solidFill>
                <a:schemeClr val="tx1"/>
              </a:solidFill>
            </a:rPr>
            <a:t> </a:t>
          </a:r>
          <a:r>
            <a:rPr lang="en-US" dirty="0" err="1" smtClean="0">
              <a:solidFill>
                <a:schemeClr val="tx1"/>
              </a:solidFill>
            </a:rPr>
            <a:t>birdan</a:t>
          </a:r>
          <a:r>
            <a:rPr lang="en-US" dirty="0" smtClean="0">
              <a:solidFill>
                <a:schemeClr val="tx1"/>
              </a:solidFill>
            </a:rPr>
            <a:t> </a:t>
          </a:r>
          <a:r>
            <a:rPr lang="en-US" dirty="0" err="1" smtClean="0">
              <a:solidFill>
                <a:schemeClr val="tx1"/>
              </a:solidFill>
            </a:rPr>
            <a:t>kam</a:t>
          </a:r>
          <a:r>
            <a:rPr lang="en-US" dirty="0" smtClean="0">
              <a:solidFill>
                <a:schemeClr val="tx1"/>
              </a:solidFill>
            </a:rPr>
            <a:t> </a:t>
          </a:r>
          <a:r>
            <a:rPr lang="en-US" dirty="0" err="1" smtClean="0">
              <a:solidFill>
                <a:schemeClr val="tx1"/>
              </a:solidFill>
            </a:rPr>
            <a:t>bo’lgan</a:t>
          </a:r>
          <a:r>
            <a:rPr lang="en-US" dirty="0" smtClean="0">
              <a:solidFill>
                <a:schemeClr val="tx1"/>
              </a:solidFill>
            </a:rPr>
            <a:t> </a:t>
          </a:r>
          <a:r>
            <a:rPr lang="en-US" dirty="0" err="1" smtClean="0">
              <a:solidFill>
                <a:schemeClr val="tx1"/>
              </a:solidFill>
            </a:rPr>
            <a:t>nisbiy</a:t>
          </a:r>
          <a:r>
            <a:rPr lang="en-US" dirty="0" smtClean="0">
              <a:solidFill>
                <a:schemeClr val="tx1"/>
              </a:solidFill>
            </a:rPr>
            <a:t> </a:t>
          </a:r>
          <a:r>
            <a:rPr lang="en-US" dirty="0" err="1" smtClean="0">
              <a:solidFill>
                <a:schemeClr val="tx1"/>
              </a:solidFill>
            </a:rPr>
            <a:t>qarshilik</a:t>
          </a:r>
          <a:r>
            <a:rPr lang="en-US" dirty="0" smtClean="0">
              <a:solidFill>
                <a:schemeClr val="tx1"/>
              </a:solidFill>
            </a:rPr>
            <a:t> </a:t>
          </a:r>
          <a:r>
            <a:rPr lang="uz-Cyrl-UZ" dirty="0" smtClean="0">
              <a:solidFill>
                <a:schemeClr val="tx1"/>
              </a:solidFill>
            </a:rPr>
            <a:t>o’</a:t>
          </a:r>
          <a:r>
            <a:rPr lang="en-US" dirty="0" err="1" smtClean="0">
              <a:solidFill>
                <a:schemeClr val="tx1"/>
              </a:solidFill>
            </a:rPr>
            <a:t>rnatilganda</a:t>
          </a:r>
          <a:r>
            <a:rPr lang="en-US" dirty="0" smtClean="0">
              <a:solidFill>
                <a:schemeClr val="tx1"/>
              </a:solidFill>
            </a:rPr>
            <a:t> «</a:t>
          </a:r>
          <a:r>
            <a:rPr lang="en-US" dirty="0" err="1" smtClean="0">
              <a:solidFill>
                <a:schemeClr val="tx1"/>
              </a:solidFill>
            </a:rPr>
            <a:t>barbod</a:t>
          </a:r>
          <a:r>
            <a:rPr lang="en-US" dirty="0" smtClean="0">
              <a:solidFill>
                <a:schemeClr val="tx1"/>
              </a:solidFill>
            </a:rPr>
            <a:t> </a:t>
          </a:r>
          <a:r>
            <a:rPr lang="en-US" dirty="0" err="1" smtClean="0">
              <a:solidFill>
                <a:schemeClr val="tx1"/>
              </a:solidFill>
            </a:rPr>
            <a:t>qilish</a:t>
          </a:r>
          <a:r>
            <a:rPr lang="en-US" dirty="0" smtClean="0">
              <a:solidFill>
                <a:schemeClr val="tx1"/>
              </a:solidFill>
            </a:rPr>
            <a:t> </a:t>
          </a:r>
          <a:r>
            <a:rPr lang="en-US" dirty="0" err="1" smtClean="0">
              <a:solidFill>
                <a:schemeClr val="tx1"/>
              </a:solidFill>
            </a:rPr>
            <a:t>jarayoni</a:t>
          </a:r>
          <a:r>
            <a:rPr lang="en-US" dirty="0" smtClean="0">
              <a:solidFill>
                <a:schemeClr val="tx1"/>
              </a:solidFill>
            </a:rPr>
            <a:t>» </a:t>
          </a:r>
          <a:r>
            <a:rPr lang="en-US" dirty="0" err="1" smtClean="0">
              <a:solidFill>
                <a:schemeClr val="tx1"/>
              </a:solidFill>
            </a:rPr>
            <a:t>sodir</a:t>
          </a:r>
          <a:r>
            <a:rPr lang="en-US" dirty="0" smtClean="0">
              <a:solidFill>
                <a:schemeClr val="tx1"/>
              </a:solidFill>
            </a:rPr>
            <a:t> </a:t>
          </a:r>
          <a:r>
            <a:rPr lang="en-US" dirty="0" err="1" smtClean="0">
              <a:solidFill>
                <a:schemeClr val="tx1"/>
              </a:solidFill>
            </a:rPr>
            <a:t>bo’ladi</a:t>
          </a:r>
          <a:r>
            <a:rPr lang="en-US" dirty="0" smtClean="0">
              <a:solidFill>
                <a:schemeClr val="tx1"/>
              </a:solidFill>
            </a:rPr>
            <a:t>. </a:t>
          </a:r>
          <a:r>
            <a:rPr lang="en-US" dirty="0" err="1" smtClean="0">
              <a:solidFill>
                <a:schemeClr val="tx1"/>
              </a:solidFill>
            </a:rPr>
            <a:t>Ushbu</a:t>
          </a:r>
          <a:r>
            <a:rPr lang="en-US" dirty="0" smtClean="0">
              <a:solidFill>
                <a:schemeClr val="tx1"/>
              </a:solidFill>
            </a:rPr>
            <a:t> </a:t>
          </a:r>
          <a:r>
            <a:rPr lang="en-US" dirty="0" err="1" smtClean="0">
              <a:solidFill>
                <a:schemeClr val="tx1"/>
              </a:solidFill>
            </a:rPr>
            <a:t>qonunning</a:t>
          </a:r>
          <a:r>
            <a:rPr lang="en-US" dirty="0" smtClean="0">
              <a:solidFill>
                <a:schemeClr val="tx1"/>
              </a:solidFill>
            </a:rPr>
            <a:t> </a:t>
          </a:r>
          <a:r>
            <a:rPr lang="en-US" dirty="0" err="1" smtClean="0">
              <a:solidFill>
                <a:schemeClr val="tx1"/>
              </a:solidFill>
            </a:rPr>
            <a:t>amal</a:t>
          </a:r>
          <a:r>
            <a:rPr lang="en-US" dirty="0" smtClean="0">
              <a:solidFill>
                <a:schemeClr val="tx1"/>
              </a:solidFill>
            </a:rPr>
            <a:t> </a:t>
          </a:r>
          <a:r>
            <a:rPr lang="en-US" dirty="0" err="1" smtClean="0">
              <a:solidFill>
                <a:schemeClr val="tx1"/>
              </a:solidFill>
            </a:rPr>
            <a:t>qilishi</a:t>
          </a:r>
          <a:r>
            <a:rPr lang="en-US" dirty="0" smtClean="0">
              <a:solidFill>
                <a:schemeClr val="tx1"/>
              </a:solidFill>
            </a:rPr>
            <a:t>, </a:t>
          </a:r>
          <a:r>
            <a:rPr lang="en-US" dirty="0" err="1" smtClean="0">
              <a:solidFill>
                <a:schemeClr val="tx1"/>
              </a:solidFill>
            </a:rPr>
            <a:t>tashkiliy</a:t>
          </a:r>
          <a:r>
            <a:rPr lang="en-US" dirty="0" smtClean="0">
              <a:solidFill>
                <a:schemeClr val="tx1"/>
              </a:solidFill>
            </a:rPr>
            <a:t> </a:t>
          </a:r>
          <a:r>
            <a:rPr lang="en-US" dirty="0" err="1" smtClean="0">
              <a:solidFill>
                <a:schemeClr val="tx1"/>
              </a:solidFill>
            </a:rPr>
            <a:t>tuzilmalardagi</a:t>
          </a:r>
          <a:r>
            <a:rPr lang="en-US" dirty="0" smtClean="0">
              <a:solidFill>
                <a:schemeClr val="tx1"/>
              </a:solidFill>
            </a:rPr>
            <a:t> «</a:t>
          </a:r>
          <a:r>
            <a:rPr lang="en-US" dirty="0" err="1" smtClean="0">
              <a:solidFill>
                <a:schemeClr val="tx1"/>
              </a:solidFill>
            </a:rPr>
            <a:t>ojiz</a:t>
          </a:r>
          <a:r>
            <a:rPr lang="en-US" dirty="0" smtClean="0">
              <a:solidFill>
                <a:schemeClr val="tx1"/>
              </a:solidFill>
            </a:rPr>
            <a:t> b</a:t>
          </a:r>
          <a:r>
            <a:rPr lang="uz-Cyrl-UZ" dirty="0" smtClean="0">
              <a:solidFill>
                <a:schemeClr val="tx1"/>
              </a:solidFill>
            </a:rPr>
            <a:t>o’</a:t>
          </a:r>
          <a:r>
            <a:rPr lang="en-US" dirty="0" err="1" smtClean="0">
              <a:solidFill>
                <a:schemeClr val="tx1"/>
              </a:solidFill>
            </a:rPr>
            <a:t>g’in</a:t>
          </a:r>
          <a:r>
            <a:rPr lang="en-US" dirty="0" smtClean="0">
              <a:solidFill>
                <a:schemeClr val="tx1"/>
              </a:solidFill>
            </a:rPr>
            <a:t>» </a:t>
          </a:r>
          <a:r>
            <a:rPr lang="en-US" dirty="0" err="1" smtClean="0">
              <a:solidFill>
                <a:schemeClr val="tx1"/>
              </a:solidFill>
            </a:rPr>
            <a:t>yoki</a:t>
          </a:r>
          <a:r>
            <a:rPr lang="en-US" dirty="0" smtClean="0">
              <a:solidFill>
                <a:schemeClr val="tx1"/>
              </a:solidFill>
            </a:rPr>
            <a:t> tor joy </a:t>
          </a:r>
          <a:r>
            <a:rPr lang="en-US" dirty="0" err="1" smtClean="0">
              <a:solidFill>
                <a:schemeClr val="tx1"/>
              </a:solidFill>
            </a:rPr>
            <a:t>muammosi</a:t>
          </a:r>
          <a:r>
            <a:rPr lang="en-US" dirty="0" smtClean="0">
              <a:solidFill>
                <a:schemeClr val="tx1"/>
              </a:solidFill>
            </a:rPr>
            <a:t> </a:t>
          </a:r>
          <a:r>
            <a:rPr lang="en-US" dirty="0" err="1" smtClean="0">
              <a:solidFill>
                <a:schemeClr val="tx1"/>
              </a:solidFill>
            </a:rPr>
            <a:t>bilan</a:t>
          </a:r>
          <a:r>
            <a:rPr lang="en-US" dirty="0" smtClean="0">
              <a:solidFill>
                <a:schemeClr val="tx1"/>
              </a:solidFill>
            </a:rPr>
            <a:t> </a:t>
          </a:r>
          <a:r>
            <a:rPr lang="en-US" dirty="0" err="1" smtClean="0">
              <a:solidFill>
                <a:schemeClr val="tx1"/>
              </a:solidFill>
            </a:rPr>
            <a:t>bog’liqdir</a:t>
          </a:r>
          <a:r>
            <a:rPr lang="en-US" dirty="0" smtClean="0">
              <a:solidFill>
                <a:schemeClr val="tx1"/>
              </a:solidFill>
            </a:rPr>
            <a:t>. </a:t>
          </a:r>
          <a:endParaRPr lang="ru-RU" dirty="0">
            <a:solidFill>
              <a:schemeClr val="tx1"/>
            </a:solidFill>
          </a:endParaRPr>
        </a:p>
      </dgm:t>
    </dgm:pt>
    <dgm:pt modelId="{E1FA7F30-EECC-4332-9A16-EB04C3AC2820}" type="parTrans" cxnId="{1C824E47-4D01-44EF-B77B-5D3614C665D1}">
      <dgm:prSet/>
      <dgm:spPr/>
      <dgm:t>
        <a:bodyPr/>
        <a:lstStyle/>
        <a:p>
          <a:endParaRPr lang="ru-RU"/>
        </a:p>
      </dgm:t>
    </dgm:pt>
    <dgm:pt modelId="{4B2B9168-9198-4D03-9F13-4D24CE3D1478}" type="sibTrans" cxnId="{1C824E47-4D01-44EF-B77B-5D3614C665D1}">
      <dgm:prSet/>
      <dgm:spPr/>
      <dgm:t>
        <a:bodyPr/>
        <a:lstStyle/>
        <a:p>
          <a:endParaRPr lang="ru-RU"/>
        </a:p>
      </dgm:t>
    </dgm:pt>
    <dgm:pt modelId="{C2F413F3-2A05-4833-86B1-4C364CE85528}">
      <dgm:prSet custT="1"/>
      <dgm:spPr/>
      <dgm:t>
        <a:bodyPr/>
        <a:lstStyle/>
        <a:p>
          <a:pPr rtl="0"/>
          <a:r>
            <a:rPr lang="en-US" sz="2400" b="1" i="1" dirty="0" err="1" smtClean="0">
              <a:solidFill>
                <a:schemeClr val="tx1"/>
              </a:solidFill>
              <a:latin typeface="Times New Roman" pitchFamily="18" charset="0"/>
              <a:cs typeface="Times New Roman" pitchFamily="18" charset="0"/>
            </a:rPr>
            <a:t>O’sish</a:t>
          </a:r>
          <a:r>
            <a:rPr lang="en-US" sz="2400" b="1" i="1" dirty="0" smtClean="0">
              <a:solidFill>
                <a:schemeClr val="tx1"/>
              </a:solidFill>
              <a:latin typeface="Times New Roman" pitchFamily="18" charset="0"/>
              <a:cs typeface="Times New Roman" pitchFamily="18" charset="0"/>
            </a:rPr>
            <a:t> </a:t>
          </a:r>
          <a:r>
            <a:rPr lang="en-US" sz="2400" b="1" i="1" dirty="0" err="1" smtClean="0">
              <a:solidFill>
                <a:schemeClr val="tx1"/>
              </a:solidFill>
              <a:latin typeface="Times New Roman" pitchFamily="18" charset="0"/>
              <a:cs typeface="Times New Roman" pitchFamily="18" charset="0"/>
            </a:rPr>
            <a:t>omillarining</a:t>
          </a:r>
          <a:r>
            <a:rPr lang="en-US" sz="2400" b="1" i="1" dirty="0" smtClean="0">
              <a:solidFill>
                <a:schemeClr val="tx1"/>
              </a:solidFill>
              <a:latin typeface="Times New Roman" pitchFamily="18" charset="0"/>
              <a:cs typeface="Times New Roman" pitchFamily="18" charset="0"/>
            </a:rPr>
            <a:t> </a:t>
          </a:r>
          <a:r>
            <a:rPr lang="en-US" sz="2400" b="1" i="1" dirty="0" err="1" smtClean="0">
              <a:solidFill>
                <a:schemeClr val="tx1"/>
              </a:solidFill>
              <a:latin typeface="Times New Roman" pitchFamily="18" charset="0"/>
              <a:cs typeface="Times New Roman" pitchFamily="18" charset="0"/>
            </a:rPr>
            <a:t>birgalikdagi</a:t>
          </a:r>
          <a:r>
            <a:rPr lang="en-US" sz="2400" b="1" i="1" dirty="0" smtClean="0">
              <a:solidFill>
                <a:schemeClr val="tx1"/>
              </a:solidFill>
              <a:latin typeface="Times New Roman" pitchFamily="18" charset="0"/>
              <a:cs typeface="Times New Roman" pitchFamily="18" charset="0"/>
            </a:rPr>
            <a:t> </a:t>
          </a:r>
          <a:r>
            <a:rPr lang="en-US" sz="2400" b="1" i="1" dirty="0" err="1" smtClean="0">
              <a:solidFill>
                <a:schemeClr val="tx1"/>
              </a:solidFill>
              <a:latin typeface="Times New Roman" pitchFamily="18" charset="0"/>
              <a:cs typeface="Times New Roman" pitchFamily="18" charset="0"/>
            </a:rPr>
            <a:t>amal</a:t>
          </a:r>
          <a:r>
            <a:rPr lang="en-US" sz="2400" b="1" i="1" dirty="0" smtClean="0">
              <a:solidFill>
                <a:schemeClr val="tx1"/>
              </a:solidFill>
              <a:latin typeface="Times New Roman" pitchFamily="18" charset="0"/>
              <a:cs typeface="Times New Roman" pitchFamily="18" charset="0"/>
            </a:rPr>
            <a:t> </a:t>
          </a:r>
          <a:r>
            <a:rPr lang="en-US" sz="2400" b="1" i="1" dirty="0" err="1" smtClean="0">
              <a:solidFill>
                <a:schemeClr val="tx1"/>
              </a:solidFill>
              <a:latin typeface="Times New Roman" pitchFamily="18" charset="0"/>
              <a:cs typeface="Times New Roman" pitchFamily="18" charset="0"/>
            </a:rPr>
            <a:t>qilish</a:t>
          </a:r>
          <a:r>
            <a:rPr lang="en-US" sz="2400" b="1" i="1" dirty="0" smtClean="0">
              <a:solidFill>
                <a:schemeClr val="tx1"/>
              </a:solidFill>
              <a:latin typeface="Times New Roman" pitchFamily="18" charset="0"/>
              <a:cs typeface="Times New Roman" pitchFamily="18" charset="0"/>
            </a:rPr>
            <a:t> </a:t>
          </a:r>
          <a:r>
            <a:rPr lang="en-US" sz="2400" b="1" i="1" dirty="0" err="1" smtClean="0">
              <a:solidFill>
                <a:schemeClr val="tx1"/>
              </a:solidFill>
              <a:latin typeface="Times New Roman" pitchFamily="18" charset="0"/>
              <a:cs typeface="Times New Roman" pitchFamily="18" charset="0"/>
            </a:rPr>
            <a:t>qonuni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Ushbu</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qonunga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muvofiq</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hosil</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kattaligiga</a:t>
          </a:r>
          <a:r>
            <a:rPr lang="en-US" sz="2400" dirty="0" smtClean="0">
              <a:solidFill>
                <a:schemeClr val="tx1"/>
              </a:solidFill>
              <a:latin typeface="Times New Roman" pitchFamily="18" charset="0"/>
              <a:cs typeface="Times New Roman" pitchFamily="18" charset="0"/>
            </a:rPr>
            <a:t>, minimum </a:t>
          </a:r>
          <a:r>
            <a:rPr lang="en-US" sz="2400" dirty="0" err="1" smtClean="0">
              <a:solidFill>
                <a:schemeClr val="tx1"/>
              </a:solidFill>
              <a:latin typeface="Times New Roman" pitchFamily="18" charset="0"/>
              <a:cs typeface="Times New Roman" pitchFamily="18" charset="0"/>
            </a:rPr>
            <a:t>qiymatga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ega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bo’lgan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biror-bir</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omil</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emas</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balki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ularning</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yig’indisi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ta’sir</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ko</a:t>
          </a:r>
          <a:r>
            <a:rPr lang="en-US" sz="2400" dirty="0" smtClean="0">
              <a:solidFill>
                <a:schemeClr val="tx1"/>
              </a:solidFill>
              <a:latin typeface="Times New Roman" pitchFamily="18" charset="0"/>
              <a:cs typeface="Times New Roman" pitchFamily="18" charset="0"/>
            </a:rPr>
            <a:t>’’</a:t>
          </a:r>
          <a:r>
            <a:rPr lang="en-US" sz="2400" dirty="0" err="1" smtClean="0">
              <a:solidFill>
                <a:schemeClr val="tx1"/>
              </a:solidFill>
              <a:latin typeface="Times New Roman" pitchFamily="18" charset="0"/>
              <a:cs typeface="Times New Roman" pitchFamily="18" charset="0"/>
            </a:rPr>
            <a:t>rsatadi</a:t>
          </a:r>
          <a:r>
            <a:rPr lang="en-US" sz="2400" dirty="0" smtClean="0">
              <a:solidFill>
                <a:schemeClr val="tx1"/>
              </a:solidFill>
              <a:latin typeface="Times New Roman" pitchFamily="18" charset="0"/>
              <a:cs typeface="Times New Roman" pitchFamily="18" charset="0"/>
            </a:rPr>
            <a:t>. O’’</a:t>
          </a:r>
          <a:r>
            <a:rPr lang="en-US" sz="2400" dirty="0" err="1" smtClean="0">
              <a:solidFill>
                <a:schemeClr val="tx1"/>
              </a:solidFill>
              <a:latin typeface="Times New Roman" pitchFamily="18" charset="0"/>
              <a:cs typeface="Times New Roman" pitchFamily="18" charset="0"/>
            </a:rPr>
            <a:t>zgartirish</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kiritilganda</a:t>
          </a:r>
          <a:r>
            <a:rPr lang="en-US" sz="2400" dirty="0" smtClean="0">
              <a:solidFill>
                <a:schemeClr val="tx1"/>
              </a:solidFill>
              <a:latin typeface="Times New Roman" pitchFamily="18" charset="0"/>
              <a:cs typeface="Times New Roman" pitchFamily="18" charset="0"/>
            </a:rPr>
            <a:t> o’’</a:t>
          </a:r>
          <a:r>
            <a:rPr lang="en-US" sz="2400" dirty="0" err="1" smtClean="0">
              <a:solidFill>
                <a:schemeClr val="tx1"/>
              </a:solidFill>
              <a:latin typeface="Times New Roman" pitchFamily="18" charset="0"/>
              <a:cs typeface="Times New Roman" pitchFamily="18" charset="0"/>
            </a:rPr>
            <a:t>sish</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omillarining</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har</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biri</a:t>
          </a:r>
          <a:r>
            <a:rPr lang="en-US" sz="2400" dirty="0" smtClean="0">
              <a:solidFill>
                <a:schemeClr val="tx1"/>
              </a:solidFill>
              <a:latin typeface="Times New Roman" pitchFamily="18" charset="0"/>
              <a:cs typeface="Times New Roman" pitchFamily="18" charset="0"/>
            </a:rPr>
            <a:t>, u </a:t>
          </a:r>
          <a:r>
            <a:rPr lang="en-US" sz="2400" dirty="0" err="1" smtClean="0">
              <a:solidFill>
                <a:schemeClr val="tx1"/>
              </a:solidFill>
              <a:latin typeface="Times New Roman" pitchFamily="18" charset="0"/>
              <a:cs typeface="Times New Roman" pitchFamily="18" charset="0"/>
            </a:rPr>
            <a:t>qanday</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qiymatga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egaligidan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qat’iy</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nazar</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hosilga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o’’z</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ta’sirini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ko’rsatadi</a:t>
          </a:r>
          <a:r>
            <a:rPr lang="en-US" sz="2400" dirty="0" smtClean="0">
              <a:solidFill>
                <a:schemeClr val="tx1"/>
              </a:solidFill>
              <a:latin typeface="Times New Roman" pitchFamily="18" charset="0"/>
              <a:cs typeface="Times New Roman" pitchFamily="18" charset="0"/>
            </a:rPr>
            <a:t>.</a:t>
          </a:r>
          <a:endParaRPr lang="ru-RU" sz="2400" dirty="0">
            <a:solidFill>
              <a:schemeClr val="tx1"/>
            </a:solidFill>
            <a:latin typeface="Times New Roman" pitchFamily="18" charset="0"/>
            <a:cs typeface="Times New Roman" pitchFamily="18" charset="0"/>
          </a:endParaRPr>
        </a:p>
      </dgm:t>
    </dgm:pt>
    <dgm:pt modelId="{7A07C9F5-E8BD-4BA0-A07A-CB00AC93479A}" type="parTrans" cxnId="{01AC1519-2F7E-4005-958C-935CE98BADB8}">
      <dgm:prSet/>
      <dgm:spPr/>
      <dgm:t>
        <a:bodyPr/>
        <a:lstStyle/>
        <a:p>
          <a:endParaRPr lang="ru-RU"/>
        </a:p>
      </dgm:t>
    </dgm:pt>
    <dgm:pt modelId="{3948F9C8-5DF1-4FCA-9619-BFC2E7DF4F26}" type="sibTrans" cxnId="{01AC1519-2F7E-4005-958C-935CE98BADB8}">
      <dgm:prSet/>
      <dgm:spPr/>
      <dgm:t>
        <a:bodyPr/>
        <a:lstStyle/>
        <a:p>
          <a:endParaRPr lang="ru-RU"/>
        </a:p>
      </dgm:t>
    </dgm:pt>
    <dgm:pt modelId="{8C566FB1-F13D-4E04-9763-A42C9E7C0105}">
      <dgm:prSet custT="1"/>
      <dgm:spPr/>
      <dgm:t>
        <a:bodyPr/>
        <a:lstStyle/>
        <a:p>
          <a:pPr rtl="0"/>
          <a:r>
            <a:rPr lang="en-US" sz="2000" b="1" i="1" dirty="0" err="1" smtClean="0">
              <a:solidFill>
                <a:schemeClr val="tx1"/>
              </a:solidFill>
            </a:rPr>
            <a:t>Dinamik</a:t>
          </a:r>
          <a:r>
            <a:rPr lang="en-US" sz="2000" b="1" i="1" dirty="0" smtClean="0">
              <a:solidFill>
                <a:schemeClr val="tx1"/>
              </a:solidFill>
            </a:rPr>
            <a:t> </a:t>
          </a:r>
          <a:r>
            <a:rPr lang="en-US" sz="2000" b="1" i="1" dirty="0" err="1" smtClean="0">
              <a:solidFill>
                <a:schemeClr val="tx1"/>
              </a:solidFill>
            </a:rPr>
            <a:t>muvozanat</a:t>
          </a:r>
          <a:r>
            <a:rPr lang="en-US" sz="2000" b="1" i="1" dirty="0" smtClean="0">
              <a:solidFill>
                <a:schemeClr val="tx1"/>
              </a:solidFill>
            </a:rPr>
            <a:t> </a:t>
          </a:r>
          <a:r>
            <a:rPr lang="en-US" sz="2000" b="1" i="1" dirty="0" err="1" smtClean="0">
              <a:solidFill>
                <a:schemeClr val="tx1"/>
              </a:solidFill>
            </a:rPr>
            <a:t>qonuni</a:t>
          </a:r>
          <a:r>
            <a:rPr lang="en-US" sz="2000" b="1" i="1" dirty="0" smtClean="0">
              <a:solidFill>
                <a:schemeClr val="tx1"/>
              </a:solidFill>
            </a:rPr>
            <a:t>.</a:t>
          </a:r>
          <a:r>
            <a:rPr lang="en-US" sz="2000" dirty="0" smtClean="0">
              <a:solidFill>
                <a:schemeClr val="tx1"/>
              </a:solidFill>
            </a:rPr>
            <a:t> </a:t>
          </a:r>
          <a:r>
            <a:rPr lang="en-US" sz="2000" dirty="0" err="1" smtClean="0">
              <a:solidFill>
                <a:schemeClr val="tx1"/>
              </a:solidFill>
            </a:rPr>
            <a:t>Qonunning</a:t>
          </a:r>
          <a:r>
            <a:rPr lang="en-US" sz="2000" dirty="0" smtClean="0">
              <a:solidFill>
                <a:schemeClr val="tx1"/>
              </a:solidFill>
            </a:rPr>
            <a:t> </a:t>
          </a:r>
          <a:r>
            <a:rPr lang="en-US" sz="2000" dirty="0" err="1" smtClean="0">
              <a:solidFill>
                <a:schemeClr val="tx1"/>
              </a:solidFill>
            </a:rPr>
            <a:t>mohiyati</a:t>
          </a:r>
          <a:r>
            <a:rPr lang="en-US" sz="2000" dirty="0" smtClean="0">
              <a:solidFill>
                <a:schemeClr val="tx1"/>
              </a:solidFill>
            </a:rPr>
            <a:t> </a:t>
          </a:r>
          <a:r>
            <a:rPr lang="uz-Cyrl-UZ" sz="2000" dirty="0" smtClean="0">
              <a:solidFill>
                <a:schemeClr val="tx1"/>
              </a:solidFill>
            </a:rPr>
            <a:t>va </a:t>
          </a:r>
          <a:r>
            <a:rPr lang="en-US" sz="2000" dirty="0" err="1" smtClean="0">
              <a:solidFill>
                <a:schemeClr val="tx1"/>
              </a:solidFill>
            </a:rPr>
            <a:t>mazmuni</a:t>
          </a:r>
          <a:r>
            <a:rPr lang="en-US" sz="2000" dirty="0" smtClean="0">
              <a:solidFill>
                <a:schemeClr val="tx1"/>
              </a:solidFill>
            </a:rPr>
            <a:t> </a:t>
          </a:r>
          <a:r>
            <a:rPr lang="en-US" sz="2000" dirty="0" err="1" smtClean="0">
              <a:solidFill>
                <a:schemeClr val="tx1"/>
              </a:solidFill>
            </a:rPr>
            <a:t>shundaki</a:t>
          </a:r>
          <a:r>
            <a:rPr lang="en-US" sz="2000" dirty="0" smtClean="0">
              <a:solidFill>
                <a:schemeClr val="tx1"/>
              </a:solidFill>
            </a:rPr>
            <a:t>, </a:t>
          </a:r>
          <a:r>
            <a:rPr lang="en-US" sz="2000" dirty="0" err="1" smtClean="0">
              <a:solidFill>
                <a:schemeClr val="tx1"/>
              </a:solidFill>
            </a:rPr>
            <a:t>agarda</a:t>
          </a:r>
          <a:r>
            <a:rPr lang="en-US" sz="2000" dirty="0" smtClean="0">
              <a:solidFill>
                <a:schemeClr val="tx1"/>
              </a:solidFill>
            </a:rPr>
            <a:t> </a:t>
          </a:r>
          <a:r>
            <a:rPr lang="en-US" sz="2000" dirty="0" err="1" smtClean="0">
              <a:solidFill>
                <a:schemeClr val="tx1"/>
              </a:solidFill>
            </a:rPr>
            <a:t>tizimga</a:t>
          </a:r>
          <a:r>
            <a:rPr lang="en-US" sz="2000" dirty="0" smtClean="0">
              <a:solidFill>
                <a:schemeClr val="tx1"/>
              </a:solidFill>
            </a:rPr>
            <a:t> </a:t>
          </a:r>
          <a:r>
            <a:rPr lang="en-US" sz="2000" dirty="0" err="1" smtClean="0">
              <a:solidFill>
                <a:schemeClr val="tx1"/>
              </a:solidFill>
            </a:rPr>
            <a:t>uning</a:t>
          </a:r>
          <a:r>
            <a:rPr lang="en-US" sz="2000" dirty="0" smtClean="0">
              <a:solidFill>
                <a:schemeClr val="tx1"/>
              </a:solidFill>
            </a:rPr>
            <a:t> </a:t>
          </a:r>
          <a:r>
            <a:rPr lang="en-US" sz="2000" dirty="0" err="1" smtClean="0">
              <a:solidFill>
                <a:schemeClr val="tx1"/>
              </a:solidFill>
            </a:rPr>
            <a:t>muvozanatini</a:t>
          </a:r>
          <a:r>
            <a:rPr lang="en-US" sz="2000" dirty="0" smtClean="0">
              <a:solidFill>
                <a:schemeClr val="tx1"/>
              </a:solidFill>
            </a:rPr>
            <a:t> </a:t>
          </a:r>
          <a:r>
            <a:rPr lang="en-US" sz="2000" dirty="0" err="1" smtClean="0">
              <a:solidFill>
                <a:schemeClr val="tx1"/>
              </a:solidFill>
            </a:rPr>
            <a:t>buzuvchi</a:t>
          </a:r>
          <a:r>
            <a:rPr lang="en-US" sz="2000" dirty="0" smtClean="0">
              <a:solidFill>
                <a:schemeClr val="tx1"/>
              </a:solidFill>
            </a:rPr>
            <a:t> </a:t>
          </a:r>
          <a:r>
            <a:rPr lang="en-US" sz="2000" dirty="0" err="1" smtClean="0">
              <a:solidFill>
                <a:schemeClr val="tx1"/>
              </a:solidFill>
            </a:rPr>
            <a:t>biror</a:t>
          </a:r>
          <a:r>
            <a:rPr lang="uz-Cyrl-UZ" sz="2000" dirty="0" smtClean="0">
              <a:solidFill>
                <a:schemeClr val="tx1"/>
              </a:solidFill>
            </a:rPr>
            <a:t>-</a:t>
          </a:r>
          <a:r>
            <a:rPr lang="en-US" sz="2000" dirty="0" err="1" smtClean="0">
              <a:solidFill>
                <a:schemeClr val="tx1"/>
              </a:solidFill>
            </a:rPr>
            <a:t>bir</a:t>
          </a:r>
          <a:r>
            <a:rPr lang="en-US" sz="2000" dirty="0" smtClean="0">
              <a:solidFill>
                <a:schemeClr val="tx1"/>
              </a:solidFill>
            </a:rPr>
            <a:t> </a:t>
          </a:r>
          <a:r>
            <a:rPr lang="en-US" sz="2000" dirty="0" err="1" smtClean="0">
              <a:solidFill>
                <a:schemeClr val="tx1"/>
              </a:solidFill>
            </a:rPr>
            <a:t>omil</a:t>
          </a:r>
          <a:r>
            <a:rPr lang="en-US" sz="2000" dirty="0" smtClean="0">
              <a:solidFill>
                <a:schemeClr val="tx1"/>
              </a:solidFill>
            </a:rPr>
            <a:t> </a:t>
          </a:r>
          <a:r>
            <a:rPr lang="en-US" sz="2000" dirty="0" err="1" smtClean="0">
              <a:solidFill>
                <a:schemeClr val="tx1"/>
              </a:solidFill>
            </a:rPr>
            <a:t>ta’sir</a:t>
          </a:r>
          <a:r>
            <a:rPr lang="en-US" sz="2000" dirty="0" smtClean="0">
              <a:solidFill>
                <a:schemeClr val="tx1"/>
              </a:solidFill>
            </a:rPr>
            <a:t> </a:t>
          </a:r>
          <a:r>
            <a:rPr lang="en-US" sz="2000" dirty="0" err="1" smtClean="0">
              <a:solidFill>
                <a:schemeClr val="tx1"/>
              </a:solidFill>
            </a:rPr>
            <a:t>qilsa</a:t>
          </a:r>
          <a:r>
            <a:rPr lang="en-US" sz="2000" dirty="0" smtClean="0">
              <a:solidFill>
                <a:schemeClr val="tx1"/>
              </a:solidFill>
            </a:rPr>
            <a:t>, </a:t>
          </a:r>
          <a:r>
            <a:rPr lang="en-US" sz="2000" dirty="0" err="1" smtClean="0">
              <a:solidFill>
                <a:schemeClr val="tx1"/>
              </a:solidFill>
            </a:rPr>
            <a:t>unda</a:t>
          </a:r>
          <a:r>
            <a:rPr lang="en-US" sz="2000" dirty="0" smtClean="0">
              <a:solidFill>
                <a:schemeClr val="tx1"/>
              </a:solidFill>
            </a:rPr>
            <a:t> </a:t>
          </a:r>
          <a:r>
            <a:rPr lang="en-US" sz="2000" dirty="0" err="1" smtClean="0">
              <a:solidFill>
                <a:schemeClr val="tx1"/>
              </a:solidFill>
            </a:rPr>
            <a:t>tizim</a:t>
          </a:r>
          <a:r>
            <a:rPr lang="en-US" sz="2000" dirty="0" smtClean="0">
              <a:solidFill>
                <a:schemeClr val="tx1"/>
              </a:solidFill>
            </a:rPr>
            <a:t> </a:t>
          </a:r>
          <a:r>
            <a:rPr lang="en-US" sz="2000" dirty="0" err="1" smtClean="0">
              <a:solidFill>
                <a:schemeClr val="tx1"/>
              </a:solidFill>
            </a:rPr>
            <a:t>ichidagi</a:t>
          </a:r>
          <a:r>
            <a:rPr lang="en-US" sz="2000" dirty="0" smtClean="0">
              <a:solidFill>
                <a:schemeClr val="tx1"/>
              </a:solidFill>
            </a:rPr>
            <a:t> </a:t>
          </a:r>
          <a:r>
            <a:rPr lang="en-US" sz="2000" dirty="0" err="1" smtClean="0">
              <a:solidFill>
                <a:schemeClr val="tx1"/>
              </a:solidFill>
            </a:rPr>
            <a:t>ushbu</a:t>
          </a:r>
          <a:r>
            <a:rPr lang="en-US" sz="2000" dirty="0" smtClean="0">
              <a:solidFill>
                <a:schemeClr val="tx1"/>
              </a:solidFill>
            </a:rPr>
            <a:t> </a:t>
          </a:r>
          <a:r>
            <a:rPr lang="uz-Cyrl-UZ" sz="2000" dirty="0" smtClean="0">
              <a:solidFill>
                <a:schemeClr val="tx1"/>
              </a:solidFill>
            </a:rPr>
            <a:t>o’z</a:t>
          </a:r>
          <a:r>
            <a:rPr lang="en-US" sz="2000" dirty="0" err="1" smtClean="0">
              <a:solidFill>
                <a:schemeClr val="tx1"/>
              </a:solidFill>
            </a:rPr>
            <a:t>garishga</a:t>
          </a:r>
          <a:r>
            <a:rPr lang="en-US" sz="2000" dirty="0" smtClean="0">
              <a:solidFill>
                <a:schemeClr val="tx1"/>
              </a:solidFill>
            </a:rPr>
            <a:t> </a:t>
          </a:r>
          <a:r>
            <a:rPr lang="en-US" sz="2000" dirty="0" err="1" smtClean="0">
              <a:solidFill>
                <a:schemeClr val="tx1"/>
              </a:solidFill>
            </a:rPr>
            <a:t>qarama-qarshi</a:t>
          </a:r>
          <a:r>
            <a:rPr lang="en-US" sz="2000" dirty="0" smtClean="0">
              <a:solidFill>
                <a:schemeClr val="tx1"/>
              </a:solidFill>
            </a:rPr>
            <a:t> </a:t>
          </a:r>
          <a:r>
            <a:rPr lang="en-US" sz="2000" dirty="0" err="1" smtClean="0">
              <a:solidFill>
                <a:schemeClr val="tx1"/>
              </a:solidFill>
            </a:rPr>
            <a:t>bo’lgan</a:t>
          </a:r>
          <a:r>
            <a:rPr lang="en-US" sz="2000" dirty="0" smtClean="0">
              <a:solidFill>
                <a:schemeClr val="tx1"/>
              </a:solidFill>
            </a:rPr>
            <a:t> </a:t>
          </a:r>
          <a:r>
            <a:rPr lang="en-US" sz="2000" dirty="0" err="1" smtClean="0">
              <a:solidFill>
                <a:schemeClr val="tx1"/>
              </a:solidFill>
            </a:rPr>
            <a:t>jarayonlar</a:t>
          </a:r>
          <a:r>
            <a:rPr lang="en-US" sz="2000" dirty="0" smtClean="0">
              <a:solidFill>
                <a:schemeClr val="tx1"/>
              </a:solidFill>
            </a:rPr>
            <a:t> </a:t>
          </a:r>
          <a:r>
            <a:rPr lang="en-US" sz="2000" dirty="0" err="1" smtClean="0">
              <a:solidFill>
                <a:schemeClr val="tx1"/>
              </a:solidFill>
            </a:rPr>
            <a:t>yuz</a:t>
          </a:r>
          <a:r>
            <a:rPr lang="en-US" sz="2000" dirty="0" smtClean="0">
              <a:solidFill>
                <a:schemeClr val="tx1"/>
              </a:solidFill>
            </a:rPr>
            <a:t> </a:t>
          </a:r>
          <a:r>
            <a:rPr lang="en-US" sz="2000" dirty="0" err="1" smtClean="0">
              <a:solidFill>
                <a:schemeClr val="tx1"/>
              </a:solidFill>
            </a:rPr>
            <a:t>beradi</a:t>
          </a:r>
          <a:r>
            <a:rPr lang="en-US" sz="2000" dirty="0" smtClean="0">
              <a:solidFill>
                <a:schemeClr val="tx1"/>
              </a:solidFill>
            </a:rPr>
            <a:t>.</a:t>
          </a:r>
          <a:endParaRPr lang="ru-RU" sz="2000" dirty="0">
            <a:solidFill>
              <a:schemeClr val="tx1"/>
            </a:solidFill>
          </a:endParaRPr>
        </a:p>
      </dgm:t>
    </dgm:pt>
    <dgm:pt modelId="{B35CCEDB-7E3F-498C-98D5-AA5D18F64F18}" type="parTrans" cxnId="{1AFB63AF-432C-48EC-B395-DDA6DDA0ACC8}">
      <dgm:prSet/>
      <dgm:spPr/>
      <dgm:t>
        <a:bodyPr/>
        <a:lstStyle/>
        <a:p>
          <a:endParaRPr lang="ru-RU"/>
        </a:p>
      </dgm:t>
    </dgm:pt>
    <dgm:pt modelId="{08BEE6BD-7F54-452C-AF6F-7653A20B61E4}" type="sibTrans" cxnId="{1AFB63AF-432C-48EC-B395-DDA6DDA0ACC8}">
      <dgm:prSet/>
      <dgm:spPr/>
      <dgm:t>
        <a:bodyPr/>
        <a:lstStyle/>
        <a:p>
          <a:endParaRPr lang="ru-RU"/>
        </a:p>
      </dgm:t>
    </dgm:pt>
    <dgm:pt modelId="{124330C9-DE8F-4B2F-96DB-5DB52305F8AC}" type="pres">
      <dgm:prSet presAssocID="{9F488CE8-246B-4AA8-B007-80918E1D8058}" presName="Name0" presStyleCnt="0">
        <dgm:presLayoutVars>
          <dgm:dir/>
          <dgm:animLvl val="lvl"/>
          <dgm:resizeHandles val="exact"/>
        </dgm:presLayoutVars>
      </dgm:prSet>
      <dgm:spPr/>
      <dgm:t>
        <a:bodyPr/>
        <a:lstStyle/>
        <a:p>
          <a:endParaRPr lang="ru-RU"/>
        </a:p>
      </dgm:t>
    </dgm:pt>
    <dgm:pt modelId="{0802795E-04A6-4940-BBE6-86E950A5212F}" type="pres">
      <dgm:prSet presAssocID="{8C566FB1-F13D-4E04-9763-A42C9E7C0105}" presName="boxAndChildren" presStyleCnt="0"/>
      <dgm:spPr/>
    </dgm:pt>
    <dgm:pt modelId="{CB72AAFA-9407-42D7-87EC-2FD65493AB79}" type="pres">
      <dgm:prSet presAssocID="{8C566FB1-F13D-4E04-9763-A42C9E7C0105}" presName="parentTextBox" presStyleLbl="node1" presStyleIdx="0" presStyleCnt="3" custScaleY="144365"/>
      <dgm:spPr/>
      <dgm:t>
        <a:bodyPr/>
        <a:lstStyle/>
        <a:p>
          <a:endParaRPr lang="ru-RU"/>
        </a:p>
      </dgm:t>
    </dgm:pt>
    <dgm:pt modelId="{5679AF94-E642-4D25-926D-3522BFEE3851}" type="pres">
      <dgm:prSet presAssocID="{3948F9C8-5DF1-4FCA-9619-BFC2E7DF4F26}" presName="sp" presStyleCnt="0"/>
      <dgm:spPr/>
    </dgm:pt>
    <dgm:pt modelId="{BFF605AF-E601-46BF-85A5-E6DF8CC9BB83}" type="pres">
      <dgm:prSet presAssocID="{C2F413F3-2A05-4833-86B1-4C364CE85528}" presName="arrowAndChildren" presStyleCnt="0"/>
      <dgm:spPr/>
    </dgm:pt>
    <dgm:pt modelId="{5001CB51-1F0C-4B37-908B-A04C5F1EE6D0}" type="pres">
      <dgm:prSet presAssocID="{C2F413F3-2A05-4833-86B1-4C364CE85528}" presName="parentTextArrow" presStyleLbl="node1" presStyleIdx="1" presStyleCnt="3" custScaleY="167647"/>
      <dgm:spPr/>
      <dgm:t>
        <a:bodyPr/>
        <a:lstStyle/>
        <a:p>
          <a:endParaRPr lang="ru-RU"/>
        </a:p>
      </dgm:t>
    </dgm:pt>
    <dgm:pt modelId="{4FB7929B-0139-420D-A3C3-B1823681962B}" type="pres">
      <dgm:prSet presAssocID="{4B2B9168-9198-4D03-9F13-4D24CE3D1478}" presName="sp" presStyleCnt="0"/>
      <dgm:spPr/>
    </dgm:pt>
    <dgm:pt modelId="{B45272F1-61C3-4168-B1A1-B04FD877B027}" type="pres">
      <dgm:prSet presAssocID="{911245DC-6589-492C-A608-EA76D9D41136}" presName="arrowAndChildren" presStyleCnt="0"/>
      <dgm:spPr/>
    </dgm:pt>
    <dgm:pt modelId="{1CE4913A-587E-4A8C-8962-011421BDD38A}" type="pres">
      <dgm:prSet presAssocID="{911245DC-6589-492C-A608-EA76D9D41136}" presName="parentTextArrow" presStyleLbl="node1" presStyleIdx="2" presStyleCnt="3" custScaleY="146771" custLinFactNeighborX="146" custLinFactNeighborY="-123"/>
      <dgm:spPr/>
      <dgm:t>
        <a:bodyPr/>
        <a:lstStyle/>
        <a:p>
          <a:endParaRPr lang="ru-RU"/>
        </a:p>
      </dgm:t>
    </dgm:pt>
  </dgm:ptLst>
  <dgm:cxnLst>
    <dgm:cxn modelId="{A9783EE0-8C2C-4CEC-8B06-8868C9C1E815}" type="presOf" srcId="{9F488CE8-246B-4AA8-B007-80918E1D8058}" destId="{124330C9-DE8F-4B2F-96DB-5DB52305F8AC}" srcOrd="0" destOrd="0" presId="urn:microsoft.com/office/officeart/2005/8/layout/process4"/>
    <dgm:cxn modelId="{EC441855-44F3-468B-AF1A-D402A0125870}" type="presOf" srcId="{911245DC-6589-492C-A608-EA76D9D41136}" destId="{1CE4913A-587E-4A8C-8962-011421BDD38A}" srcOrd="0" destOrd="0" presId="urn:microsoft.com/office/officeart/2005/8/layout/process4"/>
    <dgm:cxn modelId="{C192B6BF-6250-4E5E-A1F3-031CB89BDB2D}" type="presOf" srcId="{8C566FB1-F13D-4E04-9763-A42C9E7C0105}" destId="{CB72AAFA-9407-42D7-87EC-2FD65493AB79}" srcOrd="0" destOrd="0" presId="urn:microsoft.com/office/officeart/2005/8/layout/process4"/>
    <dgm:cxn modelId="{01AC1519-2F7E-4005-958C-935CE98BADB8}" srcId="{9F488CE8-246B-4AA8-B007-80918E1D8058}" destId="{C2F413F3-2A05-4833-86B1-4C364CE85528}" srcOrd="1" destOrd="0" parTransId="{7A07C9F5-E8BD-4BA0-A07A-CB00AC93479A}" sibTransId="{3948F9C8-5DF1-4FCA-9619-BFC2E7DF4F26}"/>
    <dgm:cxn modelId="{1AFB63AF-432C-48EC-B395-DDA6DDA0ACC8}" srcId="{9F488CE8-246B-4AA8-B007-80918E1D8058}" destId="{8C566FB1-F13D-4E04-9763-A42C9E7C0105}" srcOrd="2" destOrd="0" parTransId="{B35CCEDB-7E3F-498C-98D5-AA5D18F64F18}" sibTransId="{08BEE6BD-7F54-452C-AF6F-7653A20B61E4}"/>
    <dgm:cxn modelId="{1C824E47-4D01-44EF-B77B-5D3614C665D1}" srcId="{9F488CE8-246B-4AA8-B007-80918E1D8058}" destId="{911245DC-6589-492C-A608-EA76D9D41136}" srcOrd="0" destOrd="0" parTransId="{E1FA7F30-EECC-4332-9A16-EB04C3AC2820}" sibTransId="{4B2B9168-9198-4D03-9F13-4D24CE3D1478}"/>
    <dgm:cxn modelId="{8742E1EE-6A77-42CD-9DA5-BC150D09CE6F}" type="presOf" srcId="{C2F413F3-2A05-4833-86B1-4C364CE85528}" destId="{5001CB51-1F0C-4B37-908B-A04C5F1EE6D0}" srcOrd="0" destOrd="0" presId="urn:microsoft.com/office/officeart/2005/8/layout/process4"/>
    <dgm:cxn modelId="{47504E97-CD7A-45FB-A1F8-1A00B7D1C26D}" type="presParOf" srcId="{124330C9-DE8F-4B2F-96DB-5DB52305F8AC}" destId="{0802795E-04A6-4940-BBE6-86E950A5212F}" srcOrd="0" destOrd="0" presId="urn:microsoft.com/office/officeart/2005/8/layout/process4"/>
    <dgm:cxn modelId="{9068028B-FD09-478D-921A-7342BB737E76}" type="presParOf" srcId="{0802795E-04A6-4940-BBE6-86E950A5212F}" destId="{CB72AAFA-9407-42D7-87EC-2FD65493AB79}" srcOrd="0" destOrd="0" presId="urn:microsoft.com/office/officeart/2005/8/layout/process4"/>
    <dgm:cxn modelId="{955E8BC8-7E50-48CB-9CAC-7F6DC6307F0B}" type="presParOf" srcId="{124330C9-DE8F-4B2F-96DB-5DB52305F8AC}" destId="{5679AF94-E642-4D25-926D-3522BFEE3851}" srcOrd="1" destOrd="0" presId="urn:microsoft.com/office/officeart/2005/8/layout/process4"/>
    <dgm:cxn modelId="{58AB594C-B109-4C1D-85AE-D98E0960578E}" type="presParOf" srcId="{124330C9-DE8F-4B2F-96DB-5DB52305F8AC}" destId="{BFF605AF-E601-46BF-85A5-E6DF8CC9BB83}" srcOrd="2" destOrd="0" presId="urn:microsoft.com/office/officeart/2005/8/layout/process4"/>
    <dgm:cxn modelId="{EEC374C1-82AD-4A70-8E24-B7A83C45A9C7}" type="presParOf" srcId="{BFF605AF-E601-46BF-85A5-E6DF8CC9BB83}" destId="{5001CB51-1F0C-4B37-908B-A04C5F1EE6D0}" srcOrd="0" destOrd="0" presId="urn:microsoft.com/office/officeart/2005/8/layout/process4"/>
    <dgm:cxn modelId="{B86CD1D9-796A-43F3-B709-53A198F2218F}" type="presParOf" srcId="{124330C9-DE8F-4B2F-96DB-5DB52305F8AC}" destId="{4FB7929B-0139-420D-A3C3-B1823681962B}" srcOrd="3" destOrd="0" presId="urn:microsoft.com/office/officeart/2005/8/layout/process4"/>
    <dgm:cxn modelId="{94EF4431-1B97-4011-9DEC-372889AA52F5}" type="presParOf" srcId="{124330C9-DE8F-4B2F-96DB-5DB52305F8AC}" destId="{B45272F1-61C3-4168-B1A1-B04FD877B027}" srcOrd="4" destOrd="0" presId="urn:microsoft.com/office/officeart/2005/8/layout/process4"/>
    <dgm:cxn modelId="{90FE7493-DC99-4906-8954-2077CAB19B6B}" type="presParOf" srcId="{B45272F1-61C3-4168-B1A1-B04FD877B027}" destId="{1CE4913A-587E-4A8C-8962-011421BDD38A}" srcOrd="0" destOrd="0" presId="urn:microsoft.com/office/officeart/2005/8/layout/process4"/>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E15A4E1A-7644-4DD9-B998-A8A83FC6417B}" type="doc">
      <dgm:prSet loTypeId="urn:microsoft.com/office/officeart/2005/8/layout/vList2" loCatId="list" qsTypeId="urn:microsoft.com/office/officeart/2005/8/quickstyle/3d2" qsCatId="3D" csTypeId="urn:microsoft.com/office/officeart/2005/8/colors/accent1_2" csCatId="accent1" phldr="1"/>
      <dgm:spPr/>
      <dgm:t>
        <a:bodyPr/>
        <a:lstStyle/>
        <a:p>
          <a:endParaRPr lang="ru-RU"/>
        </a:p>
      </dgm:t>
    </dgm:pt>
    <dgm:pt modelId="{DCCCF9D4-458D-4F31-9F3C-D2C16D828755}">
      <dgm:prSet/>
      <dgm:spPr/>
      <dgm:t>
        <a:bodyPr/>
        <a:lstStyle/>
        <a:p>
          <a:pPr rtl="0"/>
          <a:r>
            <a:rPr lang="en-US" dirty="0" err="1" smtClean="0"/>
            <a:t>Bevosita</a:t>
          </a:r>
          <a:r>
            <a:rPr lang="en-US" dirty="0" smtClean="0"/>
            <a:t> </a:t>
          </a:r>
          <a:r>
            <a:rPr lang="en-US" dirty="0" err="1" smtClean="0"/>
            <a:t>qishloq</a:t>
          </a:r>
          <a:r>
            <a:rPr lang="en-US" dirty="0" smtClean="0"/>
            <a:t> </a:t>
          </a:r>
          <a:r>
            <a:rPr lang="en-US" dirty="0" err="1" smtClean="0"/>
            <a:t>xo’jalik</a:t>
          </a:r>
          <a:r>
            <a:rPr lang="en-US" dirty="0" smtClean="0"/>
            <a:t> </a:t>
          </a:r>
          <a:r>
            <a:rPr lang="en-US" dirty="0" err="1" smtClean="0"/>
            <a:t>ishlab</a:t>
          </a:r>
          <a:r>
            <a:rPr lang="en-US" dirty="0" smtClean="0"/>
            <a:t> </a:t>
          </a:r>
          <a:r>
            <a:rPr lang="en-US" dirty="0" err="1" smtClean="0"/>
            <a:t>chiqarishiga</a:t>
          </a:r>
          <a:r>
            <a:rPr lang="en-US" dirty="0" smtClean="0"/>
            <a:t> </a:t>
          </a:r>
          <a:r>
            <a:rPr lang="en-US" dirty="0" err="1" smtClean="0"/>
            <a:t>taalluqli</a:t>
          </a:r>
          <a:r>
            <a:rPr lang="en-US" dirty="0" smtClean="0"/>
            <a:t> </a:t>
          </a:r>
          <a:r>
            <a:rPr lang="en-US" dirty="0" err="1" smtClean="0"/>
            <a:t>bo’lishi</a:t>
          </a:r>
          <a:r>
            <a:rPr lang="en-US" dirty="0" smtClean="0"/>
            <a:t> </a:t>
          </a:r>
          <a:r>
            <a:rPr lang="en-US" dirty="0" err="1" smtClean="0"/>
            <a:t>mumkin</a:t>
          </a:r>
          <a:r>
            <a:rPr lang="en-US" dirty="0" smtClean="0"/>
            <a:t> </a:t>
          </a:r>
          <a:r>
            <a:rPr lang="en-US" dirty="0" err="1" smtClean="0"/>
            <a:t>bo’lgan</a:t>
          </a:r>
          <a:r>
            <a:rPr lang="en-US" dirty="0" smtClean="0"/>
            <a:t> </a:t>
          </a:r>
          <a:r>
            <a:rPr lang="en-US" dirty="0" err="1" smtClean="0"/>
            <a:t>qator</a:t>
          </a:r>
          <a:r>
            <a:rPr lang="en-US" dirty="0" smtClean="0"/>
            <a:t> </a:t>
          </a:r>
          <a:r>
            <a:rPr lang="en-US" dirty="0" err="1" smtClean="0"/>
            <a:t>qonunlar</a:t>
          </a:r>
          <a:r>
            <a:rPr lang="en-US" dirty="0" smtClean="0"/>
            <a:t> </a:t>
          </a:r>
          <a:r>
            <a:rPr lang="en-US" dirty="0" err="1" smtClean="0"/>
            <a:t>mavjud</a:t>
          </a:r>
          <a:r>
            <a:rPr lang="en-US" dirty="0" smtClean="0"/>
            <a:t>.</a:t>
          </a:r>
          <a:endParaRPr lang="ru-RU" dirty="0"/>
        </a:p>
      </dgm:t>
    </dgm:pt>
    <dgm:pt modelId="{FA73AC3E-8C3E-4667-8CC9-C7779CD61D11}" type="parTrans" cxnId="{8A83D398-31DD-483A-9F4D-633D2374AA8C}">
      <dgm:prSet/>
      <dgm:spPr/>
      <dgm:t>
        <a:bodyPr/>
        <a:lstStyle/>
        <a:p>
          <a:endParaRPr lang="ru-RU"/>
        </a:p>
      </dgm:t>
    </dgm:pt>
    <dgm:pt modelId="{DC4E6B5E-35A8-4E65-BE22-91BECD4AE6A0}" type="sibTrans" cxnId="{8A83D398-31DD-483A-9F4D-633D2374AA8C}">
      <dgm:prSet/>
      <dgm:spPr/>
      <dgm:t>
        <a:bodyPr/>
        <a:lstStyle/>
        <a:p>
          <a:endParaRPr lang="ru-RU"/>
        </a:p>
      </dgm:t>
    </dgm:pt>
    <dgm:pt modelId="{F8ADB1EF-8A40-4730-BE75-959603AC76EC}" type="pres">
      <dgm:prSet presAssocID="{E15A4E1A-7644-4DD9-B998-A8A83FC6417B}" presName="linear" presStyleCnt="0">
        <dgm:presLayoutVars>
          <dgm:animLvl val="lvl"/>
          <dgm:resizeHandles val="exact"/>
        </dgm:presLayoutVars>
      </dgm:prSet>
      <dgm:spPr/>
      <dgm:t>
        <a:bodyPr/>
        <a:lstStyle/>
        <a:p>
          <a:endParaRPr lang="ru-RU"/>
        </a:p>
      </dgm:t>
    </dgm:pt>
    <dgm:pt modelId="{1F2C6778-0E6E-48F7-B4D7-128BCD8A5874}" type="pres">
      <dgm:prSet presAssocID="{DCCCF9D4-458D-4F31-9F3C-D2C16D828755}" presName="parentText" presStyleLbl="node1" presStyleIdx="0" presStyleCnt="1">
        <dgm:presLayoutVars>
          <dgm:chMax val="0"/>
          <dgm:bulletEnabled val="1"/>
        </dgm:presLayoutVars>
      </dgm:prSet>
      <dgm:spPr/>
      <dgm:t>
        <a:bodyPr/>
        <a:lstStyle/>
        <a:p>
          <a:endParaRPr lang="ru-RU"/>
        </a:p>
      </dgm:t>
    </dgm:pt>
  </dgm:ptLst>
  <dgm:cxnLst>
    <dgm:cxn modelId="{7C7D7369-A0C2-4327-B539-29AF109EED00}" type="presOf" srcId="{E15A4E1A-7644-4DD9-B998-A8A83FC6417B}" destId="{F8ADB1EF-8A40-4730-BE75-959603AC76EC}" srcOrd="0" destOrd="0" presId="urn:microsoft.com/office/officeart/2005/8/layout/vList2"/>
    <dgm:cxn modelId="{8A83D398-31DD-483A-9F4D-633D2374AA8C}" srcId="{E15A4E1A-7644-4DD9-B998-A8A83FC6417B}" destId="{DCCCF9D4-458D-4F31-9F3C-D2C16D828755}" srcOrd="0" destOrd="0" parTransId="{FA73AC3E-8C3E-4667-8CC9-C7779CD61D11}" sibTransId="{DC4E6B5E-35A8-4E65-BE22-91BECD4AE6A0}"/>
    <dgm:cxn modelId="{2EC70F1A-6EBC-4FCE-8422-4E41EFEF11B4}" type="presOf" srcId="{DCCCF9D4-458D-4F31-9F3C-D2C16D828755}" destId="{1F2C6778-0E6E-48F7-B4D7-128BCD8A5874}" srcOrd="0" destOrd="0" presId="urn:microsoft.com/office/officeart/2005/8/layout/vList2"/>
    <dgm:cxn modelId="{6D9807E2-615B-4A4B-97BB-E9FD62C082F9}" type="presParOf" srcId="{F8ADB1EF-8A40-4730-BE75-959603AC76EC}" destId="{1F2C6778-0E6E-48F7-B4D7-128BCD8A5874}"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9F488CE8-246B-4AA8-B007-80918E1D8058}" type="doc">
      <dgm:prSet loTypeId="urn:microsoft.com/office/officeart/2005/8/layout/process4" loCatId="list" qsTypeId="urn:microsoft.com/office/officeart/2005/8/quickstyle/3d2" qsCatId="3D" csTypeId="urn:microsoft.com/office/officeart/2005/8/colors/colorful2" csCatId="colorful" phldr="1"/>
      <dgm:spPr/>
      <dgm:t>
        <a:bodyPr/>
        <a:lstStyle/>
        <a:p>
          <a:endParaRPr lang="ru-RU"/>
        </a:p>
      </dgm:t>
    </dgm:pt>
    <dgm:pt modelId="{911245DC-6589-492C-A608-EA76D9D41136}">
      <dgm:prSet>
        <dgm:style>
          <a:lnRef idx="1">
            <a:schemeClr val="accent2"/>
          </a:lnRef>
          <a:fillRef idx="2">
            <a:schemeClr val="accent2"/>
          </a:fillRef>
          <a:effectRef idx="1">
            <a:schemeClr val="accent2"/>
          </a:effectRef>
          <a:fontRef idx="minor">
            <a:schemeClr val="dk1"/>
          </a:fontRef>
        </dgm:style>
      </dgm:prSet>
      <dgm:spPr/>
      <dgm:t>
        <a:bodyPr/>
        <a:lstStyle/>
        <a:p>
          <a:pPr rtl="0"/>
          <a:r>
            <a:rPr lang="uz-Cyrl-UZ" b="1" i="1" dirty="0" smtClean="0"/>
            <a:t>O’sib boruvchi ishlab chiqarish qonuni</a:t>
          </a:r>
          <a:r>
            <a:rPr lang="uz-Cyrl-UZ" dirty="0" smtClean="0"/>
            <a:t> moddiy va mehnat qO’yilmalari oshishi bilan bir birlik mahsulotga bo’lgan xarajatlar kamayadi, ammo muvofiq proporsiyaga yetgandan keyingi bo’lgan qo’yilmalar xarajatlar</a:t>
          </a:r>
          <a:r>
            <a:rPr lang="en-US" dirty="0" err="1" smtClean="0"/>
            <a:t>ning</a:t>
          </a:r>
          <a:r>
            <a:rPr lang="uz-Cyrl-UZ" dirty="0" smtClean="0"/>
            <a:t> oshishiga olib keladi.</a:t>
          </a:r>
          <a:endParaRPr lang="ru-RU" dirty="0">
            <a:solidFill>
              <a:schemeClr val="tx1"/>
            </a:solidFill>
          </a:endParaRPr>
        </a:p>
      </dgm:t>
    </dgm:pt>
    <dgm:pt modelId="{E1FA7F30-EECC-4332-9A16-EB04C3AC2820}" type="parTrans" cxnId="{1C824E47-4D01-44EF-B77B-5D3614C665D1}">
      <dgm:prSet/>
      <dgm:spPr/>
      <dgm:t>
        <a:bodyPr/>
        <a:lstStyle/>
        <a:p>
          <a:endParaRPr lang="ru-RU"/>
        </a:p>
      </dgm:t>
    </dgm:pt>
    <dgm:pt modelId="{4B2B9168-9198-4D03-9F13-4D24CE3D1478}" type="sibTrans" cxnId="{1C824E47-4D01-44EF-B77B-5D3614C665D1}">
      <dgm:prSet/>
      <dgm:spPr/>
      <dgm:t>
        <a:bodyPr/>
        <a:lstStyle/>
        <a:p>
          <a:endParaRPr lang="ru-RU"/>
        </a:p>
      </dgm:t>
    </dgm:pt>
    <dgm:pt modelId="{C2F413F3-2A05-4833-86B1-4C364CE85528}">
      <dgm:prSet custT="1">
        <dgm:style>
          <a:lnRef idx="1">
            <a:schemeClr val="accent4"/>
          </a:lnRef>
          <a:fillRef idx="2">
            <a:schemeClr val="accent4"/>
          </a:fillRef>
          <a:effectRef idx="1">
            <a:schemeClr val="accent4"/>
          </a:effectRef>
          <a:fontRef idx="minor">
            <a:schemeClr val="dk1"/>
          </a:fontRef>
        </dgm:style>
      </dgm:prSet>
      <dgm:spPr/>
      <dgm:t>
        <a:bodyPr/>
        <a:lstStyle/>
        <a:p>
          <a:pPr algn="just" rtl="0"/>
          <a:r>
            <a:rPr lang="uz-Cyrl-UZ" sz="2000" b="0" i="1" dirty="0" smtClean="0">
              <a:latin typeface="Times New Roman" pitchFamily="18" charset="0"/>
              <a:cs typeface="Times New Roman" pitchFamily="18" charset="0"/>
            </a:rPr>
            <a:t>Tabiiy - tarixiy qonuniyatlar.</a:t>
          </a:r>
          <a:r>
            <a:rPr lang="uz-Cyrl-UZ" sz="2000" b="0" dirty="0" smtClean="0">
              <a:latin typeface="Times New Roman" pitchFamily="18" charset="0"/>
              <a:cs typeface="Times New Roman" pitchFamily="18" charset="0"/>
            </a:rPr>
            <a:t> Qishloq xo’jaligining asosiy xususiyatlaridan biri - tabiiy omillarga, korxonalarning joylashuv  hududlariga, ishlab chiqarishni tashkil etish sharoitlariga bog’liqligidir. To’g’ri tashkiliy qarorlarni qabul qilish, ammo oldindan bilib bo’lmaydigan hollar (do’l, qurg’oqchilik, epidemiya va boshqalar), ularni hayotga tadbiq etishga yo’l qo’ymasliklari mumkin.</a:t>
          </a:r>
          <a:endParaRPr lang="ru-RU" sz="2000" b="0" dirty="0">
            <a:solidFill>
              <a:schemeClr val="tx1"/>
            </a:solidFill>
            <a:latin typeface="Times New Roman" pitchFamily="18" charset="0"/>
            <a:cs typeface="Times New Roman" pitchFamily="18" charset="0"/>
          </a:endParaRPr>
        </a:p>
      </dgm:t>
    </dgm:pt>
    <dgm:pt modelId="{7A07C9F5-E8BD-4BA0-A07A-CB00AC93479A}" type="parTrans" cxnId="{01AC1519-2F7E-4005-958C-935CE98BADB8}">
      <dgm:prSet/>
      <dgm:spPr/>
      <dgm:t>
        <a:bodyPr/>
        <a:lstStyle/>
        <a:p>
          <a:endParaRPr lang="ru-RU"/>
        </a:p>
      </dgm:t>
    </dgm:pt>
    <dgm:pt modelId="{3948F9C8-5DF1-4FCA-9619-BFC2E7DF4F26}" type="sibTrans" cxnId="{01AC1519-2F7E-4005-958C-935CE98BADB8}">
      <dgm:prSet/>
      <dgm:spPr/>
      <dgm:t>
        <a:bodyPr/>
        <a:lstStyle/>
        <a:p>
          <a:endParaRPr lang="ru-RU"/>
        </a:p>
      </dgm:t>
    </dgm:pt>
    <dgm:pt modelId="{8C566FB1-F13D-4E04-9763-A42C9E7C0105}">
      <dgm:prSet custT="1">
        <dgm:style>
          <a:lnRef idx="1">
            <a:schemeClr val="accent3"/>
          </a:lnRef>
          <a:fillRef idx="2">
            <a:schemeClr val="accent3"/>
          </a:fillRef>
          <a:effectRef idx="1">
            <a:schemeClr val="accent3"/>
          </a:effectRef>
          <a:fontRef idx="minor">
            <a:schemeClr val="dk1"/>
          </a:fontRef>
        </dgm:style>
      </dgm:prSet>
      <dgm:spPr/>
      <dgm:t>
        <a:bodyPr/>
        <a:lstStyle/>
        <a:p>
          <a:pPr rtl="0"/>
          <a:r>
            <a:rPr lang="en-US" sz="2000" b="1" i="1" dirty="0" err="1" smtClean="0"/>
            <a:t>Texnik</a:t>
          </a:r>
          <a:r>
            <a:rPr lang="en-US" sz="2000" b="1" i="1" dirty="0" smtClean="0"/>
            <a:t> </a:t>
          </a:r>
          <a:r>
            <a:rPr lang="en-US" sz="2000" b="1" i="1" dirty="0" err="1" smtClean="0"/>
            <a:t>va</a:t>
          </a:r>
          <a:r>
            <a:rPr lang="en-US" sz="2000" b="1" i="1" dirty="0" smtClean="0"/>
            <a:t> </a:t>
          </a:r>
          <a:r>
            <a:rPr lang="en-US" sz="2000" b="1" i="1" dirty="0" err="1" smtClean="0"/>
            <a:t>texnologik</a:t>
          </a:r>
          <a:r>
            <a:rPr lang="en-US" sz="2000" b="1" i="1" dirty="0" smtClean="0"/>
            <a:t> </a:t>
          </a:r>
          <a:r>
            <a:rPr lang="en-US" sz="2000" b="1" i="1" dirty="0" err="1" smtClean="0"/>
            <a:t>qonuniyatlar</a:t>
          </a:r>
          <a:r>
            <a:rPr lang="en-US" sz="2000" b="1" i="1" dirty="0" smtClean="0"/>
            <a:t>.</a:t>
          </a:r>
          <a:r>
            <a:rPr lang="en-US" sz="2000" dirty="0" smtClean="0"/>
            <a:t> </a:t>
          </a:r>
          <a:r>
            <a:rPr lang="en-US" sz="2000" dirty="0" err="1" smtClean="0"/>
            <a:t>Yetarlicha</a:t>
          </a:r>
          <a:r>
            <a:rPr lang="en-US" sz="2000" dirty="0" smtClean="0"/>
            <a:t> </a:t>
          </a:r>
          <a:r>
            <a:rPr lang="en-US" sz="2000" dirty="0" err="1" smtClean="0"/>
            <a:t>texnika</a:t>
          </a:r>
          <a:r>
            <a:rPr lang="en-US" sz="2000" dirty="0" smtClean="0"/>
            <a:t> </a:t>
          </a:r>
          <a:r>
            <a:rPr lang="en-US" sz="2000" dirty="0" err="1" smtClean="0"/>
            <a:t>bilan</a:t>
          </a:r>
          <a:r>
            <a:rPr lang="en-US" sz="2000" dirty="0" smtClean="0"/>
            <a:t> </a:t>
          </a:r>
          <a:r>
            <a:rPr lang="en-US" sz="2000" dirty="0" err="1" smtClean="0"/>
            <a:t>ta’minlanganlik</a:t>
          </a:r>
          <a:r>
            <a:rPr lang="en-US" sz="2000" dirty="0" smtClean="0"/>
            <a:t>, </a:t>
          </a:r>
          <a:r>
            <a:rPr lang="en-US" sz="2000" dirty="0" err="1" smtClean="0"/>
            <a:t>ishlab</a:t>
          </a:r>
          <a:r>
            <a:rPr lang="en-US" sz="2000" dirty="0" smtClean="0"/>
            <a:t> </a:t>
          </a:r>
          <a:r>
            <a:rPr lang="en-US" sz="2000" dirty="0" err="1" smtClean="0"/>
            <a:t>chiqarish</a:t>
          </a:r>
          <a:r>
            <a:rPr lang="en-US" sz="2000" dirty="0" smtClean="0"/>
            <a:t> </a:t>
          </a:r>
          <a:r>
            <a:rPr lang="en-US" sz="2000" dirty="0" err="1" smtClean="0"/>
            <a:t>jarayonlarining</a:t>
          </a:r>
          <a:r>
            <a:rPr lang="en-US" sz="2000" dirty="0" smtClean="0"/>
            <a:t> </a:t>
          </a:r>
          <a:r>
            <a:rPr lang="en-US" sz="2000" dirty="0" err="1" smtClean="0"/>
            <a:t>mexanizasiyalashtirilishi</a:t>
          </a:r>
          <a:r>
            <a:rPr lang="en-US" sz="2000" dirty="0" smtClean="0"/>
            <a:t> </a:t>
          </a:r>
          <a:r>
            <a:rPr lang="en-US" sz="2000" dirty="0" err="1" smtClean="0"/>
            <a:t>ishlarning</a:t>
          </a:r>
          <a:r>
            <a:rPr lang="en-US" sz="2000" dirty="0" smtClean="0"/>
            <a:t> </a:t>
          </a:r>
          <a:r>
            <a:rPr lang="en-US" sz="2000" dirty="0" err="1" smtClean="0"/>
            <a:t>mehnat</a:t>
          </a:r>
          <a:r>
            <a:rPr lang="en-US" sz="2000" dirty="0" smtClean="0"/>
            <a:t> </a:t>
          </a:r>
          <a:r>
            <a:rPr lang="en-US" sz="2000" dirty="0" err="1" smtClean="0"/>
            <a:t>sig’imini</a:t>
          </a:r>
          <a:r>
            <a:rPr lang="en-US" sz="2000" dirty="0" smtClean="0"/>
            <a:t> </a:t>
          </a:r>
          <a:r>
            <a:rPr lang="en-US" sz="2000" dirty="0" err="1" smtClean="0"/>
            <a:t>va</a:t>
          </a:r>
          <a:r>
            <a:rPr lang="en-US" sz="2000" dirty="0" smtClean="0"/>
            <a:t> q</a:t>
          </a:r>
          <a:r>
            <a:rPr lang="uz-Cyrl-UZ" sz="2000" dirty="0" smtClean="0"/>
            <a:t>o’</a:t>
          </a:r>
          <a:r>
            <a:rPr lang="en-US" sz="2000" dirty="0" smtClean="0"/>
            <a:t>l </a:t>
          </a:r>
          <a:r>
            <a:rPr lang="en-US" sz="2000" dirty="0" err="1" smtClean="0"/>
            <a:t>mehnatini</a:t>
          </a:r>
          <a:r>
            <a:rPr lang="en-US" sz="2000" dirty="0" smtClean="0"/>
            <a:t> </a:t>
          </a:r>
          <a:r>
            <a:rPr lang="en-US" sz="2000" dirty="0" err="1" smtClean="0"/>
            <a:t>kamayishiga</a:t>
          </a:r>
          <a:r>
            <a:rPr lang="en-US" sz="2000" dirty="0" smtClean="0"/>
            <a:t> </a:t>
          </a:r>
          <a:r>
            <a:rPr lang="en-US" sz="2000" dirty="0" err="1" smtClean="0"/>
            <a:t>olib</a:t>
          </a:r>
          <a:r>
            <a:rPr lang="en-US" sz="2000" dirty="0" smtClean="0"/>
            <a:t> </a:t>
          </a:r>
          <a:r>
            <a:rPr lang="en-US" sz="2000" dirty="0" err="1" smtClean="0"/>
            <a:t>keladi</a:t>
          </a:r>
          <a:r>
            <a:rPr lang="en-US" sz="2000" dirty="0" smtClean="0"/>
            <a:t>. </a:t>
          </a:r>
          <a:r>
            <a:rPr lang="en-US" sz="2000" dirty="0" err="1" smtClean="0"/>
            <a:t>Bunda</a:t>
          </a:r>
          <a:r>
            <a:rPr lang="en-US" sz="2000" dirty="0" smtClean="0"/>
            <a:t> </a:t>
          </a:r>
          <a:r>
            <a:rPr lang="en-US" sz="2000" dirty="0" err="1" smtClean="0"/>
            <a:t>aniq</a:t>
          </a:r>
          <a:r>
            <a:rPr lang="en-US" sz="2000" dirty="0" smtClean="0"/>
            <a:t> samara </a:t>
          </a:r>
          <a:r>
            <a:rPr lang="en-US" sz="2000" dirty="0" err="1" smtClean="0"/>
            <a:t>bir</a:t>
          </a:r>
          <a:r>
            <a:rPr lang="en-US" sz="2000" dirty="0" smtClean="0"/>
            <a:t> </a:t>
          </a:r>
          <a:r>
            <a:rPr lang="en-US" sz="2000" dirty="0" err="1" smtClean="0"/>
            <a:t>birlik</a:t>
          </a:r>
          <a:r>
            <a:rPr lang="en-US" sz="2000" dirty="0" smtClean="0"/>
            <a:t> </a:t>
          </a:r>
          <a:r>
            <a:rPr lang="en-US" sz="2000" dirty="0" err="1" smtClean="0"/>
            <a:t>mahsulotga</a:t>
          </a:r>
          <a:r>
            <a:rPr lang="en-US" sz="2000" dirty="0" smtClean="0"/>
            <a:t> </a:t>
          </a:r>
          <a:r>
            <a:rPr lang="en-US" sz="2000" dirty="0" err="1" smtClean="0"/>
            <a:t>bo’lgan</a:t>
          </a:r>
          <a:r>
            <a:rPr lang="en-US" sz="2000" dirty="0" smtClean="0"/>
            <a:t> </a:t>
          </a:r>
          <a:r>
            <a:rPr lang="en-US" sz="2000" dirty="0" err="1" smtClean="0"/>
            <a:t>umumiy</a:t>
          </a:r>
          <a:r>
            <a:rPr lang="en-US" sz="2000" dirty="0" smtClean="0"/>
            <a:t> </a:t>
          </a:r>
          <a:r>
            <a:rPr lang="en-US" sz="2000" dirty="0" err="1" smtClean="0"/>
            <a:t>mehnatning</a:t>
          </a:r>
          <a:r>
            <a:rPr lang="en-US" sz="2000" dirty="0" smtClean="0"/>
            <a:t> </a:t>
          </a:r>
          <a:r>
            <a:rPr lang="en-US" sz="2000" dirty="0" err="1" smtClean="0"/>
            <a:t>kamayishini</a:t>
          </a:r>
          <a:r>
            <a:rPr lang="en-US" sz="2000" dirty="0" smtClean="0"/>
            <a:t> </a:t>
          </a:r>
          <a:r>
            <a:rPr lang="en-US" sz="2000" dirty="0" err="1" smtClean="0"/>
            <a:t>bildiradi</a:t>
          </a:r>
          <a:r>
            <a:rPr lang="en-US" sz="2000" dirty="0" smtClean="0"/>
            <a:t>. </a:t>
          </a:r>
          <a:endParaRPr lang="ru-RU" sz="2000" dirty="0">
            <a:solidFill>
              <a:schemeClr val="tx1"/>
            </a:solidFill>
          </a:endParaRPr>
        </a:p>
      </dgm:t>
    </dgm:pt>
    <dgm:pt modelId="{B35CCEDB-7E3F-498C-98D5-AA5D18F64F18}" type="parTrans" cxnId="{1AFB63AF-432C-48EC-B395-DDA6DDA0ACC8}">
      <dgm:prSet/>
      <dgm:spPr/>
      <dgm:t>
        <a:bodyPr/>
        <a:lstStyle/>
        <a:p>
          <a:endParaRPr lang="ru-RU"/>
        </a:p>
      </dgm:t>
    </dgm:pt>
    <dgm:pt modelId="{08BEE6BD-7F54-452C-AF6F-7653A20B61E4}" type="sibTrans" cxnId="{1AFB63AF-432C-48EC-B395-DDA6DDA0ACC8}">
      <dgm:prSet/>
      <dgm:spPr/>
      <dgm:t>
        <a:bodyPr/>
        <a:lstStyle/>
        <a:p>
          <a:endParaRPr lang="ru-RU"/>
        </a:p>
      </dgm:t>
    </dgm:pt>
    <dgm:pt modelId="{124330C9-DE8F-4B2F-96DB-5DB52305F8AC}" type="pres">
      <dgm:prSet presAssocID="{9F488CE8-246B-4AA8-B007-80918E1D8058}" presName="Name0" presStyleCnt="0">
        <dgm:presLayoutVars>
          <dgm:dir/>
          <dgm:animLvl val="lvl"/>
          <dgm:resizeHandles val="exact"/>
        </dgm:presLayoutVars>
      </dgm:prSet>
      <dgm:spPr/>
      <dgm:t>
        <a:bodyPr/>
        <a:lstStyle/>
        <a:p>
          <a:endParaRPr lang="ru-RU"/>
        </a:p>
      </dgm:t>
    </dgm:pt>
    <dgm:pt modelId="{0802795E-04A6-4940-BBE6-86E950A5212F}" type="pres">
      <dgm:prSet presAssocID="{8C566FB1-F13D-4E04-9763-A42C9E7C0105}" presName="boxAndChildren" presStyleCnt="0"/>
      <dgm:spPr/>
    </dgm:pt>
    <dgm:pt modelId="{CB72AAFA-9407-42D7-87EC-2FD65493AB79}" type="pres">
      <dgm:prSet presAssocID="{8C566FB1-F13D-4E04-9763-A42C9E7C0105}" presName="parentTextBox" presStyleLbl="node1" presStyleIdx="0" presStyleCnt="3" custScaleY="144365" custLinFactNeighborX="359" custLinFactNeighborY="12373"/>
      <dgm:spPr/>
      <dgm:t>
        <a:bodyPr/>
        <a:lstStyle/>
        <a:p>
          <a:endParaRPr lang="ru-RU"/>
        </a:p>
      </dgm:t>
    </dgm:pt>
    <dgm:pt modelId="{5679AF94-E642-4D25-926D-3522BFEE3851}" type="pres">
      <dgm:prSet presAssocID="{3948F9C8-5DF1-4FCA-9619-BFC2E7DF4F26}" presName="sp" presStyleCnt="0"/>
      <dgm:spPr/>
    </dgm:pt>
    <dgm:pt modelId="{BFF605AF-E601-46BF-85A5-E6DF8CC9BB83}" type="pres">
      <dgm:prSet presAssocID="{C2F413F3-2A05-4833-86B1-4C364CE85528}" presName="arrowAndChildren" presStyleCnt="0"/>
      <dgm:spPr/>
    </dgm:pt>
    <dgm:pt modelId="{5001CB51-1F0C-4B37-908B-A04C5F1EE6D0}" type="pres">
      <dgm:prSet presAssocID="{C2F413F3-2A05-4833-86B1-4C364CE85528}" presName="parentTextArrow" presStyleLbl="node1" presStyleIdx="1" presStyleCnt="3" custScaleY="190098"/>
      <dgm:spPr/>
      <dgm:t>
        <a:bodyPr/>
        <a:lstStyle/>
        <a:p>
          <a:endParaRPr lang="ru-RU"/>
        </a:p>
      </dgm:t>
    </dgm:pt>
    <dgm:pt modelId="{4FB7929B-0139-420D-A3C3-B1823681962B}" type="pres">
      <dgm:prSet presAssocID="{4B2B9168-9198-4D03-9F13-4D24CE3D1478}" presName="sp" presStyleCnt="0"/>
      <dgm:spPr/>
    </dgm:pt>
    <dgm:pt modelId="{B45272F1-61C3-4168-B1A1-B04FD877B027}" type="pres">
      <dgm:prSet presAssocID="{911245DC-6589-492C-A608-EA76D9D41136}" presName="arrowAndChildren" presStyleCnt="0"/>
      <dgm:spPr/>
    </dgm:pt>
    <dgm:pt modelId="{1CE4913A-587E-4A8C-8962-011421BDD38A}" type="pres">
      <dgm:prSet presAssocID="{911245DC-6589-492C-A608-EA76D9D41136}" presName="parentTextArrow" presStyleLbl="node1" presStyleIdx="2" presStyleCnt="3" custScaleY="146771" custLinFactNeighborX="146" custLinFactNeighborY="-123"/>
      <dgm:spPr/>
      <dgm:t>
        <a:bodyPr/>
        <a:lstStyle/>
        <a:p>
          <a:endParaRPr lang="ru-RU"/>
        </a:p>
      </dgm:t>
    </dgm:pt>
  </dgm:ptLst>
  <dgm:cxnLst>
    <dgm:cxn modelId="{443E575F-8AE2-409E-ADB6-04EA55BCA77F}" type="presOf" srcId="{911245DC-6589-492C-A608-EA76D9D41136}" destId="{1CE4913A-587E-4A8C-8962-011421BDD38A}" srcOrd="0" destOrd="0" presId="urn:microsoft.com/office/officeart/2005/8/layout/process4"/>
    <dgm:cxn modelId="{50E4A319-4327-4604-9A40-E4CDFF6467D3}" type="presOf" srcId="{8C566FB1-F13D-4E04-9763-A42C9E7C0105}" destId="{CB72AAFA-9407-42D7-87EC-2FD65493AB79}" srcOrd="0" destOrd="0" presId="urn:microsoft.com/office/officeart/2005/8/layout/process4"/>
    <dgm:cxn modelId="{E14A115D-7F6D-4034-B93B-C8E534F4109D}" type="presOf" srcId="{9F488CE8-246B-4AA8-B007-80918E1D8058}" destId="{124330C9-DE8F-4B2F-96DB-5DB52305F8AC}" srcOrd="0" destOrd="0" presId="urn:microsoft.com/office/officeart/2005/8/layout/process4"/>
    <dgm:cxn modelId="{01AC1519-2F7E-4005-958C-935CE98BADB8}" srcId="{9F488CE8-246B-4AA8-B007-80918E1D8058}" destId="{C2F413F3-2A05-4833-86B1-4C364CE85528}" srcOrd="1" destOrd="0" parTransId="{7A07C9F5-E8BD-4BA0-A07A-CB00AC93479A}" sibTransId="{3948F9C8-5DF1-4FCA-9619-BFC2E7DF4F26}"/>
    <dgm:cxn modelId="{881E22A6-2ACC-4947-8900-E23E40ADB355}" type="presOf" srcId="{C2F413F3-2A05-4833-86B1-4C364CE85528}" destId="{5001CB51-1F0C-4B37-908B-A04C5F1EE6D0}" srcOrd="0" destOrd="0" presId="urn:microsoft.com/office/officeart/2005/8/layout/process4"/>
    <dgm:cxn modelId="{1C824E47-4D01-44EF-B77B-5D3614C665D1}" srcId="{9F488CE8-246B-4AA8-B007-80918E1D8058}" destId="{911245DC-6589-492C-A608-EA76D9D41136}" srcOrd="0" destOrd="0" parTransId="{E1FA7F30-EECC-4332-9A16-EB04C3AC2820}" sibTransId="{4B2B9168-9198-4D03-9F13-4D24CE3D1478}"/>
    <dgm:cxn modelId="{1AFB63AF-432C-48EC-B395-DDA6DDA0ACC8}" srcId="{9F488CE8-246B-4AA8-B007-80918E1D8058}" destId="{8C566FB1-F13D-4E04-9763-A42C9E7C0105}" srcOrd="2" destOrd="0" parTransId="{B35CCEDB-7E3F-498C-98D5-AA5D18F64F18}" sibTransId="{08BEE6BD-7F54-452C-AF6F-7653A20B61E4}"/>
    <dgm:cxn modelId="{FE92C33A-2F2B-492C-94A4-588D30FCE4C7}" type="presParOf" srcId="{124330C9-DE8F-4B2F-96DB-5DB52305F8AC}" destId="{0802795E-04A6-4940-BBE6-86E950A5212F}" srcOrd="0" destOrd="0" presId="urn:microsoft.com/office/officeart/2005/8/layout/process4"/>
    <dgm:cxn modelId="{BE8E7572-53A2-4311-BB75-9154146D0180}" type="presParOf" srcId="{0802795E-04A6-4940-BBE6-86E950A5212F}" destId="{CB72AAFA-9407-42D7-87EC-2FD65493AB79}" srcOrd="0" destOrd="0" presId="urn:microsoft.com/office/officeart/2005/8/layout/process4"/>
    <dgm:cxn modelId="{2C224AB7-86E0-4920-9D6B-71EFDC261112}" type="presParOf" srcId="{124330C9-DE8F-4B2F-96DB-5DB52305F8AC}" destId="{5679AF94-E642-4D25-926D-3522BFEE3851}" srcOrd="1" destOrd="0" presId="urn:microsoft.com/office/officeart/2005/8/layout/process4"/>
    <dgm:cxn modelId="{AA1EB68C-50E3-4E58-87BA-C746D4E2BDCC}" type="presParOf" srcId="{124330C9-DE8F-4B2F-96DB-5DB52305F8AC}" destId="{BFF605AF-E601-46BF-85A5-E6DF8CC9BB83}" srcOrd="2" destOrd="0" presId="urn:microsoft.com/office/officeart/2005/8/layout/process4"/>
    <dgm:cxn modelId="{6E0CD213-5534-4F5C-8747-95FB5ED4D9A2}" type="presParOf" srcId="{BFF605AF-E601-46BF-85A5-E6DF8CC9BB83}" destId="{5001CB51-1F0C-4B37-908B-A04C5F1EE6D0}" srcOrd="0" destOrd="0" presId="urn:microsoft.com/office/officeart/2005/8/layout/process4"/>
    <dgm:cxn modelId="{01C5297A-150D-46C7-92C3-45DDA7CDB957}" type="presParOf" srcId="{124330C9-DE8F-4B2F-96DB-5DB52305F8AC}" destId="{4FB7929B-0139-420D-A3C3-B1823681962B}" srcOrd="3" destOrd="0" presId="urn:microsoft.com/office/officeart/2005/8/layout/process4"/>
    <dgm:cxn modelId="{EB8738FD-B519-4A96-B876-4C2AD5E1D11B}" type="presParOf" srcId="{124330C9-DE8F-4B2F-96DB-5DB52305F8AC}" destId="{B45272F1-61C3-4168-B1A1-B04FD877B027}" srcOrd="4" destOrd="0" presId="urn:microsoft.com/office/officeart/2005/8/layout/process4"/>
    <dgm:cxn modelId="{BB31D4A3-085A-409E-94F5-F23656112C75}" type="presParOf" srcId="{B45272F1-61C3-4168-B1A1-B04FD877B027}" destId="{1CE4913A-587E-4A8C-8962-011421BDD38A}" srcOrd="0" destOrd="0" presId="urn:microsoft.com/office/officeart/2005/8/layout/process4"/>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E15A4E1A-7644-4DD9-B998-A8A83FC6417B}" type="doc">
      <dgm:prSet loTypeId="urn:microsoft.com/office/officeart/2005/8/layout/vList2" loCatId="list" qsTypeId="urn:microsoft.com/office/officeart/2005/8/quickstyle/3d2" qsCatId="3D" csTypeId="urn:microsoft.com/office/officeart/2005/8/colors/accent1_2" csCatId="accent1" phldr="1"/>
      <dgm:spPr/>
      <dgm:t>
        <a:bodyPr/>
        <a:lstStyle/>
        <a:p>
          <a:endParaRPr lang="ru-RU"/>
        </a:p>
      </dgm:t>
    </dgm:pt>
    <dgm:pt modelId="{DCCCF9D4-458D-4F31-9F3C-D2C16D828755}">
      <dgm:prSet/>
      <dgm:spPr/>
      <dgm:t>
        <a:bodyPr/>
        <a:lstStyle/>
        <a:p>
          <a:pPr rtl="0"/>
          <a:r>
            <a:rPr lang="en-US" dirty="0" err="1" smtClean="0"/>
            <a:t>Bevosita</a:t>
          </a:r>
          <a:r>
            <a:rPr lang="en-US" dirty="0" smtClean="0"/>
            <a:t> </a:t>
          </a:r>
          <a:r>
            <a:rPr lang="en-US" dirty="0" err="1" smtClean="0"/>
            <a:t>qishloq</a:t>
          </a:r>
          <a:r>
            <a:rPr lang="en-US" dirty="0" smtClean="0"/>
            <a:t> </a:t>
          </a:r>
          <a:r>
            <a:rPr lang="en-US" dirty="0" err="1" smtClean="0"/>
            <a:t>xo’jalik</a:t>
          </a:r>
          <a:r>
            <a:rPr lang="en-US" dirty="0" smtClean="0"/>
            <a:t> </a:t>
          </a:r>
          <a:r>
            <a:rPr lang="en-US" dirty="0" err="1" smtClean="0"/>
            <a:t>ishlab</a:t>
          </a:r>
          <a:r>
            <a:rPr lang="en-US" dirty="0" smtClean="0"/>
            <a:t> </a:t>
          </a:r>
          <a:r>
            <a:rPr lang="en-US" dirty="0" err="1" smtClean="0"/>
            <a:t>chiqarishiga</a:t>
          </a:r>
          <a:r>
            <a:rPr lang="en-US" dirty="0" smtClean="0"/>
            <a:t> </a:t>
          </a:r>
          <a:r>
            <a:rPr lang="en-US" dirty="0" err="1" smtClean="0"/>
            <a:t>taalluqli</a:t>
          </a:r>
          <a:r>
            <a:rPr lang="en-US" dirty="0" smtClean="0"/>
            <a:t> </a:t>
          </a:r>
          <a:r>
            <a:rPr lang="en-US" dirty="0" err="1" smtClean="0"/>
            <a:t>bo’lishi</a:t>
          </a:r>
          <a:r>
            <a:rPr lang="en-US" dirty="0" smtClean="0"/>
            <a:t> </a:t>
          </a:r>
          <a:r>
            <a:rPr lang="en-US" dirty="0" err="1" smtClean="0"/>
            <a:t>mumkin</a:t>
          </a:r>
          <a:r>
            <a:rPr lang="en-US" dirty="0" smtClean="0"/>
            <a:t> </a:t>
          </a:r>
          <a:r>
            <a:rPr lang="en-US" dirty="0" err="1" smtClean="0"/>
            <a:t>bo’lgan</a:t>
          </a:r>
          <a:r>
            <a:rPr lang="en-US" dirty="0" smtClean="0"/>
            <a:t> </a:t>
          </a:r>
          <a:r>
            <a:rPr lang="en-US" dirty="0" err="1" smtClean="0"/>
            <a:t>qator</a:t>
          </a:r>
          <a:r>
            <a:rPr lang="en-US" dirty="0" smtClean="0"/>
            <a:t> </a:t>
          </a:r>
          <a:r>
            <a:rPr lang="en-US" dirty="0" err="1" smtClean="0"/>
            <a:t>qonunlar</a:t>
          </a:r>
          <a:r>
            <a:rPr lang="en-US" dirty="0" smtClean="0"/>
            <a:t> </a:t>
          </a:r>
          <a:r>
            <a:rPr lang="en-US" dirty="0" err="1" smtClean="0"/>
            <a:t>mavjud</a:t>
          </a:r>
          <a:r>
            <a:rPr lang="en-US" dirty="0" smtClean="0"/>
            <a:t>.</a:t>
          </a:r>
          <a:endParaRPr lang="ru-RU" dirty="0"/>
        </a:p>
      </dgm:t>
    </dgm:pt>
    <dgm:pt modelId="{FA73AC3E-8C3E-4667-8CC9-C7779CD61D11}" type="parTrans" cxnId="{8A83D398-31DD-483A-9F4D-633D2374AA8C}">
      <dgm:prSet/>
      <dgm:spPr/>
      <dgm:t>
        <a:bodyPr/>
        <a:lstStyle/>
        <a:p>
          <a:endParaRPr lang="ru-RU"/>
        </a:p>
      </dgm:t>
    </dgm:pt>
    <dgm:pt modelId="{DC4E6B5E-35A8-4E65-BE22-91BECD4AE6A0}" type="sibTrans" cxnId="{8A83D398-31DD-483A-9F4D-633D2374AA8C}">
      <dgm:prSet/>
      <dgm:spPr/>
      <dgm:t>
        <a:bodyPr/>
        <a:lstStyle/>
        <a:p>
          <a:endParaRPr lang="ru-RU"/>
        </a:p>
      </dgm:t>
    </dgm:pt>
    <dgm:pt modelId="{F8ADB1EF-8A40-4730-BE75-959603AC76EC}" type="pres">
      <dgm:prSet presAssocID="{E15A4E1A-7644-4DD9-B998-A8A83FC6417B}" presName="linear" presStyleCnt="0">
        <dgm:presLayoutVars>
          <dgm:animLvl val="lvl"/>
          <dgm:resizeHandles val="exact"/>
        </dgm:presLayoutVars>
      </dgm:prSet>
      <dgm:spPr/>
      <dgm:t>
        <a:bodyPr/>
        <a:lstStyle/>
        <a:p>
          <a:endParaRPr lang="ru-RU"/>
        </a:p>
      </dgm:t>
    </dgm:pt>
    <dgm:pt modelId="{1F2C6778-0E6E-48F7-B4D7-128BCD8A5874}" type="pres">
      <dgm:prSet presAssocID="{DCCCF9D4-458D-4F31-9F3C-D2C16D828755}" presName="parentText" presStyleLbl="node1" presStyleIdx="0" presStyleCnt="1">
        <dgm:presLayoutVars>
          <dgm:chMax val="0"/>
          <dgm:bulletEnabled val="1"/>
        </dgm:presLayoutVars>
      </dgm:prSet>
      <dgm:spPr/>
      <dgm:t>
        <a:bodyPr/>
        <a:lstStyle/>
        <a:p>
          <a:endParaRPr lang="ru-RU"/>
        </a:p>
      </dgm:t>
    </dgm:pt>
  </dgm:ptLst>
  <dgm:cxnLst>
    <dgm:cxn modelId="{8A83D398-31DD-483A-9F4D-633D2374AA8C}" srcId="{E15A4E1A-7644-4DD9-B998-A8A83FC6417B}" destId="{DCCCF9D4-458D-4F31-9F3C-D2C16D828755}" srcOrd="0" destOrd="0" parTransId="{FA73AC3E-8C3E-4667-8CC9-C7779CD61D11}" sibTransId="{DC4E6B5E-35A8-4E65-BE22-91BECD4AE6A0}"/>
    <dgm:cxn modelId="{6F587904-8686-4FC6-A8DB-4EDADD7599E1}" type="presOf" srcId="{E15A4E1A-7644-4DD9-B998-A8A83FC6417B}" destId="{F8ADB1EF-8A40-4730-BE75-959603AC76EC}" srcOrd="0" destOrd="0" presId="urn:microsoft.com/office/officeart/2005/8/layout/vList2"/>
    <dgm:cxn modelId="{96F44BE6-A0E2-4C00-9153-73FF99A67115}" type="presOf" srcId="{DCCCF9D4-458D-4F31-9F3C-D2C16D828755}" destId="{1F2C6778-0E6E-48F7-B4D7-128BCD8A5874}" srcOrd="0" destOrd="0" presId="urn:microsoft.com/office/officeart/2005/8/layout/vList2"/>
    <dgm:cxn modelId="{7609A252-40E6-4C09-88D0-014A87DEDAF6}" type="presParOf" srcId="{F8ADB1EF-8A40-4730-BE75-959603AC76EC}" destId="{1F2C6778-0E6E-48F7-B4D7-128BCD8A5874}"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9F488CE8-246B-4AA8-B007-80918E1D8058}" type="doc">
      <dgm:prSet loTypeId="urn:microsoft.com/office/officeart/2005/8/layout/process4" loCatId="list" qsTypeId="urn:microsoft.com/office/officeart/2005/8/quickstyle/3d2" qsCatId="3D" csTypeId="urn:microsoft.com/office/officeart/2005/8/colors/colorful2" csCatId="colorful" phldr="1"/>
      <dgm:spPr/>
      <dgm:t>
        <a:bodyPr/>
        <a:lstStyle/>
        <a:p>
          <a:endParaRPr lang="ru-RU"/>
        </a:p>
      </dgm:t>
    </dgm:pt>
    <dgm:pt modelId="{911245DC-6589-492C-A608-EA76D9D41136}">
      <dgm:prSet>
        <dgm:style>
          <a:lnRef idx="1">
            <a:schemeClr val="accent6"/>
          </a:lnRef>
          <a:fillRef idx="2">
            <a:schemeClr val="accent6"/>
          </a:fillRef>
          <a:effectRef idx="1">
            <a:schemeClr val="accent6"/>
          </a:effectRef>
          <a:fontRef idx="minor">
            <a:schemeClr val="dk1"/>
          </a:fontRef>
        </dgm:style>
      </dgm:prSet>
      <dgm:spPr/>
      <dgm:t>
        <a:bodyPr/>
        <a:lstStyle/>
        <a:p>
          <a:pPr rtl="0"/>
          <a:r>
            <a:rPr lang="en-US" b="1" i="1" dirty="0" err="1" smtClean="0"/>
            <a:t>Tashkiliy</a:t>
          </a:r>
          <a:r>
            <a:rPr lang="en-US" b="1" i="1" dirty="0" smtClean="0"/>
            <a:t> </a:t>
          </a:r>
          <a:r>
            <a:rPr lang="en-US" b="1" i="1" dirty="0" err="1" smtClean="0"/>
            <a:t>qonuniyatlar</a:t>
          </a:r>
          <a:r>
            <a:rPr lang="en-US" b="1" i="1" dirty="0" smtClean="0"/>
            <a:t>.</a:t>
          </a:r>
          <a:r>
            <a:rPr lang="en-US" dirty="0" smtClean="0"/>
            <a:t> </a:t>
          </a:r>
          <a:r>
            <a:rPr lang="en-US" dirty="0" err="1" smtClean="0"/>
            <a:t>Ishlab</a:t>
          </a:r>
          <a:r>
            <a:rPr lang="en-US" dirty="0" smtClean="0"/>
            <a:t> </a:t>
          </a:r>
          <a:r>
            <a:rPr lang="en-US" dirty="0" err="1" smtClean="0"/>
            <a:t>chiqarishdagi</a:t>
          </a:r>
          <a:r>
            <a:rPr lang="en-US" dirty="0" smtClean="0"/>
            <a:t> </a:t>
          </a:r>
          <a:r>
            <a:rPr lang="en-US" dirty="0" err="1" smtClean="0"/>
            <a:t>tashkiliy</a:t>
          </a:r>
          <a:r>
            <a:rPr lang="en-US" dirty="0" smtClean="0"/>
            <a:t> </a:t>
          </a:r>
          <a:r>
            <a:rPr lang="en-US" dirty="0" err="1" smtClean="0"/>
            <a:t>ishlar</a:t>
          </a:r>
          <a:r>
            <a:rPr lang="en-US" dirty="0" smtClean="0"/>
            <a:t> </a:t>
          </a:r>
          <a:r>
            <a:rPr lang="en-US" dirty="0" err="1" smtClean="0"/>
            <a:t>asosan</a:t>
          </a:r>
          <a:r>
            <a:rPr lang="en-US" dirty="0" smtClean="0"/>
            <a:t> </a:t>
          </a:r>
          <a:r>
            <a:rPr lang="en-US" dirty="0" err="1" smtClean="0"/>
            <a:t>rahbardan</a:t>
          </a:r>
          <a:r>
            <a:rPr lang="en-US" dirty="0" smtClean="0"/>
            <a:t> </a:t>
          </a:r>
          <a:r>
            <a:rPr lang="en-US" dirty="0" err="1" smtClean="0"/>
            <a:t>kelib</a:t>
          </a:r>
          <a:r>
            <a:rPr lang="en-US" dirty="0" smtClean="0"/>
            <a:t> </a:t>
          </a:r>
          <a:r>
            <a:rPr lang="en-US" dirty="0" err="1" smtClean="0"/>
            <a:t>chiqadi</a:t>
          </a:r>
          <a:r>
            <a:rPr lang="en-US" dirty="0" smtClean="0"/>
            <a:t>. </a:t>
          </a:r>
          <a:r>
            <a:rPr lang="en-US" dirty="0" err="1" smtClean="0"/>
            <a:t>Boshqa</a:t>
          </a:r>
          <a:r>
            <a:rPr lang="en-US" dirty="0" smtClean="0"/>
            <a:t> </a:t>
          </a:r>
          <a:r>
            <a:rPr lang="en-US" dirty="0" err="1" smtClean="0"/>
            <a:t>sharoitlar</a:t>
          </a:r>
          <a:r>
            <a:rPr lang="en-US" dirty="0" smtClean="0"/>
            <a:t> </a:t>
          </a:r>
          <a:r>
            <a:rPr lang="en-US" dirty="0" err="1" smtClean="0"/>
            <a:t>bir</a:t>
          </a:r>
          <a:r>
            <a:rPr lang="en-US" dirty="0" smtClean="0"/>
            <a:t> </a:t>
          </a:r>
          <a:r>
            <a:rPr lang="en-US" dirty="0" err="1" smtClean="0"/>
            <a:t>xil</a:t>
          </a:r>
          <a:r>
            <a:rPr lang="en-US" dirty="0" smtClean="0"/>
            <a:t> </a:t>
          </a:r>
          <a:r>
            <a:rPr lang="en-US" dirty="0" err="1" smtClean="0"/>
            <a:t>bo’lsa</a:t>
          </a:r>
          <a:r>
            <a:rPr lang="en-US" dirty="0" smtClean="0"/>
            <a:t>, </a:t>
          </a:r>
          <a:r>
            <a:rPr lang="en-US" dirty="0" err="1" smtClean="0"/>
            <a:t>yuqori</a:t>
          </a:r>
          <a:r>
            <a:rPr lang="en-US" dirty="0" smtClean="0"/>
            <a:t> </a:t>
          </a:r>
          <a:r>
            <a:rPr lang="en-US" dirty="0" err="1" smtClean="0"/>
            <a:t>malakali</a:t>
          </a:r>
          <a:r>
            <a:rPr lang="en-US" dirty="0" smtClean="0"/>
            <a:t> </a:t>
          </a:r>
          <a:r>
            <a:rPr lang="en-US" dirty="0" err="1" smtClean="0"/>
            <a:t>rahbar</a:t>
          </a:r>
          <a:r>
            <a:rPr lang="en-US" dirty="0" smtClean="0"/>
            <a:t> </a:t>
          </a:r>
          <a:r>
            <a:rPr lang="en-US" dirty="0" err="1" smtClean="0"/>
            <a:t>boshchiligidagi</a:t>
          </a:r>
          <a:r>
            <a:rPr lang="en-US" dirty="0" smtClean="0"/>
            <a:t>  </a:t>
          </a:r>
          <a:r>
            <a:rPr lang="en-US" dirty="0" err="1" smtClean="0"/>
            <a:t>jamoa</a:t>
          </a:r>
          <a:r>
            <a:rPr lang="en-US" dirty="0" smtClean="0"/>
            <a:t>  </a:t>
          </a:r>
          <a:r>
            <a:rPr lang="en-US" dirty="0" err="1" smtClean="0"/>
            <a:t>muvaffaqiyatga</a:t>
          </a:r>
          <a:r>
            <a:rPr lang="en-US" dirty="0" smtClean="0"/>
            <a:t> </a:t>
          </a:r>
          <a:r>
            <a:rPr lang="en-US" dirty="0" err="1" smtClean="0"/>
            <a:t>erishadi</a:t>
          </a:r>
          <a:r>
            <a:rPr lang="en-US" dirty="0" smtClean="0"/>
            <a:t>. </a:t>
          </a:r>
          <a:endParaRPr lang="ru-RU" dirty="0">
            <a:solidFill>
              <a:schemeClr val="tx1"/>
            </a:solidFill>
          </a:endParaRPr>
        </a:p>
      </dgm:t>
    </dgm:pt>
    <dgm:pt modelId="{E1FA7F30-EECC-4332-9A16-EB04C3AC2820}" type="parTrans" cxnId="{1C824E47-4D01-44EF-B77B-5D3614C665D1}">
      <dgm:prSet/>
      <dgm:spPr/>
      <dgm:t>
        <a:bodyPr/>
        <a:lstStyle/>
        <a:p>
          <a:endParaRPr lang="ru-RU"/>
        </a:p>
      </dgm:t>
    </dgm:pt>
    <dgm:pt modelId="{4B2B9168-9198-4D03-9F13-4D24CE3D1478}" type="sibTrans" cxnId="{1C824E47-4D01-44EF-B77B-5D3614C665D1}">
      <dgm:prSet/>
      <dgm:spPr/>
      <dgm:t>
        <a:bodyPr/>
        <a:lstStyle/>
        <a:p>
          <a:endParaRPr lang="ru-RU"/>
        </a:p>
      </dgm:t>
    </dgm:pt>
    <dgm:pt modelId="{C2F413F3-2A05-4833-86B1-4C364CE85528}">
      <dgm:prSet custT="1">
        <dgm:style>
          <a:lnRef idx="3">
            <a:schemeClr val="lt1"/>
          </a:lnRef>
          <a:fillRef idx="1">
            <a:schemeClr val="accent2"/>
          </a:fillRef>
          <a:effectRef idx="1">
            <a:schemeClr val="accent2"/>
          </a:effectRef>
          <a:fontRef idx="minor">
            <a:schemeClr val="lt1"/>
          </a:fontRef>
        </dgm:style>
      </dgm:prSet>
      <dgm:spPr/>
      <dgm:t>
        <a:bodyPr/>
        <a:lstStyle/>
        <a:p>
          <a:pPr algn="just" rtl="0"/>
          <a:r>
            <a:rPr lang="en-US" sz="2000" b="1" i="1" dirty="0" err="1" smtClean="0"/>
            <a:t>Iqtisodiy</a:t>
          </a:r>
          <a:r>
            <a:rPr lang="en-US" sz="2000" b="1" i="1" dirty="0" smtClean="0"/>
            <a:t> </a:t>
          </a:r>
          <a:r>
            <a:rPr lang="en-US" sz="2000" b="1" i="1" dirty="0" err="1" smtClean="0"/>
            <a:t>va</a:t>
          </a:r>
          <a:r>
            <a:rPr lang="en-US" sz="2000" b="1" i="1" dirty="0" smtClean="0"/>
            <a:t> </a:t>
          </a:r>
          <a:r>
            <a:rPr lang="en-US" sz="2000" b="1" i="1" dirty="0" err="1" smtClean="0"/>
            <a:t>ijtimoiy</a:t>
          </a:r>
          <a:r>
            <a:rPr lang="en-US" sz="2000" b="1" i="1" dirty="0" smtClean="0"/>
            <a:t> </a:t>
          </a:r>
          <a:r>
            <a:rPr lang="en-US" sz="2000" b="1" i="1" dirty="0" err="1" smtClean="0"/>
            <a:t>qonuniyatlar</a:t>
          </a:r>
          <a:r>
            <a:rPr lang="en-US" sz="2000" b="1" i="1" dirty="0" smtClean="0"/>
            <a:t>.</a:t>
          </a:r>
          <a:r>
            <a:rPr lang="en-US" sz="2000" dirty="0" smtClean="0"/>
            <a:t> </a:t>
          </a:r>
          <a:r>
            <a:rPr lang="en-US" sz="2000" dirty="0" err="1" smtClean="0"/>
            <a:t>Iqtisodiyotning</a:t>
          </a:r>
          <a:r>
            <a:rPr lang="en-US" sz="2000" dirty="0" smtClean="0"/>
            <a:t> </a:t>
          </a:r>
          <a:r>
            <a:rPr lang="en-US" sz="2000" dirty="0" err="1" smtClean="0"/>
            <a:t>turli</a:t>
          </a:r>
          <a:r>
            <a:rPr lang="en-US" sz="2000" dirty="0" smtClean="0"/>
            <a:t> </a:t>
          </a:r>
          <a:r>
            <a:rPr lang="en-US" sz="2000" dirty="0" err="1" smtClean="0"/>
            <a:t>darajalari</a:t>
          </a:r>
          <a:r>
            <a:rPr lang="en-US" sz="2000" dirty="0" smtClean="0"/>
            <a:t> </a:t>
          </a:r>
          <a:r>
            <a:rPr lang="en-US" sz="2000" dirty="0" err="1" smtClean="0"/>
            <a:t>va</a:t>
          </a:r>
          <a:r>
            <a:rPr lang="en-US" sz="2000" dirty="0" smtClean="0"/>
            <a:t> </a:t>
          </a:r>
          <a:r>
            <a:rPr lang="en-US" sz="2000" dirty="0" err="1" smtClean="0"/>
            <a:t>har</a:t>
          </a:r>
          <a:r>
            <a:rPr lang="en-US" sz="2000" dirty="0" smtClean="0"/>
            <a:t> </a:t>
          </a:r>
          <a:r>
            <a:rPr lang="en-US" sz="2000" dirty="0" err="1" smtClean="0"/>
            <a:t>bir</a:t>
          </a:r>
          <a:r>
            <a:rPr lang="en-US" sz="2000" dirty="0" smtClean="0"/>
            <a:t> </a:t>
          </a:r>
          <a:r>
            <a:rPr lang="en-US" sz="2000" dirty="0" err="1" smtClean="0"/>
            <a:t>sohasidagi</a:t>
          </a:r>
          <a:r>
            <a:rPr lang="en-US" sz="2000" dirty="0" smtClean="0"/>
            <a:t> </a:t>
          </a:r>
          <a:r>
            <a:rPr lang="en-US" sz="2000" dirty="0" err="1" smtClean="0"/>
            <a:t>asosiy</a:t>
          </a:r>
          <a:r>
            <a:rPr lang="en-US" sz="2000" dirty="0" smtClean="0"/>
            <a:t> </a:t>
          </a:r>
          <a:r>
            <a:rPr lang="en-US" sz="2000" dirty="0" err="1" smtClean="0"/>
            <a:t>qonuniyat</a:t>
          </a:r>
          <a:r>
            <a:rPr lang="en-US" sz="2000" dirty="0" smtClean="0"/>
            <a:t>, </a:t>
          </a:r>
          <a:r>
            <a:rPr lang="en-US" sz="2000" dirty="0" err="1" smtClean="0"/>
            <a:t>ishlab</a:t>
          </a:r>
          <a:r>
            <a:rPr lang="en-US" sz="2000" dirty="0" smtClean="0"/>
            <a:t> </a:t>
          </a:r>
          <a:r>
            <a:rPr lang="en-US" sz="2000" dirty="0" err="1" smtClean="0"/>
            <a:t>chiqarish</a:t>
          </a:r>
          <a:r>
            <a:rPr lang="en-US" sz="2000" dirty="0" smtClean="0"/>
            <a:t> </a:t>
          </a:r>
          <a:r>
            <a:rPr lang="en-US" sz="2000" dirty="0" err="1" smtClean="0"/>
            <a:t>munosabatlarining</a:t>
          </a:r>
          <a:r>
            <a:rPr lang="en-US" sz="2000" dirty="0" smtClean="0"/>
            <a:t> </a:t>
          </a:r>
          <a:r>
            <a:rPr lang="en-US" sz="2000" dirty="0" err="1" smtClean="0"/>
            <a:t>xarakteri</a:t>
          </a:r>
          <a:r>
            <a:rPr lang="en-US" sz="2000" dirty="0" smtClean="0"/>
            <a:t> </a:t>
          </a:r>
          <a:r>
            <a:rPr lang="en-US" sz="2000" dirty="0" err="1" smtClean="0"/>
            <a:t>va</a:t>
          </a:r>
          <a:r>
            <a:rPr lang="en-US" sz="2000" dirty="0" smtClean="0"/>
            <a:t> </a:t>
          </a:r>
          <a:r>
            <a:rPr lang="en-US" sz="2000" dirty="0" err="1" smtClean="0"/>
            <a:t>ishlab</a:t>
          </a:r>
          <a:r>
            <a:rPr lang="en-US" sz="2000" dirty="0" smtClean="0"/>
            <a:t> </a:t>
          </a:r>
          <a:r>
            <a:rPr lang="en-US" sz="2000" dirty="0" err="1" smtClean="0"/>
            <a:t>chiqarish</a:t>
          </a:r>
          <a:r>
            <a:rPr lang="en-US" sz="2000" dirty="0" smtClean="0"/>
            <a:t> </a:t>
          </a:r>
          <a:r>
            <a:rPr lang="en-US" sz="2000" dirty="0" err="1" smtClean="0"/>
            <a:t>kuchlarining</a:t>
          </a:r>
          <a:r>
            <a:rPr lang="en-US" sz="2000" dirty="0" smtClean="0"/>
            <a:t> </a:t>
          </a:r>
          <a:r>
            <a:rPr lang="en-US" sz="2000" dirty="0" err="1" smtClean="0"/>
            <a:t>rivojlanishi</a:t>
          </a:r>
          <a:r>
            <a:rPr lang="en-US" sz="2000" dirty="0" smtClean="0"/>
            <a:t> </a:t>
          </a:r>
          <a:r>
            <a:rPr lang="en-US" sz="2000" dirty="0" err="1" smtClean="0"/>
            <a:t>ularning</a:t>
          </a:r>
          <a:r>
            <a:rPr lang="en-US" sz="2000" dirty="0" smtClean="0"/>
            <a:t> </a:t>
          </a:r>
          <a:r>
            <a:rPr lang="uz-Cyrl-UZ" sz="2000" dirty="0" smtClean="0"/>
            <a:t>o’z</a:t>
          </a:r>
          <a:r>
            <a:rPr lang="en-US" sz="2000" dirty="0" err="1" smtClean="0"/>
            <a:t>aro</a:t>
          </a:r>
          <a:r>
            <a:rPr lang="en-US" sz="2000" dirty="0" smtClean="0"/>
            <a:t> </a:t>
          </a:r>
          <a:r>
            <a:rPr lang="en-US" sz="2000" dirty="0" err="1" smtClean="0"/>
            <a:t>shartlanishi</a:t>
          </a:r>
          <a:r>
            <a:rPr lang="en-US" sz="2000" dirty="0" smtClean="0"/>
            <a:t> </a:t>
          </a:r>
          <a:r>
            <a:rPr lang="en-US" sz="2000" dirty="0" err="1" smtClean="0"/>
            <a:t>va</a:t>
          </a:r>
          <a:r>
            <a:rPr lang="en-US" sz="2000" dirty="0" smtClean="0"/>
            <a:t> </a:t>
          </a:r>
          <a:r>
            <a:rPr lang="uz-Cyrl-UZ" sz="2000" dirty="0" smtClean="0"/>
            <a:t>o’z</a:t>
          </a:r>
          <a:r>
            <a:rPr lang="en-US" sz="2000" dirty="0" err="1" smtClean="0"/>
            <a:t>aro</a:t>
          </a:r>
          <a:r>
            <a:rPr lang="en-US" sz="2000" dirty="0" smtClean="0"/>
            <a:t> </a:t>
          </a:r>
          <a:r>
            <a:rPr lang="en-US" sz="2000" dirty="0" err="1" smtClean="0"/>
            <a:t>ta’siridan</a:t>
          </a:r>
          <a:r>
            <a:rPr lang="en-US" sz="2000" dirty="0" smtClean="0"/>
            <a:t> </a:t>
          </a:r>
          <a:r>
            <a:rPr lang="en-US" sz="2000" dirty="0" err="1" smtClean="0"/>
            <a:t>iboratdir</a:t>
          </a:r>
          <a:r>
            <a:rPr lang="en-US" sz="2000" dirty="0" smtClean="0"/>
            <a:t>.</a:t>
          </a:r>
          <a:endParaRPr lang="ru-RU" sz="2000" b="0" dirty="0">
            <a:solidFill>
              <a:schemeClr val="tx1"/>
            </a:solidFill>
            <a:latin typeface="Times New Roman" pitchFamily="18" charset="0"/>
            <a:cs typeface="Times New Roman" pitchFamily="18" charset="0"/>
          </a:endParaRPr>
        </a:p>
      </dgm:t>
    </dgm:pt>
    <dgm:pt modelId="{7A07C9F5-E8BD-4BA0-A07A-CB00AC93479A}" type="parTrans" cxnId="{01AC1519-2F7E-4005-958C-935CE98BADB8}">
      <dgm:prSet/>
      <dgm:spPr/>
      <dgm:t>
        <a:bodyPr/>
        <a:lstStyle/>
        <a:p>
          <a:endParaRPr lang="ru-RU"/>
        </a:p>
      </dgm:t>
    </dgm:pt>
    <dgm:pt modelId="{3948F9C8-5DF1-4FCA-9619-BFC2E7DF4F26}" type="sibTrans" cxnId="{01AC1519-2F7E-4005-958C-935CE98BADB8}">
      <dgm:prSet/>
      <dgm:spPr/>
      <dgm:t>
        <a:bodyPr/>
        <a:lstStyle/>
        <a:p>
          <a:endParaRPr lang="ru-RU"/>
        </a:p>
      </dgm:t>
    </dgm:pt>
    <dgm:pt modelId="{8C566FB1-F13D-4E04-9763-A42C9E7C0105}">
      <dgm:prSet custT="1">
        <dgm:style>
          <a:lnRef idx="1">
            <a:schemeClr val="accent3"/>
          </a:lnRef>
          <a:fillRef idx="2">
            <a:schemeClr val="accent3"/>
          </a:fillRef>
          <a:effectRef idx="1">
            <a:schemeClr val="accent3"/>
          </a:effectRef>
          <a:fontRef idx="minor">
            <a:schemeClr val="dk1"/>
          </a:fontRef>
        </dgm:style>
      </dgm:prSet>
      <dgm:spPr/>
      <dgm:t>
        <a:bodyPr/>
        <a:lstStyle/>
        <a:p>
          <a:pPr rtl="0"/>
          <a:r>
            <a:rPr lang="en-US" sz="2000" b="1" i="1" dirty="0" err="1" smtClean="0"/>
            <a:t>Ekologik</a:t>
          </a:r>
          <a:r>
            <a:rPr lang="en-US" sz="2000" b="1" i="1" dirty="0" smtClean="0"/>
            <a:t> </a:t>
          </a:r>
          <a:r>
            <a:rPr lang="en-US" sz="2000" b="1" i="1" dirty="0" err="1" smtClean="0"/>
            <a:t>qonuniyatlar</a:t>
          </a:r>
          <a:r>
            <a:rPr lang="en-US" sz="2000" b="1" i="1" dirty="0" smtClean="0"/>
            <a:t>.</a:t>
          </a:r>
          <a:r>
            <a:rPr lang="en-US" sz="2000" dirty="0" smtClean="0"/>
            <a:t> </a:t>
          </a:r>
          <a:r>
            <a:rPr lang="en-US" sz="2000" dirty="0" err="1" smtClean="0"/>
            <a:t>Qishloq</a:t>
          </a:r>
          <a:r>
            <a:rPr lang="en-US" sz="2000" dirty="0" smtClean="0"/>
            <a:t> </a:t>
          </a:r>
          <a:r>
            <a:rPr lang="en-US" sz="2000" dirty="0" err="1" smtClean="0"/>
            <a:t>xo’jalik</a:t>
          </a:r>
          <a:r>
            <a:rPr lang="en-US" sz="2000" dirty="0" smtClean="0"/>
            <a:t> </a:t>
          </a:r>
          <a:r>
            <a:rPr lang="en-US" sz="2000" dirty="0" err="1" smtClean="0"/>
            <a:t>ishlab</a:t>
          </a:r>
          <a:r>
            <a:rPr lang="en-US" sz="2000" dirty="0" smtClean="0"/>
            <a:t> </a:t>
          </a:r>
          <a:r>
            <a:rPr lang="en-US" sz="2000" dirty="0" err="1" smtClean="0"/>
            <a:t>chiqarishi</a:t>
          </a:r>
          <a:r>
            <a:rPr lang="en-US" sz="2000" dirty="0" smtClean="0"/>
            <a:t> </a:t>
          </a:r>
          <a:r>
            <a:rPr lang="en-US" sz="2000" dirty="0" err="1" smtClean="0"/>
            <a:t>atrof</a:t>
          </a:r>
          <a:r>
            <a:rPr lang="en-US" sz="2000" dirty="0" smtClean="0"/>
            <a:t> </a:t>
          </a:r>
          <a:r>
            <a:rPr lang="en-US" sz="2000" dirty="0" err="1" smtClean="0"/>
            <a:t>muhitga</a:t>
          </a:r>
          <a:r>
            <a:rPr lang="en-US" sz="2000" dirty="0" smtClean="0"/>
            <a:t> </a:t>
          </a:r>
          <a:r>
            <a:rPr lang="uz-Cyrl-UZ" sz="2000" dirty="0" smtClean="0"/>
            <a:t>o’z</a:t>
          </a:r>
          <a:r>
            <a:rPr lang="en-US" sz="2000" dirty="0" smtClean="0"/>
            <a:t> </a:t>
          </a:r>
          <a:r>
            <a:rPr lang="en-US" sz="2000" dirty="0" err="1" smtClean="0"/>
            <a:t>ta’sirini</a:t>
          </a:r>
          <a:r>
            <a:rPr lang="en-US" sz="2000" dirty="0" smtClean="0"/>
            <a:t> </a:t>
          </a:r>
          <a:r>
            <a:rPr lang="uz-Cyrl-UZ" sz="2000" dirty="0" smtClean="0"/>
            <a:t>o’</a:t>
          </a:r>
          <a:r>
            <a:rPr lang="en-US" sz="2000" dirty="0" err="1" smtClean="0"/>
            <a:t>tkazgan</a:t>
          </a:r>
          <a:r>
            <a:rPr lang="en-US" sz="2000" dirty="0" smtClean="0"/>
            <a:t> </a:t>
          </a:r>
          <a:r>
            <a:rPr lang="en-US" sz="2000" dirty="0" err="1" smtClean="0"/>
            <a:t>holda</a:t>
          </a:r>
          <a:r>
            <a:rPr lang="en-US" sz="2000" dirty="0" smtClean="0"/>
            <a:t> </a:t>
          </a:r>
          <a:r>
            <a:rPr lang="en-US" sz="2000" dirty="0" err="1" smtClean="0"/>
            <a:t>ochiq</a:t>
          </a:r>
          <a:r>
            <a:rPr lang="en-US" sz="2000" dirty="0" smtClean="0"/>
            <a:t> </a:t>
          </a:r>
          <a:r>
            <a:rPr lang="en-US" sz="2000" dirty="0" err="1" smtClean="0"/>
            <a:t>makonda</a:t>
          </a:r>
          <a:r>
            <a:rPr lang="en-US" sz="2000" dirty="0" smtClean="0"/>
            <a:t> </a:t>
          </a:r>
          <a:r>
            <a:rPr lang="en-US" sz="2000" dirty="0" err="1" smtClean="0"/>
            <a:t>amalga</a:t>
          </a:r>
          <a:r>
            <a:rPr lang="en-US" sz="2000" dirty="0" smtClean="0"/>
            <a:t> </a:t>
          </a:r>
          <a:r>
            <a:rPr lang="en-US" sz="2000" dirty="0" err="1" smtClean="0"/>
            <a:t>oshiriladi</a:t>
          </a:r>
          <a:r>
            <a:rPr lang="en-US" sz="2000" dirty="0" smtClean="0"/>
            <a:t>. Bu </a:t>
          </a:r>
          <a:r>
            <a:rPr lang="en-US" sz="2000" dirty="0" err="1" smtClean="0"/>
            <a:t>ta’sir</a:t>
          </a:r>
          <a:r>
            <a:rPr lang="en-US" sz="2000" dirty="0" smtClean="0"/>
            <a:t> </a:t>
          </a:r>
          <a:r>
            <a:rPr lang="en-US" sz="2000" dirty="0" err="1" smtClean="0"/>
            <a:t>turlicha</a:t>
          </a:r>
          <a:r>
            <a:rPr lang="en-US" sz="2000" dirty="0" smtClean="0"/>
            <a:t> </a:t>
          </a:r>
          <a:r>
            <a:rPr lang="en-US" sz="2000" dirty="0" err="1" smtClean="0"/>
            <a:t>namoyon</a:t>
          </a:r>
          <a:r>
            <a:rPr lang="en-US" sz="2000" dirty="0" smtClean="0"/>
            <a:t> </a:t>
          </a:r>
          <a:r>
            <a:rPr lang="en-US" sz="2000" dirty="0" err="1" smtClean="0"/>
            <a:t>bo’ladi</a:t>
          </a:r>
          <a:r>
            <a:rPr lang="en-US" sz="2000" dirty="0" smtClean="0"/>
            <a:t>.</a:t>
          </a:r>
          <a:endParaRPr lang="ru-RU" sz="2000" dirty="0">
            <a:solidFill>
              <a:schemeClr val="tx1"/>
            </a:solidFill>
          </a:endParaRPr>
        </a:p>
      </dgm:t>
    </dgm:pt>
    <dgm:pt modelId="{B35CCEDB-7E3F-498C-98D5-AA5D18F64F18}" type="parTrans" cxnId="{1AFB63AF-432C-48EC-B395-DDA6DDA0ACC8}">
      <dgm:prSet/>
      <dgm:spPr/>
      <dgm:t>
        <a:bodyPr/>
        <a:lstStyle/>
        <a:p>
          <a:endParaRPr lang="ru-RU"/>
        </a:p>
      </dgm:t>
    </dgm:pt>
    <dgm:pt modelId="{08BEE6BD-7F54-452C-AF6F-7653A20B61E4}" type="sibTrans" cxnId="{1AFB63AF-432C-48EC-B395-DDA6DDA0ACC8}">
      <dgm:prSet/>
      <dgm:spPr/>
      <dgm:t>
        <a:bodyPr/>
        <a:lstStyle/>
        <a:p>
          <a:endParaRPr lang="ru-RU"/>
        </a:p>
      </dgm:t>
    </dgm:pt>
    <dgm:pt modelId="{124330C9-DE8F-4B2F-96DB-5DB52305F8AC}" type="pres">
      <dgm:prSet presAssocID="{9F488CE8-246B-4AA8-B007-80918E1D8058}" presName="Name0" presStyleCnt="0">
        <dgm:presLayoutVars>
          <dgm:dir/>
          <dgm:animLvl val="lvl"/>
          <dgm:resizeHandles val="exact"/>
        </dgm:presLayoutVars>
      </dgm:prSet>
      <dgm:spPr/>
      <dgm:t>
        <a:bodyPr/>
        <a:lstStyle/>
        <a:p>
          <a:endParaRPr lang="ru-RU"/>
        </a:p>
      </dgm:t>
    </dgm:pt>
    <dgm:pt modelId="{0802795E-04A6-4940-BBE6-86E950A5212F}" type="pres">
      <dgm:prSet presAssocID="{8C566FB1-F13D-4E04-9763-A42C9E7C0105}" presName="boxAndChildren" presStyleCnt="0"/>
      <dgm:spPr/>
    </dgm:pt>
    <dgm:pt modelId="{CB72AAFA-9407-42D7-87EC-2FD65493AB79}" type="pres">
      <dgm:prSet presAssocID="{8C566FB1-F13D-4E04-9763-A42C9E7C0105}" presName="parentTextBox" presStyleLbl="node1" presStyleIdx="0" presStyleCnt="3" custScaleY="144365" custLinFactNeighborX="359" custLinFactNeighborY="12373"/>
      <dgm:spPr/>
      <dgm:t>
        <a:bodyPr/>
        <a:lstStyle/>
        <a:p>
          <a:endParaRPr lang="ru-RU"/>
        </a:p>
      </dgm:t>
    </dgm:pt>
    <dgm:pt modelId="{5679AF94-E642-4D25-926D-3522BFEE3851}" type="pres">
      <dgm:prSet presAssocID="{3948F9C8-5DF1-4FCA-9619-BFC2E7DF4F26}" presName="sp" presStyleCnt="0"/>
      <dgm:spPr/>
    </dgm:pt>
    <dgm:pt modelId="{BFF605AF-E601-46BF-85A5-E6DF8CC9BB83}" type="pres">
      <dgm:prSet presAssocID="{C2F413F3-2A05-4833-86B1-4C364CE85528}" presName="arrowAndChildren" presStyleCnt="0"/>
      <dgm:spPr/>
    </dgm:pt>
    <dgm:pt modelId="{5001CB51-1F0C-4B37-908B-A04C5F1EE6D0}" type="pres">
      <dgm:prSet presAssocID="{C2F413F3-2A05-4833-86B1-4C364CE85528}" presName="parentTextArrow" presStyleLbl="node1" presStyleIdx="1" presStyleCnt="3" custScaleY="190098"/>
      <dgm:spPr/>
      <dgm:t>
        <a:bodyPr/>
        <a:lstStyle/>
        <a:p>
          <a:endParaRPr lang="ru-RU"/>
        </a:p>
      </dgm:t>
    </dgm:pt>
    <dgm:pt modelId="{4FB7929B-0139-420D-A3C3-B1823681962B}" type="pres">
      <dgm:prSet presAssocID="{4B2B9168-9198-4D03-9F13-4D24CE3D1478}" presName="sp" presStyleCnt="0"/>
      <dgm:spPr/>
    </dgm:pt>
    <dgm:pt modelId="{B45272F1-61C3-4168-B1A1-B04FD877B027}" type="pres">
      <dgm:prSet presAssocID="{911245DC-6589-492C-A608-EA76D9D41136}" presName="arrowAndChildren" presStyleCnt="0"/>
      <dgm:spPr/>
    </dgm:pt>
    <dgm:pt modelId="{1CE4913A-587E-4A8C-8962-011421BDD38A}" type="pres">
      <dgm:prSet presAssocID="{911245DC-6589-492C-A608-EA76D9D41136}" presName="parentTextArrow" presStyleLbl="node1" presStyleIdx="2" presStyleCnt="3" custScaleY="146771" custLinFactNeighborX="146" custLinFactNeighborY="-123"/>
      <dgm:spPr/>
      <dgm:t>
        <a:bodyPr/>
        <a:lstStyle/>
        <a:p>
          <a:endParaRPr lang="ru-RU"/>
        </a:p>
      </dgm:t>
    </dgm:pt>
  </dgm:ptLst>
  <dgm:cxnLst>
    <dgm:cxn modelId="{9D51E9C5-3C00-4AD3-B392-F6B8D2C1A56D}" type="presOf" srcId="{C2F413F3-2A05-4833-86B1-4C364CE85528}" destId="{5001CB51-1F0C-4B37-908B-A04C5F1EE6D0}" srcOrd="0" destOrd="0" presId="urn:microsoft.com/office/officeart/2005/8/layout/process4"/>
    <dgm:cxn modelId="{01AC1519-2F7E-4005-958C-935CE98BADB8}" srcId="{9F488CE8-246B-4AA8-B007-80918E1D8058}" destId="{C2F413F3-2A05-4833-86B1-4C364CE85528}" srcOrd="1" destOrd="0" parTransId="{7A07C9F5-E8BD-4BA0-A07A-CB00AC93479A}" sibTransId="{3948F9C8-5DF1-4FCA-9619-BFC2E7DF4F26}"/>
    <dgm:cxn modelId="{7BBA47C3-7185-4329-A5CD-6C301DAD4771}" type="presOf" srcId="{911245DC-6589-492C-A608-EA76D9D41136}" destId="{1CE4913A-587E-4A8C-8962-011421BDD38A}" srcOrd="0" destOrd="0" presId="urn:microsoft.com/office/officeart/2005/8/layout/process4"/>
    <dgm:cxn modelId="{70921630-2463-4159-8E12-6700BA56591C}" type="presOf" srcId="{9F488CE8-246B-4AA8-B007-80918E1D8058}" destId="{124330C9-DE8F-4B2F-96DB-5DB52305F8AC}" srcOrd="0" destOrd="0" presId="urn:microsoft.com/office/officeart/2005/8/layout/process4"/>
    <dgm:cxn modelId="{1C824E47-4D01-44EF-B77B-5D3614C665D1}" srcId="{9F488CE8-246B-4AA8-B007-80918E1D8058}" destId="{911245DC-6589-492C-A608-EA76D9D41136}" srcOrd="0" destOrd="0" parTransId="{E1FA7F30-EECC-4332-9A16-EB04C3AC2820}" sibTransId="{4B2B9168-9198-4D03-9F13-4D24CE3D1478}"/>
    <dgm:cxn modelId="{00A512EA-B949-4559-976F-DE8A79A1DCFC}" type="presOf" srcId="{8C566FB1-F13D-4E04-9763-A42C9E7C0105}" destId="{CB72AAFA-9407-42D7-87EC-2FD65493AB79}" srcOrd="0" destOrd="0" presId="urn:microsoft.com/office/officeart/2005/8/layout/process4"/>
    <dgm:cxn modelId="{1AFB63AF-432C-48EC-B395-DDA6DDA0ACC8}" srcId="{9F488CE8-246B-4AA8-B007-80918E1D8058}" destId="{8C566FB1-F13D-4E04-9763-A42C9E7C0105}" srcOrd="2" destOrd="0" parTransId="{B35CCEDB-7E3F-498C-98D5-AA5D18F64F18}" sibTransId="{08BEE6BD-7F54-452C-AF6F-7653A20B61E4}"/>
    <dgm:cxn modelId="{5B15E1C5-2087-4B24-B680-475481A15A45}" type="presParOf" srcId="{124330C9-DE8F-4B2F-96DB-5DB52305F8AC}" destId="{0802795E-04A6-4940-BBE6-86E950A5212F}" srcOrd="0" destOrd="0" presId="urn:microsoft.com/office/officeart/2005/8/layout/process4"/>
    <dgm:cxn modelId="{68E12B41-0C7F-4131-8155-1D9BD47CE81F}" type="presParOf" srcId="{0802795E-04A6-4940-BBE6-86E950A5212F}" destId="{CB72AAFA-9407-42D7-87EC-2FD65493AB79}" srcOrd="0" destOrd="0" presId="urn:microsoft.com/office/officeart/2005/8/layout/process4"/>
    <dgm:cxn modelId="{503AE566-1325-4A19-9579-16279B1FA151}" type="presParOf" srcId="{124330C9-DE8F-4B2F-96DB-5DB52305F8AC}" destId="{5679AF94-E642-4D25-926D-3522BFEE3851}" srcOrd="1" destOrd="0" presId="urn:microsoft.com/office/officeart/2005/8/layout/process4"/>
    <dgm:cxn modelId="{C2D55401-6149-4EF8-9452-04AB7BE1597E}" type="presParOf" srcId="{124330C9-DE8F-4B2F-96DB-5DB52305F8AC}" destId="{BFF605AF-E601-46BF-85A5-E6DF8CC9BB83}" srcOrd="2" destOrd="0" presId="urn:microsoft.com/office/officeart/2005/8/layout/process4"/>
    <dgm:cxn modelId="{15872B49-7253-4966-BFCA-7569A340B953}" type="presParOf" srcId="{BFF605AF-E601-46BF-85A5-E6DF8CC9BB83}" destId="{5001CB51-1F0C-4B37-908B-A04C5F1EE6D0}" srcOrd="0" destOrd="0" presId="urn:microsoft.com/office/officeart/2005/8/layout/process4"/>
    <dgm:cxn modelId="{EE5E75EB-5F72-4E33-924C-0488DC820187}" type="presParOf" srcId="{124330C9-DE8F-4B2F-96DB-5DB52305F8AC}" destId="{4FB7929B-0139-420D-A3C3-B1823681962B}" srcOrd="3" destOrd="0" presId="urn:microsoft.com/office/officeart/2005/8/layout/process4"/>
    <dgm:cxn modelId="{E50892DC-2952-4629-B6B3-C9071EE3530D}" type="presParOf" srcId="{124330C9-DE8F-4B2F-96DB-5DB52305F8AC}" destId="{B45272F1-61C3-4168-B1A1-B04FD877B027}" srcOrd="4" destOrd="0" presId="urn:microsoft.com/office/officeart/2005/8/layout/process4"/>
    <dgm:cxn modelId="{BE73915F-2D06-4076-AEF0-921DAC7BE994}" type="presParOf" srcId="{B45272F1-61C3-4168-B1A1-B04FD877B027}" destId="{1CE4913A-587E-4A8C-8962-011421BDD38A}" srcOrd="0" destOrd="0" presId="urn:microsoft.com/office/officeart/2005/8/layout/process4"/>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C0B68F6F-49DE-4A13-8D88-75DE1CD28F1F}" type="doc">
      <dgm:prSet loTypeId="urn:microsoft.com/office/officeart/2005/8/layout/vList2" loCatId="list" qsTypeId="urn:microsoft.com/office/officeart/2005/8/quickstyle/3d3" qsCatId="3D" csTypeId="urn:microsoft.com/office/officeart/2005/8/colors/colorful4" csCatId="colorful" phldr="1"/>
      <dgm:spPr/>
      <dgm:t>
        <a:bodyPr/>
        <a:lstStyle/>
        <a:p>
          <a:endParaRPr lang="ru-RU"/>
        </a:p>
      </dgm:t>
    </dgm:pt>
    <dgm:pt modelId="{5BB7569A-6B1A-4D18-83DD-276870CE9DFB}">
      <dgm:prSet/>
      <dgm:spPr/>
      <dgm:t>
        <a:bodyPr/>
        <a:lstStyle/>
        <a:p>
          <a:pPr rtl="0"/>
          <a:r>
            <a:rPr lang="en-US" dirty="0" err="1" smtClean="0"/>
            <a:t>Fanda</a:t>
          </a:r>
          <a:r>
            <a:rPr lang="en-US" dirty="0" smtClean="0"/>
            <a:t> </a:t>
          </a:r>
          <a:r>
            <a:rPr lang="en-US" dirty="0" err="1" smtClean="0"/>
            <a:t>qishloq</a:t>
          </a:r>
          <a:r>
            <a:rPr lang="en-US" dirty="0" smtClean="0"/>
            <a:t> </a:t>
          </a:r>
          <a:r>
            <a:rPr lang="en-US" dirty="0" err="1" smtClean="0"/>
            <a:t>xo’jaligi</a:t>
          </a:r>
          <a:r>
            <a:rPr lang="en-US" dirty="0" smtClean="0"/>
            <a:t> </a:t>
          </a:r>
          <a:r>
            <a:rPr lang="en-US" dirty="0" err="1" smtClean="0"/>
            <a:t>ishlab</a:t>
          </a:r>
          <a:r>
            <a:rPr lang="en-US" dirty="0" smtClean="0"/>
            <a:t> </a:t>
          </a:r>
          <a:r>
            <a:rPr lang="en-US" dirty="0" err="1" smtClean="0"/>
            <a:t>chiqarishini</a:t>
          </a:r>
          <a:r>
            <a:rPr lang="en-US" dirty="0" smtClean="0"/>
            <a:t> </a:t>
          </a:r>
          <a:r>
            <a:rPr lang="en-US" dirty="0" err="1" smtClean="0"/>
            <a:t>tashkil</a:t>
          </a:r>
          <a:r>
            <a:rPr lang="en-US" dirty="0" smtClean="0"/>
            <a:t> </a:t>
          </a:r>
          <a:r>
            <a:rPr lang="en-US" dirty="0" err="1" smtClean="0"/>
            <a:t>etishning</a:t>
          </a:r>
          <a:r>
            <a:rPr lang="en-US" dirty="0" smtClean="0"/>
            <a:t> </a:t>
          </a:r>
          <a:r>
            <a:rPr lang="en-US" dirty="0" err="1" smtClean="0"/>
            <a:t>quyidagi</a:t>
          </a:r>
          <a:r>
            <a:rPr lang="en-US" dirty="0" smtClean="0"/>
            <a:t> </a:t>
          </a:r>
          <a:r>
            <a:rPr lang="en-US" dirty="0" err="1" smtClean="0"/>
            <a:t>asosiy</a:t>
          </a:r>
          <a:r>
            <a:rPr lang="en-US" dirty="0" smtClean="0"/>
            <a:t> </a:t>
          </a:r>
          <a:r>
            <a:rPr lang="en-US" dirty="0" err="1" smtClean="0"/>
            <a:t>tamoyillari</a:t>
          </a:r>
          <a:r>
            <a:rPr lang="en-US" dirty="0" smtClean="0"/>
            <a:t> </a:t>
          </a:r>
          <a:r>
            <a:rPr lang="en-US" dirty="0" err="1" smtClean="0"/>
            <a:t>aniqlangan</a:t>
          </a:r>
          <a:r>
            <a:rPr lang="en-US" dirty="0" smtClean="0"/>
            <a:t>.</a:t>
          </a:r>
          <a:endParaRPr lang="ru-RU" dirty="0"/>
        </a:p>
      </dgm:t>
    </dgm:pt>
    <dgm:pt modelId="{B72FBEF0-AC32-4236-A67C-939E1A26A84D}" type="parTrans" cxnId="{8CABF094-1BD7-45DC-9FC4-3819C744FAC4}">
      <dgm:prSet/>
      <dgm:spPr/>
      <dgm:t>
        <a:bodyPr/>
        <a:lstStyle/>
        <a:p>
          <a:endParaRPr lang="ru-RU"/>
        </a:p>
      </dgm:t>
    </dgm:pt>
    <dgm:pt modelId="{1CD03B17-E15A-46B0-9788-E7B719856F76}" type="sibTrans" cxnId="{8CABF094-1BD7-45DC-9FC4-3819C744FAC4}">
      <dgm:prSet/>
      <dgm:spPr/>
      <dgm:t>
        <a:bodyPr/>
        <a:lstStyle/>
        <a:p>
          <a:endParaRPr lang="ru-RU"/>
        </a:p>
      </dgm:t>
    </dgm:pt>
    <dgm:pt modelId="{F0B13D82-8AEE-426C-A517-D58B422819BC}" type="pres">
      <dgm:prSet presAssocID="{C0B68F6F-49DE-4A13-8D88-75DE1CD28F1F}" presName="linear" presStyleCnt="0">
        <dgm:presLayoutVars>
          <dgm:animLvl val="lvl"/>
          <dgm:resizeHandles val="exact"/>
        </dgm:presLayoutVars>
      </dgm:prSet>
      <dgm:spPr/>
      <dgm:t>
        <a:bodyPr/>
        <a:lstStyle/>
        <a:p>
          <a:endParaRPr lang="ru-RU"/>
        </a:p>
      </dgm:t>
    </dgm:pt>
    <dgm:pt modelId="{C4AEA2FA-7D41-4F71-9490-0F8FC2462C38}" type="pres">
      <dgm:prSet presAssocID="{5BB7569A-6B1A-4D18-83DD-276870CE9DFB}" presName="parentText" presStyleLbl="node1" presStyleIdx="0" presStyleCnt="1">
        <dgm:presLayoutVars>
          <dgm:chMax val="0"/>
          <dgm:bulletEnabled val="1"/>
        </dgm:presLayoutVars>
      </dgm:prSet>
      <dgm:spPr/>
      <dgm:t>
        <a:bodyPr/>
        <a:lstStyle/>
        <a:p>
          <a:endParaRPr lang="ru-RU"/>
        </a:p>
      </dgm:t>
    </dgm:pt>
  </dgm:ptLst>
  <dgm:cxnLst>
    <dgm:cxn modelId="{8CABF094-1BD7-45DC-9FC4-3819C744FAC4}" srcId="{C0B68F6F-49DE-4A13-8D88-75DE1CD28F1F}" destId="{5BB7569A-6B1A-4D18-83DD-276870CE9DFB}" srcOrd="0" destOrd="0" parTransId="{B72FBEF0-AC32-4236-A67C-939E1A26A84D}" sibTransId="{1CD03B17-E15A-46B0-9788-E7B719856F76}"/>
    <dgm:cxn modelId="{1922E5B7-5192-41DF-89CF-A402F3CA7D81}" type="presOf" srcId="{C0B68F6F-49DE-4A13-8D88-75DE1CD28F1F}" destId="{F0B13D82-8AEE-426C-A517-D58B422819BC}" srcOrd="0" destOrd="0" presId="urn:microsoft.com/office/officeart/2005/8/layout/vList2"/>
    <dgm:cxn modelId="{3EA707FD-ECCD-4019-B159-67F85FCFD7FE}" type="presOf" srcId="{5BB7569A-6B1A-4D18-83DD-276870CE9DFB}" destId="{C4AEA2FA-7D41-4F71-9490-0F8FC2462C38}" srcOrd="0" destOrd="0" presId="urn:microsoft.com/office/officeart/2005/8/layout/vList2"/>
    <dgm:cxn modelId="{7CB6126E-CE6A-4FB0-A1D9-8803C13044A5}" type="presParOf" srcId="{F0B13D82-8AEE-426C-A517-D58B422819BC}" destId="{C4AEA2FA-7D41-4F71-9490-0F8FC2462C38}"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B2CA0331-08AD-4B9A-B2F9-1BEF4B41D91D}" type="doc">
      <dgm:prSet loTypeId="urn:microsoft.com/office/officeart/2005/8/layout/pyramid2" loCatId="list" qsTypeId="urn:microsoft.com/office/officeart/2005/8/quickstyle/3d1" qsCatId="3D" csTypeId="urn:microsoft.com/office/officeart/2005/8/colors/colorful5" csCatId="colorful" phldr="1"/>
      <dgm:spPr/>
    </dgm:pt>
    <dgm:pt modelId="{5E9FC950-65B4-482F-8190-72DEA0436193}">
      <dgm:prSet phldrT="[Текст]" custT="1">
        <dgm:style>
          <a:lnRef idx="1">
            <a:schemeClr val="accent3"/>
          </a:lnRef>
          <a:fillRef idx="2">
            <a:schemeClr val="accent3"/>
          </a:fillRef>
          <a:effectRef idx="1">
            <a:schemeClr val="accent3"/>
          </a:effectRef>
          <a:fontRef idx="minor">
            <a:schemeClr val="dk1"/>
          </a:fontRef>
        </dgm:style>
      </dgm:prSet>
      <dgm:spPr/>
      <dgm:t>
        <a:bodyPr/>
        <a:lstStyle/>
        <a:p>
          <a:r>
            <a:rPr lang="en-US" sz="2000" b="1" i="1" dirty="0" smtClean="0">
              <a:latin typeface="Times New Roman" pitchFamily="18" charset="0"/>
              <a:cs typeface="Times New Roman" pitchFamily="18" charset="0"/>
            </a:rPr>
            <a:t>1.Ishlab </a:t>
          </a:r>
          <a:r>
            <a:rPr lang="en-US" sz="2000" b="1" i="1" dirty="0" err="1" smtClean="0">
              <a:latin typeface="Times New Roman" pitchFamily="18" charset="0"/>
              <a:cs typeface="Times New Roman" pitchFamily="18" charset="0"/>
            </a:rPr>
            <a:t>chiqarishning</a:t>
          </a:r>
          <a:r>
            <a:rPr lang="en-US" sz="2000" b="1" i="1" dirty="0" smtClean="0">
              <a:latin typeface="Times New Roman" pitchFamily="18" charset="0"/>
              <a:cs typeface="Times New Roman" pitchFamily="18" charset="0"/>
            </a:rPr>
            <a:t> </a:t>
          </a:r>
          <a:r>
            <a:rPr lang="en-US" sz="2000" b="1" i="1" dirty="0" err="1" smtClean="0">
              <a:latin typeface="Times New Roman" pitchFamily="18" charset="0"/>
              <a:cs typeface="Times New Roman" pitchFamily="18" charset="0"/>
            </a:rPr>
            <a:t>iqtisodiy</a:t>
          </a:r>
          <a:r>
            <a:rPr lang="en-US" sz="2000" b="1" i="1" dirty="0" smtClean="0">
              <a:latin typeface="Times New Roman" pitchFamily="18" charset="0"/>
              <a:cs typeface="Times New Roman" pitchFamily="18" charset="0"/>
            </a:rPr>
            <a:t> </a:t>
          </a:r>
          <a:r>
            <a:rPr lang="en-US" sz="2000" b="1" i="1" dirty="0" err="1" smtClean="0">
              <a:latin typeface="Times New Roman" pitchFamily="18" charset="0"/>
              <a:cs typeface="Times New Roman" pitchFamily="18" charset="0"/>
            </a:rPr>
            <a:t>samaradorligini</a:t>
          </a:r>
          <a:r>
            <a:rPr lang="en-US" sz="2000" b="1" i="1" dirty="0" smtClean="0">
              <a:latin typeface="Times New Roman" pitchFamily="18" charset="0"/>
              <a:cs typeface="Times New Roman" pitchFamily="18" charset="0"/>
            </a:rPr>
            <a:t> ta’-</a:t>
          </a:r>
          <a:r>
            <a:rPr lang="en-US" sz="2000" b="1" i="1" dirty="0" err="1" smtClean="0">
              <a:latin typeface="Times New Roman" pitchFamily="18" charset="0"/>
              <a:cs typeface="Times New Roman" pitchFamily="18" charset="0"/>
            </a:rPr>
            <a:t>minlash</a:t>
          </a:r>
          <a:r>
            <a:rPr lang="en-US" sz="2000" b="1" i="1" dirty="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Samaradorlik</a:t>
          </a:r>
          <a:r>
            <a:rPr lang="en-US" sz="2000" dirty="0" smtClean="0">
              <a:latin typeface="Times New Roman" pitchFamily="18" charset="0"/>
              <a:cs typeface="Times New Roman" pitchFamily="18" charset="0"/>
            </a:rPr>
            <a:t> – </a:t>
          </a:r>
          <a:r>
            <a:rPr lang="en-US" sz="2000" dirty="0" err="1" smtClean="0">
              <a:latin typeface="Times New Roman" pitchFamily="18" charset="0"/>
              <a:cs typeface="Times New Roman" pitchFamily="18" charset="0"/>
            </a:rPr>
            <a:t>faoliyat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natijalarini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yangi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mahsulot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yangi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foyda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daromad</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ishlab</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chiqarish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xarajatlariga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ishlab</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chiqarish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umumiy</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xarajatlari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mahsulot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va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ishlar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tannarxi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hamda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ishlatilgan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resuslar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hajmiga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yer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maydoni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asosiy</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fondlar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va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aylanma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mablag’lar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kuchi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mehnat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xarajatlari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nisbati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bilan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tavsiflanadi</a:t>
          </a:r>
          <a:r>
            <a:rPr lang="en-US" sz="2000" dirty="0" smtClean="0">
              <a:latin typeface="Times New Roman" pitchFamily="18" charset="0"/>
              <a:cs typeface="Times New Roman" pitchFamily="18" charset="0"/>
            </a:rPr>
            <a:t>.</a:t>
          </a:r>
          <a:endParaRPr lang="ru-RU" sz="2000" b="1" dirty="0">
            <a:solidFill>
              <a:srgbClr val="FFFF00"/>
            </a:solidFill>
            <a:latin typeface="Times New Roman" pitchFamily="18" charset="0"/>
            <a:cs typeface="Times New Roman" pitchFamily="18" charset="0"/>
          </a:endParaRPr>
        </a:p>
      </dgm:t>
    </dgm:pt>
    <dgm:pt modelId="{6D33140C-0340-47EA-88F9-85707B72C47B}" type="parTrans" cxnId="{F55EBE54-6650-4FB4-B17C-CB5635F1BF9A}">
      <dgm:prSet/>
      <dgm:spPr/>
      <dgm:t>
        <a:bodyPr/>
        <a:lstStyle/>
        <a:p>
          <a:endParaRPr lang="ru-RU" sz="1600" b="1">
            <a:solidFill>
              <a:srgbClr val="FFFF00"/>
            </a:solidFill>
            <a:latin typeface="Times New Roman" pitchFamily="18" charset="0"/>
            <a:cs typeface="Times New Roman" pitchFamily="18" charset="0"/>
          </a:endParaRPr>
        </a:p>
      </dgm:t>
    </dgm:pt>
    <dgm:pt modelId="{FFA5EC1F-4157-450B-819A-A6158B391C67}" type="sibTrans" cxnId="{F55EBE54-6650-4FB4-B17C-CB5635F1BF9A}">
      <dgm:prSet/>
      <dgm:spPr/>
      <dgm:t>
        <a:bodyPr/>
        <a:lstStyle/>
        <a:p>
          <a:endParaRPr lang="ru-RU" sz="1600" b="1">
            <a:solidFill>
              <a:srgbClr val="FFFF00"/>
            </a:solidFill>
            <a:latin typeface="Times New Roman" pitchFamily="18" charset="0"/>
            <a:cs typeface="Times New Roman" pitchFamily="18" charset="0"/>
          </a:endParaRPr>
        </a:p>
      </dgm:t>
    </dgm:pt>
    <dgm:pt modelId="{C3FA8C81-607A-449D-AD25-8AEA77B66D59}">
      <dgm:prSet phldrT="[Текст]" custT="1"/>
      <dgm:spPr>
        <a:solidFill>
          <a:srgbClr val="FFFF00">
            <a:alpha val="90000"/>
          </a:srgbClr>
        </a:solidFill>
      </dgm:spPr>
      <dgm:t>
        <a:bodyPr/>
        <a:lstStyle/>
        <a:p>
          <a:pPr algn="just"/>
          <a:r>
            <a:rPr lang="en-US" sz="2000" b="1" i="1" dirty="0" smtClean="0">
              <a:latin typeface="Times New Roman" pitchFamily="18" charset="0"/>
              <a:cs typeface="Times New Roman" pitchFamily="18" charset="0"/>
            </a:rPr>
            <a:t>2.Boshqaruvning </a:t>
          </a:r>
          <a:r>
            <a:rPr lang="en-US" sz="2000" b="1" i="1" dirty="0" err="1" smtClean="0">
              <a:latin typeface="Times New Roman" pitchFamily="18" charset="0"/>
              <a:cs typeface="Times New Roman" pitchFamily="18" charset="0"/>
            </a:rPr>
            <a:t>nomarkazlashuvi</a:t>
          </a:r>
          <a:r>
            <a:rPr lang="en-US" sz="2000" b="1" i="1" dirty="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Ushbu</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tamoyil</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boshqaruvi-ning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direktiv</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tizimidan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voz</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kechishni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ishlab</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chiqarishni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tashkil</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etishda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korxonalarga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mustaqillik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berishni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nazarda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tutadi</a:t>
          </a:r>
          <a:r>
            <a:rPr lang="en-US" sz="2000" dirty="0" smtClean="0">
              <a:latin typeface="Times New Roman" pitchFamily="18" charset="0"/>
              <a:cs typeface="Times New Roman" pitchFamily="18" charset="0"/>
            </a:rPr>
            <a:t>. Ammo </a:t>
          </a:r>
          <a:r>
            <a:rPr lang="en-US" sz="2000" dirty="0" err="1" smtClean="0">
              <a:latin typeface="Times New Roman" pitchFamily="18" charset="0"/>
              <a:cs typeface="Times New Roman" pitchFamily="18" charset="0"/>
            </a:rPr>
            <a:t>bu</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davlat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ayrim</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hudud</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va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korxonalar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manfatlarini</a:t>
          </a:r>
          <a:r>
            <a:rPr lang="en-US" sz="2000" dirty="0" smtClean="0">
              <a:latin typeface="Times New Roman" pitchFamily="18" charset="0"/>
              <a:cs typeface="Times New Roman" pitchFamily="18" charset="0"/>
            </a:rPr>
            <a:t> k</a:t>
          </a:r>
          <a:r>
            <a:rPr lang="uz-Cyrl-UZ" sz="2000" dirty="0" smtClean="0">
              <a:latin typeface="Times New Roman" pitchFamily="18" charset="0"/>
              <a:cs typeface="Times New Roman" pitchFamily="18" charset="0"/>
            </a:rPr>
            <a:t>o’z</a:t>
          </a:r>
          <a:r>
            <a:rPr lang="en-US" sz="2000" dirty="0" smtClean="0">
              <a:latin typeface="Times New Roman" pitchFamily="18" charset="0"/>
              <a:cs typeface="Times New Roman" pitchFamily="18" charset="0"/>
            </a:rPr>
            <a:t>lab </a:t>
          </a:r>
          <a:r>
            <a:rPr lang="en-US" sz="2000" dirty="0" err="1" smtClean="0">
              <a:latin typeface="Times New Roman" pitchFamily="18" charset="0"/>
              <a:cs typeface="Times New Roman" pitchFamily="18" charset="0"/>
            </a:rPr>
            <a:t>markaziy</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va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mahalliy</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boshqaruv</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organlari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tomonidan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belgilanadigan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agrar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siyosatning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asosiy</a:t>
          </a:r>
          <a:r>
            <a:rPr lang="en-US" sz="2000" dirty="0" smtClean="0">
              <a:latin typeface="Times New Roman" pitchFamily="18" charset="0"/>
              <a:cs typeface="Times New Roman" pitchFamily="18" charset="0"/>
            </a:rPr>
            <a:t> y</a:t>
          </a:r>
          <a:r>
            <a:rPr lang="uz-Cyrl-UZ" sz="2000" dirty="0" smtClean="0">
              <a:latin typeface="Times New Roman" pitchFamily="18" charset="0"/>
              <a:cs typeface="Times New Roman" pitchFamily="18" charset="0"/>
            </a:rPr>
            <a:t>o’</a:t>
          </a:r>
          <a:r>
            <a:rPr lang="en-US" sz="2000" dirty="0" err="1" smtClean="0">
              <a:latin typeface="Times New Roman" pitchFamily="18" charset="0"/>
              <a:cs typeface="Times New Roman" pitchFamily="18" charset="0"/>
            </a:rPr>
            <a:t>nalishlari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va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vazifalaridan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chekinish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degani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emas</a:t>
          </a:r>
          <a:r>
            <a:rPr lang="en-US" sz="2000" dirty="0" smtClean="0">
              <a:latin typeface="Times New Roman" pitchFamily="18" charset="0"/>
              <a:cs typeface="Times New Roman" pitchFamily="18" charset="0"/>
            </a:rPr>
            <a:t>.</a:t>
          </a:r>
          <a:endParaRPr lang="ru-RU" sz="2000" b="1" dirty="0">
            <a:solidFill>
              <a:srgbClr val="FFFF00"/>
            </a:solidFill>
            <a:latin typeface="Times New Roman" pitchFamily="18" charset="0"/>
            <a:cs typeface="Times New Roman" pitchFamily="18" charset="0"/>
          </a:endParaRPr>
        </a:p>
      </dgm:t>
    </dgm:pt>
    <dgm:pt modelId="{EFD66D64-001D-4EF3-A249-384BB79055BC}" type="parTrans" cxnId="{54FE06C2-DEDD-4BA9-938F-6611FDCAA859}">
      <dgm:prSet/>
      <dgm:spPr/>
      <dgm:t>
        <a:bodyPr/>
        <a:lstStyle/>
        <a:p>
          <a:endParaRPr lang="ru-RU" sz="1600" b="1">
            <a:solidFill>
              <a:srgbClr val="FFFF00"/>
            </a:solidFill>
            <a:latin typeface="Times New Roman" pitchFamily="18" charset="0"/>
            <a:cs typeface="Times New Roman" pitchFamily="18" charset="0"/>
          </a:endParaRPr>
        </a:p>
      </dgm:t>
    </dgm:pt>
    <dgm:pt modelId="{23B9B522-046D-4C18-B204-B613689208C9}" type="sibTrans" cxnId="{54FE06C2-DEDD-4BA9-938F-6611FDCAA859}">
      <dgm:prSet/>
      <dgm:spPr/>
      <dgm:t>
        <a:bodyPr/>
        <a:lstStyle/>
        <a:p>
          <a:endParaRPr lang="ru-RU" sz="1600" b="1">
            <a:solidFill>
              <a:srgbClr val="FFFF00"/>
            </a:solidFill>
            <a:latin typeface="Times New Roman" pitchFamily="18" charset="0"/>
            <a:cs typeface="Times New Roman" pitchFamily="18" charset="0"/>
          </a:endParaRPr>
        </a:p>
      </dgm:t>
    </dgm:pt>
    <dgm:pt modelId="{59DB294B-E0AB-47A9-81FB-E3DEB32BEE39}" type="pres">
      <dgm:prSet presAssocID="{B2CA0331-08AD-4B9A-B2F9-1BEF4B41D91D}" presName="compositeShape" presStyleCnt="0">
        <dgm:presLayoutVars>
          <dgm:dir/>
          <dgm:resizeHandles/>
        </dgm:presLayoutVars>
      </dgm:prSet>
      <dgm:spPr/>
    </dgm:pt>
    <dgm:pt modelId="{61EB6D47-6319-4A58-AD8E-CBD2F631BFF3}" type="pres">
      <dgm:prSet presAssocID="{B2CA0331-08AD-4B9A-B2F9-1BEF4B41D91D}" presName="pyramid" presStyleLbl="node1" presStyleIdx="0" presStyleCnt="1"/>
      <dgm:spPr/>
    </dgm:pt>
    <dgm:pt modelId="{F95048D3-E2D0-4706-923B-CA1C333730F6}" type="pres">
      <dgm:prSet presAssocID="{B2CA0331-08AD-4B9A-B2F9-1BEF4B41D91D}" presName="theList" presStyleCnt="0"/>
      <dgm:spPr/>
    </dgm:pt>
    <dgm:pt modelId="{35C3A858-CBD0-4650-9A6E-FD2D453B9837}" type="pres">
      <dgm:prSet presAssocID="{5E9FC950-65B4-482F-8190-72DEA0436193}" presName="aNode" presStyleLbl="fgAcc1" presStyleIdx="0" presStyleCnt="2" custScaleX="245870" custScaleY="196890">
        <dgm:presLayoutVars>
          <dgm:bulletEnabled val="1"/>
        </dgm:presLayoutVars>
      </dgm:prSet>
      <dgm:spPr/>
      <dgm:t>
        <a:bodyPr/>
        <a:lstStyle/>
        <a:p>
          <a:endParaRPr lang="ru-RU"/>
        </a:p>
      </dgm:t>
    </dgm:pt>
    <dgm:pt modelId="{6DBA3214-784E-4314-AE0C-8B905C5F1538}" type="pres">
      <dgm:prSet presAssocID="{5E9FC950-65B4-482F-8190-72DEA0436193}" presName="aSpace" presStyleCnt="0"/>
      <dgm:spPr/>
    </dgm:pt>
    <dgm:pt modelId="{73816A48-85D4-4AF5-811B-149A1CAC032D}" type="pres">
      <dgm:prSet presAssocID="{C3FA8C81-607A-449D-AD25-8AEA77B66D59}" presName="aNode" presStyleLbl="fgAcc1" presStyleIdx="1" presStyleCnt="2" custScaleX="245625" custScaleY="187088" custLinFactNeighborX="2117" custLinFactNeighborY="-1862">
        <dgm:presLayoutVars>
          <dgm:bulletEnabled val="1"/>
        </dgm:presLayoutVars>
      </dgm:prSet>
      <dgm:spPr/>
      <dgm:t>
        <a:bodyPr/>
        <a:lstStyle/>
        <a:p>
          <a:endParaRPr lang="ru-RU"/>
        </a:p>
      </dgm:t>
    </dgm:pt>
    <dgm:pt modelId="{3D62E437-EB6F-4E1E-B225-38FF325B3650}" type="pres">
      <dgm:prSet presAssocID="{C3FA8C81-607A-449D-AD25-8AEA77B66D59}" presName="aSpace" presStyleCnt="0"/>
      <dgm:spPr/>
    </dgm:pt>
  </dgm:ptLst>
  <dgm:cxnLst>
    <dgm:cxn modelId="{F55EBE54-6650-4FB4-B17C-CB5635F1BF9A}" srcId="{B2CA0331-08AD-4B9A-B2F9-1BEF4B41D91D}" destId="{5E9FC950-65B4-482F-8190-72DEA0436193}" srcOrd="0" destOrd="0" parTransId="{6D33140C-0340-47EA-88F9-85707B72C47B}" sibTransId="{FFA5EC1F-4157-450B-819A-A6158B391C67}"/>
    <dgm:cxn modelId="{38E00598-7F3C-4714-8C16-D24DA79E14C8}" type="presOf" srcId="{C3FA8C81-607A-449D-AD25-8AEA77B66D59}" destId="{73816A48-85D4-4AF5-811B-149A1CAC032D}" srcOrd="0" destOrd="0" presId="urn:microsoft.com/office/officeart/2005/8/layout/pyramid2"/>
    <dgm:cxn modelId="{07524713-8F80-4223-8809-37D9DE0BE9A2}" type="presOf" srcId="{5E9FC950-65B4-482F-8190-72DEA0436193}" destId="{35C3A858-CBD0-4650-9A6E-FD2D453B9837}" srcOrd="0" destOrd="0" presId="urn:microsoft.com/office/officeart/2005/8/layout/pyramid2"/>
    <dgm:cxn modelId="{54FE06C2-DEDD-4BA9-938F-6611FDCAA859}" srcId="{B2CA0331-08AD-4B9A-B2F9-1BEF4B41D91D}" destId="{C3FA8C81-607A-449D-AD25-8AEA77B66D59}" srcOrd="1" destOrd="0" parTransId="{EFD66D64-001D-4EF3-A249-384BB79055BC}" sibTransId="{23B9B522-046D-4C18-B204-B613689208C9}"/>
    <dgm:cxn modelId="{7D9BF81C-4476-4F1F-8125-D05CB5C14768}" type="presOf" srcId="{B2CA0331-08AD-4B9A-B2F9-1BEF4B41D91D}" destId="{59DB294B-E0AB-47A9-81FB-E3DEB32BEE39}" srcOrd="0" destOrd="0" presId="urn:microsoft.com/office/officeart/2005/8/layout/pyramid2"/>
    <dgm:cxn modelId="{71E9B506-4C0F-4BC9-824A-3DD9E747EA64}" type="presParOf" srcId="{59DB294B-E0AB-47A9-81FB-E3DEB32BEE39}" destId="{61EB6D47-6319-4A58-AD8E-CBD2F631BFF3}" srcOrd="0" destOrd="0" presId="urn:microsoft.com/office/officeart/2005/8/layout/pyramid2"/>
    <dgm:cxn modelId="{EAE3C899-96D9-4C93-80F2-631A2E41719E}" type="presParOf" srcId="{59DB294B-E0AB-47A9-81FB-E3DEB32BEE39}" destId="{F95048D3-E2D0-4706-923B-CA1C333730F6}" srcOrd="1" destOrd="0" presId="urn:microsoft.com/office/officeart/2005/8/layout/pyramid2"/>
    <dgm:cxn modelId="{8658A5F3-8ABD-413D-A2C4-2707DEC0B90E}" type="presParOf" srcId="{F95048D3-E2D0-4706-923B-CA1C333730F6}" destId="{35C3A858-CBD0-4650-9A6E-FD2D453B9837}" srcOrd="0" destOrd="0" presId="urn:microsoft.com/office/officeart/2005/8/layout/pyramid2"/>
    <dgm:cxn modelId="{2B0965DA-B571-494B-A26B-0B7C2B6A483A}" type="presParOf" srcId="{F95048D3-E2D0-4706-923B-CA1C333730F6}" destId="{6DBA3214-784E-4314-AE0C-8B905C5F1538}" srcOrd="1" destOrd="0" presId="urn:microsoft.com/office/officeart/2005/8/layout/pyramid2"/>
    <dgm:cxn modelId="{6F27D522-A74D-4F82-A15F-C58323B1F8BD}" type="presParOf" srcId="{F95048D3-E2D0-4706-923B-CA1C333730F6}" destId="{73816A48-85D4-4AF5-811B-149A1CAC032D}" srcOrd="2" destOrd="0" presId="urn:microsoft.com/office/officeart/2005/8/layout/pyramid2"/>
    <dgm:cxn modelId="{B352ACB0-FD28-4A25-AD73-61FCDEB805AB}" type="presParOf" srcId="{F95048D3-E2D0-4706-923B-CA1C333730F6}" destId="{3D62E437-EB6F-4E1E-B225-38FF325B3650}" srcOrd="3" destOrd="0" presId="urn:microsoft.com/office/officeart/2005/8/layout/pyramid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7693CF1D-31E2-4E50-98D2-E951B878D38C}" type="doc">
      <dgm:prSet loTypeId="urn:microsoft.com/office/officeart/2005/8/layout/hList6" loCatId="list" qsTypeId="urn:microsoft.com/office/officeart/2005/8/quickstyle/3d4" qsCatId="3D" csTypeId="urn:microsoft.com/office/officeart/2005/8/colors/colorful5" csCatId="colorful" phldr="1"/>
      <dgm:spPr/>
      <dgm:t>
        <a:bodyPr/>
        <a:lstStyle/>
        <a:p>
          <a:endParaRPr lang="ru-RU"/>
        </a:p>
      </dgm:t>
    </dgm:pt>
    <dgm:pt modelId="{B9DE4437-2897-44A9-B3DB-9E4674A4BDAE}">
      <dgm:prSet/>
      <dgm:spPr>
        <a:solidFill>
          <a:srgbClr val="FFFF00"/>
        </a:solidFill>
        <a:ln>
          <a:solidFill>
            <a:srgbClr val="FF0000"/>
          </a:solidFill>
        </a:ln>
      </dgm:spPr>
      <dgm:t>
        <a:bodyPr/>
        <a:lstStyle/>
        <a:p>
          <a:pPr rtl="0"/>
          <a:r>
            <a:rPr lang="en-US" b="1" i="1" dirty="0" smtClean="0">
              <a:solidFill>
                <a:schemeClr val="tx1"/>
              </a:solidFill>
            </a:rPr>
            <a:t>3.Ishlab </a:t>
          </a:r>
          <a:r>
            <a:rPr lang="en-US" b="1" i="1" dirty="0" err="1" smtClean="0">
              <a:solidFill>
                <a:schemeClr val="tx1"/>
              </a:solidFill>
            </a:rPr>
            <a:t>chiqarishni</a:t>
          </a:r>
          <a:r>
            <a:rPr lang="en-US" b="1" i="1" dirty="0" smtClean="0">
              <a:solidFill>
                <a:schemeClr val="tx1"/>
              </a:solidFill>
            </a:rPr>
            <a:t> </a:t>
          </a:r>
          <a:r>
            <a:rPr lang="en-US" b="1" i="1" dirty="0" err="1" smtClean="0">
              <a:solidFill>
                <a:schemeClr val="tx1"/>
              </a:solidFill>
            </a:rPr>
            <a:t>tashkil</a:t>
          </a:r>
          <a:r>
            <a:rPr lang="en-US" b="1" i="1" dirty="0" smtClean="0">
              <a:solidFill>
                <a:schemeClr val="tx1"/>
              </a:solidFill>
            </a:rPr>
            <a:t> </a:t>
          </a:r>
          <a:r>
            <a:rPr lang="en-US" b="1" i="1" dirty="0" err="1" smtClean="0">
              <a:solidFill>
                <a:schemeClr val="tx1"/>
              </a:solidFill>
            </a:rPr>
            <a:t>etishning</a:t>
          </a:r>
          <a:r>
            <a:rPr lang="en-US" b="1" i="1" dirty="0" smtClean="0">
              <a:solidFill>
                <a:schemeClr val="tx1"/>
              </a:solidFill>
            </a:rPr>
            <a:t> </a:t>
          </a:r>
          <a:r>
            <a:rPr lang="en-US" b="1" i="1" dirty="0" err="1" smtClean="0">
              <a:solidFill>
                <a:schemeClr val="tx1"/>
              </a:solidFill>
            </a:rPr>
            <a:t>rejaliligi</a:t>
          </a:r>
          <a:r>
            <a:rPr lang="en-US" b="1" i="1" dirty="0" smtClean="0">
              <a:solidFill>
                <a:schemeClr val="tx1"/>
              </a:solidFill>
            </a:rPr>
            <a:t>.</a:t>
          </a:r>
          <a:r>
            <a:rPr lang="en-US" b="1" dirty="0" smtClean="0">
              <a:solidFill>
                <a:schemeClr val="tx1"/>
              </a:solidFill>
            </a:rPr>
            <a:t> </a:t>
          </a:r>
          <a:r>
            <a:rPr lang="en-US" dirty="0" err="1" smtClean="0">
              <a:solidFill>
                <a:schemeClr val="tx1"/>
              </a:solidFill>
            </a:rPr>
            <a:t>Ushbu</a:t>
          </a:r>
          <a:r>
            <a:rPr lang="en-US" dirty="0" smtClean="0">
              <a:solidFill>
                <a:schemeClr val="tx1"/>
              </a:solidFill>
            </a:rPr>
            <a:t> </a:t>
          </a:r>
          <a:r>
            <a:rPr lang="en-US" dirty="0" err="1" smtClean="0">
              <a:solidFill>
                <a:schemeClr val="tx1"/>
              </a:solidFill>
            </a:rPr>
            <a:t>tamoyil</a:t>
          </a:r>
          <a:r>
            <a:rPr lang="en-US" dirty="0" smtClean="0">
              <a:solidFill>
                <a:schemeClr val="tx1"/>
              </a:solidFill>
            </a:rPr>
            <a:t> </a:t>
          </a:r>
          <a:r>
            <a:rPr lang="en-US" dirty="0" err="1" smtClean="0">
              <a:solidFill>
                <a:schemeClr val="tx1"/>
              </a:solidFill>
            </a:rPr>
            <a:t>istiqbolli</a:t>
          </a:r>
          <a:r>
            <a:rPr lang="en-US" dirty="0" smtClean="0">
              <a:solidFill>
                <a:schemeClr val="tx1"/>
              </a:solidFill>
            </a:rPr>
            <a:t>, </a:t>
          </a:r>
          <a:r>
            <a:rPr lang="en-US" dirty="0" err="1" smtClean="0">
              <a:solidFill>
                <a:schemeClr val="tx1"/>
              </a:solidFill>
            </a:rPr>
            <a:t>yillik</a:t>
          </a:r>
          <a:r>
            <a:rPr lang="en-US" dirty="0" smtClean="0">
              <a:solidFill>
                <a:schemeClr val="tx1"/>
              </a:solidFill>
            </a:rPr>
            <a:t> </a:t>
          </a:r>
          <a:r>
            <a:rPr lang="en-US" dirty="0" err="1" smtClean="0">
              <a:solidFill>
                <a:schemeClr val="tx1"/>
              </a:solidFill>
            </a:rPr>
            <a:t>va</a:t>
          </a:r>
          <a:r>
            <a:rPr lang="en-US" dirty="0" smtClean="0">
              <a:solidFill>
                <a:schemeClr val="tx1"/>
              </a:solidFill>
            </a:rPr>
            <a:t> </a:t>
          </a:r>
          <a:r>
            <a:rPr lang="en-US" dirty="0" err="1" smtClean="0">
              <a:solidFill>
                <a:schemeClr val="tx1"/>
              </a:solidFill>
            </a:rPr>
            <a:t>joriy</a:t>
          </a:r>
          <a:r>
            <a:rPr lang="en-US" dirty="0" smtClean="0">
              <a:solidFill>
                <a:schemeClr val="tx1"/>
              </a:solidFill>
            </a:rPr>
            <a:t> </a:t>
          </a:r>
          <a:r>
            <a:rPr lang="en-US" dirty="0" err="1" smtClean="0">
              <a:solidFill>
                <a:schemeClr val="tx1"/>
              </a:solidFill>
            </a:rPr>
            <a:t>rejalarda</a:t>
          </a:r>
          <a:r>
            <a:rPr lang="en-US" dirty="0" smtClean="0">
              <a:solidFill>
                <a:schemeClr val="tx1"/>
              </a:solidFill>
            </a:rPr>
            <a:t> </a:t>
          </a:r>
          <a:r>
            <a:rPr lang="uz-Cyrl-UZ" dirty="0" smtClean="0">
              <a:solidFill>
                <a:schemeClr val="tx1"/>
              </a:solidFill>
            </a:rPr>
            <a:t>o’z</a:t>
          </a:r>
          <a:r>
            <a:rPr lang="en-US" dirty="0" smtClean="0">
              <a:solidFill>
                <a:schemeClr val="tx1"/>
              </a:solidFill>
            </a:rPr>
            <a:t> </a:t>
          </a:r>
          <a:r>
            <a:rPr lang="en-US" dirty="0" err="1" smtClean="0">
              <a:solidFill>
                <a:schemeClr val="tx1"/>
              </a:solidFill>
            </a:rPr>
            <a:t>aksini</a:t>
          </a:r>
          <a:r>
            <a:rPr lang="en-US" dirty="0" smtClean="0">
              <a:solidFill>
                <a:schemeClr val="tx1"/>
              </a:solidFill>
            </a:rPr>
            <a:t> </a:t>
          </a:r>
          <a:r>
            <a:rPr lang="en-US" dirty="0" err="1" smtClean="0">
              <a:solidFill>
                <a:schemeClr val="tx1"/>
              </a:solidFill>
            </a:rPr>
            <a:t>topuvchi</a:t>
          </a:r>
          <a:r>
            <a:rPr lang="en-US" dirty="0" smtClean="0">
              <a:solidFill>
                <a:schemeClr val="tx1"/>
              </a:solidFill>
            </a:rPr>
            <a:t>, </a:t>
          </a:r>
          <a:r>
            <a:rPr lang="en-US" dirty="0" err="1" smtClean="0">
              <a:solidFill>
                <a:schemeClr val="tx1"/>
              </a:solidFill>
            </a:rPr>
            <a:t>ishlab</a:t>
          </a:r>
          <a:r>
            <a:rPr lang="en-US" dirty="0" smtClean="0">
              <a:solidFill>
                <a:schemeClr val="tx1"/>
              </a:solidFill>
            </a:rPr>
            <a:t> </a:t>
          </a:r>
          <a:r>
            <a:rPr lang="en-US" dirty="0" err="1" smtClean="0">
              <a:solidFill>
                <a:schemeClr val="tx1"/>
              </a:solidFill>
            </a:rPr>
            <a:t>chiqilgan</a:t>
          </a:r>
          <a:r>
            <a:rPr lang="en-US" dirty="0" smtClean="0">
              <a:solidFill>
                <a:schemeClr val="tx1"/>
              </a:solidFill>
            </a:rPr>
            <a:t> </a:t>
          </a:r>
          <a:r>
            <a:rPr lang="en-US" dirty="0" err="1" smtClean="0">
              <a:solidFill>
                <a:schemeClr val="tx1"/>
              </a:solidFill>
            </a:rPr>
            <a:t>strategiya</a:t>
          </a:r>
          <a:r>
            <a:rPr lang="en-US" dirty="0" smtClean="0">
              <a:solidFill>
                <a:schemeClr val="tx1"/>
              </a:solidFill>
            </a:rPr>
            <a:t> </a:t>
          </a:r>
          <a:r>
            <a:rPr lang="en-US" dirty="0" err="1" smtClean="0">
              <a:solidFill>
                <a:schemeClr val="tx1"/>
              </a:solidFill>
            </a:rPr>
            <a:t>va</a:t>
          </a:r>
          <a:r>
            <a:rPr lang="en-US" dirty="0" smtClean="0">
              <a:solidFill>
                <a:schemeClr val="tx1"/>
              </a:solidFill>
            </a:rPr>
            <a:t> </a:t>
          </a:r>
          <a:r>
            <a:rPr lang="en-US" dirty="0" err="1" smtClean="0">
              <a:solidFill>
                <a:schemeClr val="tx1"/>
              </a:solidFill>
            </a:rPr>
            <a:t>taktika</a:t>
          </a:r>
          <a:r>
            <a:rPr lang="en-US" dirty="0" smtClean="0">
              <a:solidFill>
                <a:schemeClr val="tx1"/>
              </a:solidFill>
            </a:rPr>
            <a:t> </a:t>
          </a:r>
          <a:r>
            <a:rPr lang="en-US" dirty="0" err="1" smtClean="0">
              <a:solidFill>
                <a:schemeClr val="tx1"/>
              </a:solidFill>
            </a:rPr>
            <a:t>asosidagi</a:t>
          </a:r>
          <a:r>
            <a:rPr lang="en-US" dirty="0" smtClean="0">
              <a:solidFill>
                <a:schemeClr val="tx1"/>
              </a:solidFill>
            </a:rPr>
            <a:t> </a:t>
          </a:r>
          <a:r>
            <a:rPr lang="en-US" dirty="0" err="1" smtClean="0">
              <a:solidFill>
                <a:schemeClr val="tx1"/>
              </a:solidFill>
            </a:rPr>
            <a:t>korxona</a:t>
          </a:r>
          <a:r>
            <a:rPr lang="en-US" dirty="0" smtClean="0">
              <a:solidFill>
                <a:schemeClr val="tx1"/>
              </a:solidFill>
            </a:rPr>
            <a:t> </a:t>
          </a:r>
          <a:r>
            <a:rPr lang="en-US" dirty="0" err="1" smtClean="0">
              <a:solidFill>
                <a:schemeClr val="tx1"/>
              </a:solidFill>
            </a:rPr>
            <a:t>faoliyatini</a:t>
          </a:r>
          <a:r>
            <a:rPr lang="en-US" dirty="0" smtClean="0">
              <a:solidFill>
                <a:schemeClr val="tx1"/>
              </a:solidFill>
            </a:rPr>
            <a:t> </a:t>
          </a:r>
          <a:r>
            <a:rPr lang="en-US" dirty="0" err="1" smtClean="0">
              <a:solidFill>
                <a:schemeClr val="tx1"/>
              </a:solidFill>
            </a:rPr>
            <a:t>nazarda</a:t>
          </a:r>
          <a:r>
            <a:rPr lang="en-US" dirty="0" smtClean="0">
              <a:solidFill>
                <a:schemeClr val="tx1"/>
              </a:solidFill>
            </a:rPr>
            <a:t> </a:t>
          </a:r>
          <a:r>
            <a:rPr lang="en-US" dirty="0" err="1" smtClean="0">
              <a:solidFill>
                <a:schemeClr val="tx1"/>
              </a:solidFill>
            </a:rPr>
            <a:t>tutadi</a:t>
          </a:r>
          <a:r>
            <a:rPr lang="en-US" dirty="0" smtClean="0">
              <a:solidFill>
                <a:schemeClr val="tx1"/>
              </a:solidFill>
            </a:rPr>
            <a:t>. </a:t>
          </a:r>
          <a:r>
            <a:rPr lang="en-US" dirty="0" err="1" smtClean="0">
              <a:solidFill>
                <a:schemeClr val="tx1"/>
              </a:solidFill>
            </a:rPr>
            <a:t>Istiqbolli</a:t>
          </a:r>
          <a:r>
            <a:rPr lang="en-US" dirty="0" smtClean="0">
              <a:solidFill>
                <a:schemeClr val="tx1"/>
              </a:solidFill>
            </a:rPr>
            <a:t> </a:t>
          </a:r>
          <a:r>
            <a:rPr lang="en-US" dirty="0" err="1" smtClean="0">
              <a:solidFill>
                <a:schemeClr val="tx1"/>
              </a:solidFill>
            </a:rPr>
            <a:t>rejalar</a:t>
          </a:r>
          <a:r>
            <a:rPr lang="en-US" dirty="0" smtClean="0">
              <a:solidFill>
                <a:schemeClr val="tx1"/>
              </a:solidFill>
            </a:rPr>
            <a:t> </a:t>
          </a:r>
          <a:r>
            <a:rPr lang="en-US" dirty="0" err="1" smtClean="0">
              <a:solidFill>
                <a:schemeClr val="tx1"/>
              </a:solidFill>
            </a:rPr>
            <a:t>strategik</a:t>
          </a:r>
          <a:r>
            <a:rPr lang="en-US" dirty="0" smtClean="0">
              <a:solidFill>
                <a:schemeClr val="tx1"/>
              </a:solidFill>
            </a:rPr>
            <a:t> </a:t>
          </a:r>
          <a:r>
            <a:rPr lang="en-US" dirty="0" err="1" smtClean="0">
              <a:solidFill>
                <a:schemeClr val="tx1"/>
              </a:solidFill>
            </a:rPr>
            <a:t>maqsadlar</a:t>
          </a:r>
          <a:r>
            <a:rPr lang="en-US" dirty="0" smtClean="0">
              <a:solidFill>
                <a:schemeClr val="tx1"/>
              </a:solidFill>
            </a:rPr>
            <a:t> </a:t>
          </a:r>
          <a:r>
            <a:rPr lang="en-US" dirty="0" err="1" smtClean="0">
              <a:solidFill>
                <a:schemeClr val="tx1"/>
              </a:solidFill>
            </a:rPr>
            <a:t>va</a:t>
          </a:r>
          <a:r>
            <a:rPr lang="en-US" dirty="0" smtClean="0">
              <a:solidFill>
                <a:schemeClr val="tx1"/>
              </a:solidFill>
            </a:rPr>
            <a:t> </a:t>
          </a:r>
          <a:r>
            <a:rPr lang="en-US" dirty="0" err="1" smtClean="0">
              <a:solidFill>
                <a:schemeClr val="tx1"/>
              </a:solidFill>
            </a:rPr>
            <a:t>faoliyat</a:t>
          </a:r>
          <a:r>
            <a:rPr lang="en-US" dirty="0" smtClean="0">
              <a:solidFill>
                <a:schemeClr val="tx1"/>
              </a:solidFill>
            </a:rPr>
            <a:t> y</a:t>
          </a:r>
          <a:r>
            <a:rPr lang="uz-Cyrl-UZ" dirty="0" smtClean="0">
              <a:solidFill>
                <a:schemeClr val="tx1"/>
              </a:solidFill>
            </a:rPr>
            <a:t>o’</a:t>
          </a:r>
          <a:r>
            <a:rPr lang="en-US" dirty="0" err="1" smtClean="0">
              <a:solidFill>
                <a:schemeClr val="tx1"/>
              </a:solidFill>
            </a:rPr>
            <a:t>nalishlarini</a:t>
          </a:r>
          <a:r>
            <a:rPr lang="en-US" dirty="0" smtClean="0">
              <a:solidFill>
                <a:schemeClr val="tx1"/>
              </a:solidFill>
            </a:rPr>
            <a:t> </a:t>
          </a:r>
          <a:r>
            <a:rPr lang="en-US" dirty="0" err="1" smtClean="0">
              <a:solidFill>
                <a:schemeClr val="tx1"/>
              </a:solidFill>
            </a:rPr>
            <a:t>belgilaydi</a:t>
          </a:r>
          <a:r>
            <a:rPr lang="en-US" dirty="0" smtClean="0">
              <a:solidFill>
                <a:schemeClr val="tx1"/>
              </a:solidFill>
            </a:rPr>
            <a:t>. </a:t>
          </a:r>
          <a:r>
            <a:rPr lang="en-US" dirty="0" err="1" smtClean="0">
              <a:solidFill>
                <a:schemeClr val="tx1"/>
              </a:solidFill>
            </a:rPr>
            <a:t>Yillik</a:t>
          </a:r>
          <a:r>
            <a:rPr lang="en-US" dirty="0" smtClean="0">
              <a:solidFill>
                <a:schemeClr val="tx1"/>
              </a:solidFill>
            </a:rPr>
            <a:t> </a:t>
          </a:r>
          <a:r>
            <a:rPr lang="en-US" dirty="0" err="1" smtClean="0">
              <a:solidFill>
                <a:schemeClr val="tx1"/>
              </a:solidFill>
            </a:rPr>
            <a:t>va</a:t>
          </a:r>
          <a:r>
            <a:rPr lang="en-US" dirty="0" smtClean="0">
              <a:solidFill>
                <a:schemeClr val="tx1"/>
              </a:solidFill>
            </a:rPr>
            <a:t> </a:t>
          </a:r>
          <a:r>
            <a:rPr lang="en-US" dirty="0" err="1" smtClean="0">
              <a:solidFill>
                <a:schemeClr val="tx1"/>
              </a:solidFill>
            </a:rPr>
            <a:t>joriy</a:t>
          </a:r>
          <a:r>
            <a:rPr lang="en-US" dirty="0" smtClean="0">
              <a:solidFill>
                <a:schemeClr val="tx1"/>
              </a:solidFill>
            </a:rPr>
            <a:t> </a:t>
          </a:r>
          <a:r>
            <a:rPr lang="en-US" dirty="0" err="1" smtClean="0">
              <a:solidFill>
                <a:schemeClr val="tx1"/>
              </a:solidFill>
            </a:rPr>
            <a:t>rejalardagi</a:t>
          </a:r>
          <a:r>
            <a:rPr lang="en-US" dirty="0" smtClean="0">
              <a:solidFill>
                <a:schemeClr val="tx1"/>
              </a:solidFill>
            </a:rPr>
            <a:t> </a:t>
          </a:r>
          <a:r>
            <a:rPr lang="en-US" dirty="0" err="1" smtClean="0">
              <a:solidFill>
                <a:schemeClr val="tx1"/>
              </a:solidFill>
            </a:rPr>
            <a:t>tegishli</a:t>
          </a:r>
          <a:r>
            <a:rPr lang="en-US" dirty="0" smtClean="0">
              <a:solidFill>
                <a:schemeClr val="tx1"/>
              </a:solidFill>
            </a:rPr>
            <a:t> </a:t>
          </a:r>
          <a:r>
            <a:rPr lang="en-US" dirty="0" err="1" smtClean="0">
              <a:solidFill>
                <a:schemeClr val="tx1"/>
              </a:solidFill>
            </a:rPr>
            <a:t>hisob-kitoblar</a:t>
          </a:r>
          <a:r>
            <a:rPr lang="en-US" dirty="0" smtClean="0">
              <a:solidFill>
                <a:schemeClr val="tx1"/>
              </a:solidFill>
            </a:rPr>
            <a:t> </a:t>
          </a:r>
          <a:r>
            <a:rPr lang="en-US" dirty="0" err="1" smtClean="0">
              <a:solidFill>
                <a:schemeClr val="tx1"/>
              </a:solidFill>
            </a:rPr>
            <a:t>va</a:t>
          </a:r>
          <a:r>
            <a:rPr lang="en-US" dirty="0" smtClean="0">
              <a:solidFill>
                <a:schemeClr val="tx1"/>
              </a:solidFill>
            </a:rPr>
            <a:t> </a:t>
          </a:r>
          <a:r>
            <a:rPr lang="en-US" dirty="0" err="1" smtClean="0">
              <a:solidFill>
                <a:schemeClr val="tx1"/>
              </a:solidFill>
            </a:rPr>
            <a:t>asoslar</a:t>
          </a:r>
          <a:r>
            <a:rPr lang="en-US" dirty="0" smtClean="0">
              <a:solidFill>
                <a:schemeClr val="tx1"/>
              </a:solidFill>
            </a:rPr>
            <a:t> </a:t>
          </a:r>
          <a:r>
            <a:rPr lang="en-US" dirty="0" err="1" smtClean="0">
              <a:solidFill>
                <a:schemeClr val="tx1"/>
              </a:solidFill>
            </a:rPr>
            <a:t>bilan</a:t>
          </a:r>
          <a:r>
            <a:rPr lang="en-US" dirty="0" smtClean="0">
              <a:solidFill>
                <a:schemeClr val="tx1"/>
              </a:solidFill>
            </a:rPr>
            <a:t> </a:t>
          </a:r>
          <a:r>
            <a:rPr lang="en-US" dirty="0" err="1" smtClean="0">
              <a:solidFill>
                <a:schemeClr val="tx1"/>
              </a:solidFill>
            </a:rPr>
            <a:t>ular</a:t>
          </a:r>
          <a:r>
            <a:rPr lang="en-US" dirty="0" smtClean="0">
              <a:solidFill>
                <a:schemeClr val="tx1"/>
              </a:solidFill>
            </a:rPr>
            <a:t> </a:t>
          </a:r>
          <a:r>
            <a:rPr lang="en-US" dirty="0" err="1" smtClean="0">
              <a:solidFill>
                <a:schemeClr val="tx1"/>
              </a:solidFill>
            </a:rPr>
            <a:t>yaqin</a:t>
          </a:r>
          <a:r>
            <a:rPr lang="en-US" dirty="0" smtClean="0">
              <a:solidFill>
                <a:schemeClr val="tx1"/>
              </a:solidFill>
            </a:rPr>
            <a:t> </a:t>
          </a:r>
          <a:r>
            <a:rPr lang="en-US" dirty="0" err="1" smtClean="0">
              <a:solidFill>
                <a:schemeClr val="tx1"/>
              </a:solidFill>
            </a:rPr>
            <a:t>oradagi</a:t>
          </a:r>
          <a:r>
            <a:rPr lang="en-US" dirty="0" smtClean="0">
              <a:solidFill>
                <a:schemeClr val="tx1"/>
              </a:solidFill>
            </a:rPr>
            <a:t> </a:t>
          </a:r>
          <a:r>
            <a:rPr lang="en-US" dirty="0" err="1" smtClean="0">
              <a:solidFill>
                <a:schemeClr val="tx1"/>
              </a:solidFill>
            </a:rPr>
            <a:t>davr</a:t>
          </a:r>
          <a:r>
            <a:rPr lang="en-US" dirty="0" smtClean="0">
              <a:solidFill>
                <a:schemeClr val="tx1"/>
              </a:solidFill>
            </a:rPr>
            <a:t> </a:t>
          </a:r>
          <a:r>
            <a:rPr lang="en-US" dirty="0" err="1" smtClean="0">
              <a:solidFill>
                <a:schemeClr val="tx1"/>
              </a:solidFill>
            </a:rPr>
            <a:t>va</a:t>
          </a:r>
          <a:r>
            <a:rPr lang="en-US" dirty="0" smtClean="0">
              <a:solidFill>
                <a:schemeClr val="tx1"/>
              </a:solidFill>
            </a:rPr>
            <a:t> </a:t>
          </a:r>
          <a:r>
            <a:rPr lang="en-US" dirty="0" err="1" smtClean="0">
              <a:solidFill>
                <a:schemeClr val="tx1"/>
              </a:solidFill>
            </a:rPr>
            <a:t>joriy</a:t>
          </a:r>
          <a:r>
            <a:rPr lang="en-US" dirty="0" smtClean="0">
              <a:solidFill>
                <a:schemeClr val="tx1"/>
              </a:solidFill>
            </a:rPr>
            <a:t> </a:t>
          </a:r>
          <a:r>
            <a:rPr lang="en-US" dirty="0" err="1" smtClean="0">
              <a:solidFill>
                <a:schemeClr val="tx1"/>
              </a:solidFill>
            </a:rPr>
            <a:t>vaqtga</a:t>
          </a:r>
          <a:r>
            <a:rPr lang="en-US" dirty="0" smtClean="0">
              <a:solidFill>
                <a:schemeClr val="tx1"/>
              </a:solidFill>
            </a:rPr>
            <a:t> </a:t>
          </a:r>
          <a:r>
            <a:rPr lang="en-US" dirty="0" err="1" smtClean="0">
              <a:solidFill>
                <a:schemeClr val="tx1"/>
              </a:solidFill>
            </a:rPr>
            <a:t>olib</a:t>
          </a:r>
          <a:r>
            <a:rPr lang="en-US" dirty="0" smtClean="0">
              <a:solidFill>
                <a:schemeClr val="tx1"/>
              </a:solidFill>
            </a:rPr>
            <a:t> </a:t>
          </a:r>
          <a:r>
            <a:rPr lang="en-US" dirty="0" err="1" smtClean="0">
              <a:solidFill>
                <a:schemeClr val="tx1"/>
              </a:solidFill>
            </a:rPr>
            <a:t>kelinadi</a:t>
          </a:r>
          <a:r>
            <a:rPr lang="en-US" dirty="0" smtClean="0">
              <a:solidFill>
                <a:schemeClr val="tx1"/>
              </a:solidFill>
            </a:rPr>
            <a:t> </a:t>
          </a:r>
          <a:r>
            <a:rPr lang="en-US" dirty="0" err="1" smtClean="0">
              <a:solidFill>
                <a:schemeClr val="tx1"/>
              </a:solidFill>
            </a:rPr>
            <a:t>va</a:t>
          </a:r>
          <a:r>
            <a:rPr lang="en-US" dirty="0" smtClean="0">
              <a:solidFill>
                <a:schemeClr val="tx1"/>
              </a:solidFill>
            </a:rPr>
            <a:t> </a:t>
          </a:r>
          <a:r>
            <a:rPr lang="en-US" dirty="0" err="1" smtClean="0">
              <a:solidFill>
                <a:schemeClr val="tx1"/>
              </a:solidFill>
            </a:rPr>
            <a:t>ularga</a:t>
          </a:r>
          <a:r>
            <a:rPr lang="en-US" dirty="0" smtClean="0">
              <a:solidFill>
                <a:schemeClr val="tx1"/>
              </a:solidFill>
            </a:rPr>
            <a:t> </a:t>
          </a:r>
          <a:r>
            <a:rPr lang="en-US" dirty="0" err="1" smtClean="0">
              <a:solidFill>
                <a:schemeClr val="tx1"/>
              </a:solidFill>
            </a:rPr>
            <a:t>aniqlik</a:t>
          </a:r>
          <a:r>
            <a:rPr lang="en-US" dirty="0" smtClean="0">
              <a:solidFill>
                <a:schemeClr val="tx1"/>
              </a:solidFill>
            </a:rPr>
            <a:t> </a:t>
          </a:r>
          <a:r>
            <a:rPr lang="en-US" dirty="0" err="1" smtClean="0">
              <a:solidFill>
                <a:schemeClr val="tx1"/>
              </a:solidFill>
            </a:rPr>
            <a:t>kiritiladi</a:t>
          </a:r>
          <a:r>
            <a:rPr lang="en-US" dirty="0" smtClean="0">
              <a:solidFill>
                <a:schemeClr val="tx1"/>
              </a:solidFill>
            </a:rPr>
            <a:t>.</a:t>
          </a:r>
          <a:endParaRPr lang="ru-RU" dirty="0">
            <a:solidFill>
              <a:schemeClr val="tx1"/>
            </a:solidFill>
          </a:endParaRPr>
        </a:p>
      </dgm:t>
    </dgm:pt>
    <dgm:pt modelId="{9D7D7BC3-9074-444E-811D-558B966F2E9C}" type="parTrans" cxnId="{208FE8F6-CE89-4730-8083-666249B6FF8D}">
      <dgm:prSet/>
      <dgm:spPr/>
      <dgm:t>
        <a:bodyPr/>
        <a:lstStyle/>
        <a:p>
          <a:endParaRPr lang="ru-RU"/>
        </a:p>
      </dgm:t>
    </dgm:pt>
    <dgm:pt modelId="{728ECF2C-3479-4F27-9324-883811D34F2F}" type="sibTrans" cxnId="{208FE8F6-CE89-4730-8083-666249B6FF8D}">
      <dgm:prSet/>
      <dgm:spPr/>
      <dgm:t>
        <a:bodyPr/>
        <a:lstStyle/>
        <a:p>
          <a:endParaRPr lang="ru-RU"/>
        </a:p>
      </dgm:t>
    </dgm:pt>
    <dgm:pt modelId="{7A1719E3-4D60-4003-81A5-1BEDB4E2F436}">
      <dgm:prSet/>
      <dgm:spPr>
        <a:solidFill>
          <a:srgbClr val="FF0000"/>
        </a:solidFill>
      </dgm:spPr>
      <dgm:t>
        <a:bodyPr/>
        <a:lstStyle/>
        <a:p>
          <a:pPr rtl="0"/>
          <a:r>
            <a:rPr lang="en-US" b="1" i="1" dirty="0" smtClean="0"/>
            <a:t>4.Ishlab </a:t>
          </a:r>
          <a:r>
            <a:rPr lang="en-US" b="1" i="1" dirty="0" err="1" smtClean="0"/>
            <a:t>chiqarish</a:t>
          </a:r>
          <a:r>
            <a:rPr lang="en-US" b="1" i="1" dirty="0" smtClean="0"/>
            <a:t> </a:t>
          </a:r>
          <a:r>
            <a:rPr lang="en-US" b="1" i="1" dirty="0" err="1" smtClean="0"/>
            <a:t>omillarining</a:t>
          </a:r>
          <a:r>
            <a:rPr lang="en-US" b="1" i="1" dirty="0" smtClean="0"/>
            <a:t> </a:t>
          </a:r>
          <a:r>
            <a:rPr lang="en-US" b="1" i="1" dirty="0" err="1" smtClean="0"/>
            <a:t>muvozanatlashuvi</a:t>
          </a:r>
          <a:r>
            <a:rPr lang="en-US" b="1" i="1" dirty="0" smtClean="0"/>
            <a:t>.</a:t>
          </a:r>
          <a:r>
            <a:rPr lang="en-US" dirty="0" smtClean="0"/>
            <a:t> Bu </a:t>
          </a:r>
          <a:r>
            <a:rPr lang="en-US" dirty="0" err="1" smtClean="0"/>
            <a:t>tamoyil</a:t>
          </a:r>
          <a:r>
            <a:rPr lang="en-US" dirty="0" smtClean="0"/>
            <a:t> </a:t>
          </a:r>
          <a:endParaRPr lang="ru-RU" dirty="0" smtClean="0"/>
        </a:p>
        <a:p>
          <a:r>
            <a:rPr lang="en-US" dirty="0" err="1" smtClean="0"/>
            <a:t>qishloq</a:t>
          </a:r>
          <a:r>
            <a:rPr lang="en-US" dirty="0" smtClean="0"/>
            <a:t> </a:t>
          </a:r>
          <a:r>
            <a:rPr lang="en-US" dirty="0" err="1" smtClean="0"/>
            <a:t>xo’jalik</a:t>
          </a:r>
          <a:r>
            <a:rPr lang="en-US" dirty="0" smtClean="0"/>
            <a:t> </a:t>
          </a:r>
          <a:r>
            <a:rPr lang="en-US" dirty="0" err="1" smtClean="0"/>
            <a:t>ishlab</a:t>
          </a:r>
          <a:r>
            <a:rPr lang="en-US" dirty="0" smtClean="0"/>
            <a:t> </a:t>
          </a:r>
          <a:r>
            <a:rPr lang="en-US" dirty="0" err="1" smtClean="0"/>
            <a:t>chiqarishining</a:t>
          </a:r>
          <a:r>
            <a:rPr lang="en-US" dirty="0" smtClean="0"/>
            <a:t> </a:t>
          </a:r>
          <a:r>
            <a:rPr lang="en-US" dirty="0" err="1" smtClean="0"/>
            <a:t>asosiy</a:t>
          </a:r>
          <a:r>
            <a:rPr lang="en-US" dirty="0" smtClean="0"/>
            <a:t> </a:t>
          </a:r>
          <a:r>
            <a:rPr lang="en-US" dirty="0" err="1" smtClean="0"/>
            <a:t>omillarini</a:t>
          </a:r>
          <a:r>
            <a:rPr lang="en-US" dirty="0" smtClean="0"/>
            <a:t> </a:t>
          </a:r>
          <a:r>
            <a:rPr lang="en-US" dirty="0" err="1" smtClean="0"/>
            <a:t>yer</a:t>
          </a:r>
          <a:r>
            <a:rPr lang="en-US" dirty="0" smtClean="0"/>
            <a:t>, </a:t>
          </a:r>
          <a:r>
            <a:rPr lang="en-US" dirty="0" err="1" smtClean="0"/>
            <a:t>ishchi</a:t>
          </a:r>
          <a:r>
            <a:rPr lang="en-US" dirty="0" smtClean="0"/>
            <a:t> </a:t>
          </a:r>
          <a:r>
            <a:rPr lang="en-US" dirty="0" err="1" smtClean="0"/>
            <a:t>kuchi</a:t>
          </a:r>
          <a:r>
            <a:rPr lang="en-US" dirty="0" smtClean="0"/>
            <a:t>, </a:t>
          </a:r>
          <a:r>
            <a:rPr lang="en-US" dirty="0" err="1" smtClean="0"/>
            <a:t>ishlab</a:t>
          </a:r>
          <a:r>
            <a:rPr lang="en-US" dirty="0" smtClean="0"/>
            <a:t> </a:t>
          </a:r>
          <a:r>
            <a:rPr lang="en-US" dirty="0" err="1" smtClean="0"/>
            <a:t>chiqarishning</a:t>
          </a:r>
          <a:r>
            <a:rPr lang="en-US" dirty="0" smtClean="0"/>
            <a:t> </a:t>
          </a:r>
          <a:r>
            <a:rPr lang="en-US" dirty="0" err="1" smtClean="0"/>
            <a:t>boshqa</a:t>
          </a:r>
          <a:r>
            <a:rPr lang="en-US" dirty="0" smtClean="0"/>
            <a:t> </a:t>
          </a:r>
          <a:r>
            <a:rPr lang="en-US" dirty="0" err="1" smtClean="0"/>
            <a:t>vositalari</a:t>
          </a:r>
          <a:r>
            <a:rPr lang="en-US" dirty="0" smtClean="0"/>
            <a:t> - </a:t>
          </a:r>
          <a:r>
            <a:rPr lang="en-US" dirty="0" err="1" smtClean="0"/>
            <a:t>oqilona</a:t>
          </a:r>
          <a:r>
            <a:rPr lang="en-US" dirty="0" smtClean="0"/>
            <a:t> </a:t>
          </a:r>
          <a:r>
            <a:rPr lang="en-US" dirty="0" err="1" smtClean="0"/>
            <a:t>nisbatini</a:t>
          </a:r>
          <a:r>
            <a:rPr lang="en-US" dirty="0" smtClean="0"/>
            <a:t> </a:t>
          </a:r>
          <a:r>
            <a:rPr lang="en-US" dirty="0" err="1" smtClean="0"/>
            <a:t>nazarda</a:t>
          </a:r>
          <a:r>
            <a:rPr lang="en-US" dirty="0" smtClean="0"/>
            <a:t> </a:t>
          </a:r>
          <a:r>
            <a:rPr lang="en-US" dirty="0" err="1" smtClean="0"/>
            <a:t>tutadi</a:t>
          </a:r>
          <a:r>
            <a:rPr lang="en-US" dirty="0" smtClean="0"/>
            <a:t>. </a:t>
          </a:r>
          <a:r>
            <a:rPr lang="en-US" dirty="0" err="1" smtClean="0"/>
            <a:t>Ularning</a:t>
          </a:r>
          <a:r>
            <a:rPr lang="en-US" dirty="0" smtClean="0"/>
            <a:t> </a:t>
          </a:r>
          <a:r>
            <a:rPr lang="en-US" dirty="0" err="1" smtClean="0"/>
            <a:t>tegishli</a:t>
          </a:r>
          <a:r>
            <a:rPr lang="en-US" dirty="0" smtClean="0"/>
            <a:t> </a:t>
          </a:r>
          <a:r>
            <a:rPr lang="en-US" dirty="0" err="1" smtClean="0"/>
            <a:t>proporsiyalaridagi</a:t>
          </a:r>
          <a:r>
            <a:rPr lang="en-US" dirty="0" smtClean="0"/>
            <a:t> </a:t>
          </a:r>
          <a:r>
            <a:rPr lang="en-US" dirty="0" err="1" smtClean="0"/>
            <a:t>birikmalarisiz</a:t>
          </a:r>
          <a:r>
            <a:rPr lang="en-US" dirty="0" smtClean="0"/>
            <a:t> </a:t>
          </a:r>
          <a:r>
            <a:rPr lang="en-US" dirty="0" err="1" smtClean="0"/>
            <a:t>korxonaning</a:t>
          </a:r>
          <a:r>
            <a:rPr lang="en-US" dirty="0" smtClean="0"/>
            <a:t> </a:t>
          </a:r>
          <a:r>
            <a:rPr lang="en-US" dirty="0" err="1" smtClean="0"/>
            <a:t>har</a:t>
          </a:r>
          <a:r>
            <a:rPr lang="en-US" dirty="0" smtClean="0"/>
            <a:t> </a:t>
          </a:r>
          <a:r>
            <a:rPr lang="en-US" dirty="0" err="1" smtClean="0"/>
            <a:t>bir</a:t>
          </a:r>
          <a:r>
            <a:rPr lang="en-US" dirty="0" smtClean="0"/>
            <a:t> </a:t>
          </a:r>
          <a:r>
            <a:rPr lang="en-US" dirty="0" err="1" smtClean="0"/>
            <a:t>unsuri</a:t>
          </a:r>
          <a:r>
            <a:rPr lang="en-US" dirty="0" smtClean="0"/>
            <a:t> ham, </a:t>
          </a:r>
          <a:r>
            <a:rPr lang="en-US" dirty="0" err="1" smtClean="0"/>
            <a:t>umumiy</a:t>
          </a:r>
          <a:r>
            <a:rPr lang="en-US" dirty="0" smtClean="0"/>
            <a:t> </a:t>
          </a:r>
          <a:r>
            <a:rPr lang="en-US" dirty="0" err="1" smtClean="0"/>
            <a:t>resurs</a:t>
          </a:r>
          <a:r>
            <a:rPr lang="en-US" dirty="0" smtClean="0"/>
            <a:t> </a:t>
          </a:r>
          <a:r>
            <a:rPr lang="en-US" dirty="0" err="1" smtClean="0"/>
            <a:t>salohiyati</a:t>
          </a:r>
          <a:r>
            <a:rPr lang="en-US" dirty="0" smtClean="0"/>
            <a:t> ham </a:t>
          </a:r>
          <a:r>
            <a:rPr lang="en-US" dirty="0" err="1" smtClean="0"/>
            <a:t>yetarlicha</a:t>
          </a:r>
          <a:r>
            <a:rPr lang="en-US" dirty="0" smtClean="0"/>
            <a:t> </a:t>
          </a:r>
          <a:r>
            <a:rPr lang="en-US" dirty="0" err="1" smtClean="0"/>
            <a:t>samarali</a:t>
          </a:r>
          <a:r>
            <a:rPr lang="en-US" dirty="0" smtClean="0"/>
            <a:t> </a:t>
          </a:r>
          <a:r>
            <a:rPr lang="en-US" dirty="0" err="1" smtClean="0"/>
            <a:t>ishlatilmaydi</a:t>
          </a:r>
          <a:r>
            <a:rPr lang="en-US" dirty="0" smtClean="0"/>
            <a:t>. </a:t>
          </a:r>
          <a:endParaRPr lang="ru-RU" dirty="0"/>
        </a:p>
      </dgm:t>
    </dgm:pt>
    <dgm:pt modelId="{C2991606-F101-49EA-9623-57F1F1DF99CD}" type="parTrans" cxnId="{AF08CE04-E413-4F79-ADB1-ED178CA44663}">
      <dgm:prSet/>
      <dgm:spPr/>
      <dgm:t>
        <a:bodyPr/>
        <a:lstStyle/>
        <a:p>
          <a:endParaRPr lang="ru-RU"/>
        </a:p>
      </dgm:t>
    </dgm:pt>
    <dgm:pt modelId="{879E5B5A-5B9F-4A19-84CF-EA3708345C31}" type="sibTrans" cxnId="{AF08CE04-E413-4F79-ADB1-ED178CA44663}">
      <dgm:prSet/>
      <dgm:spPr/>
      <dgm:t>
        <a:bodyPr/>
        <a:lstStyle/>
        <a:p>
          <a:endParaRPr lang="ru-RU"/>
        </a:p>
      </dgm:t>
    </dgm:pt>
    <dgm:pt modelId="{7F725E8C-1D60-4BF1-B2E8-4E14A88B5CF0}" type="pres">
      <dgm:prSet presAssocID="{7693CF1D-31E2-4E50-98D2-E951B878D38C}" presName="Name0" presStyleCnt="0">
        <dgm:presLayoutVars>
          <dgm:dir/>
          <dgm:resizeHandles val="exact"/>
        </dgm:presLayoutVars>
      </dgm:prSet>
      <dgm:spPr/>
      <dgm:t>
        <a:bodyPr/>
        <a:lstStyle/>
        <a:p>
          <a:endParaRPr lang="ru-RU"/>
        </a:p>
      </dgm:t>
    </dgm:pt>
    <dgm:pt modelId="{46050ECC-921B-4B58-BB7F-CCD297A806D2}" type="pres">
      <dgm:prSet presAssocID="{B9DE4437-2897-44A9-B3DB-9E4674A4BDAE}" presName="node" presStyleLbl="node1" presStyleIdx="0" presStyleCnt="2" custLinFactNeighborX="45496" custLinFactNeighborY="1128">
        <dgm:presLayoutVars>
          <dgm:bulletEnabled val="1"/>
        </dgm:presLayoutVars>
      </dgm:prSet>
      <dgm:spPr/>
      <dgm:t>
        <a:bodyPr/>
        <a:lstStyle/>
        <a:p>
          <a:endParaRPr lang="ru-RU"/>
        </a:p>
      </dgm:t>
    </dgm:pt>
    <dgm:pt modelId="{39AD8321-6185-43B1-9655-0A62B3D823A3}" type="pres">
      <dgm:prSet presAssocID="{728ECF2C-3479-4F27-9324-883811D34F2F}" presName="sibTrans" presStyleCnt="0"/>
      <dgm:spPr/>
    </dgm:pt>
    <dgm:pt modelId="{719F9931-D012-43EA-BB0C-F0A836BC255E}" type="pres">
      <dgm:prSet presAssocID="{7A1719E3-4D60-4003-81A5-1BEDB4E2F436}" presName="node" presStyleLbl="node1" presStyleIdx="1" presStyleCnt="2">
        <dgm:presLayoutVars>
          <dgm:bulletEnabled val="1"/>
        </dgm:presLayoutVars>
      </dgm:prSet>
      <dgm:spPr/>
      <dgm:t>
        <a:bodyPr/>
        <a:lstStyle/>
        <a:p>
          <a:endParaRPr lang="ru-RU"/>
        </a:p>
      </dgm:t>
    </dgm:pt>
  </dgm:ptLst>
  <dgm:cxnLst>
    <dgm:cxn modelId="{208FE8F6-CE89-4730-8083-666249B6FF8D}" srcId="{7693CF1D-31E2-4E50-98D2-E951B878D38C}" destId="{B9DE4437-2897-44A9-B3DB-9E4674A4BDAE}" srcOrd="0" destOrd="0" parTransId="{9D7D7BC3-9074-444E-811D-558B966F2E9C}" sibTransId="{728ECF2C-3479-4F27-9324-883811D34F2F}"/>
    <dgm:cxn modelId="{EEA8AB98-FC19-4A0B-96F1-0D8B0841B243}" type="presOf" srcId="{7693CF1D-31E2-4E50-98D2-E951B878D38C}" destId="{7F725E8C-1D60-4BF1-B2E8-4E14A88B5CF0}" srcOrd="0" destOrd="0" presId="urn:microsoft.com/office/officeart/2005/8/layout/hList6"/>
    <dgm:cxn modelId="{AF08CE04-E413-4F79-ADB1-ED178CA44663}" srcId="{7693CF1D-31E2-4E50-98D2-E951B878D38C}" destId="{7A1719E3-4D60-4003-81A5-1BEDB4E2F436}" srcOrd="1" destOrd="0" parTransId="{C2991606-F101-49EA-9623-57F1F1DF99CD}" sibTransId="{879E5B5A-5B9F-4A19-84CF-EA3708345C31}"/>
    <dgm:cxn modelId="{19E607F7-CC08-48B2-AF96-820C25917FFF}" type="presOf" srcId="{7A1719E3-4D60-4003-81A5-1BEDB4E2F436}" destId="{719F9931-D012-43EA-BB0C-F0A836BC255E}" srcOrd="0" destOrd="0" presId="urn:microsoft.com/office/officeart/2005/8/layout/hList6"/>
    <dgm:cxn modelId="{1BD51FF7-7E91-4550-AAFD-6E6DC9C88777}" type="presOf" srcId="{B9DE4437-2897-44A9-B3DB-9E4674A4BDAE}" destId="{46050ECC-921B-4B58-BB7F-CCD297A806D2}" srcOrd="0" destOrd="0" presId="urn:microsoft.com/office/officeart/2005/8/layout/hList6"/>
    <dgm:cxn modelId="{D16B3BEF-F6C6-4E29-9960-3C52E578B0AF}" type="presParOf" srcId="{7F725E8C-1D60-4BF1-B2E8-4E14A88B5CF0}" destId="{46050ECC-921B-4B58-BB7F-CCD297A806D2}" srcOrd="0" destOrd="0" presId="urn:microsoft.com/office/officeart/2005/8/layout/hList6"/>
    <dgm:cxn modelId="{11641CA9-FC64-434F-9A54-8DA91C3522DA}" type="presParOf" srcId="{7F725E8C-1D60-4BF1-B2E8-4E14A88B5CF0}" destId="{39AD8321-6185-43B1-9655-0A62B3D823A3}" srcOrd="1" destOrd="0" presId="urn:microsoft.com/office/officeart/2005/8/layout/hList6"/>
    <dgm:cxn modelId="{24FAC6B7-01ED-4445-BBD6-2A51A18F499A}" type="presParOf" srcId="{7F725E8C-1D60-4BF1-B2E8-4E14A88B5CF0}" destId="{719F9931-D012-43EA-BB0C-F0A836BC255E}" srcOrd="2"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7693CF1D-31E2-4E50-98D2-E951B878D38C}" type="doc">
      <dgm:prSet loTypeId="urn:microsoft.com/office/officeart/2005/8/layout/hList6" loCatId="list" qsTypeId="urn:microsoft.com/office/officeart/2005/8/quickstyle/3d4" qsCatId="3D" csTypeId="urn:microsoft.com/office/officeart/2005/8/colors/colorful5" csCatId="colorful" phldr="1"/>
      <dgm:spPr/>
      <dgm:t>
        <a:bodyPr/>
        <a:lstStyle/>
        <a:p>
          <a:endParaRPr lang="ru-RU"/>
        </a:p>
      </dgm:t>
    </dgm:pt>
    <dgm:pt modelId="{B9DE4437-2897-44A9-B3DB-9E4674A4BDAE}">
      <dgm:prSet/>
      <dgm:spPr>
        <a:solidFill>
          <a:srgbClr val="00B0F0"/>
        </a:solidFill>
        <a:ln>
          <a:solidFill>
            <a:srgbClr val="FF0000"/>
          </a:solidFill>
        </a:ln>
      </dgm:spPr>
      <dgm:t>
        <a:bodyPr/>
        <a:lstStyle/>
        <a:p>
          <a:pPr rtl="0"/>
          <a:r>
            <a:rPr lang="en-US" b="1" i="1" dirty="0" smtClean="0"/>
            <a:t>5.Majmuaviylik </a:t>
          </a:r>
          <a:r>
            <a:rPr lang="en-US" b="1" i="1" dirty="0" err="1" smtClean="0"/>
            <a:t>va</a:t>
          </a:r>
          <a:r>
            <a:rPr lang="en-US" b="1" i="1" dirty="0" smtClean="0"/>
            <a:t> </a:t>
          </a:r>
          <a:r>
            <a:rPr lang="en-US" b="1" i="1" dirty="0" err="1" smtClean="0"/>
            <a:t>integrasiya</a:t>
          </a:r>
          <a:r>
            <a:rPr lang="en-US" b="1" i="1" dirty="0" smtClean="0"/>
            <a:t>.</a:t>
          </a:r>
          <a:r>
            <a:rPr lang="en-US" dirty="0" smtClean="0"/>
            <a:t> </a:t>
          </a:r>
          <a:r>
            <a:rPr lang="en-US" dirty="0" err="1" smtClean="0"/>
            <a:t>Majmuaviylik</a:t>
          </a:r>
          <a:r>
            <a:rPr lang="en-US" dirty="0" smtClean="0"/>
            <a:t> </a:t>
          </a:r>
          <a:r>
            <a:rPr lang="en-US" dirty="0" err="1" smtClean="0"/>
            <a:t>va</a:t>
          </a:r>
          <a:r>
            <a:rPr lang="en-US" dirty="0" smtClean="0"/>
            <a:t> </a:t>
          </a:r>
          <a:r>
            <a:rPr lang="en-US" dirty="0" err="1" smtClean="0"/>
            <a:t>ishlab</a:t>
          </a:r>
          <a:r>
            <a:rPr lang="en-US" dirty="0" smtClean="0"/>
            <a:t> </a:t>
          </a:r>
          <a:r>
            <a:rPr lang="en-US" dirty="0" err="1" smtClean="0"/>
            <a:t>chiqarishni</a:t>
          </a:r>
          <a:r>
            <a:rPr lang="en-US" dirty="0" smtClean="0"/>
            <a:t> </a:t>
          </a:r>
          <a:r>
            <a:rPr lang="en-US" dirty="0" err="1" smtClean="0"/>
            <a:t>tashkil</a:t>
          </a:r>
          <a:r>
            <a:rPr lang="en-US" dirty="0" smtClean="0"/>
            <a:t> </a:t>
          </a:r>
          <a:r>
            <a:rPr lang="en-US" dirty="0" err="1" smtClean="0"/>
            <a:t>etishda</a:t>
          </a:r>
          <a:r>
            <a:rPr lang="en-US" dirty="0" smtClean="0"/>
            <a:t> </a:t>
          </a:r>
          <a:r>
            <a:rPr lang="en-US" dirty="0" err="1" smtClean="0"/>
            <a:t>tuproq</a:t>
          </a:r>
          <a:r>
            <a:rPr lang="en-US" dirty="0" smtClean="0"/>
            <a:t> </a:t>
          </a:r>
          <a:r>
            <a:rPr lang="en-US" dirty="0" err="1" smtClean="0"/>
            <a:t>iqlim</a:t>
          </a:r>
          <a:r>
            <a:rPr lang="en-US" dirty="0" smtClean="0"/>
            <a:t>, </a:t>
          </a:r>
          <a:r>
            <a:rPr lang="en-US" dirty="0" err="1" smtClean="0"/>
            <a:t>texnik</a:t>
          </a:r>
          <a:r>
            <a:rPr lang="en-US" dirty="0" smtClean="0"/>
            <a:t> </a:t>
          </a:r>
          <a:r>
            <a:rPr lang="en-US" dirty="0" err="1" smtClean="0"/>
            <a:t>texnologik</a:t>
          </a:r>
          <a:r>
            <a:rPr lang="en-US" dirty="0" smtClean="0"/>
            <a:t>, </a:t>
          </a:r>
          <a:r>
            <a:rPr lang="en-US" dirty="0" err="1" smtClean="0"/>
            <a:t>ijtimoiy</a:t>
          </a:r>
          <a:r>
            <a:rPr lang="en-US" dirty="0" smtClean="0"/>
            <a:t> </a:t>
          </a:r>
          <a:r>
            <a:rPr lang="en-US" dirty="0" err="1" smtClean="0"/>
            <a:t>iqtisodiy</a:t>
          </a:r>
          <a:r>
            <a:rPr lang="en-US" dirty="0" smtClean="0"/>
            <a:t> </a:t>
          </a:r>
          <a:r>
            <a:rPr lang="en-US" dirty="0" err="1" smtClean="0"/>
            <a:t>ekologik</a:t>
          </a:r>
          <a:r>
            <a:rPr lang="en-US" dirty="0" smtClean="0"/>
            <a:t> </a:t>
          </a:r>
          <a:r>
            <a:rPr lang="en-US" dirty="0" err="1" smtClean="0"/>
            <a:t>omillarni</a:t>
          </a:r>
          <a:r>
            <a:rPr lang="en-US" dirty="0" smtClean="0"/>
            <a:t> </a:t>
          </a:r>
          <a:r>
            <a:rPr lang="en-US" dirty="0" err="1" smtClean="0"/>
            <a:t>ularning</a:t>
          </a:r>
          <a:r>
            <a:rPr lang="en-US" dirty="0" smtClean="0"/>
            <a:t> </a:t>
          </a:r>
          <a:r>
            <a:rPr lang="uz-Cyrl-UZ" dirty="0" smtClean="0"/>
            <a:t>o’z</a:t>
          </a:r>
          <a:r>
            <a:rPr lang="en-US" dirty="0" err="1" smtClean="0"/>
            <a:t>aro</a:t>
          </a:r>
          <a:r>
            <a:rPr lang="en-US" dirty="0" smtClean="0"/>
            <a:t> </a:t>
          </a:r>
          <a:r>
            <a:rPr lang="en-US" dirty="0" err="1" smtClean="0"/>
            <a:t>aloqasi</a:t>
          </a:r>
          <a:r>
            <a:rPr lang="en-US" dirty="0" smtClean="0"/>
            <a:t> </a:t>
          </a:r>
          <a:r>
            <a:rPr lang="en-US" dirty="0" err="1" smtClean="0"/>
            <a:t>va</a:t>
          </a:r>
          <a:r>
            <a:rPr lang="en-US" dirty="0" smtClean="0"/>
            <a:t> </a:t>
          </a:r>
          <a:r>
            <a:rPr lang="en-US" dirty="0" err="1" smtClean="0"/>
            <a:t>shartlanganligida</a:t>
          </a:r>
          <a:r>
            <a:rPr lang="en-US" dirty="0" smtClean="0"/>
            <a:t> </a:t>
          </a:r>
          <a:r>
            <a:rPr lang="en-US" dirty="0" err="1" smtClean="0"/>
            <a:t>hisobga</a:t>
          </a:r>
          <a:r>
            <a:rPr lang="en-US" dirty="0" smtClean="0"/>
            <a:t> </a:t>
          </a:r>
          <a:r>
            <a:rPr lang="en-US" dirty="0" err="1" smtClean="0"/>
            <a:t>olish</a:t>
          </a:r>
          <a:r>
            <a:rPr lang="en-US" dirty="0" smtClean="0"/>
            <a:t> </a:t>
          </a:r>
          <a:r>
            <a:rPr lang="en-US" dirty="0" err="1" smtClean="0"/>
            <a:t>va</a:t>
          </a:r>
          <a:r>
            <a:rPr lang="en-US" dirty="0" smtClean="0"/>
            <a:t> </a:t>
          </a:r>
          <a:r>
            <a:rPr lang="en-US" dirty="0" err="1" smtClean="0"/>
            <a:t>baholashdan</a:t>
          </a:r>
          <a:r>
            <a:rPr lang="en-US" dirty="0" smtClean="0"/>
            <a:t> </a:t>
          </a:r>
          <a:r>
            <a:rPr lang="en-US" dirty="0" err="1" smtClean="0"/>
            <a:t>iboratdir</a:t>
          </a:r>
          <a:r>
            <a:rPr lang="en-US" dirty="0" smtClean="0"/>
            <a:t>.</a:t>
          </a:r>
          <a:endParaRPr lang="ru-RU" dirty="0">
            <a:solidFill>
              <a:schemeClr val="tx1"/>
            </a:solidFill>
          </a:endParaRPr>
        </a:p>
      </dgm:t>
    </dgm:pt>
    <dgm:pt modelId="{9D7D7BC3-9074-444E-811D-558B966F2E9C}" type="parTrans" cxnId="{208FE8F6-CE89-4730-8083-666249B6FF8D}">
      <dgm:prSet/>
      <dgm:spPr/>
      <dgm:t>
        <a:bodyPr/>
        <a:lstStyle/>
        <a:p>
          <a:endParaRPr lang="ru-RU"/>
        </a:p>
      </dgm:t>
    </dgm:pt>
    <dgm:pt modelId="{728ECF2C-3479-4F27-9324-883811D34F2F}" type="sibTrans" cxnId="{208FE8F6-CE89-4730-8083-666249B6FF8D}">
      <dgm:prSet/>
      <dgm:spPr/>
      <dgm:t>
        <a:bodyPr/>
        <a:lstStyle/>
        <a:p>
          <a:endParaRPr lang="ru-RU"/>
        </a:p>
      </dgm:t>
    </dgm:pt>
    <dgm:pt modelId="{7A1719E3-4D60-4003-81A5-1BEDB4E2F436}">
      <dgm:prSet/>
      <dgm:spPr>
        <a:solidFill>
          <a:srgbClr val="FF0000"/>
        </a:solidFill>
      </dgm:spPr>
      <dgm:t>
        <a:bodyPr/>
        <a:lstStyle/>
        <a:p>
          <a:pPr rtl="0"/>
          <a:r>
            <a:rPr lang="en-US" b="1" i="1" dirty="0" smtClean="0"/>
            <a:t>6.Dinamiklik. </a:t>
          </a:r>
          <a:r>
            <a:rPr lang="en-US" dirty="0" err="1" smtClean="0"/>
            <a:t>Ushbu</a:t>
          </a:r>
          <a:r>
            <a:rPr lang="en-US" dirty="0" smtClean="0"/>
            <a:t> </a:t>
          </a:r>
          <a:r>
            <a:rPr lang="en-US" dirty="0" err="1" smtClean="0"/>
            <a:t>tamoyil</a:t>
          </a:r>
          <a:r>
            <a:rPr lang="en-US" dirty="0" smtClean="0"/>
            <a:t> </a:t>
          </a:r>
          <a:r>
            <a:rPr lang="en-US" dirty="0" err="1" smtClean="0"/>
            <a:t>ishlab</a:t>
          </a:r>
          <a:r>
            <a:rPr lang="en-US" dirty="0" smtClean="0"/>
            <a:t> </a:t>
          </a:r>
          <a:r>
            <a:rPr lang="en-US" dirty="0" err="1" smtClean="0"/>
            <a:t>chiqarishni</a:t>
          </a:r>
          <a:r>
            <a:rPr lang="en-US" dirty="0" smtClean="0"/>
            <a:t> </a:t>
          </a:r>
          <a:r>
            <a:rPr lang="en-US" dirty="0" err="1" smtClean="0"/>
            <a:t>tashkil</a:t>
          </a:r>
          <a:r>
            <a:rPr lang="en-US" dirty="0" smtClean="0"/>
            <a:t> </a:t>
          </a:r>
          <a:r>
            <a:rPr lang="en-US" dirty="0" err="1" smtClean="0"/>
            <a:t>etishning</a:t>
          </a:r>
          <a:r>
            <a:rPr lang="en-US" dirty="0" smtClean="0"/>
            <a:t> </a:t>
          </a:r>
          <a:r>
            <a:rPr lang="en-US" dirty="0" err="1" smtClean="0"/>
            <a:t>vazifalari</a:t>
          </a:r>
          <a:r>
            <a:rPr lang="en-US" dirty="0" smtClean="0"/>
            <a:t> </a:t>
          </a:r>
          <a:r>
            <a:rPr lang="en-US" dirty="0" err="1" smtClean="0"/>
            <a:t>va</a:t>
          </a:r>
          <a:r>
            <a:rPr lang="en-US" dirty="0" smtClean="0"/>
            <a:t> </a:t>
          </a:r>
          <a:r>
            <a:rPr lang="en-US" dirty="0" err="1" smtClean="0"/>
            <a:t>istiqbolli</a:t>
          </a:r>
          <a:r>
            <a:rPr lang="en-US" dirty="0" smtClean="0"/>
            <a:t> </a:t>
          </a:r>
          <a:r>
            <a:rPr lang="en-US" dirty="0" err="1" smtClean="0"/>
            <a:t>maqsadini</a:t>
          </a:r>
          <a:r>
            <a:rPr lang="en-US" dirty="0" smtClean="0"/>
            <a:t> </a:t>
          </a:r>
          <a:r>
            <a:rPr lang="en-US" dirty="0" err="1" smtClean="0"/>
            <a:t>amalga</a:t>
          </a:r>
          <a:r>
            <a:rPr lang="en-US" dirty="0" smtClean="0"/>
            <a:t> </a:t>
          </a:r>
          <a:r>
            <a:rPr lang="en-US" dirty="0" err="1" smtClean="0"/>
            <a:t>oshirish</a:t>
          </a:r>
          <a:r>
            <a:rPr lang="en-US" dirty="0" smtClean="0"/>
            <a:t> </a:t>
          </a:r>
          <a:r>
            <a:rPr lang="en-US" dirty="0" err="1" smtClean="0"/>
            <a:t>suratlarini</a:t>
          </a:r>
          <a:r>
            <a:rPr lang="en-US" dirty="0" smtClean="0"/>
            <a:t> </a:t>
          </a:r>
          <a:r>
            <a:rPr lang="en-US" dirty="0" err="1" smtClean="0"/>
            <a:t>bosqichma-bosqich</a:t>
          </a:r>
          <a:r>
            <a:rPr lang="en-US" dirty="0" smtClean="0"/>
            <a:t> </a:t>
          </a:r>
          <a:r>
            <a:rPr lang="en-US" dirty="0" err="1" smtClean="0"/>
            <a:t>qarorlar</a:t>
          </a:r>
          <a:r>
            <a:rPr lang="en-US" dirty="0" smtClean="0"/>
            <a:t> </a:t>
          </a:r>
          <a:r>
            <a:rPr lang="en-US" dirty="0" err="1" smtClean="0"/>
            <a:t>va</a:t>
          </a:r>
          <a:r>
            <a:rPr lang="en-US" dirty="0" smtClean="0"/>
            <a:t> </a:t>
          </a:r>
          <a:r>
            <a:rPr lang="en-US" dirty="0" err="1" smtClean="0"/>
            <a:t>amallarni</a:t>
          </a:r>
          <a:r>
            <a:rPr lang="en-US" dirty="0" smtClean="0"/>
            <a:t> </a:t>
          </a:r>
          <a:r>
            <a:rPr lang="en-US" dirty="0" err="1" smtClean="0"/>
            <a:t>ketma-ketligi</a:t>
          </a:r>
          <a:r>
            <a:rPr lang="en-US" dirty="0" smtClean="0"/>
            <a:t> </a:t>
          </a:r>
          <a:r>
            <a:rPr lang="en-US" dirty="0" err="1" smtClean="0"/>
            <a:t>va</a:t>
          </a:r>
          <a:r>
            <a:rPr lang="en-US" dirty="0" smtClean="0"/>
            <a:t> </a:t>
          </a:r>
          <a:r>
            <a:rPr lang="en-US" dirty="0" err="1" smtClean="0"/>
            <a:t>kelishilganligini</a:t>
          </a:r>
          <a:r>
            <a:rPr lang="en-US" dirty="0" smtClean="0"/>
            <a:t> </a:t>
          </a:r>
          <a:r>
            <a:rPr lang="en-US" dirty="0" err="1" smtClean="0"/>
            <a:t>nazarda</a:t>
          </a:r>
          <a:r>
            <a:rPr lang="en-US" dirty="0" smtClean="0"/>
            <a:t> </a:t>
          </a:r>
          <a:r>
            <a:rPr lang="en-US" dirty="0" err="1" smtClean="0"/>
            <a:t>tutadi</a:t>
          </a:r>
          <a:r>
            <a:rPr lang="en-US" dirty="0" smtClean="0"/>
            <a:t>. . </a:t>
          </a:r>
          <a:endParaRPr lang="ru-RU" dirty="0"/>
        </a:p>
      </dgm:t>
    </dgm:pt>
    <dgm:pt modelId="{C2991606-F101-49EA-9623-57F1F1DF99CD}" type="parTrans" cxnId="{AF08CE04-E413-4F79-ADB1-ED178CA44663}">
      <dgm:prSet/>
      <dgm:spPr/>
      <dgm:t>
        <a:bodyPr/>
        <a:lstStyle/>
        <a:p>
          <a:endParaRPr lang="ru-RU"/>
        </a:p>
      </dgm:t>
    </dgm:pt>
    <dgm:pt modelId="{879E5B5A-5B9F-4A19-84CF-EA3708345C31}" type="sibTrans" cxnId="{AF08CE04-E413-4F79-ADB1-ED178CA44663}">
      <dgm:prSet/>
      <dgm:spPr/>
      <dgm:t>
        <a:bodyPr/>
        <a:lstStyle/>
        <a:p>
          <a:endParaRPr lang="ru-RU"/>
        </a:p>
      </dgm:t>
    </dgm:pt>
    <dgm:pt modelId="{7F725E8C-1D60-4BF1-B2E8-4E14A88B5CF0}" type="pres">
      <dgm:prSet presAssocID="{7693CF1D-31E2-4E50-98D2-E951B878D38C}" presName="Name0" presStyleCnt="0">
        <dgm:presLayoutVars>
          <dgm:dir/>
          <dgm:resizeHandles val="exact"/>
        </dgm:presLayoutVars>
      </dgm:prSet>
      <dgm:spPr/>
      <dgm:t>
        <a:bodyPr/>
        <a:lstStyle/>
        <a:p>
          <a:endParaRPr lang="ru-RU"/>
        </a:p>
      </dgm:t>
    </dgm:pt>
    <dgm:pt modelId="{46050ECC-921B-4B58-BB7F-CCD297A806D2}" type="pres">
      <dgm:prSet presAssocID="{B9DE4437-2897-44A9-B3DB-9E4674A4BDAE}" presName="node" presStyleLbl="node1" presStyleIdx="0" presStyleCnt="2" custLinFactNeighborX="45496" custLinFactNeighborY="1128">
        <dgm:presLayoutVars>
          <dgm:bulletEnabled val="1"/>
        </dgm:presLayoutVars>
      </dgm:prSet>
      <dgm:spPr/>
      <dgm:t>
        <a:bodyPr/>
        <a:lstStyle/>
        <a:p>
          <a:endParaRPr lang="ru-RU"/>
        </a:p>
      </dgm:t>
    </dgm:pt>
    <dgm:pt modelId="{39AD8321-6185-43B1-9655-0A62B3D823A3}" type="pres">
      <dgm:prSet presAssocID="{728ECF2C-3479-4F27-9324-883811D34F2F}" presName="sibTrans" presStyleCnt="0"/>
      <dgm:spPr/>
    </dgm:pt>
    <dgm:pt modelId="{719F9931-D012-43EA-BB0C-F0A836BC255E}" type="pres">
      <dgm:prSet presAssocID="{7A1719E3-4D60-4003-81A5-1BEDB4E2F436}" presName="node" presStyleLbl="node1" presStyleIdx="1" presStyleCnt="2">
        <dgm:presLayoutVars>
          <dgm:bulletEnabled val="1"/>
        </dgm:presLayoutVars>
      </dgm:prSet>
      <dgm:spPr/>
      <dgm:t>
        <a:bodyPr/>
        <a:lstStyle/>
        <a:p>
          <a:endParaRPr lang="ru-RU"/>
        </a:p>
      </dgm:t>
    </dgm:pt>
  </dgm:ptLst>
  <dgm:cxnLst>
    <dgm:cxn modelId="{08D73DD6-A492-4921-A005-CBB9B901DCBE}" type="presOf" srcId="{B9DE4437-2897-44A9-B3DB-9E4674A4BDAE}" destId="{46050ECC-921B-4B58-BB7F-CCD297A806D2}" srcOrd="0" destOrd="0" presId="urn:microsoft.com/office/officeart/2005/8/layout/hList6"/>
    <dgm:cxn modelId="{208FE8F6-CE89-4730-8083-666249B6FF8D}" srcId="{7693CF1D-31E2-4E50-98D2-E951B878D38C}" destId="{B9DE4437-2897-44A9-B3DB-9E4674A4BDAE}" srcOrd="0" destOrd="0" parTransId="{9D7D7BC3-9074-444E-811D-558B966F2E9C}" sibTransId="{728ECF2C-3479-4F27-9324-883811D34F2F}"/>
    <dgm:cxn modelId="{5F9060BA-2A93-4678-9986-1F271448EFEB}" type="presOf" srcId="{7693CF1D-31E2-4E50-98D2-E951B878D38C}" destId="{7F725E8C-1D60-4BF1-B2E8-4E14A88B5CF0}" srcOrd="0" destOrd="0" presId="urn:microsoft.com/office/officeart/2005/8/layout/hList6"/>
    <dgm:cxn modelId="{AF08CE04-E413-4F79-ADB1-ED178CA44663}" srcId="{7693CF1D-31E2-4E50-98D2-E951B878D38C}" destId="{7A1719E3-4D60-4003-81A5-1BEDB4E2F436}" srcOrd="1" destOrd="0" parTransId="{C2991606-F101-49EA-9623-57F1F1DF99CD}" sibTransId="{879E5B5A-5B9F-4A19-84CF-EA3708345C31}"/>
    <dgm:cxn modelId="{161486B1-322F-4571-9AC4-331ED774C004}" type="presOf" srcId="{7A1719E3-4D60-4003-81A5-1BEDB4E2F436}" destId="{719F9931-D012-43EA-BB0C-F0A836BC255E}" srcOrd="0" destOrd="0" presId="urn:microsoft.com/office/officeart/2005/8/layout/hList6"/>
    <dgm:cxn modelId="{9A47172D-3D84-4837-B250-9DF3029265C5}" type="presParOf" srcId="{7F725E8C-1D60-4BF1-B2E8-4E14A88B5CF0}" destId="{46050ECC-921B-4B58-BB7F-CCD297A806D2}" srcOrd="0" destOrd="0" presId="urn:microsoft.com/office/officeart/2005/8/layout/hList6"/>
    <dgm:cxn modelId="{F73F276B-3979-4A9F-832B-4473151AB770}" type="presParOf" srcId="{7F725E8C-1D60-4BF1-B2E8-4E14A88B5CF0}" destId="{39AD8321-6185-43B1-9655-0A62B3D823A3}" srcOrd="1" destOrd="0" presId="urn:microsoft.com/office/officeart/2005/8/layout/hList6"/>
    <dgm:cxn modelId="{E3435FA0-D9A3-40E5-B2E1-1B2D8EE3F1B3}" type="presParOf" srcId="{7F725E8C-1D60-4BF1-B2E8-4E14A88B5CF0}" destId="{719F9931-D012-43EA-BB0C-F0A836BC255E}" srcOrd="2"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E0E0B1-A004-4DB9-9526-C6FFAE49E036}">
      <dsp:nvSpPr>
        <dsp:cNvPr id="0" name=""/>
        <dsp:cNvSpPr/>
      </dsp:nvSpPr>
      <dsp:spPr>
        <a:xfrm>
          <a:off x="0" y="0"/>
          <a:ext cx="8229600" cy="1078913"/>
        </a:xfrm>
        <a:prstGeom prst="roundRect">
          <a:avLst/>
        </a:prstGeom>
        <a:gradFill rotWithShape="0">
          <a:gsLst>
            <a:gs pos="0">
              <a:schemeClr val="accent3">
                <a:hueOff val="0"/>
                <a:satOff val="0"/>
                <a:lumOff val="0"/>
                <a:alphaOff val="0"/>
                <a:tint val="92000"/>
                <a:satMod val="170000"/>
              </a:schemeClr>
            </a:gs>
            <a:gs pos="15000">
              <a:schemeClr val="accent3">
                <a:hueOff val="0"/>
                <a:satOff val="0"/>
                <a:lumOff val="0"/>
                <a:alphaOff val="0"/>
                <a:tint val="92000"/>
                <a:shade val="99000"/>
                <a:satMod val="170000"/>
              </a:schemeClr>
            </a:gs>
            <a:gs pos="62000">
              <a:schemeClr val="accent3">
                <a:hueOff val="0"/>
                <a:satOff val="0"/>
                <a:lumOff val="0"/>
                <a:alphaOff val="0"/>
                <a:tint val="96000"/>
                <a:shade val="80000"/>
                <a:satMod val="170000"/>
              </a:schemeClr>
            </a:gs>
            <a:gs pos="97000">
              <a:schemeClr val="accent3">
                <a:hueOff val="0"/>
                <a:satOff val="0"/>
                <a:lumOff val="0"/>
                <a:alphaOff val="0"/>
                <a:tint val="98000"/>
                <a:shade val="63000"/>
                <a:satMod val="170000"/>
              </a:schemeClr>
            </a:gs>
            <a:gs pos="100000">
              <a:schemeClr val="accent3">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t" anchorCtr="0">
          <a:noAutofit/>
        </a:bodyPr>
        <a:lstStyle/>
        <a:p>
          <a:pPr lvl="0" algn="ctr" defTabSz="1244600" rtl="0">
            <a:lnSpc>
              <a:spcPct val="90000"/>
            </a:lnSpc>
            <a:spcBef>
              <a:spcPct val="0"/>
            </a:spcBef>
            <a:spcAft>
              <a:spcPct val="35000"/>
            </a:spcAft>
          </a:pPr>
          <a:r>
            <a:rPr lang="ru-RU" sz="2800" b="1" kern="1200" dirty="0" smtClean="0"/>
            <a:t>1-мавзу. </a:t>
          </a:r>
          <a:r>
            <a:rPr lang="uz-Cyrl-UZ" sz="2800" b="1" kern="1200" dirty="0" smtClean="0">
              <a:effectLst/>
            </a:rPr>
            <a:t>Qishloq xo’jaligi  ishlab chiqarishini tashkil etishning ilmiy – uslubiy asoslari.</a:t>
          </a:r>
          <a:r>
            <a:rPr lang="ru-RU" sz="2800" kern="1200" dirty="0" smtClean="0">
              <a:solidFill>
                <a:srgbClr val="FFFF00"/>
              </a:solidFill>
              <a:latin typeface="Times New Roman" pitchFamily="18" charset="0"/>
              <a:cs typeface="Times New Roman" pitchFamily="18" charset="0"/>
            </a:rPr>
            <a:t/>
          </a:r>
          <a:br>
            <a:rPr lang="ru-RU" sz="2800" kern="1200" dirty="0" smtClean="0">
              <a:solidFill>
                <a:srgbClr val="FFFF00"/>
              </a:solidFill>
              <a:latin typeface="Times New Roman" pitchFamily="18" charset="0"/>
              <a:cs typeface="Times New Roman" pitchFamily="18" charset="0"/>
            </a:rPr>
          </a:br>
          <a:r>
            <a:rPr lang="ru-RU" sz="2800" kern="1200" dirty="0" smtClean="0"/>
            <a:t/>
          </a:r>
          <a:br>
            <a:rPr lang="ru-RU" sz="2800" kern="1200" dirty="0" smtClean="0"/>
          </a:br>
          <a:endParaRPr lang="ru-RU" sz="2800" kern="1200" dirty="0"/>
        </a:p>
      </dsp:txBody>
      <dsp:txXfrm>
        <a:off x="52668" y="52668"/>
        <a:ext cx="8124264" cy="97357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CFE2CA-4124-4B1F-85D1-983A1A53412A}">
      <dsp:nvSpPr>
        <dsp:cNvPr id="0" name=""/>
        <dsp:cNvSpPr/>
      </dsp:nvSpPr>
      <dsp:spPr>
        <a:xfrm>
          <a:off x="0" y="1891"/>
          <a:ext cx="8784976" cy="1303338"/>
        </a:xfrm>
        <a:prstGeom prst="roundRect">
          <a:avLst/>
        </a:prstGeom>
        <a:gradFill rotWithShape="0">
          <a:gsLst>
            <a:gs pos="0">
              <a:schemeClr val="accent2">
                <a:hueOff val="0"/>
                <a:satOff val="0"/>
                <a:lumOff val="0"/>
                <a:alphaOff val="0"/>
                <a:tint val="92000"/>
                <a:satMod val="170000"/>
              </a:schemeClr>
            </a:gs>
            <a:gs pos="15000">
              <a:schemeClr val="accent2">
                <a:hueOff val="0"/>
                <a:satOff val="0"/>
                <a:lumOff val="0"/>
                <a:alphaOff val="0"/>
                <a:tint val="92000"/>
                <a:shade val="99000"/>
                <a:satMod val="170000"/>
              </a:schemeClr>
            </a:gs>
            <a:gs pos="62000">
              <a:schemeClr val="accent2">
                <a:hueOff val="0"/>
                <a:satOff val="0"/>
                <a:lumOff val="0"/>
                <a:alphaOff val="0"/>
                <a:tint val="96000"/>
                <a:shade val="80000"/>
                <a:satMod val="170000"/>
              </a:schemeClr>
            </a:gs>
            <a:gs pos="97000">
              <a:schemeClr val="accent2">
                <a:hueOff val="0"/>
                <a:satOff val="0"/>
                <a:lumOff val="0"/>
                <a:alphaOff val="0"/>
                <a:tint val="98000"/>
                <a:shade val="63000"/>
                <a:satMod val="170000"/>
              </a:schemeClr>
            </a:gs>
            <a:gs pos="100000">
              <a:schemeClr val="accent2">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US" sz="2400" kern="1200" dirty="0" err="1" smtClean="0">
              <a:latin typeface="Times New Roman" pitchFamily="18" charset="0"/>
              <a:cs typeface="Times New Roman" pitchFamily="18" charset="0"/>
            </a:rPr>
            <a:t>Reja</a:t>
          </a:r>
          <a:r>
            <a:rPr lang="en-US" sz="2400" kern="1200" dirty="0" smtClean="0">
              <a:latin typeface="Times New Roman" pitchFamily="18" charset="0"/>
              <a:cs typeface="Times New Roman" pitchFamily="18" charset="0"/>
            </a:rPr>
            <a:t>:</a:t>
          </a:r>
        </a:p>
        <a:p>
          <a:pPr lvl="0" algn="l" defTabSz="1066800" rtl="0">
            <a:lnSpc>
              <a:spcPct val="90000"/>
            </a:lnSpc>
            <a:spcBef>
              <a:spcPct val="0"/>
            </a:spcBef>
            <a:spcAft>
              <a:spcPct val="35000"/>
            </a:spcAft>
          </a:pPr>
          <a:r>
            <a:rPr lang="en-US" sz="2400" kern="1200" dirty="0" smtClean="0">
              <a:latin typeface="Times New Roman" pitchFamily="18" charset="0"/>
              <a:cs typeface="Times New Roman" pitchFamily="18" charset="0"/>
            </a:rPr>
            <a:t>1.Qishloq </a:t>
          </a:r>
          <a:r>
            <a:rPr lang="en-US" sz="2400" kern="1200" dirty="0" err="1" smtClean="0">
              <a:latin typeface="Times New Roman" pitchFamily="18" charset="0"/>
              <a:cs typeface="Times New Roman" pitchFamily="18" charset="0"/>
            </a:rPr>
            <a:t>xo’jaligi</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ishlab</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chiqarishini</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tashkil</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etish</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fanining</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predmeti</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vazifalari</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va</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uslubi</a:t>
          </a:r>
          <a:r>
            <a:rPr lang="en-US" sz="2400" kern="1200" dirty="0" smtClean="0">
              <a:latin typeface="Times New Roman" pitchFamily="18" charset="0"/>
              <a:cs typeface="Times New Roman" pitchFamily="18" charset="0"/>
            </a:rPr>
            <a:t>.</a:t>
          </a:r>
          <a:endParaRPr lang="ru-RU" sz="2400" b="1" kern="1200" dirty="0"/>
        </a:p>
      </dsp:txBody>
      <dsp:txXfrm>
        <a:off x="63624" y="65515"/>
        <a:ext cx="8657728" cy="1176090"/>
      </dsp:txXfrm>
    </dsp:sp>
    <dsp:sp modelId="{026BD68D-F4B3-4D8D-BB36-6F03A8E56713}">
      <dsp:nvSpPr>
        <dsp:cNvPr id="0" name=""/>
        <dsp:cNvSpPr/>
      </dsp:nvSpPr>
      <dsp:spPr>
        <a:xfrm>
          <a:off x="0" y="1314433"/>
          <a:ext cx="8784976" cy="1303338"/>
        </a:xfrm>
        <a:prstGeom prst="roundRect">
          <a:avLst/>
        </a:prstGeom>
        <a:gradFill rotWithShape="0">
          <a:gsLst>
            <a:gs pos="0">
              <a:schemeClr val="accent3">
                <a:hueOff val="0"/>
                <a:satOff val="0"/>
                <a:lumOff val="0"/>
                <a:alphaOff val="0"/>
                <a:tint val="92000"/>
                <a:satMod val="170000"/>
              </a:schemeClr>
            </a:gs>
            <a:gs pos="15000">
              <a:schemeClr val="accent3">
                <a:hueOff val="0"/>
                <a:satOff val="0"/>
                <a:lumOff val="0"/>
                <a:alphaOff val="0"/>
                <a:tint val="92000"/>
                <a:shade val="99000"/>
                <a:satMod val="170000"/>
              </a:schemeClr>
            </a:gs>
            <a:gs pos="62000">
              <a:schemeClr val="accent3">
                <a:hueOff val="0"/>
                <a:satOff val="0"/>
                <a:lumOff val="0"/>
                <a:alphaOff val="0"/>
                <a:tint val="96000"/>
                <a:shade val="80000"/>
                <a:satMod val="170000"/>
              </a:schemeClr>
            </a:gs>
            <a:gs pos="97000">
              <a:schemeClr val="accent3">
                <a:hueOff val="0"/>
                <a:satOff val="0"/>
                <a:lumOff val="0"/>
                <a:alphaOff val="0"/>
                <a:tint val="98000"/>
                <a:shade val="63000"/>
                <a:satMod val="170000"/>
              </a:schemeClr>
            </a:gs>
            <a:gs pos="100000">
              <a:schemeClr val="accent3">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US" sz="2400" kern="1200" dirty="0" smtClean="0">
              <a:latin typeface="Times New Roman" pitchFamily="18" charset="0"/>
              <a:cs typeface="Times New Roman" pitchFamily="18" charset="0"/>
            </a:rPr>
            <a:t>2.Qishloq </a:t>
          </a:r>
          <a:r>
            <a:rPr lang="en-US" sz="2400" kern="1200" dirty="0" err="1" smtClean="0">
              <a:latin typeface="Times New Roman" pitchFamily="18" charset="0"/>
              <a:cs typeface="Times New Roman" pitchFamily="18" charset="0"/>
            </a:rPr>
            <a:t>xo’jaligi</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iqtisodiyotida</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agrar</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munosabatlarning</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o’ziga</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xos</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xususiyatlari</a:t>
          </a:r>
          <a:r>
            <a:rPr lang="en-US" sz="2400" kern="1200" dirty="0" smtClean="0">
              <a:latin typeface="Times New Roman" pitchFamily="18" charset="0"/>
              <a:cs typeface="Times New Roman" pitchFamily="18" charset="0"/>
            </a:rPr>
            <a:t>.</a:t>
          </a:r>
          <a:endParaRPr lang="ru-RU" sz="2400" kern="1200" dirty="0"/>
        </a:p>
      </dsp:txBody>
      <dsp:txXfrm>
        <a:off x="63624" y="1378057"/>
        <a:ext cx="8657728" cy="1176090"/>
      </dsp:txXfrm>
    </dsp:sp>
    <dsp:sp modelId="{B41B1EF0-F7D5-4BD2-A2BE-35AC9E06448B}">
      <dsp:nvSpPr>
        <dsp:cNvPr id="0" name=""/>
        <dsp:cNvSpPr/>
      </dsp:nvSpPr>
      <dsp:spPr>
        <a:xfrm>
          <a:off x="0" y="2634866"/>
          <a:ext cx="8784976" cy="1303338"/>
        </a:xfrm>
        <a:prstGeom prst="roundRect">
          <a:avLst/>
        </a:prstGeom>
        <a:gradFill rotWithShape="0">
          <a:gsLst>
            <a:gs pos="0">
              <a:schemeClr val="accent4">
                <a:hueOff val="0"/>
                <a:satOff val="0"/>
                <a:lumOff val="0"/>
                <a:alphaOff val="0"/>
                <a:tint val="92000"/>
                <a:satMod val="170000"/>
              </a:schemeClr>
            </a:gs>
            <a:gs pos="15000">
              <a:schemeClr val="accent4">
                <a:hueOff val="0"/>
                <a:satOff val="0"/>
                <a:lumOff val="0"/>
                <a:alphaOff val="0"/>
                <a:tint val="92000"/>
                <a:shade val="99000"/>
                <a:satMod val="170000"/>
              </a:schemeClr>
            </a:gs>
            <a:gs pos="62000">
              <a:schemeClr val="accent4">
                <a:hueOff val="0"/>
                <a:satOff val="0"/>
                <a:lumOff val="0"/>
                <a:alphaOff val="0"/>
                <a:tint val="96000"/>
                <a:shade val="80000"/>
                <a:satMod val="170000"/>
              </a:schemeClr>
            </a:gs>
            <a:gs pos="97000">
              <a:schemeClr val="accent4">
                <a:hueOff val="0"/>
                <a:satOff val="0"/>
                <a:lumOff val="0"/>
                <a:alphaOff val="0"/>
                <a:tint val="98000"/>
                <a:shade val="63000"/>
                <a:satMod val="170000"/>
              </a:schemeClr>
            </a:gs>
            <a:gs pos="100000">
              <a:schemeClr val="accent4">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just" defTabSz="800100" rtl="0">
            <a:lnSpc>
              <a:spcPct val="90000"/>
            </a:lnSpc>
            <a:spcBef>
              <a:spcPct val="0"/>
            </a:spcBef>
            <a:spcAft>
              <a:spcPct val="35000"/>
            </a:spcAft>
          </a:pPr>
          <a:r>
            <a:rPr lang="en-US" sz="1800" kern="1200" dirty="0" smtClean="0"/>
            <a:t>3</a:t>
          </a:r>
          <a:r>
            <a:rPr lang="uz-Cyrl-UZ" sz="1800" kern="1200" dirty="0" smtClean="0"/>
            <a:t>. </a:t>
          </a:r>
          <a:r>
            <a:rPr lang="en-US" sz="2400" kern="1200" dirty="0" smtClean="0">
              <a:latin typeface="Times New Roman" pitchFamily="18" charset="0"/>
              <a:cs typeface="Times New Roman" pitchFamily="18" charset="0"/>
            </a:rPr>
            <a:t>.</a:t>
          </a:r>
          <a:r>
            <a:rPr lang="en-US" sz="2400" kern="1200" dirty="0" err="1" smtClean="0">
              <a:latin typeface="Times New Roman" pitchFamily="18" charset="0"/>
              <a:cs typeface="Times New Roman" pitchFamily="18" charset="0"/>
            </a:rPr>
            <a:t>Iqtisodiyotni</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modernizasiyalash</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sharoitida</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resurslarni</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cheklanganligi</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qishloq</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xo’jaligi</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ishlab</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chiqarishini</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tashkil</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etishning</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o’ziga</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xos</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xususiyatlari</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qonuniyatlari</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va</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tamoyillari</a:t>
          </a:r>
          <a:endParaRPr lang="ru-RU" sz="2400" kern="1200" dirty="0"/>
        </a:p>
      </dsp:txBody>
      <dsp:txXfrm>
        <a:off x="63624" y="2698490"/>
        <a:ext cx="8657728" cy="1176090"/>
      </dsp:txXfrm>
    </dsp:sp>
    <dsp:sp modelId="{8E497319-8EEF-4E85-97E6-34C401CA9C53}">
      <dsp:nvSpPr>
        <dsp:cNvPr id="0" name=""/>
        <dsp:cNvSpPr/>
      </dsp:nvSpPr>
      <dsp:spPr>
        <a:xfrm>
          <a:off x="0" y="3951353"/>
          <a:ext cx="8784976" cy="1303338"/>
        </a:xfrm>
        <a:prstGeom prst="roundRect">
          <a:avLst/>
        </a:prstGeom>
        <a:gradFill rotWithShape="0">
          <a:gsLst>
            <a:gs pos="0">
              <a:schemeClr val="accent5">
                <a:hueOff val="0"/>
                <a:satOff val="0"/>
                <a:lumOff val="0"/>
                <a:alphaOff val="0"/>
                <a:tint val="92000"/>
                <a:satMod val="170000"/>
              </a:schemeClr>
            </a:gs>
            <a:gs pos="15000">
              <a:schemeClr val="accent5">
                <a:hueOff val="0"/>
                <a:satOff val="0"/>
                <a:lumOff val="0"/>
                <a:alphaOff val="0"/>
                <a:tint val="92000"/>
                <a:shade val="99000"/>
                <a:satMod val="170000"/>
              </a:schemeClr>
            </a:gs>
            <a:gs pos="62000">
              <a:schemeClr val="accent5">
                <a:hueOff val="0"/>
                <a:satOff val="0"/>
                <a:lumOff val="0"/>
                <a:alphaOff val="0"/>
                <a:tint val="96000"/>
                <a:shade val="80000"/>
                <a:satMod val="170000"/>
              </a:schemeClr>
            </a:gs>
            <a:gs pos="97000">
              <a:schemeClr val="accent5">
                <a:hueOff val="0"/>
                <a:satOff val="0"/>
                <a:lumOff val="0"/>
                <a:alphaOff val="0"/>
                <a:tint val="98000"/>
                <a:shade val="63000"/>
                <a:satMod val="170000"/>
              </a:schemeClr>
            </a:gs>
            <a:gs pos="100000">
              <a:schemeClr val="accent5">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rtl="0">
            <a:lnSpc>
              <a:spcPct val="90000"/>
            </a:lnSpc>
            <a:spcBef>
              <a:spcPct val="0"/>
            </a:spcBef>
            <a:spcAft>
              <a:spcPct val="35000"/>
            </a:spcAft>
          </a:pPr>
          <a:r>
            <a:rPr lang="en-US" sz="2000" kern="1200" dirty="0" smtClean="0">
              <a:latin typeface="Times New Roman" pitchFamily="18" charset="0"/>
              <a:cs typeface="Times New Roman" pitchFamily="18" charset="0"/>
            </a:rPr>
            <a:t>4.Agrar </a:t>
          </a:r>
          <a:r>
            <a:rPr lang="en-US" sz="2000" kern="1200" dirty="0" err="1" smtClean="0">
              <a:latin typeface="Times New Roman" pitchFamily="18" charset="0"/>
              <a:cs typeface="Times New Roman" pitchFamily="18" charset="0"/>
            </a:rPr>
            <a:t>sohada</a:t>
          </a:r>
          <a:r>
            <a:rPr lang="en-US" sz="2000" kern="1200" dirty="0" smtClean="0">
              <a:latin typeface="Times New Roman" pitchFamily="18" charset="0"/>
              <a:cs typeface="Times New Roman" pitchFamily="18" charset="0"/>
            </a:rPr>
            <a:t> </a:t>
          </a:r>
          <a:r>
            <a:rPr lang="en-US" sz="2000" kern="1200" dirty="0" err="1" smtClean="0">
              <a:latin typeface="Times New Roman" pitchFamily="18" charset="0"/>
              <a:cs typeface="Times New Roman" pitchFamily="18" charset="0"/>
            </a:rPr>
            <a:t>iqtisodiy</a:t>
          </a:r>
          <a:r>
            <a:rPr lang="en-US" sz="2000" kern="1200" dirty="0" smtClean="0">
              <a:latin typeface="Times New Roman" pitchFamily="18" charset="0"/>
              <a:cs typeface="Times New Roman" pitchFamily="18" charset="0"/>
            </a:rPr>
            <a:t> </a:t>
          </a:r>
          <a:r>
            <a:rPr lang="en-US" sz="2000" kern="1200" dirty="0" err="1" smtClean="0">
              <a:latin typeface="Times New Roman" pitchFamily="18" charset="0"/>
              <a:cs typeface="Times New Roman" pitchFamily="18" charset="0"/>
            </a:rPr>
            <a:t>islohotlarnng</a:t>
          </a:r>
          <a:r>
            <a:rPr lang="en-US" sz="2000" kern="1200" dirty="0" smtClean="0">
              <a:latin typeface="Times New Roman" pitchFamily="18" charset="0"/>
              <a:cs typeface="Times New Roman" pitchFamily="18" charset="0"/>
            </a:rPr>
            <a:t> </a:t>
          </a:r>
          <a:r>
            <a:rPr lang="en-US" sz="2000" kern="1200" dirty="0" err="1" smtClean="0">
              <a:latin typeface="Times New Roman" pitchFamily="18" charset="0"/>
              <a:cs typeface="Times New Roman" pitchFamily="18" charset="0"/>
            </a:rPr>
            <a:t>asosiy</a:t>
          </a:r>
          <a:r>
            <a:rPr lang="en-US" sz="2000" kern="1200" dirty="0" smtClean="0">
              <a:latin typeface="Times New Roman" pitchFamily="18" charset="0"/>
              <a:cs typeface="Times New Roman" pitchFamily="18" charset="0"/>
            </a:rPr>
            <a:t> </a:t>
          </a:r>
          <a:r>
            <a:rPr lang="en-US" sz="2000" kern="1200" dirty="0" err="1" smtClean="0">
              <a:latin typeface="Times New Roman" pitchFamily="18" charset="0"/>
              <a:cs typeface="Times New Roman" pitchFamily="18" charset="0"/>
            </a:rPr>
            <a:t>yo’nalishlari</a:t>
          </a:r>
          <a:r>
            <a:rPr lang="en-US" sz="2000" kern="1200" dirty="0" smtClean="0">
              <a:latin typeface="Times New Roman" pitchFamily="18" charset="0"/>
              <a:cs typeface="Times New Roman" pitchFamily="18" charset="0"/>
            </a:rPr>
            <a:t>. “</a:t>
          </a:r>
          <a:r>
            <a:rPr lang="en-US" sz="2000" kern="1200" dirty="0" err="1" smtClean="0">
              <a:latin typeface="Times New Roman" pitchFamily="18" charset="0"/>
              <a:cs typeface="Times New Roman" pitchFamily="18" charset="0"/>
            </a:rPr>
            <a:t>Yer</a:t>
          </a:r>
          <a:r>
            <a:rPr lang="en-US" sz="2000" kern="1200" dirty="0" smtClean="0">
              <a:latin typeface="Times New Roman" pitchFamily="18" charset="0"/>
              <a:cs typeface="Times New Roman" pitchFamily="18" charset="0"/>
            </a:rPr>
            <a:t> </a:t>
          </a:r>
          <a:r>
            <a:rPr lang="en-US" sz="2000" kern="1200" dirty="0" err="1" smtClean="0">
              <a:latin typeface="Times New Roman" pitchFamily="18" charset="0"/>
              <a:cs typeface="Times New Roman" pitchFamily="18" charset="0"/>
            </a:rPr>
            <a:t>kodeksi</a:t>
          </a:r>
          <a:r>
            <a:rPr lang="en-US" sz="2000" kern="1200" dirty="0" smtClean="0">
              <a:latin typeface="Times New Roman" pitchFamily="18" charset="0"/>
              <a:cs typeface="Times New Roman" pitchFamily="18" charset="0"/>
            </a:rPr>
            <a:t>”, “</a:t>
          </a:r>
          <a:r>
            <a:rPr lang="en-US" sz="2000" kern="1200" dirty="0" err="1" smtClean="0">
              <a:latin typeface="Times New Roman" pitchFamily="18" charset="0"/>
              <a:cs typeface="Times New Roman" pitchFamily="18" charset="0"/>
            </a:rPr>
            <a:t>Qishloq</a:t>
          </a:r>
          <a:r>
            <a:rPr lang="en-US" sz="2000" kern="1200" dirty="0" smtClean="0">
              <a:latin typeface="Times New Roman" pitchFamily="18" charset="0"/>
              <a:cs typeface="Times New Roman" pitchFamily="18" charset="0"/>
            </a:rPr>
            <a:t> </a:t>
          </a:r>
          <a:r>
            <a:rPr lang="en-US" sz="2000" kern="1200" dirty="0" err="1" smtClean="0">
              <a:latin typeface="Times New Roman" pitchFamily="18" charset="0"/>
              <a:cs typeface="Times New Roman" pitchFamily="18" charset="0"/>
            </a:rPr>
            <a:t>xo’jaligi</a:t>
          </a:r>
          <a:r>
            <a:rPr lang="en-US" sz="2000" kern="1200" dirty="0" smtClean="0">
              <a:latin typeface="Times New Roman" pitchFamily="18" charset="0"/>
              <a:cs typeface="Times New Roman" pitchFamily="18" charset="0"/>
            </a:rPr>
            <a:t> </a:t>
          </a:r>
          <a:r>
            <a:rPr lang="en-US" sz="2000" kern="1200" dirty="0" err="1" smtClean="0">
              <a:latin typeface="Times New Roman" pitchFamily="18" charset="0"/>
              <a:cs typeface="Times New Roman" pitchFamily="18" charset="0"/>
            </a:rPr>
            <a:t>kooperativi</a:t>
          </a:r>
          <a:r>
            <a:rPr lang="en-US" sz="2000" kern="1200" dirty="0" smtClean="0">
              <a:latin typeface="Times New Roman" pitchFamily="18" charset="0"/>
              <a:cs typeface="Times New Roman" pitchFamily="18" charset="0"/>
            </a:rPr>
            <a:t> (</a:t>
          </a:r>
          <a:r>
            <a:rPr lang="en-US" sz="2000" kern="1200" dirty="0" err="1" smtClean="0">
              <a:latin typeface="Times New Roman" pitchFamily="18" charset="0"/>
              <a:cs typeface="Times New Roman" pitchFamily="18" charset="0"/>
            </a:rPr>
            <a:t>shirkat</a:t>
          </a:r>
          <a:r>
            <a:rPr lang="en-US" sz="2000" kern="1200" dirty="0" smtClean="0">
              <a:latin typeface="Times New Roman" pitchFamily="18" charset="0"/>
              <a:cs typeface="Times New Roman" pitchFamily="18" charset="0"/>
            </a:rPr>
            <a:t> </a:t>
          </a:r>
          <a:r>
            <a:rPr lang="en-US" sz="2000" kern="1200" dirty="0" err="1" smtClean="0">
              <a:latin typeface="Times New Roman" pitchFamily="18" charset="0"/>
              <a:cs typeface="Times New Roman" pitchFamily="18" charset="0"/>
            </a:rPr>
            <a:t>xo’jaligi</a:t>
          </a:r>
          <a:r>
            <a:rPr lang="en-US" sz="2000" kern="1200" dirty="0" smtClean="0">
              <a:latin typeface="Times New Roman" pitchFamily="18" charset="0"/>
              <a:cs typeface="Times New Roman" pitchFamily="18" charset="0"/>
            </a:rPr>
            <a:t>) </a:t>
          </a:r>
          <a:r>
            <a:rPr lang="en-US" sz="2000" kern="1200" dirty="0" err="1" smtClean="0">
              <a:latin typeface="Times New Roman" pitchFamily="18" charset="0"/>
              <a:cs typeface="Times New Roman" pitchFamily="18" charset="0"/>
            </a:rPr>
            <a:t>to’g’risida</a:t>
          </a:r>
          <a:r>
            <a:rPr lang="en-US" sz="2000" kern="1200" dirty="0" smtClean="0">
              <a:latin typeface="Times New Roman" pitchFamily="18" charset="0"/>
              <a:cs typeface="Times New Roman" pitchFamily="18" charset="0"/>
            </a:rPr>
            <a:t>”, “</a:t>
          </a:r>
          <a:r>
            <a:rPr lang="en-US" sz="2000" kern="1200" dirty="0" err="1" smtClean="0">
              <a:latin typeface="Times New Roman" pitchFamily="18" charset="0"/>
              <a:cs typeface="Times New Roman" pitchFamily="18" charset="0"/>
            </a:rPr>
            <a:t>Fermer</a:t>
          </a:r>
          <a:r>
            <a:rPr lang="en-US" sz="2000" kern="1200" dirty="0" smtClean="0">
              <a:latin typeface="Times New Roman" pitchFamily="18" charset="0"/>
              <a:cs typeface="Times New Roman" pitchFamily="18" charset="0"/>
            </a:rPr>
            <a:t> </a:t>
          </a:r>
          <a:r>
            <a:rPr lang="en-US" sz="2000" kern="1200" dirty="0" err="1" smtClean="0">
              <a:latin typeface="Times New Roman" pitchFamily="18" charset="0"/>
              <a:cs typeface="Times New Roman" pitchFamily="18" charset="0"/>
            </a:rPr>
            <a:t>xo’jaligi</a:t>
          </a:r>
          <a:r>
            <a:rPr lang="en-US" sz="2000" kern="1200" dirty="0" smtClean="0">
              <a:latin typeface="Times New Roman" pitchFamily="18" charset="0"/>
              <a:cs typeface="Times New Roman" pitchFamily="18" charset="0"/>
            </a:rPr>
            <a:t> </a:t>
          </a:r>
          <a:r>
            <a:rPr lang="en-US" sz="2000" kern="1200" dirty="0" err="1" smtClean="0">
              <a:latin typeface="Times New Roman" pitchFamily="18" charset="0"/>
              <a:cs typeface="Times New Roman" pitchFamily="18" charset="0"/>
            </a:rPr>
            <a:t>to’g’risida</a:t>
          </a:r>
          <a:r>
            <a:rPr lang="en-US" sz="2000" kern="1200" dirty="0" smtClean="0">
              <a:latin typeface="Times New Roman" pitchFamily="18" charset="0"/>
              <a:cs typeface="Times New Roman" pitchFamily="18" charset="0"/>
            </a:rPr>
            <a:t>”, “</a:t>
          </a:r>
          <a:r>
            <a:rPr lang="en-US" sz="2000" kern="1200" dirty="0" err="1" smtClean="0">
              <a:latin typeface="Times New Roman" pitchFamily="18" charset="0"/>
              <a:cs typeface="Times New Roman" pitchFamily="18" charset="0"/>
            </a:rPr>
            <a:t>Dehqon</a:t>
          </a:r>
          <a:r>
            <a:rPr lang="en-US" sz="2000" kern="1200" dirty="0" smtClean="0">
              <a:latin typeface="Times New Roman" pitchFamily="18" charset="0"/>
              <a:cs typeface="Times New Roman" pitchFamily="18" charset="0"/>
            </a:rPr>
            <a:t> </a:t>
          </a:r>
          <a:r>
            <a:rPr lang="en-US" sz="2000" kern="1200" dirty="0" err="1" smtClean="0">
              <a:latin typeface="Times New Roman" pitchFamily="18" charset="0"/>
              <a:cs typeface="Times New Roman" pitchFamily="18" charset="0"/>
            </a:rPr>
            <a:t>xo’jaligi</a:t>
          </a:r>
          <a:r>
            <a:rPr lang="en-US" sz="2000" kern="1200" dirty="0" smtClean="0">
              <a:latin typeface="Times New Roman" pitchFamily="18" charset="0"/>
              <a:cs typeface="Times New Roman" pitchFamily="18" charset="0"/>
            </a:rPr>
            <a:t> </a:t>
          </a:r>
          <a:r>
            <a:rPr lang="en-US" sz="2000" kern="1200" dirty="0" err="1" smtClean="0">
              <a:latin typeface="Times New Roman" pitchFamily="18" charset="0"/>
              <a:cs typeface="Times New Roman" pitchFamily="18" charset="0"/>
            </a:rPr>
            <a:t>to’g’risida”gi</a:t>
          </a:r>
          <a:r>
            <a:rPr lang="en-US" sz="2000" kern="1200" dirty="0" smtClean="0">
              <a:latin typeface="Times New Roman" pitchFamily="18" charset="0"/>
              <a:cs typeface="Times New Roman" pitchFamily="18" charset="0"/>
            </a:rPr>
            <a:t> </a:t>
          </a:r>
          <a:r>
            <a:rPr lang="en-US" sz="2000" kern="1200" dirty="0" err="1" smtClean="0">
              <a:latin typeface="Times New Roman" pitchFamily="18" charset="0"/>
              <a:cs typeface="Times New Roman" pitchFamily="18" charset="0"/>
            </a:rPr>
            <a:t>qonunlarning</a:t>
          </a:r>
          <a:r>
            <a:rPr lang="en-US" sz="2000" kern="1200" dirty="0" smtClean="0">
              <a:latin typeface="Times New Roman" pitchFamily="18" charset="0"/>
              <a:cs typeface="Times New Roman" pitchFamily="18" charset="0"/>
            </a:rPr>
            <a:t>, </a:t>
          </a:r>
          <a:r>
            <a:rPr lang="en-US" sz="2000" kern="1200" dirty="0" err="1" smtClean="0">
              <a:latin typeface="Times New Roman" pitchFamily="18" charset="0"/>
              <a:cs typeface="Times New Roman" pitchFamily="18" charset="0"/>
            </a:rPr>
            <a:t>Prezident</a:t>
          </a:r>
          <a:r>
            <a:rPr lang="en-US" sz="2000" kern="1200" dirty="0" smtClean="0">
              <a:latin typeface="Times New Roman" pitchFamily="18" charset="0"/>
              <a:cs typeface="Times New Roman" pitchFamily="18" charset="0"/>
            </a:rPr>
            <a:t> </a:t>
          </a:r>
          <a:r>
            <a:rPr lang="en-US" sz="2000" kern="1200" dirty="0" err="1" smtClean="0">
              <a:latin typeface="Times New Roman" pitchFamily="18" charset="0"/>
              <a:cs typeface="Times New Roman" pitchFamily="18" charset="0"/>
            </a:rPr>
            <a:t>Farmonlari</a:t>
          </a:r>
          <a:r>
            <a:rPr lang="en-US" sz="2000" kern="1200" dirty="0" smtClean="0">
              <a:latin typeface="Times New Roman" pitchFamily="18" charset="0"/>
              <a:cs typeface="Times New Roman" pitchFamily="18" charset="0"/>
            </a:rPr>
            <a:t> </a:t>
          </a:r>
          <a:r>
            <a:rPr lang="en-US" sz="2000" kern="1200" dirty="0" err="1" smtClean="0">
              <a:latin typeface="Times New Roman" pitchFamily="18" charset="0"/>
              <a:cs typeface="Times New Roman" pitchFamily="18" charset="0"/>
            </a:rPr>
            <a:t>va</a:t>
          </a:r>
          <a:r>
            <a:rPr lang="en-US" sz="2000" kern="1200" dirty="0" smtClean="0">
              <a:latin typeface="Times New Roman" pitchFamily="18" charset="0"/>
              <a:cs typeface="Times New Roman" pitchFamily="18" charset="0"/>
            </a:rPr>
            <a:t> </a:t>
          </a:r>
          <a:r>
            <a:rPr lang="en-US" sz="2000" kern="1200" dirty="0" err="1" smtClean="0">
              <a:latin typeface="Times New Roman" pitchFamily="18" charset="0"/>
              <a:cs typeface="Times New Roman" pitchFamily="18" charset="0"/>
            </a:rPr>
            <a:t>Vazirlar</a:t>
          </a:r>
          <a:r>
            <a:rPr lang="en-US" sz="2000" kern="1200" dirty="0" smtClean="0">
              <a:latin typeface="Times New Roman" pitchFamily="18" charset="0"/>
              <a:cs typeface="Times New Roman" pitchFamily="18" charset="0"/>
            </a:rPr>
            <a:t> </a:t>
          </a:r>
          <a:r>
            <a:rPr lang="en-US" sz="2000" kern="1200" dirty="0" err="1" smtClean="0">
              <a:latin typeface="Times New Roman" pitchFamily="18" charset="0"/>
              <a:cs typeface="Times New Roman" pitchFamily="18" charset="0"/>
            </a:rPr>
            <a:t>Mahkamasining</a:t>
          </a:r>
          <a:r>
            <a:rPr lang="en-US" sz="2000" kern="1200" dirty="0" smtClean="0">
              <a:latin typeface="Times New Roman" pitchFamily="18" charset="0"/>
              <a:cs typeface="Times New Roman" pitchFamily="18" charset="0"/>
            </a:rPr>
            <a:t> </a:t>
          </a:r>
          <a:r>
            <a:rPr lang="en-US" sz="2000" kern="1200" dirty="0" err="1" smtClean="0">
              <a:latin typeface="Times New Roman" pitchFamily="18" charset="0"/>
              <a:cs typeface="Times New Roman" pitchFamily="18" charset="0"/>
            </a:rPr>
            <a:t>qarorlarining</a:t>
          </a:r>
          <a:r>
            <a:rPr lang="en-US" sz="2000" kern="1200" dirty="0" smtClean="0">
              <a:latin typeface="Times New Roman" pitchFamily="18" charset="0"/>
              <a:cs typeface="Times New Roman" pitchFamily="18" charset="0"/>
            </a:rPr>
            <a:t> </a:t>
          </a:r>
          <a:r>
            <a:rPr lang="en-US" sz="2000" kern="1200" dirty="0" err="1" smtClean="0">
              <a:latin typeface="Times New Roman" pitchFamily="18" charset="0"/>
              <a:cs typeface="Times New Roman" pitchFamily="18" charset="0"/>
            </a:rPr>
            <a:t>mazmuni</a:t>
          </a:r>
          <a:endParaRPr lang="ru-RU" sz="2000" kern="1200" dirty="0"/>
        </a:p>
      </dsp:txBody>
      <dsp:txXfrm>
        <a:off x="63624" y="4014977"/>
        <a:ext cx="8657728" cy="117609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3C2E8F-96B2-46D0-BEAB-3CE38FCAA100}">
      <dsp:nvSpPr>
        <dsp:cNvPr id="0" name=""/>
        <dsp:cNvSpPr/>
      </dsp:nvSpPr>
      <dsp:spPr>
        <a:xfrm>
          <a:off x="0" y="687325"/>
          <a:ext cx="8712968" cy="4064088"/>
        </a:xfrm>
        <a:prstGeom prst="flowChartPunchedTape">
          <a:avLst/>
        </a:prstGeom>
        <a:solidFill>
          <a:schemeClr val="accent4">
            <a:hueOff val="0"/>
            <a:satOff val="0"/>
            <a:lumOff val="0"/>
            <a:alphaOff val="0"/>
          </a:schemeClr>
        </a:solidFill>
        <a:ln>
          <a:noFill/>
        </a:ln>
        <a:effectLst>
          <a:outerShdw blurRad="63500" dist="25400" dir="5400000" rotWithShape="0">
            <a:srgbClr val="000000">
              <a:alpha val="43137"/>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lvl="0" algn="just" defTabSz="977900">
            <a:lnSpc>
              <a:spcPct val="90000"/>
            </a:lnSpc>
            <a:spcBef>
              <a:spcPct val="0"/>
            </a:spcBef>
            <a:spcAft>
              <a:spcPct val="35000"/>
            </a:spcAft>
          </a:pPr>
          <a:r>
            <a:rPr lang="uz-Cyrl-UZ" sz="2200" kern="1200" dirty="0" smtClean="0">
              <a:latin typeface="Times New Roman" pitchFamily="18" charset="0"/>
              <a:cs typeface="Times New Roman" pitchFamily="18" charset="0"/>
            </a:rPr>
            <a:t>Qishloq xo’jaligi ishlab chiqarishini tashkil etish bu - qishloq xo’jaligi korxonalari va agrosanoat tizimining boshqa sohadagi tashkilotlar bilan o’zaro munosabatida samarali faoliyat ko’rsatishi qonuniyatlari, tamoyillari, xo’jalikni yuritish tizimining oqilona tashkil etilishi  va joriy etish qonuniyatlari hamda qoidalarini ochib beradigan va ilmiy asoslaydigan fandir.</a:t>
          </a:r>
          <a:endParaRPr lang="ru-RU" sz="2200" kern="1200" dirty="0">
            <a:latin typeface="Times New Roman" pitchFamily="18" charset="0"/>
            <a:cs typeface="Times New Roman" pitchFamily="18" charset="0"/>
          </a:endParaRPr>
        </a:p>
      </dsp:txBody>
      <dsp:txXfrm>
        <a:off x="0" y="1500143"/>
        <a:ext cx="8712968" cy="243845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850072-BA41-452D-93F7-3488BBA665C4}">
      <dsp:nvSpPr>
        <dsp:cNvPr id="0" name=""/>
        <dsp:cNvSpPr/>
      </dsp:nvSpPr>
      <dsp:spPr>
        <a:xfrm>
          <a:off x="0" y="16259"/>
          <a:ext cx="8229600" cy="1034280"/>
        </a:xfrm>
        <a:prstGeom prst="roundRect">
          <a:avLst/>
        </a:prstGeom>
        <a:gradFill rotWithShape="0">
          <a:gsLst>
            <a:gs pos="0">
              <a:schemeClr val="accent3">
                <a:hueOff val="0"/>
                <a:satOff val="0"/>
                <a:lumOff val="0"/>
                <a:alphaOff val="0"/>
                <a:tint val="92000"/>
                <a:satMod val="170000"/>
              </a:schemeClr>
            </a:gs>
            <a:gs pos="15000">
              <a:schemeClr val="accent3">
                <a:hueOff val="0"/>
                <a:satOff val="0"/>
                <a:lumOff val="0"/>
                <a:alphaOff val="0"/>
                <a:tint val="92000"/>
                <a:shade val="99000"/>
                <a:satMod val="170000"/>
              </a:schemeClr>
            </a:gs>
            <a:gs pos="62000">
              <a:schemeClr val="accent3">
                <a:hueOff val="0"/>
                <a:satOff val="0"/>
                <a:lumOff val="0"/>
                <a:alphaOff val="0"/>
                <a:tint val="96000"/>
                <a:shade val="80000"/>
                <a:satMod val="170000"/>
              </a:schemeClr>
            </a:gs>
            <a:gs pos="97000">
              <a:schemeClr val="accent3">
                <a:hueOff val="0"/>
                <a:satOff val="0"/>
                <a:lumOff val="0"/>
                <a:alphaOff val="0"/>
                <a:tint val="98000"/>
                <a:shade val="63000"/>
                <a:satMod val="170000"/>
              </a:schemeClr>
            </a:gs>
            <a:gs pos="100000">
              <a:schemeClr val="accent3">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rtl="0">
            <a:lnSpc>
              <a:spcPct val="90000"/>
            </a:lnSpc>
            <a:spcBef>
              <a:spcPct val="0"/>
            </a:spcBef>
            <a:spcAft>
              <a:spcPct val="35000"/>
            </a:spcAft>
          </a:pPr>
          <a:r>
            <a:rPr lang="uz-Cyrl-UZ" sz="2600" kern="1200" dirty="0" smtClean="0"/>
            <a:t>1. </a:t>
          </a:r>
          <a:r>
            <a:rPr lang="en-US" sz="2600" kern="1200" dirty="0" smtClean="0">
              <a:latin typeface="Times New Roman" pitchFamily="18" charset="0"/>
              <a:cs typeface="Times New Roman" pitchFamily="18" charset="0"/>
            </a:rPr>
            <a:t>1.Qishloq </a:t>
          </a:r>
          <a:r>
            <a:rPr lang="en-US" sz="2600" kern="1200" dirty="0" err="1" smtClean="0">
              <a:latin typeface="Times New Roman" pitchFamily="18" charset="0"/>
              <a:cs typeface="Times New Roman" pitchFamily="18" charset="0"/>
            </a:rPr>
            <a:t>xo’jaligi</a:t>
          </a:r>
          <a:r>
            <a:rPr lang="en-US" sz="2600" kern="1200" dirty="0" smtClean="0">
              <a:latin typeface="Times New Roman" pitchFamily="18" charset="0"/>
              <a:cs typeface="Times New Roman" pitchFamily="18" charset="0"/>
            </a:rPr>
            <a:t> </a:t>
          </a:r>
          <a:r>
            <a:rPr lang="en-US" sz="2600" kern="1200" dirty="0" err="1" smtClean="0">
              <a:latin typeface="Times New Roman" pitchFamily="18" charset="0"/>
              <a:cs typeface="Times New Roman" pitchFamily="18" charset="0"/>
            </a:rPr>
            <a:t>ishlab</a:t>
          </a:r>
          <a:r>
            <a:rPr lang="en-US" sz="2600" kern="1200" dirty="0" smtClean="0">
              <a:latin typeface="Times New Roman" pitchFamily="18" charset="0"/>
              <a:cs typeface="Times New Roman" pitchFamily="18" charset="0"/>
            </a:rPr>
            <a:t> </a:t>
          </a:r>
          <a:r>
            <a:rPr lang="en-US" sz="2600" kern="1200" dirty="0" err="1" smtClean="0">
              <a:latin typeface="Times New Roman" pitchFamily="18" charset="0"/>
              <a:cs typeface="Times New Roman" pitchFamily="18" charset="0"/>
            </a:rPr>
            <a:t>chiqarishini</a:t>
          </a:r>
          <a:r>
            <a:rPr lang="en-US" sz="2600" kern="1200" dirty="0" smtClean="0">
              <a:latin typeface="Times New Roman" pitchFamily="18" charset="0"/>
              <a:cs typeface="Times New Roman" pitchFamily="18" charset="0"/>
            </a:rPr>
            <a:t> </a:t>
          </a:r>
          <a:r>
            <a:rPr lang="en-US" sz="2600" kern="1200" dirty="0" err="1" smtClean="0">
              <a:latin typeface="Times New Roman" pitchFamily="18" charset="0"/>
              <a:cs typeface="Times New Roman" pitchFamily="18" charset="0"/>
            </a:rPr>
            <a:t>tashkil</a:t>
          </a:r>
          <a:r>
            <a:rPr lang="en-US" sz="2600" kern="1200" dirty="0" smtClean="0">
              <a:latin typeface="Times New Roman" pitchFamily="18" charset="0"/>
              <a:cs typeface="Times New Roman" pitchFamily="18" charset="0"/>
            </a:rPr>
            <a:t> </a:t>
          </a:r>
          <a:r>
            <a:rPr lang="en-US" sz="2600" kern="1200" dirty="0" err="1" smtClean="0">
              <a:latin typeface="Times New Roman" pitchFamily="18" charset="0"/>
              <a:cs typeface="Times New Roman" pitchFamily="18" charset="0"/>
            </a:rPr>
            <a:t>etish</a:t>
          </a:r>
          <a:r>
            <a:rPr lang="en-US" sz="2600" kern="1200" dirty="0" smtClean="0">
              <a:latin typeface="Times New Roman" pitchFamily="18" charset="0"/>
              <a:cs typeface="Times New Roman" pitchFamily="18" charset="0"/>
            </a:rPr>
            <a:t> </a:t>
          </a:r>
          <a:r>
            <a:rPr lang="en-US" sz="2600" kern="1200" dirty="0" err="1" smtClean="0">
              <a:latin typeface="Times New Roman" pitchFamily="18" charset="0"/>
              <a:cs typeface="Times New Roman" pitchFamily="18" charset="0"/>
            </a:rPr>
            <a:t>fanining</a:t>
          </a:r>
          <a:r>
            <a:rPr lang="en-US" sz="2600" kern="1200" dirty="0" smtClean="0">
              <a:latin typeface="Times New Roman" pitchFamily="18" charset="0"/>
              <a:cs typeface="Times New Roman" pitchFamily="18" charset="0"/>
            </a:rPr>
            <a:t> </a:t>
          </a:r>
          <a:r>
            <a:rPr lang="en-US" sz="2600" kern="1200" dirty="0" err="1" smtClean="0">
              <a:latin typeface="Times New Roman" pitchFamily="18" charset="0"/>
              <a:cs typeface="Times New Roman" pitchFamily="18" charset="0"/>
            </a:rPr>
            <a:t>predmeti</a:t>
          </a:r>
          <a:r>
            <a:rPr lang="en-US" sz="2600" kern="1200" dirty="0" smtClean="0">
              <a:latin typeface="Times New Roman" pitchFamily="18" charset="0"/>
              <a:cs typeface="Times New Roman" pitchFamily="18" charset="0"/>
            </a:rPr>
            <a:t>, </a:t>
          </a:r>
          <a:r>
            <a:rPr lang="en-US" sz="2600" kern="1200" dirty="0" err="1" smtClean="0">
              <a:latin typeface="Times New Roman" pitchFamily="18" charset="0"/>
              <a:cs typeface="Times New Roman" pitchFamily="18" charset="0"/>
            </a:rPr>
            <a:t>vazifalari</a:t>
          </a:r>
          <a:r>
            <a:rPr lang="en-US" sz="2600" kern="1200" dirty="0" smtClean="0">
              <a:latin typeface="Times New Roman" pitchFamily="18" charset="0"/>
              <a:cs typeface="Times New Roman" pitchFamily="18" charset="0"/>
            </a:rPr>
            <a:t> </a:t>
          </a:r>
          <a:r>
            <a:rPr lang="en-US" sz="2600" kern="1200" dirty="0" err="1" smtClean="0">
              <a:latin typeface="Times New Roman" pitchFamily="18" charset="0"/>
              <a:cs typeface="Times New Roman" pitchFamily="18" charset="0"/>
            </a:rPr>
            <a:t>va</a:t>
          </a:r>
          <a:r>
            <a:rPr lang="en-US" sz="2600" kern="1200" dirty="0" smtClean="0">
              <a:latin typeface="Times New Roman" pitchFamily="18" charset="0"/>
              <a:cs typeface="Times New Roman" pitchFamily="18" charset="0"/>
            </a:rPr>
            <a:t> </a:t>
          </a:r>
          <a:r>
            <a:rPr lang="en-US" sz="2600" kern="1200" dirty="0" err="1" smtClean="0">
              <a:latin typeface="Times New Roman" pitchFamily="18" charset="0"/>
              <a:cs typeface="Times New Roman" pitchFamily="18" charset="0"/>
            </a:rPr>
            <a:t>uslubi</a:t>
          </a:r>
          <a:r>
            <a:rPr lang="en-US" sz="2600" kern="1200" dirty="0" smtClean="0">
              <a:latin typeface="Times New Roman" pitchFamily="18" charset="0"/>
              <a:cs typeface="Times New Roman" pitchFamily="18" charset="0"/>
            </a:rPr>
            <a:t>.</a:t>
          </a:r>
          <a:endParaRPr lang="ru-RU" sz="2600" kern="1200" dirty="0"/>
        </a:p>
      </dsp:txBody>
      <dsp:txXfrm>
        <a:off x="50489" y="66748"/>
        <a:ext cx="8128622" cy="93330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2B4A6B-2421-42AF-854A-6EDF6878CBAC}">
      <dsp:nvSpPr>
        <dsp:cNvPr id="0" name=""/>
        <dsp:cNvSpPr/>
      </dsp:nvSpPr>
      <dsp:spPr>
        <a:xfrm rot="16200000">
          <a:off x="1341887" y="-1341887"/>
          <a:ext cx="5574428" cy="8258204"/>
        </a:xfrm>
        <a:prstGeom prst="flowChartManualOperation">
          <a:avLst/>
        </a:prstGeom>
        <a:gradFill rotWithShape="0">
          <a:gsLst>
            <a:gs pos="0">
              <a:schemeClr val="accent1">
                <a:hueOff val="0"/>
                <a:satOff val="0"/>
                <a:lumOff val="0"/>
                <a:alphaOff val="0"/>
                <a:tint val="92000"/>
                <a:satMod val="170000"/>
              </a:schemeClr>
            </a:gs>
            <a:gs pos="15000">
              <a:schemeClr val="accent1">
                <a:hueOff val="0"/>
                <a:satOff val="0"/>
                <a:lumOff val="0"/>
                <a:alphaOff val="0"/>
                <a:tint val="92000"/>
                <a:shade val="99000"/>
                <a:satMod val="170000"/>
              </a:schemeClr>
            </a:gs>
            <a:gs pos="62000">
              <a:schemeClr val="accent1">
                <a:hueOff val="0"/>
                <a:satOff val="0"/>
                <a:lumOff val="0"/>
                <a:alphaOff val="0"/>
                <a:tint val="96000"/>
                <a:shade val="80000"/>
                <a:satMod val="170000"/>
              </a:schemeClr>
            </a:gs>
            <a:gs pos="97000">
              <a:schemeClr val="accent1">
                <a:hueOff val="0"/>
                <a:satOff val="0"/>
                <a:lumOff val="0"/>
                <a:alphaOff val="0"/>
                <a:tint val="98000"/>
                <a:shade val="63000"/>
                <a:satMod val="170000"/>
              </a:schemeClr>
            </a:gs>
            <a:gs pos="100000">
              <a:schemeClr val="accent1">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52400" tIns="0" rIns="152400" bIns="0" numCol="1" spcCol="1270" anchor="ctr" anchorCtr="0">
          <a:noAutofit/>
        </a:bodyPr>
        <a:lstStyle/>
        <a:p>
          <a:pPr lvl="0" algn="just" defTabSz="1066800" rtl="0">
            <a:lnSpc>
              <a:spcPct val="90000"/>
            </a:lnSpc>
            <a:spcBef>
              <a:spcPct val="0"/>
            </a:spcBef>
            <a:spcAft>
              <a:spcPct val="35000"/>
            </a:spcAft>
          </a:pPr>
          <a:r>
            <a:rPr lang="uz-Cyrl-UZ" sz="2400" b="1" kern="1200" dirty="0" smtClean="0">
              <a:solidFill>
                <a:schemeClr val="tx1"/>
              </a:solidFill>
              <a:latin typeface="Times New Roman" pitchFamily="18" charset="0"/>
              <a:cs typeface="Times New Roman" pitchFamily="18" charset="0"/>
            </a:rPr>
            <a:t>Demak, qishloq xo’jaligi korxonalari-fanining predmeti esa qishloq xo’jaligi korxonalarida ishlab chiqarishni ilg’or tajribalari va ilmiy asosda tashkil etilishi masalalaridan iboratdir.</a:t>
          </a:r>
          <a:endParaRPr lang="ru-RU" sz="2400" b="1" kern="1200" dirty="0" smtClean="0">
            <a:solidFill>
              <a:schemeClr val="tx1"/>
            </a:solidFill>
            <a:latin typeface="Times New Roman" pitchFamily="18" charset="0"/>
            <a:cs typeface="Times New Roman" pitchFamily="18" charset="0"/>
          </a:endParaRPr>
        </a:p>
        <a:p>
          <a:pPr lvl="0" algn="just" defTabSz="1066800">
            <a:lnSpc>
              <a:spcPct val="90000"/>
            </a:lnSpc>
            <a:spcBef>
              <a:spcPct val="0"/>
            </a:spcBef>
            <a:spcAft>
              <a:spcPct val="35000"/>
            </a:spcAft>
          </a:pPr>
          <a:r>
            <a:rPr lang="uz-Cyrl-UZ" sz="2400" b="1" kern="1200" dirty="0" smtClean="0">
              <a:solidFill>
                <a:schemeClr val="tx1"/>
              </a:solidFill>
              <a:latin typeface="Times New Roman" pitchFamily="18" charset="0"/>
              <a:cs typeface="Times New Roman" pitchFamily="18" charset="0"/>
            </a:rPr>
            <a:t>“Qishloq xo’jaligini ishlab chiqarishini tashkil etish” fan sifatida ishlab chiqarishni uch elementning uyg’unligi: texnika, texnologiya va ishlab chiqarishni birligida o’rganadi. Bu elementlar o’zaro mustahkam bog’liqdir.</a:t>
          </a:r>
          <a:endParaRPr lang="ru-RU" sz="2400" b="1" kern="1200" dirty="0">
            <a:solidFill>
              <a:schemeClr val="tx1"/>
            </a:solidFill>
            <a:latin typeface="Times New Roman" pitchFamily="18" charset="0"/>
            <a:cs typeface="Times New Roman" pitchFamily="18" charset="0"/>
          </a:endParaRPr>
        </a:p>
      </dsp:txBody>
      <dsp:txXfrm rot="5400000">
        <a:off x="-1" y="1114887"/>
        <a:ext cx="8258204" cy="334465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73A026-BD9C-4573-92C2-445DE1B1F39F}">
      <dsp:nvSpPr>
        <dsp:cNvPr id="0" name=""/>
        <dsp:cNvSpPr/>
      </dsp:nvSpPr>
      <dsp:spPr>
        <a:xfrm>
          <a:off x="0" y="360838"/>
          <a:ext cx="8472518" cy="5281380"/>
        </a:xfrm>
        <a:prstGeom prst="roundRect">
          <a:avLst/>
        </a:prstGeom>
        <a:gradFill rotWithShape="0">
          <a:gsLst>
            <a:gs pos="0">
              <a:schemeClr val="accent5">
                <a:hueOff val="0"/>
                <a:satOff val="0"/>
                <a:lumOff val="0"/>
                <a:alphaOff val="0"/>
                <a:tint val="92000"/>
                <a:satMod val="170000"/>
              </a:schemeClr>
            </a:gs>
            <a:gs pos="15000">
              <a:schemeClr val="accent5">
                <a:hueOff val="0"/>
                <a:satOff val="0"/>
                <a:lumOff val="0"/>
                <a:alphaOff val="0"/>
                <a:tint val="92000"/>
                <a:shade val="99000"/>
                <a:satMod val="170000"/>
              </a:schemeClr>
            </a:gs>
            <a:gs pos="62000">
              <a:schemeClr val="accent5">
                <a:hueOff val="0"/>
                <a:satOff val="0"/>
                <a:lumOff val="0"/>
                <a:alphaOff val="0"/>
                <a:tint val="96000"/>
                <a:shade val="80000"/>
                <a:satMod val="170000"/>
              </a:schemeClr>
            </a:gs>
            <a:gs pos="97000">
              <a:schemeClr val="accent5">
                <a:hueOff val="0"/>
                <a:satOff val="0"/>
                <a:lumOff val="0"/>
                <a:alphaOff val="0"/>
                <a:tint val="98000"/>
                <a:shade val="63000"/>
                <a:satMod val="170000"/>
              </a:schemeClr>
            </a:gs>
            <a:gs pos="100000">
              <a:schemeClr val="accent5">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40970" tIns="140970" rIns="140970" bIns="140970" numCol="1" spcCol="1270" anchor="ctr" anchorCtr="0">
          <a:noAutofit/>
        </a:bodyPr>
        <a:lstStyle/>
        <a:p>
          <a:pPr lvl="0" algn="l" defTabSz="1644650" rtl="0">
            <a:lnSpc>
              <a:spcPct val="90000"/>
            </a:lnSpc>
            <a:spcBef>
              <a:spcPct val="0"/>
            </a:spcBef>
            <a:spcAft>
              <a:spcPct val="35000"/>
            </a:spcAft>
          </a:pPr>
          <a:r>
            <a:rPr lang="en-US" sz="3700" kern="1200" dirty="0" smtClean="0"/>
            <a:t>“</a:t>
          </a:r>
          <a:r>
            <a:rPr lang="en-US" sz="3700" kern="1200" dirty="0" err="1" smtClean="0"/>
            <a:t>Qishloq</a:t>
          </a:r>
          <a:r>
            <a:rPr lang="en-US" sz="3700" kern="1200" dirty="0" smtClean="0"/>
            <a:t> </a:t>
          </a:r>
          <a:r>
            <a:rPr lang="en-US" sz="3700" kern="1200" dirty="0" err="1" smtClean="0"/>
            <a:t>xo’jaligi</a:t>
          </a:r>
          <a:r>
            <a:rPr lang="en-US" sz="3700" kern="1200" dirty="0" smtClean="0"/>
            <a:t> </a:t>
          </a:r>
          <a:r>
            <a:rPr lang="en-US" sz="3700" kern="1200" dirty="0" err="1" smtClean="0"/>
            <a:t>ishlab</a:t>
          </a:r>
          <a:r>
            <a:rPr lang="en-US" sz="3700" kern="1200" dirty="0" smtClean="0"/>
            <a:t> </a:t>
          </a:r>
          <a:r>
            <a:rPr lang="en-US" sz="3700" kern="1200" dirty="0" err="1" smtClean="0"/>
            <a:t>chiqarishini</a:t>
          </a:r>
          <a:r>
            <a:rPr lang="en-US" sz="3700" kern="1200" dirty="0" smtClean="0"/>
            <a:t> </a:t>
          </a:r>
          <a:r>
            <a:rPr lang="en-US" sz="3700" kern="1200" dirty="0" err="1" smtClean="0"/>
            <a:t>tashkil</a:t>
          </a:r>
          <a:r>
            <a:rPr lang="en-US" sz="3700" kern="1200" dirty="0" smtClean="0"/>
            <a:t> </a:t>
          </a:r>
          <a:r>
            <a:rPr lang="en-US" sz="3700" kern="1200" dirty="0" err="1" smtClean="0"/>
            <a:t>etish</a:t>
          </a:r>
          <a:r>
            <a:rPr lang="en-US" sz="3700" kern="1200" dirty="0" smtClean="0"/>
            <a:t>” </a:t>
          </a:r>
          <a:r>
            <a:rPr lang="en-US" sz="3700" kern="1200" dirty="0" err="1" smtClean="0"/>
            <a:t>fanining</a:t>
          </a:r>
          <a:r>
            <a:rPr lang="en-US" sz="3700" kern="1200" dirty="0" smtClean="0"/>
            <a:t> </a:t>
          </a:r>
          <a:r>
            <a:rPr lang="en-US" sz="3700" kern="1200" dirty="0" err="1" smtClean="0"/>
            <a:t>vazifalari</a:t>
          </a:r>
          <a:r>
            <a:rPr lang="en-US" sz="3700" kern="1200" dirty="0" smtClean="0"/>
            <a:t> - </a:t>
          </a:r>
          <a:r>
            <a:rPr lang="en-US" sz="3700" kern="1200" dirty="0" err="1" smtClean="0"/>
            <a:t>qishloq</a:t>
          </a:r>
          <a:r>
            <a:rPr lang="en-US" sz="3700" kern="1200" dirty="0" smtClean="0"/>
            <a:t> </a:t>
          </a:r>
          <a:r>
            <a:rPr lang="en-US" sz="3700" kern="1200" dirty="0" err="1" smtClean="0"/>
            <a:t>xo’jaligiga</a:t>
          </a:r>
          <a:r>
            <a:rPr lang="en-US" sz="3700" kern="1200" dirty="0" smtClean="0"/>
            <a:t> </a:t>
          </a:r>
          <a:r>
            <a:rPr lang="en-US" sz="3700" kern="1200" dirty="0" err="1" smtClean="0"/>
            <a:t>doir</a:t>
          </a:r>
          <a:r>
            <a:rPr lang="en-US" sz="3700" kern="1200" dirty="0" smtClean="0"/>
            <a:t> </a:t>
          </a:r>
          <a:r>
            <a:rPr lang="en-US" sz="3700" kern="1200" dirty="0" err="1" smtClean="0"/>
            <a:t>tadqiqotlar</a:t>
          </a:r>
          <a:r>
            <a:rPr lang="en-US" sz="3700" kern="1200" dirty="0" smtClean="0"/>
            <a:t>, </a:t>
          </a:r>
          <a:r>
            <a:rPr lang="en-US" sz="3700" kern="1200" dirty="0" err="1" smtClean="0"/>
            <a:t>tajribalarni</a:t>
          </a:r>
          <a:r>
            <a:rPr lang="en-US" sz="3700" kern="1200" dirty="0" smtClean="0"/>
            <a:t> </a:t>
          </a:r>
          <a:r>
            <a:rPr lang="en-US" sz="3700" kern="1200" dirty="0" err="1" smtClean="0"/>
            <a:t>umumlashtirish</a:t>
          </a:r>
          <a:r>
            <a:rPr lang="en-US" sz="3700" kern="1200" dirty="0" smtClean="0"/>
            <a:t> </a:t>
          </a:r>
          <a:r>
            <a:rPr lang="en-US" sz="3700" kern="1200" dirty="0" err="1" smtClean="0"/>
            <a:t>asosida</a:t>
          </a:r>
          <a:r>
            <a:rPr lang="en-US" sz="3700" kern="1200" dirty="0" smtClean="0"/>
            <a:t>, </a:t>
          </a:r>
          <a:r>
            <a:rPr lang="en-US" sz="3700" kern="1200" dirty="0" err="1" smtClean="0"/>
            <a:t>mavjud</a:t>
          </a:r>
          <a:r>
            <a:rPr lang="en-US" sz="3700" kern="1200" dirty="0" smtClean="0"/>
            <a:t> </a:t>
          </a:r>
          <a:r>
            <a:rPr lang="en-US" sz="3700" kern="1200" dirty="0" err="1" smtClean="0"/>
            <a:t>qonuniyatlar</a:t>
          </a:r>
          <a:r>
            <a:rPr lang="en-US" sz="3700" kern="1200" dirty="0" smtClean="0"/>
            <a:t> </a:t>
          </a:r>
          <a:r>
            <a:rPr lang="en-US" sz="3700" kern="1200" dirty="0" err="1" smtClean="0"/>
            <a:t>va</a:t>
          </a:r>
          <a:r>
            <a:rPr lang="en-US" sz="3700" kern="1200" dirty="0" smtClean="0"/>
            <a:t> </a:t>
          </a:r>
          <a:r>
            <a:rPr lang="en-US" sz="3700" kern="1200" dirty="0" err="1" smtClean="0"/>
            <a:t>tamoyillarga</a:t>
          </a:r>
          <a:r>
            <a:rPr lang="en-US" sz="3700" kern="1200" dirty="0" smtClean="0"/>
            <a:t> </a:t>
          </a:r>
          <a:r>
            <a:rPr lang="en-US" sz="3700" kern="1200" dirty="0" err="1" smtClean="0"/>
            <a:t>muvofiq</a:t>
          </a:r>
          <a:r>
            <a:rPr lang="en-US" sz="3700" kern="1200" dirty="0" smtClean="0"/>
            <a:t> </a:t>
          </a:r>
          <a:r>
            <a:rPr lang="en-US" sz="3700" kern="1200" dirty="0" err="1" smtClean="0"/>
            <a:t>qishloq</a:t>
          </a:r>
          <a:r>
            <a:rPr lang="en-US" sz="3700" kern="1200" dirty="0" smtClean="0"/>
            <a:t> </a:t>
          </a:r>
          <a:r>
            <a:rPr lang="en-US" sz="3700" kern="1200" dirty="0" err="1" smtClean="0"/>
            <a:t>xo’jaligi</a:t>
          </a:r>
          <a:r>
            <a:rPr lang="en-US" sz="3700" kern="1200" dirty="0" smtClean="0"/>
            <a:t> </a:t>
          </a:r>
          <a:r>
            <a:rPr lang="en-US" sz="3700" kern="1200" dirty="0" err="1" smtClean="0"/>
            <a:t>korxonalarining</a:t>
          </a:r>
          <a:r>
            <a:rPr lang="en-US" sz="3700" kern="1200" dirty="0" smtClean="0"/>
            <a:t> </a:t>
          </a:r>
          <a:r>
            <a:rPr lang="en-US" sz="3700" kern="1200" dirty="0" err="1" smtClean="0"/>
            <a:t>oqilona</a:t>
          </a:r>
          <a:r>
            <a:rPr lang="en-US" sz="3700" kern="1200" dirty="0" smtClean="0"/>
            <a:t>, </a:t>
          </a:r>
          <a:r>
            <a:rPr lang="en-US" sz="3700" kern="1200" dirty="0" err="1" smtClean="0"/>
            <a:t>eng</a:t>
          </a:r>
          <a:r>
            <a:rPr lang="en-US" sz="3700" kern="1200" dirty="0" smtClean="0"/>
            <a:t> </a:t>
          </a:r>
          <a:r>
            <a:rPr lang="en-US" sz="3700" kern="1200" dirty="0" err="1" smtClean="0"/>
            <a:t>samarali</a:t>
          </a:r>
          <a:r>
            <a:rPr lang="en-US" sz="3700" kern="1200" dirty="0" smtClean="0"/>
            <a:t> </a:t>
          </a:r>
          <a:r>
            <a:rPr lang="en-US" sz="3700" kern="1200" dirty="0" err="1" smtClean="0"/>
            <a:t>va</a:t>
          </a:r>
          <a:r>
            <a:rPr lang="en-US" sz="3700" kern="1200" dirty="0" smtClean="0"/>
            <a:t> </a:t>
          </a:r>
          <a:r>
            <a:rPr lang="en-US" sz="3700" kern="1200" dirty="0" err="1" smtClean="0"/>
            <a:t>maqbul</a:t>
          </a:r>
          <a:r>
            <a:rPr lang="en-US" sz="3700" kern="1200" dirty="0" smtClean="0"/>
            <a:t> </a:t>
          </a:r>
          <a:r>
            <a:rPr lang="en-US" sz="3700" kern="1200" dirty="0" err="1" smtClean="0"/>
            <a:t>tuzilishi</a:t>
          </a:r>
          <a:r>
            <a:rPr lang="en-US" sz="3700" kern="1200" dirty="0" smtClean="0"/>
            <a:t> </a:t>
          </a:r>
          <a:r>
            <a:rPr lang="en-US" sz="3700" kern="1200" dirty="0" err="1" smtClean="0"/>
            <a:t>bo’yicha</a:t>
          </a:r>
          <a:r>
            <a:rPr lang="en-US" sz="3700" kern="1200" dirty="0" smtClean="0"/>
            <a:t> </a:t>
          </a:r>
          <a:r>
            <a:rPr lang="en-US" sz="3700" kern="1200" dirty="0" err="1" smtClean="0"/>
            <a:t>ilmiy</a:t>
          </a:r>
          <a:r>
            <a:rPr lang="en-US" sz="3700" kern="1200" dirty="0" smtClean="0"/>
            <a:t> </a:t>
          </a:r>
          <a:r>
            <a:rPr lang="en-US" sz="3700" kern="1200" dirty="0" err="1" smtClean="0"/>
            <a:t>qoidalar</a:t>
          </a:r>
          <a:r>
            <a:rPr lang="en-US" sz="3700" kern="1200" dirty="0" smtClean="0"/>
            <a:t> </a:t>
          </a:r>
          <a:r>
            <a:rPr lang="en-US" sz="3700" kern="1200" dirty="0" err="1" smtClean="0"/>
            <a:t>va</a:t>
          </a:r>
          <a:r>
            <a:rPr lang="en-US" sz="3700" kern="1200" dirty="0" smtClean="0"/>
            <a:t> </a:t>
          </a:r>
          <a:r>
            <a:rPr lang="en-US" sz="3700" kern="1200" dirty="0" err="1" smtClean="0"/>
            <a:t>amaliy</a:t>
          </a:r>
          <a:r>
            <a:rPr lang="en-US" sz="3700" kern="1200" dirty="0" smtClean="0"/>
            <a:t> </a:t>
          </a:r>
          <a:r>
            <a:rPr lang="en-US" sz="3700" kern="1200" dirty="0" err="1" smtClean="0"/>
            <a:t>tavsiyalarni</a:t>
          </a:r>
          <a:r>
            <a:rPr lang="en-US" sz="3700" kern="1200" dirty="0" smtClean="0"/>
            <a:t> </a:t>
          </a:r>
          <a:r>
            <a:rPr lang="en-US" sz="3700" kern="1200" dirty="0" err="1" smtClean="0"/>
            <a:t>ishlab</a:t>
          </a:r>
          <a:r>
            <a:rPr lang="en-US" sz="3700" kern="1200" dirty="0" smtClean="0"/>
            <a:t> </a:t>
          </a:r>
          <a:r>
            <a:rPr lang="en-US" sz="3700" kern="1200" dirty="0" err="1" smtClean="0"/>
            <a:t>chiqishdan</a:t>
          </a:r>
          <a:r>
            <a:rPr lang="en-US" sz="3700" kern="1200" dirty="0" smtClean="0"/>
            <a:t> </a:t>
          </a:r>
          <a:r>
            <a:rPr lang="en-US" sz="3700" kern="1200" dirty="0" err="1" smtClean="0"/>
            <a:t>iboratdir</a:t>
          </a:r>
          <a:r>
            <a:rPr lang="en-US" sz="3700" kern="1200" dirty="0" smtClean="0"/>
            <a:t>.</a:t>
          </a:r>
          <a:endParaRPr lang="ru-RU" sz="3700" b="1" kern="1200" dirty="0">
            <a:solidFill>
              <a:schemeClr val="tx1"/>
            </a:solidFill>
          </a:endParaRPr>
        </a:p>
      </dsp:txBody>
      <dsp:txXfrm>
        <a:off x="257816" y="618654"/>
        <a:ext cx="7956886" cy="476574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F23ADB-5D1D-4588-8E49-54DBA46DF7A4}">
      <dsp:nvSpPr>
        <dsp:cNvPr id="0" name=""/>
        <dsp:cNvSpPr/>
      </dsp:nvSpPr>
      <dsp:spPr>
        <a:xfrm>
          <a:off x="0" y="36149"/>
          <a:ext cx="8229600" cy="994500"/>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a:outerShdw blurRad="63500" dist="25400" dir="5400000" rotWithShape="0">
            <a:srgbClr val="000000">
              <a:alpha val="43137"/>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95250" tIns="95250" rIns="95250" bIns="95250" numCol="1" spcCol="1270" anchor="ctr" anchorCtr="0">
          <a:noAutofit/>
        </a:bodyPr>
        <a:lstStyle/>
        <a:p>
          <a:pPr lvl="0" algn="l" defTabSz="1111250" rtl="0">
            <a:lnSpc>
              <a:spcPct val="90000"/>
            </a:lnSpc>
            <a:spcBef>
              <a:spcPct val="0"/>
            </a:spcBef>
            <a:spcAft>
              <a:spcPct val="35000"/>
            </a:spcAft>
          </a:pPr>
          <a:r>
            <a:rPr lang="uz-Cyrl-UZ" sz="2500" kern="1200" dirty="0" smtClean="0"/>
            <a:t>Umuman, qaysi soha yoki tarmoq bo’lmasin ishlab chiqarishni tashkil etishning vazifalari, quyidagilardan iborat:</a:t>
          </a:r>
          <a:endParaRPr lang="ru-RU" sz="2500" kern="1200" dirty="0"/>
        </a:p>
      </dsp:txBody>
      <dsp:txXfrm>
        <a:off x="48547" y="84696"/>
        <a:ext cx="8132506" cy="89740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E04243-CE13-4424-A188-3D732FFBFB40}">
      <dsp:nvSpPr>
        <dsp:cNvPr id="0" name=""/>
        <dsp:cNvSpPr/>
      </dsp:nvSpPr>
      <dsp:spPr>
        <a:xfrm>
          <a:off x="-158514" y="11"/>
          <a:ext cx="5571817" cy="5161736"/>
        </a:xfrm>
        <a:prstGeom prst="pie">
          <a:avLst>
            <a:gd name="adj1" fmla="val 5400000"/>
            <a:gd name="adj2" fmla="val 16200000"/>
          </a:avLst>
        </a:prstGeom>
        <a:gradFill rotWithShape="0">
          <a:gsLst>
            <a:gs pos="0">
              <a:schemeClr val="accent3">
                <a:hueOff val="0"/>
                <a:satOff val="0"/>
                <a:lumOff val="0"/>
                <a:alphaOff val="0"/>
                <a:tint val="92000"/>
                <a:satMod val="170000"/>
              </a:schemeClr>
            </a:gs>
            <a:gs pos="15000">
              <a:schemeClr val="accent3">
                <a:hueOff val="0"/>
                <a:satOff val="0"/>
                <a:lumOff val="0"/>
                <a:alphaOff val="0"/>
                <a:tint val="92000"/>
                <a:shade val="99000"/>
                <a:satMod val="170000"/>
              </a:schemeClr>
            </a:gs>
            <a:gs pos="62000">
              <a:schemeClr val="accent3">
                <a:hueOff val="0"/>
                <a:satOff val="0"/>
                <a:lumOff val="0"/>
                <a:alphaOff val="0"/>
                <a:tint val="96000"/>
                <a:shade val="80000"/>
                <a:satMod val="170000"/>
              </a:schemeClr>
            </a:gs>
            <a:gs pos="97000">
              <a:schemeClr val="accent3">
                <a:hueOff val="0"/>
                <a:satOff val="0"/>
                <a:lumOff val="0"/>
                <a:alphaOff val="0"/>
                <a:tint val="98000"/>
                <a:shade val="63000"/>
                <a:satMod val="170000"/>
              </a:schemeClr>
            </a:gs>
            <a:gs pos="100000">
              <a:schemeClr val="accent3">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ADAEA1CB-760F-4FCC-B7A3-48CD4B92628B}">
      <dsp:nvSpPr>
        <dsp:cNvPr id="0" name=""/>
        <dsp:cNvSpPr/>
      </dsp:nvSpPr>
      <dsp:spPr>
        <a:xfrm>
          <a:off x="2592311" y="143996"/>
          <a:ext cx="5760719" cy="4937760"/>
        </a:xfrm>
        <a:prstGeom prst="rect">
          <a:avLst/>
        </a:prstGeom>
        <a:solidFill>
          <a:srgbClr val="FFFF00">
            <a:alpha val="90000"/>
          </a:srgbClr>
        </a:solidFill>
        <a:ln w="9525" cap="flat" cmpd="sng" algn="ctr">
          <a:solidFill>
            <a:schemeClr val="accent3">
              <a:hueOff val="0"/>
              <a:satOff val="0"/>
              <a:lumOff val="0"/>
              <a:alphaOff val="0"/>
            </a:schemeClr>
          </a:solidFill>
          <a:prstDash val="solid"/>
        </a:ln>
        <a:effectLst>
          <a:outerShdw blurRad="63500" dist="25400" dir="5400000" rotWithShape="0">
            <a:srgbClr val="000000">
              <a:alpha val="43137"/>
            </a:srgbClr>
          </a:outerShdw>
        </a:effectLst>
        <a:scene3d>
          <a:camera prst="orthographicFront"/>
          <a:lightRig rig="threePt" dir="t">
            <a:rot lat="0" lon="0" rev="7500000"/>
          </a:lightRig>
        </a:scene3d>
        <a:sp3d extrusionH="190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n-US" sz="1800" kern="1200" dirty="0" err="1" smtClean="0">
              <a:latin typeface="Times New Roman" pitchFamily="18" charset="0"/>
              <a:cs typeface="Times New Roman" pitchFamily="18" charset="0"/>
            </a:rPr>
            <a:t>ishlab</a:t>
          </a:r>
          <a:r>
            <a:rPr lang="en-US" sz="1800" kern="1200" dirty="0" smtClean="0">
              <a:latin typeface="Times New Roman" pitchFamily="18" charset="0"/>
              <a:cs typeface="Times New Roman" pitchFamily="18" charset="0"/>
            </a:rPr>
            <a:t> </a:t>
          </a:r>
          <a:r>
            <a:rPr lang="en-US" sz="1800" kern="1200" dirty="0" err="1" smtClean="0">
              <a:latin typeface="Times New Roman" pitchFamily="18" charset="0"/>
              <a:cs typeface="Times New Roman" pitchFamily="18" charset="0"/>
            </a:rPr>
            <a:t>chiqarishning</a:t>
          </a:r>
          <a:r>
            <a:rPr lang="en-US" sz="1800" kern="1200" dirty="0" smtClean="0">
              <a:latin typeface="Times New Roman" pitchFamily="18" charset="0"/>
              <a:cs typeface="Times New Roman" pitchFamily="18" charset="0"/>
            </a:rPr>
            <a:t> </a:t>
          </a:r>
          <a:r>
            <a:rPr lang="en-US" sz="1800" kern="1200" dirty="0" err="1" smtClean="0">
              <a:latin typeface="Times New Roman" pitchFamily="18" charset="0"/>
              <a:cs typeface="Times New Roman" pitchFamily="18" charset="0"/>
            </a:rPr>
            <a:t>maqsadi</a:t>
          </a:r>
          <a:r>
            <a:rPr lang="en-US" sz="1800" kern="1200" dirty="0" smtClean="0">
              <a:latin typeface="Times New Roman" pitchFamily="18" charset="0"/>
              <a:cs typeface="Times New Roman" pitchFamily="18" charset="0"/>
            </a:rPr>
            <a:t> </a:t>
          </a:r>
          <a:r>
            <a:rPr lang="en-US" sz="1800" kern="1200" dirty="0" err="1" smtClean="0">
              <a:latin typeface="Times New Roman" pitchFamily="18" charset="0"/>
              <a:cs typeface="Times New Roman" pitchFamily="18" charset="0"/>
            </a:rPr>
            <a:t>va</a:t>
          </a:r>
          <a:r>
            <a:rPr lang="en-US" sz="1800" kern="1200" dirty="0" smtClean="0">
              <a:latin typeface="Times New Roman" pitchFamily="18" charset="0"/>
              <a:cs typeface="Times New Roman" pitchFamily="18" charset="0"/>
            </a:rPr>
            <a:t> </a:t>
          </a:r>
          <a:r>
            <a:rPr lang="en-US" sz="1800" kern="1200" dirty="0" err="1" smtClean="0">
              <a:latin typeface="Times New Roman" pitchFamily="18" charset="0"/>
              <a:cs typeface="Times New Roman" pitchFamily="18" charset="0"/>
            </a:rPr>
            <a:t>vazifalarini</a:t>
          </a:r>
          <a:r>
            <a:rPr lang="en-US" sz="1800" kern="1200" dirty="0" smtClean="0">
              <a:latin typeface="Times New Roman" pitchFamily="18" charset="0"/>
              <a:cs typeface="Times New Roman" pitchFamily="18" charset="0"/>
            </a:rPr>
            <a:t> </a:t>
          </a:r>
          <a:r>
            <a:rPr lang="en-US" sz="1800" kern="1200" dirty="0" err="1" smtClean="0">
              <a:latin typeface="Times New Roman" pitchFamily="18" charset="0"/>
              <a:cs typeface="Times New Roman" pitchFamily="18" charset="0"/>
            </a:rPr>
            <a:t>aniqlash</a:t>
          </a:r>
          <a:r>
            <a:rPr lang="en-US" sz="1800" kern="1200" dirty="0" smtClean="0">
              <a:latin typeface="Times New Roman" pitchFamily="18" charset="0"/>
              <a:cs typeface="Times New Roman" pitchFamily="18" charset="0"/>
            </a:rPr>
            <a:t>;</a:t>
          </a:r>
          <a:endParaRPr lang="ru-RU" sz="1800" kern="1200" dirty="0">
            <a:latin typeface="Times New Roman" pitchFamily="18" charset="0"/>
            <a:cs typeface="Times New Roman" pitchFamily="18" charset="0"/>
          </a:endParaRPr>
        </a:p>
      </dsp:txBody>
      <dsp:txXfrm>
        <a:off x="2592311" y="143996"/>
        <a:ext cx="5760719" cy="493775"/>
      </dsp:txXfrm>
    </dsp:sp>
    <dsp:sp modelId="{CE4F3216-2C06-4BC7-BEBA-C198F10145FD}">
      <dsp:nvSpPr>
        <dsp:cNvPr id="0" name=""/>
        <dsp:cNvSpPr/>
      </dsp:nvSpPr>
      <dsp:spPr>
        <a:xfrm>
          <a:off x="528846" y="605775"/>
          <a:ext cx="4197096" cy="4197096"/>
        </a:xfrm>
        <a:prstGeom prst="pie">
          <a:avLst>
            <a:gd name="adj1" fmla="val 5400000"/>
            <a:gd name="adj2" fmla="val 16200000"/>
          </a:avLst>
        </a:prstGeom>
        <a:gradFill rotWithShape="0">
          <a:gsLst>
            <a:gs pos="0">
              <a:schemeClr val="accent3">
                <a:hueOff val="-2804407"/>
                <a:satOff val="-1442"/>
                <a:lumOff val="-621"/>
                <a:alphaOff val="0"/>
                <a:tint val="92000"/>
                <a:satMod val="170000"/>
              </a:schemeClr>
            </a:gs>
            <a:gs pos="15000">
              <a:schemeClr val="accent3">
                <a:hueOff val="-2804407"/>
                <a:satOff val="-1442"/>
                <a:lumOff val="-621"/>
                <a:alphaOff val="0"/>
                <a:tint val="92000"/>
                <a:shade val="99000"/>
                <a:satMod val="170000"/>
              </a:schemeClr>
            </a:gs>
            <a:gs pos="62000">
              <a:schemeClr val="accent3">
                <a:hueOff val="-2804407"/>
                <a:satOff val="-1442"/>
                <a:lumOff val="-621"/>
                <a:alphaOff val="0"/>
                <a:tint val="96000"/>
                <a:shade val="80000"/>
                <a:satMod val="170000"/>
              </a:schemeClr>
            </a:gs>
            <a:gs pos="97000">
              <a:schemeClr val="accent3">
                <a:hueOff val="-2804407"/>
                <a:satOff val="-1442"/>
                <a:lumOff val="-621"/>
                <a:alphaOff val="0"/>
                <a:tint val="98000"/>
                <a:shade val="63000"/>
                <a:satMod val="170000"/>
              </a:schemeClr>
            </a:gs>
            <a:gs pos="100000">
              <a:schemeClr val="accent3">
                <a:hueOff val="-2804407"/>
                <a:satOff val="-1442"/>
                <a:lumOff val="-621"/>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48CED104-0F1E-4085-9BB1-9A2FD73C5193}">
      <dsp:nvSpPr>
        <dsp:cNvPr id="0" name=""/>
        <dsp:cNvSpPr/>
      </dsp:nvSpPr>
      <dsp:spPr>
        <a:xfrm>
          <a:off x="2627394" y="605775"/>
          <a:ext cx="5760719" cy="4197096"/>
        </a:xfrm>
        <a:prstGeom prst="rect">
          <a:avLst/>
        </a:prstGeom>
        <a:solidFill>
          <a:srgbClr val="FFC000">
            <a:alpha val="90000"/>
          </a:srgbClr>
        </a:solidFill>
        <a:ln w="9525" cap="flat" cmpd="sng" algn="ctr">
          <a:solidFill>
            <a:schemeClr val="accent3">
              <a:hueOff val="-2804407"/>
              <a:satOff val="-1442"/>
              <a:lumOff val="-621"/>
              <a:alphaOff val="0"/>
            </a:schemeClr>
          </a:solidFill>
          <a:prstDash val="solid"/>
        </a:ln>
        <a:effectLst>
          <a:outerShdw blurRad="63500" dist="25400" dir="5400000" rotWithShape="0">
            <a:srgbClr val="000000">
              <a:alpha val="43137"/>
            </a:srgbClr>
          </a:outerShdw>
        </a:effectLst>
        <a:scene3d>
          <a:camera prst="orthographicFront"/>
          <a:lightRig rig="threePt" dir="t">
            <a:rot lat="0" lon="0" rev="7500000"/>
          </a:lightRig>
        </a:scene3d>
        <a:sp3d extrusionH="190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n-US" sz="1800" kern="1200" dirty="0" err="1" smtClean="0">
              <a:latin typeface="Times New Roman" pitchFamily="18" charset="0"/>
              <a:cs typeface="Times New Roman" pitchFamily="18" charset="0"/>
            </a:rPr>
            <a:t>belgilangan</a:t>
          </a:r>
          <a:r>
            <a:rPr lang="en-US" sz="1800" kern="1200" dirty="0" smtClean="0">
              <a:latin typeface="Times New Roman" pitchFamily="18" charset="0"/>
              <a:cs typeface="Times New Roman" pitchFamily="18" charset="0"/>
            </a:rPr>
            <a:t> </a:t>
          </a:r>
          <a:r>
            <a:rPr lang="en-US" sz="1800" kern="1200" dirty="0" err="1" smtClean="0">
              <a:latin typeface="Times New Roman" pitchFamily="18" charset="0"/>
              <a:cs typeface="Times New Roman" pitchFamily="18" charset="0"/>
            </a:rPr>
            <a:t>vazifalarni</a:t>
          </a:r>
          <a:r>
            <a:rPr lang="en-US" sz="1800" kern="1200" dirty="0" smtClean="0">
              <a:latin typeface="Times New Roman" pitchFamily="18" charset="0"/>
              <a:cs typeface="Times New Roman" pitchFamily="18" charset="0"/>
            </a:rPr>
            <a:t> </a:t>
          </a:r>
          <a:r>
            <a:rPr lang="en-US" sz="1800" kern="1200" dirty="0" err="1" smtClean="0">
              <a:latin typeface="Times New Roman" pitchFamily="18" charset="0"/>
              <a:cs typeface="Times New Roman" pitchFamily="18" charset="0"/>
            </a:rPr>
            <a:t>bajarish</a:t>
          </a:r>
          <a:r>
            <a:rPr lang="en-US" sz="1800" kern="1200" dirty="0" smtClean="0">
              <a:latin typeface="Times New Roman" pitchFamily="18" charset="0"/>
              <a:cs typeface="Times New Roman" pitchFamily="18" charset="0"/>
            </a:rPr>
            <a:t> </a:t>
          </a:r>
          <a:r>
            <a:rPr lang="en-US" sz="1800" kern="1200" dirty="0" err="1" smtClean="0">
              <a:latin typeface="Times New Roman" pitchFamily="18" charset="0"/>
              <a:cs typeface="Times New Roman" pitchFamily="18" charset="0"/>
            </a:rPr>
            <a:t>uchun</a:t>
          </a:r>
          <a:r>
            <a:rPr lang="en-US" sz="1800" kern="1200" dirty="0" smtClean="0">
              <a:latin typeface="Times New Roman" pitchFamily="18" charset="0"/>
              <a:cs typeface="Times New Roman" pitchFamily="18" charset="0"/>
            </a:rPr>
            <a:t> </a:t>
          </a:r>
          <a:r>
            <a:rPr lang="en-US" sz="1800" kern="1200" dirty="0" err="1" smtClean="0">
              <a:latin typeface="Times New Roman" pitchFamily="18" charset="0"/>
              <a:cs typeface="Times New Roman" pitchFamily="18" charset="0"/>
            </a:rPr>
            <a:t>mehnat</a:t>
          </a:r>
          <a:r>
            <a:rPr lang="en-US" sz="1800" kern="1200" dirty="0" smtClean="0">
              <a:latin typeface="Times New Roman" pitchFamily="18" charset="0"/>
              <a:cs typeface="Times New Roman" pitchFamily="18" charset="0"/>
            </a:rPr>
            <a:t> </a:t>
          </a:r>
          <a:r>
            <a:rPr lang="en-US" sz="1800" kern="1200" dirty="0" err="1" smtClean="0">
              <a:latin typeface="Times New Roman" pitchFamily="18" charset="0"/>
              <a:cs typeface="Times New Roman" pitchFamily="18" charset="0"/>
            </a:rPr>
            <a:t>jamoalarini</a:t>
          </a:r>
          <a:r>
            <a:rPr lang="en-US" sz="1800" kern="1200" dirty="0" smtClean="0">
              <a:latin typeface="Times New Roman" pitchFamily="18" charset="0"/>
              <a:cs typeface="Times New Roman" pitchFamily="18" charset="0"/>
            </a:rPr>
            <a:t> </a:t>
          </a:r>
          <a:r>
            <a:rPr lang="en-US" sz="1800" kern="1200" dirty="0" err="1" smtClean="0">
              <a:latin typeface="Times New Roman" pitchFamily="18" charset="0"/>
              <a:cs typeface="Times New Roman" pitchFamily="18" charset="0"/>
            </a:rPr>
            <a:t>shakllantirish</a:t>
          </a:r>
          <a:r>
            <a:rPr lang="en-US" sz="1800" kern="1200" dirty="0" smtClean="0">
              <a:latin typeface="Times New Roman" pitchFamily="18" charset="0"/>
              <a:cs typeface="Times New Roman" pitchFamily="18" charset="0"/>
            </a:rPr>
            <a:t>;</a:t>
          </a:r>
          <a:r>
            <a:rPr lang="ru-RU" sz="1800" kern="1200" dirty="0" smtClean="0">
              <a:latin typeface="Times New Roman" pitchFamily="18" charset="0"/>
              <a:cs typeface="Times New Roman" pitchFamily="18" charset="0"/>
            </a:rPr>
            <a:t>;</a:t>
          </a:r>
          <a:endParaRPr lang="ru-RU" sz="1800" kern="1200" dirty="0">
            <a:latin typeface="Times New Roman" pitchFamily="18" charset="0"/>
            <a:cs typeface="Times New Roman" pitchFamily="18" charset="0"/>
          </a:endParaRPr>
        </a:p>
      </dsp:txBody>
      <dsp:txXfrm>
        <a:off x="2627394" y="605775"/>
        <a:ext cx="5760719" cy="493775"/>
      </dsp:txXfrm>
    </dsp:sp>
    <dsp:sp modelId="{79195AF6-EB34-4E42-929E-6BB61BEC9598}">
      <dsp:nvSpPr>
        <dsp:cNvPr id="0" name=""/>
        <dsp:cNvSpPr/>
      </dsp:nvSpPr>
      <dsp:spPr>
        <a:xfrm>
          <a:off x="899177" y="1099550"/>
          <a:ext cx="3456433" cy="3456433"/>
        </a:xfrm>
        <a:prstGeom prst="pie">
          <a:avLst>
            <a:gd name="adj1" fmla="val 5400000"/>
            <a:gd name="adj2" fmla="val 16200000"/>
          </a:avLst>
        </a:prstGeom>
        <a:gradFill rotWithShape="0">
          <a:gsLst>
            <a:gs pos="0">
              <a:schemeClr val="accent3">
                <a:hueOff val="-5608813"/>
                <a:satOff val="-2884"/>
                <a:lumOff val="-1242"/>
                <a:alphaOff val="0"/>
                <a:tint val="92000"/>
                <a:satMod val="170000"/>
              </a:schemeClr>
            </a:gs>
            <a:gs pos="15000">
              <a:schemeClr val="accent3">
                <a:hueOff val="-5608813"/>
                <a:satOff val="-2884"/>
                <a:lumOff val="-1242"/>
                <a:alphaOff val="0"/>
                <a:tint val="92000"/>
                <a:shade val="99000"/>
                <a:satMod val="170000"/>
              </a:schemeClr>
            </a:gs>
            <a:gs pos="62000">
              <a:schemeClr val="accent3">
                <a:hueOff val="-5608813"/>
                <a:satOff val="-2884"/>
                <a:lumOff val="-1242"/>
                <a:alphaOff val="0"/>
                <a:tint val="96000"/>
                <a:shade val="80000"/>
                <a:satMod val="170000"/>
              </a:schemeClr>
            </a:gs>
            <a:gs pos="97000">
              <a:schemeClr val="accent3">
                <a:hueOff val="-5608813"/>
                <a:satOff val="-2884"/>
                <a:lumOff val="-1242"/>
                <a:alphaOff val="0"/>
                <a:tint val="98000"/>
                <a:shade val="63000"/>
                <a:satMod val="170000"/>
              </a:schemeClr>
            </a:gs>
            <a:gs pos="100000">
              <a:schemeClr val="accent3">
                <a:hueOff val="-5608813"/>
                <a:satOff val="-2884"/>
                <a:lumOff val="-1242"/>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340CFA29-CA72-4208-98D9-9D5A2DE4FCCA}">
      <dsp:nvSpPr>
        <dsp:cNvPr id="0" name=""/>
        <dsp:cNvSpPr/>
      </dsp:nvSpPr>
      <dsp:spPr>
        <a:xfrm>
          <a:off x="2627394" y="1224137"/>
          <a:ext cx="5760719" cy="3207259"/>
        </a:xfrm>
        <a:prstGeom prst="rect">
          <a:avLst/>
        </a:prstGeom>
        <a:solidFill>
          <a:srgbClr val="92D050"/>
        </a:solidFill>
        <a:ln w="9525" cap="flat" cmpd="sng" algn="ctr">
          <a:solidFill>
            <a:schemeClr val="accent3">
              <a:hueOff val="-5608813"/>
              <a:satOff val="-2884"/>
              <a:lumOff val="-1242"/>
              <a:alphaOff val="0"/>
            </a:schemeClr>
          </a:solidFill>
          <a:prstDash val="solid"/>
        </a:ln>
        <a:effectLst>
          <a:outerShdw blurRad="63500" dist="25400" dir="5400000" rotWithShape="0">
            <a:srgbClr val="000000">
              <a:alpha val="43137"/>
            </a:srgbClr>
          </a:outerShdw>
        </a:effectLst>
        <a:scene3d>
          <a:camera prst="orthographicFront"/>
          <a:lightRig rig="threePt" dir="t">
            <a:rot lat="0" lon="0" rev="7500000"/>
          </a:lightRig>
        </a:scene3d>
        <a:sp3d extrusionH="190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n-US" sz="1800" kern="1200" dirty="0" err="1" smtClean="0">
              <a:latin typeface="Times New Roman" pitchFamily="18" charset="0"/>
              <a:cs typeface="Times New Roman" pitchFamily="18" charset="0"/>
            </a:rPr>
            <a:t>ishlab</a:t>
          </a:r>
          <a:r>
            <a:rPr lang="en-US" sz="1800" kern="1200" dirty="0" smtClean="0">
              <a:latin typeface="Times New Roman" pitchFamily="18" charset="0"/>
              <a:cs typeface="Times New Roman" pitchFamily="18" charset="0"/>
            </a:rPr>
            <a:t> </a:t>
          </a:r>
          <a:r>
            <a:rPr lang="en-US" sz="1800" kern="1200" dirty="0" err="1" smtClean="0">
              <a:latin typeface="Times New Roman" pitchFamily="18" charset="0"/>
              <a:cs typeface="Times New Roman" pitchFamily="18" charset="0"/>
            </a:rPr>
            <a:t>chiqarish</a:t>
          </a:r>
          <a:r>
            <a:rPr lang="en-US" sz="1800" kern="1200" dirty="0" smtClean="0">
              <a:latin typeface="Times New Roman" pitchFamily="18" charset="0"/>
              <a:cs typeface="Times New Roman" pitchFamily="18" charset="0"/>
            </a:rPr>
            <a:t> </a:t>
          </a:r>
          <a:r>
            <a:rPr lang="en-US" sz="1800" kern="1200" dirty="0" err="1" smtClean="0">
              <a:latin typeface="Times New Roman" pitchFamily="18" charset="0"/>
              <a:cs typeface="Times New Roman" pitchFamily="18" charset="0"/>
            </a:rPr>
            <a:t>rejalari</a:t>
          </a:r>
          <a:r>
            <a:rPr lang="en-US" sz="1800" kern="1200" dirty="0" smtClean="0">
              <a:latin typeface="Times New Roman" pitchFamily="18" charset="0"/>
              <a:cs typeface="Times New Roman" pitchFamily="18" charset="0"/>
            </a:rPr>
            <a:t>, </a:t>
          </a:r>
          <a:r>
            <a:rPr lang="en-US" sz="1800" kern="1200" dirty="0" err="1" smtClean="0">
              <a:latin typeface="Times New Roman" pitchFamily="18" charset="0"/>
              <a:cs typeface="Times New Roman" pitchFamily="18" charset="0"/>
            </a:rPr>
            <a:t>shartnomalar</a:t>
          </a:r>
          <a:r>
            <a:rPr lang="en-US" sz="1800" kern="1200" dirty="0" smtClean="0">
              <a:latin typeface="Times New Roman" pitchFamily="18" charset="0"/>
              <a:cs typeface="Times New Roman" pitchFamily="18" charset="0"/>
            </a:rPr>
            <a:t> </a:t>
          </a:r>
          <a:r>
            <a:rPr lang="en-US" sz="1800" kern="1200" dirty="0" err="1" smtClean="0">
              <a:latin typeface="Times New Roman" pitchFamily="18" charset="0"/>
              <a:cs typeface="Times New Roman" pitchFamily="18" charset="0"/>
            </a:rPr>
            <a:t>shartlarini</a:t>
          </a:r>
          <a:r>
            <a:rPr lang="en-US" sz="1800" kern="1200" dirty="0" smtClean="0">
              <a:latin typeface="Times New Roman" pitchFamily="18" charset="0"/>
              <a:cs typeface="Times New Roman" pitchFamily="18" charset="0"/>
            </a:rPr>
            <a:t> </a:t>
          </a:r>
          <a:r>
            <a:rPr lang="en-US" sz="1800" kern="1200" dirty="0" err="1" smtClean="0">
              <a:latin typeface="Times New Roman" pitchFamily="18" charset="0"/>
              <a:cs typeface="Times New Roman" pitchFamily="18" charset="0"/>
            </a:rPr>
            <a:t>ishlab</a:t>
          </a:r>
          <a:r>
            <a:rPr lang="en-US" sz="1800" kern="1200" dirty="0" smtClean="0">
              <a:latin typeface="Times New Roman" pitchFamily="18" charset="0"/>
              <a:cs typeface="Times New Roman" pitchFamily="18" charset="0"/>
            </a:rPr>
            <a:t> </a:t>
          </a:r>
          <a:r>
            <a:rPr lang="en-US" sz="1800" kern="1200" dirty="0" err="1" smtClean="0">
              <a:latin typeface="Times New Roman" pitchFamily="18" charset="0"/>
              <a:cs typeface="Times New Roman" pitchFamily="18" charset="0"/>
            </a:rPr>
            <a:t>chiqish</a:t>
          </a:r>
          <a:r>
            <a:rPr lang="en-US" sz="1800" kern="1200" dirty="0" smtClean="0">
              <a:latin typeface="Times New Roman" pitchFamily="18" charset="0"/>
              <a:cs typeface="Times New Roman" pitchFamily="18" charset="0"/>
            </a:rPr>
            <a:t>;</a:t>
          </a:r>
          <a:endParaRPr lang="ru-RU" sz="1800" kern="1200" dirty="0">
            <a:latin typeface="Times New Roman" pitchFamily="18" charset="0"/>
            <a:cs typeface="Times New Roman" pitchFamily="18" charset="0"/>
          </a:endParaRPr>
        </a:p>
      </dsp:txBody>
      <dsp:txXfrm>
        <a:off x="2627394" y="1224137"/>
        <a:ext cx="5760719" cy="458179"/>
      </dsp:txXfrm>
    </dsp:sp>
    <dsp:sp modelId="{7C04B63A-F017-4F09-B8F2-976385400A8D}">
      <dsp:nvSpPr>
        <dsp:cNvPr id="0" name=""/>
        <dsp:cNvSpPr/>
      </dsp:nvSpPr>
      <dsp:spPr>
        <a:xfrm>
          <a:off x="1269509" y="1593325"/>
          <a:ext cx="2715770" cy="2715770"/>
        </a:xfrm>
        <a:prstGeom prst="pie">
          <a:avLst>
            <a:gd name="adj1" fmla="val 5400000"/>
            <a:gd name="adj2" fmla="val 16200000"/>
          </a:avLst>
        </a:prstGeom>
        <a:gradFill rotWithShape="0">
          <a:gsLst>
            <a:gs pos="0">
              <a:schemeClr val="accent3">
                <a:hueOff val="-8413219"/>
                <a:satOff val="-4326"/>
                <a:lumOff val="-1863"/>
                <a:alphaOff val="0"/>
                <a:tint val="92000"/>
                <a:satMod val="170000"/>
              </a:schemeClr>
            </a:gs>
            <a:gs pos="15000">
              <a:schemeClr val="accent3">
                <a:hueOff val="-8413219"/>
                <a:satOff val="-4326"/>
                <a:lumOff val="-1863"/>
                <a:alphaOff val="0"/>
                <a:tint val="92000"/>
                <a:shade val="99000"/>
                <a:satMod val="170000"/>
              </a:schemeClr>
            </a:gs>
            <a:gs pos="62000">
              <a:schemeClr val="accent3">
                <a:hueOff val="-8413219"/>
                <a:satOff val="-4326"/>
                <a:lumOff val="-1863"/>
                <a:alphaOff val="0"/>
                <a:tint val="96000"/>
                <a:shade val="80000"/>
                <a:satMod val="170000"/>
              </a:schemeClr>
            </a:gs>
            <a:gs pos="97000">
              <a:schemeClr val="accent3">
                <a:hueOff val="-8413219"/>
                <a:satOff val="-4326"/>
                <a:lumOff val="-1863"/>
                <a:alphaOff val="0"/>
                <a:tint val="98000"/>
                <a:shade val="63000"/>
                <a:satMod val="170000"/>
              </a:schemeClr>
            </a:gs>
            <a:gs pos="100000">
              <a:schemeClr val="accent3">
                <a:hueOff val="-8413219"/>
                <a:satOff val="-4326"/>
                <a:lumOff val="-1863"/>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82036622-F5F3-4A79-A6E9-662EFA3F6728}">
      <dsp:nvSpPr>
        <dsp:cNvPr id="0" name=""/>
        <dsp:cNvSpPr/>
      </dsp:nvSpPr>
      <dsp:spPr>
        <a:xfrm>
          <a:off x="2627394" y="1800213"/>
          <a:ext cx="5760719" cy="2715770"/>
        </a:xfrm>
        <a:prstGeom prst="rect">
          <a:avLst/>
        </a:prstGeom>
        <a:solidFill>
          <a:srgbClr val="00B0F0"/>
        </a:solidFill>
        <a:ln w="9525" cap="flat" cmpd="sng" algn="ctr">
          <a:solidFill>
            <a:schemeClr val="accent3">
              <a:hueOff val="-8413219"/>
              <a:satOff val="-4326"/>
              <a:lumOff val="-1863"/>
              <a:alphaOff val="0"/>
            </a:schemeClr>
          </a:solidFill>
          <a:prstDash val="solid"/>
        </a:ln>
        <a:effectLst>
          <a:outerShdw blurRad="63500" dist="25400" dir="5400000" rotWithShape="0">
            <a:srgbClr val="000000">
              <a:alpha val="43137"/>
            </a:srgbClr>
          </a:outerShdw>
        </a:effectLst>
        <a:scene3d>
          <a:camera prst="orthographicFront"/>
          <a:lightRig rig="threePt" dir="t">
            <a:rot lat="0" lon="0" rev="7500000"/>
          </a:lightRig>
        </a:scene3d>
        <a:sp3d extrusionH="190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n-US" sz="1800" kern="1200" dirty="0" err="1" smtClean="0">
              <a:latin typeface="Times New Roman" pitchFamily="18" charset="0"/>
              <a:cs typeface="Times New Roman" pitchFamily="18" charset="0"/>
            </a:rPr>
            <a:t>mehnat</a:t>
          </a:r>
          <a:r>
            <a:rPr lang="en-US" sz="1800" kern="1200" dirty="0" smtClean="0">
              <a:latin typeface="Times New Roman" pitchFamily="18" charset="0"/>
              <a:cs typeface="Times New Roman" pitchFamily="18" charset="0"/>
            </a:rPr>
            <a:t> </a:t>
          </a:r>
          <a:r>
            <a:rPr lang="en-US" sz="1800" kern="1200" dirty="0" err="1" smtClean="0">
              <a:latin typeface="Times New Roman" pitchFamily="18" charset="0"/>
              <a:cs typeface="Times New Roman" pitchFamily="18" charset="0"/>
            </a:rPr>
            <a:t>taqsimoti</a:t>
          </a:r>
          <a:r>
            <a:rPr lang="en-US" sz="1800" kern="1200" dirty="0" smtClean="0">
              <a:latin typeface="Times New Roman" pitchFamily="18" charset="0"/>
              <a:cs typeface="Times New Roman" pitchFamily="18" charset="0"/>
            </a:rPr>
            <a:t> </a:t>
          </a:r>
          <a:r>
            <a:rPr lang="en-US" sz="1800" kern="1200" dirty="0" err="1" smtClean="0">
              <a:latin typeface="Times New Roman" pitchFamily="18" charset="0"/>
              <a:cs typeface="Times New Roman" pitchFamily="18" charset="0"/>
            </a:rPr>
            <a:t>va</a:t>
          </a:r>
          <a:r>
            <a:rPr lang="en-US" sz="1800" kern="1200" dirty="0" smtClean="0">
              <a:latin typeface="Times New Roman" pitchFamily="18" charset="0"/>
              <a:cs typeface="Times New Roman" pitchFamily="18" charset="0"/>
            </a:rPr>
            <a:t> </a:t>
          </a:r>
          <a:r>
            <a:rPr lang="en-US" sz="1800" kern="1200" dirty="0" err="1" smtClean="0">
              <a:latin typeface="Times New Roman" pitchFamily="18" charset="0"/>
              <a:cs typeface="Times New Roman" pitchFamily="18" charset="0"/>
            </a:rPr>
            <a:t>mehnat</a:t>
          </a:r>
          <a:r>
            <a:rPr lang="en-US" sz="1800" kern="1200" dirty="0" smtClean="0">
              <a:latin typeface="Times New Roman" pitchFamily="18" charset="0"/>
              <a:cs typeface="Times New Roman" pitchFamily="18" charset="0"/>
            </a:rPr>
            <a:t> </a:t>
          </a:r>
          <a:r>
            <a:rPr lang="en-US" sz="1800" kern="1200" dirty="0" err="1" smtClean="0">
              <a:latin typeface="Times New Roman" pitchFamily="18" charset="0"/>
              <a:cs typeface="Times New Roman" pitchFamily="18" charset="0"/>
            </a:rPr>
            <a:t>kooperasiyasi</a:t>
          </a:r>
          <a:r>
            <a:rPr lang="en-US" sz="1800" kern="1200" dirty="0" smtClean="0">
              <a:latin typeface="Times New Roman" pitchFamily="18" charset="0"/>
              <a:cs typeface="Times New Roman" pitchFamily="18" charset="0"/>
            </a:rPr>
            <a:t> </a:t>
          </a:r>
          <a:r>
            <a:rPr lang="en-US" sz="1800" kern="1200" dirty="0" err="1" smtClean="0">
              <a:latin typeface="Times New Roman" pitchFamily="18" charset="0"/>
              <a:cs typeface="Times New Roman" pitchFamily="18" charset="0"/>
            </a:rPr>
            <a:t>shaklini</a:t>
          </a:r>
          <a:r>
            <a:rPr lang="en-US" sz="1800" kern="1200" dirty="0" smtClean="0">
              <a:latin typeface="Times New Roman" pitchFamily="18" charset="0"/>
              <a:cs typeface="Times New Roman" pitchFamily="18" charset="0"/>
            </a:rPr>
            <a:t> </a:t>
          </a:r>
          <a:r>
            <a:rPr lang="en-US" sz="1800" kern="1200" dirty="0" err="1" smtClean="0">
              <a:latin typeface="Times New Roman" pitchFamily="18" charset="0"/>
              <a:cs typeface="Times New Roman" pitchFamily="18" charset="0"/>
            </a:rPr>
            <a:t>tanlash</a:t>
          </a:r>
          <a:r>
            <a:rPr lang="en-US" sz="1800" kern="1200" dirty="0" smtClean="0">
              <a:latin typeface="Times New Roman" pitchFamily="18" charset="0"/>
              <a:cs typeface="Times New Roman" pitchFamily="18" charset="0"/>
            </a:rPr>
            <a:t>;</a:t>
          </a:r>
          <a:endParaRPr lang="ru-RU" sz="1800" kern="1200" dirty="0">
            <a:latin typeface="Times New Roman" pitchFamily="18" charset="0"/>
            <a:cs typeface="Times New Roman" pitchFamily="18" charset="0"/>
          </a:endParaRPr>
        </a:p>
      </dsp:txBody>
      <dsp:txXfrm>
        <a:off x="2627394" y="1800213"/>
        <a:ext cx="5760719" cy="493780"/>
      </dsp:txXfrm>
    </dsp:sp>
    <dsp:sp modelId="{44F621D8-3D2F-43F9-966A-3078D90F1FA5}">
      <dsp:nvSpPr>
        <dsp:cNvPr id="0" name=""/>
        <dsp:cNvSpPr/>
      </dsp:nvSpPr>
      <dsp:spPr>
        <a:xfrm>
          <a:off x="1639843" y="2087106"/>
          <a:ext cx="1975101" cy="1975101"/>
        </a:xfrm>
        <a:prstGeom prst="pie">
          <a:avLst>
            <a:gd name="adj1" fmla="val 5400000"/>
            <a:gd name="adj2" fmla="val 16200000"/>
          </a:avLst>
        </a:prstGeom>
        <a:gradFill rotWithShape="0">
          <a:gsLst>
            <a:gs pos="0">
              <a:schemeClr val="accent3">
                <a:hueOff val="-11217626"/>
                <a:satOff val="-5768"/>
                <a:lumOff val="-2483"/>
                <a:alphaOff val="0"/>
                <a:tint val="92000"/>
                <a:satMod val="170000"/>
              </a:schemeClr>
            </a:gs>
            <a:gs pos="15000">
              <a:schemeClr val="accent3">
                <a:hueOff val="-11217626"/>
                <a:satOff val="-5768"/>
                <a:lumOff val="-2483"/>
                <a:alphaOff val="0"/>
                <a:tint val="92000"/>
                <a:shade val="99000"/>
                <a:satMod val="170000"/>
              </a:schemeClr>
            </a:gs>
            <a:gs pos="62000">
              <a:schemeClr val="accent3">
                <a:hueOff val="-11217626"/>
                <a:satOff val="-5768"/>
                <a:lumOff val="-2483"/>
                <a:alphaOff val="0"/>
                <a:tint val="96000"/>
                <a:shade val="80000"/>
                <a:satMod val="170000"/>
              </a:schemeClr>
            </a:gs>
            <a:gs pos="97000">
              <a:schemeClr val="accent3">
                <a:hueOff val="-11217626"/>
                <a:satOff val="-5768"/>
                <a:lumOff val="-2483"/>
                <a:alphaOff val="0"/>
                <a:tint val="98000"/>
                <a:shade val="63000"/>
                <a:satMod val="170000"/>
              </a:schemeClr>
            </a:gs>
            <a:gs pos="100000">
              <a:schemeClr val="accent3">
                <a:hueOff val="-11217626"/>
                <a:satOff val="-5768"/>
                <a:lumOff val="-2483"/>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67B9C953-C14D-45DD-BD3F-10B758703549}">
      <dsp:nvSpPr>
        <dsp:cNvPr id="0" name=""/>
        <dsp:cNvSpPr/>
      </dsp:nvSpPr>
      <dsp:spPr>
        <a:xfrm>
          <a:off x="2627394" y="2160244"/>
          <a:ext cx="5760719" cy="1975101"/>
        </a:xfrm>
        <a:prstGeom prst="rect">
          <a:avLst/>
        </a:prstGeom>
        <a:solidFill>
          <a:srgbClr val="FF0000"/>
        </a:solidFill>
        <a:ln w="9525" cap="flat" cmpd="sng" algn="ctr">
          <a:solidFill>
            <a:schemeClr val="accent3">
              <a:hueOff val="-11217626"/>
              <a:satOff val="-5768"/>
              <a:lumOff val="-2483"/>
              <a:alphaOff val="0"/>
            </a:schemeClr>
          </a:solidFill>
          <a:prstDash val="solid"/>
        </a:ln>
        <a:effectLst>
          <a:outerShdw blurRad="63500" dist="25400" dir="5400000" rotWithShape="0">
            <a:srgbClr val="000000">
              <a:alpha val="43137"/>
            </a:srgbClr>
          </a:outerShdw>
        </a:effectLst>
        <a:scene3d>
          <a:camera prst="orthographicFront"/>
          <a:lightRig rig="threePt" dir="t">
            <a:rot lat="0" lon="0" rev="7500000"/>
          </a:lightRig>
        </a:scene3d>
        <a:sp3d extrusionH="190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n-US" sz="1800" kern="1200" dirty="0" err="1" smtClean="0">
              <a:latin typeface="Times New Roman" pitchFamily="18" charset="0"/>
              <a:cs typeface="Times New Roman" pitchFamily="18" charset="0"/>
            </a:rPr>
            <a:t>ishlovchilarni</a:t>
          </a:r>
          <a:r>
            <a:rPr lang="en-US" sz="1800" kern="1200" dirty="0" smtClean="0">
              <a:latin typeface="Times New Roman" pitchFamily="18" charset="0"/>
              <a:cs typeface="Times New Roman" pitchFamily="18" charset="0"/>
            </a:rPr>
            <a:t> </a:t>
          </a:r>
          <a:r>
            <a:rPr lang="en-US" sz="1800" kern="1200" dirty="0" err="1" smtClean="0">
              <a:latin typeface="Times New Roman" pitchFamily="18" charset="0"/>
              <a:cs typeface="Times New Roman" pitchFamily="18" charset="0"/>
            </a:rPr>
            <a:t>ishlab</a:t>
          </a:r>
          <a:r>
            <a:rPr lang="en-US" sz="1800" kern="1200" dirty="0" smtClean="0">
              <a:latin typeface="Times New Roman" pitchFamily="18" charset="0"/>
              <a:cs typeface="Times New Roman" pitchFamily="18" charset="0"/>
            </a:rPr>
            <a:t> </a:t>
          </a:r>
          <a:r>
            <a:rPr lang="en-US" sz="1800" kern="1200" dirty="0" err="1" smtClean="0">
              <a:latin typeface="Times New Roman" pitchFamily="18" charset="0"/>
              <a:cs typeface="Times New Roman" pitchFamily="18" charset="0"/>
            </a:rPr>
            <a:t>chiqarish</a:t>
          </a:r>
          <a:r>
            <a:rPr lang="en-US" sz="1800" kern="1200" dirty="0" smtClean="0">
              <a:latin typeface="Times New Roman" pitchFamily="18" charset="0"/>
              <a:cs typeface="Times New Roman" pitchFamily="18" charset="0"/>
            </a:rPr>
            <a:t> </a:t>
          </a:r>
          <a:r>
            <a:rPr lang="en-US" sz="1800" kern="1200" dirty="0" err="1" smtClean="0">
              <a:latin typeface="Times New Roman" pitchFamily="18" charset="0"/>
              <a:cs typeface="Times New Roman" pitchFamily="18" charset="0"/>
            </a:rPr>
            <a:t>vositalari</a:t>
          </a:r>
          <a:r>
            <a:rPr lang="en-US" sz="1800" kern="1200" dirty="0" smtClean="0">
              <a:latin typeface="Times New Roman" pitchFamily="18" charset="0"/>
              <a:cs typeface="Times New Roman" pitchFamily="18" charset="0"/>
            </a:rPr>
            <a:t> </a:t>
          </a:r>
          <a:r>
            <a:rPr lang="en-US" sz="1800" kern="1200" dirty="0" err="1" smtClean="0">
              <a:latin typeface="Times New Roman" pitchFamily="18" charset="0"/>
              <a:cs typeface="Times New Roman" pitchFamily="18" charset="0"/>
            </a:rPr>
            <a:t>bilan</a:t>
          </a:r>
          <a:r>
            <a:rPr lang="en-US" sz="1800" kern="1200" dirty="0" smtClean="0">
              <a:latin typeface="Times New Roman" pitchFamily="18" charset="0"/>
              <a:cs typeface="Times New Roman" pitchFamily="18" charset="0"/>
            </a:rPr>
            <a:t> </a:t>
          </a:r>
          <a:r>
            <a:rPr lang="en-US" sz="1800" kern="1200" dirty="0" err="1" smtClean="0">
              <a:latin typeface="Times New Roman" pitchFamily="18" charset="0"/>
              <a:cs typeface="Times New Roman" pitchFamily="18" charset="0"/>
            </a:rPr>
            <a:t>ta’minlash</a:t>
          </a:r>
          <a:r>
            <a:rPr lang="en-US" sz="1800" kern="1200" dirty="0" smtClean="0">
              <a:latin typeface="Times New Roman" pitchFamily="18" charset="0"/>
              <a:cs typeface="Times New Roman" pitchFamily="18" charset="0"/>
            </a:rPr>
            <a:t>;</a:t>
          </a:r>
          <a:endParaRPr lang="ru-RU" sz="1800" kern="1200" dirty="0">
            <a:latin typeface="Times New Roman" pitchFamily="18" charset="0"/>
            <a:cs typeface="Times New Roman" pitchFamily="18" charset="0"/>
          </a:endParaRPr>
        </a:p>
      </dsp:txBody>
      <dsp:txXfrm>
        <a:off x="2627394" y="2160244"/>
        <a:ext cx="5760719" cy="493775"/>
      </dsp:txXfrm>
    </dsp:sp>
    <dsp:sp modelId="{116EAE73-905E-4A74-B7AD-A07EE3DC7B4B}">
      <dsp:nvSpPr>
        <dsp:cNvPr id="0" name=""/>
        <dsp:cNvSpPr/>
      </dsp:nvSpPr>
      <dsp:spPr>
        <a:xfrm>
          <a:off x="2010175" y="2580881"/>
          <a:ext cx="1234438" cy="1234438"/>
        </a:xfrm>
        <a:prstGeom prst="pie">
          <a:avLst>
            <a:gd name="adj1" fmla="val 5400000"/>
            <a:gd name="adj2" fmla="val 16200000"/>
          </a:avLst>
        </a:prstGeom>
        <a:gradFill rotWithShape="0">
          <a:gsLst>
            <a:gs pos="0">
              <a:schemeClr val="accent3">
                <a:hueOff val="-14022032"/>
                <a:satOff val="-7210"/>
                <a:lumOff val="-3104"/>
                <a:alphaOff val="0"/>
                <a:tint val="92000"/>
                <a:satMod val="170000"/>
              </a:schemeClr>
            </a:gs>
            <a:gs pos="15000">
              <a:schemeClr val="accent3">
                <a:hueOff val="-14022032"/>
                <a:satOff val="-7210"/>
                <a:lumOff val="-3104"/>
                <a:alphaOff val="0"/>
                <a:tint val="92000"/>
                <a:shade val="99000"/>
                <a:satMod val="170000"/>
              </a:schemeClr>
            </a:gs>
            <a:gs pos="62000">
              <a:schemeClr val="accent3">
                <a:hueOff val="-14022032"/>
                <a:satOff val="-7210"/>
                <a:lumOff val="-3104"/>
                <a:alphaOff val="0"/>
                <a:tint val="96000"/>
                <a:shade val="80000"/>
                <a:satMod val="170000"/>
              </a:schemeClr>
            </a:gs>
            <a:gs pos="97000">
              <a:schemeClr val="accent3">
                <a:hueOff val="-14022032"/>
                <a:satOff val="-7210"/>
                <a:lumOff val="-3104"/>
                <a:alphaOff val="0"/>
                <a:tint val="98000"/>
                <a:shade val="63000"/>
                <a:satMod val="170000"/>
              </a:schemeClr>
            </a:gs>
            <a:gs pos="100000">
              <a:schemeClr val="accent3">
                <a:hueOff val="-14022032"/>
                <a:satOff val="-7210"/>
                <a:lumOff val="-3104"/>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BAF745CB-560A-4ED1-8AD3-C53D383637C3}">
      <dsp:nvSpPr>
        <dsp:cNvPr id="0" name=""/>
        <dsp:cNvSpPr/>
      </dsp:nvSpPr>
      <dsp:spPr>
        <a:xfrm>
          <a:off x="2652223" y="2736303"/>
          <a:ext cx="5711062" cy="923594"/>
        </a:xfrm>
        <a:prstGeom prst="rect">
          <a:avLst/>
        </a:prstGeom>
        <a:solidFill>
          <a:srgbClr val="92D050"/>
        </a:solidFill>
        <a:ln w="9525" cap="flat" cmpd="sng" algn="ctr">
          <a:solidFill>
            <a:schemeClr val="accent3">
              <a:hueOff val="-14022032"/>
              <a:satOff val="-7210"/>
              <a:lumOff val="-3104"/>
              <a:alphaOff val="0"/>
            </a:schemeClr>
          </a:solidFill>
          <a:prstDash val="solid"/>
        </a:ln>
        <a:effectLst>
          <a:outerShdw blurRad="63500" dist="25400" dir="5400000" rotWithShape="0">
            <a:srgbClr val="000000">
              <a:alpha val="43137"/>
            </a:srgbClr>
          </a:outerShdw>
        </a:effectLst>
        <a:scene3d>
          <a:camera prst="orthographicFront"/>
          <a:lightRig rig="threePt" dir="t">
            <a:rot lat="0" lon="0" rev="7500000"/>
          </a:lightRig>
        </a:scene3d>
        <a:sp3d extrusionH="190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n-US" sz="1800" kern="1200" dirty="0" err="1" smtClean="0">
              <a:latin typeface="Times New Roman" pitchFamily="18" charset="0"/>
              <a:cs typeface="Times New Roman" pitchFamily="18" charset="0"/>
            </a:rPr>
            <a:t>mahsulotlar</a:t>
          </a:r>
          <a:r>
            <a:rPr lang="en-US" sz="1800" kern="1200" dirty="0" smtClean="0">
              <a:latin typeface="Times New Roman" pitchFamily="18" charset="0"/>
              <a:cs typeface="Times New Roman" pitchFamily="18" charset="0"/>
            </a:rPr>
            <a:t> </a:t>
          </a:r>
          <a:r>
            <a:rPr lang="en-US" sz="1800" kern="1200" dirty="0" err="1" smtClean="0">
              <a:latin typeface="Times New Roman" pitchFamily="18" charset="0"/>
              <a:cs typeface="Times New Roman" pitchFamily="18" charset="0"/>
            </a:rPr>
            <a:t>yetishtirish</a:t>
          </a:r>
          <a:r>
            <a:rPr lang="en-US" sz="1800" kern="1200" dirty="0" smtClean="0">
              <a:latin typeface="Times New Roman" pitchFamily="18" charset="0"/>
              <a:cs typeface="Times New Roman" pitchFamily="18" charset="0"/>
            </a:rPr>
            <a:t> </a:t>
          </a:r>
          <a:r>
            <a:rPr lang="en-US" sz="1800" kern="1200" dirty="0" err="1" smtClean="0">
              <a:latin typeface="Times New Roman" pitchFamily="18" charset="0"/>
              <a:cs typeface="Times New Roman" pitchFamily="18" charset="0"/>
            </a:rPr>
            <a:t>texnologiyasini</a:t>
          </a:r>
          <a:r>
            <a:rPr lang="en-US" sz="1800" kern="1200" dirty="0" smtClean="0">
              <a:latin typeface="Times New Roman" pitchFamily="18" charset="0"/>
              <a:cs typeface="Times New Roman" pitchFamily="18" charset="0"/>
            </a:rPr>
            <a:t> </a:t>
          </a:r>
          <a:r>
            <a:rPr lang="en-US" sz="1800" kern="1200" dirty="0" err="1" smtClean="0">
              <a:latin typeface="Times New Roman" pitchFamily="18" charset="0"/>
              <a:cs typeface="Times New Roman" pitchFamily="18" charset="0"/>
            </a:rPr>
            <a:t>ishlab</a:t>
          </a:r>
          <a:r>
            <a:rPr lang="en-US" sz="1800" kern="1200" dirty="0" smtClean="0">
              <a:latin typeface="Times New Roman" pitchFamily="18" charset="0"/>
              <a:cs typeface="Times New Roman" pitchFamily="18" charset="0"/>
            </a:rPr>
            <a:t> </a:t>
          </a:r>
          <a:r>
            <a:rPr lang="en-US" sz="1800" kern="1200" dirty="0" err="1" smtClean="0">
              <a:latin typeface="Times New Roman" pitchFamily="18" charset="0"/>
              <a:cs typeface="Times New Roman" pitchFamily="18" charset="0"/>
            </a:rPr>
            <a:t>chiqish</a:t>
          </a:r>
          <a:r>
            <a:rPr lang="en-US" sz="1800" kern="1200" dirty="0" smtClean="0">
              <a:latin typeface="Times New Roman" pitchFamily="18" charset="0"/>
              <a:cs typeface="Times New Roman" pitchFamily="18" charset="0"/>
            </a:rPr>
            <a:t>;</a:t>
          </a:r>
          <a:endParaRPr lang="ru-RU" sz="1800" kern="1200" dirty="0">
            <a:latin typeface="Times New Roman" pitchFamily="18" charset="0"/>
            <a:cs typeface="Times New Roman" pitchFamily="18" charset="0"/>
          </a:endParaRPr>
        </a:p>
      </dsp:txBody>
      <dsp:txXfrm>
        <a:off x="2652223" y="2736303"/>
        <a:ext cx="5711062" cy="369437"/>
      </dsp:txXfrm>
    </dsp:sp>
    <dsp:sp modelId="{8729B889-9A7F-4DEB-A6DA-067BF6F2DC82}">
      <dsp:nvSpPr>
        <dsp:cNvPr id="0" name=""/>
        <dsp:cNvSpPr/>
      </dsp:nvSpPr>
      <dsp:spPr>
        <a:xfrm>
          <a:off x="2380506" y="3074656"/>
          <a:ext cx="493775" cy="493775"/>
        </a:xfrm>
        <a:prstGeom prst="pie">
          <a:avLst>
            <a:gd name="adj1" fmla="val 5400000"/>
            <a:gd name="adj2" fmla="val 16200000"/>
          </a:avLst>
        </a:prstGeom>
        <a:gradFill rotWithShape="0">
          <a:gsLst>
            <a:gs pos="0">
              <a:schemeClr val="accent3">
                <a:hueOff val="-16826439"/>
                <a:satOff val="-8652"/>
                <a:lumOff val="-3725"/>
                <a:alphaOff val="0"/>
                <a:tint val="92000"/>
                <a:satMod val="170000"/>
              </a:schemeClr>
            </a:gs>
            <a:gs pos="15000">
              <a:schemeClr val="accent3">
                <a:hueOff val="-16826439"/>
                <a:satOff val="-8652"/>
                <a:lumOff val="-3725"/>
                <a:alphaOff val="0"/>
                <a:tint val="92000"/>
                <a:shade val="99000"/>
                <a:satMod val="170000"/>
              </a:schemeClr>
            </a:gs>
            <a:gs pos="62000">
              <a:schemeClr val="accent3">
                <a:hueOff val="-16826439"/>
                <a:satOff val="-8652"/>
                <a:lumOff val="-3725"/>
                <a:alphaOff val="0"/>
                <a:tint val="96000"/>
                <a:shade val="80000"/>
                <a:satMod val="170000"/>
              </a:schemeClr>
            </a:gs>
            <a:gs pos="97000">
              <a:schemeClr val="accent3">
                <a:hueOff val="-16826439"/>
                <a:satOff val="-8652"/>
                <a:lumOff val="-3725"/>
                <a:alphaOff val="0"/>
                <a:tint val="98000"/>
                <a:shade val="63000"/>
                <a:satMod val="170000"/>
              </a:schemeClr>
            </a:gs>
            <a:gs pos="100000">
              <a:schemeClr val="accent3">
                <a:hueOff val="-16826439"/>
                <a:satOff val="-8652"/>
                <a:lumOff val="-3725"/>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5270E0F0-5EB8-415F-A0EA-DB2019E46431}">
      <dsp:nvSpPr>
        <dsp:cNvPr id="0" name=""/>
        <dsp:cNvSpPr/>
      </dsp:nvSpPr>
      <dsp:spPr>
        <a:xfrm>
          <a:off x="2592311" y="2952328"/>
          <a:ext cx="5760719" cy="493775"/>
        </a:xfrm>
        <a:prstGeom prst="rect">
          <a:avLst/>
        </a:prstGeom>
        <a:solidFill>
          <a:schemeClr val="accent2">
            <a:lumMod val="40000"/>
            <a:lumOff val="60000"/>
            <a:alpha val="90000"/>
          </a:schemeClr>
        </a:solidFill>
        <a:ln w="9525" cap="flat" cmpd="sng" algn="ctr">
          <a:solidFill>
            <a:schemeClr val="accent3">
              <a:hueOff val="-16826439"/>
              <a:satOff val="-8652"/>
              <a:lumOff val="-3725"/>
              <a:alphaOff val="0"/>
            </a:schemeClr>
          </a:solidFill>
          <a:prstDash val="solid"/>
        </a:ln>
        <a:effectLst>
          <a:outerShdw blurRad="63500" dist="25400" dir="5400000" rotWithShape="0">
            <a:srgbClr val="000000">
              <a:alpha val="43137"/>
            </a:srgbClr>
          </a:outerShdw>
        </a:effectLst>
        <a:scene3d>
          <a:camera prst="orthographicFront"/>
          <a:lightRig rig="threePt" dir="t">
            <a:rot lat="0" lon="0" rev="7500000"/>
          </a:lightRig>
        </a:scene3d>
        <a:sp3d extrusionH="190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err="1" smtClean="0"/>
            <a:t>mehnat usullari va shakllarini ilmiy asoslash, ishlovchi o’rinlarini oqilona tashkil etish, ya’ni taqsimlash;</a:t>
          </a:r>
          <a:endParaRPr lang="ru-RU" sz="1400" kern="1200" dirty="0" err="1" smtClean="0"/>
        </a:p>
      </dsp:txBody>
      <dsp:txXfrm>
        <a:off x="2592311" y="2952328"/>
        <a:ext cx="5760719" cy="493775"/>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7.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9.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3.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4.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5.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8E019E7-419C-41CF-B26D-AD90490EBB6A}" type="datetimeFigureOut">
              <a:rPr lang="ru-RU" smtClean="0"/>
              <a:t>09.10.2018</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7914C16-1B9B-4EDC-B889-7EB5E2C0919C}" type="slidenum">
              <a:rPr lang="ru-RU" smtClean="0"/>
              <a:t>‹#›</a:t>
            </a:fld>
            <a:endParaRPr lang="ru-RU"/>
          </a:p>
        </p:txBody>
      </p:sp>
    </p:spTree>
    <p:extLst>
      <p:ext uri="{BB962C8B-B14F-4D97-AF65-F5344CB8AC3E}">
        <p14:creationId xmlns:p14="http://schemas.microsoft.com/office/powerpoint/2010/main" val="3403293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27914C16-1B9B-4EDC-B889-7EB5E2C0919C}" type="slidenum">
              <a:rPr lang="ru-RU" smtClean="0"/>
              <a:t>8</a:t>
            </a:fld>
            <a:endParaRPr lang="ru-RU"/>
          </a:p>
        </p:txBody>
      </p:sp>
    </p:spTree>
    <p:extLst>
      <p:ext uri="{BB962C8B-B14F-4D97-AF65-F5344CB8AC3E}">
        <p14:creationId xmlns:p14="http://schemas.microsoft.com/office/powerpoint/2010/main" val="39783060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kumimoji="0" lang="ru-RU" smtClean="0"/>
              <a:t>Образец заголовка</a:t>
            </a:r>
            <a:endParaRPr kumimoji="0"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7" name="Дата 6"/>
          <p:cNvSpPr>
            <a:spLocks noGrp="1"/>
          </p:cNvSpPr>
          <p:nvPr>
            <p:ph type="dt" sz="half" idx="10"/>
          </p:nvPr>
        </p:nvSpPr>
        <p:spPr/>
        <p:txBody>
          <a:bodyPr/>
          <a:lstStyle>
            <a:extLst/>
          </a:lstStyle>
          <a:p>
            <a:fld id="{B4C71EC6-210F-42DE-9C53-41977AD35B3D}" type="datetimeFigureOut">
              <a:rPr lang="ru-RU" smtClean="0"/>
              <a:t>09.10.2018</a:t>
            </a:fld>
            <a:endParaRPr lang="ru-RU"/>
          </a:p>
        </p:txBody>
      </p:sp>
      <p:sp>
        <p:nvSpPr>
          <p:cNvPr id="20" name="Нижний колонтитул 19"/>
          <p:cNvSpPr>
            <a:spLocks noGrp="1"/>
          </p:cNvSpPr>
          <p:nvPr>
            <p:ph type="ftr" sz="quarter" idx="11"/>
          </p:nvPr>
        </p:nvSpPr>
        <p:spPr/>
        <p:txBody>
          <a:bodyPr/>
          <a:lstStyle>
            <a:extLst/>
          </a:lstStyle>
          <a:p>
            <a:endParaRPr lang="ru-RU"/>
          </a:p>
        </p:txBody>
      </p:sp>
      <p:sp>
        <p:nvSpPr>
          <p:cNvPr id="10" name="Номер слайда 9"/>
          <p:cNvSpPr>
            <a:spLocks noGrp="1"/>
          </p:cNvSpPr>
          <p:nvPr>
            <p:ph type="sldNum" sz="quarter" idx="12"/>
          </p:nvPr>
        </p:nvSpPr>
        <p:spPr/>
        <p:txBody>
          <a:bodyPr/>
          <a:lstStyle>
            <a:extLst/>
          </a:lstStyle>
          <a:p>
            <a:fld id="{B19B0651-EE4F-4900-A07F-96A6BFA9D0F0}" type="slidenum">
              <a:rPr lang="ru-RU" smtClean="0"/>
              <a:t>‹#›</a:t>
            </a:fld>
            <a:endParaRPr lang="ru-RU"/>
          </a:p>
        </p:txBody>
      </p:sp>
      <p:sp>
        <p:nvSpPr>
          <p:cNvPr id="8"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Объект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B4C71EC6-210F-42DE-9C53-41977AD35B3D}" type="datetimeFigureOut">
              <a:rPr lang="ru-RU" smtClean="0"/>
              <a:t>09.10.2018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fld id="{B4C71EC6-210F-42DE-9C53-41977AD35B3D}" type="datetimeFigureOut">
              <a:rPr lang="ru-RU" smtClean="0"/>
              <a:t>09.10.2018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B19B0651-EE4F-4900-A07F-96A6BFA9D0F0}" type="slidenum">
              <a:rPr lang="ru-RU" smtClean="0"/>
              <a:t>‹#›</a:t>
            </a:fld>
            <a:endParaRPr lang="ru-RU"/>
          </a:p>
        </p:txBody>
      </p:sp>
      <p:sp>
        <p:nvSpPr>
          <p:cNvPr id="10" name="Прямоугольник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kumimoji="0" lang="ru-RU" smtClean="0"/>
              <a:t>Образец заголовка</a:t>
            </a:r>
            <a:endParaRPr kumimoji="0" lang="en-US"/>
          </a:p>
        </p:txBody>
      </p:sp>
      <p:sp>
        <p:nvSpPr>
          <p:cNvPr id="3" name="Объект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Объект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B4C71EC6-210F-42DE-9C53-41977AD35B3D}" type="datetimeFigureOut">
              <a:rPr lang="ru-RU" smtClean="0"/>
              <a:t>09.10.2018</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Объект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Объект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B4C71EC6-210F-42DE-9C53-41977AD35B3D}" type="datetimeFigureOut">
              <a:rPr lang="ru-RU" smtClean="0"/>
              <a:t>09.10.2018</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nchor="ct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B4C71EC6-210F-42DE-9C53-41977AD35B3D}" type="datetimeFigureOut">
              <a:rPr lang="ru-RU" smtClean="0"/>
              <a:t>09.10.2018</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Дата 1"/>
          <p:cNvSpPr>
            <a:spLocks noGrp="1"/>
          </p:cNvSpPr>
          <p:nvPr>
            <p:ph type="dt" sz="half" idx="10"/>
          </p:nvPr>
        </p:nvSpPr>
        <p:spPr/>
        <p:txBody>
          <a:bodyPr/>
          <a:lstStyle>
            <a:extLst/>
          </a:lstStyle>
          <a:p>
            <a:fld id="{B4C71EC6-210F-42DE-9C53-41977AD35B3D}" type="datetimeFigureOut">
              <a:rPr lang="ru-RU" smtClean="0"/>
              <a:t>09.10.2018</a:t>
            </a:fld>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B19B0651-EE4F-4900-A07F-96A6BFA9D0F0}" type="slidenum">
              <a:rPr lang="ru-RU" smtClean="0"/>
              <a:t>‹#›</a:t>
            </a:fld>
            <a:endParaRPr lang="ru-RU"/>
          </a:p>
        </p:txBody>
      </p:sp>
      <p:sp>
        <p:nvSpPr>
          <p:cNvPr id="6" name="Прямоугольник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Объект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B4C71EC6-210F-42DE-9C53-41977AD35B3D}" type="datetimeFigureOut">
              <a:rPr lang="ru-RU" smtClean="0"/>
              <a:t>09.10.2018</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extLst/>
          </a:lstStyle>
          <a:p>
            <a:fld id="{B4C71EC6-210F-42DE-9C53-41977AD35B3D}" type="datetimeFigureOut">
              <a:rPr lang="ru-RU" smtClean="0"/>
              <a:t>09.10.2018</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B19B0651-EE4F-4900-A07F-96A6BFA9D0F0}" type="slidenum">
              <a:rPr lang="ru-RU" smtClean="0"/>
              <a:t>‹#›</a:t>
            </a:fld>
            <a:endParaRPr lang="ru-RU"/>
          </a:p>
        </p:txBody>
      </p:sp>
      <p:sp>
        <p:nvSpPr>
          <p:cNvPr id="8"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smtClean="0"/>
              <a:t>Вставка рисунка</a:t>
            </a:r>
            <a:endParaRPr kumimoji="0" lang="en-US" dirty="0"/>
          </a:p>
        </p:txBody>
      </p:sp>
      <p:sp>
        <p:nvSpPr>
          <p:cNvPr id="9" name="Блок-схема: процесс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Блок-схема: процесс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B4C71EC6-210F-42DE-9C53-41977AD35B3D}" type="datetimeFigureOut">
              <a:rPr lang="ru-RU" smtClean="0"/>
              <a:t>09.10.2018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B4C71EC6-210F-42DE-9C53-41977AD35B3D}" type="datetimeFigureOut">
              <a:rPr lang="ru-RU" smtClean="0"/>
              <a:t>09.10.2018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7" name="Пирог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Прямоугольник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Заголовок 4"/>
          <p:cNvSpPr>
            <a:spLocks noGrp="1"/>
          </p:cNvSpPr>
          <p:nvPr>
            <p:ph type="title"/>
          </p:nvPr>
        </p:nvSpPr>
        <p:spPr>
          <a:xfrm>
            <a:off x="1435608" y="274638"/>
            <a:ext cx="7498080" cy="1143000"/>
          </a:xfrm>
          <a:prstGeom prst="rect">
            <a:avLst/>
          </a:prstGeom>
        </p:spPr>
        <p:txBody>
          <a:bodyPr anchor="ctr">
            <a:normAutofit/>
          </a:bodyPr>
          <a:lstStyle>
            <a:extLst/>
          </a:lstStyle>
          <a:p>
            <a:r>
              <a:rPr kumimoji="0" lang="ru-RU" smtClean="0"/>
              <a:t>Образец заголовка</a:t>
            </a:r>
            <a:endParaRPr kumimoji="0" lang="en-US"/>
          </a:p>
        </p:txBody>
      </p:sp>
      <p:sp>
        <p:nvSpPr>
          <p:cNvPr id="9" name="Текст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B4C71EC6-210F-42DE-9C53-41977AD35B3D}" type="datetimeFigureOut">
              <a:rPr lang="ru-RU" smtClean="0"/>
              <a:t>09.10.2018</a:t>
            </a:fld>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ru-RU"/>
          </a:p>
        </p:txBody>
      </p:sp>
      <p:sp>
        <p:nvSpPr>
          <p:cNvPr id="22" name="Номер слайда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19B0651-EE4F-4900-A07F-96A6BFA9D0F0}" type="slidenum">
              <a:rPr lang="ru-RU" smtClean="0"/>
              <a:t>‹#›</a:t>
            </a:fld>
            <a:endParaRPr lang="ru-RU"/>
          </a:p>
        </p:txBody>
      </p:sp>
      <p:sp>
        <p:nvSpPr>
          <p:cNvPr id="15" name="Прямоугольник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diagramLayout" Target="../diagrams/layout4.xml"/><Relationship Id="rId3" Type="http://schemas.openxmlformats.org/officeDocument/2006/relationships/diagramLayout" Target="../diagrams/layout3.xml"/><Relationship Id="rId7" Type="http://schemas.openxmlformats.org/officeDocument/2006/relationships/diagramData" Target="../diagrams/data4.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11" Type="http://schemas.microsoft.com/office/2007/relationships/diagramDrawing" Target="../diagrams/drawing4.xml"/><Relationship Id="rId5" Type="http://schemas.openxmlformats.org/officeDocument/2006/relationships/diagramColors" Target="../diagrams/colors3.xml"/><Relationship Id="rId10" Type="http://schemas.openxmlformats.org/officeDocument/2006/relationships/diagramColors" Target="../diagrams/colors4.xml"/><Relationship Id="rId4" Type="http://schemas.openxmlformats.org/officeDocument/2006/relationships/diagramQuickStyle" Target="../diagrams/quickStyle3.xml"/><Relationship Id="rId9" Type="http://schemas.openxmlformats.org/officeDocument/2006/relationships/diagramQuickStyle" Target="../diagrams/quickStyle4.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8.xml.rels><?xml version="1.0" encoding="UTF-8" standalone="yes"?>
<Relationships xmlns="http://schemas.openxmlformats.org/package/2006/relationships"><Relationship Id="rId8" Type="http://schemas.openxmlformats.org/officeDocument/2006/relationships/diagramData" Target="../diagrams/data8.xml"/><Relationship Id="rId3" Type="http://schemas.openxmlformats.org/officeDocument/2006/relationships/diagramData" Target="../diagrams/data7.xml"/><Relationship Id="rId7" Type="http://schemas.microsoft.com/office/2007/relationships/diagramDrawing" Target="../diagrams/drawing7.xml"/><Relationship Id="rId12" Type="http://schemas.microsoft.com/office/2007/relationships/diagramDrawing" Target="../diagrams/drawing8.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7.xml"/><Relationship Id="rId11" Type="http://schemas.openxmlformats.org/officeDocument/2006/relationships/diagramColors" Target="../diagrams/colors8.xml"/><Relationship Id="rId5" Type="http://schemas.openxmlformats.org/officeDocument/2006/relationships/diagramQuickStyle" Target="../diagrams/quickStyle7.xml"/><Relationship Id="rId10" Type="http://schemas.openxmlformats.org/officeDocument/2006/relationships/diagramQuickStyle" Target="../diagrams/quickStyle8.xml"/><Relationship Id="rId4" Type="http://schemas.openxmlformats.org/officeDocument/2006/relationships/diagramLayout" Target="../diagrams/layout7.xml"/><Relationship Id="rId9" Type="http://schemas.openxmlformats.org/officeDocument/2006/relationships/diagramLayout" Target="../diagrams/layout8.xml"/></Relationships>
</file>

<file path=ppt/slides/_rels/slide9.xml.rels><?xml version="1.0" encoding="UTF-8" standalone="yes"?>
<Relationships xmlns="http://schemas.openxmlformats.org/package/2006/relationships"><Relationship Id="rId8" Type="http://schemas.openxmlformats.org/officeDocument/2006/relationships/diagramLayout" Target="../diagrams/layout10.xml"/><Relationship Id="rId3" Type="http://schemas.openxmlformats.org/officeDocument/2006/relationships/diagramLayout" Target="../diagrams/layout9.xml"/><Relationship Id="rId7" Type="http://schemas.openxmlformats.org/officeDocument/2006/relationships/diagramData" Target="../diagrams/data10.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11" Type="http://schemas.microsoft.com/office/2007/relationships/diagramDrawing" Target="../diagrams/drawing10.xml"/><Relationship Id="rId5" Type="http://schemas.openxmlformats.org/officeDocument/2006/relationships/diagramColors" Target="../diagrams/colors9.xml"/><Relationship Id="rId10" Type="http://schemas.openxmlformats.org/officeDocument/2006/relationships/diagramColors" Target="../diagrams/colors10.xml"/><Relationship Id="rId4" Type="http://schemas.openxmlformats.org/officeDocument/2006/relationships/diagramQuickStyle" Target="../diagrams/quickStyle9.xml"/><Relationship Id="rId9" Type="http://schemas.openxmlformats.org/officeDocument/2006/relationships/diagramQuickStyle" Target="../diagrams/quickStyle10.xml"/></Relationships>
</file>

<file path=ppt/slides/_rels/slide10.xml.rels><?xml version="1.0" encoding="UTF-8" standalone="yes"?>
<Relationships xmlns="http://schemas.openxmlformats.org/package/2006/relationships"><Relationship Id="rId8" Type="http://schemas.openxmlformats.org/officeDocument/2006/relationships/diagramLayout" Target="../diagrams/layout12.xml"/><Relationship Id="rId3" Type="http://schemas.openxmlformats.org/officeDocument/2006/relationships/diagramLayout" Target="../diagrams/layout11.xml"/><Relationship Id="rId7" Type="http://schemas.openxmlformats.org/officeDocument/2006/relationships/diagramData" Target="../diagrams/data12.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11" Type="http://schemas.microsoft.com/office/2007/relationships/diagramDrawing" Target="../diagrams/drawing12.xml"/><Relationship Id="rId5" Type="http://schemas.openxmlformats.org/officeDocument/2006/relationships/diagramColors" Target="../diagrams/colors11.xml"/><Relationship Id="rId10" Type="http://schemas.openxmlformats.org/officeDocument/2006/relationships/diagramColors" Target="../diagrams/colors12.xml"/><Relationship Id="rId4" Type="http://schemas.openxmlformats.org/officeDocument/2006/relationships/diagramQuickStyle" Target="../diagrams/quickStyle11.xml"/><Relationship Id="rId9" Type="http://schemas.openxmlformats.org/officeDocument/2006/relationships/diagramQuickStyle" Target="../diagrams/quickStyle1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13.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16.xml.rels><?xml version="1.0" encoding="UTF-8" standalone="yes"?>
<Relationships xmlns="http://schemas.openxmlformats.org/package/2006/relationships"><Relationship Id="rId8" Type="http://schemas.openxmlformats.org/officeDocument/2006/relationships/diagramLayout" Target="../diagrams/layout17.xml"/><Relationship Id="rId3" Type="http://schemas.openxmlformats.org/officeDocument/2006/relationships/diagramLayout" Target="../diagrams/layout16.xml"/><Relationship Id="rId7" Type="http://schemas.openxmlformats.org/officeDocument/2006/relationships/diagramData" Target="../diagrams/data17.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11" Type="http://schemas.microsoft.com/office/2007/relationships/diagramDrawing" Target="../diagrams/drawing17.xml"/><Relationship Id="rId5" Type="http://schemas.openxmlformats.org/officeDocument/2006/relationships/diagramColors" Target="../diagrams/colors16.xml"/><Relationship Id="rId10" Type="http://schemas.openxmlformats.org/officeDocument/2006/relationships/diagramColors" Target="../diagrams/colors17.xml"/><Relationship Id="rId4" Type="http://schemas.openxmlformats.org/officeDocument/2006/relationships/diagramQuickStyle" Target="../diagrams/quickStyle16.xml"/><Relationship Id="rId9" Type="http://schemas.openxmlformats.org/officeDocument/2006/relationships/diagramQuickStyle" Target="../diagrams/quickStyle17.xml"/></Relationships>
</file>

<file path=ppt/slides/_rels/slide17.xml.rels><?xml version="1.0" encoding="UTF-8" standalone="yes"?>
<Relationships xmlns="http://schemas.openxmlformats.org/package/2006/relationships"><Relationship Id="rId8" Type="http://schemas.openxmlformats.org/officeDocument/2006/relationships/diagramLayout" Target="../diagrams/layout19.xml"/><Relationship Id="rId3" Type="http://schemas.openxmlformats.org/officeDocument/2006/relationships/diagramLayout" Target="../diagrams/layout18.xml"/><Relationship Id="rId7" Type="http://schemas.openxmlformats.org/officeDocument/2006/relationships/diagramData" Target="../diagrams/data19.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11" Type="http://schemas.microsoft.com/office/2007/relationships/diagramDrawing" Target="../diagrams/drawing19.xml"/><Relationship Id="rId5" Type="http://schemas.openxmlformats.org/officeDocument/2006/relationships/diagramColors" Target="../diagrams/colors18.xml"/><Relationship Id="rId10" Type="http://schemas.openxmlformats.org/officeDocument/2006/relationships/diagramColors" Target="../diagrams/colors19.xml"/><Relationship Id="rId4" Type="http://schemas.openxmlformats.org/officeDocument/2006/relationships/diagramQuickStyle" Target="../diagrams/quickStyle18.xml"/><Relationship Id="rId9" Type="http://schemas.openxmlformats.org/officeDocument/2006/relationships/diagramQuickStyle" Target="../diagrams/quickStyle19.xml"/></Relationships>
</file>

<file path=ppt/slides/_rels/slide18.xml.rels><?xml version="1.0" encoding="UTF-8" standalone="yes"?>
<Relationships xmlns="http://schemas.openxmlformats.org/package/2006/relationships"><Relationship Id="rId8" Type="http://schemas.openxmlformats.org/officeDocument/2006/relationships/diagramLayout" Target="../diagrams/layout21.xml"/><Relationship Id="rId3" Type="http://schemas.openxmlformats.org/officeDocument/2006/relationships/diagramLayout" Target="../diagrams/layout20.xml"/><Relationship Id="rId7" Type="http://schemas.openxmlformats.org/officeDocument/2006/relationships/diagramData" Target="../diagrams/data21.xml"/><Relationship Id="rId2" Type="http://schemas.openxmlformats.org/officeDocument/2006/relationships/diagramData" Target="../diagrams/data20.xml"/><Relationship Id="rId1" Type="http://schemas.openxmlformats.org/officeDocument/2006/relationships/slideLayout" Target="../slideLayouts/slideLayout2.xml"/><Relationship Id="rId6" Type="http://schemas.microsoft.com/office/2007/relationships/diagramDrawing" Target="../diagrams/drawing20.xml"/><Relationship Id="rId11" Type="http://schemas.microsoft.com/office/2007/relationships/diagramDrawing" Target="../diagrams/drawing21.xml"/><Relationship Id="rId5" Type="http://schemas.openxmlformats.org/officeDocument/2006/relationships/diagramColors" Target="../diagrams/colors20.xml"/><Relationship Id="rId10" Type="http://schemas.openxmlformats.org/officeDocument/2006/relationships/diagramColors" Target="../diagrams/colors21.xml"/><Relationship Id="rId4" Type="http://schemas.openxmlformats.org/officeDocument/2006/relationships/diagramQuickStyle" Target="../diagrams/quickStyle20.xml"/><Relationship Id="rId9" Type="http://schemas.openxmlformats.org/officeDocument/2006/relationships/diagramQuickStyle" Target="../diagrams/quickStyle21.xml"/></Relationships>
</file>

<file path=ppt/slides/_rels/slide19.xml.rels><?xml version="1.0" encoding="UTF-8" standalone="yes"?>
<Relationships xmlns="http://schemas.openxmlformats.org/package/2006/relationships"><Relationship Id="rId8" Type="http://schemas.openxmlformats.org/officeDocument/2006/relationships/diagramLayout" Target="../diagrams/layout23.xml"/><Relationship Id="rId3" Type="http://schemas.openxmlformats.org/officeDocument/2006/relationships/diagramLayout" Target="../diagrams/layout22.xml"/><Relationship Id="rId7" Type="http://schemas.openxmlformats.org/officeDocument/2006/relationships/diagramData" Target="../diagrams/data23.xml"/><Relationship Id="rId2" Type="http://schemas.openxmlformats.org/officeDocument/2006/relationships/diagramData" Target="../diagrams/data22.xml"/><Relationship Id="rId1" Type="http://schemas.openxmlformats.org/officeDocument/2006/relationships/slideLayout" Target="../slideLayouts/slideLayout2.xml"/><Relationship Id="rId6" Type="http://schemas.microsoft.com/office/2007/relationships/diagramDrawing" Target="../diagrams/drawing22.xml"/><Relationship Id="rId11" Type="http://schemas.microsoft.com/office/2007/relationships/diagramDrawing" Target="../diagrams/drawing23.xml"/><Relationship Id="rId5" Type="http://schemas.openxmlformats.org/officeDocument/2006/relationships/diagramColors" Target="../diagrams/colors22.xml"/><Relationship Id="rId10" Type="http://schemas.openxmlformats.org/officeDocument/2006/relationships/diagramColors" Target="../diagrams/colors23.xml"/><Relationship Id="rId4" Type="http://schemas.openxmlformats.org/officeDocument/2006/relationships/diagramQuickStyle" Target="../diagrams/quickStyle22.xml"/><Relationship Id="rId9" Type="http://schemas.openxmlformats.org/officeDocument/2006/relationships/diagramQuickStyle" Target="../diagrams/quickStyle23.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24.xml"/><Relationship Id="rId2" Type="http://schemas.openxmlformats.org/officeDocument/2006/relationships/diagramData" Target="../diagrams/data24.xml"/><Relationship Id="rId1" Type="http://schemas.openxmlformats.org/officeDocument/2006/relationships/slideLayout" Target="../slideLayouts/slideLayout2.xml"/><Relationship Id="rId6" Type="http://schemas.microsoft.com/office/2007/relationships/diagramDrawing" Target="../diagrams/drawing24.xml"/><Relationship Id="rId5" Type="http://schemas.openxmlformats.org/officeDocument/2006/relationships/diagramColors" Target="../diagrams/colors24.xml"/><Relationship Id="rId4" Type="http://schemas.openxmlformats.org/officeDocument/2006/relationships/diagramQuickStyle" Target="../diagrams/quickStyle24.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25.xml"/><Relationship Id="rId2" Type="http://schemas.openxmlformats.org/officeDocument/2006/relationships/diagramData" Target="../diagrams/data25.xml"/><Relationship Id="rId1" Type="http://schemas.openxmlformats.org/officeDocument/2006/relationships/slideLayout" Target="../slideLayouts/slideLayout2.xml"/><Relationship Id="rId6" Type="http://schemas.microsoft.com/office/2007/relationships/diagramDrawing" Target="../diagrams/drawing25.xml"/><Relationship Id="rId5" Type="http://schemas.openxmlformats.org/officeDocument/2006/relationships/diagramColors" Target="../diagrams/colors25.xml"/><Relationship Id="rId4" Type="http://schemas.openxmlformats.org/officeDocument/2006/relationships/diagramQuickStyle" Target="../diagrams/quickStyle2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 name="Схема 4"/>
          <p:cNvGraphicFramePr/>
          <p:nvPr>
            <p:extLst>
              <p:ext uri="{D42A27DB-BD31-4B8C-83A1-F6EECF244321}">
                <p14:modId xmlns:p14="http://schemas.microsoft.com/office/powerpoint/2010/main" val="2221431103"/>
              </p:ext>
            </p:extLst>
          </p:nvPr>
        </p:nvGraphicFramePr>
        <p:xfrm>
          <a:off x="395536" y="260648"/>
          <a:ext cx="8229600" cy="10801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4" name="Содержимое 3"/>
          <p:cNvGraphicFramePr>
            <a:graphicFrameLocks noGrp="1"/>
          </p:cNvGraphicFramePr>
          <p:nvPr>
            <p:ph idx="1"/>
            <p:extLst>
              <p:ext uri="{D42A27DB-BD31-4B8C-83A1-F6EECF244321}">
                <p14:modId xmlns:p14="http://schemas.microsoft.com/office/powerpoint/2010/main" val="2498396237"/>
              </p:ext>
            </p:extLst>
          </p:nvPr>
        </p:nvGraphicFramePr>
        <p:xfrm>
          <a:off x="251520" y="1484784"/>
          <a:ext cx="8784976" cy="525658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17122213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500228779"/>
              </p:ext>
            </p:extLst>
          </p:nvPr>
        </p:nvGraphicFramePr>
        <p:xfrm>
          <a:off x="251520" y="188640"/>
          <a:ext cx="8784976" cy="6336704"/>
        </p:xfrm>
        <a:graphic>
          <a:graphicData uri="http://schemas.openxmlformats.org/drawingml/2006/table">
            <a:tbl>
              <a:tblPr>
                <a:tableStyleId>{21E4AEA4-8DFA-4A89-87EB-49C32662AFE0}</a:tableStyleId>
              </a:tblPr>
              <a:tblGrid>
                <a:gridCol w="8784976"/>
              </a:tblGrid>
              <a:tr h="6336704">
                <a:tc>
                  <a:txBody>
                    <a:bodyPr/>
                    <a:lstStyle/>
                    <a:p>
                      <a:pPr indent="450215" algn="ctr">
                        <a:lnSpc>
                          <a:spcPct val="115000"/>
                        </a:lnSpc>
                        <a:spcAft>
                          <a:spcPts val="0"/>
                        </a:spcAft>
                      </a:pPr>
                      <a:r>
                        <a:rPr lang="uz-Latn-UZ" sz="2000" dirty="0">
                          <a:effectLst/>
                        </a:rPr>
                        <a:t>Asosiy adabiyotlar:</a:t>
                      </a:r>
                      <a:endParaRPr lang="ru-RU" sz="2000" dirty="0">
                        <a:effectLst/>
                      </a:endParaRPr>
                    </a:p>
                    <a:p>
                      <a:pPr indent="180340" algn="ctr">
                        <a:spcAft>
                          <a:spcPts val="0"/>
                        </a:spcAft>
                      </a:pPr>
                      <a:r>
                        <a:rPr lang="uz-Cyrl-UZ" sz="2000" dirty="0">
                          <a:effectLst/>
                        </a:rPr>
                        <a:t> </a:t>
                      </a:r>
                      <a:endParaRPr lang="ru-RU" sz="2000" dirty="0">
                        <a:effectLst/>
                      </a:endParaRPr>
                    </a:p>
                    <a:p>
                      <a:pPr marL="457200" indent="270510" algn="ctr">
                        <a:lnSpc>
                          <a:spcPct val="115000"/>
                        </a:lnSpc>
                        <a:spcAft>
                          <a:spcPts val="0"/>
                        </a:spcAft>
                      </a:pPr>
                      <a:r>
                        <a:rPr lang="uz-Cyrl-UZ" sz="2000" dirty="0">
                          <a:effectLst/>
                        </a:rPr>
                        <a:t> </a:t>
                      </a:r>
                      <a:endParaRPr lang="ru-RU" sz="2000" dirty="0">
                        <a:effectLst/>
                      </a:endParaRPr>
                    </a:p>
                    <a:p>
                      <a:pPr marL="342900" lvl="0" indent="-342900" algn="just">
                        <a:spcAft>
                          <a:spcPts val="0"/>
                        </a:spcAft>
                        <a:buFont typeface="+mj-lt"/>
                        <a:buAutoNum type="arabicPeriod"/>
                      </a:pPr>
                      <a:r>
                        <a:rPr lang="uz-Cyrl-UZ" sz="2000" dirty="0">
                          <a:effectLst/>
                        </a:rPr>
                        <a:t>Саматов Г.А., Ёдгоров Ж.Ё.,Рустамова И.Б Қишлоқ хўжалиги ишлаб чиқаришини ташкил этиш. Дарслик. «Ўзбекистон миллий энциклопедияси». – Тошкент: ТошДАУ тахририят-нашриёт бўлими, 2005. – 508 б.</a:t>
                      </a:r>
                      <a:endParaRPr lang="ru-RU" sz="2000" dirty="0">
                        <a:effectLst/>
                      </a:endParaRPr>
                    </a:p>
                    <a:p>
                      <a:pPr marL="342900" lvl="0" indent="-342900" algn="just">
                        <a:spcAft>
                          <a:spcPts val="0"/>
                        </a:spcAft>
                        <a:buFont typeface="+mj-lt"/>
                        <a:buAutoNum type="arabicPeriod"/>
                      </a:pPr>
                      <a:r>
                        <a:rPr lang="uz-Cyrl-UZ" sz="2000" dirty="0">
                          <a:effectLst/>
                        </a:rPr>
                        <a:t>Саматов Г.А., Рустамова И.Б. Қишлоқ хўжалиги ишлаб чиқаришини ташкил этиш. Маъруза матни. – Тошкент: ТошДАУ тахририят-нашриёт бўлими, 2008. – 120 б.</a:t>
                      </a:r>
                      <a:endParaRPr lang="ru-RU" sz="2000" dirty="0">
                        <a:effectLst/>
                      </a:endParaRPr>
                    </a:p>
                    <a:p>
                      <a:pPr marL="342900" lvl="0" indent="-342900" algn="just">
                        <a:spcAft>
                          <a:spcPts val="0"/>
                        </a:spcAft>
                        <a:buFont typeface="+mj-lt"/>
                        <a:buAutoNum type="arabicPeriod"/>
                      </a:pPr>
                      <a:r>
                        <a:rPr lang="uz-Cyrl-UZ" sz="2000" dirty="0">
                          <a:effectLst/>
                        </a:rPr>
                        <a:t>Саматов Г.А., Рустамова И.Б, Гайбуллаев О.Б. Қишлоқ хўжалиги ишлаб чиқаришини ташкил этиш фанидан амалиёт дарслари учун услубий кўлланма. – Тошкент: ТошДАУ тахририят-нашриёт бўлими, 2008. – 120 б.</a:t>
                      </a:r>
                      <a:endParaRPr lang="ru-RU" sz="2000" dirty="0">
                        <a:effectLst/>
                      </a:endParaRPr>
                    </a:p>
                    <a:p>
                      <a:pPr marL="342900" lvl="0" indent="-342900" algn="just">
                        <a:spcAft>
                          <a:spcPts val="0"/>
                        </a:spcAft>
                        <a:buFont typeface="+mj-lt"/>
                        <a:buAutoNum type="arabicPeriod"/>
                      </a:pPr>
                      <a:r>
                        <a:rPr lang="uz-Cyrl-UZ" sz="2000" dirty="0">
                          <a:effectLst/>
                        </a:rPr>
                        <a:t>Жўраев Ф. Қишлоқ хўжалик корхоналарида ишлаб чиқаришни ташкил этиш. Дарслик. – Самарқанд: Самарқанд қишлоқ хўжалик институти, 2004й.</a:t>
                      </a:r>
                      <a:endParaRPr lang="ru-RU" sz="2000" dirty="0">
                        <a:effectLst/>
                      </a:endParaRPr>
                    </a:p>
                    <a:p>
                      <a:pPr indent="228600" algn="just">
                        <a:spcAft>
                          <a:spcPts val="0"/>
                        </a:spcAft>
                      </a:pPr>
                      <a:r>
                        <a:rPr lang="uz-Cyrl-UZ" sz="2000" dirty="0">
                          <a:effectLst/>
                        </a:rPr>
                        <a:t>5.Хакимов.Р, Юсупов.Э.Д. ”Агросаноат мажмуаси иқтисодиёти”. Ўқув қўлланма. Тошкент-2004 й. </a:t>
                      </a:r>
                      <a:endParaRPr lang="ru-RU" sz="2000" dirty="0">
                        <a:effectLst/>
                        <a:latin typeface="Times New Roman" pitchFamily="18" charset="0"/>
                        <a:ea typeface="Times New Roman"/>
                        <a:cs typeface="Times New Roman" pitchFamily="18" charset="0"/>
                      </a:endParaRPr>
                    </a:p>
                  </a:txBody>
                  <a:tcPr marL="114300" marR="114300" marT="0" marB="0"/>
                </a:tc>
              </a:tr>
            </a:tbl>
          </a:graphicData>
        </a:graphic>
      </p:graphicFrame>
    </p:spTree>
    <p:extLst>
      <p:ext uri="{BB962C8B-B14F-4D97-AF65-F5344CB8AC3E}">
        <p14:creationId xmlns:p14="http://schemas.microsoft.com/office/powerpoint/2010/main" val="394686925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410888549"/>
              </p:ext>
            </p:extLst>
          </p:nvPr>
        </p:nvGraphicFramePr>
        <p:xfrm>
          <a:off x="251520" y="188640"/>
          <a:ext cx="8784976" cy="6336704"/>
        </p:xfrm>
        <a:graphic>
          <a:graphicData uri="http://schemas.openxmlformats.org/drawingml/2006/table">
            <a:tbl>
              <a:tblPr>
                <a:tableStyleId>{21E4AEA4-8DFA-4A89-87EB-49C32662AFE0}</a:tableStyleId>
              </a:tblPr>
              <a:tblGrid>
                <a:gridCol w="8784976"/>
              </a:tblGrid>
              <a:tr h="6336704">
                <a:tc>
                  <a:txBody>
                    <a:bodyPr/>
                    <a:lstStyle/>
                    <a:p>
                      <a:pPr marL="457200" algn="ctr">
                        <a:lnSpc>
                          <a:spcPct val="115000"/>
                        </a:lnSpc>
                        <a:spcAft>
                          <a:spcPts val="0"/>
                        </a:spcAft>
                      </a:pPr>
                      <a:r>
                        <a:rPr lang="uz-Latn-UZ" sz="2400" b="1" dirty="0">
                          <a:solidFill>
                            <a:srgbClr val="000000"/>
                          </a:solidFill>
                          <a:effectLst/>
                          <a:latin typeface="Times New Roman"/>
                          <a:ea typeface="Times New Roman"/>
                        </a:rPr>
                        <a:t>Xorijiy adabiyotlar:</a:t>
                      </a:r>
                      <a:endParaRPr lang="ru-RU" sz="2400" dirty="0">
                        <a:effectLst/>
                        <a:latin typeface="Times New Roman"/>
                        <a:ea typeface="Times New Roman"/>
                      </a:endParaRPr>
                    </a:p>
                    <a:p>
                      <a:pPr marL="180340" algn="just">
                        <a:spcAft>
                          <a:spcPts val="0"/>
                        </a:spcAft>
                      </a:pPr>
                      <a:r>
                        <a:rPr lang="uz-Cyrl-UZ" sz="2400" dirty="0">
                          <a:effectLst/>
                          <a:latin typeface="Times New Roman"/>
                          <a:ea typeface="Times New Roman"/>
                        </a:rPr>
                        <a:t> </a:t>
                      </a:r>
                      <a:endParaRPr lang="ru-RU" sz="2400" dirty="0">
                        <a:effectLst/>
                        <a:latin typeface="Times New Roman"/>
                        <a:ea typeface="Times New Roman"/>
                      </a:endParaRPr>
                    </a:p>
                    <a:p>
                      <a:pPr marL="342900" lvl="0" indent="-342900" algn="just">
                        <a:spcAft>
                          <a:spcPts val="0"/>
                        </a:spcAft>
                        <a:buFont typeface="+mj-lt"/>
                        <a:buAutoNum type="arabicPeriod"/>
                      </a:pPr>
                      <a:r>
                        <a:rPr lang="en-US" sz="2400" dirty="0" err="1">
                          <a:effectLst/>
                          <a:latin typeface="Times New Roman"/>
                          <a:ea typeface="Times New Roman"/>
                          <a:cs typeface="Times New Roman"/>
                        </a:rPr>
                        <a:t>Agrarmanagement</a:t>
                      </a:r>
                      <a:r>
                        <a:rPr lang="en-US" sz="2400" dirty="0">
                          <a:effectLst/>
                          <a:latin typeface="Times New Roman"/>
                          <a:ea typeface="Times New Roman"/>
                          <a:cs typeface="Times New Roman"/>
                        </a:rPr>
                        <a:t> Jens </a:t>
                      </a:r>
                      <a:r>
                        <a:rPr lang="en-US" sz="2400" dirty="0" err="1">
                          <a:effectLst/>
                          <a:latin typeface="Times New Roman"/>
                          <a:ea typeface="Times New Roman"/>
                          <a:cs typeface="Times New Roman"/>
                        </a:rPr>
                        <a:t>Pape</a:t>
                      </a:r>
                      <a:r>
                        <a:rPr lang="en-US" sz="2400" dirty="0">
                          <a:effectLst/>
                          <a:latin typeface="Times New Roman"/>
                          <a:ea typeface="Times New Roman"/>
                          <a:cs typeface="Times New Roman"/>
                        </a:rPr>
                        <a:t>, Clemens </a:t>
                      </a:r>
                      <a:r>
                        <a:rPr lang="en-US" sz="2400" dirty="0" err="1">
                          <a:effectLst/>
                          <a:latin typeface="Times New Roman"/>
                          <a:ea typeface="Times New Roman"/>
                          <a:cs typeface="Times New Roman"/>
                        </a:rPr>
                        <a:t>Morath</a:t>
                      </a:r>
                      <a:r>
                        <a:rPr lang="en-US" sz="2400" dirty="0">
                          <a:effectLst/>
                          <a:latin typeface="Times New Roman"/>
                          <a:ea typeface="Times New Roman"/>
                          <a:cs typeface="Times New Roman"/>
                        </a:rPr>
                        <a:t>, Reiner </a:t>
                      </a:r>
                      <a:r>
                        <a:rPr lang="en-US" sz="2400" dirty="0" err="1">
                          <a:effectLst/>
                          <a:latin typeface="Times New Roman"/>
                          <a:ea typeface="Times New Roman"/>
                          <a:cs typeface="Times New Roman"/>
                        </a:rPr>
                        <a:t>doluschitz</a:t>
                      </a:r>
                      <a:r>
                        <a:rPr lang="en-US" sz="2400" dirty="0">
                          <a:effectLst/>
                          <a:latin typeface="Times New Roman"/>
                          <a:ea typeface="Times New Roman"/>
                          <a:cs typeface="Times New Roman"/>
                        </a:rPr>
                        <a:t> ISBN-10:3-8252-3587-4, EAN:978382523587</a:t>
                      </a:r>
                      <a:endParaRPr lang="ru-RU" sz="2400" dirty="0">
                        <a:effectLst/>
                        <a:latin typeface="Times New Roman"/>
                        <a:ea typeface="Times New Roman"/>
                        <a:cs typeface="Times New Roman"/>
                      </a:endParaRPr>
                    </a:p>
                    <a:p>
                      <a:pPr marL="342900" lvl="0" indent="-342900" algn="just">
                        <a:spcAft>
                          <a:spcPts val="0"/>
                        </a:spcAft>
                        <a:buFont typeface="+mj-lt"/>
                        <a:buAutoNum type="arabicPeriod"/>
                      </a:pPr>
                      <a:r>
                        <a:rPr lang="en-US" sz="2400" dirty="0" err="1">
                          <a:effectLst/>
                          <a:latin typeface="Times New Roman"/>
                          <a:ea typeface="Times New Roman"/>
                          <a:cs typeface="Times New Roman"/>
                        </a:rPr>
                        <a:t>Barrick</a:t>
                      </a:r>
                      <a:r>
                        <a:rPr lang="en-US" sz="2400" dirty="0">
                          <a:effectLst/>
                          <a:latin typeface="Times New Roman"/>
                          <a:ea typeface="Times New Roman"/>
                          <a:cs typeface="Times New Roman"/>
                        </a:rPr>
                        <a:t>, R. K. Harmon, H. L. Animal Production and Management Ed: Gregg Division McGraw-Hill (1988-02-01) ISBN 10: 007003852X / ISBN 13: 9780070038523</a:t>
                      </a:r>
                      <a:endParaRPr lang="ru-RU" sz="2400" dirty="0">
                        <a:effectLst/>
                        <a:latin typeface="Times New Roman"/>
                        <a:ea typeface="Times New Roman"/>
                        <a:cs typeface="Times New Roman"/>
                      </a:endParaRPr>
                    </a:p>
                    <a:p>
                      <a:pPr marL="342900" lvl="0" indent="-342900" algn="just">
                        <a:spcAft>
                          <a:spcPts val="0"/>
                        </a:spcAft>
                        <a:buFont typeface="+mj-lt"/>
                        <a:buAutoNum type="arabicPeriod"/>
                      </a:pPr>
                      <a:r>
                        <a:rPr lang="en-US" sz="2400" dirty="0">
                          <a:effectLst/>
                          <a:latin typeface="Times New Roman"/>
                          <a:ea typeface="Times New Roman"/>
                          <a:cs typeface="Times New Roman"/>
                        </a:rPr>
                        <a:t>Connor, D. J.; Loomis, R.S.; </a:t>
                      </a:r>
                      <a:r>
                        <a:rPr lang="en-US" sz="2400" dirty="0" err="1">
                          <a:effectLst/>
                          <a:latin typeface="Times New Roman"/>
                          <a:ea typeface="Times New Roman"/>
                          <a:cs typeface="Times New Roman"/>
                        </a:rPr>
                        <a:t>Cassman</a:t>
                      </a:r>
                      <a:r>
                        <a:rPr lang="en-US" sz="2400" dirty="0">
                          <a:effectLst/>
                          <a:latin typeface="Times New Roman"/>
                          <a:ea typeface="Times New Roman"/>
                          <a:cs typeface="Times New Roman"/>
                        </a:rPr>
                        <a:t>, K.G. 2011. </a:t>
                      </a:r>
                      <a:r>
                        <a:rPr lang="en-US" sz="2400" dirty="0" err="1">
                          <a:effectLst/>
                          <a:latin typeface="Times New Roman"/>
                          <a:ea typeface="Times New Roman"/>
                          <a:cs typeface="Times New Roman"/>
                        </a:rPr>
                        <a:t>Grop</a:t>
                      </a:r>
                      <a:r>
                        <a:rPr lang="en-US" sz="2400" dirty="0">
                          <a:effectLst/>
                          <a:latin typeface="Times New Roman"/>
                          <a:ea typeface="Times New Roman"/>
                          <a:cs typeface="Times New Roman"/>
                        </a:rPr>
                        <a:t> Ecology. </a:t>
                      </a:r>
                      <a:r>
                        <a:rPr lang="en-US" sz="2400" dirty="0" err="1">
                          <a:effectLst/>
                          <a:latin typeface="Times New Roman"/>
                          <a:ea typeface="Times New Roman"/>
                          <a:cs typeface="Times New Roman"/>
                        </a:rPr>
                        <a:t>Productiviti</a:t>
                      </a:r>
                      <a:r>
                        <a:rPr lang="en-US" sz="2400" dirty="0">
                          <a:effectLst/>
                          <a:latin typeface="Times New Roman"/>
                          <a:ea typeface="Times New Roman"/>
                          <a:cs typeface="Times New Roman"/>
                        </a:rPr>
                        <a:t> and Management in Agricultural Systems. University Press ISBN: 9780521744034.</a:t>
                      </a:r>
                      <a:endParaRPr lang="ru-RU" sz="2400" dirty="0">
                        <a:effectLst/>
                        <a:latin typeface="Times New Roman"/>
                        <a:ea typeface="Times New Roman"/>
                        <a:cs typeface="Times New Roman"/>
                      </a:endParaRPr>
                    </a:p>
                    <a:p>
                      <a:pPr marL="342900" lvl="0" indent="-342900" algn="just">
                        <a:spcAft>
                          <a:spcPts val="0"/>
                        </a:spcAft>
                        <a:buFont typeface="+mj-lt"/>
                        <a:buAutoNum type="arabicPeriod"/>
                      </a:pPr>
                      <a:r>
                        <a:rPr lang="en-US" sz="2400" dirty="0" err="1">
                          <a:effectLst/>
                          <a:latin typeface="Times New Roman"/>
                          <a:ea typeface="Times New Roman"/>
                          <a:cs typeface="Times New Roman"/>
                        </a:rPr>
                        <a:t>Modernes</a:t>
                      </a:r>
                      <a:r>
                        <a:rPr lang="en-US" sz="2400" dirty="0">
                          <a:effectLst/>
                          <a:latin typeface="Times New Roman"/>
                          <a:ea typeface="Times New Roman"/>
                          <a:cs typeface="Times New Roman"/>
                        </a:rPr>
                        <a:t> </a:t>
                      </a:r>
                      <a:r>
                        <a:rPr lang="en-US" sz="2400" dirty="0" err="1">
                          <a:effectLst/>
                          <a:latin typeface="Times New Roman"/>
                          <a:ea typeface="Times New Roman"/>
                          <a:cs typeface="Times New Roman"/>
                        </a:rPr>
                        <a:t>Agrarmanagement</a:t>
                      </a:r>
                      <a:r>
                        <a:rPr lang="en-US" sz="2400" dirty="0">
                          <a:effectLst/>
                          <a:latin typeface="Times New Roman"/>
                          <a:ea typeface="Times New Roman"/>
                          <a:cs typeface="Times New Roman"/>
                        </a:rPr>
                        <a:t>: </a:t>
                      </a:r>
                      <a:r>
                        <a:rPr lang="en-US" sz="2400" dirty="0" err="1">
                          <a:effectLst/>
                          <a:latin typeface="Times New Roman"/>
                          <a:ea typeface="Times New Roman"/>
                          <a:cs typeface="Times New Roman"/>
                        </a:rPr>
                        <a:t>Betriebswirtschaftliche</a:t>
                      </a:r>
                      <a:r>
                        <a:rPr lang="en-US" sz="2400" dirty="0">
                          <a:effectLst/>
                          <a:latin typeface="Times New Roman"/>
                          <a:ea typeface="Times New Roman"/>
                          <a:cs typeface="Times New Roman"/>
                        </a:rPr>
                        <a:t> </a:t>
                      </a:r>
                      <a:r>
                        <a:rPr lang="en-US" sz="2400" dirty="0" err="1">
                          <a:effectLst/>
                          <a:latin typeface="Times New Roman"/>
                          <a:ea typeface="Times New Roman"/>
                          <a:cs typeface="Times New Roman"/>
                        </a:rPr>
                        <a:t>Analyse</a:t>
                      </a:r>
                      <a:r>
                        <a:rPr lang="en-US" sz="2400" dirty="0">
                          <a:effectLst/>
                          <a:latin typeface="Times New Roman"/>
                          <a:ea typeface="Times New Roman"/>
                          <a:cs typeface="Times New Roman"/>
                        </a:rPr>
                        <a:t>-und </a:t>
                      </a:r>
                      <a:r>
                        <a:rPr lang="en-US" sz="2400" dirty="0" err="1">
                          <a:effectLst/>
                          <a:latin typeface="Times New Roman"/>
                          <a:ea typeface="Times New Roman"/>
                          <a:cs typeface="Times New Roman"/>
                        </a:rPr>
                        <a:t>Planungsvefahren</a:t>
                      </a:r>
                      <a:r>
                        <a:rPr lang="en-US" sz="2400" dirty="0">
                          <a:effectLst/>
                          <a:latin typeface="Times New Roman"/>
                          <a:ea typeface="Times New Roman"/>
                          <a:cs typeface="Times New Roman"/>
                        </a:rPr>
                        <a:t> </a:t>
                      </a:r>
                      <a:r>
                        <a:rPr lang="en-US" sz="2400" dirty="0" err="1">
                          <a:effectLst/>
                          <a:latin typeface="Times New Roman"/>
                          <a:ea typeface="Times New Roman"/>
                          <a:cs typeface="Times New Roman"/>
                        </a:rPr>
                        <a:t>MuBhoff</a:t>
                      </a:r>
                      <a:r>
                        <a:rPr lang="en-US" sz="2400" dirty="0">
                          <a:effectLst/>
                          <a:latin typeface="Times New Roman"/>
                          <a:ea typeface="Times New Roman"/>
                          <a:cs typeface="Times New Roman"/>
                        </a:rPr>
                        <a:t>, </a:t>
                      </a:r>
                      <a:r>
                        <a:rPr lang="en-US" sz="2400" dirty="0" err="1">
                          <a:effectLst/>
                          <a:latin typeface="Times New Roman"/>
                          <a:ea typeface="Times New Roman"/>
                          <a:cs typeface="Times New Roman"/>
                        </a:rPr>
                        <a:t>Hirschauer</a:t>
                      </a:r>
                      <a:r>
                        <a:rPr lang="en-US" sz="2400" dirty="0">
                          <a:effectLst/>
                          <a:latin typeface="Times New Roman"/>
                          <a:ea typeface="Times New Roman"/>
                          <a:cs typeface="Times New Roman"/>
                        </a:rPr>
                        <a:t> (2013) 3. </a:t>
                      </a:r>
                      <a:r>
                        <a:rPr lang="en-US" sz="2400" dirty="0" err="1">
                          <a:effectLst/>
                          <a:latin typeface="Times New Roman"/>
                          <a:ea typeface="Times New Roman"/>
                          <a:cs typeface="Times New Roman"/>
                        </a:rPr>
                        <a:t>Auflage</a:t>
                      </a:r>
                      <a:r>
                        <a:rPr lang="en-US" sz="2400" dirty="0">
                          <a:effectLst/>
                          <a:latin typeface="Times New Roman"/>
                          <a:ea typeface="Times New Roman"/>
                          <a:cs typeface="Times New Roman"/>
                        </a:rPr>
                        <a:t>, </a:t>
                      </a:r>
                      <a:r>
                        <a:rPr lang="en-US" sz="2400" dirty="0" err="1">
                          <a:effectLst/>
                          <a:latin typeface="Times New Roman"/>
                          <a:ea typeface="Times New Roman"/>
                          <a:cs typeface="Times New Roman"/>
                        </a:rPr>
                        <a:t>Vahlen-Verlag</a:t>
                      </a:r>
                      <a:r>
                        <a:rPr lang="en-US" sz="2400" dirty="0">
                          <a:effectLst/>
                          <a:latin typeface="Times New Roman"/>
                          <a:ea typeface="Times New Roman"/>
                          <a:cs typeface="Times New Roman"/>
                        </a:rPr>
                        <a:t>, </a:t>
                      </a:r>
                      <a:r>
                        <a:rPr lang="en-US" sz="2400" dirty="0" err="1">
                          <a:effectLst/>
                          <a:latin typeface="Times New Roman"/>
                          <a:ea typeface="Times New Roman"/>
                          <a:cs typeface="Times New Roman"/>
                        </a:rPr>
                        <a:t>Munchen</a:t>
                      </a:r>
                      <a:r>
                        <a:rPr lang="en-US" sz="2400" dirty="0">
                          <a:effectLst/>
                          <a:latin typeface="Times New Roman"/>
                          <a:ea typeface="Times New Roman"/>
                          <a:cs typeface="Times New Roman"/>
                        </a:rPr>
                        <a:t>.</a:t>
                      </a:r>
                      <a:endParaRPr lang="ru-RU" sz="2400" dirty="0">
                        <a:effectLst/>
                        <a:latin typeface="Times New Roman"/>
                        <a:ea typeface="Times New Roman"/>
                        <a:cs typeface="Times New Roman"/>
                      </a:endParaRPr>
                    </a:p>
                  </a:txBody>
                  <a:tcPr marL="114300" marR="114300" marT="0" marB="0"/>
                </a:tc>
              </a:tr>
            </a:tbl>
          </a:graphicData>
        </a:graphic>
      </p:graphicFrame>
    </p:spTree>
    <p:extLst>
      <p:ext uri="{BB962C8B-B14F-4D97-AF65-F5344CB8AC3E}">
        <p14:creationId xmlns:p14="http://schemas.microsoft.com/office/powerpoint/2010/main" val="377707542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26269416"/>
              </p:ext>
            </p:extLst>
          </p:nvPr>
        </p:nvGraphicFramePr>
        <p:xfrm>
          <a:off x="251520" y="188640"/>
          <a:ext cx="8784976" cy="6350508"/>
        </p:xfrm>
        <a:graphic>
          <a:graphicData uri="http://schemas.openxmlformats.org/drawingml/2006/table">
            <a:tbl>
              <a:tblPr>
                <a:tableStyleId>{21E4AEA4-8DFA-4A89-87EB-49C32662AFE0}</a:tableStyleId>
              </a:tblPr>
              <a:tblGrid>
                <a:gridCol w="8784976"/>
              </a:tblGrid>
              <a:tr h="6336704">
                <a:tc>
                  <a:txBody>
                    <a:bodyPr/>
                    <a:lstStyle/>
                    <a:p>
                      <a:pPr marL="457200" algn="ctr">
                        <a:lnSpc>
                          <a:spcPct val="115000"/>
                        </a:lnSpc>
                        <a:spcAft>
                          <a:spcPts val="0"/>
                        </a:spcAft>
                      </a:pPr>
                      <a:r>
                        <a:rPr lang="uz-Latn-UZ" sz="1800" b="1" dirty="0">
                          <a:solidFill>
                            <a:srgbClr val="000000"/>
                          </a:solidFill>
                          <a:effectLst/>
                          <a:latin typeface="Times New Roman"/>
                          <a:ea typeface="Times New Roman"/>
                        </a:rPr>
                        <a:t>Qo’shimcha adabiyotlar</a:t>
                      </a:r>
                      <a:endParaRPr lang="ru-RU" sz="1800" dirty="0">
                        <a:effectLst/>
                        <a:latin typeface="Times New Roman"/>
                        <a:ea typeface="Times New Roman"/>
                      </a:endParaRPr>
                    </a:p>
                    <a:p>
                      <a:pPr indent="180340" algn="ctr">
                        <a:spcAft>
                          <a:spcPts val="0"/>
                        </a:spcAft>
                        <a:tabLst>
                          <a:tab pos="228600" algn="l"/>
                        </a:tabLst>
                      </a:pPr>
                      <a:r>
                        <a:rPr lang="uz-Cyrl-UZ" sz="1800" b="1" dirty="0">
                          <a:effectLst/>
                          <a:latin typeface="Times New Roman"/>
                          <a:ea typeface="Times New Roman"/>
                        </a:rPr>
                        <a:t> </a:t>
                      </a:r>
                      <a:endParaRPr lang="ru-RU" sz="1800" dirty="0">
                        <a:effectLst/>
                        <a:latin typeface="Times New Roman"/>
                        <a:ea typeface="Times New Roman"/>
                      </a:endParaRPr>
                    </a:p>
                    <a:p>
                      <a:pPr indent="228600" algn="just">
                        <a:spcAft>
                          <a:spcPts val="0"/>
                        </a:spcAft>
                      </a:pPr>
                      <a:r>
                        <a:rPr lang="uz-Cyrl-UZ" sz="1800" dirty="0">
                          <a:effectLst/>
                          <a:latin typeface="Times New Roman"/>
                          <a:ea typeface="Times New Roman"/>
                        </a:rPr>
                        <a:t>1. </a:t>
                      </a:r>
                      <a:r>
                        <a:rPr lang="uz-Latn-UZ" sz="1800" dirty="0">
                          <a:effectLst/>
                          <a:latin typeface="Times New Roman"/>
                          <a:ea typeface="Times New Roman"/>
                        </a:rPr>
                        <a:t>Ўзбекистон Республикаси </a:t>
                      </a:r>
                      <a:r>
                        <a:rPr lang="uz-Cyrl-UZ" sz="1800" dirty="0">
                          <a:effectLst/>
                          <a:latin typeface="Times New Roman"/>
                          <a:ea typeface="Times New Roman"/>
                        </a:rPr>
                        <a:t>П</a:t>
                      </a:r>
                      <a:r>
                        <a:rPr lang="uz-Latn-UZ" sz="1800" dirty="0">
                          <a:effectLst/>
                          <a:latin typeface="Times New Roman"/>
                          <a:ea typeface="Times New Roman"/>
                        </a:rPr>
                        <a:t>резидентининг </a:t>
                      </a:r>
                      <a:r>
                        <a:rPr lang="uz-Cyrl-UZ" sz="1800" dirty="0">
                          <a:effectLst/>
                          <a:latin typeface="Times New Roman"/>
                          <a:ea typeface="Times New Roman"/>
                        </a:rPr>
                        <a:t>2</a:t>
                      </a:r>
                      <a:r>
                        <a:rPr lang="uz-Latn-UZ" sz="1800" dirty="0">
                          <a:effectLst/>
                          <a:latin typeface="Times New Roman"/>
                          <a:ea typeface="Times New Roman"/>
                        </a:rPr>
                        <a:t>2 октябрь 2012 йилдаги </a:t>
                      </a:r>
                      <a:r>
                        <a:rPr lang="uz-Cyrl-UZ" sz="1800" dirty="0">
                          <a:effectLst/>
                          <a:latin typeface="Times New Roman"/>
                          <a:ea typeface="Times New Roman"/>
                        </a:rPr>
                        <a:t>«</a:t>
                      </a:r>
                      <a:r>
                        <a:rPr lang="uz-Latn-UZ" sz="1800" dirty="0">
                          <a:effectLst/>
                          <a:latin typeface="Times New Roman"/>
                          <a:ea typeface="Times New Roman"/>
                        </a:rPr>
                        <a:t>Ўзбекистонда фермерлик  фаолиятини ташкил қилишни янада такомиллаштириш ва уни ри</a:t>
                      </a:r>
                      <a:r>
                        <a:rPr lang="uz-Cyrl-UZ" sz="1800" dirty="0">
                          <a:effectLst/>
                          <a:latin typeface="Times New Roman"/>
                          <a:ea typeface="Times New Roman"/>
                        </a:rPr>
                        <a:t>в</a:t>
                      </a:r>
                      <a:r>
                        <a:rPr lang="uz-Latn-UZ" sz="1800" dirty="0">
                          <a:effectLst/>
                          <a:latin typeface="Times New Roman"/>
                          <a:ea typeface="Times New Roman"/>
                        </a:rPr>
                        <a:t>ожлантириш чора- тадбирлари тўғрисида</a:t>
                      </a:r>
                      <a:r>
                        <a:rPr lang="uz-Cyrl-UZ" sz="1800" dirty="0">
                          <a:effectLst/>
                          <a:latin typeface="Times New Roman"/>
                          <a:ea typeface="Times New Roman"/>
                        </a:rPr>
                        <a:t>”ги ПФ-4478- сонли Ф</a:t>
                      </a:r>
                      <a:r>
                        <a:rPr lang="uz-Latn-UZ" sz="1800" dirty="0">
                          <a:effectLst/>
                          <a:latin typeface="Times New Roman"/>
                          <a:ea typeface="Times New Roman"/>
                        </a:rPr>
                        <a:t>армони</a:t>
                      </a:r>
                      <a:r>
                        <a:rPr lang="uz-Cyrl-UZ" sz="1800" dirty="0">
                          <a:effectLst/>
                          <a:latin typeface="Times New Roman"/>
                          <a:ea typeface="Times New Roman"/>
                        </a:rPr>
                        <a:t>.  </a:t>
                      </a:r>
                      <a:endParaRPr lang="ru-RU" sz="1800" dirty="0">
                        <a:effectLst/>
                        <a:latin typeface="Times New Roman"/>
                        <a:ea typeface="Times New Roman"/>
                      </a:endParaRPr>
                    </a:p>
                    <a:p>
                      <a:pPr indent="228600" algn="just">
                        <a:spcAft>
                          <a:spcPts val="0"/>
                        </a:spcAft>
                      </a:pPr>
                      <a:r>
                        <a:rPr lang="uz-Cyrl-UZ" sz="1800" dirty="0">
                          <a:effectLst/>
                          <a:latin typeface="Times New Roman"/>
                          <a:ea typeface="Times New Roman"/>
                        </a:rPr>
                        <a:t>2.Ўзбекистон Республикаси Президентининг 2015 йил 29 сентябрда Наманган вилоятига  29-30 сентябрь кунлари Фарғона вилоятига ташрифлари чоғида берган топшириқлари бўйича чора - тадбирлар. </a:t>
                      </a:r>
                      <a:endParaRPr lang="ru-RU" sz="1800" dirty="0">
                        <a:effectLst/>
                        <a:latin typeface="Times New Roman"/>
                        <a:ea typeface="Times New Roman"/>
                      </a:endParaRPr>
                    </a:p>
                    <a:p>
                      <a:pPr algn="just">
                        <a:spcAft>
                          <a:spcPts val="0"/>
                        </a:spcAft>
                      </a:pPr>
                      <a:r>
                        <a:rPr lang="uz-Cyrl-UZ" sz="1800" dirty="0">
                          <a:effectLst/>
                          <a:latin typeface="Times New Roman"/>
                          <a:ea typeface="Times New Roman"/>
                        </a:rPr>
                        <a:t>3.Абдуғаниев А., Абдуғаниев А.А. Қишлоқ хўжалиги иқтисодиёти. – Т.: «Ўзбекистон Ёзувчилар уюшмаси Адабиёт Жамғармаси», 2004. – 346 бет.</a:t>
                      </a:r>
                      <a:endParaRPr lang="ru-RU" sz="1800" dirty="0">
                        <a:effectLst/>
                        <a:latin typeface="Times New Roman"/>
                        <a:ea typeface="Times New Roman"/>
                      </a:endParaRPr>
                    </a:p>
                    <a:p>
                      <a:pPr algn="just">
                        <a:spcAft>
                          <a:spcPts val="0"/>
                        </a:spcAft>
                      </a:pPr>
                      <a:r>
                        <a:rPr lang="uz-Cyrl-UZ" sz="1800" dirty="0">
                          <a:effectLst/>
                          <a:latin typeface="Times New Roman"/>
                          <a:ea typeface="Times New Roman"/>
                        </a:rPr>
                        <a:t>4.Комилжонов Б.И. Инновациявий менежмент услубларини такомиллаштириш. – Тошкент: Ўзбекистон Республикаси Фанлар академияси “Фан” нашриёти, 2007.</a:t>
                      </a:r>
                      <a:endParaRPr lang="ru-RU" sz="1800" dirty="0">
                        <a:effectLst/>
                        <a:latin typeface="Times New Roman"/>
                        <a:ea typeface="Times New Roman"/>
                      </a:endParaRPr>
                    </a:p>
                    <a:p>
                      <a:pPr algn="just">
                        <a:spcAft>
                          <a:spcPts val="0"/>
                        </a:spcAft>
                      </a:pPr>
                      <a:r>
                        <a:rPr lang="uz-Cyrl-UZ" sz="1800" dirty="0">
                          <a:effectLst/>
                          <a:latin typeface="Times New Roman"/>
                          <a:ea typeface="Times New Roman"/>
                        </a:rPr>
                        <a:t>5.Саматов Ғ.А, Ёдгоров Ж.Ё, Рустамова И.Б. Қишлоқда замонавий бозор инфратузилмасини комплекс ривожлантириш ва сервис хизматини ташкил этишнинг асослари (фермерлар тайёрлаш ва қайта тайёрлаш бўйича бизнес мактаблар тингловчилари учун қўлланма).–Т.:ТошДАУ тахририяти 2004й.</a:t>
                      </a:r>
                      <a:endParaRPr lang="ru-RU" sz="1800" dirty="0">
                        <a:effectLst/>
                        <a:latin typeface="Times New Roman"/>
                        <a:ea typeface="Times New Roman"/>
                      </a:endParaRPr>
                    </a:p>
                    <a:p>
                      <a:pPr algn="just">
                        <a:spcAft>
                          <a:spcPts val="0"/>
                        </a:spcAft>
                      </a:pPr>
                      <a:r>
                        <a:rPr lang="uz-Cyrl-UZ" sz="1800" dirty="0">
                          <a:effectLst/>
                          <a:latin typeface="Times New Roman"/>
                          <a:ea typeface="Times New Roman"/>
                        </a:rPr>
                        <a:t>6.Умурзоқов У.П. ва бошқ. Фермер хўжалиги иқтисодиёти. Ўқув қўлланма. – Т.: “Иқтисод-молия”, 2007. – 276 б.</a:t>
                      </a:r>
                      <a:endParaRPr lang="ru-RU" sz="1800" dirty="0">
                        <a:effectLst/>
                        <a:latin typeface="Times New Roman"/>
                        <a:ea typeface="Times New Roman"/>
                      </a:endParaRPr>
                    </a:p>
                    <a:p>
                      <a:pPr algn="just">
                        <a:spcAft>
                          <a:spcPts val="0"/>
                        </a:spcAft>
                      </a:pPr>
                      <a:r>
                        <a:rPr lang="uz-Cyrl-UZ" sz="1800" dirty="0">
                          <a:effectLst/>
                          <a:latin typeface="Times New Roman"/>
                          <a:ea typeface="Times New Roman"/>
                        </a:rPr>
                        <a:t>7.Фармонов Т.Ҳ. Фермер хўжаликларини ривожлантириш истиқболлари. – Т.: «Янги аср авлоди», 2004. – 144 с.</a:t>
                      </a:r>
                      <a:endParaRPr lang="ru-RU" sz="1800" dirty="0">
                        <a:effectLst/>
                        <a:latin typeface="Times New Roman"/>
                        <a:ea typeface="Times New Roman"/>
                      </a:endParaRPr>
                    </a:p>
                    <a:p>
                      <a:pPr algn="just">
                        <a:spcAft>
                          <a:spcPts val="0"/>
                        </a:spcAft>
                      </a:pPr>
                      <a:r>
                        <a:rPr lang="ru-RU" sz="1800" dirty="0">
                          <a:effectLst/>
                          <a:latin typeface="Times New Roman"/>
                          <a:ea typeface="Times New Roman"/>
                        </a:rPr>
                        <a:t>8.Шакиров Ф.К., Королев Ю.Б., Пастухов А.К. и др. Организация сельскохозяйственного производства и менеджмент: учебник для вузов. – М.: Колос ООО, 2008. – 607 с. </a:t>
                      </a:r>
                    </a:p>
                  </a:txBody>
                  <a:tcPr marL="114300" marR="114300" marT="0" marB="0"/>
                </a:tc>
              </a:tr>
            </a:tbl>
          </a:graphicData>
        </a:graphic>
      </p:graphicFrame>
    </p:spTree>
    <p:extLst>
      <p:ext uri="{BB962C8B-B14F-4D97-AF65-F5344CB8AC3E}">
        <p14:creationId xmlns:p14="http://schemas.microsoft.com/office/powerpoint/2010/main" val="42081818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6" name="Содержимое 5"/>
          <p:cNvGraphicFramePr>
            <a:graphicFrameLocks noGrp="1"/>
          </p:cNvGraphicFramePr>
          <p:nvPr>
            <p:ph idx="1"/>
            <p:extLst>
              <p:ext uri="{D42A27DB-BD31-4B8C-83A1-F6EECF244321}">
                <p14:modId xmlns:p14="http://schemas.microsoft.com/office/powerpoint/2010/main" val="1431013079"/>
              </p:ext>
            </p:extLst>
          </p:nvPr>
        </p:nvGraphicFramePr>
        <p:xfrm>
          <a:off x="251520" y="1412776"/>
          <a:ext cx="8712968" cy="54452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Схема 4"/>
          <p:cNvGraphicFramePr/>
          <p:nvPr>
            <p:extLst>
              <p:ext uri="{D42A27DB-BD31-4B8C-83A1-F6EECF244321}">
                <p14:modId xmlns:p14="http://schemas.microsoft.com/office/powerpoint/2010/main" val="637801059"/>
              </p:ext>
            </p:extLst>
          </p:nvPr>
        </p:nvGraphicFramePr>
        <p:xfrm>
          <a:off x="323528" y="260648"/>
          <a:ext cx="8229600" cy="10668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89784362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 name="Содержимое 4"/>
          <p:cNvGraphicFramePr>
            <a:graphicFrameLocks noGrp="1"/>
          </p:cNvGraphicFramePr>
          <p:nvPr>
            <p:ph idx="1"/>
            <p:extLst>
              <p:ext uri="{D42A27DB-BD31-4B8C-83A1-F6EECF244321}">
                <p14:modId xmlns:p14="http://schemas.microsoft.com/office/powerpoint/2010/main" val="3274936224"/>
              </p:ext>
            </p:extLst>
          </p:nvPr>
        </p:nvGraphicFramePr>
        <p:xfrm>
          <a:off x="428596" y="1000108"/>
          <a:ext cx="8258204" cy="55744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5094908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 name="Содержимое 4"/>
          <p:cNvGraphicFramePr>
            <a:graphicFrameLocks noGrp="1"/>
          </p:cNvGraphicFramePr>
          <p:nvPr>
            <p:ph idx="1"/>
            <p:extLst>
              <p:ext uri="{D42A27DB-BD31-4B8C-83A1-F6EECF244321}">
                <p14:modId xmlns:p14="http://schemas.microsoft.com/office/powerpoint/2010/main" val="2337863935"/>
              </p:ext>
            </p:extLst>
          </p:nvPr>
        </p:nvGraphicFramePr>
        <p:xfrm>
          <a:off x="214282" y="571480"/>
          <a:ext cx="8472518" cy="60030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8890633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3425069032"/>
              </p:ext>
            </p:extLst>
          </p:nvPr>
        </p:nvGraphicFramePr>
        <p:xfrm>
          <a:off x="251520" y="188640"/>
          <a:ext cx="8229600" cy="1066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6" name="Содержимое 5"/>
          <p:cNvGraphicFramePr>
            <a:graphicFrameLocks noGrp="1"/>
          </p:cNvGraphicFramePr>
          <p:nvPr>
            <p:ph idx="1"/>
            <p:extLst>
              <p:ext uri="{D42A27DB-BD31-4B8C-83A1-F6EECF244321}">
                <p14:modId xmlns:p14="http://schemas.microsoft.com/office/powerpoint/2010/main" val="907590252"/>
              </p:ext>
            </p:extLst>
          </p:nvPr>
        </p:nvGraphicFramePr>
        <p:xfrm>
          <a:off x="251520" y="1484784"/>
          <a:ext cx="8229600" cy="516176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229078699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425223642"/>
              </p:ext>
            </p:extLst>
          </p:nvPr>
        </p:nvGraphicFramePr>
        <p:xfrm>
          <a:off x="395536" y="260648"/>
          <a:ext cx="8219256" cy="10850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Содержимое 4"/>
          <p:cNvGraphicFramePr>
            <a:graphicFrameLocks noGrp="1"/>
          </p:cNvGraphicFramePr>
          <p:nvPr>
            <p:ph idx="1"/>
            <p:extLst>
              <p:ext uri="{D42A27DB-BD31-4B8C-83A1-F6EECF244321}">
                <p14:modId xmlns:p14="http://schemas.microsoft.com/office/powerpoint/2010/main" val="893151818"/>
              </p:ext>
            </p:extLst>
          </p:nvPr>
        </p:nvGraphicFramePr>
        <p:xfrm>
          <a:off x="0" y="1484784"/>
          <a:ext cx="9144000" cy="537321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68637403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593596221"/>
              </p:ext>
            </p:extLst>
          </p:nvPr>
        </p:nvGraphicFramePr>
        <p:xfrm>
          <a:off x="323528" y="0"/>
          <a:ext cx="8820472" cy="14127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Содержимое 4"/>
          <p:cNvGraphicFramePr>
            <a:graphicFrameLocks noGrp="1"/>
          </p:cNvGraphicFramePr>
          <p:nvPr>
            <p:ph idx="1"/>
            <p:extLst>
              <p:ext uri="{D42A27DB-BD31-4B8C-83A1-F6EECF244321}">
                <p14:modId xmlns:p14="http://schemas.microsoft.com/office/powerpoint/2010/main" val="2588014296"/>
              </p:ext>
            </p:extLst>
          </p:nvPr>
        </p:nvGraphicFramePr>
        <p:xfrm>
          <a:off x="0" y="1340768"/>
          <a:ext cx="9144000" cy="537321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47360445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extLst>
              <p:ext uri="{D42A27DB-BD31-4B8C-83A1-F6EECF244321}">
                <p14:modId xmlns:p14="http://schemas.microsoft.com/office/powerpoint/2010/main" val="3327091621"/>
              </p:ext>
            </p:extLst>
          </p:nvPr>
        </p:nvGraphicFramePr>
        <p:xfrm>
          <a:off x="467544" y="188640"/>
          <a:ext cx="8496944" cy="66693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1831902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extLst>
              <p:ext uri="{D42A27DB-BD31-4B8C-83A1-F6EECF244321}">
                <p14:modId xmlns:p14="http://schemas.microsoft.com/office/powerpoint/2010/main" val="424108212"/>
              </p:ext>
            </p:extLst>
          </p:nvPr>
        </p:nvGraphicFramePr>
        <p:xfrm>
          <a:off x="467544" y="188640"/>
          <a:ext cx="8496944" cy="66693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7918809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274638"/>
            <a:ext cx="8538152" cy="1143000"/>
          </a:xfrm>
        </p:spPr>
        <p:txBody>
          <a:bodyPr>
            <a:normAutofit/>
          </a:bodyPr>
          <a:lstStyle/>
          <a:p>
            <a:pPr algn="ctr"/>
            <a:r>
              <a:rPr lang="en-US" sz="3200" b="1" dirty="0" err="1" smtClean="0">
                <a:latin typeface="Times New Roman" pitchFamily="18" charset="0"/>
                <a:cs typeface="Times New Roman" pitchFamily="18" charset="0"/>
              </a:rPr>
              <a:t>Qishloq</a:t>
            </a:r>
            <a:r>
              <a:rPr lang="en-US" sz="3200" b="1" dirty="0" smtClean="0">
                <a:latin typeface="Times New Roman" pitchFamily="18" charset="0"/>
                <a:cs typeface="Times New Roman" pitchFamily="18" charset="0"/>
              </a:rPr>
              <a:t> </a:t>
            </a:r>
            <a:r>
              <a:rPr lang="en-US" sz="3200" b="1" dirty="0" err="1" smtClean="0">
                <a:latin typeface="Times New Roman" pitchFamily="18" charset="0"/>
                <a:cs typeface="Times New Roman" pitchFamily="18" charset="0"/>
              </a:rPr>
              <a:t>xo’jaligi</a:t>
            </a:r>
            <a:r>
              <a:rPr lang="en-US" sz="3200" b="1" dirty="0" smtClean="0">
                <a:latin typeface="Times New Roman" pitchFamily="18" charset="0"/>
                <a:cs typeface="Times New Roman" pitchFamily="18" charset="0"/>
              </a:rPr>
              <a:t> </a:t>
            </a:r>
            <a:r>
              <a:rPr lang="en-US" sz="3200" b="1" dirty="0" err="1" smtClean="0">
                <a:latin typeface="Times New Roman" pitchFamily="18" charset="0"/>
                <a:cs typeface="Times New Roman" pitchFamily="18" charset="0"/>
              </a:rPr>
              <a:t>rivojlanishining</a:t>
            </a:r>
            <a:r>
              <a:rPr lang="en-US" sz="3200" b="1" dirty="0" smtClean="0">
                <a:latin typeface="Times New Roman" pitchFamily="18" charset="0"/>
                <a:cs typeface="Times New Roman" pitchFamily="18" charset="0"/>
              </a:rPr>
              <a:t> </a:t>
            </a:r>
            <a:r>
              <a:rPr lang="en-US" sz="3200" b="1" dirty="0" err="1" smtClean="0">
                <a:latin typeface="Times New Roman" pitchFamily="18" charset="0"/>
                <a:cs typeface="Times New Roman" pitchFamily="18" charset="0"/>
              </a:rPr>
              <a:t>asosiy</a:t>
            </a:r>
            <a:r>
              <a:rPr lang="en-US" sz="3200" b="1" dirty="0" smtClean="0">
                <a:latin typeface="Times New Roman" pitchFamily="18" charset="0"/>
                <a:cs typeface="Times New Roman" pitchFamily="18" charset="0"/>
              </a:rPr>
              <a:t> </a:t>
            </a:r>
            <a:r>
              <a:rPr lang="en-US" sz="3200" b="1" dirty="0" err="1" smtClean="0">
                <a:latin typeface="Times New Roman" pitchFamily="18" charset="0"/>
                <a:cs typeface="Times New Roman" pitchFamily="18" charset="0"/>
              </a:rPr>
              <a:t>makroiqtisodiy</a:t>
            </a:r>
            <a:r>
              <a:rPr lang="en-US" sz="3200" b="1" dirty="0" smtClean="0">
                <a:latin typeface="Times New Roman" pitchFamily="18" charset="0"/>
                <a:cs typeface="Times New Roman" pitchFamily="18" charset="0"/>
              </a:rPr>
              <a:t> </a:t>
            </a:r>
            <a:r>
              <a:rPr lang="en-US" sz="3200" b="1" dirty="0" err="1" smtClean="0">
                <a:latin typeface="Times New Roman" pitchFamily="18" charset="0"/>
                <a:cs typeface="Times New Roman" pitchFamily="18" charset="0"/>
              </a:rPr>
              <a:t>ko’rsatkichlari</a:t>
            </a:r>
            <a:r>
              <a:rPr lang="en-US" sz="3200" b="1" dirty="0" smtClean="0">
                <a:latin typeface="Times New Roman" pitchFamily="18" charset="0"/>
                <a:cs typeface="Times New Roman" pitchFamily="18" charset="0"/>
              </a:rPr>
              <a:t> (%)</a:t>
            </a:r>
            <a:endParaRPr lang="ru-RU" sz="3200" b="1" dirty="0">
              <a:latin typeface="Times New Roman" pitchFamily="18" charset="0"/>
              <a:cs typeface="Times New Roman" pitchFamily="18" charset="0"/>
            </a:endParaRPr>
          </a:p>
        </p:txBody>
      </p:sp>
      <p:graphicFrame>
        <p:nvGraphicFramePr>
          <p:cNvPr id="4" name="Диаграмма 3"/>
          <p:cNvGraphicFramePr>
            <a:graphicFrameLocks/>
          </p:cNvGraphicFramePr>
          <p:nvPr>
            <p:extLst>
              <p:ext uri="{D42A27DB-BD31-4B8C-83A1-F6EECF244321}">
                <p14:modId xmlns:p14="http://schemas.microsoft.com/office/powerpoint/2010/main" val="1303179800"/>
              </p:ext>
            </p:extLst>
          </p:nvPr>
        </p:nvGraphicFramePr>
        <p:xfrm>
          <a:off x="0" y="1484784"/>
          <a:ext cx="8892480" cy="5373216"/>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48976061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274638"/>
            <a:ext cx="8682168" cy="1143000"/>
          </a:xfrm>
        </p:spPr>
        <p:txBody>
          <a:bodyPr>
            <a:noAutofit/>
          </a:bodyPr>
          <a:lstStyle/>
          <a:p>
            <a:r>
              <a:rPr lang="en-US" sz="2400" b="1" dirty="0" err="1" smtClean="0">
                <a:effectLst/>
                <a:latin typeface="Times New Roman" pitchFamily="18" charset="0"/>
                <a:cs typeface="Times New Roman" pitchFamily="18" charset="0"/>
              </a:rPr>
              <a:t>Qishloq</a:t>
            </a:r>
            <a:r>
              <a:rPr lang="en-US" sz="2400" b="1" dirty="0" smtClean="0">
                <a:effectLst/>
                <a:latin typeface="Times New Roman" pitchFamily="18" charset="0"/>
                <a:cs typeface="Times New Roman" pitchFamily="18" charset="0"/>
              </a:rPr>
              <a:t> </a:t>
            </a:r>
            <a:r>
              <a:rPr lang="en-US" sz="2400" b="1" dirty="0" err="1" smtClean="0">
                <a:effectLst/>
                <a:latin typeface="Times New Roman" pitchFamily="18" charset="0"/>
                <a:cs typeface="Times New Roman" pitchFamily="18" charset="0"/>
              </a:rPr>
              <a:t>xo’jaligi</a:t>
            </a:r>
            <a:r>
              <a:rPr lang="uz-Cyrl-UZ" sz="2400" b="1" dirty="0" smtClean="0">
                <a:effectLst/>
                <a:latin typeface="Times New Roman" pitchFamily="18" charset="0"/>
                <a:cs typeface="Times New Roman" pitchFamily="18" charset="0"/>
              </a:rPr>
              <a:t> </a:t>
            </a:r>
            <a:r>
              <a:rPr lang="en-US" sz="2400" b="1" dirty="0" err="1" smtClean="0">
                <a:effectLst/>
                <a:latin typeface="Times New Roman" pitchFamily="18" charset="0"/>
                <a:cs typeface="Times New Roman" pitchFamily="18" charset="0"/>
              </a:rPr>
              <a:t>mahsulotlari</a:t>
            </a:r>
            <a:r>
              <a:rPr lang="uz-Cyrl-UZ" sz="2400" b="1" dirty="0" smtClean="0">
                <a:effectLst/>
                <a:latin typeface="Times New Roman" pitchFamily="18" charset="0"/>
                <a:cs typeface="Times New Roman" pitchFamily="18" charset="0"/>
              </a:rPr>
              <a:t> </a:t>
            </a:r>
            <a:r>
              <a:rPr lang="en-US" sz="2400" b="1" dirty="0" err="1" smtClean="0">
                <a:effectLst/>
                <a:latin typeface="Times New Roman" pitchFamily="18" charset="0"/>
                <a:cs typeface="Times New Roman" pitchFamily="18" charset="0"/>
              </a:rPr>
              <a:t>ulushini</a:t>
            </a:r>
            <a:r>
              <a:rPr lang="en-US" sz="2400" b="1" dirty="0" smtClean="0">
                <a:effectLst/>
                <a:latin typeface="Times New Roman" pitchFamily="18" charset="0"/>
                <a:cs typeface="Times New Roman" pitchFamily="18" charset="0"/>
              </a:rPr>
              <a:t> </a:t>
            </a:r>
            <a:r>
              <a:rPr lang="en-US" sz="2400" b="1" dirty="0" err="1" smtClean="0">
                <a:effectLst/>
                <a:latin typeface="Times New Roman" pitchFamily="18" charset="0"/>
                <a:cs typeface="Times New Roman" pitchFamily="18" charset="0"/>
              </a:rPr>
              <a:t>tarkibiy</a:t>
            </a:r>
            <a:r>
              <a:rPr lang="uz-Cyrl-UZ" sz="2400" b="1" dirty="0" smtClean="0">
                <a:effectLst/>
                <a:latin typeface="Times New Roman" pitchFamily="18" charset="0"/>
                <a:cs typeface="Times New Roman" pitchFamily="18" charset="0"/>
              </a:rPr>
              <a:t> </a:t>
            </a:r>
            <a:r>
              <a:rPr lang="en-US" sz="2400" b="1" dirty="0" err="1" smtClean="0">
                <a:effectLst/>
                <a:latin typeface="Times New Roman" pitchFamily="18" charset="0"/>
                <a:cs typeface="Times New Roman" pitchFamily="18" charset="0"/>
              </a:rPr>
              <a:t>o’zgarishlari</a:t>
            </a:r>
            <a:r>
              <a:rPr lang="uz-Cyrl-UZ" sz="2400" b="1" dirty="0" smtClean="0">
                <a:effectLst/>
                <a:latin typeface="Times New Roman" pitchFamily="18" charset="0"/>
                <a:cs typeface="Times New Roman" pitchFamily="18" charset="0"/>
              </a:rPr>
              <a:t> </a:t>
            </a:r>
            <a:r>
              <a:rPr lang="en-US" sz="2400" b="1" dirty="0" err="1" smtClean="0">
                <a:effectLst/>
                <a:latin typeface="Times New Roman" pitchFamily="18" charset="0"/>
                <a:cs typeface="Times New Roman" pitchFamily="18" charset="0"/>
              </a:rPr>
              <a:t>tendensiyasi</a:t>
            </a:r>
            <a:r>
              <a:rPr lang="uz-Cyrl-UZ" sz="2400" b="1" dirty="0" smtClean="0">
                <a:effectLst/>
                <a:latin typeface="Times New Roman" pitchFamily="18" charset="0"/>
                <a:cs typeface="Times New Roman" pitchFamily="18" charset="0"/>
              </a:rPr>
              <a:t> (%</a:t>
            </a:r>
            <a:r>
              <a:rPr lang="en-US" sz="2400" b="1" dirty="0" smtClean="0">
                <a:effectLst/>
                <a:latin typeface="Times New Roman" pitchFamily="18" charset="0"/>
                <a:cs typeface="Times New Roman" pitchFamily="18" charset="0"/>
              </a:rPr>
              <a:t>da</a:t>
            </a:r>
            <a:r>
              <a:rPr lang="uz-Cyrl-UZ" sz="2400" b="1" dirty="0" smtClean="0">
                <a:effectLst/>
                <a:latin typeface="Times New Roman" pitchFamily="18" charset="0"/>
                <a:cs typeface="Times New Roman" pitchFamily="18" charset="0"/>
              </a:rPr>
              <a:t>)</a:t>
            </a:r>
            <a:r>
              <a:rPr lang="ru-RU" sz="2400" b="1" dirty="0">
                <a:effectLst/>
                <a:latin typeface="Times New Roman" pitchFamily="18" charset="0"/>
                <a:cs typeface="Times New Roman" pitchFamily="18" charset="0"/>
              </a:rPr>
              <a:t/>
            </a:r>
            <a:br>
              <a:rPr lang="ru-RU" sz="2400" b="1" dirty="0">
                <a:effectLst/>
                <a:latin typeface="Times New Roman" pitchFamily="18" charset="0"/>
                <a:cs typeface="Times New Roman" pitchFamily="18" charset="0"/>
              </a:rPr>
            </a:br>
            <a:endParaRPr lang="ru-RU" sz="2400" dirty="0">
              <a:latin typeface="Times New Roman" pitchFamily="18" charset="0"/>
              <a:cs typeface="Times New Roman" pitchFamily="18" charset="0"/>
            </a:endParaRPr>
          </a:p>
        </p:txBody>
      </p:sp>
      <p:graphicFrame>
        <p:nvGraphicFramePr>
          <p:cNvPr id="4" name="Диаграмма 3"/>
          <p:cNvGraphicFramePr>
            <a:graphicFrameLocks/>
          </p:cNvGraphicFramePr>
          <p:nvPr>
            <p:extLst>
              <p:ext uri="{D42A27DB-BD31-4B8C-83A1-F6EECF244321}">
                <p14:modId xmlns:p14="http://schemas.microsoft.com/office/powerpoint/2010/main" val="1515118789"/>
              </p:ext>
            </p:extLst>
          </p:nvPr>
        </p:nvGraphicFramePr>
        <p:xfrm>
          <a:off x="395536" y="1484784"/>
          <a:ext cx="8568951" cy="5256584"/>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16302344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 name="Содержимое 4"/>
          <p:cNvGraphicFramePr>
            <a:graphicFrameLocks noGrp="1"/>
          </p:cNvGraphicFramePr>
          <p:nvPr>
            <p:ph idx="1"/>
            <p:extLst>
              <p:ext uri="{D42A27DB-BD31-4B8C-83A1-F6EECF244321}">
                <p14:modId xmlns:p14="http://schemas.microsoft.com/office/powerpoint/2010/main" val="3876401396"/>
              </p:ext>
            </p:extLst>
          </p:nvPr>
        </p:nvGraphicFramePr>
        <p:xfrm>
          <a:off x="198240" y="1388969"/>
          <a:ext cx="8766248" cy="55029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Прямоугольник 1"/>
          <p:cNvSpPr/>
          <p:nvPr/>
        </p:nvSpPr>
        <p:spPr>
          <a:xfrm>
            <a:off x="251520" y="188640"/>
            <a:ext cx="8568952" cy="1200329"/>
          </a:xfrm>
          <a:prstGeom prst="rect">
            <a:avLst/>
          </a:prstGeom>
          <a:solidFill>
            <a:srgbClr val="FF0000"/>
          </a:solidFill>
        </p:spPr>
        <p:txBody>
          <a:bodyPr wrap="square">
            <a:spAutoFit/>
          </a:bodyPr>
          <a:lstStyle/>
          <a:p>
            <a:pPr lvl="0" algn="just"/>
            <a:r>
              <a:rPr lang="ru-RU" dirty="0" smtClean="0">
                <a:latin typeface="Times New Roman" pitchFamily="18" charset="0"/>
                <a:cs typeface="Times New Roman" pitchFamily="18" charset="0"/>
              </a:rPr>
              <a:t>1.3</a:t>
            </a:r>
            <a:r>
              <a:rPr lang="en-US" sz="2400" dirty="0" smtClean="0">
                <a:latin typeface="Times New Roman" pitchFamily="18" charset="0"/>
                <a:cs typeface="Times New Roman" pitchFamily="18" charset="0"/>
              </a:rPr>
              <a:t>.</a:t>
            </a:r>
            <a:r>
              <a:rPr lang="en-US" sz="2400" dirty="0" err="1" smtClean="0">
                <a:latin typeface="Times New Roman" pitchFamily="18" charset="0"/>
                <a:cs typeface="Times New Roman" pitchFamily="18" charset="0"/>
              </a:rPr>
              <a:t>Iqtisodiyotni</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modernizasiyalash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sharoitida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resurslarni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cheklanganligi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qishloq</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xo’jaligi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ishlab</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chiqarishini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tashkil</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etishning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o’ziga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xos</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xususiyatlari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qonuniyatlari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tamoyillari</a:t>
            </a:r>
            <a:endParaRPr lang="ru-RU" sz="2400" dirty="0"/>
          </a:p>
        </p:txBody>
      </p:sp>
    </p:spTree>
    <p:extLst>
      <p:ext uri="{BB962C8B-B14F-4D97-AF65-F5344CB8AC3E}">
        <p14:creationId xmlns:p14="http://schemas.microsoft.com/office/powerpoint/2010/main" val="321009381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1105583769"/>
              </p:ext>
            </p:extLst>
          </p:nvPr>
        </p:nvGraphicFramePr>
        <p:xfrm>
          <a:off x="467544" y="260648"/>
          <a:ext cx="8229600" cy="8640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Содержимое 4"/>
          <p:cNvGraphicFramePr>
            <a:graphicFrameLocks noGrp="1"/>
          </p:cNvGraphicFramePr>
          <p:nvPr>
            <p:ph idx="1"/>
            <p:extLst>
              <p:ext uri="{D42A27DB-BD31-4B8C-83A1-F6EECF244321}">
                <p14:modId xmlns:p14="http://schemas.microsoft.com/office/powerpoint/2010/main" val="3785402564"/>
              </p:ext>
            </p:extLst>
          </p:nvPr>
        </p:nvGraphicFramePr>
        <p:xfrm>
          <a:off x="0" y="1196752"/>
          <a:ext cx="9111288" cy="566124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425584169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3324953322"/>
              </p:ext>
            </p:extLst>
          </p:nvPr>
        </p:nvGraphicFramePr>
        <p:xfrm>
          <a:off x="467544" y="260648"/>
          <a:ext cx="8229600" cy="8640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Содержимое 4"/>
          <p:cNvGraphicFramePr>
            <a:graphicFrameLocks noGrp="1"/>
          </p:cNvGraphicFramePr>
          <p:nvPr>
            <p:ph idx="1"/>
            <p:extLst>
              <p:ext uri="{D42A27DB-BD31-4B8C-83A1-F6EECF244321}">
                <p14:modId xmlns:p14="http://schemas.microsoft.com/office/powerpoint/2010/main" val="1218821794"/>
              </p:ext>
            </p:extLst>
          </p:nvPr>
        </p:nvGraphicFramePr>
        <p:xfrm>
          <a:off x="0" y="1196752"/>
          <a:ext cx="9111288" cy="566124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42202004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3834835481"/>
              </p:ext>
            </p:extLst>
          </p:nvPr>
        </p:nvGraphicFramePr>
        <p:xfrm>
          <a:off x="467544" y="260648"/>
          <a:ext cx="8229600" cy="8640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Содержимое 4"/>
          <p:cNvGraphicFramePr>
            <a:graphicFrameLocks noGrp="1"/>
          </p:cNvGraphicFramePr>
          <p:nvPr>
            <p:ph idx="1"/>
            <p:extLst>
              <p:ext uri="{D42A27DB-BD31-4B8C-83A1-F6EECF244321}">
                <p14:modId xmlns:p14="http://schemas.microsoft.com/office/powerpoint/2010/main" val="2322107189"/>
              </p:ext>
            </p:extLst>
          </p:nvPr>
        </p:nvGraphicFramePr>
        <p:xfrm>
          <a:off x="0" y="1196752"/>
          <a:ext cx="9111288" cy="566124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40814678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 name="Схема 4"/>
          <p:cNvGraphicFramePr/>
          <p:nvPr>
            <p:extLst>
              <p:ext uri="{D42A27DB-BD31-4B8C-83A1-F6EECF244321}">
                <p14:modId xmlns:p14="http://schemas.microsoft.com/office/powerpoint/2010/main" val="2714292459"/>
              </p:ext>
            </p:extLst>
          </p:nvPr>
        </p:nvGraphicFramePr>
        <p:xfrm>
          <a:off x="467544" y="260648"/>
          <a:ext cx="8229600" cy="1066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Содержимое 5"/>
          <p:cNvGraphicFramePr>
            <a:graphicFrameLocks noGrp="1"/>
          </p:cNvGraphicFramePr>
          <p:nvPr>
            <p:ph idx="1"/>
            <p:extLst>
              <p:ext uri="{D42A27DB-BD31-4B8C-83A1-F6EECF244321}">
                <p14:modId xmlns:p14="http://schemas.microsoft.com/office/powerpoint/2010/main" val="961500730"/>
              </p:ext>
            </p:extLst>
          </p:nvPr>
        </p:nvGraphicFramePr>
        <p:xfrm>
          <a:off x="323528" y="1340768"/>
          <a:ext cx="8363272" cy="523307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406735029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extLst>
              <p:ext uri="{D42A27DB-BD31-4B8C-83A1-F6EECF244321}">
                <p14:modId xmlns:p14="http://schemas.microsoft.com/office/powerpoint/2010/main" val="4179122584"/>
              </p:ext>
            </p:extLst>
          </p:nvPr>
        </p:nvGraphicFramePr>
        <p:xfrm>
          <a:off x="395536" y="116632"/>
          <a:ext cx="8507288" cy="63858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5482545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extLst>
              <p:ext uri="{D42A27DB-BD31-4B8C-83A1-F6EECF244321}">
                <p14:modId xmlns:p14="http://schemas.microsoft.com/office/powerpoint/2010/main" val="1874718485"/>
              </p:ext>
            </p:extLst>
          </p:nvPr>
        </p:nvGraphicFramePr>
        <p:xfrm>
          <a:off x="395536" y="116632"/>
          <a:ext cx="8507288" cy="63858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7667495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116632"/>
            <a:ext cx="8928992" cy="6741368"/>
          </a:xfrm>
        </p:spPr>
        <p:txBody>
          <a:bodyPr>
            <a:normAutofit/>
          </a:bodyPr>
          <a:lstStyle/>
          <a:p>
            <a:pPr algn="just"/>
            <a:r>
              <a:rPr lang="en-US" sz="2800" b="1" dirty="0" smtClean="0">
                <a:solidFill>
                  <a:srgbClr val="FFFF00"/>
                </a:solidFill>
                <a:latin typeface="Times New Roman" pitchFamily="18" charset="0"/>
                <a:cs typeface="Times New Roman" pitchFamily="18" charset="0"/>
              </a:rPr>
              <a:t/>
            </a:r>
            <a:br>
              <a:rPr lang="en-US" sz="2800" b="1" dirty="0" smtClean="0">
                <a:solidFill>
                  <a:srgbClr val="FFFF00"/>
                </a:solidFill>
                <a:latin typeface="Times New Roman" pitchFamily="18" charset="0"/>
                <a:cs typeface="Times New Roman" pitchFamily="18" charset="0"/>
              </a:rPr>
            </a:br>
            <a:r>
              <a:rPr lang="en-US" sz="2800" b="1" dirty="0">
                <a:solidFill>
                  <a:srgbClr val="FFFF00"/>
                </a:solidFill>
                <a:latin typeface="Times New Roman" pitchFamily="18" charset="0"/>
                <a:cs typeface="Times New Roman" pitchFamily="18" charset="0"/>
              </a:rPr>
              <a:t/>
            </a:r>
            <a:br>
              <a:rPr lang="en-US" sz="2800" b="1" dirty="0">
                <a:solidFill>
                  <a:srgbClr val="FFFF00"/>
                </a:solidFill>
                <a:latin typeface="Times New Roman" pitchFamily="18" charset="0"/>
                <a:cs typeface="Times New Roman" pitchFamily="18" charset="0"/>
              </a:rPr>
            </a:br>
            <a:r>
              <a:rPr lang="ru-RU" sz="2800" dirty="0">
                <a:solidFill>
                  <a:schemeClr val="tx1"/>
                </a:solidFill>
                <a:latin typeface="Times New Roman" pitchFamily="18" charset="0"/>
                <a:cs typeface="Times New Roman" pitchFamily="18" charset="0"/>
              </a:rPr>
              <a:t/>
            </a:r>
            <a:br>
              <a:rPr lang="ru-RU" sz="2800" dirty="0">
                <a:solidFill>
                  <a:schemeClr val="tx1"/>
                </a:solidFill>
                <a:latin typeface="Times New Roman" pitchFamily="18" charset="0"/>
                <a:cs typeface="Times New Roman" pitchFamily="18" charset="0"/>
              </a:rPr>
            </a:br>
            <a:endParaRPr lang="ru-RU" sz="2800" dirty="0">
              <a:solidFill>
                <a:schemeClr val="tx1"/>
              </a:solidFill>
              <a:latin typeface="Times New Roman" pitchFamily="18" charset="0"/>
              <a:cs typeface="Times New Roman" pitchFamily="18" charset="0"/>
            </a:endParaRPr>
          </a:p>
        </p:txBody>
      </p:sp>
      <p:sp>
        <p:nvSpPr>
          <p:cNvPr id="3" name="Прямоугольник 2"/>
          <p:cNvSpPr/>
          <p:nvPr/>
        </p:nvSpPr>
        <p:spPr>
          <a:xfrm>
            <a:off x="179512" y="190309"/>
            <a:ext cx="8856984" cy="5601533"/>
          </a:xfrm>
          <a:prstGeom prst="rect">
            <a:avLst/>
          </a:prstGeom>
        </p:spPr>
        <p:txBody>
          <a:bodyPr wrap="square">
            <a:spAutoFit/>
          </a:bodyPr>
          <a:lstStyle/>
          <a:p>
            <a:pPr algn="ctr"/>
            <a:r>
              <a:rPr lang="uz-Cyrl-UZ" sz="2000" b="1" dirty="0">
                <a:latin typeface="Times New Roman" pitchFamily="18" charset="0"/>
                <a:cs typeface="Times New Roman" pitchFamily="18" charset="0"/>
              </a:rPr>
              <a:t>O’ZBEKISTON RESPUBLIKASINING QONUNI</a:t>
            </a:r>
            <a:endParaRPr lang="ru-RU" sz="2000" dirty="0">
              <a:latin typeface="Times New Roman" pitchFamily="18" charset="0"/>
              <a:cs typeface="Times New Roman" pitchFamily="18" charset="0"/>
            </a:endParaRPr>
          </a:p>
          <a:p>
            <a:pPr algn="ctr"/>
            <a:r>
              <a:rPr lang="uz-Cyrl-UZ" sz="2000" b="1" dirty="0">
                <a:latin typeface="Times New Roman" pitchFamily="18" charset="0"/>
                <a:cs typeface="Times New Roman" pitchFamily="18" charset="0"/>
              </a:rPr>
              <a:t>30.04.1998 y.</a:t>
            </a:r>
            <a:endParaRPr lang="ru-RU" sz="2000" dirty="0">
              <a:latin typeface="Times New Roman" pitchFamily="18" charset="0"/>
              <a:cs typeface="Times New Roman" pitchFamily="18" charset="0"/>
            </a:endParaRPr>
          </a:p>
          <a:p>
            <a:pPr algn="ctr"/>
            <a:r>
              <a:rPr lang="uz-Cyrl-UZ" sz="2000" b="1" dirty="0">
                <a:latin typeface="Times New Roman" pitchFamily="18" charset="0"/>
                <a:cs typeface="Times New Roman" pitchFamily="18" charset="0"/>
              </a:rPr>
              <a:t>N </a:t>
            </a:r>
            <a:r>
              <a:rPr lang="uz-Cyrl-UZ" sz="2000" b="1" dirty="0" smtClean="0">
                <a:latin typeface="Times New Roman" pitchFamily="18" charset="0"/>
                <a:cs typeface="Times New Roman" pitchFamily="18" charset="0"/>
              </a:rPr>
              <a:t>602-I</a:t>
            </a:r>
            <a:endParaRPr lang="ru-RU" sz="2000" dirty="0">
              <a:latin typeface="Times New Roman" pitchFamily="18" charset="0"/>
              <a:cs typeface="Times New Roman" pitchFamily="18" charset="0"/>
            </a:endParaRPr>
          </a:p>
          <a:p>
            <a:pPr algn="ctr"/>
            <a:r>
              <a:rPr lang="uz-Cyrl-UZ" sz="2000" b="1" dirty="0">
                <a:latin typeface="Times New Roman" pitchFamily="18" charset="0"/>
                <a:cs typeface="Times New Roman" pitchFamily="18" charset="0"/>
              </a:rPr>
              <a:t>FERMER XO’JALIGI TO’G’RISIDA</a:t>
            </a:r>
            <a:endParaRPr lang="ru-RU" sz="2000" dirty="0">
              <a:latin typeface="Times New Roman" pitchFamily="18" charset="0"/>
              <a:cs typeface="Times New Roman" pitchFamily="18" charset="0"/>
            </a:endParaRPr>
          </a:p>
          <a:p>
            <a:pPr algn="ctr"/>
            <a:r>
              <a:rPr lang="uz-Cyrl-UZ" sz="2000" b="1" dirty="0">
                <a:latin typeface="Times New Roman" pitchFamily="18" charset="0"/>
                <a:cs typeface="Times New Roman" pitchFamily="18" charset="0"/>
              </a:rPr>
              <a:t>[yangi </a:t>
            </a:r>
            <a:r>
              <a:rPr lang="uz-Cyrl-UZ" sz="2000" b="1" dirty="0" smtClean="0">
                <a:latin typeface="Times New Roman" pitchFamily="18" charset="0"/>
                <a:cs typeface="Times New Roman" pitchFamily="18" charset="0"/>
              </a:rPr>
              <a:t>tahriri ]</a:t>
            </a:r>
            <a:r>
              <a:rPr lang="en-US" sz="2000" b="1" dirty="0" smtClean="0">
                <a:latin typeface="Times New Roman" pitchFamily="18" charset="0"/>
                <a:cs typeface="Times New Roman" pitchFamily="18" charset="0"/>
              </a:rPr>
              <a:t> </a:t>
            </a:r>
            <a:r>
              <a:rPr lang="uz-Cyrl-UZ" sz="2000" b="1" dirty="0" smtClean="0">
                <a:latin typeface="Times New Roman" pitchFamily="18" charset="0"/>
                <a:cs typeface="Times New Roman" pitchFamily="18" charset="0"/>
              </a:rPr>
              <a:t>2004 </a:t>
            </a:r>
            <a:r>
              <a:rPr lang="en-US" sz="2000" b="1" dirty="0" err="1" smtClean="0">
                <a:latin typeface="Times New Roman" pitchFamily="18" charset="0"/>
                <a:cs typeface="Times New Roman" pitchFamily="18" charset="0"/>
              </a:rPr>
              <a:t>yil</a:t>
            </a:r>
            <a:r>
              <a:rPr lang="en-US" sz="2000" b="1" dirty="0" smtClean="0">
                <a:latin typeface="Times New Roman" pitchFamily="18" charset="0"/>
                <a:cs typeface="Times New Roman" pitchFamily="18" charset="0"/>
              </a:rPr>
              <a:t> 26 </a:t>
            </a:r>
            <a:r>
              <a:rPr lang="en-US" sz="2000" b="1" dirty="0" err="1" smtClean="0">
                <a:latin typeface="Times New Roman" pitchFamily="18" charset="0"/>
                <a:cs typeface="Times New Roman" pitchFamily="18" charset="0"/>
              </a:rPr>
              <a:t>avgust</a:t>
            </a:r>
            <a:endParaRPr lang="ru-RU" sz="2000" dirty="0">
              <a:latin typeface="Times New Roman" pitchFamily="18" charset="0"/>
              <a:cs typeface="Times New Roman" pitchFamily="18" charset="0"/>
            </a:endParaRPr>
          </a:p>
          <a:p>
            <a:r>
              <a:rPr lang="uz-Cyrl-UZ" b="1" dirty="0"/>
              <a:t> </a:t>
            </a:r>
            <a:endParaRPr lang="ru-RU" dirty="0"/>
          </a:p>
          <a:p>
            <a:r>
              <a:rPr lang="uz-Cyrl-UZ" sz="2400" b="1" dirty="0">
                <a:latin typeface="Times New Roman" pitchFamily="18" charset="0"/>
                <a:cs typeface="Times New Roman" pitchFamily="18" charset="0"/>
              </a:rPr>
              <a:t>Mazkur Qonunning yangi taxriri O’zR 26.08.2004 y. 692-II-son</a:t>
            </a:r>
            <a:endParaRPr lang="ru-RU" sz="2400" dirty="0">
              <a:latin typeface="Times New Roman" pitchFamily="18" charset="0"/>
              <a:cs typeface="Times New Roman" pitchFamily="18" charset="0"/>
            </a:endParaRPr>
          </a:p>
          <a:p>
            <a:r>
              <a:rPr lang="uz-Cyrl-UZ" sz="2400" b="1" dirty="0">
                <a:latin typeface="Times New Roman" pitchFamily="18" charset="0"/>
                <a:cs typeface="Times New Roman" pitchFamily="18" charset="0"/>
              </a:rPr>
              <a:t>Qonuni bilan </a:t>
            </a:r>
            <a:r>
              <a:rPr lang="uz-Cyrl-UZ" sz="2400" b="1" dirty="0" smtClean="0">
                <a:latin typeface="Times New Roman" pitchFamily="18" charset="0"/>
                <a:cs typeface="Times New Roman" pitchFamily="18" charset="0"/>
              </a:rPr>
              <a:t>tasdiqlangan</a:t>
            </a:r>
            <a:endParaRPr lang="ru-RU" sz="2400" dirty="0">
              <a:latin typeface="Times New Roman" pitchFamily="18" charset="0"/>
              <a:cs typeface="Times New Roman" pitchFamily="18" charset="0"/>
            </a:endParaRPr>
          </a:p>
          <a:p>
            <a:r>
              <a:rPr lang="uz-Cyrl-UZ" sz="2400" b="1" dirty="0">
                <a:latin typeface="Times New Roman" pitchFamily="18" charset="0"/>
                <a:cs typeface="Times New Roman" pitchFamily="18" charset="0"/>
              </a:rPr>
              <a:t>I. Umumiy qoidalar (1-4-moddalar)</a:t>
            </a:r>
            <a:endParaRPr lang="ru-RU" sz="2400" dirty="0">
              <a:latin typeface="Times New Roman" pitchFamily="18" charset="0"/>
              <a:cs typeface="Times New Roman" pitchFamily="18" charset="0"/>
            </a:endParaRPr>
          </a:p>
          <a:p>
            <a:r>
              <a:rPr lang="uz-Cyrl-UZ" sz="2400" b="1" dirty="0">
                <a:latin typeface="Times New Roman" pitchFamily="18" charset="0"/>
                <a:cs typeface="Times New Roman" pitchFamily="18" charset="0"/>
              </a:rPr>
              <a:t>II. Fermer xo’jaligini tashkil etish (5-9-moddalar)</a:t>
            </a:r>
            <a:endParaRPr lang="ru-RU" sz="2400" dirty="0">
              <a:latin typeface="Times New Roman" pitchFamily="18" charset="0"/>
              <a:cs typeface="Times New Roman" pitchFamily="18" charset="0"/>
            </a:endParaRPr>
          </a:p>
          <a:p>
            <a:r>
              <a:rPr lang="uz-Cyrl-UZ" sz="2400" b="1" dirty="0">
                <a:latin typeface="Times New Roman" pitchFamily="18" charset="0"/>
                <a:cs typeface="Times New Roman" pitchFamily="18" charset="0"/>
              </a:rPr>
              <a:t>III. Fermer xo’jaliklari yuritish uchun yer uchastkalari berish.</a:t>
            </a:r>
            <a:endParaRPr lang="ru-RU" sz="2400" dirty="0">
              <a:latin typeface="Times New Roman" pitchFamily="18" charset="0"/>
              <a:cs typeface="Times New Roman" pitchFamily="18" charset="0"/>
            </a:endParaRPr>
          </a:p>
          <a:p>
            <a:r>
              <a:rPr lang="uz-Cyrl-UZ" sz="2400" b="1" dirty="0">
                <a:latin typeface="Times New Roman" pitchFamily="18" charset="0"/>
                <a:cs typeface="Times New Roman" pitchFamily="18" charset="0"/>
              </a:rPr>
              <a:t>Yerdan </a:t>
            </a:r>
            <a:r>
              <a:rPr lang="uz-Cyrl-UZ" sz="2400" b="1" dirty="0" smtClean="0">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uz-Cyrl-UZ" sz="2400" b="1" dirty="0" smtClean="0">
                <a:latin typeface="Times New Roman" pitchFamily="18" charset="0"/>
                <a:cs typeface="Times New Roman" pitchFamily="18" charset="0"/>
              </a:rPr>
              <a:t>suvdan </a:t>
            </a:r>
            <a:r>
              <a:rPr lang="uz-Cyrl-UZ" sz="2400" b="1" dirty="0">
                <a:latin typeface="Times New Roman" pitchFamily="18" charset="0"/>
                <a:cs typeface="Times New Roman" pitchFamily="18" charset="0"/>
              </a:rPr>
              <a:t>foydalanish (10-15-moddalar)</a:t>
            </a:r>
            <a:endParaRPr lang="ru-RU" sz="2400" dirty="0">
              <a:latin typeface="Times New Roman" pitchFamily="18" charset="0"/>
              <a:cs typeface="Times New Roman" pitchFamily="18" charset="0"/>
            </a:endParaRPr>
          </a:p>
          <a:p>
            <a:r>
              <a:rPr lang="uz-Cyrl-UZ" sz="2400" b="1" dirty="0">
                <a:latin typeface="Times New Roman" pitchFamily="18" charset="0"/>
                <a:cs typeface="Times New Roman" pitchFamily="18" charset="0"/>
              </a:rPr>
              <a:t>IV. Fermer xo’jaligining huquqlari, majburiyatlari</a:t>
            </a:r>
            <a:endParaRPr lang="ru-RU" sz="2400" dirty="0">
              <a:latin typeface="Times New Roman" pitchFamily="18" charset="0"/>
              <a:cs typeface="Times New Roman" pitchFamily="18" charset="0"/>
            </a:endParaRPr>
          </a:p>
          <a:p>
            <a:r>
              <a:rPr lang="uz-Cyrl-UZ" sz="2400" b="1" dirty="0">
                <a:latin typeface="Times New Roman" pitchFamily="18" charset="0"/>
                <a:cs typeface="Times New Roman" pitchFamily="18" charset="0"/>
              </a:rPr>
              <a:t>hamda mol-mulki (16-21-moddalar)</a:t>
            </a:r>
            <a:endParaRPr lang="ru-RU" sz="2400" dirty="0">
              <a:latin typeface="Times New Roman" pitchFamily="18" charset="0"/>
              <a:cs typeface="Times New Roman" pitchFamily="18" charset="0"/>
            </a:endParaRPr>
          </a:p>
          <a:p>
            <a:r>
              <a:rPr lang="uz-Cyrl-UZ" sz="2400" b="1" dirty="0">
                <a:latin typeface="Times New Roman" pitchFamily="18" charset="0"/>
                <a:cs typeface="Times New Roman" pitchFamily="18" charset="0"/>
              </a:rPr>
              <a:t>V. Fermer xo’jaligi faoliyatining tashkil etilishi (22-28-moddalar)</a:t>
            </a:r>
            <a:endParaRPr lang="ru-RU" sz="2400" dirty="0">
              <a:latin typeface="Times New Roman" pitchFamily="18" charset="0"/>
              <a:cs typeface="Times New Roman" pitchFamily="18" charset="0"/>
            </a:endParaRPr>
          </a:p>
          <a:p>
            <a:r>
              <a:rPr lang="uz-Cyrl-UZ" sz="2400" b="1" dirty="0">
                <a:latin typeface="Times New Roman" pitchFamily="18" charset="0"/>
                <a:cs typeface="Times New Roman" pitchFamily="18" charset="0"/>
              </a:rPr>
              <a:t>VI. Yakunlovchi qoidalar (29-36-moddalar)</a:t>
            </a:r>
            <a:endParaRPr lang="ru-RU" sz="2400" dirty="0">
              <a:latin typeface="Times New Roman" pitchFamily="18" charset="0"/>
              <a:cs typeface="Times New Roman" pitchFamily="18" charset="0"/>
            </a:endParaRPr>
          </a:p>
        </p:txBody>
      </p:sp>
    </p:spTree>
    <p:extLst>
      <p:ext uri="{BB962C8B-B14F-4D97-AF65-F5344CB8AC3E}">
        <p14:creationId xmlns:p14="http://schemas.microsoft.com/office/powerpoint/2010/main" val="280694110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188641"/>
            <a:ext cx="8784976" cy="1944215"/>
          </a:xfrm>
        </p:spPr>
        <p:txBody>
          <a:bodyPr>
            <a:normAutofit/>
          </a:bodyPr>
          <a:lstStyle/>
          <a:p>
            <a:pPr algn="ctr"/>
            <a:r>
              <a:rPr lang="en-US" sz="2400" b="1" dirty="0" err="1" smtClean="0">
                <a:latin typeface="Times New Roman" pitchFamily="18" charset="0"/>
                <a:cs typeface="Times New Roman" pitchFamily="18" charset="0"/>
              </a:rPr>
              <a:t>O’zbekiston</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Respublikasining</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Qonuni</a:t>
            </a:r>
            <a:r>
              <a:rPr lang="ru-RU" sz="2400" dirty="0">
                <a:latin typeface="Times New Roman" pitchFamily="18" charset="0"/>
                <a:cs typeface="Times New Roman" pitchFamily="18" charset="0"/>
              </a:rPr>
              <a:t/>
            </a:r>
            <a:br>
              <a:rPr lang="ru-RU" sz="2400" dirty="0">
                <a:latin typeface="Times New Roman" pitchFamily="18" charset="0"/>
                <a:cs typeface="Times New Roman" pitchFamily="18" charset="0"/>
              </a:rPr>
            </a:br>
            <a:r>
              <a:rPr lang="ru-RU" sz="2400" b="1" dirty="0">
                <a:latin typeface="Times New Roman" pitchFamily="18" charset="0"/>
                <a:cs typeface="Times New Roman" pitchFamily="18" charset="0"/>
              </a:rPr>
              <a:t>30.04.1998 </a:t>
            </a:r>
            <a:r>
              <a:rPr lang="en-US" sz="2400" b="1" dirty="0" smtClean="0">
                <a:latin typeface="Times New Roman" pitchFamily="18" charset="0"/>
                <a:cs typeface="Times New Roman" pitchFamily="18" charset="0"/>
              </a:rPr>
              <a:t>y</a:t>
            </a:r>
            <a:r>
              <a:rPr lang="ru-RU" sz="2400" b="1" dirty="0" smtClean="0">
                <a:latin typeface="Times New Roman" pitchFamily="18" charset="0"/>
                <a:cs typeface="Times New Roman" pitchFamily="18" charset="0"/>
              </a:rPr>
              <a:t>. </a:t>
            </a:r>
            <a:r>
              <a:rPr lang="ru-RU" sz="2400" dirty="0">
                <a:latin typeface="Times New Roman" pitchFamily="18" charset="0"/>
                <a:cs typeface="Times New Roman" pitchFamily="18" charset="0"/>
              </a:rPr>
              <a:t/>
            </a:r>
            <a:br>
              <a:rPr lang="ru-RU" sz="2400" dirty="0">
                <a:latin typeface="Times New Roman" pitchFamily="18" charset="0"/>
                <a:cs typeface="Times New Roman" pitchFamily="18" charset="0"/>
              </a:rPr>
            </a:br>
            <a:r>
              <a:rPr lang="ru-RU" sz="2400" b="1" dirty="0">
                <a:latin typeface="Times New Roman" pitchFamily="18" charset="0"/>
                <a:cs typeface="Times New Roman" pitchFamily="18" charset="0"/>
              </a:rPr>
              <a:t>N </a:t>
            </a:r>
            <a:r>
              <a:rPr lang="ru-RU" sz="2400" b="1" dirty="0" smtClean="0">
                <a:latin typeface="Times New Roman" pitchFamily="18" charset="0"/>
                <a:cs typeface="Times New Roman" pitchFamily="18" charset="0"/>
              </a:rPr>
              <a:t>604-I</a:t>
            </a:r>
            <a:r>
              <a:rPr lang="ru-RU" sz="2400" dirty="0">
                <a:latin typeface="Times New Roman" pitchFamily="18" charset="0"/>
                <a:cs typeface="Times New Roman" pitchFamily="18" charset="0"/>
              </a:rPr>
              <a:t/>
            </a:r>
            <a:br>
              <a:rPr lang="ru-RU" sz="2400" dirty="0">
                <a:latin typeface="Times New Roman" pitchFamily="18" charset="0"/>
                <a:cs typeface="Times New Roman" pitchFamily="18" charset="0"/>
              </a:rPr>
            </a:br>
            <a:r>
              <a:rPr lang="en-US" sz="2400" b="1" dirty="0" smtClean="0">
                <a:latin typeface="Times New Roman" pitchFamily="18" charset="0"/>
                <a:cs typeface="Times New Roman" pitchFamily="18" charset="0"/>
              </a:rPr>
              <a:t>DEHQON  XO’JALIGI  TO’G’RISIDA</a:t>
            </a:r>
            <a:r>
              <a:rPr lang="ru-RU" sz="2400" dirty="0">
                <a:latin typeface="Times New Roman" pitchFamily="18" charset="0"/>
                <a:cs typeface="Times New Roman" pitchFamily="18" charset="0"/>
              </a:rPr>
              <a:t/>
            </a:r>
            <a:br>
              <a:rPr lang="ru-RU" sz="2400" dirty="0">
                <a:latin typeface="Times New Roman" pitchFamily="18" charset="0"/>
                <a:cs typeface="Times New Roman" pitchFamily="18" charset="0"/>
              </a:rPr>
            </a:br>
            <a:endParaRPr lang="ru-RU" sz="2400" dirty="0">
              <a:latin typeface="Times New Roman" pitchFamily="18" charset="0"/>
              <a:cs typeface="Times New Roman" pitchFamily="18" charset="0"/>
            </a:endParaRPr>
          </a:p>
        </p:txBody>
      </p:sp>
      <p:sp>
        <p:nvSpPr>
          <p:cNvPr id="3" name="Прямоугольник 2"/>
          <p:cNvSpPr/>
          <p:nvPr/>
        </p:nvSpPr>
        <p:spPr>
          <a:xfrm>
            <a:off x="0" y="2132856"/>
            <a:ext cx="9036496" cy="4832092"/>
          </a:xfrm>
          <a:prstGeom prst="rect">
            <a:avLst/>
          </a:prstGeom>
        </p:spPr>
        <p:txBody>
          <a:bodyPr wrap="square">
            <a:spAutoFit/>
          </a:bodyPr>
          <a:lstStyle/>
          <a:p>
            <a:r>
              <a:rPr lang="en-US" sz="2200" dirty="0" err="1">
                <a:latin typeface="Times New Roman" pitchFamily="18" charset="0"/>
                <a:cs typeface="Times New Roman" pitchFamily="18" charset="0"/>
              </a:rPr>
              <a:t>Muqaddima</a:t>
            </a:r>
            <a:endParaRPr lang="ru-RU" sz="2200" dirty="0">
              <a:latin typeface="Times New Roman" pitchFamily="18" charset="0"/>
              <a:cs typeface="Times New Roman" pitchFamily="18" charset="0"/>
            </a:endParaRPr>
          </a:p>
          <a:p>
            <a:r>
              <a:rPr lang="en-US" sz="2200" dirty="0">
                <a:latin typeface="Times New Roman" pitchFamily="18" charset="0"/>
                <a:cs typeface="Times New Roman" pitchFamily="18" charset="0"/>
              </a:rPr>
              <a:t>1-bob. </a:t>
            </a:r>
            <a:r>
              <a:rPr lang="en-US" sz="2200" dirty="0" err="1">
                <a:latin typeface="Times New Roman" pitchFamily="18" charset="0"/>
                <a:cs typeface="Times New Roman" pitchFamily="18" charset="0"/>
              </a:rPr>
              <a:t>Umumiy</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qoidalar</a:t>
            </a:r>
            <a:r>
              <a:rPr lang="en-US" sz="2200" dirty="0">
                <a:latin typeface="Times New Roman" pitchFamily="18" charset="0"/>
                <a:cs typeface="Times New Roman" pitchFamily="18" charset="0"/>
              </a:rPr>
              <a:t> (1-6 </a:t>
            </a:r>
            <a:r>
              <a:rPr lang="en-US" sz="2200" dirty="0" err="1">
                <a:latin typeface="Times New Roman" pitchFamily="18" charset="0"/>
                <a:cs typeface="Times New Roman" pitchFamily="18" charset="0"/>
              </a:rPr>
              <a:t>moddalar</a:t>
            </a:r>
            <a:r>
              <a:rPr lang="en-US" sz="2200" dirty="0">
                <a:latin typeface="Times New Roman" pitchFamily="18" charset="0"/>
                <a:cs typeface="Times New Roman" pitchFamily="18" charset="0"/>
              </a:rPr>
              <a:t>)</a:t>
            </a:r>
            <a:endParaRPr lang="ru-RU" sz="2200" dirty="0">
              <a:latin typeface="Times New Roman" pitchFamily="18" charset="0"/>
              <a:cs typeface="Times New Roman" pitchFamily="18" charset="0"/>
            </a:endParaRPr>
          </a:p>
          <a:p>
            <a:r>
              <a:rPr lang="en-US" sz="2200" dirty="0">
                <a:latin typeface="Times New Roman" pitchFamily="18" charset="0"/>
                <a:cs typeface="Times New Roman" pitchFamily="18" charset="0"/>
              </a:rPr>
              <a:t>2-bob. </a:t>
            </a:r>
            <a:r>
              <a:rPr lang="en-US" sz="2200" dirty="0" err="1">
                <a:latin typeface="Times New Roman" pitchFamily="18" charset="0"/>
                <a:cs typeface="Times New Roman" pitchFamily="18" charset="0"/>
              </a:rPr>
              <a:t>Dehqon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xo’jaliklariga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yer</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berish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Yerga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egalik</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qilish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yerdan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suvdan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foydalanish</a:t>
            </a:r>
            <a:r>
              <a:rPr lang="en-US" sz="2200" dirty="0">
                <a:latin typeface="Times New Roman" pitchFamily="18" charset="0"/>
                <a:cs typeface="Times New Roman" pitchFamily="18" charset="0"/>
              </a:rPr>
              <a:t> (7-11 </a:t>
            </a:r>
            <a:r>
              <a:rPr lang="en-US" sz="2200" dirty="0" err="1">
                <a:latin typeface="Times New Roman" pitchFamily="18" charset="0"/>
                <a:cs typeface="Times New Roman" pitchFamily="18" charset="0"/>
              </a:rPr>
              <a:t>moddalar</a:t>
            </a:r>
            <a:r>
              <a:rPr lang="en-US" sz="2200" dirty="0">
                <a:latin typeface="Times New Roman" pitchFamily="18" charset="0"/>
                <a:cs typeface="Times New Roman" pitchFamily="18" charset="0"/>
              </a:rPr>
              <a:t>)</a:t>
            </a:r>
            <a:endParaRPr lang="ru-RU" sz="2200" dirty="0">
              <a:latin typeface="Times New Roman" pitchFamily="18" charset="0"/>
              <a:cs typeface="Times New Roman" pitchFamily="18" charset="0"/>
            </a:endParaRPr>
          </a:p>
          <a:p>
            <a:r>
              <a:rPr lang="en-US" sz="2200" dirty="0">
                <a:latin typeface="Times New Roman" pitchFamily="18" charset="0"/>
                <a:cs typeface="Times New Roman" pitchFamily="18" charset="0"/>
              </a:rPr>
              <a:t>3-bob. </a:t>
            </a:r>
            <a:r>
              <a:rPr lang="en-US" sz="2200" dirty="0" err="1">
                <a:latin typeface="Times New Roman" pitchFamily="18" charset="0"/>
                <a:cs typeface="Times New Roman" pitchFamily="18" charset="0"/>
              </a:rPr>
              <a:t>Dehqon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xo’jaligining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xamda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uning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a’zolarining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huquq</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majburiyatlari</a:t>
            </a:r>
            <a:r>
              <a:rPr lang="en-US" sz="2200" dirty="0">
                <a:latin typeface="Times New Roman" pitchFamily="18" charset="0"/>
                <a:cs typeface="Times New Roman" pitchFamily="18" charset="0"/>
              </a:rPr>
              <a:t> (12-14 </a:t>
            </a:r>
            <a:r>
              <a:rPr lang="en-US" sz="2200" dirty="0" err="1">
                <a:latin typeface="Times New Roman" pitchFamily="18" charset="0"/>
                <a:cs typeface="Times New Roman" pitchFamily="18" charset="0"/>
              </a:rPr>
              <a:t>moddalar</a:t>
            </a:r>
            <a:r>
              <a:rPr lang="en-US" sz="2200" dirty="0">
                <a:latin typeface="Times New Roman" pitchFamily="18" charset="0"/>
                <a:cs typeface="Times New Roman" pitchFamily="18" charset="0"/>
              </a:rPr>
              <a:t>)</a:t>
            </a:r>
            <a:endParaRPr lang="ru-RU" sz="2200" dirty="0">
              <a:latin typeface="Times New Roman" pitchFamily="18" charset="0"/>
              <a:cs typeface="Times New Roman" pitchFamily="18" charset="0"/>
            </a:endParaRPr>
          </a:p>
          <a:p>
            <a:r>
              <a:rPr lang="en-US" sz="2200" dirty="0">
                <a:latin typeface="Times New Roman" pitchFamily="18" charset="0"/>
                <a:cs typeface="Times New Roman" pitchFamily="18" charset="0"/>
              </a:rPr>
              <a:t>4-bob. </a:t>
            </a:r>
            <a:r>
              <a:rPr lang="en-US" sz="2200" dirty="0" err="1">
                <a:latin typeface="Times New Roman" pitchFamily="18" charset="0"/>
                <a:cs typeface="Times New Roman" pitchFamily="18" charset="0"/>
              </a:rPr>
              <a:t>Dehqon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xo’jaligining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mol-mulki</a:t>
            </a:r>
            <a:r>
              <a:rPr lang="en-US" sz="2200" dirty="0">
                <a:latin typeface="Times New Roman" pitchFamily="18" charset="0"/>
                <a:cs typeface="Times New Roman" pitchFamily="18" charset="0"/>
              </a:rPr>
              <a:t> (15-18 </a:t>
            </a:r>
            <a:r>
              <a:rPr lang="en-US" sz="2200" dirty="0" err="1">
                <a:latin typeface="Times New Roman" pitchFamily="18" charset="0"/>
                <a:cs typeface="Times New Roman" pitchFamily="18" charset="0"/>
              </a:rPr>
              <a:t>moddalar</a:t>
            </a:r>
            <a:r>
              <a:rPr lang="en-US" sz="2200" dirty="0">
                <a:latin typeface="Times New Roman" pitchFamily="18" charset="0"/>
                <a:cs typeface="Times New Roman" pitchFamily="18" charset="0"/>
              </a:rPr>
              <a:t>)</a:t>
            </a:r>
            <a:endParaRPr lang="ru-RU" sz="2200" dirty="0">
              <a:latin typeface="Times New Roman" pitchFamily="18" charset="0"/>
              <a:cs typeface="Times New Roman" pitchFamily="18" charset="0"/>
            </a:endParaRPr>
          </a:p>
          <a:p>
            <a:r>
              <a:rPr lang="en-US" sz="2200" dirty="0">
                <a:latin typeface="Times New Roman" pitchFamily="18" charset="0"/>
                <a:cs typeface="Times New Roman" pitchFamily="18" charset="0"/>
              </a:rPr>
              <a:t>5-bob. </a:t>
            </a:r>
            <a:r>
              <a:rPr lang="en-US" sz="2200" dirty="0" err="1">
                <a:latin typeface="Times New Roman" pitchFamily="18" charset="0"/>
                <a:cs typeface="Times New Roman" pitchFamily="18" charset="0"/>
              </a:rPr>
              <a:t>Dehqon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xo’jaligi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faoliyatining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asoslari</a:t>
            </a:r>
            <a:r>
              <a:rPr lang="en-US" sz="2200" dirty="0">
                <a:latin typeface="Times New Roman" pitchFamily="18" charset="0"/>
                <a:cs typeface="Times New Roman" pitchFamily="18" charset="0"/>
              </a:rPr>
              <a:t> (19-26 </a:t>
            </a:r>
            <a:r>
              <a:rPr lang="en-US" sz="2200" dirty="0" err="1">
                <a:latin typeface="Times New Roman" pitchFamily="18" charset="0"/>
                <a:cs typeface="Times New Roman" pitchFamily="18" charset="0"/>
              </a:rPr>
              <a:t>moddalar</a:t>
            </a:r>
            <a:r>
              <a:rPr lang="en-US" sz="2200" dirty="0">
                <a:latin typeface="Times New Roman" pitchFamily="18" charset="0"/>
                <a:cs typeface="Times New Roman" pitchFamily="18" charset="0"/>
              </a:rPr>
              <a:t>)</a:t>
            </a:r>
            <a:endParaRPr lang="ru-RU" sz="2200" dirty="0">
              <a:latin typeface="Times New Roman" pitchFamily="18" charset="0"/>
              <a:cs typeface="Times New Roman" pitchFamily="18" charset="0"/>
            </a:endParaRPr>
          </a:p>
          <a:p>
            <a:r>
              <a:rPr lang="en-US" sz="2200" dirty="0">
                <a:latin typeface="Times New Roman" pitchFamily="18" charset="0"/>
                <a:cs typeface="Times New Roman" pitchFamily="18" charset="0"/>
              </a:rPr>
              <a:t>6-bob. </a:t>
            </a:r>
            <a:r>
              <a:rPr lang="en-US" sz="2200" dirty="0" err="1">
                <a:latin typeface="Times New Roman" pitchFamily="18" charset="0"/>
                <a:cs typeface="Times New Roman" pitchFamily="18" charset="0"/>
              </a:rPr>
              <a:t>Dehqon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xo’jaligini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tugatish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faoliyatini</a:t>
            </a:r>
            <a:endParaRPr lang="ru-RU" sz="2200" dirty="0">
              <a:latin typeface="Times New Roman" pitchFamily="18" charset="0"/>
              <a:cs typeface="Times New Roman" pitchFamily="18" charset="0"/>
            </a:endParaRPr>
          </a:p>
          <a:p>
            <a:r>
              <a:rPr lang="en-US" sz="2200" dirty="0" err="1">
                <a:latin typeface="Times New Roman" pitchFamily="18" charset="0"/>
                <a:cs typeface="Times New Roman" pitchFamily="18" charset="0"/>
              </a:rPr>
              <a:t>to’xtatish</a:t>
            </a:r>
            <a:r>
              <a:rPr lang="en-US" sz="2200" dirty="0">
                <a:latin typeface="Times New Roman" pitchFamily="18" charset="0"/>
                <a:cs typeface="Times New Roman" pitchFamily="18" charset="0"/>
              </a:rPr>
              <a:t>) (27-28 </a:t>
            </a:r>
            <a:r>
              <a:rPr lang="en-US" sz="2200" dirty="0" err="1">
                <a:latin typeface="Times New Roman" pitchFamily="18" charset="0"/>
                <a:cs typeface="Times New Roman" pitchFamily="18" charset="0"/>
              </a:rPr>
              <a:t>moddalar</a:t>
            </a:r>
            <a:r>
              <a:rPr lang="en-US" sz="2200" dirty="0">
                <a:latin typeface="Times New Roman" pitchFamily="18" charset="0"/>
                <a:cs typeface="Times New Roman" pitchFamily="18" charset="0"/>
              </a:rPr>
              <a:t>)</a:t>
            </a:r>
            <a:endParaRPr lang="ru-RU" sz="2200" dirty="0">
              <a:latin typeface="Times New Roman" pitchFamily="18" charset="0"/>
              <a:cs typeface="Times New Roman" pitchFamily="18" charset="0"/>
            </a:endParaRPr>
          </a:p>
          <a:p>
            <a:r>
              <a:rPr lang="en-US" sz="2200" dirty="0">
                <a:latin typeface="Times New Roman" pitchFamily="18" charset="0"/>
                <a:cs typeface="Times New Roman" pitchFamily="18" charset="0"/>
              </a:rPr>
              <a:t>7-bob. </a:t>
            </a:r>
            <a:r>
              <a:rPr lang="en-US" sz="2200" dirty="0" err="1">
                <a:latin typeface="Times New Roman" pitchFamily="18" charset="0"/>
                <a:cs typeface="Times New Roman" pitchFamily="18" charset="0"/>
              </a:rPr>
              <a:t>Yakunlovchi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qoidalar</a:t>
            </a:r>
            <a:r>
              <a:rPr lang="en-US" sz="2200" dirty="0">
                <a:latin typeface="Times New Roman" pitchFamily="18" charset="0"/>
                <a:cs typeface="Times New Roman" pitchFamily="18" charset="0"/>
              </a:rPr>
              <a:t> (29-31 </a:t>
            </a:r>
            <a:r>
              <a:rPr lang="en-US" sz="2200" dirty="0" err="1">
                <a:latin typeface="Times New Roman" pitchFamily="18" charset="0"/>
                <a:cs typeface="Times New Roman" pitchFamily="18" charset="0"/>
              </a:rPr>
              <a:t>moddalar</a:t>
            </a:r>
            <a:r>
              <a:rPr lang="en-US" sz="2200" dirty="0">
                <a:latin typeface="Times New Roman" pitchFamily="18" charset="0"/>
                <a:cs typeface="Times New Roman" pitchFamily="18" charset="0"/>
              </a:rPr>
              <a:t>)</a:t>
            </a:r>
            <a:endParaRPr lang="ru-RU" sz="2200" dirty="0">
              <a:latin typeface="Times New Roman" pitchFamily="18" charset="0"/>
              <a:cs typeface="Times New Roman" pitchFamily="18" charset="0"/>
            </a:endParaRPr>
          </a:p>
          <a:p>
            <a:r>
              <a:rPr lang="en-US" sz="2200" dirty="0">
                <a:latin typeface="Times New Roman" pitchFamily="18" charset="0"/>
                <a:cs typeface="Times New Roman" pitchFamily="18" charset="0"/>
              </a:rPr>
              <a:t> </a:t>
            </a:r>
            <a:r>
              <a:rPr lang="en-US" sz="2200" dirty="0" err="1" smtClean="0">
                <a:latin typeface="Times New Roman" pitchFamily="18" charset="0"/>
                <a:cs typeface="Times New Roman" pitchFamily="18" charset="0"/>
              </a:rPr>
              <a:t>Ushbu</a:t>
            </a:r>
            <a:r>
              <a:rPr lang="en-US" sz="2200" dirty="0" smtClean="0">
                <a:latin typeface="Times New Roman" pitchFamily="18" charset="0"/>
                <a:cs typeface="Times New Roman" pitchFamily="18" charset="0"/>
              </a:rPr>
              <a:t> </a:t>
            </a:r>
            <a:r>
              <a:rPr lang="en-US" sz="2200" dirty="0" err="1">
                <a:latin typeface="Times New Roman" pitchFamily="18" charset="0"/>
                <a:cs typeface="Times New Roman" pitchFamily="18" charset="0"/>
              </a:rPr>
              <a:t>Qonun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dehqon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xo’jaliklarini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tashkil</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etish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ularning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faoliyati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tugatilishining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huquqiy</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asoslarini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huquq</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majburiyatlarini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belgilaydi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boshqa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yuridik</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jismoniy</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shaxslar</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bilan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munosabatlarini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tartibga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soladi</a:t>
            </a:r>
            <a:r>
              <a:rPr lang="en-US" sz="2200" dirty="0">
                <a:latin typeface="Times New Roman" pitchFamily="18" charset="0"/>
                <a:cs typeface="Times New Roman" pitchFamily="18" charset="0"/>
              </a:rPr>
              <a:t>. </a:t>
            </a:r>
            <a:endParaRPr lang="ru-RU" sz="2200" dirty="0">
              <a:latin typeface="Times New Roman" pitchFamily="18" charset="0"/>
              <a:cs typeface="Times New Roman" pitchFamily="18" charset="0"/>
            </a:endParaRPr>
          </a:p>
        </p:txBody>
      </p:sp>
    </p:spTree>
    <p:extLst>
      <p:ext uri="{BB962C8B-B14F-4D97-AF65-F5344CB8AC3E}">
        <p14:creationId xmlns:p14="http://schemas.microsoft.com/office/powerpoint/2010/main" val="353834628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
            <a:ext cx="9036496" cy="1196751"/>
          </a:xfrm>
        </p:spPr>
        <p:txBody>
          <a:bodyPr anchor="t">
            <a:normAutofit fontScale="90000"/>
          </a:bodyPr>
          <a:lstStyle/>
          <a:p>
            <a:pPr algn="ctr"/>
            <a:r>
              <a:rPr lang="ru-RU" sz="2000" b="1" dirty="0">
                <a:effectLst/>
                <a:latin typeface="Times New Roman" pitchFamily="18" charset="0"/>
                <a:cs typeface="Times New Roman" pitchFamily="18" charset="0"/>
              </a:rPr>
              <a:t>ЎЗБЕКИСТОН РЕСПУБЛИКАСИНИНГ ҚОНУНИ </a:t>
            </a:r>
            <a:r>
              <a:rPr lang="ru-RU" sz="2000" dirty="0">
                <a:effectLst/>
                <a:latin typeface="Times New Roman" pitchFamily="18" charset="0"/>
                <a:cs typeface="Times New Roman" pitchFamily="18" charset="0"/>
              </a:rPr>
              <a:t/>
            </a:r>
            <a:br>
              <a:rPr lang="ru-RU" sz="2000" dirty="0">
                <a:effectLst/>
                <a:latin typeface="Times New Roman" pitchFamily="18" charset="0"/>
                <a:cs typeface="Times New Roman" pitchFamily="18" charset="0"/>
              </a:rPr>
            </a:br>
            <a:r>
              <a:rPr lang="ru-RU" sz="2000" b="1" dirty="0">
                <a:effectLst/>
                <a:latin typeface="Times New Roman" pitchFamily="18" charset="0"/>
                <a:cs typeface="Times New Roman" pitchFamily="18" charset="0"/>
              </a:rPr>
              <a:t>30.04.1998 й.</a:t>
            </a:r>
            <a:r>
              <a:rPr lang="ru-RU" sz="2000" dirty="0">
                <a:effectLst/>
                <a:latin typeface="Times New Roman" pitchFamily="18" charset="0"/>
                <a:cs typeface="Times New Roman" pitchFamily="18" charset="0"/>
              </a:rPr>
              <a:t/>
            </a:r>
            <a:br>
              <a:rPr lang="ru-RU" sz="2000" dirty="0">
                <a:effectLst/>
                <a:latin typeface="Times New Roman" pitchFamily="18" charset="0"/>
                <a:cs typeface="Times New Roman" pitchFamily="18" charset="0"/>
              </a:rPr>
            </a:br>
            <a:r>
              <a:rPr lang="ru-RU" sz="2000" b="1" dirty="0">
                <a:effectLst/>
                <a:latin typeface="Times New Roman" pitchFamily="18" charset="0"/>
                <a:cs typeface="Times New Roman" pitchFamily="18" charset="0"/>
              </a:rPr>
              <a:t>N </a:t>
            </a:r>
            <a:r>
              <a:rPr lang="ru-RU" sz="2000" b="1" dirty="0" smtClean="0">
                <a:effectLst/>
                <a:latin typeface="Times New Roman" pitchFamily="18" charset="0"/>
                <a:cs typeface="Times New Roman" pitchFamily="18" charset="0"/>
              </a:rPr>
              <a:t>600-I</a:t>
            </a:r>
            <a:r>
              <a:rPr lang="ru-RU" sz="2000" dirty="0">
                <a:effectLst/>
                <a:latin typeface="Times New Roman" pitchFamily="18" charset="0"/>
                <a:cs typeface="Times New Roman" pitchFamily="18" charset="0"/>
              </a:rPr>
              <a:t/>
            </a:r>
            <a:br>
              <a:rPr lang="ru-RU" sz="2000" dirty="0">
                <a:effectLst/>
                <a:latin typeface="Times New Roman" pitchFamily="18" charset="0"/>
                <a:cs typeface="Times New Roman" pitchFamily="18" charset="0"/>
              </a:rPr>
            </a:br>
            <a:r>
              <a:rPr lang="ru-RU" sz="2000" b="1" dirty="0">
                <a:effectLst/>
                <a:latin typeface="Times New Roman" pitchFamily="18" charset="0"/>
                <a:cs typeface="Times New Roman" pitchFamily="18" charset="0"/>
              </a:rPr>
              <a:t>ҚИШЛОҚ ХЎЖАЛИГИ КООПЕРАТИВИ  (ШИРКАТ  ХЎЖАЛИГИ)ТЎҒРИСИДА</a:t>
            </a:r>
            <a:r>
              <a:rPr lang="ru-RU" sz="2000" dirty="0">
                <a:effectLst/>
                <a:latin typeface="Times New Roman" pitchFamily="18" charset="0"/>
                <a:cs typeface="Times New Roman" pitchFamily="18" charset="0"/>
              </a:rPr>
              <a:t/>
            </a:r>
            <a:br>
              <a:rPr lang="ru-RU" sz="2000" dirty="0">
                <a:effectLst/>
                <a:latin typeface="Times New Roman" pitchFamily="18" charset="0"/>
                <a:cs typeface="Times New Roman" pitchFamily="18" charset="0"/>
              </a:rPr>
            </a:br>
            <a:r>
              <a:rPr lang="ru-RU" sz="2400" dirty="0">
                <a:effectLst/>
              </a:rPr>
              <a:t> </a:t>
            </a:r>
          </a:p>
        </p:txBody>
      </p:sp>
      <p:sp>
        <p:nvSpPr>
          <p:cNvPr id="3" name="Прямоугольник 2"/>
          <p:cNvSpPr/>
          <p:nvPr/>
        </p:nvSpPr>
        <p:spPr>
          <a:xfrm>
            <a:off x="0" y="1340768"/>
            <a:ext cx="9162336" cy="5355312"/>
          </a:xfrm>
          <a:prstGeom prst="rect">
            <a:avLst/>
          </a:prstGeom>
        </p:spPr>
        <p:txBody>
          <a:bodyPr wrap="square">
            <a:spAutoFit/>
          </a:bodyPr>
          <a:lstStyle/>
          <a:p>
            <a:r>
              <a:rPr lang="ru-RU" dirty="0" err="1">
                <a:latin typeface="Times New Roman" pitchFamily="18" charset="0"/>
                <a:cs typeface="Times New Roman" pitchFamily="18" charset="0"/>
              </a:rPr>
              <a:t>Мазкур</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Қонунга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қуйидагиларга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мувофиқ</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ўзгартиришлар</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киритилган</a:t>
            </a:r>
            <a:endParaRPr lang="ru-RU" dirty="0">
              <a:latin typeface="Times New Roman" pitchFamily="18" charset="0"/>
              <a:cs typeface="Times New Roman" pitchFamily="18" charset="0"/>
            </a:endParaRPr>
          </a:p>
          <a:p>
            <a:r>
              <a:rPr lang="ru-RU" dirty="0" err="1">
                <a:latin typeface="Times New Roman" pitchFamily="18" charset="0"/>
                <a:cs typeface="Times New Roman" pitchFamily="18" charset="0"/>
              </a:rPr>
              <a:t>ЎзР</a:t>
            </a:r>
            <a:r>
              <a:rPr lang="ru-RU" dirty="0">
                <a:latin typeface="Times New Roman" pitchFamily="18" charset="0"/>
                <a:cs typeface="Times New Roman" pitchFamily="18" charset="0"/>
              </a:rPr>
              <a:t> 30.08.2003 й. 535-II-сон </a:t>
            </a:r>
            <a:r>
              <a:rPr lang="ru-RU" dirty="0" err="1">
                <a:latin typeface="Times New Roman" pitchFamily="18" charset="0"/>
                <a:cs typeface="Times New Roman" pitchFamily="18" charset="0"/>
              </a:rPr>
              <a:t>Қонуни</a:t>
            </a:r>
            <a:r>
              <a:rPr lang="ru-RU" dirty="0">
                <a:latin typeface="Times New Roman" pitchFamily="18" charset="0"/>
                <a:cs typeface="Times New Roman" pitchFamily="18" charset="0"/>
              </a:rPr>
              <a:t>,</a:t>
            </a:r>
          </a:p>
          <a:p>
            <a:r>
              <a:rPr lang="ru-RU" dirty="0" err="1">
                <a:latin typeface="Times New Roman" pitchFamily="18" charset="0"/>
                <a:cs typeface="Times New Roman" pitchFamily="18" charset="0"/>
              </a:rPr>
              <a:t>ЎзР</a:t>
            </a:r>
            <a:r>
              <a:rPr lang="ru-RU" dirty="0">
                <a:latin typeface="Times New Roman" pitchFamily="18" charset="0"/>
                <a:cs typeface="Times New Roman" pitchFamily="18" charset="0"/>
              </a:rPr>
              <a:t> 12.12.2003 й. 568-II-сон </a:t>
            </a:r>
            <a:r>
              <a:rPr lang="ru-RU" dirty="0" err="1" smtClean="0">
                <a:latin typeface="Times New Roman" pitchFamily="18" charset="0"/>
                <a:cs typeface="Times New Roman" pitchFamily="18" charset="0"/>
              </a:rPr>
              <a:t>Қонуни</a:t>
            </a:r>
            <a:r>
              <a:rPr lang="ru-RU" dirty="0">
                <a:latin typeface="Times New Roman" pitchFamily="18" charset="0"/>
                <a:cs typeface="Times New Roman" pitchFamily="18" charset="0"/>
              </a:rPr>
              <a:t> </a:t>
            </a:r>
          </a:p>
          <a:p>
            <a:r>
              <a:rPr lang="ru-RU" dirty="0" err="1">
                <a:latin typeface="Times New Roman" pitchFamily="18" charset="0"/>
                <a:cs typeface="Times New Roman" pitchFamily="18" charset="0"/>
              </a:rPr>
              <a:t>Муқаддима</a:t>
            </a:r>
            <a:endParaRPr lang="ru-RU" dirty="0">
              <a:latin typeface="Times New Roman" pitchFamily="18" charset="0"/>
              <a:cs typeface="Times New Roman" pitchFamily="18" charset="0"/>
            </a:endParaRPr>
          </a:p>
          <a:p>
            <a:r>
              <a:rPr lang="ru-RU" dirty="0">
                <a:latin typeface="Times New Roman" pitchFamily="18" charset="0"/>
                <a:cs typeface="Times New Roman" pitchFamily="18" charset="0"/>
              </a:rPr>
              <a:t>1-боб. </a:t>
            </a:r>
            <a:r>
              <a:rPr lang="ru-RU" dirty="0" err="1">
                <a:latin typeface="Times New Roman" pitchFamily="18" charset="0"/>
                <a:cs typeface="Times New Roman" pitchFamily="18" charset="0"/>
              </a:rPr>
              <a:t>Умумий</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қоидалар</a:t>
            </a:r>
            <a:r>
              <a:rPr lang="ru-RU" dirty="0">
                <a:latin typeface="Times New Roman" pitchFamily="18" charset="0"/>
                <a:cs typeface="Times New Roman" pitchFamily="18" charset="0"/>
              </a:rPr>
              <a:t> (1-6 </a:t>
            </a:r>
            <a:r>
              <a:rPr lang="ru-RU" dirty="0" err="1">
                <a:latin typeface="Times New Roman" pitchFamily="18" charset="0"/>
                <a:cs typeface="Times New Roman" pitchFamily="18" charset="0"/>
              </a:rPr>
              <a:t>моддалар</a:t>
            </a:r>
            <a:r>
              <a:rPr lang="ru-RU" dirty="0">
                <a:latin typeface="Times New Roman" pitchFamily="18" charset="0"/>
                <a:cs typeface="Times New Roman" pitchFamily="18" charset="0"/>
              </a:rPr>
              <a:t>)</a:t>
            </a:r>
          </a:p>
          <a:p>
            <a:r>
              <a:rPr lang="ru-RU" dirty="0">
                <a:latin typeface="Times New Roman" pitchFamily="18" charset="0"/>
                <a:cs typeface="Times New Roman" pitchFamily="18" charset="0"/>
              </a:rPr>
              <a:t>2-боб. </a:t>
            </a:r>
            <a:r>
              <a:rPr lang="ru-RU" dirty="0" err="1">
                <a:latin typeface="Times New Roman" pitchFamily="18" charset="0"/>
                <a:cs typeface="Times New Roman" pitchFamily="18" charset="0"/>
              </a:rPr>
              <a:t>Қишлоқ</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хўжалиги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кооперативининг</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ширкат</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хўжалигининг</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аъзолари</a:t>
            </a:r>
            <a:r>
              <a:rPr lang="ru-RU" dirty="0">
                <a:latin typeface="Times New Roman" pitchFamily="18" charset="0"/>
                <a:cs typeface="Times New Roman" pitchFamily="18" charset="0"/>
              </a:rPr>
              <a:t> (7-9 </a:t>
            </a:r>
            <a:r>
              <a:rPr lang="ru-RU" dirty="0" err="1">
                <a:latin typeface="Times New Roman" pitchFamily="18" charset="0"/>
                <a:cs typeface="Times New Roman" pitchFamily="18" charset="0"/>
              </a:rPr>
              <a:t>моддалар</a:t>
            </a:r>
            <a:r>
              <a:rPr lang="ru-RU" dirty="0">
                <a:latin typeface="Times New Roman" pitchFamily="18" charset="0"/>
                <a:cs typeface="Times New Roman" pitchFamily="18" charset="0"/>
              </a:rPr>
              <a:t>)</a:t>
            </a:r>
          </a:p>
          <a:p>
            <a:r>
              <a:rPr lang="ru-RU" dirty="0">
                <a:latin typeface="Times New Roman" pitchFamily="18" charset="0"/>
                <a:cs typeface="Times New Roman" pitchFamily="18" charset="0"/>
              </a:rPr>
              <a:t>3-боб. </a:t>
            </a:r>
            <a:r>
              <a:rPr lang="ru-RU" dirty="0" err="1">
                <a:latin typeface="Times New Roman" pitchFamily="18" charset="0"/>
                <a:cs typeface="Times New Roman" pitchFamily="18" charset="0"/>
              </a:rPr>
              <a:t>Қишлоқ</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хўжалиги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кооперативи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ширкат</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хўжалиги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бошқарув</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органлари</a:t>
            </a:r>
            <a:r>
              <a:rPr lang="ru-RU" dirty="0">
                <a:latin typeface="Times New Roman" pitchFamily="18" charset="0"/>
                <a:cs typeface="Times New Roman" pitchFamily="18" charset="0"/>
              </a:rPr>
              <a:t> (10-13 </a:t>
            </a:r>
            <a:r>
              <a:rPr lang="ru-RU" dirty="0" err="1">
                <a:latin typeface="Times New Roman" pitchFamily="18" charset="0"/>
                <a:cs typeface="Times New Roman" pitchFamily="18" charset="0"/>
              </a:rPr>
              <a:t>моддалар</a:t>
            </a:r>
            <a:r>
              <a:rPr lang="ru-RU" dirty="0">
                <a:latin typeface="Times New Roman" pitchFamily="18" charset="0"/>
                <a:cs typeface="Times New Roman" pitchFamily="18" charset="0"/>
              </a:rPr>
              <a:t>)</a:t>
            </a:r>
          </a:p>
          <a:p>
            <a:r>
              <a:rPr lang="ru-RU" dirty="0">
                <a:latin typeface="Times New Roman" pitchFamily="18" charset="0"/>
                <a:cs typeface="Times New Roman" pitchFamily="18" charset="0"/>
              </a:rPr>
              <a:t>4-боб. </a:t>
            </a:r>
            <a:r>
              <a:rPr lang="ru-RU" dirty="0" err="1">
                <a:latin typeface="Times New Roman" pitchFamily="18" charset="0"/>
                <a:cs typeface="Times New Roman" pitchFamily="18" charset="0"/>
              </a:rPr>
              <a:t>Қишлоқ</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хўжалиги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кооперативига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ширкат</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хўжалигига</a:t>
            </a:r>
            <a:r>
              <a:rPr lang="ru-RU" dirty="0">
                <a:latin typeface="Times New Roman" pitchFamily="18" charset="0"/>
                <a:cs typeface="Times New Roman" pitchFamily="18" charset="0"/>
              </a:rPr>
              <a:t>) ер </a:t>
            </a:r>
            <a:r>
              <a:rPr lang="ru-RU" dirty="0" err="1">
                <a:latin typeface="Times New Roman" pitchFamily="18" charset="0"/>
                <a:cs typeface="Times New Roman" pitchFamily="18" charset="0"/>
              </a:rPr>
              <a:t>участкалари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бериш</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Ердан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ва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сувдан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фойдаланиш</a:t>
            </a:r>
            <a:r>
              <a:rPr lang="ru-RU" dirty="0">
                <a:latin typeface="Times New Roman" pitchFamily="18" charset="0"/>
                <a:cs typeface="Times New Roman" pitchFamily="18" charset="0"/>
              </a:rPr>
              <a:t> (14-16 </a:t>
            </a:r>
            <a:r>
              <a:rPr lang="ru-RU" dirty="0" err="1">
                <a:latin typeface="Times New Roman" pitchFamily="18" charset="0"/>
                <a:cs typeface="Times New Roman" pitchFamily="18" charset="0"/>
              </a:rPr>
              <a:t>моддалар</a:t>
            </a:r>
            <a:r>
              <a:rPr lang="ru-RU" dirty="0">
                <a:latin typeface="Times New Roman" pitchFamily="18" charset="0"/>
                <a:cs typeface="Times New Roman" pitchFamily="18" charset="0"/>
              </a:rPr>
              <a:t>)</a:t>
            </a:r>
          </a:p>
          <a:p>
            <a:r>
              <a:rPr lang="ru-RU" dirty="0">
                <a:latin typeface="Times New Roman" pitchFamily="18" charset="0"/>
                <a:cs typeface="Times New Roman" pitchFamily="18" charset="0"/>
              </a:rPr>
              <a:t>5-боб. </a:t>
            </a:r>
            <a:r>
              <a:rPr lang="ru-RU" dirty="0" err="1">
                <a:latin typeface="Times New Roman" pitchFamily="18" charset="0"/>
                <a:cs typeface="Times New Roman" pitchFamily="18" charset="0"/>
              </a:rPr>
              <a:t>Қишлоқ</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хўжалиги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кооперативининг</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ширкат</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хўжалигининг</a:t>
            </a:r>
            <a:r>
              <a:rPr lang="ru-RU" dirty="0">
                <a:latin typeface="Times New Roman" pitchFamily="18" charset="0"/>
                <a:cs typeface="Times New Roman" pitchFamily="18" charset="0"/>
              </a:rPr>
              <a:t>) мол-</a:t>
            </a:r>
            <a:r>
              <a:rPr lang="ru-RU" dirty="0" err="1">
                <a:latin typeface="Times New Roman" pitchFamily="18" charset="0"/>
                <a:cs typeface="Times New Roman" pitchFamily="18" charset="0"/>
              </a:rPr>
              <a:t>мулки</a:t>
            </a:r>
            <a:r>
              <a:rPr lang="ru-RU" dirty="0">
                <a:latin typeface="Times New Roman" pitchFamily="18" charset="0"/>
                <a:cs typeface="Times New Roman" pitchFamily="18" charset="0"/>
              </a:rPr>
              <a:t> (17-19 </a:t>
            </a:r>
            <a:r>
              <a:rPr lang="ru-RU" dirty="0" err="1">
                <a:latin typeface="Times New Roman" pitchFamily="18" charset="0"/>
                <a:cs typeface="Times New Roman" pitchFamily="18" charset="0"/>
              </a:rPr>
              <a:t>моддалар</a:t>
            </a:r>
            <a:r>
              <a:rPr lang="ru-RU" dirty="0">
                <a:latin typeface="Times New Roman" pitchFamily="18" charset="0"/>
                <a:cs typeface="Times New Roman" pitchFamily="18" charset="0"/>
              </a:rPr>
              <a:t>)</a:t>
            </a:r>
          </a:p>
          <a:p>
            <a:r>
              <a:rPr lang="ru-RU" dirty="0">
                <a:latin typeface="Times New Roman" pitchFamily="18" charset="0"/>
                <a:cs typeface="Times New Roman" pitchFamily="18" charset="0"/>
              </a:rPr>
              <a:t>6-боб. </a:t>
            </a:r>
            <a:r>
              <a:rPr lang="ru-RU" dirty="0" err="1">
                <a:latin typeface="Times New Roman" pitchFamily="18" charset="0"/>
                <a:cs typeface="Times New Roman" pitchFamily="18" charset="0"/>
              </a:rPr>
              <a:t>Қишлоқ</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хўжалиги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кооперативи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ширкат</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хўжалиги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фаолиятининг</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асослари</a:t>
            </a:r>
            <a:r>
              <a:rPr lang="ru-RU" dirty="0">
                <a:latin typeface="Times New Roman" pitchFamily="18" charset="0"/>
                <a:cs typeface="Times New Roman" pitchFamily="18" charset="0"/>
              </a:rPr>
              <a:t> (20-29 </a:t>
            </a:r>
            <a:r>
              <a:rPr lang="ru-RU" dirty="0" err="1">
                <a:latin typeface="Times New Roman" pitchFamily="18" charset="0"/>
                <a:cs typeface="Times New Roman" pitchFamily="18" charset="0"/>
              </a:rPr>
              <a:t>моддалар</a:t>
            </a:r>
            <a:r>
              <a:rPr lang="ru-RU" dirty="0">
                <a:latin typeface="Times New Roman" pitchFamily="18" charset="0"/>
                <a:cs typeface="Times New Roman" pitchFamily="18" charset="0"/>
              </a:rPr>
              <a:t>)</a:t>
            </a:r>
          </a:p>
          <a:p>
            <a:r>
              <a:rPr lang="ru-RU" dirty="0">
                <a:latin typeface="Times New Roman" pitchFamily="18" charset="0"/>
                <a:cs typeface="Times New Roman" pitchFamily="18" charset="0"/>
              </a:rPr>
              <a:t>7-боб. </a:t>
            </a:r>
            <a:r>
              <a:rPr lang="ru-RU" dirty="0" err="1">
                <a:latin typeface="Times New Roman" pitchFamily="18" charset="0"/>
                <a:cs typeface="Times New Roman" pitchFamily="18" charset="0"/>
              </a:rPr>
              <a:t>Якуний</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қоидалар</a:t>
            </a:r>
            <a:r>
              <a:rPr lang="ru-RU" dirty="0">
                <a:latin typeface="Times New Roman" pitchFamily="18" charset="0"/>
                <a:cs typeface="Times New Roman" pitchFamily="18" charset="0"/>
              </a:rPr>
              <a:t> (30-33 </a:t>
            </a:r>
            <a:r>
              <a:rPr lang="ru-RU" dirty="0" err="1">
                <a:latin typeface="Times New Roman" pitchFamily="18" charset="0"/>
                <a:cs typeface="Times New Roman" pitchFamily="18" charset="0"/>
              </a:rPr>
              <a:t>моддалар</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a:p>
            <a:r>
              <a:rPr lang="ru-RU" dirty="0">
                <a:latin typeface="Times New Roman" pitchFamily="18" charset="0"/>
                <a:cs typeface="Times New Roman" pitchFamily="18" charset="0"/>
              </a:rPr>
              <a:t>Ушбу </a:t>
            </a:r>
            <a:r>
              <a:rPr lang="ru-RU" dirty="0" err="1">
                <a:latin typeface="Times New Roman" pitchFamily="18" charset="0"/>
                <a:cs typeface="Times New Roman" pitchFamily="18" charset="0"/>
              </a:rPr>
              <a:t>Қонун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қишлоқ</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хўжалиги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кооперативларини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ширкат</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хўжаликларини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ташкил</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этиш</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уларнинг</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фаолияти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қайта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ташкил</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этилиши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ҳамда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тугатилишининг</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ҳуқуқий</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асосларини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ҳуқуқ</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ва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мажбуриятларини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белгилайди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уларнинг</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бошқа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юридик</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ва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жисмоний</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шахслар</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билан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ўзаро</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муносабатларини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тартибга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солади</a:t>
            </a:r>
            <a:r>
              <a:rPr lang="ru-RU" dirty="0">
                <a:latin typeface="Times New Roman" pitchFamily="18" charset="0"/>
                <a:cs typeface="Times New Roman" pitchFamily="18" charset="0"/>
              </a:rPr>
              <a:t>. </a:t>
            </a:r>
          </a:p>
        </p:txBody>
      </p:sp>
    </p:spTree>
    <p:extLst>
      <p:ext uri="{BB962C8B-B14F-4D97-AF65-F5344CB8AC3E}">
        <p14:creationId xmlns:p14="http://schemas.microsoft.com/office/powerpoint/2010/main" val="73228990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036496" cy="1268760"/>
          </a:xfrm>
        </p:spPr>
        <p:txBody>
          <a:bodyPr anchor="t">
            <a:normAutofit fontScale="90000"/>
          </a:bodyPr>
          <a:lstStyle/>
          <a:p>
            <a:pPr algn="ctr"/>
            <a:r>
              <a:rPr lang="ru-RU" sz="2200" b="1" dirty="0">
                <a:effectLst/>
                <a:latin typeface="Times New Roman" pitchFamily="18" charset="0"/>
                <a:cs typeface="Times New Roman" pitchFamily="18" charset="0"/>
              </a:rPr>
              <a:t>ЎЗБЕКИСТОН РЕСПУБЛИКАСИНИНГ</a:t>
            </a:r>
            <a:br>
              <a:rPr lang="ru-RU" sz="2200" b="1" dirty="0">
                <a:effectLst/>
                <a:latin typeface="Times New Roman" pitchFamily="18" charset="0"/>
                <a:cs typeface="Times New Roman" pitchFamily="18" charset="0"/>
              </a:rPr>
            </a:br>
            <a:r>
              <a:rPr lang="ru-RU" sz="2200" b="1" dirty="0">
                <a:effectLst/>
                <a:latin typeface="Times New Roman" pitchFamily="18" charset="0"/>
                <a:cs typeface="Times New Roman" pitchFamily="18" charset="0"/>
              </a:rPr>
              <a:t>ЕР </a:t>
            </a:r>
            <a:r>
              <a:rPr lang="ru-RU" sz="2200" b="1" dirty="0" smtClean="0">
                <a:effectLst/>
                <a:latin typeface="Times New Roman" pitchFamily="18" charset="0"/>
                <a:cs typeface="Times New Roman" pitchFamily="18" charset="0"/>
              </a:rPr>
              <a:t>КОДЕКСИ</a:t>
            </a:r>
            <a:br>
              <a:rPr lang="ru-RU" sz="2200" b="1" dirty="0" smtClean="0">
                <a:effectLst/>
                <a:latin typeface="Times New Roman" pitchFamily="18" charset="0"/>
                <a:cs typeface="Times New Roman" pitchFamily="18" charset="0"/>
              </a:rPr>
            </a:br>
            <a:r>
              <a:rPr lang="ru-RU" sz="2000" b="1" dirty="0" err="1">
                <a:effectLst/>
                <a:latin typeface="Times New Roman" pitchFamily="18" charset="0"/>
                <a:cs typeface="Times New Roman" pitchFamily="18" charset="0"/>
              </a:rPr>
              <a:t>ЎзР</a:t>
            </a:r>
            <a:r>
              <a:rPr lang="ru-RU" sz="2000" b="1" dirty="0">
                <a:effectLst/>
                <a:latin typeface="Times New Roman" pitchFamily="18" charset="0"/>
                <a:cs typeface="Times New Roman" pitchFamily="18" charset="0"/>
              </a:rPr>
              <a:t> 30.04.1998 й. 598-I-сон </a:t>
            </a:r>
            <a:r>
              <a:rPr lang="ru-RU" sz="2000" b="1" dirty="0" err="1">
                <a:effectLst/>
                <a:latin typeface="Times New Roman" pitchFamily="18" charset="0"/>
                <a:cs typeface="Times New Roman" pitchFamily="18" charset="0"/>
              </a:rPr>
              <a:t>Қонуни</a:t>
            </a:r>
            <a:r>
              <a:rPr lang="ru-RU" sz="2000" b="1" dirty="0">
                <a:effectLst/>
                <a:latin typeface="Times New Roman" pitchFamily="18" charset="0"/>
                <a:cs typeface="Times New Roman" pitchFamily="18" charset="0"/>
              </a:rPr>
              <a:t> </a:t>
            </a:r>
            <a:r>
              <a:rPr lang="ru-RU" sz="2000" b="1" dirty="0" err="1">
                <a:effectLst/>
                <a:latin typeface="Times New Roman" pitchFamily="18" charset="0"/>
                <a:cs typeface="Times New Roman" pitchFamily="18" charset="0"/>
              </a:rPr>
              <a:t>билан</a:t>
            </a:r>
            <a:r>
              <a:rPr lang="ru-RU" sz="2000" b="1" dirty="0">
                <a:effectLst/>
                <a:latin typeface="Times New Roman" pitchFamily="18" charset="0"/>
                <a:cs typeface="Times New Roman" pitchFamily="18" charset="0"/>
              </a:rPr>
              <a:t> </a:t>
            </a:r>
            <a:r>
              <a:rPr lang="ru-RU" sz="2000" b="1" dirty="0" err="1">
                <a:effectLst/>
                <a:latin typeface="Times New Roman" pitchFamily="18" charset="0"/>
                <a:cs typeface="Times New Roman" pitchFamily="18" charset="0"/>
              </a:rPr>
              <a:t>тасдиқланган</a:t>
            </a:r>
            <a:r>
              <a:rPr lang="ru-RU" sz="2000" dirty="0">
                <a:effectLst/>
                <a:latin typeface="Times New Roman" pitchFamily="18" charset="0"/>
                <a:cs typeface="Times New Roman" pitchFamily="18" charset="0"/>
              </a:rPr>
              <a:t/>
            </a:r>
            <a:br>
              <a:rPr lang="ru-RU" sz="2000" dirty="0">
                <a:effectLst/>
                <a:latin typeface="Times New Roman" pitchFamily="18" charset="0"/>
                <a:cs typeface="Times New Roman" pitchFamily="18" charset="0"/>
              </a:rPr>
            </a:br>
            <a:r>
              <a:rPr lang="ru-RU" sz="2000" b="1" dirty="0" err="1">
                <a:effectLst/>
                <a:latin typeface="Times New Roman" pitchFamily="18" charset="0"/>
                <a:cs typeface="Times New Roman" pitchFamily="18" charset="0"/>
              </a:rPr>
              <a:t>ЎзР</a:t>
            </a:r>
            <a:r>
              <a:rPr lang="ru-RU" sz="2000" b="1" dirty="0">
                <a:effectLst/>
                <a:latin typeface="Times New Roman" pitchFamily="18" charset="0"/>
                <a:cs typeface="Times New Roman" pitchFamily="18" charset="0"/>
              </a:rPr>
              <a:t> 30.04.1998 й. 599-I-сон </a:t>
            </a:r>
            <a:r>
              <a:rPr lang="ru-RU" sz="2000" b="1" dirty="0" err="1">
                <a:effectLst/>
                <a:latin typeface="Times New Roman" pitchFamily="18" charset="0"/>
                <a:cs typeface="Times New Roman" pitchFamily="18" charset="0"/>
              </a:rPr>
              <a:t>Қарори</a:t>
            </a:r>
            <a:r>
              <a:rPr lang="ru-RU" sz="2000" b="1" dirty="0">
                <a:effectLst/>
                <a:latin typeface="Times New Roman" pitchFamily="18" charset="0"/>
                <a:cs typeface="Times New Roman" pitchFamily="18" charset="0"/>
              </a:rPr>
              <a:t> </a:t>
            </a:r>
            <a:r>
              <a:rPr lang="ru-RU" sz="2000" b="1" dirty="0" err="1">
                <a:effectLst/>
                <a:latin typeface="Times New Roman" pitchFamily="18" charset="0"/>
                <a:cs typeface="Times New Roman" pitchFamily="18" charset="0"/>
              </a:rPr>
              <a:t>билан</a:t>
            </a:r>
            <a:r>
              <a:rPr lang="ru-RU" sz="2000" b="1" dirty="0">
                <a:effectLst/>
                <a:latin typeface="Times New Roman" pitchFamily="18" charset="0"/>
                <a:cs typeface="Times New Roman" pitchFamily="18" charset="0"/>
              </a:rPr>
              <a:t> </a:t>
            </a:r>
            <a:r>
              <a:rPr lang="ru-RU" sz="2000" b="1" dirty="0" err="1">
                <a:effectLst/>
                <a:latin typeface="Times New Roman" pitchFamily="18" charset="0"/>
                <a:cs typeface="Times New Roman" pitchFamily="18" charset="0"/>
              </a:rPr>
              <a:t>амалга</a:t>
            </a:r>
            <a:r>
              <a:rPr lang="ru-RU" sz="2000" b="1" dirty="0">
                <a:effectLst/>
                <a:latin typeface="Times New Roman" pitchFamily="18" charset="0"/>
                <a:cs typeface="Times New Roman" pitchFamily="18" charset="0"/>
              </a:rPr>
              <a:t> </a:t>
            </a:r>
            <a:r>
              <a:rPr lang="ru-RU" sz="2000" b="1" dirty="0" err="1">
                <a:effectLst/>
                <a:latin typeface="Times New Roman" pitchFamily="18" charset="0"/>
                <a:cs typeface="Times New Roman" pitchFamily="18" charset="0"/>
              </a:rPr>
              <a:t>киритилган</a:t>
            </a:r>
            <a:r>
              <a:rPr lang="ru-RU" sz="2000" dirty="0">
                <a:effectLst/>
                <a:latin typeface="Times New Roman" pitchFamily="18" charset="0"/>
                <a:cs typeface="Times New Roman" pitchFamily="18" charset="0"/>
              </a:rPr>
              <a:t/>
            </a:r>
            <a:br>
              <a:rPr lang="ru-RU" sz="2000" dirty="0">
                <a:effectLst/>
                <a:latin typeface="Times New Roman" pitchFamily="18" charset="0"/>
                <a:cs typeface="Times New Roman" pitchFamily="18" charset="0"/>
              </a:rPr>
            </a:br>
            <a:r>
              <a:rPr lang="ru-RU" sz="2200" b="1" dirty="0">
                <a:effectLst/>
                <a:latin typeface="Times New Roman" pitchFamily="18" charset="0"/>
                <a:cs typeface="Times New Roman" pitchFamily="18" charset="0"/>
              </a:rPr>
              <a:t/>
            </a:r>
            <a:br>
              <a:rPr lang="ru-RU" sz="2200" b="1" dirty="0">
                <a:effectLst/>
                <a:latin typeface="Times New Roman" pitchFamily="18" charset="0"/>
                <a:cs typeface="Times New Roman" pitchFamily="18" charset="0"/>
              </a:rPr>
            </a:br>
            <a:r>
              <a:rPr lang="ru-RU" sz="2000" b="1" dirty="0">
                <a:effectLst/>
                <a:latin typeface="Times New Roman" pitchFamily="18" charset="0"/>
                <a:cs typeface="Times New Roman" pitchFamily="18" charset="0"/>
              </a:rPr>
              <a:t/>
            </a:r>
            <a:br>
              <a:rPr lang="ru-RU" sz="2000" b="1" dirty="0">
                <a:effectLst/>
                <a:latin typeface="Times New Roman" pitchFamily="18" charset="0"/>
                <a:cs typeface="Times New Roman" pitchFamily="18" charset="0"/>
              </a:rPr>
            </a:br>
            <a:r>
              <a:rPr lang="ru-RU" sz="2400" dirty="0">
                <a:effectLst/>
              </a:rPr>
              <a:t> </a:t>
            </a:r>
          </a:p>
        </p:txBody>
      </p:sp>
      <p:sp>
        <p:nvSpPr>
          <p:cNvPr id="3" name="Прямоугольник 2"/>
          <p:cNvSpPr/>
          <p:nvPr/>
        </p:nvSpPr>
        <p:spPr>
          <a:xfrm>
            <a:off x="0" y="1484784"/>
            <a:ext cx="9036496" cy="5539978"/>
          </a:xfrm>
          <a:prstGeom prst="rect">
            <a:avLst/>
          </a:prstGeom>
        </p:spPr>
        <p:txBody>
          <a:bodyPr wrap="square">
            <a:spAutoFit/>
          </a:bodyPr>
          <a:lstStyle/>
          <a:p>
            <a:r>
              <a:rPr lang="ru-RU" sz="1600" b="1" dirty="0" smtClean="0">
                <a:latin typeface="Times New Roman" pitchFamily="18" charset="0"/>
                <a:cs typeface="Times New Roman" pitchFamily="18" charset="0"/>
              </a:rPr>
              <a:t>1-боб</a:t>
            </a:r>
            <a:r>
              <a:rPr lang="ru-RU" sz="1600" b="1" dirty="0">
                <a:latin typeface="Times New Roman" pitchFamily="18" charset="0"/>
                <a:cs typeface="Times New Roman" pitchFamily="18" charset="0"/>
              </a:rPr>
              <a:t>. </a:t>
            </a:r>
            <a:r>
              <a:rPr lang="ru-RU" sz="1600" b="1" dirty="0" err="1">
                <a:latin typeface="Times New Roman" pitchFamily="18" charset="0"/>
                <a:cs typeface="Times New Roman" pitchFamily="18" charset="0"/>
              </a:rPr>
              <a:t>Умумий</a:t>
            </a:r>
            <a:r>
              <a:rPr lang="ru-RU" sz="1600" b="1" dirty="0">
                <a:latin typeface="Times New Roman" pitchFamily="18" charset="0"/>
                <a:cs typeface="Times New Roman" pitchFamily="18" charset="0"/>
              </a:rPr>
              <a:t> </a:t>
            </a:r>
            <a:r>
              <a:rPr lang="ru-RU" sz="1600" b="1" dirty="0" err="1">
                <a:latin typeface="Times New Roman" pitchFamily="18" charset="0"/>
                <a:cs typeface="Times New Roman" pitchFamily="18" charset="0"/>
              </a:rPr>
              <a:t>қоидалар</a:t>
            </a:r>
            <a:r>
              <a:rPr lang="ru-RU" sz="1600" b="1" dirty="0">
                <a:latin typeface="Times New Roman" pitchFamily="18" charset="0"/>
                <a:cs typeface="Times New Roman" pitchFamily="18" charset="0"/>
              </a:rPr>
              <a:t> (1-7 </a:t>
            </a:r>
            <a:r>
              <a:rPr lang="ru-RU" sz="1600" b="1" dirty="0" err="1">
                <a:latin typeface="Times New Roman" pitchFamily="18" charset="0"/>
                <a:cs typeface="Times New Roman" pitchFamily="18" charset="0"/>
              </a:rPr>
              <a:t>моддалар</a:t>
            </a:r>
            <a:r>
              <a:rPr lang="ru-RU" sz="1600" b="1" dirty="0">
                <a:latin typeface="Times New Roman" pitchFamily="18" charset="0"/>
                <a:cs typeface="Times New Roman" pitchFamily="18" charset="0"/>
              </a:rPr>
              <a:t>)</a:t>
            </a:r>
          </a:p>
          <a:p>
            <a:r>
              <a:rPr lang="ru-RU" sz="1600" b="1" dirty="0">
                <a:latin typeface="Times New Roman" pitchFamily="18" charset="0"/>
                <a:cs typeface="Times New Roman" pitchFamily="18" charset="0"/>
              </a:rPr>
              <a:t>2-боб. Ер </a:t>
            </a:r>
            <a:r>
              <a:rPr lang="ru-RU" sz="1600" b="1" dirty="0" err="1">
                <a:latin typeface="Times New Roman" pitchFamily="18" charset="0"/>
                <a:cs typeface="Times New Roman" pitchFamily="18" charset="0"/>
              </a:rPr>
              <a:t>фонди</a:t>
            </a:r>
            <a:r>
              <a:rPr lang="ru-RU" sz="1600" b="1" dirty="0">
                <a:latin typeface="Times New Roman" pitchFamily="18" charset="0"/>
                <a:cs typeface="Times New Roman" pitchFamily="18" charset="0"/>
              </a:rPr>
              <a:t> (8-10 </a:t>
            </a:r>
            <a:r>
              <a:rPr lang="ru-RU" sz="1600" b="1" dirty="0" err="1">
                <a:latin typeface="Times New Roman" pitchFamily="18" charset="0"/>
                <a:cs typeface="Times New Roman" pitchFamily="18" charset="0"/>
              </a:rPr>
              <a:t>моддалар</a:t>
            </a:r>
            <a:r>
              <a:rPr lang="ru-RU" sz="1600" b="1" dirty="0">
                <a:latin typeface="Times New Roman" pitchFamily="18" charset="0"/>
                <a:cs typeface="Times New Roman" pitchFamily="18" charset="0"/>
              </a:rPr>
              <a:t>)</a:t>
            </a:r>
          </a:p>
          <a:p>
            <a:r>
              <a:rPr lang="ru-RU" sz="1600" b="1" dirty="0">
                <a:latin typeface="Times New Roman" pitchFamily="18" charset="0"/>
                <a:cs typeface="Times New Roman" pitchFamily="18" charset="0"/>
              </a:rPr>
              <a:t>3-боб. Ер </a:t>
            </a:r>
            <a:r>
              <a:rPr lang="ru-RU" sz="1600" b="1" dirty="0" err="1">
                <a:latin typeface="Times New Roman" pitchFamily="18" charset="0"/>
                <a:cs typeface="Times New Roman" pitchFamily="18" charset="0"/>
              </a:rPr>
              <a:t>тузиш</a:t>
            </a:r>
            <a:r>
              <a:rPr lang="ru-RU" sz="1600" b="1" dirty="0">
                <a:latin typeface="Times New Roman" pitchFamily="18" charset="0"/>
                <a:cs typeface="Times New Roman" pitchFamily="18" charset="0"/>
              </a:rPr>
              <a:t> (11-15 </a:t>
            </a:r>
            <a:r>
              <a:rPr lang="ru-RU" sz="1600" b="1" dirty="0" err="1">
                <a:latin typeface="Times New Roman" pitchFamily="18" charset="0"/>
                <a:cs typeface="Times New Roman" pitchFamily="18" charset="0"/>
              </a:rPr>
              <a:t>моддалар</a:t>
            </a:r>
            <a:r>
              <a:rPr lang="ru-RU" sz="1600" b="1" dirty="0">
                <a:latin typeface="Times New Roman" pitchFamily="18" charset="0"/>
                <a:cs typeface="Times New Roman" pitchFamily="18" charset="0"/>
              </a:rPr>
              <a:t>)</a:t>
            </a:r>
          </a:p>
          <a:p>
            <a:r>
              <a:rPr lang="ru-RU" sz="1600" b="1" dirty="0">
                <a:latin typeface="Times New Roman" pitchFamily="18" charset="0"/>
                <a:cs typeface="Times New Roman" pitchFamily="18" charset="0"/>
              </a:rPr>
              <a:t>4-боб. </a:t>
            </a:r>
            <a:r>
              <a:rPr lang="ru-RU" sz="1600" b="1" dirty="0" err="1">
                <a:latin typeface="Times New Roman" pitchFamily="18" charset="0"/>
                <a:cs typeface="Times New Roman" pitchFamily="18" charset="0"/>
              </a:rPr>
              <a:t>Ерга</a:t>
            </a:r>
            <a:r>
              <a:rPr lang="ru-RU" sz="1600" b="1" dirty="0">
                <a:latin typeface="Times New Roman" pitchFamily="18" charset="0"/>
                <a:cs typeface="Times New Roman" pitchFamily="18" charset="0"/>
              </a:rPr>
              <a:t> </a:t>
            </a:r>
            <a:r>
              <a:rPr lang="ru-RU" sz="1600" b="1" dirty="0" err="1">
                <a:latin typeface="Times New Roman" pitchFamily="18" charset="0"/>
                <a:cs typeface="Times New Roman" pitchFamily="18" charset="0"/>
              </a:rPr>
              <a:t>бўлган</a:t>
            </a:r>
            <a:r>
              <a:rPr lang="ru-RU" sz="1600" b="1" dirty="0">
                <a:latin typeface="Times New Roman" pitchFamily="18" charset="0"/>
                <a:cs typeface="Times New Roman" pitchFamily="18" charset="0"/>
              </a:rPr>
              <a:t> </a:t>
            </a:r>
            <a:r>
              <a:rPr lang="ru-RU" sz="1600" b="1" dirty="0" err="1">
                <a:latin typeface="Times New Roman" pitchFamily="18" charset="0"/>
                <a:cs typeface="Times New Roman" pitchFamily="18" charset="0"/>
              </a:rPr>
              <a:t>мулкчилик</a:t>
            </a:r>
            <a:r>
              <a:rPr lang="ru-RU" sz="1600" b="1" dirty="0">
                <a:latin typeface="Times New Roman" pitchFamily="18" charset="0"/>
                <a:cs typeface="Times New Roman" pitchFamily="18" charset="0"/>
              </a:rPr>
              <a:t>. </a:t>
            </a:r>
            <a:r>
              <a:rPr lang="ru-RU" sz="1600" b="1" dirty="0" err="1">
                <a:latin typeface="Times New Roman" pitchFamily="18" charset="0"/>
                <a:cs typeface="Times New Roman" pitchFamily="18" charset="0"/>
              </a:rPr>
              <a:t>Юридик</a:t>
            </a:r>
            <a:r>
              <a:rPr lang="ru-RU" sz="1600" b="1" dirty="0">
                <a:latin typeface="Times New Roman" pitchFamily="18" charset="0"/>
                <a:cs typeface="Times New Roman" pitchFamily="18" charset="0"/>
              </a:rPr>
              <a:t> </a:t>
            </a:r>
            <a:r>
              <a:rPr lang="ru-RU" sz="1600" b="1" dirty="0" err="1">
                <a:latin typeface="Times New Roman" pitchFamily="18" charset="0"/>
                <a:cs typeface="Times New Roman" pitchFamily="18" charset="0"/>
              </a:rPr>
              <a:t>ва</a:t>
            </a:r>
            <a:r>
              <a:rPr lang="ru-RU" sz="1600" b="1" dirty="0">
                <a:latin typeface="Times New Roman" pitchFamily="18" charset="0"/>
                <a:cs typeface="Times New Roman" pitchFamily="18" charset="0"/>
              </a:rPr>
              <a:t> </a:t>
            </a:r>
            <a:r>
              <a:rPr lang="ru-RU" sz="1600" b="1" dirty="0" err="1">
                <a:latin typeface="Times New Roman" pitchFamily="18" charset="0"/>
                <a:cs typeface="Times New Roman" pitchFamily="18" charset="0"/>
              </a:rPr>
              <a:t>жисмоний</a:t>
            </a:r>
            <a:r>
              <a:rPr lang="ru-RU" sz="1600" b="1" dirty="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шахсларнинг</a:t>
            </a:r>
            <a:r>
              <a:rPr lang="ru-RU" sz="1600" b="1" dirty="0">
                <a:latin typeface="Times New Roman" pitchFamily="18" charset="0"/>
                <a:cs typeface="Times New Roman" pitchFamily="18" charset="0"/>
              </a:rPr>
              <a:t> </a:t>
            </a:r>
            <a:r>
              <a:rPr lang="ru-RU" sz="1600" b="1" dirty="0" smtClean="0">
                <a:latin typeface="Times New Roman" pitchFamily="18" charset="0"/>
                <a:cs typeface="Times New Roman" pitchFamily="18" charset="0"/>
              </a:rPr>
              <a:t>ер </a:t>
            </a:r>
            <a:r>
              <a:rPr lang="ru-RU" sz="1600" b="1" dirty="0" err="1">
                <a:latin typeface="Times New Roman" pitchFamily="18" charset="0"/>
                <a:cs typeface="Times New Roman" pitchFamily="18" charset="0"/>
              </a:rPr>
              <a:t>участкаларига</a:t>
            </a:r>
            <a:r>
              <a:rPr lang="ru-RU" sz="1600" b="1" dirty="0">
                <a:latin typeface="Times New Roman" pitchFamily="18" charset="0"/>
                <a:cs typeface="Times New Roman" pitchFamily="18" charset="0"/>
              </a:rPr>
              <a:t> </a:t>
            </a:r>
            <a:r>
              <a:rPr lang="ru-RU" sz="1600" b="1" dirty="0" err="1">
                <a:latin typeface="Times New Roman" pitchFamily="18" charset="0"/>
                <a:cs typeface="Times New Roman" pitchFamily="18" charset="0"/>
              </a:rPr>
              <a:t>бўлган</a:t>
            </a:r>
            <a:r>
              <a:rPr lang="ru-RU" sz="1600" b="1" dirty="0">
                <a:latin typeface="Times New Roman" pitchFamily="18" charset="0"/>
                <a:cs typeface="Times New Roman" pitchFamily="18" charset="0"/>
              </a:rPr>
              <a:t> </a:t>
            </a:r>
            <a:r>
              <a:rPr lang="ru-RU" sz="1600" b="1" dirty="0" err="1">
                <a:latin typeface="Times New Roman" pitchFamily="18" charset="0"/>
                <a:cs typeface="Times New Roman" pitchFamily="18" charset="0"/>
              </a:rPr>
              <a:t>ҳуқуқлари</a:t>
            </a:r>
            <a:r>
              <a:rPr lang="ru-RU" sz="1600" b="1" dirty="0">
                <a:latin typeface="Times New Roman" pitchFamily="18" charset="0"/>
                <a:cs typeface="Times New Roman" pitchFamily="18" charset="0"/>
              </a:rPr>
              <a:t> (16-38 </a:t>
            </a:r>
            <a:r>
              <a:rPr lang="ru-RU" sz="1600" b="1" dirty="0" err="1">
                <a:latin typeface="Times New Roman" pitchFamily="18" charset="0"/>
                <a:cs typeface="Times New Roman" pitchFamily="18" charset="0"/>
              </a:rPr>
              <a:t>моддалар</a:t>
            </a:r>
            <a:r>
              <a:rPr lang="ru-RU" sz="1600" b="1" dirty="0">
                <a:latin typeface="Times New Roman" pitchFamily="18" charset="0"/>
                <a:cs typeface="Times New Roman" pitchFamily="18" charset="0"/>
              </a:rPr>
              <a:t>)</a:t>
            </a:r>
          </a:p>
          <a:p>
            <a:r>
              <a:rPr lang="ru-RU" sz="1600" b="1" dirty="0">
                <a:latin typeface="Times New Roman" pitchFamily="18" charset="0"/>
                <a:cs typeface="Times New Roman" pitchFamily="18" charset="0"/>
              </a:rPr>
              <a:t>5-боб. Ер </a:t>
            </a:r>
            <a:r>
              <a:rPr lang="ru-RU" sz="1600" b="1" dirty="0" err="1">
                <a:latin typeface="Times New Roman" pitchFamily="18" charset="0"/>
                <a:cs typeface="Times New Roman" pitchFamily="18" charset="0"/>
              </a:rPr>
              <a:t>эгаси</a:t>
            </a:r>
            <a:r>
              <a:rPr lang="ru-RU" sz="1600" b="1" dirty="0">
                <a:latin typeface="Times New Roman" pitchFamily="18" charset="0"/>
                <a:cs typeface="Times New Roman" pitchFamily="18" charset="0"/>
              </a:rPr>
              <a:t>, </a:t>
            </a:r>
            <a:r>
              <a:rPr lang="ru-RU" sz="1600" b="1" dirty="0" err="1">
                <a:latin typeface="Times New Roman" pitchFamily="18" charset="0"/>
                <a:cs typeface="Times New Roman" pitchFamily="18" charset="0"/>
              </a:rPr>
              <a:t>ердан</a:t>
            </a:r>
            <a:r>
              <a:rPr lang="ru-RU" sz="1600" b="1" dirty="0">
                <a:latin typeface="Times New Roman" pitchFamily="18" charset="0"/>
                <a:cs typeface="Times New Roman" pitchFamily="18" charset="0"/>
              </a:rPr>
              <a:t> </a:t>
            </a:r>
            <a:r>
              <a:rPr lang="ru-RU" sz="1600" b="1" dirty="0" err="1">
                <a:latin typeface="Times New Roman" pitchFamily="18" charset="0"/>
                <a:cs typeface="Times New Roman" pitchFamily="18" charset="0"/>
              </a:rPr>
              <a:t>фойдаланувчи</a:t>
            </a:r>
            <a:r>
              <a:rPr lang="ru-RU" sz="1600" b="1" dirty="0">
                <a:latin typeface="Times New Roman" pitchFamily="18" charset="0"/>
                <a:cs typeface="Times New Roman" pitchFamily="18" charset="0"/>
              </a:rPr>
              <a:t>, </a:t>
            </a:r>
            <a:r>
              <a:rPr lang="ru-RU" sz="1600" b="1" dirty="0" err="1">
                <a:latin typeface="Times New Roman" pitchFamily="18" charset="0"/>
                <a:cs typeface="Times New Roman" pitchFamily="18" charset="0"/>
              </a:rPr>
              <a:t>ижарачи</a:t>
            </a:r>
            <a:r>
              <a:rPr lang="ru-RU" sz="1600" b="1" dirty="0">
                <a:latin typeface="Times New Roman" pitchFamily="18" charset="0"/>
                <a:cs typeface="Times New Roman" pitchFamily="18" charset="0"/>
              </a:rPr>
              <a:t> </a:t>
            </a:r>
            <a:r>
              <a:rPr lang="ru-RU" sz="1600" b="1" dirty="0" err="1">
                <a:latin typeface="Times New Roman" pitchFamily="18" charset="0"/>
                <a:cs typeface="Times New Roman" pitchFamily="18" charset="0"/>
              </a:rPr>
              <a:t>ва</a:t>
            </a:r>
            <a:r>
              <a:rPr lang="ru-RU" sz="1600" b="1" dirty="0">
                <a:latin typeface="Times New Roman" pitchFamily="18" charset="0"/>
                <a:cs typeface="Times New Roman" pitchFamily="18" charset="0"/>
              </a:rPr>
              <a:t> ер </a:t>
            </a:r>
            <a:r>
              <a:rPr lang="ru-RU" sz="1600" b="1" dirty="0" err="1" smtClean="0">
                <a:latin typeface="Times New Roman" pitchFamily="18" charset="0"/>
                <a:cs typeface="Times New Roman" pitchFamily="18" charset="0"/>
              </a:rPr>
              <a:t>участкаси</a:t>
            </a:r>
            <a:r>
              <a:rPr lang="ru-RU" sz="1600" b="1" dirty="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мулкдорининг</a:t>
            </a:r>
            <a:r>
              <a:rPr lang="ru-RU" sz="1600" b="1" dirty="0" smtClean="0">
                <a:latin typeface="Times New Roman" pitchFamily="18" charset="0"/>
                <a:cs typeface="Times New Roman" pitchFamily="18" charset="0"/>
              </a:rPr>
              <a:t> </a:t>
            </a:r>
            <a:r>
              <a:rPr lang="ru-RU" sz="1600" b="1" dirty="0" err="1">
                <a:latin typeface="Times New Roman" pitchFamily="18" charset="0"/>
                <a:cs typeface="Times New Roman" pitchFamily="18" charset="0"/>
              </a:rPr>
              <a:t>ҳуқуқ</a:t>
            </a:r>
            <a:r>
              <a:rPr lang="ru-RU" sz="1600" b="1" dirty="0">
                <a:latin typeface="Times New Roman" pitchFamily="18" charset="0"/>
                <a:cs typeface="Times New Roman" pitchFamily="18" charset="0"/>
              </a:rPr>
              <a:t> </a:t>
            </a:r>
            <a:r>
              <a:rPr lang="ru-RU" sz="1600" b="1" dirty="0" err="1">
                <a:latin typeface="Times New Roman" pitchFamily="18" charset="0"/>
                <a:cs typeface="Times New Roman" pitchFamily="18" charset="0"/>
              </a:rPr>
              <a:t>ва</a:t>
            </a:r>
            <a:r>
              <a:rPr lang="ru-RU" sz="1600" b="1" dirty="0">
                <a:latin typeface="Times New Roman" pitchFamily="18" charset="0"/>
                <a:cs typeface="Times New Roman" pitchFamily="18" charset="0"/>
              </a:rPr>
              <a:t> </a:t>
            </a:r>
            <a:r>
              <a:rPr lang="ru-RU" sz="1600" b="1" dirty="0" err="1">
                <a:latin typeface="Times New Roman" pitchFamily="18" charset="0"/>
                <a:cs typeface="Times New Roman" pitchFamily="18" charset="0"/>
              </a:rPr>
              <a:t>мажбуриятлари</a:t>
            </a:r>
            <a:r>
              <a:rPr lang="ru-RU" sz="1600" b="1" dirty="0">
                <a:latin typeface="Times New Roman" pitchFamily="18" charset="0"/>
                <a:cs typeface="Times New Roman" pitchFamily="18" charset="0"/>
              </a:rPr>
              <a:t> (39-42 </a:t>
            </a:r>
            <a:r>
              <a:rPr lang="ru-RU" sz="1600" b="1" dirty="0" err="1">
                <a:latin typeface="Times New Roman" pitchFamily="18" charset="0"/>
                <a:cs typeface="Times New Roman" pitchFamily="18" charset="0"/>
              </a:rPr>
              <a:t>моддалар</a:t>
            </a:r>
            <a:r>
              <a:rPr lang="ru-RU" sz="1600" b="1" dirty="0">
                <a:latin typeface="Times New Roman" pitchFamily="18" charset="0"/>
                <a:cs typeface="Times New Roman" pitchFamily="18" charset="0"/>
              </a:rPr>
              <a:t>)</a:t>
            </a:r>
          </a:p>
          <a:p>
            <a:r>
              <a:rPr lang="ru-RU" sz="1600" b="1" dirty="0">
                <a:latin typeface="Times New Roman" pitchFamily="18" charset="0"/>
                <a:cs typeface="Times New Roman" pitchFamily="18" charset="0"/>
              </a:rPr>
              <a:t>6-боб. </a:t>
            </a:r>
            <a:r>
              <a:rPr lang="ru-RU" sz="1600" b="1" dirty="0" err="1">
                <a:latin typeface="Times New Roman" pitchFamily="18" charset="0"/>
                <a:cs typeface="Times New Roman" pitchFamily="18" charset="0"/>
              </a:rPr>
              <a:t>Қишлоқ</a:t>
            </a:r>
            <a:r>
              <a:rPr lang="ru-RU" sz="1600" b="1" dirty="0">
                <a:latin typeface="Times New Roman" pitchFamily="18" charset="0"/>
                <a:cs typeface="Times New Roman" pitchFamily="18" charset="0"/>
              </a:rPr>
              <a:t> </a:t>
            </a:r>
            <a:r>
              <a:rPr lang="ru-RU" sz="1600" b="1" dirty="0" err="1">
                <a:latin typeface="Times New Roman" pitchFamily="18" charset="0"/>
                <a:cs typeface="Times New Roman" pitchFamily="18" charset="0"/>
              </a:rPr>
              <a:t>хўжалигига</a:t>
            </a:r>
            <a:r>
              <a:rPr lang="ru-RU" sz="1600" b="1" dirty="0">
                <a:latin typeface="Times New Roman" pitchFamily="18" charset="0"/>
                <a:cs typeface="Times New Roman" pitchFamily="18" charset="0"/>
              </a:rPr>
              <a:t> </a:t>
            </a:r>
            <a:r>
              <a:rPr lang="ru-RU" sz="1600" b="1" dirty="0" err="1">
                <a:latin typeface="Times New Roman" pitchFamily="18" charset="0"/>
                <a:cs typeface="Times New Roman" pitchFamily="18" charset="0"/>
              </a:rPr>
              <a:t>мўлжалланган</a:t>
            </a:r>
            <a:r>
              <a:rPr lang="ru-RU" sz="1600" b="1" dirty="0">
                <a:latin typeface="Times New Roman" pitchFamily="18" charset="0"/>
                <a:cs typeface="Times New Roman" pitchFamily="18" charset="0"/>
              </a:rPr>
              <a:t> </a:t>
            </a:r>
            <a:r>
              <a:rPr lang="ru-RU" sz="1600" b="1" dirty="0" err="1">
                <a:latin typeface="Times New Roman" pitchFamily="18" charset="0"/>
                <a:cs typeface="Times New Roman" pitchFamily="18" charset="0"/>
              </a:rPr>
              <a:t>ерлар</a:t>
            </a:r>
            <a:r>
              <a:rPr lang="ru-RU" sz="1600" b="1" dirty="0">
                <a:latin typeface="Times New Roman" pitchFamily="18" charset="0"/>
                <a:cs typeface="Times New Roman" pitchFamily="18" charset="0"/>
              </a:rPr>
              <a:t> (43-58 </a:t>
            </a:r>
            <a:r>
              <a:rPr lang="ru-RU" sz="1600" b="1" dirty="0" err="1">
                <a:latin typeface="Times New Roman" pitchFamily="18" charset="0"/>
                <a:cs typeface="Times New Roman" pitchFamily="18" charset="0"/>
              </a:rPr>
              <a:t>моддалар</a:t>
            </a:r>
            <a:r>
              <a:rPr lang="ru-RU" sz="1600" b="1" dirty="0">
                <a:latin typeface="Times New Roman" pitchFamily="18" charset="0"/>
                <a:cs typeface="Times New Roman" pitchFamily="18" charset="0"/>
              </a:rPr>
              <a:t>)</a:t>
            </a:r>
          </a:p>
          <a:p>
            <a:r>
              <a:rPr lang="ru-RU" sz="1600" b="1" dirty="0">
                <a:latin typeface="Times New Roman" pitchFamily="18" charset="0"/>
                <a:cs typeface="Times New Roman" pitchFamily="18" charset="0"/>
              </a:rPr>
              <a:t>7-боб. </a:t>
            </a:r>
            <a:r>
              <a:rPr lang="ru-RU" sz="1600" b="1" dirty="0" err="1">
                <a:latin typeface="Times New Roman" pitchFamily="18" charset="0"/>
                <a:cs typeface="Times New Roman" pitchFamily="18" charset="0"/>
              </a:rPr>
              <a:t>Аҳоли</a:t>
            </a:r>
            <a:r>
              <a:rPr lang="ru-RU" sz="1600" b="1" dirty="0">
                <a:latin typeface="Times New Roman" pitchFamily="18" charset="0"/>
                <a:cs typeface="Times New Roman" pitchFamily="18" charset="0"/>
              </a:rPr>
              <a:t> </a:t>
            </a:r>
            <a:r>
              <a:rPr lang="ru-RU" sz="1600" b="1" dirty="0" err="1">
                <a:latin typeface="Times New Roman" pitchFamily="18" charset="0"/>
                <a:cs typeface="Times New Roman" pitchFamily="18" charset="0"/>
              </a:rPr>
              <a:t>пунктларининг</a:t>
            </a:r>
            <a:r>
              <a:rPr lang="ru-RU" sz="1600" b="1" dirty="0">
                <a:latin typeface="Times New Roman" pitchFamily="18" charset="0"/>
                <a:cs typeface="Times New Roman" pitchFamily="18" charset="0"/>
              </a:rPr>
              <a:t> (</a:t>
            </a:r>
            <a:r>
              <a:rPr lang="ru-RU" sz="1600" b="1" dirty="0" err="1">
                <a:latin typeface="Times New Roman" pitchFamily="18" charset="0"/>
                <a:cs typeface="Times New Roman" pitchFamily="18" charset="0"/>
              </a:rPr>
              <a:t>шаҳарлар</a:t>
            </a:r>
            <a:r>
              <a:rPr lang="ru-RU" sz="1600" b="1" dirty="0">
                <a:latin typeface="Times New Roman" pitchFamily="18" charset="0"/>
                <a:cs typeface="Times New Roman" pitchFamily="18" charset="0"/>
              </a:rPr>
              <a:t>, </a:t>
            </a:r>
            <a:r>
              <a:rPr lang="ru-RU" sz="1600" b="1" dirty="0" err="1">
                <a:latin typeface="Times New Roman" pitchFamily="18" charset="0"/>
                <a:cs typeface="Times New Roman" pitchFamily="18" charset="0"/>
              </a:rPr>
              <a:t>посёлкалар</a:t>
            </a:r>
            <a:r>
              <a:rPr lang="ru-RU" sz="1600" b="1" dirty="0">
                <a:latin typeface="Times New Roman" pitchFamily="18" charset="0"/>
                <a:cs typeface="Times New Roman" pitchFamily="18" charset="0"/>
              </a:rPr>
              <a:t> </a:t>
            </a:r>
            <a:r>
              <a:rPr lang="ru-RU" sz="1600" b="1" dirty="0" err="1">
                <a:latin typeface="Times New Roman" pitchFamily="18" charset="0"/>
                <a:cs typeface="Times New Roman" pitchFamily="18" charset="0"/>
              </a:rPr>
              <a:t>ва</a:t>
            </a:r>
            <a:r>
              <a:rPr lang="ru-RU" sz="1600" b="1" dirty="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қишлоқ</a:t>
            </a:r>
            <a:r>
              <a:rPr lang="ru-RU" sz="1600" b="1" dirty="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аҳоли</a:t>
            </a:r>
            <a:r>
              <a:rPr lang="ru-RU" sz="1600" b="1" dirty="0" smtClean="0">
                <a:latin typeface="Times New Roman" pitchFamily="18" charset="0"/>
                <a:cs typeface="Times New Roman" pitchFamily="18" charset="0"/>
              </a:rPr>
              <a:t> </a:t>
            </a:r>
            <a:r>
              <a:rPr lang="ru-RU" sz="1600" b="1" dirty="0" err="1">
                <a:latin typeface="Times New Roman" pitchFamily="18" charset="0"/>
                <a:cs typeface="Times New Roman" pitchFamily="18" charset="0"/>
              </a:rPr>
              <a:t>пунктларининг</a:t>
            </a:r>
            <a:r>
              <a:rPr lang="ru-RU" sz="1600" b="1" dirty="0">
                <a:latin typeface="Times New Roman" pitchFamily="18" charset="0"/>
                <a:cs typeface="Times New Roman" pitchFamily="18" charset="0"/>
              </a:rPr>
              <a:t>) </a:t>
            </a:r>
            <a:r>
              <a:rPr lang="ru-RU" sz="1600" b="1" dirty="0" err="1">
                <a:latin typeface="Times New Roman" pitchFamily="18" charset="0"/>
                <a:cs typeface="Times New Roman" pitchFamily="18" charset="0"/>
              </a:rPr>
              <a:t>ерлари</a:t>
            </a:r>
            <a:r>
              <a:rPr lang="ru-RU" sz="1600" b="1" dirty="0">
                <a:latin typeface="Times New Roman" pitchFamily="18" charset="0"/>
                <a:cs typeface="Times New Roman" pitchFamily="18" charset="0"/>
              </a:rPr>
              <a:t> (59-68 </a:t>
            </a:r>
            <a:r>
              <a:rPr lang="ru-RU" sz="1600" b="1" dirty="0" err="1">
                <a:latin typeface="Times New Roman" pitchFamily="18" charset="0"/>
                <a:cs typeface="Times New Roman" pitchFamily="18" charset="0"/>
              </a:rPr>
              <a:t>моддалар</a:t>
            </a:r>
            <a:r>
              <a:rPr lang="ru-RU" sz="1600" b="1" dirty="0">
                <a:latin typeface="Times New Roman" pitchFamily="18" charset="0"/>
                <a:cs typeface="Times New Roman" pitchFamily="18" charset="0"/>
              </a:rPr>
              <a:t>)</a:t>
            </a:r>
          </a:p>
          <a:p>
            <a:r>
              <a:rPr lang="ru-RU" sz="1600" b="1" dirty="0">
                <a:latin typeface="Times New Roman" pitchFamily="18" charset="0"/>
                <a:cs typeface="Times New Roman" pitchFamily="18" charset="0"/>
              </a:rPr>
              <a:t>8-боб. </a:t>
            </a:r>
            <a:r>
              <a:rPr lang="ru-RU" sz="1600" b="1" dirty="0" err="1">
                <a:latin typeface="Times New Roman" pitchFamily="18" charset="0"/>
                <a:cs typeface="Times New Roman" pitchFamily="18" charset="0"/>
              </a:rPr>
              <a:t>Саноат</a:t>
            </a:r>
            <a:r>
              <a:rPr lang="ru-RU" sz="1600" b="1" dirty="0">
                <a:latin typeface="Times New Roman" pitchFamily="18" charset="0"/>
                <a:cs typeface="Times New Roman" pitchFamily="18" charset="0"/>
              </a:rPr>
              <a:t>, транспорт, </a:t>
            </a:r>
            <a:r>
              <a:rPr lang="ru-RU" sz="1600" b="1" dirty="0" err="1">
                <a:latin typeface="Times New Roman" pitchFamily="18" charset="0"/>
                <a:cs typeface="Times New Roman" pitchFamily="18" charset="0"/>
              </a:rPr>
              <a:t>алоқа</a:t>
            </a:r>
            <a:r>
              <a:rPr lang="ru-RU" sz="1600" b="1" dirty="0">
                <a:latin typeface="Times New Roman" pitchFamily="18" charset="0"/>
                <a:cs typeface="Times New Roman" pitchFamily="18" charset="0"/>
              </a:rPr>
              <a:t>, </a:t>
            </a:r>
            <a:r>
              <a:rPr lang="ru-RU" sz="1600" b="1" dirty="0" err="1">
                <a:latin typeface="Times New Roman" pitchFamily="18" charset="0"/>
                <a:cs typeface="Times New Roman" pitchFamily="18" charset="0"/>
              </a:rPr>
              <a:t>мудофаа</a:t>
            </a:r>
            <a:r>
              <a:rPr lang="ru-RU" sz="1600" b="1" dirty="0">
                <a:latin typeface="Times New Roman" pitchFamily="18" charset="0"/>
                <a:cs typeface="Times New Roman" pitchFamily="18" charset="0"/>
              </a:rPr>
              <a:t> </a:t>
            </a:r>
            <a:r>
              <a:rPr lang="ru-RU" sz="1600" b="1" dirty="0" err="1">
                <a:latin typeface="Times New Roman" pitchFamily="18" charset="0"/>
                <a:cs typeface="Times New Roman" pitchFamily="18" charset="0"/>
              </a:rPr>
              <a:t>ва</a:t>
            </a:r>
            <a:r>
              <a:rPr lang="ru-RU" sz="1600" b="1" dirty="0">
                <a:latin typeface="Times New Roman" pitchFamily="18" charset="0"/>
                <a:cs typeface="Times New Roman" pitchFamily="18" charset="0"/>
              </a:rPr>
              <a:t> </a:t>
            </a:r>
            <a:r>
              <a:rPr lang="ru-RU" sz="1600" b="1" dirty="0" err="1">
                <a:latin typeface="Times New Roman" pitchFamily="18" charset="0"/>
                <a:cs typeface="Times New Roman" pitchFamily="18" charset="0"/>
              </a:rPr>
              <a:t>бошқа</a:t>
            </a:r>
            <a:r>
              <a:rPr lang="ru-RU" sz="1600" b="1" dirty="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мақсадларга</a:t>
            </a:r>
            <a:r>
              <a:rPr lang="ru-RU" sz="1600" b="1" dirty="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мўлжалланган</a:t>
            </a:r>
            <a:r>
              <a:rPr lang="ru-RU" sz="1600" b="1" dirty="0" smtClean="0">
                <a:latin typeface="Times New Roman" pitchFamily="18" charset="0"/>
                <a:cs typeface="Times New Roman" pitchFamily="18" charset="0"/>
              </a:rPr>
              <a:t> </a:t>
            </a:r>
            <a:r>
              <a:rPr lang="ru-RU" sz="1600" b="1" dirty="0" err="1">
                <a:latin typeface="Times New Roman" pitchFamily="18" charset="0"/>
                <a:cs typeface="Times New Roman" pitchFamily="18" charset="0"/>
              </a:rPr>
              <a:t>ерлар</a:t>
            </a:r>
            <a:r>
              <a:rPr lang="ru-RU" sz="1600" b="1" dirty="0">
                <a:latin typeface="Times New Roman" pitchFamily="18" charset="0"/>
                <a:cs typeface="Times New Roman" pitchFamily="18" charset="0"/>
              </a:rPr>
              <a:t> (69-70 </a:t>
            </a:r>
            <a:r>
              <a:rPr lang="ru-RU" sz="1600" b="1" dirty="0" err="1">
                <a:latin typeface="Times New Roman" pitchFamily="18" charset="0"/>
                <a:cs typeface="Times New Roman" pitchFamily="18" charset="0"/>
              </a:rPr>
              <a:t>моддалар</a:t>
            </a:r>
            <a:r>
              <a:rPr lang="ru-RU" sz="1600" b="1" dirty="0">
                <a:latin typeface="Times New Roman" pitchFamily="18" charset="0"/>
                <a:cs typeface="Times New Roman" pitchFamily="18" charset="0"/>
              </a:rPr>
              <a:t>)</a:t>
            </a:r>
          </a:p>
          <a:p>
            <a:r>
              <a:rPr lang="ru-RU" sz="1600" b="1" dirty="0">
                <a:latin typeface="Times New Roman" pitchFamily="18" charset="0"/>
                <a:cs typeface="Times New Roman" pitchFamily="18" charset="0"/>
              </a:rPr>
              <a:t>9-боб. </a:t>
            </a:r>
            <a:r>
              <a:rPr lang="ru-RU" sz="1600" b="1" dirty="0" err="1">
                <a:latin typeface="Times New Roman" pitchFamily="18" charset="0"/>
                <a:cs typeface="Times New Roman" pitchFamily="18" charset="0"/>
              </a:rPr>
              <a:t>Алоҳида</a:t>
            </a:r>
            <a:r>
              <a:rPr lang="ru-RU" sz="1600" b="1" dirty="0">
                <a:latin typeface="Times New Roman" pitchFamily="18" charset="0"/>
                <a:cs typeface="Times New Roman" pitchFamily="18" charset="0"/>
              </a:rPr>
              <a:t> </a:t>
            </a:r>
            <a:r>
              <a:rPr lang="ru-RU" sz="1600" b="1" dirty="0" err="1">
                <a:latin typeface="Times New Roman" pitchFamily="18" charset="0"/>
                <a:cs typeface="Times New Roman" pitchFamily="18" charset="0"/>
              </a:rPr>
              <a:t>муҳофаза</a:t>
            </a:r>
            <a:r>
              <a:rPr lang="ru-RU" sz="1600" b="1" dirty="0">
                <a:latin typeface="Times New Roman" pitchFamily="18" charset="0"/>
                <a:cs typeface="Times New Roman" pitchFamily="18" charset="0"/>
              </a:rPr>
              <a:t> </a:t>
            </a:r>
            <a:r>
              <a:rPr lang="ru-RU" sz="1600" b="1" dirty="0" err="1">
                <a:latin typeface="Times New Roman" pitchFamily="18" charset="0"/>
                <a:cs typeface="Times New Roman" pitchFamily="18" charset="0"/>
              </a:rPr>
              <a:t>этиладиган</a:t>
            </a:r>
            <a:r>
              <a:rPr lang="ru-RU" sz="1600" b="1" dirty="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ҳудудларнинг</a:t>
            </a:r>
            <a:r>
              <a:rPr lang="ru-RU" sz="1600" b="1" dirty="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ерлари</a:t>
            </a:r>
            <a:r>
              <a:rPr lang="ru-RU" sz="1600" b="1" dirty="0" smtClean="0">
                <a:latin typeface="Times New Roman" pitchFamily="18" charset="0"/>
                <a:cs typeface="Times New Roman" pitchFamily="18" charset="0"/>
              </a:rPr>
              <a:t> </a:t>
            </a:r>
            <a:r>
              <a:rPr lang="ru-RU" sz="1600" b="1" dirty="0">
                <a:latin typeface="Times New Roman" pitchFamily="18" charset="0"/>
                <a:cs typeface="Times New Roman" pitchFamily="18" charset="0"/>
              </a:rPr>
              <a:t>(71-75 </a:t>
            </a:r>
            <a:r>
              <a:rPr lang="ru-RU" sz="1600" b="1" dirty="0" err="1">
                <a:latin typeface="Times New Roman" pitchFamily="18" charset="0"/>
                <a:cs typeface="Times New Roman" pitchFamily="18" charset="0"/>
              </a:rPr>
              <a:t>моддалар</a:t>
            </a:r>
            <a:r>
              <a:rPr lang="ru-RU" sz="1600" b="1" dirty="0">
                <a:latin typeface="Times New Roman" pitchFamily="18" charset="0"/>
                <a:cs typeface="Times New Roman" pitchFamily="18" charset="0"/>
              </a:rPr>
              <a:t>)</a:t>
            </a:r>
          </a:p>
          <a:p>
            <a:r>
              <a:rPr lang="ru-RU" sz="1600" b="1" dirty="0">
                <a:latin typeface="Times New Roman" pitchFamily="18" charset="0"/>
                <a:cs typeface="Times New Roman" pitchFamily="18" charset="0"/>
              </a:rPr>
              <a:t>10-боб. </a:t>
            </a:r>
            <a:r>
              <a:rPr lang="ru-RU" sz="1600" b="1" dirty="0" err="1">
                <a:latin typeface="Times New Roman" pitchFamily="18" charset="0"/>
                <a:cs typeface="Times New Roman" pitchFamily="18" charset="0"/>
              </a:rPr>
              <a:t>Ўрмон</a:t>
            </a:r>
            <a:r>
              <a:rPr lang="ru-RU" sz="1600" b="1" dirty="0">
                <a:latin typeface="Times New Roman" pitchFamily="18" charset="0"/>
                <a:cs typeface="Times New Roman" pitchFamily="18" charset="0"/>
              </a:rPr>
              <a:t> </a:t>
            </a:r>
            <a:r>
              <a:rPr lang="ru-RU" sz="1600" b="1" dirty="0" err="1">
                <a:latin typeface="Times New Roman" pitchFamily="18" charset="0"/>
                <a:cs typeface="Times New Roman" pitchFamily="18" charset="0"/>
              </a:rPr>
              <a:t>фонди</a:t>
            </a:r>
            <a:r>
              <a:rPr lang="ru-RU" sz="1600" b="1" dirty="0">
                <a:latin typeface="Times New Roman" pitchFamily="18" charset="0"/>
                <a:cs typeface="Times New Roman" pitchFamily="18" charset="0"/>
              </a:rPr>
              <a:t>, </a:t>
            </a:r>
            <a:r>
              <a:rPr lang="ru-RU" sz="1600" b="1" dirty="0" err="1">
                <a:latin typeface="Times New Roman" pitchFamily="18" charset="0"/>
                <a:cs typeface="Times New Roman" pitchFamily="18" charset="0"/>
              </a:rPr>
              <a:t>сув</a:t>
            </a:r>
            <a:r>
              <a:rPr lang="ru-RU" sz="1600" b="1" dirty="0">
                <a:latin typeface="Times New Roman" pitchFamily="18" charset="0"/>
                <a:cs typeface="Times New Roman" pitchFamily="18" charset="0"/>
              </a:rPr>
              <a:t> </a:t>
            </a:r>
            <a:r>
              <a:rPr lang="ru-RU" sz="1600" b="1" dirty="0" err="1">
                <a:latin typeface="Times New Roman" pitchFamily="18" charset="0"/>
                <a:cs typeface="Times New Roman" pitchFamily="18" charset="0"/>
              </a:rPr>
              <a:t>фонди</a:t>
            </a:r>
            <a:r>
              <a:rPr lang="ru-RU" sz="1600" b="1" dirty="0">
                <a:latin typeface="Times New Roman" pitchFamily="18" charset="0"/>
                <a:cs typeface="Times New Roman" pitchFamily="18" charset="0"/>
              </a:rPr>
              <a:t> </a:t>
            </a:r>
            <a:r>
              <a:rPr lang="ru-RU" sz="1600" b="1" dirty="0" err="1">
                <a:latin typeface="Times New Roman" pitchFamily="18" charset="0"/>
                <a:cs typeface="Times New Roman" pitchFamily="18" charset="0"/>
              </a:rPr>
              <a:t>ерлари</a:t>
            </a:r>
            <a:r>
              <a:rPr lang="ru-RU" sz="1600" b="1" dirty="0">
                <a:latin typeface="Times New Roman" pitchFamily="18" charset="0"/>
                <a:cs typeface="Times New Roman" pitchFamily="18" charset="0"/>
              </a:rPr>
              <a:t> </a:t>
            </a:r>
            <a:r>
              <a:rPr lang="ru-RU" sz="1600" b="1" dirty="0" err="1">
                <a:latin typeface="Times New Roman" pitchFamily="18" charset="0"/>
                <a:cs typeface="Times New Roman" pitchFamily="18" charset="0"/>
              </a:rPr>
              <a:t>ва</a:t>
            </a:r>
            <a:r>
              <a:rPr lang="ru-RU" sz="1600" b="1" dirty="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захира</a:t>
            </a:r>
            <a:r>
              <a:rPr lang="ru-RU" sz="1600" b="1" dirty="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ерлар</a:t>
            </a:r>
            <a:r>
              <a:rPr lang="ru-RU" sz="1600" b="1" dirty="0" smtClean="0">
                <a:latin typeface="Times New Roman" pitchFamily="18" charset="0"/>
                <a:cs typeface="Times New Roman" pitchFamily="18" charset="0"/>
              </a:rPr>
              <a:t> </a:t>
            </a:r>
            <a:r>
              <a:rPr lang="ru-RU" sz="1600" b="1" dirty="0">
                <a:latin typeface="Times New Roman" pitchFamily="18" charset="0"/>
                <a:cs typeface="Times New Roman" pitchFamily="18" charset="0"/>
              </a:rPr>
              <a:t>(76-78 </a:t>
            </a:r>
            <a:r>
              <a:rPr lang="ru-RU" sz="1600" b="1" dirty="0" err="1">
                <a:latin typeface="Times New Roman" pitchFamily="18" charset="0"/>
                <a:cs typeface="Times New Roman" pitchFamily="18" charset="0"/>
              </a:rPr>
              <a:t>моддалар</a:t>
            </a:r>
            <a:r>
              <a:rPr lang="ru-RU" sz="1600" b="1" dirty="0">
                <a:latin typeface="Times New Roman" pitchFamily="18" charset="0"/>
                <a:cs typeface="Times New Roman" pitchFamily="18" charset="0"/>
              </a:rPr>
              <a:t>)</a:t>
            </a:r>
          </a:p>
          <a:p>
            <a:r>
              <a:rPr lang="ru-RU" sz="1600" b="1" dirty="0">
                <a:latin typeface="Times New Roman" pitchFamily="18" charset="0"/>
                <a:cs typeface="Times New Roman" pitchFamily="18" charset="0"/>
              </a:rPr>
              <a:t>11-боб. </a:t>
            </a:r>
            <a:r>
              <a:rPr lang="ru-RU" sz="1600" b="1" dirty="0" err="1">
                <a:latin typeface="Times New Roman" pitchFamily="18" charset="0"/>
                <a:cs typeface="Times New Roman" pitchFamily="18" charset="0"/>
              </a:rPr>
              <a:t>Ерларни</a:t>
            </a:r>
            <a:r>
              <a:rPr lang="ru-RU" sz="1600" b="1" dirty="0">
                <a:latin typeface="Times New Roman" pitchFamily="18" charset="0"/>
                <a:cs typeface="Times New Roman" pitchFamily="18" charset="0"/>
              </a:rPr>
              <a:t> </a:t>
            </a:r>
            <a:r>
              <a:rPr lang="ru-RU" sz="1600" b="1" dirty="0" err="1">
                <a:latin typeface="Times New Roman" pitchFamily="18" charset="0"/>
                <a:cs typeface="Times New Roman" pitchFamily="18" charset="0"/>
              </a:rPr>
              <a:t>муҳофаза</a:t>
            </a:r>
            <a:r>
              <a:rPr lang="ru-RU" sz="1600" b="1" dirty="0">
                <a:latin typeface="Times New Roman" pitchFamily="18" charset="0"/>
                <a:cs typeface="Times New Roman" pitchFamily="18" charset="0"/>
              </a:rPr>
              <a:t> </a:t>
            </a:r>
            <a:r>
              <a:rPr lang="ru-RU" sz="1600" b="1" dirty="0" err="1">
                <a:latin typeface="Times New Roman" pitchFamily="18" charset="0"/>
                <a:cs typeface="Times New Roman" pitchFamily="18" charset="0"/>
              </a:rPr>
              <a:t>қилиш</a:t>
            </a:r>
            <a:r>
              <a:rPr lang="ru-RU" sz="1600" b="1" dirty="0">
                <a:latin typeface="Times New Roman" pitchFamily="18" charset="0"/>
                <a:cs typeface="Times New Roman" pitchFamily="18" charset="0"/>
              </a:rPr>
              <a:t> (79-82 </a:t>
            </a:r>
            <a:r>
              <a:rPr lang="ru-RU" sz="1600" b="1" dirty="0" err="1">
                <a:latin typeface="Times New Roman" pitchFamily="18" charset="0"/>
                <a:cs typeface="Times New Roman" pitchFamily="18" charset="0"/>
              </a:rPr>
              <a:t>моддалар</a:t>
            </a:r>
            <a:r>
              <a:rPr lang="ru-RU" sz="1600" b="1" dirty="0">
                <a:latin typeface="Times New Roman" pitchFamily="18" charset="0"/>
                <a:cs typeface="Times New Roman" pitchFamily="18" charset="0"/>
              </a:rPr>
              <a:t>)</a:t>
            </a:r>
          </a:p>
          <a:p>
            <a:r>
              <a:rPr lang="ru-RU" sz="1600" b="1" dirty="0">
                <a:latin typeface="Times New Roman" pitchFamily="18" charset="0"/>
                <a:cs typeface="Times New Roman" pitchFamily="18" charset="0"/>
              </a:rPr>
              <a:t>12-боб. </a:t>
            </a:r>
            <a:r>
              <a:rPr lang="ru-RU" sz="1600" b="1" dirty="0" err="1">
                <a:latin typeface="Times New Roman" pitchFamily="18" charset="0"/>
                <a:cs typeface="Times New Roman" pitchFamily="18" charset="0"/>
              </a:rPr>
              <a:t>Ерлардан</a:t>
            </a:r>
            <a:r>
              <a:rPr lang="ru-RU" sz="1600" b="1" dirty="0">
                <a:latin typeface="Times New Roman" pitchFamily="18" charset="0"/>
                <a:cs typeface="Times New Roman" pitchFamily="18" charset="0"/>
              </a:rPr>
              <a:t> </a:t>
            </a:r>
            <a:r>
              <a:rPr lang="ru-RU" sz="1600" b="1" dirty="0" err="1">
                <a:latin typeface="Times New Roman" pitchFamily="18" charset="0"/>
                <a:cs typeface="Times New Roman" pitchFamily="18" charset="0"/>
              </a:rPr>
              <a:t>фойдаланиш</a:t>
            </a:r>
            <a:r>
              <a:rPr lang="ru-RU" sz="1600" b="1" dirty="0">
                <a:latin typeface="Times New Roman" pitchFamily="18" charset="0"/>
                <a:cs typeface="Times New Roman" pitchFamily="18" charset="0"/>
              </a:rPr>
              <a:t> </a:t>
            </a:r>
            <a:r>
              <a:rPr lang="ru-RU" sz="1600" b="1" dirty="0" err="1">
                <a:latin typeface="Times New Roman" pitchFamily="18" charset="0"/>
                <a:cs typeface="Times New Roman" pitchFamily="18" charset="0"/>
              </a:rPr>
              <a:t>ҳамда</a:t>
            </a:r>
            <a:r>
              <a:rPr lang="ru-RU" sz="1600" b="1" dirty="0">
                <a:latin typeface="Times New Roman" pitchFamily="18" charset="0"/>
                <a:cs typeface="Times New Roman" pitchFamily="18" charset="0"/>
              </a:rPr>
              <a:t> </a:t>
            </a:r>
            <a:r>
              <a:rPr lang="ru-RU" sz="1600" b="1" dirty="0" err="1">
                <a:latin typeface="Times New Roman" pitchFamily="18" charset="0"/>
                <a:cs typeface="Times New Roman" pitchFamily="18" charset="0"/>
              </a:rPr>
              <a:t>уларни</a:t>
            </a:r>
            <a:r>
              <a:rPr lang="ru-RU" sz="1600" b="1" dirty="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муҳофаза</a:t>
            </a:r>
            <a:r>
              <a:rPr lang="ru-RU" sz="1600" b="1" dirty="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қилиш</a:t>
            </a:r>
            <a:r>
              <a:rPr lang="ru-RU" sz="1600" b="1" dirty="0" smtClean="0">
                <a:latin typeface="Times New Roman" pitchFamily="18" charset="0"/>
                <a:cs typeface="Times New Roman" pitchFamily="18" charset="0"/>
              </a:rPr>
              <a:t> </a:t>
            </a:r>
            <a:r>
              <a:rPr lang="ru-RU" sz="1600" b="1" dirty="0" err="1">
                <a:latin typeface="Times New Roman" pitchFamily="18" charset="0"/>
                <a:cs typeface="Times New Roman" pitchFamily="18" charset="0"/>
              </a:rPr>
              <a:t>устидан</a:t>
            </a:r>
            <a:r>
              <a:rPr lang="ru-RU" sz="1600" b="1" dirty="0">
                <a:latin typeface="Times New Roman" pitchFamily="18" charset="0"/>
                <a:cs typeface="Times New Roman" pitchFamily="18" charset="0"/>
              </a:rPr>
              <a:t> </a:t>
            </a:r>
            <a:r>
              <a:rPr lang="ru-RU" sz="1600" b="1" dirty="0" err="1">
                <a:latin typeface="Times New Roman" pitchFamily="18" charset="0"/>
                <a:cs typeface="Times New Roman" pitchFamily="18" charset="0"/>
              </a:rPr>
              <a:t>назорат</a:t>
            </a:r>
            <a:r>
              <a:rPr lang="ru-RU" sz="1600" b="1" dirty="0">
                <a:latin typeface="Times New Roman" pitchFamily="18" charset="0"/>
                <a:cs typeface="Times New Roman" pitchFamily="18" charset="0"/>
              </a:rPr>
              <a:t> (83-85 </a:t>
            </a:r>
            <a:r>
              <a:rPr lang="ru-RU" sz="1600" b="1" dirty="0" err="1">
                <a:latin typeface="Times New Roman" pitchFamily="18" charset="0"/>
                <a:cs typeface="Times New Roman" pitchFamily="18" charset="0"/>
              </a:rPr>
              <a:t>моддалар</a:t>
            </a:r>
            <a:r>
              <a:rPr lang="ru-RU" sz="1600" b="1" dirty="0">
                <a:latin typeface="Times New Roman" pitchFamily="18" charset="0"/>
                <a:cs typeface="Times New Roman" pitchFamily="18" charset="0"/>
              </a:rPr>
              <a:t>)</a:t>
            </a:r>
          </a:p>
          <a:p>
            <a:r>
              <a:rPr lang="ru-RU" sz="1600" b="1" dirty="0">
                <a:latin typeface="Times New Roman" pitchFamily="18" charset="0"/>
                <a:cs typeface="Times New Roman" pitchFamily="18" charset="0"/>
              </a:rPr>
              <a:t>13-боб. Ер </a:t>
            </a:r>
            <a:r>
              <a:rPr lang="ru-RU" sz="1600" b="1" dirty="0" err="1">
                <a:latin typeface="Times New Roman" pitchFamily="18" charset="0"/>
                <a:cs typeface="Times New Roman" pitchFamily="18" charset="0"/>
              </a:rPr>
              <a:t>эгалари</a:t>
            </a:r>
            <a:r>
              <a:rPr lang="ru-RU" sz="1600" b="1" dirty="0">
                <a:latin typeface="Times New Roman" pitchFamily="18" charset="0"/>
                <a:cs typeface="Times New Roman" pitchFamily="18" charset="0"/>
              </a:rPr>
              <a:t>, </a:t>
            </a:r>
            <a:r>
              <a:rPr lang="ru-RU" sz="1600" b="1" dirty="0" err="1">
                <a:latin typeface="Times New Roman" pitchFamily="18" charset="0"/>
                <a:cs typeface="Times New Roman" pitchFamily="18" charset="0"/>
              </a:rPr>
              <a:t>ердан</a:t>
            </a:r>
            <a:r>
              <a:rPr lang="ru-RU" sz="1600" b="1" dirty="0">
                <a:latin typeface="Times New Roman" pitchFamily="18" charset="0"/>
                <a:cs typeface="Times New Roman" pitchFamily="18" charset="0"/>
              </a:rPr>
              <a:t> </a:t>
            </a:r>
            <a:r>
              <a:rPr lang="ru-RU" sz="1600" b="1" dirty="0" err="1">
                <a:latin typeface="Times New Roman" pitchFamily="18" charset="0"/>
                <a:cs typeface="Times New Roman" pitchFamily="18" charset="0"/>
              </a:rPr>
              <a:t>фойдаланувчилар</a:t>
            </a:r>
            <a:r>
              <a:rPr lang="ru-RU" sz="1600" b="1" dirty="0">
                <a:latin typeface="Times New Roman" pitchFamily="18" charset="0"/>
                <a:cs typeface="Times New Roman" pitchFamily="18" charset="0"/>
              </a:rPr>
              <a:t>, ер </a:t>
            </a:r>
            <a:r>
              <a:rPr lang="ru-RU" sz="1600" b="1" dirty="0" err="1" smtClean="0">
                <a:latin typeface="Times New Roman" pitchFamily="18" charset="0"/>
                <a:cs typeface="Times New Roman" pitchFamily="18" charset="0"/>
              </a:rPr>
              <a:t>участкалари</a:t>
            </a:r>
            <a:r>
              <a:rPr lang="ru-RU" sz="1600" b="1" dirty="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ижарачиларига</a:t>
            </a:r>
            <a:r>
              <a:rPr lang="ru-RU" sz="1600" b="1" dirty="0" smtClean="0">
                <a:latin typeface="Times New Roman" pitchFamily="18" charset="0"/>
                <a:cs typeface="Times New Roman" pitchFamily="18" charset="0"/>
              </a:rPr>
              <a:t> </a:t>
            </a:r>
            <a:r>
              <a:rPr lang="ru-RU" sz="1600" b="1" dirty="0" err="1">
                <a:latin typeface="Times New Roman" pitchFamily="18" charset="0"/>
                <a:cs typeface="Times New Roman" pitchFamily="18" charset="0"/>
              </a:rPr>
              <a:t>ва</a:t>
            </a:r>
            <a:r>
              <a:rPr lang="ru-RU" sz="1600" b="1" dirty="0">
                <a:latin typeface="Times New Roman" pitchFamily="18" charset="0"/>
                <a:cs typeface="Times New Roman" pitchFamily="18" charset="0"/>
              </a:rPr>
              <a:t> </a:t>
            </a:r>
            <a:r>
              <a:rPr lang="ru-RU" sz="1600" b="1" dirty="0" err="1">
                <a:latin typeface="Times New Roman" pitchFamily="18" charset="0"/>
                <a:cs typeface="Times New Roman" pitchFamily="18" charset="0"/>
              </a:rPr>
              <a:t>мулкдорларига</a:t>
            </a:r>
            <a:r>
              <a:rPr lang="ru-RU" sz="1600" b="1" dirty="0">
                <a:latin typeface="Times New Roman" pitchFamily="18" charset="0"/>
                <a:cs typeface="Times New Roman" pitchFamily="18" charset="0"/>
              </a:rPr>
              <a:t> </a:t>
            </a:r>
            <a:r>
              <a:rPr lang="ru-RU" sz="1600" b="1" dirty="0" err="1">
                <a:latin typeface="Times New Roman" pitchFamily="18" charset="0"/>
                <a:cs typeface="Times New Roman" pitchFamily="18" charset="0"/>
              </a:rPr>
              <a:t>етказилган</a:t>
            </a:r>
            <a:r>
              <a:rPr lang="ru-RU" sz="1600" b="1" dirty="0">
                <a:latin typeface="Times New Roman" pitchFamily="18" charset="0"/>
                <a:cs typeface="Times New Roman" pitchFamily="18" charset="0"/>
              </a:rPr>
              <a:t> </a:t>
            </a:r>
            <a:r>
              <a:rPr lang="ru-RU" sz="1600" b="1" dirty="0" err="1">
                <a:latin typeface="Times New Roman" pitchFamily="18" charset="0"/>
                <a:cs typeface="Times New Roman" pitchFamily="18" charset="0"/>
              </a:rPr>
              <a:t>зарар</a:t>
            </a:r>
            <a:r>
              <a:rPr lang="ru-RU" sz="1600" b="1" dirty="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ҳамда</a:t>
            </a:r>
            <a:r>
              <a:rPr lang="ru-RU" sz="1600" b="1" dirty="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қишлоқ</a:t>
            </a:r>
            <a:r>
              <a:rPr lang="ru-RU" sz="1600" b="1" dirty="0" smtClean="0">
                <a:latin typeface="Times New Roman" pitchFamily="18" charset="0"/>
                <a:cs typeface="Times New Roman" pitchFamily="18" charset="0"/>
              </a:rPr>
              <a:t> </a:t>
            </a:r>
            <a:r>
              <a:rPr lang="ru-RU" sz="1600" b="1" dirty="0" err="1">
                <a:latin typeface="Times New Roman" pitchFamily="18" charset="0"/>
                <a:cs typeface="Times New Roman" pitchFamily="18" charset="0"/>
              </a:rPr>
              <a:t>хўжалиги</a:t>
            </a:r>
            <a:r>
              <a:rPr lang="ru-RU" sz="1600" b="1" dirty="0">
                <a:latin typeface="Times New Roman" pitchFamily="18" charset="0"/>
                <a:cs typeface="Times New Roman" pitchFamily="18" charset="0"/>
              </a:rPr>
              <a:t> </a:t>
            </a:r>
            <a:r>
              <a:rPr lang="ru-RU" sz="1600" b="1" dirty="0" err="1">
                <a:latin typeface="Times New Roman" pitchFamily="18" charset="0"/>
                <a:cs typeface="Times New Roman" pitchFamily="18" charset="0"/>
              </a:rPr>
              <a:t>ва</a:t>
            </a:r>
            <a:r>
              <a:rPr lang="ru-RU" sz="1600" b="1" dirty="0">
                <a:latin typeface="Times New Roman" pitchFamily="18" charset="0"/>
                <a:cs typeface="Times New Roman" pitchFamily="18" charset="0"/>
              </a:rPr>
              <a:t> </a:t>
            </a:r>
            <a:r>
              <a:rPr lang="ru-RU" sz="1600" b="1" dirty="0" err="1">
                <a:latin typeface="Times New Roman" pitchFamily="18" charset="0"/>
                <a:cs typeface="Times New Roman" pitchFamily="18" charset="0"/>
              </a:rPr>
              <a:t>ўрмон</a:t>
            </a:r>
            <a:r>
              <a:rPr lang="ru-RU" sz="1600" b="1" dirty="0">
                <a:latin typeface="Times New Roman" pitchFamily="18" charset="0"/>
                <a:cs typeface="Times New Roman" pitchFamily="18" charset="0"/>
              </a:rPr>
              <a:t> </a:t>
            </a:r>
            <a:r>
              <a:rPr lang="ru-RU" sz="1600" b="1" dirty="0" err="1">
                <a:latin typeface="Times New Roman" pitchFamily="18" charset="0"/>
                <a:cs typeface="Times New Roman" pitchFamily="18" charset="0"/>
              </a:rPr>
              <a:t>хўжалиги</a:t>
            </a:r>
            <a:r>
              <a:rPr lang="ru-RU" sz="1600" b="1" dirty="0">
                <a:latin typeface="Times New Roman" pitchFamily="18" charset="0"/>
                <a:cs typeface="Times New Roman" pitchFamily="18" charset="0"/>
              </a:rPr>
              <a:t> </a:t>
            </a:r>
            <a:r>
              <a:rPr lang="ru-RU" sz="1600" b="1" dirty="0" err="1">
                <a:latin typeface="Times New Roman" pitchFamily="18" charset="0"/>
                <a:cs typeface="Times New Roman" pitchFamily="18" charset="0"/>
              </a:rPr>
              <a:t>ишлаб</a:t>
            </a:r>
            <a:r>
              <a:rPr lang="ru-RU" sz="1600" b="1" dirty="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чиқариши</a:t>
            </a:r>
            <a:r>
              <a:rPr lang="ru-RU" sz="1600" b="1" dirty="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нобудгарчиликларининг</a:t>
            </a:r>
            <a:r>
              <a:rPr lang="ru-RU" sz="1600" b="1" dirty="0" smtClean="0">
                <a:latin typeface="Times New Roman" pitchFamily="18" charset="0"/>
                <a:cs typeface="Times New Roman" pitchFamily="18" charset="0"/>
              </a:rPr>
              <a:t> </a:t>
            </a:r>
            <a:r>
              <a:rPr lang="ru-RU" sz="1600" b="1" dirty="0" err="1">
                <a:latin typeface="Times New Roman" pitchFamily="18" charset="0"/>
                <a:cs typeface="Times New Roman" pitchFamily="18" charset="0"/>
              </a:rPr>
              <a:t>ўрнини</a:t>
            </a:r>
            <a:r>
              <a:rPr lang="ru-RU" sz="1600" b="1" dirty="0">
                <a:latin typeface="Times New Roman" pitchFamily="18" charset="0"/>
                <a:cs typeface="Times New Roman" pitchFamily="18" charset="0"/>
              </a:rPr>
              <a:t> </a:t>
            </a:r>
            <a:r>
              <a:rPr lang="ru-RU" sz="1600" b="1" dirty="0" err="1">
                <a:latin typeface="Times New Roman" pitchFamily="18" charset="0"/>
                <a:cs typeface="Times New Roman" pitchFamily="18" charset="0"/>
              </a:rPr>
              <a:t>қоплаш</a:t>
            </a:r>
            <a:r>
              <a:rPr lang="ru-RU" sz="1600" b="1" dirty="0">
                <a:latin typeface="Times New Roman" pitchFamily="18" charset="0"/>
                <a:cs typeface="Times New Roman" pitchFamily="18" charset="0"/>
              </a:rPr>
              <a:t> (86-88 </a:t>
            </a:r>
            <a:r>
              <a:rPr lang="ru-RU" sz="1600" b="1" dirty="0" err="1">
                <a:latin typeface="Times New Roman" pitchFamily="18" charset="0"/>
                <a:cs typeface="Times New Roman" pitchFamily="18" charset="0"/>
              </a:rPr>
              <a:t>моддалар</a:t>
            </a:r>
            <a:r>
              <a:rPr lang="ru-RU" sz="1600" b="1" dirty="0">
                <a:latin typeface="Times New Roman" pitchFamily="18" charset="0"/>
                <a:cs typeface="Times New Roman" pitchFamily="18" charset="0"/>
              </a:rPr>
              <a:t>)</a:t>
            </a:r>
          </a:p>
          <a:p>
            <a:r>
              <a:rPr lang="ru-RU" sz="1600" b="1" dirty="0">
                <a:latin typeface="Times New Roman" pitchFamily="18" charset="0"/>
                <a:cs typeface="Times New Roman" pitchFamily="18" charset="0"/>
              </a:rPr>
              <a:t>14-боб. Ер </a:t>
            </a:r>
            <a:r>
              <a:rPr lang="ru-RU" sz="1600" b="1" dirty="0" err="1">
                <a:latin typeface="Times New Roman" pitchFamily="18" charset="0"/>
                <a:cs typeface="Times New Roman" pitchFamily="18" charset="0"/>
              </a:rPr>
              <a:t>хусусидаги</a:t>
            </a:r>
            <a:r>
              <a:rPr lang="ru-RU" sz="1600" b="1" dirty="0">
                <a:latin typeface="Times New Roman" pitchFamily="18" charset="0"/>
                <a:cs typeface="Times New Roman" pitchFamily="18" charset="0"/>
              </a:rPr>
              <a:t> </a:t>
            </a:r>
            <a:r>
              <a:rPr lang="ru-RU" sz="1600" b="1" dirty="0" err="1">
                <a:latin typeface="Times New Roman" pitchFamily="18" charset="0"/>
                <a:cs typeface="Times New Roman" pitchFamily="18" charset="0"/>
              </a:rPr>
              <a:t>низоларни</a:t>
            </a:r>
            <a:r>
              <a:rPr lang="ru-RU" sz="1600" b="1" dirty="0">
                <a:latin typeface="Times New Roman" pitchFamily="18" charset="0"/>
                <a:cs typeface="Times New Roman" pitchFamily="18" charset="0"/>
              </a:rPr>
              <a:t> </a:t>
            </a:r>
            <a:r>
              <a:rPr lang="ru-RU" sz="1600" b="1" dirty="0" err="1">
                <a:latin typeface="Times New Roman" pitchFamily="18" charset="0"/>
                <a:cs typeface="Times New Roman" pitchFamily="18" charset="0"/>
              </a:rPr>
              <a:t>ҳал</a:t>
            </a:r>
            <a:r>
              <a:rPr lang="ru-RU" sz="1600" b="1" dirty="0">
                <a:latin typeface="Times New Roman" pitchFamily="18" charset="0"/>
                <a:cs typeface="Times New Roman" pitchFamily="18" charset="0"/>
              </a:rPr>
              <a:t> </a:t>
            </a:r>
            <a:r>
              <a:rPr lang="ru-RU" sz="1600" b="1" dirty="0" err="1">
                <a:latin typeface="Times New Roman" pitchFamily="18" charset="0"/>
                <a:cs typeface="Times New Roman" pitchFamily="18" charset="0"/>
              </a:rPr>
              <a:t>этиш</a:t>
            </a:r>
            <a:r>
              <a:rPr lang="ru-RU" sz="1600" b="1" dirty="0">
                <a:latin typeface="Times New Roman" pitchFamily="18" charset="0"/>
                <a:cs typeface="Times New Roman" pitchFamily="18" charset="0"/>
              </a:rPr>
              <a:t> </a:t>
            </a:r>
            <a:r>
              <a:rPr lang="ru-RU" sz="1600" b="1" dirty="0" err="1">
                <a:latin typeface="Times New Roman" pitchFamily="18" charset="0"/>
                <a:cs typeface="Times New Roman" pitchFamily="18" charset="0"/>
              </a:rPr>
              <a:t>ҳамда</a:t>
            </a:r>
            <a:r>
              <a:rPr lang="ru-RU" sz="1600" b="1" dirty="0">
                <a:latin typeface="Times New Roman" pitchFamily="18" charset="0"/>
                <a:cs typeface="Times New Roman" pitchFamily="18" charset="0"/>
              </a:rPr>
              <a:t> ер </a:t>
            </a:r>
            <a:r>
              <a:rPr lang="ru-RU" sz="1600" b="1" dirty="0" err="1" smtClean="0">
                <a:latin typeface="Times New Roman" pitchFamily="18" charset="0"/>
                <a:cs typeface="Times New Roman" pitchFamily="18" charset="0"/>
              </a:rPr>
              <a:t>тўғрисидаги</a:t>
            </a:r>
            <a:r>
              <a:rPr lang="ru-RU" sz="1600" b="1" dirty="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қонун</a:t>
            </a:r>
            <a:r>
              <a:rPr lang="ru-RU" sz="1600" b="1" dirty="0" smtClean="0">
                <a:latin typeface="Times New Roman" pitchFamily="18" charset="0"/>
                <a:cs typeface="Times New Roman" pitchFamily="18" charset="0"/>
              </a:rPr>
              <a:t> </a:t>
            </a:r>
            <a:r>
              <a:rPr lang="ru-RU" sz="1600" b="1" dirty="0" err="1">
                <a:latin typeface="Times New Roman" pitchFamily="18" charset="0"/>
                <a:cs typeface="Times New Roman" pitchFamily="18" charset="0"/>
              </a:rPr>
              <a:t>ҳужжатларини</a:t>
            </a:r>
            <a:r>
              <a:rPr lang="ru-RU" sz="1600" b="1" dirty="0">
                <a:latin typeface="Times New Roman" pitchFamily="18" charset="0"/>
                <a:cs typeface="Times New Roman" pitchFamily="18" charset="0"/>
              </a:rPr>
              <a:t> </a:t>
            </a:r>
            <a:r>
              <a:rPr lang="ru-RU" sz="1600" b="1" dirty="0" err="1">
                <a:latin typeface="Times New Roman" pitchFamily="18" charset="0"/>
                <a:cs typeface="Times New Roman" pitchFamily="18" charset="0"/>
              </a:rPr>
              <a:t>бузганлик</a:t>
            </a:r>
            <a:r>
              <a:rPr lang="ru-RU" sz="1600" b="1" dirty="0">
                <a:latin typeface="Times New Roman" pitchFamily="18" charset="0"/>
                <a:cs typeface="Times New Roman" pitchFamily="18" charset="0"/>
              </a:rPr>
              <a:t> </a:t>
            </a:r>
            <a:r>
              <a:rPr lang="ru-RU" sz="1600" b="1" dirty="0" err="1">
                <a:latin typeface="Times New Roman" pitchFamily="18" charset="0"/>
                <a:cs typeface="Times New Roman" pitchFamily="18" charset="0"/>
              </a:rPr>
              <a:t>учун</a:t>
            </a:r>
            <a:r>
              <a:rPr lang="ru-RU" sz="1600" b="1" dirty="0">
                <a:latin typeface="Times New Roman" pitchFamily="18" charset="0"/>
                <a:cs typeface="Times New Roman" pitchFamily="18" charset="0"/>
              </a:rPr>
              <a:t> </a:t>
            </a:r>
            <a:r>
              <a:rPr lang="ru-RU" sz="1600" b="1" dirty="0" err="1">
                <a:latin typeface="Times New Roman" pitchFamily="18" charset="0"/>
                <a:cs typeface="Times New Roman" pitchFamily="18" charset="0"/>
              </a:rPr>
              <a:t>жавобгарлик</a:t>
            </a:r>
            <a:r>
              <a:rPr lang="ru-RU" sz="1600" b="1" dirty="0">
                <a:latin typeface="Times New Roman" pitchFamily="18" charset="0"/>
                <a:cs typeface="Times New Roman" pitchFamily="18" charset="0"/>
              </a:rPr>
              <a:t> (89-91 </a:t>
            </a:r>
            <a:r>
              <a:rPr lang="ru-RU" sz="1600" b="1" dirty="0" err="1">
                <a:latin typeface="Times New Roman" pitchFamily="18" charset="0"/>
                <a:cs typeface="Times New Roman" pitchFamily="18" charset="0"/>
              </a:rPr>
              <a:t>моддалар</a:t>
            </a:r>
            <a:r>
              <a:rPr lang="ru-RU" sz="1600" b="1" dirty="0">
                <a:latin typeface="Times New Roman" pitchFamily="18" charset="0"/>
                <a:cs typeface="Times New Roman" pitchFamily="18" charset="0"/>
              </a:rPr>
              <a:t>)</a:t>
            </a:r>
          </a:p>
          <a:p>
            <a:r>
              <a:rPr lang="ru-RU" dirty="0"/>
              <a:t> </a:t>
            </a:r>
          </a:p>
        </p:txBody>
      </p:sp>
    </p:spTree>
    <p:extLst>
      <p:ext uri="{BB962C8B-B14F-4D97-AF65-F5344CB8AC3E}">
        <p14:creationId xmlns:p14="http://schemas.microsoft.com/office/powerpoint/2010/main" val="1882012615"/>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Solstice</Template>
  <TotalTime>194</TotalTime>
  <Words>1932</Words>
  <Application>Microsoft Office PowerPoint</Application>
  <PresentationFormat>Экран (4:3)</PresentationFormat>
  <Paragraphs>145</Paragraphs>
  <Slides>25</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25</vt:i4>
      </vt:variant>
    </vt:vector>
  </HeadingPairs>
  <TitlesOfParts>
    <vt:vector size="26" baseType="lpstr">
      <vt:lpstr>Солнцестояние</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Qishloq xo’jaligi rivojlanishining asosiy makroiqtisodiy ko’rsatkichlari (%)</vt:lpstr>
      <vt:lpstr>Qishloq xo’jaligi mahsulotlari ulushini tarkibiy o’zgarishlari tendensiyasi (%da)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   </vt:lpstr>
      <vt:lpstr>O’zbekiston Respublikasining Qonuni 30.04.1998 y.  N 604-I DEHQON  XO’JALIGI  TO’G’RISIDA </vt:lpstr>
      <vt:lpstr>ЎЗБЕКИСТОН РЕСПУБЛИКАСИНИНГ ҚОНУНИ  30.04.1998 й. N 600-I ҚИШЛОҚ ХЎЖАЛИГИ КООПЕРАТИВИ  (ШИРКАТ  ХЎЖАЛИГИ)ТЎҒРИСИДА  </vt:lpstr>
      <vt:lpstr>ЎЗБЕКИСТОН РЕСПУБЛИКАСИНИНГ ЕР КОДЕКСИ ЎзР 30.04.1998 й. 598-I-сон Қонуни билан тасдиқланган ЎзР 30.04.1998 й. 599-I-сон Қарори билан амалга киритилган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SAMARQAND QISHLOQ XO’JALIK INSTITUTI Qishloq xo’jaligida menejment kafedrasi</dc:title>
  <dc:creator>Зулайхо</dc:creator>
  <cp:lastModifiedBy>User</cp:lastModifiedBy>
  <cp:revision>20</cp:revision>
  <dcterms:created xsi:type="dcterms:W3CDTF">2016-06-28T17:18:06Z</dcterms:created>
  <dcterms:modified xsi:type="dcterms:W3CDTF">2018-10-09T08:39:54Z</dcterms:modified>
</cp:coreProperties>
</file>