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sldIdLst>
    <p:sldId id="258" r:id="rId2"/>
    <p:sldId id="273" r:id="rId3"/>
    <p:sldId id="272" r:id="rId4"/>
    <p:sldId id="274" r:id="rId5"/>
    <p:sldId id="275" r:id="rId6"/>
    <p:sldId id="276" r:id="rId7"/>
    <p:sldId id="277" r:id="rId8"/>
    <p:sldId id="278" r:id="rId9"/>
    <p:sldId id="280" r:id="rId10"/>
    <p:sldId id="279" r:id="rId11"/>
    <p:sldId id="281" r:id="rId12"/>
    <p:sldId id="282" r:id="rId13"/>
    <p:sldId id="283" r:id="rId14"/>
    <p:sldId id="285" r:id="rId15"/>
    <p:sldId id="286" r:id="rId16"/>
    <p:sldId id="287" r:id="rId17"/>
    <p:sldId id="288" r:id="rId18"/>
    <p:sldId id="289" r:id="rId19"/>
    <p:sldId id="26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7ECED9-12BF-4357-87F0-EC8F6D7313D2}" type="doc">
      <dgm:prSet loTypeId="urn:microsoft.com/office/officeart/2005/8/layout/process4" loCatId="list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184FB5A2-A51A-4F62-BDDB-0B1610BC3E4A}">
      <dgm:prSet/>
      <dgm:spPr/>
      <dgm:t>
        <a:bodyPr/>
        <a:lstStyle/>
        <a:p>
          <a:pPr rtl="0"/>
          <a:r>
            <a:rPr lang="ru-RU" dirty="0" err="1" smtClean="0"/>
            <a:t>Qishloq</a:t>
          </a:r>
          <a:r>
            <a:rPr lang="ru-RU" dirty="0" smtClean="0"/>
            <a:t> </a:t>
          </a:r>
          <a:r>
            <a:rPr lang="ru-RU" dirty="0" err="1" smtClean="0"/>
            <a:t>xo’jaligi</a:t>
          </a:r>
          <a:r>
            <a:rPr lang="ru-RU" dirty="0" smtClean="0"/>
            <a:t> </a:t>
          </a:r>
          <a:r>
            <a:rPr lang="ru-RU" dirty="0" err="1" smtClean="0"/>
            <a:t>ishlab</a:t>
          </a:r>
          <a:r>
            <a:rPr lang="ru-RU" dirty="0" smtClean="0"/>
            <a:t> </a:t>
          </a:r>
          <a:r>
            <a:rPr lang="ru-RU" dirty="0" err="1" smtClean="0"/>
            <a:t>chiqarishini</a:t>
          </a:r>
          <a:r>
            <a:rPr lang="ru-RU" dirty="0" smtClean="0"/>
            <a:t> </a:t>
          </a:r>
          <a:r>
            <a:rPr lang="ru-RU" dirty="0" err="1" smtClean="0"/>
            <a:t>oqilona</a:t>
          </a:r>
          <a:r>
            <a:rPr lang="ru-RU" dirty="0" smtClean="0"/>
            <a:t> </a:t>
          </a:r>
          <a:r>
            <a:rPr lang="ru-RU" dirty="0" err="1" smtClean="0"/>
            <a:t>tashkil</a:t>
          </a:r>
          <a:r>
            <a:rPr lang="ru-RU" dirty="0" smtClean="0"/>
            <a:t> </a:t>
          </a:r>
          <a:r>
            <a:rPr lang="ru-RU" dirty="0" err="1" smtClean="0"/>
            <a:t>etish</a:t>
          </a:r>
          <a:r>
            <a:rPr lang="ru-RU" dirty="0" smtClean="0"/>
            <a:t> </a:t>
          </a:r>
          <a:r>
            <a:rPr lang="ru-RU" dirty="0" err="1" smtClean="0"/>
            <a:t>tamoyillaridan</a:t>
          </a:r>
          <a:r>
            <a:rPr lang="ru-RU" dirty="0" smtClean="0"/>
            <a:t> </a:t>
          </a:r>
          <a:r>
            <a:rPr lang="ru-RU" dirty="0" err="1" smtClean="0"/>
            <a:t>biri</a:t>
          </a:r>
          <a:r>
            <a:rPr lang="ru-RU" dirty="0" smtClean="0"/>
            <a:t> </a:t>
          </a:r>
          <a:r>
            <a:rPr lang="ru-RU" dirty="0" err="1" smtClean="0"/>
            <a:t>ixtisoslashtirishni</a:t>
          </a:r>
          <a:r>
            <a:rPr lang="ru-RU" dirty="0" smtClean="0"/>
            <a:t> </a:t>
          </a:r>
          <a:r>
            <a:rPr lang="ru-RU" dirty="0" err="1" smtClean="0"/>
            <a:t>chuqurlashtirish</a:t>
          </a:r>
          <a:r>
            <a:rPr lang="ru-RU" dirty="0" smtClean="0"/>
            <a:t> </a:t>
          </a:r>
          <a:r>
            <a:rPr lang="ru-RU" dirty="0" err="1" smtClean="0"/>
            <a:t>va</a:t>
          </a:r>
          <a:r>
            <a:rPr lang="ru-RU" dirty="0" smtClean="0"/>
            <a:t> </a:t>
          </a:r>
          <a:r>
            <a:rPr lang="ru-RU" dirty="0" err="1" smtClean="0"/>
            <a:t>ishlab</a:t>
          </a:r>
          <a:r>
            <a:rPr lang="ru-RU" dirty="0" smtClean="0"/>
            <a:t> </a:t>
          </a:r>
          <a:r>
            <a:rPr lang="ru-RU" dirty="0" err="1" smtClean="0"/>
            <a:t>chiqarishni</a:t>
          </a:r>
          <a:r>
            <a:rPr lang="ru-RU" dirty="0" smtClean="0"/>
            <a:t> </a:t>
          </a:r>
          <a:r>
            <a:rPr lang="ru-RU" dirty="0" err="1" smtClean="0"/>
            <a:t>to’g’ri</a:t>
          </a:r>
          <a:r>
            <a:rPr lang="ru-RU" dirty="0" smtClean="0"/>
            <a:t> </a:t>
          </a:r>
          <a:r>
            <a:rPr lang="ru-RU" dirty="0" err="1" smtClean="0"/>
            <a:t>joylashtirishdir</a:t>
          </a:r>
          <a:r>
            <a:rPr lang="ru-RU" dirty="0" smtClean="0"/>
            <a:t>.</a:t>
          </a:r>
          <a:r>
            <a:rPr lang="uz-Cyrl-UZ" b="1" i="1" dirty="0" smtClean="0"/>
            <a:t/>
          </a:r>
          <a:br>
            <a:rPr lang="uz-Cyrl-UZ" b="1" i="1" dirty="0" smtClean="0"/>
          </a:br>
          <a:endParaRPr lang="ru-RU" dirty="0"/>
        </a:p>
      </dgm:t>
    </dgm:pt>
    <dgm:pt modelId="{7F62784C-7916-48BF-806D-A88F9CB880DB}" type="parTrans" cxnId="{962304D7-EF5C-4C1E-8FD2-DA78067EACD3}">
      <dgm:prSet/>
      <dgm:spPr/>
      <dgm:t>
        <a:bodyPr/>
        <a:lstStyle/>
        <a:p>
          <a:endParaRPr lang="ru-RU"/>
        </a:p>
      </dgm:t>
    </dgm:pt>
    <dgm:pt modelId="{43CF317E-4827-4469-83A0-B72AF18047F3}" type="sibTrans" cxnId="{962304D7-EF5C-4C1E-8FD2-DA78067EACD3}">
      <dgm:prSet/>
      <dgm:spPr/>
      <dgm:t>
        <a:bodyPr/>
        <a:lstStyle/>
        <a:p>
          <a:endParaRPr lang="ru-RU"/>
        </a:p>
      </dgm:t>
    </dgm:pt>
    <dgm:pt modelId="{E8D33DF8-3B50-41F3-9A9B-04372A39CBE7}">
      <dgm:prSet/>
      <dgm:spPr/>
      <dgm:t>
        <a:bodyPr/>
        <a:lstStyle/>
        <a:p>
          <a:pPr rtl="0"/>
          <a:r>
            <a:rPr lang="uz-Cyrl-UZ" b="1" dirty="0" smtClean="0"/>
            <a:t>Ixtisoslashtirishning iqtisodiy mazmuni</a:t>
          </a:r>
          <a:r>
            <a:rPr lang="uz-Cyrl-UZ" dirty="0" smtClean="0"/>
            <a:t> asosida ijtimoiy mehnat taqsimoti va korxonaning tabiiy-iqlimiy hamda jug’rofiy shart-sharoitlari yotadi. Ixtisoslashtirish ma’lum mazmunda joylashtirish bilan ham bog’liq bo’lib, qishloq xo’jalik ishlab chiqarishining mamlakat hududida joylashishini ifoda qiladi.</a:t>
          </a:r>
          <a:endParaRPr lang="ru-RU" dirty="0"/>
        </a:p>
      </dgm:t>
    </dgm:pt>
    <dgm:pt modelId="{69C7A789-F583-4FFB-8AD4-BB2209F79D46}" type="parTrans" cxnId="{A22726EC-9448-4B55-98D0-95F370414A08}">
      <dgm:prSet/>
      <dgm:spPr/>
      <dgm:t>
        <a:bodyPr/>
        <a:lstStyle/>
        <a:p>
          <a:endParaRPr lang="ru-RU"/>
        </a:p>
      </dgm:t>
    </dgm:pt>
    <dgm:pt modelId="{BA975691-D4FC-43D0-9568-2BA4513B3578}" type="sibTrans" cxnId="{A22726EC-9448-4B55-98D0-95F370414A08}">
      <dgm:prSet/>
      <dgm:spPr/>
      <dgm:t>
        <a:bodyPr/>
        <a:lstStyle/>
        <a:p>
          <a:endParaRPr lang="ru-RU"/>
        </a:p>
      </dgm:t>
    </dgm:pt>
    <dgm:pt modelId="{6835CC69-7293-4B66-A338-1C849CD3B85F}" type="pres">
      <dgm:prSet presAssocID="{A37ECED9-12BF-4357-87F0-EC8F6D7313D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AD4395-9D47-42AB-9A89-C60360DFE0FD}" type="pres">
      <dgm:prSet presAssocID="{E8D33DF8-3B50-41F3-9A9B-04372A39CBE7}" presName="boxAndChildren" presStyleCnt="0"/>
      <dgm:spPr/>
    </dgm:pt>
    <dgm:pt modelId="{96CAB4E3-A92F-4136-BAA0-32CA7A201F69}" type="pres">
      <dgm:prSet presAssocID="{E8D33DF8-3B50-41F3-9A9B-04372A39CBE7}" presName="parentTextBox" presStyleLbl="node1" presStyleIdx="0" presStyleCnt="2"/>
      <dgm:spPr/>
      <dgm:t>
        <a:bodyPr/>
        <a:lstStyle/>
        <a:p>
          <a:endParaRPr lang="ru-RU"/>
        </a:p>
      </dgm:t>
    </dgm:pt>
    <dgm:pt modelId="{A4BC68F1-A06F-4026-9489-8055D325CA94}" type="pres">
      <dgm:prSet presAssocID="{43CF317E-4827-4469-83A0-B72AF18047F3}" presName="sp" presStyleCnt="0"/>
      <dgm:spPr/>
    </dgm:pt>
    <dgm:pt modelId="{F3D72D48-8398-48AC-9B70-E95348DCE895}" type="pres">
      <dgm:prSet presAssocID="{184FB5A2-A51A-4F62-BDDB-0B1610BC3E4A}" presName="arrowAndChildren" presStyleCnt="0"/>
      <dgm:spPr/>
    </dgm:pt>
    <dgm:pt modelId="{BC361F8E-1110-4487-8475-7E90E6EE7C99}" type="pres">
      <dgm:prSet presAssocID="{184FB5A2-A51A-4F62-BDDB-0B1610BC3E4A}" presName="parentTextArrow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4E47BD4C-BE01-4F6B-8A59-31172890BA94}" type="presOf" srcId="{184FB5A2-A51A-4F62-BDDB-0B1610BC3E4A}" destId="{BC361F8E-1110-4487-8475-7E90E6EE7C99}" srcOrd="0" destOrd="0" presId="urn:microsoft.com/office/officeart/2005/8/layout/process4"/>
    <dgm:cxn modelId="{962304D7-EF5C-4C1E-8FD2-DA78067EACD3}" srcId="{A37ECED9-12BF-4357-87F0-EC8F6D7313D2}" destId="{184FB5A2-A51A-4F62-BDDB-0B1610BC3E4A}" srcOrd="0" destOrd="0" parTransId="{7F62784C-7916-48BF-806D-A88F9CB880DB}" sibTransId="{43CF317E-4827-4469-83A0-B72AF18047F3}"/>
    <dgm:cxn modelId="{3C6C1A48-9B91-4436-95CE-54504B71F62F}" type="presOf" srcId="{E8D33DF8-3B50-41F3-9A9B-04372A39CBE7}" destId="{96CAB4E3-A92F-4136-BAA0-32CA7A201F69}" srcOrd="0" destOrd="0" presId="urn:microsoft.com/office/officeart/2005/8/layout/process4"/>
    <dgm:cxn modelId="{A22726EC-9448-4B55-98D0-95F370414A08}" srcId="{A37ECED9-12BF-4357-87F0-EC8F6D7313D2}" destId="{E8D33DF8-3B50-41F3-9A9B-04372A39CBE7}" srcOrd="1" destOrd="0" parTransId="{69C7A789-F583-4FFB-8AD4-BB2209F79D46}" sibTransId="{BA975691-D4FC-43D0-9568-2BA4513B3578}"/>
    <dgm:cxn modelId="{0F18328E-A956-4D2E-AF77-509A0C4B3919}" type="presOf" srcId="{A37ECED9-12BF-4357-87F0-EC8F6D7313D2}" destId="{6835CC69-7293-4B66-A338-1C849CD3B85F}" srcOrd="0" destOrd="0" presId="urn:microsoft.com/office/officeart/2005/8/layout/process4"/>
    <dgm:cxn modelId="{80EEC112-9CDE-4E56-B427-6DB3FA5234C4}" type="presParOf" srcId="{6835CC69-7293-4B66-A338-1C849CD3B85F}" destId="{7CAD4395-9D47-42AB-9A89-C60360DFE0FD}" srcOrd="0" destOrd="0" presId="urn:microsoft.com/office/officeart/2005/8/layout/process4"/>
    <dgm:cxn modelId="{19352C14-C378-49FF-AA39-E25559314418}" type="presParOf" srcId="{7CAD4395-9D47-42AB-9A89-C60360DFE0FD}" destId="{96CAB4E3-A92F-4136-BAA0-32CA7A201F69}" srcOrd="0" destOrd="0" presId="urn:microsoft.com/office/officeart/2005/8/layout/process4"/>
    <dgm:cxn modelId="{CAAF5800-CD09-45E2-9808-1224B729CE67}" type="presParOf" srcId="{6835CC69-7293-4B66-A338-1C849CD3B85F}" destId="{A4BC68F1-A06F-4026-9489-8055D325CA94}" srcOrd="1" destOrd="0" presId="urn:microsoft.com/office/officeart/2005/8/layout/process4"/>
    <dgm:cxn modelId="{533043AB-077C-428D-85B1-10153FC70289}" type="presParOf" srcId="{6835CC69-7293-4B66-A338-1C849CD3B85F}" destId="{F3D72D48-8398-48AC-9B70-E95348DCE895}" srcOrd="2" destOrd="0" presId="urn:microsoft.com/office/officeart/2005/8/layout/process4"/>
    <dgm:cxn modelId="{20B2902F-6C22-4F19-81F9-6BF9964D9CB4}" type="presParOf" srcId="{F3D72D48-8398-48AC-9B70-E95348DCE895}" destId="{BC361F8E-1110-4487-8475-7E90E6EE7C9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4C73BE-3BA8-4E96-B6BF-FA42B47E34D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97B468-A02B-40E5-A2B0-1AE5262E465A}">
      <dgm:prSet/>
      <dgm:spPr/>
      <dgm:t>
        <a:bodyPr/>
        <a:lstStyle/>
        <a:p>
          <a:pPr rtl="0"/>
          <a:r>
            <a:rPr lang="uz-Cyrl-UZ" b="1" i="1" dirty="0" smtClean="0"/>
            <a:t>Ixtisoslashtirish</a:t>
          </a:r>
          <a:r>
            <a:rPr lang="uz-Cyrl-UZ" dirty="0" smtClean="0"/>
            <a:t> deganda </a:t>
          </a:r>
          <a:endParaRPr lang="ru-RU" dirty="0"/>
        </a:p>
      </dgm:t>
    </dgm:pt>
    <dgm:pt modelId="{7F48772B-401C-4EEE-A998-371CD27B396B}" type="parTrans" cxnId="{961D4E0C-4E0C-447B-B4A6-3C7E1B5C4241}">
      <dgm:prSet/>
      <dgm:spPr/>
      <dgm:t>
        <a:bodyPr/>
        <a:lstStyle/>
        <a:p>
          <a:endParaRPr lang="ru-RU"/>
        </a:p>
      </dgm:t>
    </dgm:pt>
    <dgm:pt modelId="{EF0992CA-92CC-49EF-AE59-A2DB4E886C7D}" type="sibTrans" cxnId="{961D4E0C-4E0C-447B-B4A6-3C7E1B5C4241}">
      <dgm:prSet/>
      <dgm:spPr/>
      <dgm:t>
        <a:bodyPr/>
        <a:lstStyle/>
        <a:p>
          <a:endParaRPr lang="ru-RU"/>
        </a:p>
      </dgm:t>
    </dgm:pt>
    <dgm:pt modelId="{A01CEE6A-D0E7-4F99-AADD-29C10D1AC4C5}" type="pres">
      <dgm:prSet presAssocID="{824C73BE-3BA8-4E96-B6BF-FA42B47E34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454C65-F42F-45D3-9CE1-C8477994193F}" type="pres">
      <dgm:prSet presAssocID="{D897B468-A02B-40E5-A2B0-1AE5262E465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1D4E0C-4E0C-447B-B4A6-3C7E1B5C4241}" srcId="{824C73BE-3BA8-4E96-B6BF-FA42B47E34D1}" destId="{D897B468-A02B-40E5-A2B0-1AE5262E465A}" srcOrd="0" destOrd="0" parTransId="{7F48772B-401C-4EEE-A998-371CD27B396B}" sibTransId="{EF0992CA-92CC-49EF-AE59-A2DB4E886C7D}"/>
    <dgm:cxn modelId="{1D26AB10-DE02-45AD-BEAA-07152CC4337E}" type="presOf" srcId="{824C73BE-3BA8-4E96-B6BF-FA42B47E34D1}" destId="{A01CEE6A-D0E7-4F99-AADD-29C10D1AC4C5}" srcOrd="0" destOrd="0" presId="urn:microsoft.com/office/officeart/2005/8/layout/vList2"/>
    <dgm:cxn modelId="{B6DAA641-9105-48BA-957A-FF66816A9DFF}" type="presOf" srcId="{D897B468-A02B-40E5-A2B0-1AE5262E465A}" destId="{95454C65-F42F-45D3-9CE1-C8477994193F}" srcOrd="0" destOrd="0" presId="urn:microsoft.com/office/officeart/2005/8/layout/vList2"/>
    <dgm:cxn modelId="{767EB3C0-8A23-4825-A18B-989F7BB9295E}" type="presParOf" srcId="{A01CEE6A-D0E7-4F99-AADD-29C10D1AC4C5}" destId="{95454C65-F42F-45D3-9CE1-C8477994193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4C35B3-67C1-4B9F-96CB-A5B7EC3A9C83}" type="doc">
      <dgm:prSet loTypeId="urn:microsoft.com/office/officeart/2005/8/layout/hList6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34D0AE7-87E0-45ED-AB1A-0841959FDDBB}">
      <dgm:prSet/>
      <dgm:spPr/>
      <dgm:t>
        <a:bodyPr/>
        <a:lstStyle/>
        <a:p>
          <a:pPr rtl="0"/>
          <a:r>
            <a:rPr lang="ru-RU" dirty="0" smtClean="0"/>
            <a:t>– </a:t>
          </a:r>
          <a:r>
            <a:rPr lang="uz-Cyrl-UZ" dirty="0" smtClean="0"/>
            <a:t>korxona faoliyatini asosan biror tur (yoki tor doirada bir necha tur) mahsulot yetishtirishga qaratilishi, yetishtiriladigan mahsulotlar tarkibida shu mahsulot salmog’ining asosiy o’rin egallashi tushuniladi. U yoki bu qishloq xo’jalik mahsulotini yetishtirishga nafaqat qishloq xo’jaligi korxonasi, balki butun bir hudud, viloyat, iqtisodiy hudud va zonalar </a:t>
          </a:r>
          <a:r>
            <a:rPr lang="uz-Cyrl-UZ" b="1" i="1" dirty="0" smtClean="0"/>
            <a:t>ixtisoslashishi </a:t>
          </a:r>
          <a:r>
            <a:rPr lang="uz-Cyrl-UZ" b="1" dirty="0" smtClean="0"/>
            <a:t>m</a:t>
          </a:r>
          <a:r>
            <a:rPr lang="uz-Cyrl-UZ" dirty="0" smtClean="0"/>
            <a:t>umkin.</a:t>
          </a:r>
          <a:br>
            <a:rPr lang="uz-Cyrl-UZ" dirty="0" smtClean="0"/>
          </a:br>
          <a:endParaRPr lang="ru-RU" dirty="0"/>
        </a:p>
      </dgm:t>
    </dgm:pt>
    <dgm:pt modelId="{C5F6FA6D-ED26-441B-A084-B043A786E499}" type="sibTrans" cxnId="{4E4B1F9D-5F8E-47E0-ACB1-77FE6B6F79B8}">
      <dgm:prSet/>
      <dgm:spPr/>
      <dgm:t>
        <a:bodyPr/>
        <a:lstStyle/>
        <a:p>
          <a:endParaRPr lang="ru-RU"/>
        </a:p>
      </dgm:t>
    </dgm:pt>
    <dgm:pt modelId="{13718FE3-5A61-4A8F-88CE-1EA0D3AFB741}" type="parTrans" cxnId="{4E4B1F9D-5F8E-47E0-ACB1-77FE6B6F79B8}">
      <dgm:prSet/>
      <dgm:spPr/>
      <dgm:t>
        <a:bodyPr/>
        <a:lstStyle/>
        <a:p>
          <a:endParaRPr lang="ru-RU"/>
        </a:p>
      </dgm:t>
    </dgm:pt>
    <dgm:pt modelId="{971C3436-1D40-45B5-9534-6C3A3281C089}" type="pres">
      <dgm:prSet presAssocID="{624C35B3-67C1-4B9F-96CB-A5B7EC3A9C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4431EF-0D59-4B53-9135-A4087CD4385D}" type="pres">
      <dgm:prSet presAssocID="{634D0AE7-87E0-45ED-AB1A-0841959FDDBB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1D32BB4-A485-43C9-AB26-12B3EA80238E}" type="presOf" srcId="{624C35B3-67C1-4B9F-96CB-A5B7EC3A9C83}" destId="{971C3436-1D40-45B5-9534-6C3A3281C089}" srcOrd="0" destOrd="0" presId="urn:microsoft.com/office/officeart/2005/8/layout/hList6"/>
    <dgm:cxn modelId="{D6E66ADC-B317-4EE2-BCE1-D23A4699F7FC}" type="presOf" srcId="{634D0AE7-87E0-45ED-AB1A-0841959FDDBB}" destId="{904431EF-0D59-4B53-9135-A4087CD4385D}" srcOrd="0" destOrd="0" presId="urn:microsoft.com/office/officeart/2005/8/layout/hList6"/>
    <dgm:cxn modelId="{4E4B1F9D-5F8E-47E0-ACB1-77FE6B6F79B8}" srcId="{624C35B3-67C1-4B9F-96CB-A5B7EC3A9C83}" destId="{634D0AE7-87E0-45ED-AB1A-0841959FDDBB}" srcOrd="0" destOrd="0" parTransId="{13718FE3-5A61-4A8F-88CE-1EA0D3AFB741}" sibTransId="{C5F6FA6D-ED26-441B-A084-B043A786E499}"/>
    <dgm:cxn modelId="{E0A15092-84E5-430E-8AC0-1C57850F3EC6}" type="presParOf" srcId="{971C3436-1D40-45B5-9534-6C3A3281C089}" destId="{904431EF-0D59-4B53-9135-A4087CD4385D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A8F086-B5F9-4AFB-A235-3DE295BA160A}" type="doc">
      <dgm:prSet loTypeId="urn:microsoft.com/office/officeart/2005/8/layout/vList2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42C2BB07-D090-4982-A8D1-34904E0B45D9}">
      <dgm:prSet/>
      <dgm:spPr/>
      <dgm:t>
        <a:bodyPr/>
        <a:lstStyle/>
        <a:p>
          <a:pPr rtl="0"/>
          <a:r>
            <a:rPr lang="en-US" dirty="0" smtClean="0"/>
            <a:t>-</a:t>
          </a:r>
          <a:r>
            <a:rPr lang="ru-RU" dirty="0" err="1" smtClean="0"/>
            <a:t>tovar</a:t>
          </a:r>
          <a:r>
            <a:rPr lang="ru-RU" dirty="0" smtClean="0"/>
            <a:t> </a:t>
          </a:r>
          <a:r>
            <a:rPr lang="ru-RU" dirty="0" err="1" smtClean="0"/>
            <a:t>maxsulotlarining</a:t>
          </a:r>
          <a:r>
            <a:rPr lang="ru-RU" dirty="0" smtClean="0"/>
            <a:t> </a:t>
          </a:r>
          <a:r>
            <a:rPr lang="ru-RU" dirty="0" err="1" smtClean="0"/>
            <a:t>tarkibi</a:t>
          </a:r>
          <a:r>
            <a:rPr lang="ru-RU" dirty="0" smtClean="0"/>
            <a:t>;</a:t>
          </a:r>
        </a:p>
        <a:p>
          <a:r>
            <a:rPr lang="en-US" dirty="0" smtClean="0"/>
            <a:t>-</a:t>
          </a:r>
          <a:r>
            <a:rPr lang="en-US" dirty="0" err="1" smtClean="0"/>
            <a:t>tovar</a:t>
          </a:r>
          <a:r>
            <a:rPr lang="en-US" dirty="0" smtClean="0"/>
            <a:t> </a:t>
          </a:r>
          <a:r>
            <a:rPr lang="en-US" dirty="0" err="1" smtClean="0"/>
            <a:t>maxsuloti</a:t>
          </a:r>
          <a:r>
            <a:rPr lang="en-US" dirty="0" smtClean="0"/>
            <a:t> </a:t>
          </a:r>
          <a:r>
            <a:rPr lang="en-US" dirty="0" err="1" smtClean="0"/>
            <a:t>tarkibida</a:t>
          </a:r>
          <a:r>
            <a:rPr lang="en-US" dirty="0" smtClean="0"/>
            <a:t> </a:t>
          </a:r>
          <a:r>
            <a:rPr lang="en-US" dirty="0" err="1" smtClean="0"/>
            <a:t>ayrim</a:t>
          </a:r>
          <a:r>
            <a:rPr lang="en-US" dirty="0" smtClean="0"/>
            <a:t> </a:t>
          </a:r>
          <a:r>
            <a:rPr lang="en-US" dirty="0" err="1" smtClean="0"/>
            <a:t>ekin</a:t>
          </a:r>
          <a:r>
            <a:rPr lang="en-US" dirty="0" smtClean="0"/>
            <a:t> </a:t>
          </a:r>
          <a:r>
            <a:rPr lang="en-US" dirty="0" err="1" smtClean="0"/>
            <a:t>turlari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</a:t>
          </a:r>
          <a:r>
            <a:rPr lang="en-US" dirty="0" err="1" smtClean="0"/>
            <a:t>tarmoqlarning</a:t>
          </a:r>
          <a:r>
            <a:rPr lang="en-US" dirty="0" smtClean="0"/>
            <a:t>  </a:t>
          </a:r>
          <a:r>
            <a:rPr lang="en-US" dirty="0" err="1" smtClean="0"/>
            <a:t>tutgan</a:t>
          </a:r>
          <a:r>
            <a:rPr lang="en-US" dirty="0" smtClean="0"/>
            <a:t>   </a:t>
          </a:r>
          <a:r>
            <a:rPr lang="en-US" dirty="0" err="1" smtClean="0"/>
            <a:t>o’rni</a:t>
          </a:r>
          <a:r>
            <a:rPr lang="en-US" dirty="0" smtClean="0"/>
            <a:t>;</a:t>
          </a:r>
          <a:endParaRPr lang="ru-RU" dirty="0" smtClean="0"/>
        </a:p>
        <a:p>
          <a:r>
            <a:rPr lang="en-US" dirty="0" smtClean="0"/>
            <a:t>-</a:t>
          </a:r>
          <a:r>
            <a:rPr lang="ru-RU" dirty="0" err="1" smtClean="0"/>
            <a:t>maxsulotlarning</a:t>
          </a:r>
          <a:r>
            <a:rPr lang="ru-RU" dirty="0" smtClean="0"/>
            <a:t> </a:t>
          </a:r>
          <a:r>
            <a:rPr lang="ru-RU" dirty="0" err="1" smtClean="0"/>
            <a:t>tovarlilik</a:t>
          </a:r>
          <a:r>
            <a:rPr lang="ru-RU" dirty="0" smtClean="0"/>
            <a:t> </a:t>
          </a:r>
          <a:r>
            <a:rPr lang="ru-RU" dirty="0" err="1" smtClean="0"/>
            <a:t>darajasi</a:t>
          </a:r>
          <a:r>
            <a:rPr lang="ru-RU" dirty="0" smtClean="0"/>
            <a:t>.</a:t>
          </a:r>
        </a:p>
        <a:p>
          <a:r>
            <a:rPr lang="ru-RU" dirty="0" err="1" smtClean="0"/>
            <a:t>Qo’shimcha</a:t>
          </a:r>
          <a:r>
            <a:rPr lang="ru-RU" dirty="0" smtClean="0"/>
            <a:t> </a:t>
          </a:r>
          <a:r>
            <a:rPr lang="ru-RU" dirty="0" err="1" smtClean="0"/>
            <a:t>ko’rsatkichlar</a:t>
          </a:r>
          <a:r>
            <a:rPr lang="ru-RU" dirty="0" smtClean="0"/>
            <a:t>  </a:t>
          </a:r>
          <a:r>
            <a:rPr lang="ru-RU" dirty="0" err="1" smtClean="0"/>
            <a:t>qo’yidagilardir</a:t>
          </a:r>
          <a:r>
            <a:rPr lang="ru-RU" dirty="0" smtClean="0"/>
            <a:t>:  100  </a:t>
          </a:r>
          <a:r>
            <a:rPr lang="ru-RU" dirty="0" err="1" smtClean="0"/>
            <a:t>gektar</a:t>
          </a:r>
          <a:r>
            <a:rPr lang="ru-RU" dirty="0" smtClean="0"/>
            <a:t>  </a:t>
          </a:r>
          <a:r>
            <a:rPr lang="ru-RU" dirty="0" err="1" smtClean="0"/>
            <a:t>qishloq</a:t>
          </a:r>
          <a:r>
            <a:rPr lang="ru-RU" dirty="0" smtClean="0"/>
            <a:t> </a:t>
          </a:r>
          <a:r>
            <a:rPr lang="ru-RU" dirty="0" err="1" smtClean="0"/>
            <a:t>xo’jalik</a:t>
          </a:r>
          <a:r>
            <a:rPr lang="ru-RU" dirty="0" smtClean="0"/>
            <a:t> </a:t>
          </a:r>
          <a:r>
            <a:rPr lang="ru-RU" dirty="0" err="1" smtClean="0"/>
            <a:t>ekin</a:t>
          </a:r>
          <a:r>
            <a:rPr lang="ru-RU" dirty="0" smtClean="0"/>
            <a:t> </a:t>
          </a:r>
          <a:r>
            <a:rPr lang="ru-RU" dirty="0" err="1" smtClean="0"/>
            <a:t>maydoni</a:t>
          </a:r>
          <a:r>
            <a:rPr lang="ru-RU" dirty="0" smtClean="0"/>
            <a:t> </a:t>
          </a:r>
          <a:r>
            <a:rPr lang="ru-RU" dirty="0" err="1" smtClean="0"/>
            <a:t>xisobiga</a:t>
          </a:r>
          <a:r>
            <a:rPr lang="ru-RU" dirty="0" smtClean="0"/>
            <a:t> </a:t>
          </a:r>
          <a:r>
            <a:rPr lang="ru-RU" dirty="0" err="1" smtClean="0"/>
            <a:t>yetishtiriladigan</a:t>
          </a:r>
          <a:r>
            <a:rPr lang="ru-RU" dirty="0" smtClean="0"/>
            <a:t> </a:t>
          </a:r>
          <a:r>
            <a:rPr lang="ru-RU" dirty="0" err="1" smtClean="0"/>
            <a:t>tovar</a:t>
          </a:r>
          <a:r>
            <a:rPr lang="ru-RU" dirty="0" smtClean="0"/>
            <a:t> </a:t>
          </a:r>
          <a:r>
            <a:rPr lang="ru-RU" dirty="0" err="1" smtClean="0"/>
            <a:t>maxsuloti</a:t>
          </a:r>
          <a:r>
            <a:rPr lang="ru-RU" dirty="0" smtClean="0"/>
            <a:t> (</a:t>
          </a:r>
          <a:r>
            <a:rPr lang="ru-RU" dirty="0" err="1" smtClean="0"/>
            <a:t>qiymat</a:t>
          </a:r>
          <a:r>
            <a:rPr lang="ru-RU" dirty="0" smtClean="0"/>
            <a:t> </a:t>
          </a:r>
          <a:r>
            <a:rPr lang="ru-RU" dirty="0" err="1" smtClean="0"/>
            <a:t>va</a:t>
          </a:r>
          <a:r>
            <a:rPr lang="ru-RU" dirty="0" smtClean="0"/>
            <a:t> </a:t>
          </a:r>
          <a:r>
            <a:rPr lang="ru-RU" dirty="0" err="1" smtClean="0"/>
            <a:t>natura</a:t>
          </a:r>
          <a:r>
            <a:rPr lang="ru-RU" dirty="0" smtClean="0"/>
            <a:t> </a:t>
          </a:r>
          <a:r>
            <a:rPr lang="ru-RU" dirty="0" err="1" smtClean="0"/>
            <a:t>ko’rsatkichlari</a:t>
          </a:r>
          <a:r>
            <a:rPr lang="ru-RU" dirty="0" smtClean="0"/>
            <a:t>), </a:t>
          </a:r>
          <a:r>
            <a:rPr lang="ru-RU" dirty="0" err="1" smtClean="0"/>
            <a:t>maxsulot</a:t>
          </a:r>
          <a:r>
            <a:rPr lang="ru-RU" dirty="0" smtClean="0"/>
            <a:t> </a:t>
          </a:r>
          <a:r>
            <a:rPr lang="ru-RU" dirty="0" err="1" smtClean="0"/>
            <a:t>tarkibi</a:t>
          </a:r>
          <a:r>
            <a:rPr lang="ru-RU" dirty="0" smtClean="0"/>
            <a:t>, 100 </a:t>
          </a:r>
          <a:r>
            <a:rPr lang="ru-RU" dirty="0" err="1" smtClean="0"/>
            <a:t>so’mlik</a:t>
          </a:r>
          <a:r>
            <a:rPr lang="ru-RU" dirty="0" smtClean="0"/>
            <a:t> </a:t>
          </a:r>
          <a:r>
            <a:rPr lang="ru-RU" dirty="0" err="1" smtClean="0"/>
            <a:t>asosiy</a:t>
          </a:r>
          <a:r>
            <a:rPr lang="ru-RU" dirty="0" smtClean="0"/>
            <a:t> </a:t>
          </a:r>
          <a:r>
            <a:rPr lang="ru-RU" dirty="0" err="1" smtClean="0"/>
            <a:t>ishlab</a:t>
          </a:r>
          <a:r>
            <a:rPr lang="ru-RU" dirty="0" smtClean="0"/>
            <a:t>  </a:t>
          </a:r>
          <a:r>
            <a:rPr lang="ru-RU" dirty="0" err="1" smtClean="0"/>
            <a:t>chiqarish</a:t>
          </a:r>
          <a:r>
            <a:rPr lang="ru-RU" dirty="0" smtClean="0"/>
            <a:t> </a:t>
          </a:r>
          <a:r>
            <a:rPr lang="ru-RU" dirty="0" err="1" smtClean="0"/>
            <a:t>fondi</a:t>
          </a:r>
          <a:r>
            <a:rPr lang="ru-RU" dirty="0" smtClean="0"/>
            <a:t> </a:t>
          </a:r>
          <a:r>
            <a:rPr lang="ru-RU" dirty="0" err="1" smtClean="0"/>
            <a:t>xisobiga</a:t>
          </a:r>
          <a:r>
            <a:rPr lang="ru-RU" dirty="0" smtClean="0"/>
            <a:t> </a:t>
          </a:r>
          <a:r>
            <a:rPr lang="ru-RU" dirty="0" err="1" smtClean="0"/>
            <a:t>va</a:t>
          </a:r>
          <a:r>
            <a:rPr lang="ru-RU" dirty="0" smtClean="0"/>
            <a:t> </a:t>
          </a:r>
          <a:r>
            <a:rPr lang="ru-RU" dirty="0" err="1" smtClean="0"/>
            <a:t>o’rtacha</a:t>
          </a:r>
          <a:r>
            <a:rPr lang="ru-RU" dirty="0" smtClean="0"/>
            <a:t> </a:t>
          </a:r>
          <a:r>
            <a:rPr lang="ru-RU" dirty="0" err="1" smtClean="0"/>
            <a:t>bir</a:t>
          </a:r>
          <a:r>
            <a:rPr lang="ru-RU" dirty="0" smtClean="0"/>
            <a:t> </a:t>
          </a:r>
          <a:r>
            <a:rPr lang="ru-RU" dirty="0" err="1" smtClean="0"/>
            <a:t>xodim</a:t>
          </a:r>
          <a:r>
            <a:rPr lang="ru-RU" dirty="0" smtClean="0"/>
            <a:t> </a:t>
          </a:r>
          <a:r>
            <a:rPr lang="ru-RU" dirty="0" err="1" smtClean="0"/>
            <a:t>xisobiga</a:t>
          </a:r>
          <a:r>
            <a:rPr lang="ru-RU" dirty="0" smtClean="0"/>
            <a:t> </a:t>
          </a:r>
          <a:r>
            <a:rPr lang="ru-RU" dirty="0" err="1" smtClean="0"/>
            <a:t>to’g’ri</a:t>
          </a:r>
          <a:r>
            <a:rPr lang="ru-RU" dirty="0" smtClean="0"/>
            <a:t> </a:t>
          </a:r>
          <a:r>
            <a:rPr lang="ru-RU" dirty="0" err="1" smtClean="0"/>
            <a:t>keladigan</a:t>
          </a:r>
          <a:r>
            <a:rPr lang="ru-RU" dirty="0" smtClean="0"/>
            <a:t> </a:t>
          </a:r>
          <a:r>
            <a:rPr lang="ru-RU" dirty="0" err="1" smtClean="0"/>
            <a:t>tovar</a:t>
          </a:r>
          <a:r>
            <a:rPr lang="ru-RU" dirty="0" smtClean="0"/>
            <a:t> </a:t>
          </a:r>
          <a:r>
            <a:rPr lang="ru-RU" dirty="0" err="1" smtClean="0"/>
            <a:t>maxsuloti</a:t>
          </a:r>
          <a:r>
            <a:rPr lang="ru-RU" dirty="0" smtClean="0"/>
            <a:t> </a:t>
          </a:r>
          <a:r>
            <a:rPr lang="ru-RU" dirty="0" err="1" smtClean="0"/>
            <a:t>va</a:t>
          </a:r>
          <a:r>
            <a:rPr lang="ru-RU" dirty="0" smtClean="0"/>
            <a:t> </a:t>
          </a:r>
          <a:r>
            <a:rPr lang="ru-RU" dirty="0" err="1" smtClean="0"/>
            <a:t>xokazolar</a:t>
          </a:r>
          <a:r>
            <a:rPr lang="ru-RU" dirty="0" smtClean="0"/>
            <a:t>.</a:t>
          </a:r>
          <a:endParaRPr lang="ru-RU" dirty="0"/>
        </a:p>
      </dgm:t>
    </dgm:pt>
    <dgm:pt modelId="{5E591AD8-D346-43CD-8342-DD90496600AB}" type="parTrans" cxnId="{171FE02D-13F8-4F9D-BEF5-06566BA96C98}">
      <dgm:prSet/>
      <dgm:spPr/>
      <dgm:t>
        <a:bodyPr/>
        <a:lstStyle/>
        <a:p>
          <a:endParaRPr lang="ru-RU"/>
        </a:p>
      </dgm:t>
    </dgm:pt>
    <dgm:pt modelId="{E71E8418-18E8-4D3A-946B-90D9E090EFD4}" type="sibTrans" cxnId="{171FE02D-13F8-4F9D-BEF5-06566BA96C98}">
      <dgm:prSet/>
      <dgm:spPr/>
      <dgm:t>
        <a:bodyPr/>
        <a:lstStyle/>
        <a:p>
          <a:endParaRPr lang="ru-RU"/>
        </a:p>
      </dgm:t>
    </dgm:pt>
    <dgm:pt modelId="{77709BAF-5EC1-4279-B03C-8E98F9E21E57}" type="pres">
      <dgm:prSet presAssocID="{A0A8F086-B5F9-4AFB-A235-3DE295BA160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B4D73F-FEA7-4844-9F88-5001E32A6681}" type="pres">
      <dgm:prSet presAssocID="{42C2BB07-D090-4982-A8D1-34904E0B45D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A255E9-092C-4B59-AD80-D6C3315E11D4}" type="presOf" srcId="{42C2BB07-D090-4982-A8D1-34904E0B45D9}" destId="{65B4D73F-FEA7-4844-9F88-5001E32A6681}" srcOrd="0" destOrd="0" presId="urn:microsoft.com/office/officeart/2005/8/layout/vList2"/>
    <dgm:cxn modelId="{171FE02D-13F8-4F9D-BEF5-06566BA96C98}" srcId="{A0A8F086-B5F9-4AFB-A235-3DE295BA160A}" destId="{42C2BB07-D090-4982-A8D1-34904E0B45D9}" srcOrd="0" destOrd="0" parTransId="{5E591AD8-D346-43CD-8342-DD90496600AB}" sibTransId="{E71E8418-18E8-4D3A-946B-90D9E090EFD4}"/>
    <dgm:cxn modelId="{74EF916A-5544-469F-8650-47E3FA5D5807}" type="presOf" srcId="{A0A8F086-B5F9-4AFB-A235-3DE295BA160A}" destId="{77709BAF-5EC1-4279-B03C-8E98F9E21E57}" srcOrd="0" destOrd="0" presId="urn:microsoft.com/office/officeart/2005/8/layout/vList2"/>
    <dgm:cxn modelId="{E1BD5FA3-2B26-4892-8FAE-527DF7FF50A3}" type="presParOf" srcId="{77709BAF-5EC1-4279-B03C-8E98F9E21E57}" destId="{65B4D73F-FEA7-4844-9F88-5001E32A668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D7B94D-C4D7-41CB-A143-51B65F8E7B4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E1CE5F-066D-409D-997E-7126CB796188}">
      <dgm:prSet/>
      <dgm:spPr/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</a:rPr>
            <a:t>2.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Qishloq xo’jalik korxonalari ixtisoslashuvining iqtisodiy mazmuni, shakllari va darajasi.</a:t>
          </a:r>
          <a:endParaRPr lang="ru-RU" dirty="0"/>
        </a:p>
      </dgm:t>
    </dgm:pt>
    <dgm:pt modelId="{F589597B-6BD1-464C-BFAC-6F147F1B5DC3}" type="parTrans" cxnId="{59EC3741-F256-4C3A-BDA3-25144252014F}">
      <dgm:prSet/>
      <dgm:spPr/>
      <dgm:t>
        <a:bodyPr/>
        <a:lstStyle/>
        <a:p>
          <a:endParaRPr lang="ru-RU"/>
        </a:p>
      </dgm:t>
    </dgm:pt>
    <dgm:pt modelId="{6D060ED2-A857-437E-A54A-B04D47352942}" type="sibTrans" cxnId="{59EC3741-F256-4C3A-BDA3-25144252014F}">
      <dgm:prSet/>
      <dgm:spPr/>
      <dgm:t>
        <a:bodyPr/>
        <a:lstStyle/>
        <a:p>
          <a:endParaRPr lang="ru-RU"/>
        </a:p>
      </dgm:t>
    </dgm:pt>
    <dgm:pt modelId="{D44A2F0E-6C90-4EF6-8DE4-85B12FE32AB2}" type="pres">
      <dgm:prSet presAssocID="{5BD7B94D-C4D7-41CB-A143-51B65F8E7B4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7CE9C6-BEF0-4476-AC00-EAA5CBEA169E}" type="pres">
      <dgm:prSet presAssocID="{8EE1CE5F-066D-409D-997E-7126CB79618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A8C226-D227-4AC0-B0A7-43D6B268BFD6}" type="presOf" srcId="{8EE1CE5F-066D-409D-997E-7126CB796188}" destId="{3B7CE9C6-BEF0-4476-AC00-EAA5CBEA169E}" srcOrd="0" destOrd="0" presId="urn:microsoft.com/office/officeart/2005/8/layout/vList2"/>
    <dgm:cxn modelId="{85D4F140-E3BD-4087-9854-238CEDEAA5DF}" type="presOf" srcId="{5BD7B94D-C4D7-41CB-A143-51B65F8E7B49}" destId="{D44A2F0E-6C90-4EF6-8DE4-85B12FE32AB2}" srcOrd="0" destOrd="0" presId="urn:microsoft.com/office/officeart/2005/8/layout/vList2"/>
    <dgm:cxn modelId="{59EC3741-F256-4C3A-BDA3-25144252014F}" srcId="{5BD7B94D-C4D7-41CB-A143-51B65F8E7B49}" destId="{8EE1CE5F-066D-409D-997E-7126CB796188}" srcOrd="0" destOrd="0" parTransId="{F589597B-6BD1-464C-BFAC-6F147F1B5DC3}" sibTransId="{6D060ED2-A857-437E-A54A-B04D47352942}"/>
    <dgm:cxn modelId="{E3E4F362-4058-45C4-A733-C0984966AA70}" type="presParOf" srcId="{D44A2F0E-6C90-4EF6-8DE4-85B12FE32AB2}" destId="{3B7CE9C6-BEF0-4476-AC00-EAA5CBEA169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A4511B-44A9-4775-9503-8EB3D1CA2DED}" type="doc">
      <dgm:prSet loTypeId="urn:microsoft.com/office/officeart/2005/8/layout/lProcess3" loCatId="process" qsTypeId="urn:microsoft.com/office/officeart/2005/8/quickstyle/3d1" qsCatId="3D" csTypeId="urn:microsoft.com/office/officeart/2005/8/colors/colorful1#9" csCatId="colorful" phldr="1"/>
      <dgm:spPr/>
      <dgm:t>
        <a:bodyPr/>
        <a:lstStyle/>
        <a:p>
          <a:endParaRPr lang="ru-RU"/>
        </a:p>
      </dgm:t>
    </dgm:pt>
    <dgm:pt modelId="{41721FFB-0747-485C-984B-48BA23B973C9}">
      <dgm:prSet/>
      <dgm:spPr/>
      <dgm:t>
        <a:bodyPr/>
        <a:lstStyle/>
        <a:p>
          <a:pPr rtl="0"/>
          <a:r>
            <a:rPr lang="fi-FI" dirty="0" smtClean="0"/>
            <a:t>Ixtisoslashtirish deb, bozor  talabini  xisobga  olgan  xolda, mamlakat xududlaridagi korxonalarning tabiiy - iqtisodiy  sharoitlaridan kelib chiqib ilmiy asoslarda,  ma’lum  turdagi  tovar maxsulotlarini ishlab chiqaradigan  qilib  joylashtirilgan  ijtimoiy mehnat taqsimotiga aytiladi.</a:t>
          </a:r>
          <a:endParaRPr lang="ru-RU" dirty="0"/>
        </a:p>
      </dgm:t>
    </dgm:pt>
    <dgm:pt modelId="{A17EB8A8-1BA3-4F9D-89C8-DDD59634D3D6}" type="parTrans" cxnId="{BB311D25-15E0-4F52-94D7-B104EBF9747B}">
      <dgm:prSet/>
      <dgm:spPr/>
      <dgm:t>
        <a:bodyPr/>
        <a:lstStyle/>
        <a:p>
          <a:endParaRPr lang="ru-RU"/>
        </a:p>
      </dgm:t>
    </dgm:pt>
    <dgm:pt modelId="{97BEC3D2-FEC6-4FB5-8DD9-EEA1FF5089FF}" type="sibTrans" cxnId="{BB311D25-15E0-4F52-94D7-B104EBF9747B}">
      <dgm:prSet/>
      <dgm:spPr/>
      <dgm:t>
        <a:bodyPr/>
        <a:lstStyle/>
        <a:p>
          <a:endParaRPr lang="ru-RU"/>
        </a:p>
      </dgm:t>
    </dgm:pt>
    <dgm:pt modelId="{F030CF95-3F9B-44AF-B818-713CC409A80B}" type="pres">
      <dgm:prSet presAssocID="{F9A4511B-44A9-4775-9503-8EB3D1CA2DED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16DE323-43DB-4EF4-9488-C29D240D6F28}" type="pres">
      <dgm:prSet presAssocID="{41721FFB-0747-485C-984B-48BA23B973C9}" presName="horFlow" presStyleCnt="0"/>
      <dgm:spPr/>
    </dgm:pt>
    <dgm:pt modelId="{9F571428-799F-40F5-8D0A-E6FC6A1514CA}" type="pres">
      <dgm:prSet presAssocID="{41721FFB-0747-485C-984B-48BA23B973C9}" presName="bigChev" presStyleLbl="node1" presStyleIdx="0" presStyleCnt="1"/>
      <dgm:spPr/>
      <dgm:t>
        <a:bodyPr/>
        <a:lstStyle/>
        <a:p>
          <a:endParaRPr lang="ru-RU"/>
        </a:p>
      </dgm:t>
    </dgm:pt>
  </dgm:ptLst>
  <dgm:cxnLst>
    <dgm:cxn modelId="{121FFEDD-FF8C-4A4D-BA5A-D9F3E845BFBF}" type="presOf" srcId="{41721FFB-0747-485C-984B-48BA23B973C9}" destId="{9F571428-799F-40F5-8D0A-E6FC6A1514CA}" srcOrd="0" destOrd="0" presId="urn:microsoft.com/office/officeart/2005/8/layout/lProcess3"/>
    <dgm:cxn modelId="{8A5B1CE3-9D6E-456D-9ED3-AEF2F3E07341}" type="presOf" srcId="{F9A4511B-44A9-4775-9503-8EB3D1CA2DED}" destId="{F030CF95-3F9B-44AF-B818-713CC409A80B}" srcOrd="0" destOrd="0" presId="urn:microsoft.com/office/officeart/2005/8/layout/lProcess3"/>
    <dgm:cxn modelId="{BB311D25-15E0-4F52-94D7-B104EBF9747B}" srcId="{F9A4511B-44A9-4775-9503-8EB3D1CA2DED}" destId="{41721FFB-0747-485C-984B-48BA23B973C9}" srcOrd="0" destOrd="0" parTransId="{A17EB8A8-1BA3-4F9D-89C8-DDD59634D3D6}" sibTransId="{97BEC3D2-FEC6-4FB5-8DD9-EEA1FF5089FF}"/>
    <dgm:cxn modelId="{4024C24D-A839-4261-B879-47909195876B}" type="presParOf" srcId="{F030CF95-3F9B-44AF-B818-713CC409A80B}" destId="{216DE323-43DB-4EF4-9488-C29D240D6F28}" srcOrd="0" destOrd="0" presId="urn:microsoft.com/office/officeart/2005/8/layout/lProcess3"/>
    <dgm:cxn modelId="{3E159114-42CB-4291-BEEC-D7A9D29B3917}" type="presParOf" srcId="{216DE323-43DB-4EF4-9488-C29D240D6F28}" destId="{9F571428-799F-40F5-8D0A-E6FC6A1514CA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D5326FA-1445-4219-9C76-663600A2F9D8}" type="doc">
      <dgm:prSet loTypeId="urn:microsoft.com/office/officeart/2005/8/layout/vList2" loCatId="list" qsTypeId="urn:microsoft.com/office/officeart/2005/8/quickstyle/3d2" qsCatId="3D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9601AF17-A5C8-4DB9-92B8-2CEE3A42C1C6}">
      <dgm:prSet/>
      <dgm:spPr/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Qishloq xo’jalik korxonalari ixtisoslashuvining shakllari </a:t>
          </a:r>
          <a:endParaRPr lang="ru-RU" dirty="0"/>
        </a:p>
      </dgm:t>
    </dgm:pt>
    <dgm:pt modelId="{875CE06B-7C42-4B50-B702-7AD55284FE37}" type="parTrans" cxnId="{12A43413-00CA-416D-83EE-79FC5007318A}">
      <dgm:prSet/>
      <dgm:spPr/>
      <dgm:t>
        <a:bodyPr/>
        <a:lstStyle/>
        <a:p>
          <a:endParaRPr lang="ru-RU"/>
        </a:p>
      </dgm:t>
    </dgm:pt>
    <dgm:pt modelId="{D7B4A6DA-76B9-44A3-8984-8A9777DE1124}" type="sibTrans" cxnId="{12A43413-00CA-416D-83EE-79FC5007318A}">
      <dgm:prSet/>
      <dgm:spPr/>
      <dgm:t>
        <a:bodyPr/>
        <a:lstStyle/>
        <a:p>
          <a:endParaRPr lang="ru-RU"/>
        </a:p>
      </dgm:t>
    </dgm:pt>
    <dgm:pt modelId="{F754AE4C-C79B-4CE8-AF26-BF10CD3AD61D}" type="pres">
      <dgm:prSet presAssocID="{AD5326FA-1445-4219-9C76-663600A2F9D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1B5C01-A6B1-473C-87AA-F27ED2993636}" type="pres">
      <dgm:prSet presAssocID="{9601AF17-A5C8-4DB9-92B8-2CEE3A42C1C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FB5FE2-2A28-43FA-9891-878C659B4E47}" type="presOf" srcId="{9601AF17-A5C8-4DB9-92B8-2CEE3A42C1C6}" destId="{B51B5C01-A6B1-473C-87AA-F27ED2993636}" srcOrd="0" destOrd="0" presId="urn:microsoft.com/office/officeart/2005/8/layout/vList2"/>
    <dgm:cxn modelId="{4D2DCCB8-FE6C-42A6-B1F5-7FC1F2447828}" type="presOf" srcId="{AD5326FA-1445-4219-9C76-663600A2F9D8}" destId="{F754AE4C-C79B-4CE8-AF26-BF10CD3AD61D}" srcOrd="0" destOrd="0" presId="urn:microsoft.com/office/officeart/2005/8/layout/vList2"/>
    <dgm:cxn modelId="{12A43413-00CA-416D-83EE-79FC5007318A}" srcId="{AD5326FA-1445-4219-9C76-663600A2F9D8}" destId="{9601AF17-A5C8-4DB9-92B8-2CEE3A42C1C6}" srcOrd="0" destOrd="0" parTransId="{875CE06B-7C42-4B50-B702-7AD55284FE37}" sibTransId="{D7B4A6DA-76B9-44A3-8984-8A9777DE1124}"/>
    <dgm:cxn modelId="{FBD57C15-2D88-4C5F-89AC-7C95B8FD92BF}" type="presParOf" srcId="{F754AE4C-C79B-4CE8-AF26-BF10CD3AD61D}" destId="{B51B5C01-A6B1-473C-87AA-F27ED299363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D9F7577-3658-4957-8E15-C3A1562072DC}" type="doc">
      <dgm:prSet loTypeId="urn:microsoft.com/office/officeart/2005/8/layout/hList3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C4F4E64-3C74-4FE8-8584-390209C443D0}">
      <dgm:prSet/>
      <dgm:spPr/>
      <dgm:t>
        <a:bodyPr/>
        <a:lstStyle/>
        <a:p>
          <a:pPr rtl="0"/>
          <a:r>
            <a:rPr lang="fi-FI" dirty="0" smtClean="0"/>
            <a:t>Qishloq xo’jaligida ixtisoslashuvning </a:t>
          </a:r>
          <a:r>
            <a:rPr lang="uz-Cyrl-UZ" dirty="0" smtClean="0"/>
            <a:t>o’z</a:t>
          </a:r>
          <a:r>
            <a:rPr lang="fi-FI" dirty="0" smtClean="0"/>
            <a:t> obyektiga ega bo’lgan turli shakllari mavjud.</a:t>
          </a:r>
          <a:endParaRPr lang="ru-RU" dirty="0"/>
        </a:p>
      </dgm:t>
    </dgm:pt>
    <dgm:pt modelId="{F19CBDDA-93B9-4782-93BA-5E7F00108346}" type="parTrans" cxnId="{AD08C938-CEFC-45C0-A93A-78308BFB0A2C}">
      <dgm:prSet/>
      <dgm:spPr/>
      <dgm:t>
        <a:bodyPr/>
        <a:lstStyle/>
        <a:p>
          <a:endParaRPr lang="ru-RU"/>
        </a:p>
      </dgm:t>
    </dgm:pt>
    <dgm:pt modelId="{A74A2355-3938-46BB-B4F2-B9E5FAC8A0D9}" type="sibTrans" cxnId="{AD08C938-CEFC-45C0-A93A-78308BFB0A2C}">
      <dgm:prSet/>
      <dgm:spPr/>
      <dgm:t>
        <a:bodyPr/>
        <a:lstStyle/>
        <a:p>
          <a:endParaRPr lang="ru-RU"/>
        </a:p>
      </dgm:t>
    </dgm:pt>
    <dgm:pt modelId="{E0833CAE-3509-4A7C-BE75-7D8973AD41F0}">
      <dgm:prSet/>
      <dgm:spPr/>
      <dgm:t>
        <a:bodyPr/>
        <a:lstStyle/>
        <a:p>
          <a:endParaRPr lang="ru-RU"/>
        </a:p>
      </dgm:t>
    </dgm:pt>
    <dgm:pt modelId="{36646783-D6BC-4A11-B62D-EFFF60122DF7}" type="parTrans" cxnId="{35EFCBF7-D8E3-4151-A536-646409EBCF55}">
      <dgm:prSet/>
      <dgm:spPr/>
      <dgm:t>
        <a:bodyPr/>
        <a:lstStyle/>
        <a:p>
          <a:endParaRPr lang="ru-RU"/>
        </a:p>
      </dgm:t>
    </dgm:pt>
    <dgm:pt modelId="{5126C5E6-B92E-4450-811E-9D032C427416}" type="sibTrans" cxnId="{35EFCBF7-D8E3-4151-A536-646409EBCF55}">
      <dgm:prSet/>
      <dgm:spPr/>
      <dgm:t>
        <a:bodyPr/>
        <a:lstStyle/>
        <a:p>
          <a:endParaRPr lang="ru-RU"/>
        </a:p>
      </dgm:t>
    </dgm:pt>
    <dgm:pt modelId="{B5FB4C51-3B64-4E87-A81C-34E9DA839CA4}">
      <dgm:prSet/>
      <dgm:spPr/>
      <dgm:t>
        <a:bodyPr/>
        <a:lstStyle/>
        <a:p>
          <a:endParaRPr lang="ru-RU"/>
        </a:p>
      </dgm:t>
    </dgm:pt>
    <dgm:pt modelId="{9DAD565F-2A1A-4CC2-A8DE-3170157625BE}" type="parTrans" cxnId="{756A782D-11E5-43A6-8589-FF45B89EA752}">
      <dgm:prSet/>
      <dgm:spPr/>
      <dgm:t>
        <a:bodyPr/>
        <a:lstStyle/>
        <a:p>
          <a:endParaRPr lang="ru-RU"/>
        </a:p>
      </dgm:t>
    </dgm:pt>
    <dgm:pt modelId="{92C3872B-8343-4CF7-9612-615518AAFCF7}" type="sibTrans" cxnId="{756A782D-11E5-43A6-8589-FF45B89EA752}">
      <dgm:prSet/>
      <dgm:spPr/>
      <dgm:t>
        <a:bodyPr/>
        <a:lstStyle/>
        <a:p>
          <a:endParaRPr lang="ru-RU"/>
        </a:p>
      </dgm:t>
    </dgm:pt>
    <dgm:pt modelId="{10FEFAB1-8E3A-47BE-9D30-BA7818F44377}">
      <dgm:prSet/>
      <dgm:spPr/>
      <dgm:t>
        <a:bodyPr/>
        <a:lstStyle/>
        <a:p>
          <a:pPr rtl="0"/>
          <a:r>
            <a:rPr lang="fi-FI" b="1" i="1" dirty="0" smtClean="0"/>
            <a:t>Hududiy ixtisoslashuv</a:t>
          </a:r>
          <a:r>
            <a:rPr lang="fi-FI" i="1" dirty="0" smtClean="0"/>
            <a:t> </a:t>
          </a:r>
          <a:r>
            <a:rPr lang="ru-RU" dirty="0" smtClean="0"/>
            <a:t>;</a:t>
          </a:r>
          <a:endParaRPr lang="ru-RU" dirty="0"/>
        </a:p>
      </dgm:t>
    </dgm:pt>
    <dgm:pt modelId="{9657AE2C-E01A-447E-81CF-FC9FB6A36EAA}" type="parTrans" cxnId="{FF5F314D-CC6D-458A-BD21-1390474440A1}">
      <dgm:prSet/>
      <dgm:spPr/>
      <dgm:t>
        <a:bodyPr/>
        <a:lstStyle/>
        <a:p>
          <a:endParaRPr lang="ru-RU"/>
        </a:p>
      </dgm:t>
    </dgm:pt>
    <dgm:pt modelId="{CC3D2271-F163-4927-9D34-58E6F08077BE}" type="sibTrans" cxnId="{FF5F314D-CC6D-458A-BD21-1390474440A1}">
      <dgm:prSet/>
      <dgm:spPr/>
      <dgm:t>
        <a:bodyPr/>
        <a:lstStyle/>
        <a:p>
          <a:endParaRPr lang="ru-RU"/>
        </a:p>
      </dgm:t>
    </dgm:pt>
    <dgm:pt modelId="{6CB94191-46AB-4F16-9604-BC46B981408E}">
      <dgm:prSet/>
      <dgm:spPr/>
      <dgm:t>
        <a:bodyPr/>
        <a:lstStyle/>
        <a:p>
          <a:pPr rtl="0"/>
          <a:r>
            <a:rPr lang="en-US" b="1" i="1" dirty="0" err="1" smtClean="0"/>
            <a:t>Umumxo’jalik</a:t>
          </a:r>
          <a:r>
            <a:rPr lang="en-US" b="1" i="1" dirty="0" smtClean="0"/>
            <a:t> </a:t>
          </a:r>
          <a:r>
            <a:rPr lang="en-US" b="1" i="1" dirty="0" err="1" smtClean="0"/>
            <a:t>ixtisoslashuvi</a:t>
          </a:r>
          <a:r>
            <a:rPr lang="ru-RU" dirty="0" smtClean="0"/>
            <a:t>;</a:t>
          </a:r>
          <a:endParaRPr lang="ru-RU" dirty="0"/>
        </a:p>
      </dgm:t>
    </dgm:pt>
    <dgm:pt modelId="{3CD510CE-FB3B-4363-85EF-4F7CC82ED54A}" type="parTrans" cxnId="{17E6B57E-1A62-488C-BC42-8696BD8F01B1}">
      <dgm:prSet/>
      <dgm:spPr/>
      <dgm:t>
        <a:bodyPr/>
        <a:lstStyle/>
        <a:p>
          <a:endParaRPr lang="ru-RU"/>
        </a:p>
      </dgm:t>
    </dgm:pt>
    <dgm:pt modelId="{C338E9AA-9EB1-4440-B687-A0C3CA99F384}" type="sibTrans" cxnId="{17E6B57E-1A62-488C-BC42-8696BD8F01B1}">
      <dgm:prSet/>
      <dgm:spPr/>
      <dgm:t>
        <a:bodyPr/>
        <a:lstStyle/>
        <a:p>
          <a:endParaRPr lang="ru-RU"/>
        </a:p>
      </dgm:t>
    </dgm:pt>
    <dgm:pt modelId="{1E805376-0175-47C9-8159-9A447521A30F}">
      <dgm:prSet/>
      <dgm:spPr/>
      <dgm:t>
        <a:bodyPr/>
        <a:lstStyle/>
        <a:p>
          <a:pPr rtl="0"/>
          <a:r>
            <a:rPr lang="en-US" b="1" i="1" dirty="0" err="1" smtClean="0"/>
            <a:t>Ichki</a:t>
          </a:r>
          <a:r>
            <a:rPr lang="en-US" b="1" i="1" dirty="0" smtClean="0"/>
            <a:t> </a:t>
          </a:r>
          <a:r>
            <a:rPr lang="en-US" b="1" i="1" dirty="0" err="1" smtClean="0"/>
            <a:t>xo’jalik</a:t>
          </a:r>
          <a:r>
            <a:rPr lang="en-US" b="1" i="1" dirty="0" smtClean="0"/>
            <a:t> </a:t>
          </a:r>
          <a:r>
            <a:rPr lang="en-US" b="1" i="1" dirty="0" err="1" smtClean="0"/>
            <a:t>ixtisoslashuvi</a:t>
          </a:r>
          <a:r>
            <a:rPr lang="en-US" b="1" dirty="0" smtClean="0"/>
            <a:t> </a:t>
          </a:r>
          <a:r>
            <a:rPr lang="ru-RU" dirty="0" smtClean="0"/>
            <a:t>.</a:t>
          </a:r>
          <a:endParaRPr lang="ru-RU" dirty="0"/>
        </a:p>
      </dgm:t>
    </dgm:pt>
    <dgm:pt modelId="{226DBF4E-2575-4771-A0F8-C604326EDA04}" type="parTrans" cxnId="{C63DEE99-C1D6-4939-9C53-D656A31E7154}">
      <dgm:prSet/>
      <dgm:spPr/>
      <dgm:t>
        <a:bodyPr/>
        <a:lstStyle/>
        <a:p>
          <a:endParaRPr lang="ru-RU"/>
        </a:p>
      </dgm:t>
    </dgm:pt>
    <dgm:pt modelId="{E4B37115-3367-493B-9C87-4AA216996E54}" type="sibTrans" cxnId="{C63DEE99-C1D6-4939-9C53-D656A31E7154}">
      <dgm:prSet/>
      <dgm:spPr/>
      <dgm:t>
        <a:bodyPr/>
        <a:lstStyle/>
        <a:p>
          <a:endParaRPr lang="ru-RU"/>
        </a:p>
      </dgm:t>
    </dgm:pt>
    <dgm:pt modelId="{B8AB428C-78A7-4D90-999B-57BB37AAB7DC}" type="pres">
      <dgm:prSet presAssocID="{1D9F7577-3658-4957-8E15-C3A1562072D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E9D915-9E75-48DB-9767-6C15688E4503}" type="pres">
      <dgm:prSet presAssocID="{EC4F4E64-3C74-4FE8-8584-390209C443D0}" presName="roof" presStyleLbl="dkBgShp" presStyleIdx="0" presStyleCnt="2"/>
      <dgm:spPr/>
      <dgm:t>
        <a:bodyPr/>
        <a:lstStyle/>
        <a:p>
          <a:endParaRPr lang="ru-RU"/>
        </a:p>
      </dgm:t>
    </dgm:pt>
    <dgm:pt modelId="{B2E82812-3E36-4DFC-9AF4-8F408C8CBFC2}" type="pres">
      <dgm:prSet presAssocID="{EC4F4E64-3C74-4FE8-8584-390209C443D0}" presName="pillars" presStyleCnt="0"/>
      <dgm:spPr/>
    </dgm:pt>
    <dgm:pt modelId="{3E69168B-D591-4F25-B3F1-18EAFB73C0CC}" type="pres">
      <dgm:prSet presAssocID="{EC4F4E64-3C74-4FE8-8584-390209C443D0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15D336-4DE0-4717-9D4D-6B3C8F915A69}" type="pres">
      <dgm:prSet presAssocID="{6CB94191-46AB-4F16-9604-BC46B981408E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D8589D-BF7D-44C5-9FF7-8681B8355B45}" type="pres">
      <dgm:prSet presAssocID="{1E805376-0175-47C9-8159-9A447521A30F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5A4D53-0D37-46DE-BEF7-9C81E7F494DF}" type="pres">
      <dgm:prSet presAssocID="{EC4F4E64-3C74-4FE8-8584-390209C443D0}" presName="base" presStyleLbl="dkBgShp" presStyleIdx="1" presStyleCnt="2"/>
      <dgm:spPr/>
    </dgm:pt>
  </dgm:ptLst>
  <dgm:cxnLst>
    <dgm:cxn modelId="{290E0EB0-B9EC-48D5-B670-CD3A0649641A}" type="presOf" srcId="{6CB94191-46AB-4F16-9604-BC46B981408E}" destId="{A415D336-4DE0-4717-9D4D-6B3C8F915A69}" srcOrd="0" destOrd="0" presId="urn:microsoft.com/office/officeart/2005/8/layout/hList3"/>
    <dgm:cxn modelId="{0019CB65-6CC6-498E-9AE3-479674F86220}" type="presOf" srcId="{1D9F7577-3658-4957-8E15-C3A1562072DC}" destId="{B8AB428C-78A7-4D90-999B-57BB37AAB7DC}" srcOrd="0" destOrd="0" presId="urn:microsoft.com/office/officeart/2005/8/layout/hList3"/>
    <dgm:cxn modelId="{35EFCBF7-D8E3-4151-A536-646409EBCF55}" srcId="{1D9F7577-3658-4957-8E15-C3A1562072DC}" destId="{E0833CAE-3509-4A7C-BE75-7D8973AD41F0}" srcOrd="1" destOrd="0" parTransId="{36646783-D6BC-4A11-B62D-EFFF60122DF7}" sibTransId="{5126C5E6-B92E-4450-811E-9D032C427416}"/>
    <dgm:cxn modelId="{91CCD1D5-9DD0-4A64-AFF7-DEC89E6480DA}" type="presOf" srcId="{10FEFAB1-8E3A-47BE-9D30-BA7818F44377}" destId="{3E69168B-D591-4F25-B3F1-18EAFB73C0CC}" srcOrd="0" destOrd="0" presId="urn:microsoft.com/office/officeart/2005/8/layout/hList3"/>
    <dgm:cxn modelId="{17E6B57E-1A62-488C-BC42-8696BD8F01B1}" srcId="{EC4F4E64-3C74-4FE8-8584-390209C443D0}" destId="{6CB94191-46AB-4F16-9604-BC46B981408E}" srcOrd="1" destOrd="0" parTransId="{3CD510CE-FB3B-4363-85EF-4F7CC82ED54A}" sibTransId="{C338E9AA-9EB1-4440-B687-A0C3CA99F384}"/>
    <dgm:cxn modelId="{C63DEE99-C1D6-4939-9C53-D656A31E7154}" srcId="{EC4F4E64-3C74-4FE8-8584-390209C443D0}" destId="{1E805376-0175-47C9-8159-9A447521A30F}" srcOrd="2" destOrd="0" parTransId="{226DBF4E-2575-4771-A0F8-C604326EDA04}" sibTransId="{E4B37115-3367-493B-9C87-4AA216996E54}"/>
    <dgm:cxn modelId="{AD08C938-CEFC-45C0-A93A-78308BFB0A2C}" srcId="{1D9F7577-3658-4957-8E15-C3A1562072DC}" destId="{EC4F4E64-3C74-4FE8-8584-390209C443D0}" srcOrd="0" destOrd="0" parTransId="{F19CBDDA-93B9-4782-93BA-5E7F00108346}" sibTransId="{A74A2355-3938-46BB-B4F2-B9E5FAC8A0D9}"/>
    <dgm:cxn modelId="{65716FA3-A12E-442A-9F77-839ABEE87240}" type="presOf" srcId="{EC4F4E64-3C74-4FE8-8584-390209C443D0}" destId="{3EE9D915-9E75-48DB-9767-6C15688E4503}" srcOrd="0" destOrd="0" presId="urn:microsoft.com/office/officeart/2005/8/layout/hList3"/>
    <dgm:cxn modelId="{61D85C9F-98D4-48D5-B5D4-64CE8BD1B3C3}" type="presOf" srcId="{1E805376-0175-47C9-8159-9A447521A30F}" destId="{B6D8589D-BF7D-44C5-9FF7-8681B8355B45}" srcOrd="0" destOrd="0" presId="urn:microsoft.com/office/officeart/2005/8/layout/hList3"/>
    <dgm:cxn modelId="{756A782D-11E5-43A6-8589-FF45B89EA752}" srcId="{E0833CAE-3509-4A7C-BE75-7D8973AD41F0}" destId="{B5FB4C51-3B64-4E87-A81C-34E9DA839CA4}" srcOrd="0" destOrd="0" parTransId="{9DAD565F-2A1A-4CC2-A8DE-3170157625BE}" sibTransId="{92C3872B-8343-4CF7-9612-615518AAFCF7}"/>
    <dgm:cxn modelId="{FF5F314D-CC6D-458A-BD21-1390474440A1}" srcId="{EC4F4E64-3C74-4FE8-8584-390209C443D0}" destId="{10FEFAB1-8E3A-47BE-9D30-BA7818F44377}" srcOrd="0" destOrd="0" parTransId="{9657AE2C-E01A-447E-81CF-FC9FB6A36EAA}" sibTransId="{CC3D2271-F163-4927-9D34-58E6F08077BE}"/>
    <dgm:cxn modelId="{4813FAFB-6F94-4EEA-9E90-11B9B3BFFD46}" type="presParOf" srcId="{B8AB428C-78A7-4D90-999B-57BB37AAB7DC}" destId="{3EE9D915-9E75-48DB-9767-6C15688E4503}" srcOrd="0" destOrd="0" presId="urn:microsoft.com/office/officeart/2005/8/layout/hList3"/>
    <dgm:cxn modelId="{735D0B32-9EBB-4F6D-A399-19211C4AC728}" type="presParOf" srcId="{B8AB428C-78A7-4D90-999B-57BB37AAB7DC}" destId="{B2E82812-3E36-4DFC-9AF4-8F408C8CBFC2}" srcOrd="1" destOrd="0" presId="urn:microsoft.com/office/officeart/2005/8/layout/hList3"/>
    <dgm:cxn modelId="{B4152E21-EE54-4FBB-BECC-B81F1BCE9CED}" type="presParOf" srcId="{B2E82812-3E36-4DFC-9AF4-8F408C8CBFC2}" destId="{3E69168B-D591-4F25-B3F1-18EAFB73C0CC}" srcOrd="0" destOrd="0" presId="urn:microsoft.com/office/officeart/2005/8/layout/hList3"/>
    <dgm:cxn modelId="{CE08E991-1128-4879-B997-301CCE075934}" type="presParOf" srcId="{B2E82812-3E36-4DFC-9AF4-8F408C8CBFC2}" destId="{A415D336-4DE0-4717-9D4D-6B3C8F915A69}" srcOrd="1" destOrd="0" presId="urn:microsoft.com/office/officeart/2005/8/layout/hList3"/>
    <dgm:cxn modelId="{C8226689-34ED-4C05-8D76-BDB775069DDE}" type="presParOf" srcId="{B2E82812-3E36-4DFC-9AF4-8F408C8CBFC2}" destId="{B6D8589D-BF7D-44C5-9FF7-8681B8355B45}" srcOrd="2" destOrd="0" presId="urn:microsoft.com/office/officeart/2005/8/layout/hList3"/>
    <dgm:cxn modelId="{9D2034B3-5647-4014-803B-68FB82008B72}" type="presParOf" srcId="{B8AB428C-78A7-4D90-999B-57BB37AAB7DC}" destId="{E25A4D53-0D37-46DE-BEF7-9C81E7F494DF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FA3D4C4-2F61-4FBD-8D8C-AAFCCF9A69DE}" type="doc">
      <dgm:prSet loTypeId="urn:microsoft.com/office/officeart/2005/8/layout/l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FC0F841-3D16-4056-BCE5-5C75FAA4BC8A}">
      <dgm:prSet/>
      <dgm:spPr/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ixtisoslashuvining shakllari </a:t>
          </a:r>
          <a:endParaRPr lang="ru-RU" dirty="0"/>
        </a:p>
      </dgm:t>
    </dgm:pt>
    <dgm:pt modelId="{8AC6EE38-AF7F-4A12-9FD7-B88CAA0F902B}" type="parTrans" cxnId="{70F8DBAA-10CF-4F15-8CD5-05618BEA41A9}">
      <dgm:prSet/>
      <dgm:spPr/>
      <dgm:t>
        <a:bodyPr/>
        <a:lstStyle/>
        <a:p>
          <a:endParaRPr lang="ru-RU"/>
        </a:p>
      </dgm:t>
    </dgm:pt>
    <dgm:pt modelId="{4902494F-DAEB-455C-A46B-E9E540F00745}" type="sibTrans" cxnId="{70F8DBAA-10CF-4F15-8CD5-05618BEA41A9}">
      <dgm:prSet/>
      <dgm:spPr/>
      <dgm:t>
        <a:bodyPr/>
        <a:lstStyle/>
        <a:p>
          <a:endParaRPr lang="ru-RU"/>
        </a:p>
      </dgm:t>
    </dgm:pt>
    <dgm:pt modelId="{4D3F6B8C-A55D-440F-993E-BA25E3DB6215}" type="pres">
      <dgm:prSet presAssocID="{AFA3D4C4-2F61-4FBD-8D8C-AAFCCF9A69DE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4C6E71F-D1D9-40EC-B3B4-BB405A2FAF60}" type="pres">
      <dgm:prSet presAssocID="{AFC0F841-3D16-4056-BCE5-5C75FAA4BC8A}" presName="horFlow" presStyleCnt="0"/>
      <dgm:spPr/>
    </dgm:pt>
    <dgm:pt modelId="{8B24D645-CE1B-4F41-B388-3926B1FDA3B4}" type="pres">
      <dgm:prSet presAssocID="{AFC0F841-3D16-4056-BCE5-5C75FAA4BC8A}" presName="bigChev" presStyleLbl="node1" presStyleIdx="0" presStyleCnt="1" custScaleX="289595"/>
      <dgm:spPr/>
      <dgm:t>
        <a:bodyPr/>
        <a:lstStyle/>
        <a:p>
          <a:endParaRPr lang="ru-RU"/>
        </a:p>
      </dgm:t>
    </dgm:pt>
  </dgm:ptLst>
  <dgm:cxnLst>
    <dgm:cxn modelId="{70F8DBAA-10CF-4F15-8CD5-05618BEA41A9}" srcId="{AFA3D4C4-2F61-4FBD-8D8C-AAFCCF9A69DE}" destId="{AFC0F841-3D16-4056-BCE5-5C75FAA4BC8A}" srcOrd="0" destOrd="0" parTransId="{8AC6EE38-AF7F-4A12-9FD7-B88CAA0F902B}" sibTransId="{4902494F-DAEB-455C-A46B-E9E540F00745}"/>
    <dgm:cxn modelId="{B1446207-2A67-4DF2-A1EF-183415D2D5B7}" type="presOf" srcId="{AFC0F841-3D16-4056-BCE5-5C75FAA4BC8A}" destId="{8B24D645-CE1B-4F41-B388-3926B1FDA3B4}" srcOrd="0" destOrd="0" presId="urn:microsoft.com/office/officeart/2005/8/layout/lProcess3"/>
    <dgm:cxn modelId="{A964FD65-0232-4F2B-ADB8-091F3E9D43F4}" type="presOf" srcId="{AFA3D4C4-2F61-4FBD-8D8C-AAFCCF9A69DE}" destId="{4D3F6B8C-A55D-440F-993E-BA25E3DB6215}" srcOrd="0" destOrd="0" presId="urn:microsoft.com/office/officeart/2005/8/layout/lProcess3"/>
    <dgm:cxn modelId="{8265813D-78ED-4B60-B83A-E19370DF7476}" type="presParOf" srcId="{4D3F6B8C-A55D-440F-993E-BA25E3DB6215}" destId="{24C6E71F-D1D9-40EC-B3B4-BB405A2FAF60}" srcOrd="0" destOrd="0" presId="urn:microsoft.com/office/officeart/2005/8/layout/lProcess3"/>
    <dgm:cxn modelId="{1522C5AC-81D7-4F2D-8A1B-493E8DF6E175}" type="presParOf" srcId="{24C6E71F-D1D9-40EC-B3B4-BB405A2FAF60}" destId="{8B24D645-CE1B-4F41-B388-3926B1FDA3B4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EA6FAD5-0381-4EFD-B49C-8A39D8130FF5}" type="doc">
      <dgm:prSet loTypeId="urn:microsoft.com/office/officeart/2005/8/layout/process1" loCatId="process" qsTypeId="urn:microsoft.com/office/officeart/2005/8/quickstyle/3d2" qsCatId="3D" csTypeId="urn:microsoft.com/office/officeart/2005/8/colors/colorful1#15" csCatId="colorful" phldr="1"/>
      <dgm:spPr/>
      <dgm:t>
        <a:bodyPr/>
        <a:lstStyle/>
        <a:p>
          <a:endParaRPr lang="ru-RU"/>
        </a:p>
      </dgm:t>
    </dgm:pt>
    <dgm:pt modelId="{9D40B2B6-1BA9-4AD7-86C9-2F61333F915A}">
      <dgm:prSet/>
      <dgm:spPr/>
      <dgm:t>
        <a:bodyPr/>
        <a:lstStyle/>
        <a:p>
          <a:pPr rtl="0"/>
          <a:r>
            <a:rPr lang="fi-FI" b="1" i="1" dirty="0" smtClean="0"/>
            <a:t>Hududiy ixtisoslashuv</a:t>
          </a:r>
          <a:r>
            <a:rPr lang="fi-FI" i="1" dirty="0" smtClean="0"/>
            <a:t> m</a:t>
          </a:r>
          <a:r>
            <a:rPr lang="fi-FI" dirty="0" smtClean="0"/>
            <a:t>a’lum bir hududlar yoki ma’muriy tumanlar, viloyatlarda qishloq xo’jaligi mahsulotlari turlarini ishlab chiqarishga ushbu hududlarda qulay shart-sharoitlar mavjudligida ifodalanadi. </a:t>
          </a:r>
          <a:endParaRPr lang="ru-RU" dirty="0"/>
        </a:p>
      </dgm:t>
    </dgm:pt>
    <dgm:pt modelId="{17DED1D2-6ECD-4A05-A0C0-1F5385DD5880}" type="parTrans" cxnId="{8F99D175-04DB-4227-9FCA-196DE4255548}">
      <dgm:prSet/>
      <dgm:spPr/>
      <dgm:t>
        <a:bodyPr/>
        <a:lstStyle/>
        <a:p>
          <a:endParaRPr lang="ru-RU"/>
        </a:p>
      </dgm:t>
    </dgm:pt>
    <dgm:pt modelId="{64C99607-5BC6-4DDA-BF8B-8C5620DC936E}" type="sibTrans" cxnId="{8F99D175-04DB-4227-9FCA-196DE4255548}">
      <dgm:prSet/>
      <dgm:spPr/>
      <dgm:t>
        <a:bodyPr/>
        <a:lstStyle/>
        <a:p>
          <a:endParaRPr lang="ru-RU"/>
        </a:p>
      </dgm:t>
    </dgm:pt>
    <dgm:pt modelId="{93D00C23-1BA0-49F2-87CE-866D2CBE2E18}">
      <dgm:prSet/>
      <dgm:spPr/>
      <dgm:t>
        <a:bodyPr/>
        <a:lstStyle/>
        <a:p>
          <a:pPr rtl="0"/>
          <a:r>
            <a:rPr lang="en-US" b="1" i="1" dirty="0" err="1" smtClean="0"/>
            <a:t>Umumxo’jalik</a:t>
          </a:r>
          <a:r>
            <a:rPr lang="en-US" b="1" i="1" dirty="0" smtClean="0"/>
            <a:t> </a:t>
          </a:r>
          <a:r>
            <a:rPr lang="en-US" b="1" i="1" dirty="0" err="1" smtClean="0"/>
            <a:t>ixtisoslashuvi</a:t>
          </a:r>
          <a:r>
            <a:rPr lang="en-US" i="1" dirty="0" smtClean="0"/>
            <a:t>.</a:t>
          </a:r>
          <a:r>
            <a:rPr lang="en-US" dirty="0" smtClean="0"/>
            <a:t> </a:t>
          </a:r>
          <a:r>
            <a:rPr lang="en-US" dirty="0" err="1" smtClean="0"/>
            <a:t>Ixtisoslashuvning</a:t>
          </a:r>
          <a:r>
            <a:rPr lang="en-US" dirty="0" smtClean="0"/>
            <a:t> </a:t>
          </a:r>
          <a:r>
            <a:rPr lang="en-US" dirty="0" err="1" smtClean="0"/>
            <a:t>bu</a:t>
          </a:r>
          <a:r>
            <a:rPr lang="en-US" dirty="0" smtClean="0"/>
            <a:t> </a:t>
          </a:r>
          <a:r>
            <a:rPr lang="en-US" dirty="0" err="1" smtClean="0"/>
            <a:t>shakli</a:t>
          </a:r>
          <a:r>
            <a:rPr lang="en-US" dirty="0" smtClean="0"/>
            <a:t> </a:t>
          </a:r>
          <a:r>
            <a:rPr lang="en-US" dirty="0" err="1" smtClean="0"/>
            <a:t>tovar</a:t>
          </a:r>
          <a:r>
            <a:rPr lang="en-US" dirty="0" smtClean="0"/>
            <a:t> </a:t>
          </a:r>
          <a:r>
            <a:rPr lang="en-US" dirty="0" err="1" smtClean="0"/>
            <a:t>mahsulotlari</a:t>
          </a:r>
          <a:r>
            <a:rPr lang="en-US" dirty="0" smtClean="0"/>
            <a:t>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chiqarishda</a:t>
          </a:r>
          <a:r>
            <a:rPr lang="en-US" dirty="0" smtClean="0"/>
            <a:t> </a:t>
          </a:r>
          <a:r>
            <a:rPr lang="en-US" dirty="0" err="1" smtClean="0"/>
            <a:t>ayrim</a:t>
          </a:r>
          <a:r>
            <a:rPr lang="en-US" dirty="0" smtClean="0"/>
            <a:t> </a:t>
          </a:r>
          <a:r>
            <a:rPr lang="en-US" dirty="0" err="1" smtClean="0"/>
            <a:t>qishloq</a:t>
          </a:r>
          <a:r>
            <a:rPr lang="en-US" dirty="0" smtClean="0"/>
            <a:t> </a:t>
          </a:r>
          <a:r>
            <a:rPr lang="en-US" dirty="0" err="1" smtClean="0"/>
            <a:t>xo’jaligi</a:t>
          </a:r>
          <a:r>
            <a:rPr lang="en-US" dirty="0" smtClean="0"/>
            <a:t> </a:t>
          </a:r>
          <a:r>
            <a:rPr lang="en-US" dirty="0" err="1" smtClean="0"/>
            <a:t>korxonalari</a:t>
          </a:r>
          <a:r>
            <a:rPr lang="en-US" dirty="0" smtClean="0"/>
            <a:t> </a:t>
          </a:r>
          <a:r>
            <a:rPr lang="en-US" dirty="0" err="1" smtClean="0"/>
            <a:t>o’rtasida</a:t>
          </a:r>
          <a:r>
            <a:rPr lang="en-US" dirty="0" smtClean="0"/>
            <a:t> </a:t>
          </a:r>
          <a:r>
            <a:rPr lang="en-US" dirty="0" err="1" smtClean="0"/>
            <a:t>mehnat</a:t>
          </a:r>
          <a:r>
            <a:rPr lang="en-US" dirty="0" smtClean="0"/>
            <a:t> </a:t>
          </a:r>
          <a:r>
            <a:rPr lang="en-US" dirty="0" err="1" smtClean="0"/>
            <a:t>taqsimotini</a:t>
          </a:r>
          <a:r>
            <a:rPr lang="en-US" dirty="0" smtClean="0"/>
            <a:t> </a:t>
          </a:r>
          <a:r>
            <a:rPr lang="en-US" dirty="0" err="1" smtClean="0"/>
            <a:t>anglatadi</a:t>
          </a:r>
          <a:r>
            <a:rPr lang="en-US" dirty="0" smtClean="0"/>
            <a:t>. </a:t>
          </a:r>
          <a:r>
            <a:rPr lang="ru-RU" dirty="0" smtClean="0"/>
            <a:t>;</a:t>
          </a:r>
          <a:endParaRPr lang="ru-RU" dirty="0"/>
        </a:p>
      </dgm:t>
    </dgm:pt>
    <dgm:pt modelId="{126011AB-0780-4F33-8364-5558CFDBAEC3}" type="parTrans" cxnId="{134DB0ED-EF0E-49CE-8EB2-E7DB46EDAFAF}">
      <dgm:prSet/>
      <dgm:spPr/>
      <dgm:t>
        <a:bodyPr/>
        <a:lstStyle/>
        <a:p>
          <a:endParaRPr lang="ru-RU"/>
        </a:p>
      </dgm:t>
    </dgm:pt>
    <dgm:pt modelId="{22286D03-D904-4281-8706-0814E384BE1E}" type="sibTrans" cxnId="{134DB0ED-EF0E-49CE-8EB2-E7DB46EDAFAF}">
      <dgm:prSet/>
      <dgm:spPr/>
      <dgm:t>
        <a:bodyPr/>
        <a:lstStyle/>
        <a:p>
          <a:endParaRPr lang="ru-RU"/>
        </a:p>
      </dgm:t>
    </dgm:pt>
    <dgm:pt modelId="{F1266F50-5CE0-4337-AFD5-4DC662E8E12B}">
      <dgm:prSet custT="1"/>
      <dgm:spPr/>
      <dgm:t>
        <a:bodyPr/>
        <a:lstStyle/>
        <a:p>
          <a:pPr rtl="0"/>
          <a:r>
            <a:rPr lang="en-US" sz="1800" b="1" i="1" dirty="0" err="1" smtClean="0"/>
            <a:t>Ichki</a:t>
          </a:r>
          <a:r>
            <a:rPr lang="en-US" sz="1800" b="1" i="1" dirty="0" smtClean="0"/>
            <a:t> </a:t>
          </a:r>
          <a:r>
            <a:rPr lang="en-US" sz="1800" b="1" i="1" dirty="0" err="1" smtClean="0"/>
            <a:t>xo’jalik</a:t>
          </a:r>
          <a:r>
            <a:rPr lang="en-US" sz="1800" b="1" i="1" dirty="0" smtClean="0"/>
            <a:t> </a:t>
          </a:r>
          <a:r>
            <a:rPr lang="en-US" sz="1800" b="1" i="1" dirty="0" err="1" smtClean="0"/>
            <a:t>ixtisoslashuvi</a:t>
          </a:r>
          <a:r>
            <a:rPr lang="en-US" sz="1800" b="1" dirty="0" smtClean="0"/>
            <a:t> </a:t>
          </a:r>
          <a:r>
            <a:rPr lang="en-US" sz="1800" dirty="0" err="1" smtClean="0"/>
            <a:t>tovar</a:t>
          </a:r>
          <a:r>
            <a:rPr lang="en-US" sz="1800" dirty="0" smtClean="0"/>
            <a:t> </a:t>
          </a:r>
          <a:r>
            <a:rPr lang="en-US" sz="1800" dirty="0" err="1" smtClean="0"/>
            <a:t>ishlab</a:t>
          </a:r>
          <a:r>
            <a:rPr lang="en-US" sz="1800" dirty="0" smtClean="0"/>
            <a:t> </a:t>
          </a:r>
          <a:r>
            <a:rPr lang="en-US" sz="1800" dirty="0" err="1" smtClean="0"/>
            <a:t>chiqarishiga</a:t>
          </a:r>
          <a:r>
            <a:rPr lang="en-US" sz="1800" dirty="0" smtClean="0"/>
            <a:t> ham, </a:t>
          </a:r>
          <a:r>
            <a:rPr lang="en-US" sz="1800" dirty="0" err="1" smtClean="0"/>
            <a:t>tovar</a:t>
          </a:r>
          <a:r>
            <a:rPr lang="en-US" sz="1800" dirty="0" smtClean="0"/>
            <a:t> </a:t>
          </a:r>
          <a:r>
            <a:rPr lang="en-US" sz="1800" dirty="0" err="1" smtClean="0"/>
            <a:t>bo’lmagan</a:t>
          </a:r>
          <a:r>
            <a:rPr lang="en-US" sz="1800" dirty="0" smtClean="0"/>
            <a:t> </a:t>
          </a:r>
          <a:r>
            <a:rPr lang="en-US" sz="1800" dirty="0" err="1" smtClean="0"/>
            <a:t>mahsulotlarni</a:t>
          </a:r>
          <a:r>
            <a:rPr lang="en-US" sz="1800" dirty="0" smtClean="0"/>
            <a:t> </a:t>
          </a:r>
          <a:r>
            <a:rPr lang="en-US" sz="1800" dirty="0" err="1" smtClean="0"/>
            <a:t>ishlab</a:t>
          </a:r>
          <a:r>
            <a:rPr lang="en-US" sz="1800" dirty="0" smtClean="0"/>
            <a:t> </a:t>
          </a:r>
          <a:r>
            <a:rPr lang="en-US" sz="1800" dirty="0" err="1" smtClean="0"/>
            <a:t>chiqarishga</a:t>
          </a:r>
          <a:r>
            <a:rPr lang="en-US" sz="1800" dirty="0" smtClean="0"/>
            <a:t> ham </a:t>
          </a:r>
          <a:r>
            <a:rPr lang="en-US" sz="1800" dirty="0" err="1" smtClean="0"/>
            <a:t>taalluqlidir</a:t>
          </a:r>
          <a:r>
            <a:rPr lang="en-US" sz="1500" dirty="0" smtClean="0"/>
            <a:t>.</a:t>
          </a:r>
          <a:endParaRPr lang="ru-RU" sz="1500" dirty="0"/>
        </a:p>
      </dgm:t>
    </dgm:pt>
    <dgm:pt modelId="{2913BFFB-6FAA-4C58-867B-03BF6DA4C847}" type="parTrans" cxnId="{C3C38718-8532-4FF3-879E-A202164D5E7F}">
      <dgm:prSet/>
      <dgm:spPr/>
      <dgm:t>
        <a:bodyPr/>
        <a:lstStyle/>
        <a:p>
          <a:endParaRPr lang="ru-RU"/>
        </a:p>
      </dgm:t>
    </dgm:pt>
    <dgm:pt modelId="{2A1C0B0D-31EE-48EB-8F23-4EBDC47BCC54}" type="sibTrans" cxnId="{C3C38718-8532-4FF3-879E-A202164D5E7F}">
      <dgm:prSet/>
      <dgm:spPr/>
      <dgm:t>
        <a:bodyPr/>
        <a:lstStyle/>
        <a:p>
          <a:endParaRPr lang="ru-RU"/>
        </a:p>
      </dgm:t>
    </dgm:pt>
    <dgm:pt modelId="{68918DE6-3A28-4C9A-A2EA-EAFC20758F10}" type="pres">
      <dgm:prSet presAssocID="{EEA6FAD5-0381-4EFD-B49C-8A39D8130FF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86AC07-71B8-4EF9-93DE-57C32E22B2B3}" type="pres">
      <dgm:prSet presAssocID="{9D40B2B6-1BA9-4AD7-86C9-2F61333F915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E7EF7D-183D-4C50-B438-009DA71BC1DE}" type="pres">
      <dgm:prSet presAssocID="{64C99607-5BC6-4DDA-BF8B-8C5620DC936E}" presName="sibTrans" presStyleLbl="sibTrans2D1" presStyleIdx="0" presStyleCnt="2"/>
      <dgm:spPr/>
      <dgm:t>
        <a:bodyPr/>
        <a:lstStyle/>
        <a:p>
          <a:endParaRPr lang="ru-RU"/>
        </a:p>
      </dgm:t>
    </dgm:pt>
    <dgm:pt modelId="{7A220F5E-2A75-43D8-8F7A-6AAC961C1408}" type="pres">
      <dgm:prSet presAssocID="{64C99607-5BC6-4DDA-BF8B-8C5620DC936E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83A870E6-97F0-46FD-9AAA-8A3009BD5486}" type="pres">
      <dgm:prSet presAssocID="{93D00C23-1BA0-49F2-87CE-866D2CBE2E1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526A25-9B1C-4CC0-9DD0-A99137009882}" type="pres">
      <dgm:prSet presAssocID="{22286D03-D904-4281-8706-0814E384BE1E}" presName="sibTrans" presStyleLbl="sibTrans2D1" presStyleIdx="1" presStyleCnt="2"/>
      <dgm:spPr/>
      <dgm:t>
        <a:bodyPr/>
        <a:lstStyle/>
        <a:p>
          <a:endParaRPr lang="ru-RU"/>
        </a:p>
      </dgm:t>
    </dgm:pt>
    <dgm:pt modelId="{1DF786F6-9BA9-442E-984F-8640C18937F0}" type="pres">
      <dgm:prSet presAssocID="{22286D03-D904-4281-8706-0814E384BE1E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0F5ADF72-6CA7-40B3-84E2-56B0B0D63D0F}" type="pres">
      <dgm:prSet presAssocID="{F1266F50-5CE0-4337-AFD5-4DC662E8E12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25D210-4FA4-454A-9280-B3106BA170F4}" type="presOf" srcId="{22286D03-D904-4281-8706-0814E384BE1E}" destId="{74526A25-9B1C-4CC0-9DD0-A99137009882}" srcOrd="0" destOrd="0" presId="urn:microsoft.com/office/officeart/2005/8/layout/process1"/>
    <dgm:cxn modelId="{C3C38718-8532-4FF3-879E-A202164D5E7F}" srcId="{EEA6FAD5-0381-4EFD-B49C-8A39D8130FF5}" destId="{F1266F50-5CE0-4337-AFD5-4DC662E8E12B}" srcOrd="2" destOrd="0" parTransId="{2913BFFB-6FAA-4C58-867B-03BF6DA4C847}" sibTransId="{2A1C0B0D-31EE-48EB-8F23-4EBDC47BCC54}"/>
    <dgm:cxn modelId="{CB3CDCCD-399A-4426-9552-F7C1E54E126E}" type="presOf" srcId="{93D00C23-1BA0-49F2-87CE-866D2CBE2E18}" destId="{83A870E6-97F0-46FD-9AAA-8A3009BD5486}" srcOrd="0" destOrd="0" presId="urn:microsoft.com/office/officeart/2005/8/layout/process1"/>
    <dgm:cxn modelId="{C9B44B6D-1D11-4F06-8120-F87A40E7C0E0}" type="presOf" srcId="{64C99607-5BC6-4DDA-BF8B-8C5620DC936E}" destId="{4DE7EF7D-183D-4C50-B438-009DA71BC1DE}" srcOrd="0" destOrd="0" presId="urn:microsoft.com/office/officeart/2005/8/layout/process1"/>
    <dgm:cxn modelId="{38253C63-F9E8-470C-8E61-A185EEB233D9}" type="presOf" srcId="{F1266F50-5CE0-4337-AFD5-4DC662E8E12B}" destId="{0F5ADF72-6CA7-40B3-84E2-56B0B0D63D0F}" srcOrd="0" destOrd="0" presId="urn:microsoft.com/office/officeart/2005/8/layout/process1"/>
    <dgm:cxn modelId="{8F99D175-04DB-4227-9FCA-196DE4255548}" srcId="{EEA6FAD5-0381-4EFD-B49C-8A39D8130FF5}" destId="{9D40B2B6-1BA9-4AD7-86C9-2F61333F915A}" srcOrd="0" destOrd="0" parTransId="{17DED1D2-6ECD-4A05-A0C0-1F5385DD5880}" sibTransId="{64C99607-5BC6-4DDA-BF8B-8C5620DC936E}"/>
    <dgm:cxn modelId="{D406DA1D-D389-4C31-8A0B-BEB95D0A7E81}" type="presOf" srcId="{22286D03-D904-4281-8706-0814E384BE1E}" destId="{1DF786F6-9BA9-442E-984F-8640C18937F0}" srcOrd="1" destOrd="0" presId="urn:microsoft.com/office/officeart/2005/8/layout/process1"/>
    <dgm:cxn modelId="{97C67B34-B327-4DF9-BE76-EBD90700A2C7}" type="presOf" srcId="{64C99607-5BC6-4DDA-BF8B-8C5620DC936E}" destId="{7A220F5E-2A75-43D8-8F7A-6AAC961C1408}" srcOrd="1" destOrd="0" presId="urn:microsoft.com/office/officeart/2005/8/layout/process1"/>
    <dgm:cxn modelId="{43E2D385-6366-4A47-B0C6-F32C6AA31AA8}" type="presOf" srcId="{EEA6FAD5-0381-4EFD-B49C-8A39D8130FF5}" destId="{68918DE6-3A28-4C9A-A2EA-EAFC20758F10}" srcOrd="0" destOrd="0" presId="urn:microsoft.com/office/officeart/2005/8/layout/process1"/>
    <dgm:cxn modelId="{B50916CD-8C8F-4E97-8BE7-D9BF207524FB}" type="presOf" srcId="{9D40B2B6-1BA9-4AD7-86C9-2F61333F915A}" destId="{0286AC07-71B8-4EF9-93DE-57C32E22B2B3}" srcOrd="0" destOrd="0" presId="urn:microsoft.com/office/officeart/2005/8/layout/process1"/>
    <dgm:cxn modelId="{134DB0ED-EF0E-49CE-8EB2-E7DB46EDAFAF}" srcId="{EEA6FAD5-0381-4EFD-B49C-8A39D8130FF5}" destId="{93D00C23-1BA0-49F2-87CE-866D2CBE2E18}" srcOrd="1" destOrd="0" parTransId="{126011AB-0780-4F33-8364-5558CFDBAEC3}" sibTransId="{22286D03-D904-4281-8706-0814E384BE1E}"/>
    <dgm:cxn modelId="{D7B1ADF8-E2DB-4ABD-8616-D88D05E77909}" type="presParOf" srcId="{68918DE6-3A28-4C9A-A2EA-EAFC20758F10}" destId="{0286AC07-71B8-4EF9-93DE-57C32E22B2B3}" srcOrd="0" destOrd="0" presId="urn:microsoft.com/office/officeart/2005/8/layout/process1"/>
    <dgm:cxn modelId="{FE072706-969F-4427-82CA-847B96D3D155}" type="presParOf" srcId="{68918DE6-3A28-4C9A-A2EA-EAFC20758F10}" destId="{4DE7EF7D-183D-4C50-B438-009DA71BC1DE}" srcOrd="1" destOrd="0" presId="urn:microsoft.com/office/officeart/2005/8/layout/process1"/>
    <dgm:cxn modelId="{3C20DBDF-C07B-42C5-AC4C-DD19D659FE77}" type="presParOf" srcId="{4DE7EF7D-183D-4C50-B438-009DA71BC1DE}" destId="{7A220F5E-2A75-43D8-8F7A-6AAC961C1408}" srcOrd="0" destOrd="0" presId="urn:microsoft.com/office/officeart/2005/8/layout/process1"/>
    <dgm:cxn modelId="{7B40881F-9D85-4CAF-AB42-2454CA770E01}" type="presParOf" srcId="{68918DE6-3A28-4C9A-A2EA-EAFC20758F10}" destId="{83A870E6-97F0-46FD-9AAA-8A3009BD5486}" srcOrd="2" destOrd="0" presId="urn:microsoft.com/office/officeart/2005/8/layout/process1"/>
    <dgm:cxn modelId="{A63FE35B-8380-493A-952E-E7D5C2FA7FE1}" type="presParOf" srcId="{68918DE6-3A28-4C9A-A2EA-EAFC20758F10}" destId="{74526A25-9B1C-4CC0-9DD0-A99137009882}" srcOrd="3" destOrd="0" presId="urn:microsoft.com/office/officeart/2005/8/layout/process1"/>
    <dgm:cxn modelId="{AC646C9B-87E9-48E4-BAA0-A3920AFAFBFA}" type="presParOf" srcId="{74526A25-9B1C-4CC0-9DD0-A99137009882}" destId="{1DF786F6-9BA9-442E-984F-8640C18937F0}" srcOrd="0" destOrd="0" presId="urn:microsoft.com/office/officeart/2005/8/layout/process1"/>
    <dgm:cxn modelId="{665EC58B-829F-4FE2-9FEF-C4E266B58C93}" type="presParOf" srcId="{68918DE6-3A28-4C9A-A2EA-EAFC20758F10}" destId="{0F5ADF72-6CA7-40B3-84E2-56B0B0D63D0F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994C08D-9521-4E08-BDDF-FB483DD4EC24}" type="doc">
      <dgm:prSet loTypeId="urn:microsoft.com/office/officeart/2005/8/layout/chevron2" loCatId="process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E7A68F62-EB62-4C9D-BE1A-889DA045312E}">
      <dgm:prSet custT="1"/>
      <dgm:spPr/>
      <dgm:t>
        <a:bodyPr/>
        <a:lstStyle/>
        <a:p>
          <a:pPr rtl="0"/>
          <a:r>
            <a:rPr lang="en-US" sz="2400" dirty="0" err="1" smtClean="0"/>
            <a:t>Ixtisoslashtirish</a:t>
          </a:r>
          <a:r>
            <a:rPr lang="en-US" sz="2400" dirty="0" smtClean="0"/>
            <a:t> </a:t>
          </a:r>
          <a:r>
            <a:rPr lang="en-US" sz="2400" dirty="0" err="1" smtClean="0"/>
            <a:t>darajasi</a:t>
          </a:r>
          <a:r>
            <a:rPr lang="en-US" sz="2400" dirty="0" smtClean="0"/>
            <a:t>:</a:t>
          </a:r>
        </a:p>
        <a:p>
          <a:pPr rtl="0"/>
          <a:r>
            <a:rPr lang="ru-RU" sz="2400" i="1" dirty="0" err="1" smtClean="0">
              <a:latin typeface="Times New Roman" pitchFamily="18" charset="0"/>
            </a:rPr>
            <a:t>М</a:t>
          </a:r>
          <a:r>
            <a:rPr lang="ru-RU" sz="2400" i="1" baseline="-25000" dirty="0" err="1" smtClean="0">
              <a:latin typeface="Times New Roman" pitchFamily="18" charset="0"/>
            </a:rPr>
            <a:t>к</a:t>
          </a:r>
          <a:r>
            <a:rPr lang="ru-RU" sz="2400" i="1" dirty="0" smtClean="0">
              <a:latin typeface="Times New Roman" pitchFamily="18" charset="0"/>
            </a:rPr>
            <a:t> – </a:t>
          </a:r>
          <a:r>
            <a:rPr lang="en-US" sz="2400" dirty="0" err="1" smtClean="0">
              <a:latin typeface="Times New Roman" pitchFamily="18" charset="0"/>
            </a:rPr>
            <a:t>muayyan</a:t>
          </a:r>
          <a:r>
            <a:rPr lang="en-US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turdagi</a:t>
          </a:r>
          <a:r>
            <a:rPr lang="en-US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qishloq</a:t>
          </a:r>
          <a:r>
            <a:rPr lang="en-US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xo’jaligi</a:t>
          </a:r>
          <a:r>
            <a:rPr lang="en-US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mahsulotining</a:t>
          </a:r>
          <a:r>
            <a:rPr lang="en-US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qiymati</a:t>
          </a:r>
          <a:r>
            <a:rPr lang="ru-RU" sz="2400" dirty="0" smtClean="0">
              <a:latin typeface="Times New Roman" pitchFamily="18" charset="0"/>
            </a:rPr>
            <a:t>, </a:t>
          </a:r>
          <a:r>
            <a:rPr lang="en-US" sz="2400" dirty="0" err="1" smtClean="0">
              <a:latin typeface="Times New Roman" pitchFamily="18" charset="0"/>
            </a:rPr>
            <a:t>ming</a:t>
          </a:r>
          <a:r>
            <a:rPr lang="en-US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so’mda</a:t>
          </a:r>
          <a:endParaRPr lang="en-US" sz="2400" dirty="0" smtClean="0">
            <a:latin typeface="Times New Roman" pitchFamily="18" charset="0"/>
          </a:endParaRPr>
        </a:p>
        <a:p>
          <a:pPr rtl="0"/>
          <a:r>
            <a:rPr lang="ru-RU" sz="2400" i="1" dirty="0" err="1" smtClean="0">
              <a:latin typeface="Times New Roman" pitchFamily="18" charset="0"/>
            </a:rPr>
            <a:t>ЯМ</a:t>
          </a:r>
          <a:r>
            <a:rPr lang="ru-RU" sz="2400" i="1" baseline="-25000" dirty="0" err="1" smtClean="0">
              <a:latin typeface="Times New Roman" pitchFamily="18" charset="0"/>
            </a:rPr>
            <a:t>к</a:t>
          </a:r>
          <a:r>
            <a:rPr lang="ru-RU" sz="2400" i="1" dirty="0" smtClean="0">
              <a:latin typeface="Times New Roman" pitchFamily="18" charset="0"/>
            </a:rPr>
            <a:t> – </a:t>
          </a:r>
          <a:r>
            <a:rPr lang="en-US" sz="2400" dirty="0" err="1" smtClean="0">
              <a:latin typeface="Times New Roman" pitchFamily="18" charset="0"/>
            </a:rPr>
            <a:t>korxonaning</a:t>
          </a:r>
          <a:r>
            <a:rPr lang="ru-RU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yalpi</a:t>
          </a:r>
          <a:r>
            <a:rPr lang="ru-RU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qishloq</a:t>
          </a:r>
          <a:r>
            <a:rPr lang="en-US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xo’jaligi</a:t>
          </a:r>
          <a:r>
            <a:rPr lang="en-US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mahsulot</a:t>
          </a:r>
          <a:r>
            <a:rPr lang="en-US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qiymati</a:t>
          </a:r>
          <a:r>
            <a:rPr lang="ru-RU" sz="2400" dirty="0" smtClean="0">
              <a:latin typeface="Times New Roman" pitchFamily="18" charset="0"/>
            </a:rPr>
            <a:t>, </a:t>
          </a:r>
          <a:r>
            <a:rPr lang="en-US" sz="2400" dirty="0" err="1" smtClean="0">
              <a:latin typeface="Times New Roman" pitchFamily="18" charset="0"/>
            </a:rPr>
            <a:t>ming</a:t>
          </a:r>
          <a:r>
            <a:rPr lang="en-US" sz="2400" dirty="0" smtClean="0">
              <a:latin typeface="Times New Roman" pitchFamily="18" charset="0"/>
            </a:rPr>
            <a:t> </a:t>
          </a:r>
          <a:r>
            <a:rPr lang="en-US" sz="2400" dirty="0" err="1" smtClean="0">
              <a:latin typeface="Times New Roman" pitchFamily="18" charset="0"/>
            </a:rPr>
            <a:t>so’mda</a:t>
          </a:r>
          <a:r>
            <a:rPr lang="en-US" sz="2400" dirty="0" smtClean="0">
              <a:latin typeface="Times New Roman" pitchFamily="18" charset="0"/>
            </a:rPr>
            <a:t> </a:t>
          </a:r>
          <a:endParaRPr lang="en-US" sz="2400" dirty="0" smtClean="0"/>
        </a:p>
        <a:p>
          <a:pPr rtl="0"/>
          <a:endParaRPr lang="ru-RU" sz="1800" dirty="0"/>
        </a:p>
      </dgm:t>
    </dgm:pt>
    <dgm:pt modelId="{5C2C41B7-3271-44AB-BA4B-515C942CA19D}" type="parTrans" cxnId="{DDDC6F5D-5057-431B-BB6F-CC423BB70E4B}">
      <dgm:prSet/>
      <dgm:spPr/>
      <dgm:t>
        <a:bodyPr/>
        <a:lstStyle/>
        <a:p>
          <a:endParaRPr lang="ru-RU"/>
        </a:p>
      </dgm:t>
    </dgm:pt>
    <dgm:pt modelId="{6418A88A-8455-4B4E-A34F-D5BDCF60E33D}" type="sibTrans" cxnId="{DDDC6F5D-5057-431B-BB6F-CC423BB70E4B}">
      <dgm:prSet/>
      <dgm:spPr/>
      <dgm:t>
        <a:bodyPr/>
        <a:lstStyle/>
        <a:p>
          <a:endParaRPr lang="ru-RU"/>
        </a:p>
      </dgm:t>
    </dgm:pt>
    <dgm:pt modelId="{E96E2D11-B349-4699-B4F2-DF802ECC4BEC}">
      <dgm:prSet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marL="285750" indent="0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4000" dirty="0"/>
        </a:p>
      </dgm:t>
    </dgm:pt>
    <dgm:pt modelId="{17504B76-E2CB-408B-8170-06D09C6DC823}" type="parTrans" cxnId="{7C20005B-F4C0-43E8-A955-5D90BA7D8690}">
      <dgm:prSet/>
      <dgm:spPr/>
      <dgm:t>
        <a:bodyPr/>
        <a:lstStyle/>
        <a:p>
          <a:endParaRPr lang="ru-RU"/>
        </a:p>
      </dgm:t>
    </dgm:pt>
    <dgm:pt modelId="{AB219C3D-6989-4E0C-85A6-315C9EE2C3CB}" type="sibTrans" cxnId="{7C20005B-F4C0-43E8-A955-5D90BA7D8690}">
      <dgm:prSet/>
      <dgm:spPr/>
      <dgm:t>
        <a:bodyPr/>
        <a:lstStyle/>
        <a:p>
          <a:endParaRPr lang="ru-RU"/>
        </a:p>
      </dgm:t>
    </dgm:pt>
    <dgm:pt modelId="{0DD3FA60-EEEB-40C6-B31B-600109C9A749}" type="pres">
      <dgm:prSet presAssocID="{3994C08D-9521-4E08-BDDF-FB483DD4EC2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774CA8-80F8-45F0-9567-F9F7851EB08F}" type="pres">
      <dgm:prSet presAssocID="{E7A68F62-EB62-4C9D-BE1A-889DA045312E}" presName="composite" presStyleCnt="0"/>
      <dgm:spPr/>
    </dgm:pt>
    <dgm:pt modelId="{67A7E206-9730-4D66-8009-6DE68F73E82B}" type="pres">
      <dgm:prSet presAssocID="{E7A68F62-EB62-4C9D-BE1A-889DA045312E}" presName="parentText" presStyleLbl="alignNode1" presStyleIdx="0" presStyleCnt="1" custScaleX="132459" custLinFactNeighborX="3876" custLinFactNeighborY="3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A8FCD9-92EB-4210-AF87-5F8B60A0E961}" type="pres">
      <dgm:prSet presAssocID="{E7A68F62-EB62-4C9D-BE1A-889DA045312E}" presName="descendantText" presStyleLbl="alignAcc1" presStyleIdx="0" presStyleCnt="1" custScaleX="77031" custScaleY="80945" custLinFactNeighborX="521" custLinFactNeighborY="14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DC6F5D-5057-431B-BB6F-CC423BB70E4B}" srcId="{3994C08D-9521-4E08-BDDF-FB483DD4EC24}" destId="{E7A68F62-EB62-4C9D-BE1A-889DA045312E}" srcOrd="0" destOrd="0" parTransId="{5C2C41B7-3271-44AB-BA4B-515C942CA19D}" sibTransId="{6418A88A-8455-4B4E-A34F-D5BDCF60E33D}"/>
    <dgm:cxn modelId="{936E23BB-A9F1-4F1C-B010-95B5C9E76025}" type="presOf" srcId="{E96E2D11-B349-4699-B4F2-DF802ECC4BEC}" destId="{B0A8FCD9-92EB-4210-AF87-5F8B60A0E961}" srcOrd="0" destOrd="0" presId="urn:microsoft.com/office/officeart/2005/8/layout/chevron2"/>
    <dgm:cxn modelId="{12771BC6-A770-45FA-8489-9C93BBFDF568}" type="presOf" srcId="{3994C08D-9521-4E08-BDDF-FB483DD4EC24}" destId="{0DD3FA60-EEEB-40C6-B31B-600109C9A749}" srcOrd="0" destOrd="0" presId="urn:microsoft.com/office/officeart/2005/8/layout/chevron2"/>
    <dgm:cxn modelId="{CC75724A-F043-4AC1-A3A3-06A8C9ECB3E2}" type="presOf" srcId="{E7A68F62-EB62-4C9D-BE1A-889DA045312E}" destId="{67A7E206-9730-4D66-8009-6DE68F73E82B}" srcOrd="0" destOrd="0" presId="urn:microsoft.com/office/officeart/2005/8/layout/chevron2"/>
    <dgm:cxn modelId="{7C20005B-F4C0-43E8-A955-5D90BA7D8690}" srcId="{E7A68F62-EB62-4C9D-BE1A-889DA045312E}" destId="{E96E2D11-B349-4699-B4F2-DF802ECC4BEC}" srcOrd="0" destOrd="0" parTransId="{17504B76-E2CB-408B-8170-06D09C6DC823}" sibTransId="{AB219C3D-6989-4E0C-85A6-315C9EE2C3CB}"/>
    <dgm:cxn modelId="{F3C7C242-DE18-4243-9F94-E1ADD9A681D7}" type="presParOf" srcId="{0DD3FA60-EEEB-40C6-B31B-600109C9A749}" destId="{95774CA8-80F8-45F0-9567-F9F7851EB08F}" srcOrd="0" destOrd="0" presId="urn:microsoft.com/office/officeart/2005/8/layout/chevron2"/>
    <dgm:cxn modelId="{5EB3C40C-6098-439C-BA42-5928246A94CC}" type="presParOf" srcId="{95774CA8-80F8-45F0-9567-F9F7851EB08F}" destId="{67A7E206-9730-4D66-8009-6DE68F73E82B}" srcOrd="0" destOrd="0" presId="urn:microsoft.com/office/officeart/2005/8/layout/chevron2"/>
    <dgm:cxn modelId="{085FCCCE-CF0E-4425-923A-8302ACA17AD2}" type="presParOf" srcId="{95774CA8-80F8-45F0-9567-F9F7851EB08F}" destId="{B0A8FCD9-92EB-4210-AF87-5F8B60A0E96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994C08D-9521-4E08-BDDF-FB483DD4EC24}" type="doc">
      <dgm:prSet loTypeId="urn:microsoft.com/office/officeart/2005/8/layout/chevron2" loCatId="process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E7A68F62-EB62-4C9D-BE1A-889DA045312E}">
      <dgm:prSet/>
      <dgm:spPr/>
      <dgm:t>
        <a:bodyPr/>
        <a:lstStyle/>
        <a:p>
          <a:pPr rtl="0"/>
          <a:r>
            <a:rPr lang="en-US" dirty="0" err="1" smtClean="0"/>
            <a:t>Ixtisoslashuv</a:t>
          </a:r>
          <a:r>
            <a:rPr lang="en-US" dirty="0" smtClean="0"/>
            <a:t> </a:t>
          </a:r>
          <a:r>
            <a:rPr lang="en-US" dirty="0" err="1" smtClean="0"/>
            <a:t>koeffisiyenti</a:t>
          </a:r>
          <a:r>
            <a:rPr lang="en-US" dirty="0" smtClean="0"/>
            <a:t>:</a:t>
          </a:r>
          <a:endParaRPr lang="ru-RU" dirty="0"/>
        </a:p>
      </dgm:t>
    </dgm:pt>
    <dgm:pt modelId="{5C2C41B7-3271-44AB-BA4B-515C942CA19D}" type="parTrans" cxnId="{DDDC6F5D-5057-431B-BB6F-CC423BB70E4B}">
      <dgm:prSet/>
      <dgm:spPr/>
      <dgm:t>
        <a:bodyPr/>
        <a:lstStyle/>
        <a:p>
          <a:endParaRPr lang="ru-RU"/>
        </a:p>
      </dgm:t>
    </dgm:pt>
    <dgm:pt modelId="{6418A88A-8455-4B4E-A34F-D5BDCF60E33D}" type="sibTrans" cxnId="{DDDC6F5D-5057-431B-BB6F-CC423BB70E4B}">
      <dgm:prSet/>
      <dgm:spPr/>
      <dgm:t>
        <a:bodyPr/>
        <a:lstStyle/>
        <a:p>
          <a:endParaRPr lang="ru-RU"/>
        </a:p>
      </dgm:t>
    </dgm:pt>
    <dgm:pt modelId="{E96E2D11-B349-4699-B4F2-DF802ECC4BEC}">
      <dgm:prSet custT="1"/>
      <dgm:spPr/>
      <dgm:t>
        <a:bodyPr anchor="t"/>
        <a:lstStyle/>
        <a:p>
          <a:pPr marL="285750" indent="0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3600" dirty="0" smtClean="0"/>
            <a:t>K=100 / U(2N-1)</a:t>
          </a:r>
          <a:endParaRPr lang="ru-RU" sz="6500" dirty="0"/>
        </a:p>
      </dgm:t>
    </dgm:pt>
    <dgm:pt modelId="{17504B76-E2CB-408B-8170-06D09C6DC823}" type="parTrans" cxnId="{7C20005B-F4C0-43E8-A955-5D90BA7D8690}">
      <dgm:prSet/>
      <dgm:spPr/>
      <dgm:t>
        <a:bodyPr/>
        <a:lstStyle/>
        <a:p>
          <a:endParaRPr lang="ru-RU"/>
        </a:p>
      </dgm:t>
    </dgm:pt>
    <dgm:pt modelId="{AB219C3D-6989-4E0C-85A6-315C9EE2C3CB}" type="sibTrans" cxnId="{7C20005B-F4C0-43E8-A955-5D90BA7D8690}">
      <dgm:prSet/>
      <dgm:spPr/>
      <dgm:t>
        <a:bodyPr/>
        <a:lstStyle/>
        <a:p>
          <a:endParaRPr lang="ru-RU"/>
        </a:p>
      </dgm:t>
    </dgm:pt>
    <dgm:pt modelId="{7173DF2D-1841-4D9B-A495-4429F5283BB7}">
      <dgm:prSet custT="1"/>
      <dgm:spPr/>
      <dgm:t>
        <a:bodyPr anchor="t"/>
        <a:lstStyle/>
        <a:p>
          <a:pPr marL="285750" indent="0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2800" dirty="0" err="1" smtClean="0"/>
            <a:t>bunda</a:t>
          </a:r>
          <a:r>
            <a:rPr lang="en-US" sz="2800" dirty="0" smtClean="0"/>
            <a:t>: U - </a:t>
          </a:r>
          <a:r>
            <a:rPr lang="en-US" sz="2800" dirty="0" err="1" smtClean="0"/>
            <a:t>tovar</a:t>
          </a:r>
          <a:r>
            <a:rPr lang="en-US" sz="2800" dirty="0" smtClean="0"/>
            <a:t> </a:t>
          </a:r>
          <a:r>
            <a:rPr lang="en-US" sz="2800" dirty="0" err="1" smtClean="0"/>
            <a:t>mahsulotida</a:t>
          </a:r>
          <a:r>
            <a:rPr lang="en-US" sz="2800" dirty="0" smtClean="0"/>
            <a:t> </a:t>
          </a:r>
          <a:r>
            <a:rPr lang="en-US" sz="2800" dirty="0" err="1" smtClean="0"/>
            <a:t>alohida</a:t>
          </a:r>
          <a:r>
            <a:rPr lang="en-US" sz="2800" dirty="0" smtClean="0"/>
            <a:t> </a:t>
          </a:r>
          <a:r>
            <a:rPr lang="en-US" sz="2800" dirty="0" err="1" smtClean="0"/>
            <a:t>tarmoq</a:t>
          </a:r>
          <a:r>
            <a:rPr lang="en-US" sz="2800" dirty="0" smtClean="0"/>
            <a:t> </a:t>
          </a:r>
          <a:r>
            <a:rPr lang="en-US" sz="2800" dirty="0" err="1" smtClean="0"/>
            <a:t>ulushi</a:t>
          </a:r>
          <a:r>
            <a:rPr lang="en-US" sz="2800" dirty="0" smtClean="0"/>
            <a:t>; </a:t>
          </a:r>
          <a:endParaRPr lang="ru-RU" sz="2800" dirty="0"/>
        </a:p>
      </dgm:t>
    </dgm:pt>
    <dgm:pt modelId="{97AF1FFE-93E7-43CC-B31A-88B033FF935A}" type="parTrans" cxnId="{43C6A16D-9AE4-43FC-A0D6-AB194DB633BE}">
      <dgm:prSet/>
      <dgm:spPr/>
    </dgm:pt>
    <dgm:pt modelId="{8600B922-A621-4790-939D-6B8CCED87EDA}" type="sibTrans" cxnId="{43C6A16D-9AE4-43FC-A0D6-AB194DB633BE}">
      <dgm:prSet/>
      <dgm:spPr/>
    </dgm:pt>
    <dgm:pt modelId="{BA6C7444-7906-46AB-83D3-8E72C3E2991C}">
      <dgm:prSet custT="1"/>
      <dgm:spPr/>
      <dgm:t>
        <a:bodyPr/>
        <a:lstStyle/>
        <a:p>
          <a:r>
            <a:rPr lang="en-US" sz="2800" dirty="0" smtClean="0"/>
            <a:t>N - </a:t>
          </a:r>
          <a:r>
            <a:rPr lang="en-US" sz="2800" dirty="0" err="1" smtClean="0"/>
            <a:t>har</a:t>
          </a:r>
          <a:r>
            <a:rPr lang="en-US" sz="2800" dirty="0" smtClean="0"/>
            <a:t> </a:t>
          </a:r>
          <a:r>
            <a:rPr lang="en-US" sz="2800" dirty="0" err="1" smtClean="0"/>
            <a:t>bir</a:t>
          </a:r>
          <a:r>
            <a:rPr lang="en-US" sz="2800" dirty="0" smtClean="0"/>
            <a:t> </a:t>
          </a:r>
          <a:r>
            <a:rPr lang="en-US" sz="2800" dirty="0" err="1" smtClean="0"/>
            <a:t>mahsulot</a:t>
          </a:r>
          <a:r>
            <a:rPr lang="en-US" sz="2800" dirty="0" smtClean="0"/>
            <a:t> </a:t>
          </a:r>
          <a:r>
            <a:rPr lang="en-US" sz="2800" dirty="0" err="1" smtClean="0"/>
            <a:t>turida</a:t>
          </a:r>
          <a:r>
            <a:rPr lang="en-US" sz="2800" dirty="0" smtClean="0"/>
            <a:t> </a:t>
          </a:r>
          <a:r>
            <a:rPr lang="en-US" sz="2800" dirty="0" err="1" smtClean="0"/>
            <a:t>ulush</a:t>
          </a:r>
          <a:r>
            <a:rPr lang="en-US" sz="2800" dirty="0" smtClean="0"/>
            <a:t> </a:t>
          </a:r>
          <a:r>
            <a:rPr lang="en-US" sz="2800" dirty="0" err="1" smtClean="0"/>
            <a:t>bo’yicha</a:t>
          </a:r>
          <a:r>
            <a:rPr lang="en-US" sz="2800" dirty="0" smtClean="0"/>
            <a:t> </a:t>
          </a:r>
          <a:r>
            <a:rPr lang="en-US" sz="2800" dirty="0" err="1" smtClean="0"/>
            <a:t>tartib</a:t>
          </a:r>
          <a:r>
            <a:rPr lang="en-US" sz="2800" dirty="0" smtClean="0"/>
            <a:t> </a:t>
          </a:r>
          <a:r>
            <a:rPr lang="en-US" sz="2800" dirty="0" err="1" smtClean="0"/>
            <a:t>raqami</a:t>
          </a:r>
          <a:r>
            <a:rPr lang="en-US" sz="2800" dirty="0" smtClean="0"/>
            <a:t>.</a:t>
          </a:r>
          <a:endParaRPr lang="ru-RU" sz="2800" dirty="0"/>
        </a:p>
      </dgm:t>
    </dgm:pt>
    <dgm:pt modelId="{C9F7819F-7C35-4241-AFC0-A4ED495D87D1}" type="parTrans" cxnId="{10F1C1D0-86C5-48E2-BBAC-524F7023270C}">
      <dgm:prSet/>
      <dgm:spPr/>
      <dgm:t>
        <a:bodyPr/>
        <a:lstStyle/>
        <a:p>
          <a:endParaRPr lang="ru-RU"/>
        </a:p>
      </dgm:t>
    </dgm:pt>
    <dgm:pt modelId="{6ECAB119-7AC9-4F27-ACC1-6B555CC9BF64}" type="sibTrans" cxnId="{10F1C1D0-86C5-48E2-BBAC-524F7023270C}">
      <dgm:prSet/>
      <dgm:spPr/>
      <dgm:t>
        <a:bodyPr/>
        <a:lstStyle/>
        <a:p>
          <a:endParaRPr lang="ru-RU"/>
        </a:p>
      </dgm:t>
    </dgm:pt>
    <dgm:pt modelId="{AFE413A4-B764-42BC-9C2C-3CDC1033475F}">
      <dgm:prSet custT="1"/>
      <dgm:spPr/>
      <dgm:t>
        <a:bodyPr anchor="t"/>
        <a:lstStyle/>
        <a:p>
          <a:r>
            <a:rPr lang="en-US" sz="3600" dirty="0" smtClean="0"/>
            <a:t>                             </a:t>
          </a:r>
          <a:endParaRPr lang="ru-RU" dirty="0"/>
        </a:p>
      </dgm:t>
    </dgm:pt>
    <dgm:pt modelId="{B6BFC495-BA7E-4988-89E9-8BA0F377B291}" type="parTrans" cxnId="{AD896995-9714-4E50-AAE2-84C3A53D1F3C}">
      <dgm:prSet/>
      <dgm:spPr/>
    </dgm:pt>
    <dgm:pt modelId="{89842F28-81C5-43D1-8DE8-D00DB893FE48}" type="sibTrans" cxnId="{AD896995-9714-4E50-AAE2-84C3A53D1F3C}">
      <dgm:prSet/>
      <dgm:spPr/>
    </dgm:pt>
    <dgm:pt modelId="{0DD3FA60-EEEB-40C6-B31B-600109C9A749}" type="pres">
      <dgm:prSet presAssocID="{3994C08D-9521-4E08-BDDF-FB483DD4EC2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774CA8-80F8-45F0-9567-F9F7851EB08F}" type="pres">
      <dgm:prSet presAssocID="{E7A68F62-EB62-4C9D-BE1A-889DA045312E}" presName="composite" presStyleCnt="0"/>
      <dgm:spPr/>
    </dgm:pt>
    <dgm:pt modelId="{67A7E206-9730-4D66-8009-6DE68F73E82B}" type="pres">
      <dgm:prSet presAssocID="{E7A68F62-EB62-4C9D-BE1A-889DA045312E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A8FCD9-92EB-4210-AF87-5F8B60A0E961}" type="pres">
      <dgm:prSet presAssocID="{E7A68F62-EB62-4C9D-BE1A-889DA045312E}" presName="descendantText" presStyleLbl="alignAcc1" presStyleIdx="0" presStyleCnt="1" custLinFactNeighborX="3542" custLinFactNeighborY="107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DC6F5D-5057-431B-BB6F-CC423BB70E4B}" srcId="{3994C08D-9521-4E08-BDDF-FB483DD4EC24}" destId="{E7A68F62-EB62-4C9D-BE1A-889DA045312E}" srcOrd="0" destOrd="0" parTransId="{5C2C41B7-3271-44AB-BA4B-515C942CA19D}" sibTransId="{6418A88A-8455-4B4E-A34F-D5BDCF60E33D}"/>
    <dgm:cxn modelId="{7C20005B-F4C0-43E8-A955-5D90BA7D8690}" srcId="{E7A68F62-EB62-4C9D-BE1A-889DA045312E}" destId="{E96E2D11-B349-4699-B4F2-DF802ECC4BEC}" srcOrd="0" destOrd="0" parTransId="{17504B76-E2CB-408B-8170-06D09C6DC823}" sibTransId="{AB219C3D-6989-4E0C-85A6-315C9EE2C3CB}"/>
    <dgm:cxn modelId="{E9085D4E-EBC4-42A3-B32E-D212A9451083}" type="presOf" srcId="{E96E2D11-B349-4699-B4F2-DF802ECC4BEC}" destId="{B0A8FCD9-92EB-4210-AF87-5F8B60A0E961}" srcOrd="0" destOrd="0" presId="urn:microsoft.com/office/officeart/2005/8/layout/chevron2"/>
    <dgm:cxn modelId="{AD896995-9714-4E50-AAE2-84C3A53D1F3C}" srcId="{E7A68F62-EB62-4C9D-BE1A-889DA045312E}" destId="{AFE413A4-B764-42BC-9C2C-3CDC1033475F}" srcOrd="3" destOrd="0" parTransId="{B6BFC495-BA7E-4988-89E9-8BA0F377B291}" sibTransId="{89842F28-81C5-43D1-8DE8-D00DB893FE48}"/>
    <dgm:cxn modelId="{962DED03-4147-4344-83FC-B05FAE422DB6}" type="presOf" srcId="{7173DF2D-1841-4D9B-A495-4429F5283BB7}" destId="{B0A8FCD9-92EB-4210-AF87-5F8B60A0E961}" srcOrd="0" destOrd="1" presId="urn:microsoft.com/office/officeart/2005/8/layout/chevron2"/>
    <dgm:cxn modelId="{79B567AB-ADD3-4B55-8C49-70DBC4E4F627}" type="presOf" srcId="{AFE413A4-B764-42BC-9C2C-3CDC1033475F}" destId="{B0A8FCD9-92EB-4210-AF87-5F8B60A0E961}" srcOrd="0" destOrd="3" presId="urn:microsoft.com/office/officeart/2005/8/layout/chevron2"/>
    <dgm:cxn modelId="{E3A9A94B-7C9F-41B4-9504-CFCDE95895E1}" type="presOf" srcId="{BA6C7444-7906-46AB-83D3-8E72C3E2991C}" destId="{B0A8FCD9-92EB-4210-AF87-5F8B60A0E961}" srcOrd="0" destOrd="2" presId="urn:microsoft.com/office/officeart/2005/8/layout/chevron2"/>
    <dgm:cxn modelId="{10F1C1D0-86C5-48E2-BBAC-524F7023270C}" srcId="{E7A68F62-EB62-4C9D-BE1A-889DA045312E}" destId="{BA6C7444-7906-46AB-83D3-8E72C3E2991C}" srcOrd="2" destOrd="0" parTransId="{C9F7819F-7C35-4241-AFC0-A4ED495D87D1}" sibTransId="{6ECAB119-7AC9-4F27-ACC1-6B555CC9BF64}"/>
    <dgm:cxn modelId="{2963640B-74F4-40EE-AF7C-655F184338D1}" type="presOf" srcId="{E7A68F62-EB62-4C9D-BE1A-889DA045312E}" destId="{67A7E206-9730-4D66-8009-6DE68F73E82B}" srcOrd="0" destOrd="0" presId="urn:microsoft.com/office/officeart/2005/8/layout/chevron2"/>
    <dgm:cxn modelId="{62A5A5A0-F4D5-4424-A089-E87EA9455DFD}" type="presOf" srcId="{3994C08D-9521-4E08-BDDF-FB483DD4EC24}" destId="{0DD3FA60-EEEB-40C6-B31B-600109C9A749}" srcOrd="0" destOrd="0" presId="urn:microsoft.com/office/officeart/2005/8/layout/chevron2"/>
    <dgm:cxn modelId="{43C6A16D-9AE4-43FC-A0D6-AB194DB633BE}" srcId="{E7A68F62-EB62-4C9D-BE1A-889DA045312E}" destId="{7173DF2D-1841-4D9B-A495-4429F5283BB7}" srcOrd="1" destOrd="0" parTransId="{97AF1FFE-93E7-43CC-B31A-88B033FF935A}" sibTransId="{8600B922-A621-4790-939D-6B8CCED87EDA}"/>
    <dgm:cxn modelId="{C473DF03-0FE7-4A6E-AB7C-F8979F39B7EF}" type="presParOf" srcId="{0DD3FA60-EEEB-40C6-B31B-600109C9A749}" destId="{95774CA8-80F8-45F0-9567-F9F7851EB08F}" srcOrd="0" destOrd="0" presId="urn:microsoft.com/office/officeart/2005/8/layout/chevron2"/>
    <dgm:cxn modelId="{C6119F24-CFA7-4716-AB99-728C9C2A6A65}" type="presParOf" srcId="{95774CA8-80F8-45F0-9567-F9F7851EB08F}" destId="{67A7E206-9730-4D66-8009-6DE68F73E82B}" srcOrd="0" destOrd="0" presId="urn:microsoft.com/office/officeart/2005/8/layout/chevron2"/>
    <dgm:cxn modelId="{3428EF6B-5369-42E0-A79F-1294BA4B3D40}" type="presParOf" srcId="{95774CA8-80F8-45F0-9567-F9F7851EB08F}" destId="{B0A8FCD9-92EB-4210-AF87-5F8B60A0E96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693CF1D-31E2-4E50-98D2-E951B878D38C}" type="doc">
      <dgm:prSet loTypeId="urn:microsoft.com/office/officeart/2005/8/layout/hList6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9DE4437-2897-44A9-B3DB-9E4674A4BDAE}">
      <dgm:prSet/>
      <dgm:spPr/>
      <dgm:t>
        <a:bodyPr/>
        <a:lstStyle/>
        <a:p>
          <a:pPr rtl="0"/>
          <a:r>
            <a:rPr lang="en-US" dirty="0" smtClean="0"/>
            <a:t>-</a:t>
          </a:r>
          <a:r>
            <a:rPr lang="ru-RU" dirty="0" err="1" smtClean="0"/>
            <a:t>bozor</a:t>
          </a:r>
          <a:r>
            <a:rPr lang="ru-RU" dirty="0" smtClean="0"/>
            <a:t> </a:t>
          </a:r>
          <a:r>
            <a:rPr lang="ru-RU" dirty="0" err="1" smtClean="0"/>
            <a:t>talabini</a:t>
          </a:r>
          <a:r>
            <a:rPr lang="ru-RU" dirty="0" smtClean="0"/>
            <a:t> </a:t>
          </a:r>
          <a:r>
            <a:rPr lang="ru-RU" dirty="0" err="1" smtClean="0"/>
            <a:t>xisobga</a:t>
          </a:r>
          <a:r>
            <a:rPr lang="ru-RU" dirty="0" smtClean="0"/>
            <a:t> </a:t>
          </a:r>
          <a:r>
            <a:rPr lang="ru-RU" dirty="0" err="1" smtClean="0"/>
            <a:t>olish</a:t>
          </a:r>
          <a:r>
            <a:rPr lang="ru-RU" dirty="0" smtClean="0"/>
            <a:t>;</a:t>
          </a:r>
        </a:p>
        <a:p>
          <a:r>
            <a:rPr lang="en-US" dirty="0" smtClean="0"/>
            <a:t>-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chiqarish</a:t>
          </a:r>
          <a:r>
            <a:rPr lang="en-US" dirty="0" smtClean="0"/>
            <a:t> </a:t>
          </a:r>
          <a:r>
            <a:rPr lang="en-US" dirty="0" err="1" smtClean="0"/>
            <a:t>resurslaridan</a:t>
          </a:r>
          <a:r>
            <a:rPr lang="en-US" dirty="0" smtClean="0"/>
            <a:t> </a:t>
          </a:r>
          <a:r>
            <a:rPr lang="en-US" dirty="0" err="1" smtClean="0"/>
            <a:t>unumli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  </a:t>
          </a:r>
          <a:r>
            <a:rPr lang="en-US" dirty="0" err="1" smtClean="0"/>
            <a:t>to’la</a:t>
          </a:r>
          <a:r>
            <a:rPr lang="en-US" dirty="0" smtClean="0"/>
            <a:t> </a:t>
          </a:r>
          <a:r>
            <a:rPr lang="en-US" dirty="0" err="1" smtClean="0"/>
            <a:t>foydalanish</a:t>
          </a:r>
          <a:r>
            <a:rPr lang="en-US" dirty="0" smtClean="0"/>
            <a:t>:</a:t>
          </a:r>
          <a:endParaRPr lang="ru-RU" dirty="0" smtClean="0"/>
        </a:p>
        <a:p>
          <a:r>
            <a:rPr lang="en-US" dirty="0" smtClean="0"/>
            <a:t>-</a:t>
          </a:r>
          <a:r>
            <a:rPr lang="ru-RU" dirty="0" err="1" smtClean="0"/>
            <a:t>ishlab</a:t>
          </a:r>
          <a:r>
            <a:rPr lang="ru-RU" dirty="0" smtClean="0"/>
            <a:t> </a:t>
          </a:r>
          <a:r>
            <a:rPr lang="ru-RU" dirty="0" err="1" smtClean="0"/>
            <a:t>chiqarishni</a:t>
          </a:r>
          <a:r>
            <a:rPr lang="ru-RU" dirty="0" smtClean="0"/>
            <a:t> </a:t>
          </a:r>
          <a:r>
            <a:rPr lang="ru-RU" dirty="0" err="1" smtClean="0"/>
            <a:t>iste’molchilarga</a:t>
          </a:r>
          <a:r>
            <a:rPr lang="ru-RU" dirty="0" smtClean="0"/>
            <a:t>  </a:t>
          </a:r>
          <a:r>
            <a:rPr lang="ru-RU" dirty="0" err="1" smtClean="0"/>
            <a:t>yaqinlashtirish</a:t>
          </a:r>
          <a:r>
            <a:rPr lang="ru-RU" dirty="0" smtClean="0"/>
            <a:t>;</a:t>
          </a:r>
          <a:endParaRPr lang="ru-RU" dirty="0"/>
        </a:p>
      </dgm:t>
    </dgm:pt>
    <dgm:pt modelId="{9D7D7BC3-9074-444E-811D-558B966F2E9C}" type="parTrans" cxnId="{208FE8F6-CE89-4730-8083-666249B6FF8D}">
      <dgm:prSet/>
      <dgm:spPr/>
      <dgm:t>
        <a:bodyPr/>
        <a:lstStyle/>
        <a:p>
          <a:endParaRPr lang="ru-RU"/>
        </a:p>
      </dgm:t>
    </dgm:pt>
    <dgm:pt modelId="{728ECF2C-3479-4F27-9324-883811D34F2F}" type="sibTrans" cxnId="{208FE8F6-CE89-4730-8083-666249B6FF8D}">
      <dgm:prSet/>
      <dgm:spPr/>
      <dgm:t>
        <a:bodyPr/>
        <a:lstStyle/>
        <a:p>
          <a:endParaRPr lang="ru-RU"/>
        </a:p>
      </dgm:t>
    </dgm:pt>
    <dgm:pt modelId="{7A1719E3-4D60-4003-81A5-1BEDB4E2F436}">
      <dgm:prSet/>
      <dgm:spPr/>
      <dgm:t>
        <a:bodyPr/>
        <a:lstStyle/>
        <a:p>
          <a:pPr rtl="0"/>
          <a:r>
            <a:rPr lang="en-US" dirty="0" smtClean="0"/>
            <a:t>-</a:t>
          </a:r>
          <a:r>
            <a:rPr lang="ru-RU" dirty="0" err="1" smtClean="0"/>
            <a:t>xar</a:t>
          </a:r>
          <a:r>
            <a:rPr lang="ru-RU" dirty="0" smtClean="0"/>
            <a:t> </a:t>
          </a:r>
          <a:r>
            <a:rPr lang="ru-RU" dirty="0" err="1" smtClean="0"/>
            <a:t>bir</a:t>
          </a:r>
          <a:r>
            <a:rPr lang="ru-RU" dirty="0" smtClean="0"/>
            <a:t> </a:t>
          </a:r>
          <a:r>
            <a:rPr lang="ru-RU" dirty="0" err="1" smtClean="0"/>
            <a:t>iqtisodiy</a:t>
          </a:r>
          <a:r>
            <a:rPr lang="ru-RU" dirty="0" smtClean="0"/>
            <a:t> </a:t>
          </a:r>
          <a:r>
            <a:rPr lang="ru-RU" dirty="0" err="1" smtClean="0"/>
            <a:t>tumanni</a:t>
          </a:r>
          <a:r>
            <a:rPr lang="ru-RU" dirty="0" smtClean="0"/>
            <a:t> </a:t>
          </a:r>
          <a:r>
            <a:rPr lang="ru-RU" dirty="0" err="1" smtClean="0"/>
            <a:t>o’zida</a:t>
          </a:r>
          <a:r>
            <a:rPr lang="ru-RU" dirty="0" smtClean="0"/>
            <a:t> </a:t>
          </a:r>
          <a:r>
            <a:rPr lang="ru-RU" dirty="0" err="1" smtClean="0"/>
            <a:t>ishlab</a:t>
          </a:r>
          <a:r>
            <a:rPr lang="ru-RU" dirty="0" smtClean="0"/>
            <a:t>  </a:t>
          </a:r>
          <a:r>
            <a:rPr lang="ru-RU" dirty="0" err="1" smtClean="0"/>
            <a:t>chiqarilgan</a:t>
          </a:r>
          <a:r>
            <a:rPr lang="ru-RU" dirty="0" smtClean="0"/>
            <a:t>  </a:t>
          </a:r>
          <a:r>
            <a:rPr lang="ru-RU" dirty="0" err="1" smtClean="0"/>
            <a:t>maxsulotlari</a:t>
          </a:r>
          <a:r>
            <a:rPr lang="ru-RU" dirty="0" smtClean="0"/>
            <a:t> </a:t>
          </a:r>
          <a:r>
            <a:rPr lang="ru-RU" dirty="0" err="1" smtClean="0"/>
            <a:t>xisobiga</a:t>
          </a:r>
          <a:r>
            <a:rPr lang="ru-RU" dirty="0" smtClean="0"/>
            <a:t>, </a:t>
          </a:r>
          <a:r>
            <a:rPr lang="ru-RU" dirty="0" err="1" smtClean="0"/>
            <a:t>o’z</a:t>
          </a:r>
          <a:r>
            <a:rPr lang="ru-RU" dirty="0" smtClean="0"/>
            <a:t> </a:t>
          </a:r>
          <a:r>
            <a:rPr lang="ru-RU" dirty="0" err="1" smtClean="0"/>
            <a:t>talabini</a:t>
          </a:r>
          <a:r>
            <a:rPr lang="ru-RU" dirty="0" smtClean="0"/>
            <a:t> </a:t>
          </a:r>
          <a:r>
            <a:rPr lang="en-US" dirty="0" smtClean="0"/>
            <a:t>q</a:t>
          </a:r>
          <a:r>
            <a:rPr lang="ru-RU" dirty="0" err="1" smtClean="0"/>
            <a:t>ondirish</a:t>
          </a:r>
          <a:r>
            <a:rPr lang="ru-RU" dirty="0" smtClean="0"/>
            <a:t>;</a:t>
          </a:r>
        </a:p>
        <a:p>
          <a:r>
            <a:rPr lang="en-US" dirty="0" smtClean="0"/>
            <a:t>-</a:t>
          </a:r>
          <a:r>
            <a:rPr lang="ru-RU" dirty="0" err="1" smtClean="0"/>
            <a:t>jumxuriyat</a:t>
          </a:r>
          <a:r>
            <a:rPr lang="ru-RU" dirty="0" smtClean="0"/>
            <a:t>, </a:t>
          </a:r>
          <a:r>
            <a:rPr lang="ru-RU" dirty="0" err="1" smtClean="0"/>
            <a:t>viloyat</a:t>
          </a:r>
          <a:r>
            <a:rPr lang="ru-RU" dirty="0" smtClean="0"/>
            <a:t> </a:t>
          </a:r>
          <a:r>
            <a:rPr lang="ru-RU" dirty="0" err="1" smtClean="0"/>
            <a:t>va</a:t>
          </a:r>
          <a:r>
            <a:rPr lang="ru-RU" dirty="0" smtClean="0"/>
            <a:t>  </a:t>
          </a:r>
          <a:r>
            <a:rPr lang="ru-RU" dirty="0" err="1" smtClean="0"/>
            <a:t>tumanlarda</a:t>
          </a:r>
          <a:r>
            <a:rPr lang="ru-RU" dirty="0" smtClean="0"/>
            <a:t>  </a:t>
          </a:r>
          <a:r>
            <a:rPr lang="ru-RU" dirty="0" err="1" smtClean="0"/>
            <a:t>mexnat</a:t>
          </a:r>
          <a:r>
            <a:rPr lang="ru-RU" dirty="0" smtClean="0"/>
            <a:t>  </a:t>
          </a:r>
          <a:r>
            <a:rPr lang="ru-RU" dirty="0" err="1" smtClean="0"/>
            <a:t>taqsimotini</a:t>
          </a:r>
          <a:r>
            <a:rPr lang="ru-RU" dirty="0" smtClean="0"/>
            <a:t>  </a:t>
          </a:r>
          <a:r>
            <a:rPr lang="ru-RU" dirty="0" err="1" smtClean="0"/>
            <a:t>xisobga</a:t>
          </a:r>
          <a:r>
            <a:rPr lang="ru-RU" dirty="0" smtClean="0"/>
            <a:t> </a:t>
          </a:r>
          <a:r>
            <a:rPr lang="ru-RU" dirty="0" err="1" smtClean="0"/>
            <a:t>olish</a:t>
          </a:r>
          <a:r>
            <a:rPr lang="ru-RU" dirty="0" smtClean="0"/>
            <a:t> </a:t>
          </a:r>
          <a:r>
            <a:rPr lang="ru-RU" dirty="0" err="1" smtClean="0"/>
            <a:t>va</a:t>
          </a:r>
          <a:r>
            <a:rPr lang="ru-RU" dirty="0" smtClean="0"/>
            <a:t> </a:t>
          </a:r>
          <a:r>
            <a:rPr lang="ru-RU" dirty="0" err="1" smtClean="0"/>
            <a:t>mexnat</a:t>
          </a:r>
          <a:r>
            <a:rPr lang="ru-RU" dirty="0" smtClean="0"/>
            <a:t> </a:t>
          </a:r>
          <a:r>
            <a:rPr lang="ru-RU" dirty="0" err="1" smtClean="0"/>
            <a:t>bozorini</a:t>
          </a:r>
          <a:r>
            <a:rPr lang="ru-RU" dirty="0" smtClean="0"/>
            <a:t> </a:t>
          </a:r>
          <a:r>
            <a:rPr lang="ru-RU" dirty="0" err="1" smtClean="0"/>
            <a:t>tashkil</a:t>
          </a:r>
          <a:r>
            <a:rPr lang="ru-RU" dirty="0" smtClean="0"/>
            <a:t> </a:t>
          </a:r>
          <a:r>
            <a:rPr lang="ru-RU" dirty="0" err="1" smtClean="0"/>
            <a:t>etish</a:t>
          </a:r>
          <a:r>
            <a:rPr lang="ru-RU" dirty="0" smtClean="0"/>
            <a:t>.</a:t>
          </a:r>
          <a:endParaRPr lang="ru-RU" dirty="0"/>
        </a:p>
      </dgm:t>
    </dgm:pt>
    <dgm:pt modelId="{C2991606-F101-49EA-9623-57F1F1DF99CD}" type="parTrans" cxnId="{AF08CE04-E413-4F79-ADB1-ED178CA44663}">
      <dgm:prSet/>
      <dgm:spPr/>
      <dgm:t>
        <a:bodyPr/>
        <a:lstStyle/>
        <a:p>
          <a:endParaRPr lang="ru-RU"/>
        </a:p>
      </dgm:t>
    </dgm:pt>
    <dgm:pt modelId="{879E5B5A-5B9F-4A19-84CF-EA3708345C31}" type="sibTrans" cxnId="{AF08CE04-E413-4F79-ADB1-ED178CA44663}">
      <dgm:prSet/>
      <dgm:spPr/>
      <dgm:t>
        <a:bodyPr/>
        <a:lstStyle/>
        <a:p>
          <a:endParaRPr lang="ru-RU"/>
        </a:p>
      </dgm:t>
    </dgm:pt>
    <dgm:pt modelId="{7F725E8C-1D60-4BF1-B2E8-4E14A88B5CF0}" type="pres">
      <dgm:prSet presAssocID="{7693CF1D-31E2-4E50-98D2-E951B878D38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050ECC-921B-4B58-BB7F-CCD297A806D2}" type="pres">
      <dgm:prSet presAssocID="{B9DE4437-2897-44A9-B3DB-9E4674A4BDA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AD8321-6185-43B1-9655-0A62B3D823A3}" type="pres">
      <dgm:prSet presAssocID="{728ECF2C-3479-4F27-9324-883811D34F2F}" presName="sibTrans" presStyleCnt="0"/>
      <dgm:spPr/>
    </dgm:pt>
    <dgm:pt modelId="{719F9931-D012-43EA-BB0C-F0A836BC255E}" type="pres">
      <dgm:prSet presAssocID="{7A1719E3-4D60-4003-81A5-1BEDB4E2F436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C3F896-EBE7-4931-B60B-11C3E4F09848}" type="presOf" srcId="{7A1719E3-4D60-4003-81A5-1BEDB4E2F436}" destId="{719F9931-D012-43EA-BB0C-F0A836BC255E}" srcOrd="0" destOrd="0" presId="urn:microsoft.com/office/officeart/2005/8/layout/hList6"/>
    <dgm:cxn modelId="{208FE8F6-CE89-4730-8083-666249B6FF8D}" srcId="{7693CF1D-31E2-4E50-98D2-E951B878D38C}" destId="{B9DE4437-2897-44A9-B3DB-9E4674A4BDAE}" srcOrd="0" destOrd="0" parTransId="{9D7D7BC3-9074-444E-811D-558B966F2E9C}" sibTransId="{728ECF2C-3479-4F27-9324-883811D34F2F}"/>
    <dgm:cxn modelId="{99B4E4FA-1C9E-4EB4-8BDD-89E446B833DD}" type="presOf" srcId="{7693CF1D-31E2-4E50-98D2-E951B878D38C}" destId="{7F725E8C-1D60-4BF1-B2E8-4E14A88B5CF0}" srcOrd="0" destOrd="0" presId="urn:microsoft.com/office/officeart/2005/8/layout/hList6"/>
    <dgm:cxn modelId="{AF08CE04-E413-4F79-ADB1-ED178CA44663}" srcId="{7693CF1D-31E2-4E50-98D2-E951B878D38C}" destId="{7A1719E3-4D60-4003-81A5-1BEDB4E2F436}" srcOrd="1" destOrd="0" parTransId="{C2991606-F101-49EA-9623-57F1F1DF99CD}" sibTransId="{879E5B5A-5B9F-4A19-84CF-EA3708345C31}"/>
    <dgm:cxn modelId="{8F229B3F-7837-47F9-BFD6-E9461B42D308}" type="presOf" srcId="{B9DE4437-2897-44A9-B3DB-9E4674A4BDAE}" destId="{46050ECC-921B-4B58-BB7F-CCD297A806D2}" srcOrd="0" destOrd="0" presId="urn:microsoft.com/office/officeart/2005/8/layout/hList6"/>
    <dgm:cxn modelId="{34C84A33-2084-4FCD-B4D1-FE74D912A9D0}" type="presParOf" srcId="{7F725E8C-1D60-4BF1-B2E8-4E14A88B5CF0}" destId="{46050ECC-921B-4B58-BB7F-CCD297A806D2}" srcOrd="0" destOrd="0" presId="urn:microsoft.com/office/officeart/2005/8/layout/hList6"/>
    <dgm:cxn modelId="{8485B8BA-811F-4D42-9EE0-BB5E49BF3033}" type="presParOf" srcId="{7F725E8C-1D60-4BF1-B2E8-4E14A88B5CF0}" destId="{39AD8321-6185-43B1-9655-0A62B3D823A3}" srcOrd="1" destOrd="0" presId="urn:microsoft.com/office/officeart/2005/8/layout/hList6"/>
    <dgm:cxn modelId="{AC59E649-20CE-45BE-9E7A-43DF2003D3BE}" type="presParOf" srcId="{7F725E8C-1D60-4BF1-B2E8-4E14A88B5CF0}" destId="{719F9931-D012-43EA-BB0C-F0A836BC255E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8340846-8A0F-4B35-967C-E0A69B23D8E0}" type="doc">
      <dgm:prSet loTypeId="urn:microsoft.com/office/officeart/2005/8/layout/vList2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10B2393-70D4-4687-8B3C-7B0D7891388E}">
      <dgm:prSet/>
      <dgm:spPr/>
      <dgm:t>
        <a:bodyPr/>
        <a:lstStyle/>
        <a:p>
          <a:pPr algn="ctr" rtl="0"/>
          <a:r>
            <a:rPr lang="uz-Cyrl-UZ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3.Ixtisoslashuvni </a:t>
          </a:r>
          <a:r>
            <a:rPr lang="uz-Cyrl-UZ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belgilashning ahamiyati. Ixtisoslashuv omillari va tarmoqlar xamkorligining tamoyillari.</a:t>
          </a:r>
          <a:endParaRPr lang="ru-RU" dirty="0">
            <a:solidFill>
              <a:schemeClr val="bg1"/>
            </a:solidFill>
          </a:endParaRPr>
        </a:p>
      </dgm:t>
    </dgm:pt>
    <dgm:pt modelId="{41324CC0-A9D1-4178-9DA0-9EF8B188C728}" type="parTrans" cxnId="{622748DF-C73F-40BB-9E58-61E333B65901}">
      <dgm:prSet/>
      <dgm:spPr/>
      <dgm:t>
        <a:bodyPr/>
        <a:lstStyle/>
        <a:p>
          <a:endParaRPr lang="ru-RU"/>
        </a:p>
      </dgm:t>
    </dgm:pt>
    <dgm:pt modelId="{E9A735CF-47DE-467C-A9B4-CF82FAF1DECA}" type="sibTrans" cxnId="{622748DF-C73F-40BB-9E58-61E333B65901}">
      <dgm:prSet/>
      <dgm:spPr/>
      <dgm:t>
        <a:bodyPr/>
        <a:lstStyle/>
        <a:p>
          <a:endParaRPr lang="ru-RU"/>
        </a:p>
      </dgm:t>
    </dgm:pt>
    <dgm:pt modelId="{0252522C-B02A-41A2-9DB4-42856329740B}" type="pres">
      <dgm:prSet presAssocID="{F8340846-8A0F-4B35-967C-E0A69B23D8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1007B7-E126-47D4-9D16-3BF3E887849D}" type="pres">
      <dgm:prSet presAssocID="{710B2393-70D4-4687-8B3C-7B0D7891388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2748DF-C73F-40BB-9E58-61E333B65901}" srcId="{F8340846-8A0F-4B35-967C-E0A69B23D8E0}" destId="{710B2393-70D4-4687-8B3C-7B0D7891388E}" srcOrd="0" destOrd="0" parTransId="{41324CC0-A9D1-4178-9DA0-9EF8B188C728}" sibTransId="{E9A735CF-47DE-467C-A9B4-CF82FAF1DECA}"/>
    <dgm:cxn modelId="{4067A88A-F860-44B8-B879-CD690C3F43CE}" type="presOf" srcId="{F8340846-8A0F-4B35-967C-E0A69B23D8E0}" destId="{0252522C-B02A-41A2-9DB4-42856329740B}" srcOrd="0" destOrd="0" presId="urn:microsoft.com/office/officeart/2005/8/layout/vList2"/>
    <dgm:cxn modelId="{DCF561BA-8D3F-4E6F-A5D1-528446E3BADD}" type="presOf" srcId="{710B2393-70D4-4687-8B3C-7B0D7891388E}" destId="{5E1007B7-E126-47D4-9D16-3BF3E887849D}" srcOrd="0" destOrd="0" presId="urn:microsoft.com/office/officeart/2005/8/layout/vList2"/>
    <dgm:cxn modelId="{CB325319-43E1-447D-9B64-76F8DDBC3C89}" type="presParOf" srcId="{0252522C-B02A-41A2-9DB4-42856329740B}" destId="{5E1007B7-E126-47D4-9D16-3BF3E887849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690A84D-D29F-4CF6-93A5-97383124F159}" type="doc">
      <dgm:prSet loTypeId="urn:microsoft.com/office/officeart/2005/8/layout/pyramid2" loCatId="pyramid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54AC6-F5D1-4F1E-84DD-ABFDD0CC7501}">
      <dgm:prSet/>
      <dgm:spPr/>
      <dgm:t>
        <a:bodyPr/>
        <a:lstStyle/>
        <a:p>
          <a:pPr rtl="0"/>
          <a:r>
            <a:rPr lang="en-US" dirty="0" err="1" smtClean="0"/>
            <a:t>Tarmoq</a:t>
          </a:r>
          <a:r>
            <a:rPr lang="en-US" dirty="0" smtClean="0"/>
            <a:t> deb, </a:t>
          </a:r>
          <a:r>
            <a:rPr lang="en-US" dirty="0" err="1" smtClean="0"/>
            <a:t>bir-biridan</a:t>
          </a:r>
          <a:r>
            <a:rPr lang="en-US" dirty="0" smtClean="0"/>
            <a:t>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chiqarish</a:t>
          </a:r>
          <a:r>
            <a:rPr lang="en-US" dirty="0" smtClean="0"/>
            <a:t>  </a:t>
          </a:r>
          <a:r>
            <a:rPr lang="en-US" dirty="0" err="1" smtClean="0"/>
            <a:t>texnikasi</a:t>
          </a:r>
          <a:r>
            <a:rPr lang="en-US" dirty="0" smtClean="0"/>
            <a:t>,  </a:t>
          </a:r>
          <a:r>
            <a:rPr lang="en-US" dirty="0" err="1" smtClean="0"/>
            <a:t>texnologiyasi</a:t>
          </a:r>
          <a:r>
            <a:rPr lang="en-US" dirty="0" smtClean="0"/>
            <a:t>, </a:t>
          </a:r>
          <a:r>
            <a:rPr lang="en-US" dirty="0" err="1" smtClean="0"/>
            <a:t>foydalaniladigan</a:t>
          </a:r>
          <a:r>
            <a:rPr lang="en-US" dirty="0" smtClean="0"/>
            <a:t>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aylanma</a:t>
          </a:r>
          <a:r>
            <a:rPr lang="en-US" dirty="0" smtClean="0"/>
            <a:t> </a:t>
          </a:r>
          <a:r>
            <a:rPr lang="en-US" dirty="0" err="1" smtClean="0"/>
            <a:t>vositalarning</a:t>
          </a:r>
          <a:r>
            <a:rPr lang="en-US" dirty="0" smtClean="0"/>
            <a:t>  </a:t>
          </a:r>
          <a:r>
            <a:rPr lang="en-US" dirty="0" err="1" smtClean="0"/>
            <a:t>tarkibi</a:t>
          </a:r>
          <a:r>
            <a:rPr lang="en-US" dirty="0" smtClean="0"/>
            <a:t>, </a:t>
          </a:r>
          <a:r>
            <a:rPr lang="en-US" dirty="0" err="1" smtClean="0"/>
            <a:t>ishchi</a:t>
          </a:r>
          <a:r>
            <a:rPr lang="en-US" dirty="0" smtClean="0"/>
            <a:t> </a:t>
          </a:r>
          <a:r>
            <a:rPr lang="en-US" dirty="0" err="1" smtClean="0"/>
            <a:t>kuchlarining</a:t>
          </a:r>
          <a:r>
            <a:rPr lang="en-US" dirty="0" smtClean="0"/>
            <a:t> </a:t>
          </a:r>
          <a:r>
            <a:rPr lang="en-US" dirty="0" err="1" smtClean="0"/>
            <a:t>xarakteri</a:t>
          </a:r>
          <a:r>
            <a:rPr lang="en-US" dirty="0" smtClean="0"/>
            <a:t>, </a:t>
          </a:r>
          <a:r>
            <a:rPr lang="en-US" dirty="0" err="1" smtClean="0"/>
            <a:t>malakasi</a:t>
          </a:r>
          <a:r>
            <a:rPr lang="en-US" dirty="0" smtClean="0"/>
            <a:t>, </a:t>
          </a:r>
          <a:r>
            <a:rPr lang="en-US" dirty="0" err="1" smtClean="0"/>
            <a:t>kasbi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pirovard</a:t>
          </a:r>
          <a:r>
            <a:rPr lang="en-US" dirty="0" smtClean="0"/>
            <a:t>  </a:t>
          </a:r>
          <a:r>
            <a:rPr lang="en-US" dirty="0" err="1" smtClean="0"/>
            <a:t>maxsuloti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farqlanadigan</a:t>
          </a:r>
          <a:r>
            <a:rPr lang="en-US" dirty="0" smtClean="0"/>
            <a:t> </a:t>
          </a:r>
          <a:r>
            <a:rPr lang="en-US" dirty="0" err="1" smtClean="0"/>
            <a:t>soxalarga</a:t>
          </a:r>
          <a:r>
            <a:rPr lang="en-US" dirty="0" smtClean="0"/>
            <a:t> </a:t>
          </a:r>
          <a:r>
            <a:rPr lang="en-US" dirty="0" err="1" smtClean="0"/>
            <a:t>aytiladi</a:t>
          </a:r>
          <a:r>
            <a:rPr lang="en-US" dirty="0" smtClean="0"/>
            <a:t>.</a:t>
          </a:r>
          <a:endParaRPr lang="ru-RU" dirty="0"/>
        </a:p>
      </dgm:t>
    </dgm:pt>
    <dgm:pt modelId="{4C3D3FC6-4A35-4ED9-8052-0B9696B8AED1}" type="parTrans" cxnId="{897C5BC0-048C-4D50-90D2-FCF73C554480}">
      <dgm:prSet/>
      <dgm:spPr/>
      <dgm:t>
        <a:bodyPr/>
        <a:lstStyle/>
        <a:p>
          <a:endParaRPr lang="ru-RU"/>
        </a:p>
      </dgm:t>
    </dgm:pt>
    <dgm:pt modelId="{B933587B-8740-44F7-9560-1B5BF208AD9D}" type="sibTrans" cxnId="{897C5BC0-048C-4D50-90D2-FCF73C554480}">
      <dgm:prSet/>
      <dgm:spPr/>
      <dgm:t>
        <a:bodyPr/>
        <a:lstStyle/>
        <a:p>
          <a:endParaRPr lang="ru-RU"/>
        </a:p>
      </dgm:t>
    </dgm:pt>
    <dgm:pt modelId="{3F938E95-4034-433C-AFF0-7D8E316438B3}" type="pres">
      <dgm:prSet presAssocID="{4690A84D-D29F-4CF6-93A5-97383124F15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5EEFF6E6-5C1E-4A5D-AFBD-385D77B1DB5F}" type="pres">
      <dgm:prSet presAssocID="{4690A84D-D29F-4CF6-93A5-97383124F159}" presName="pyramid" presStyleLbl="node1" presStyleIdx="0" presStyleCnt="1" custScaleX="142393" custScaleY="91066"/>
      <dgm:spPr/>
    </dgm:pt>
    <dgm:pt modelId="{FF47A599-EBF3-479F-A4CB-D21DD21E42BC}" type="pres">
      <dgm:prSet presAssocID="{4690A84D-D29F-4CF6-93A5-97383124F159}" presName="theList" presStyleCnt="0"/>
      <dgm:spPr/>
    </dgm:pt>
    <dgm:pt modelId="{2E8AE2DB-0E92-4D3B-995A-791180A425F0}" type="pres">
      <dgm:prSet presAssocID="{83B54AC6-F5D1-4F1E-84DD-ABFDD0CC7501}" presName="aNode" presStyleLbl="fgAcc1" presStyleIdx="0" presStyleCnt="1" custScaleX="189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5138E-5DCB-4FEF-8D5F-500BA5309968}" type="pres">
      <dgm:prSet presAssocID="{83B54AC6-F5D1-4F1E-84DD-ABFDD0CC7501}" presName="aSpace" presStyleCnt="0"/>
      <dgm:spPr/>
    </dgm:pt>
  </dgm:ptLst>
  <dgm:cxnLst>
    <dgm:cxn modelId="{4DDFAEBD-DBB4-4823-A8DF-E6E01D2F28A4}" type="presOf" srcId="{83B54AC6-F5D1-4F1E-84DD-ABFDD0CC7501}" destId="{2E8AE2DB-0E92-4D3B-995A-791180A425F0}" srcOrd="0" destOrd="0" presId="urn:microsoft.com/office/officeart/2005/8/layout/pyramid2"/>
    <dgm:cxn modelId="{897C5BC0-048C-4D50-90D2-FCF73C554480}" srcId="{4690A84D-D29F-4CF6-93A5-97383124F159}" destId="{83B54AC6-F5D1-4F1E-84DD-ABFDD0CC7501}" srcOrd="0" destOrd="0" parTransId="{4C3D3FC6-4A35-4ED9-8052-0B9696B8AED1}" sibTransId="{B933587B-8740-44F7-9560-1B5BF208AD9D}"/>
    <dgm:cxn modelId="{ED32B2DE-9AA6-4BA6-ABD0-2047E7F51B37}" type="presOf" srcId="{4690A84D-D29F-4CF6-93A5-97383124F159}" destId="{3F938E95-4034-433C-AFF0-7D8E316438B3}" srcOrd="0" destOrd="0" presId="urn:microsoft.com/office/officeart/2005/8/layout/pyramid2"/>
    <dgm:cxn modelId="{972AA0A7-B94E-4AB4-8925-DBD794F5D183}" type="presParOf" srcId="{3F938E95-4034-433C-AFF0-7D8E316438B3}" destId="{5EEFF6E6-5C1E-4A5D-AFBD-385D77B1DB5F}" srcOrd="0" destOrd="0" presId="urn:microsoft.com/office/officeart/2005/8/layout/pyramid2"/>
    <dgm:cxn modelId="{95E7E959-B2E3-48D4-AB0B-8B8E16D1AA0D}" type="presParOf" srcId="{3F938E95-4034-433C-AFF0-7D8E316438B3}" destId="{FF47A599-EBF3-479F-A4CB-D21DD21E42BC}" srcOrd="1" destOrd="0" presId="urn:microsoft.com/office/officeart/2005/8/layout/pyramid2"/>
    <dgm:cxn modelId="{1983EE79-605C-4CE6-90A0-6D37A793FA3B}" type="presParOf" srcId="{FF47A599-EBF3-479F-A4CB-D21DD21E42BC}" destId="{2E8AE2DB-0E92-4D3B-995A-791180A425F0}" srcOrd="0" destOrd="0" presId="urn:microsoft.com/office/officeart/2005/8/layout/pyramid2"/>
    <dgm:cxn modelId="{49D1D99C-D32C-4594-A5BF-452470BA739B}" type="presParOf" srcId="{FF47A599-EBF3-479F-A4CB-D21DD21E42BC}" destId="{3FE5138E-5DCB-4FEF-8D5F-500BA5309968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D729BB2-538D-485C-A5D8-497263D9F059}" type="doc">
      <dgm:prSet loTypeId="urn:microsoft.com/office/officeart/2005/8/layout/vList2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7FE61A58-64E8-49F3-B127-2CA910B1C0A3}">
      <dgm:prSet/>
      <dgm:spPr/>
      <dgm:t>
        <a:bodyPr/>
        <a:lstStyle/>
        <a:p>
          <a:pPr algn="l" rtl="0"/>
          <a:r>
            <a:rPr lang="ru-RU" dirty="0" err="1" smtClean="0"/>
            <a:t>Qishloq</a:t>
          </a:r>
          <a:r>
            <a:rPr lang="ru-RU" dirty="0" smtClean="0"/>
            <a:t> </a:t>
          </a:r>
          <a:r>
            <a:rPr lang="ru-RU" dirty="0" err="1" smtClean="0"/>
            <a:t>xo’jaligidagi</a:t>
          </a:r>
          <a:r>
            <a:rPr lang="ru-RU" dirty="0" smtClean="0"/>
            <a:t> </a:t>
          </a:r>
          <a:r>
            <a:rPr lang="ru-RU" dirty="0" err="1" smtClean="0"/>
            <a:t>tarmoqlar</a:t>
          </a:r>
          <a:r>
            <a:rPr lang="ru-RU" dirty="0" smtClean="0"/>
            <a:t> </a:t>
          </a:r>
          <a:r>
            <a:rPr lang="ru-RU" dirty="0" err="1" smtClean="0"/>
            <a:t>asosan</a:t>
          </a:r>
          <a:r>
            <a:rPr lang="ru-RU" dirty="0" smtClean="0"/>
            <a:t> </a:t>
          </a:r>
          <a:r>
            <a:rPr lang="ru-RU" dirty="0" err="1" smtClean="0"/>
            <a:t>ikkita</a:t>
          </a:r>
          <a:r>
            <a:rPr lang="ru-RU" dirty="0" smtClean="0"/>
            <a:t> </a:t>
          </a:r>
          <a:r>
            <a:rPr lang="ru-RU" dirty="0" err="1" smtClean="0"/>
            <a:t>katta</a:t>
          </a:r>
          <a:r>
            <a:rPr lang="ru-RU" dirty="0" smtClean="0"/>
            <a:t> </a:t>
          </a:r>
          <a:r>
            <a:rPr lang="ru-RU" dirty="0" err="1" smtClean="0"/>
            <a:t>guruhga</a:t>
          </a:r>
          <a:r>
            <a:rPr lang="ru-RU" dirty="0" smtClean="0"/>
            <a:t>: </a:t>
          </a:r>
          <a:r>
            <a:rPr lang="ru-RU" b="1" dirty="0" err="1" smtClean="0"/>
            <a:t>o’simlikchilik</a:t>
          </a:r>
          <a:r>
            <a:rPr lang="ru-RU" b="1" dirty="0" smtClean="0"/>
            <a:t> </a:t>
          </a:r>
          <a:r>
            <a:rPr lang="ru-RU" b="1" dirty="0" err="1" smtClean="0"/>
            <a:t>va</a:t>
          </a:r>
          <a:r>
            <a:rPr lang="ru-RU" b="1" dirty="0" smtClean="0"/>
            <a:t> </a:t>
          </a:r>
          <a:r>
            <a:rPr lang="ru-RU" b="1" dirty="0" err="1" smtClean="0"/>
            <a:t>chorvachilikka</a:t>
          </a:r>
          <a:r>
            <a:rPr lang="ru-RU" dirty="0" smtClean="0"/>
            <a:t> </a:t>
          </a:r>
          <a:r>
            <a:rPr lang="ru-RU" dirty="0" err="1" smtClean="0"/>
            <a:t>bo’linadi</a:t>
          </a:r>
          <a:r>
            <a:rPr lang="ru-RU" b="1" i="1" dirty="0" smtClean="0"/>
            <a:t>.</a:t>
          </a:r>
          <a:r>
            <a:rPr lang="ru-RU" dirty="0" smtClean="0"/>
            <a:t> </a:t>
          </a:r>
        </a:p>
        <a:p>
          <a:pPr algn="just"/>
          <a:r>
            <a:rPr lang="uz-Cyrl-UZ" b="1" dirty="0" smtClean="0"/>
            <a:t>O’simlikchilik tarmog’i</a:t>
          </a:r>
          <a:r>
            <a:rPr lang="uz-Cyrl-UZ" dirty="0" smtClean="0"/>
            <a:t> – paxtachilik, g’allachilik, sabzavotchilik, polizchilik, bog’dorchilik kabi tarmoqlarga, </a:t>
          </a:r>
          <a:r>
            <a:rPr lang="uz-Cyrl-UZ" b="1" dirty="0" smtClean="0"/>
            <a:t>chorvachilik tarmog’i</a:t>
          </a:r>
          <a:r>
            <a:rPr lang="uz-Cyrl-UZ" dirty="0" smtClean="0"/>
            <a:t> esa - qoramolchilik, qo’ychilik, pillachilik, parandachilik, yilqichilik va boshqalarga bo’linadi. Har bir qishloq xo’jalik korxonasida bir necha tarmoq mavjud, ular orasida korxonaning maqsadi va vazifalarini, asosiy yo’nalishini ifoda etuvchi asosiy tarmoq mavjud bo’ladi. </a:t>
          </a:r>
          <a:endParaRPr lang="ru-RU" dirty="0"/>
        </a:p>
      </dgm:t>
    </dgm:pt>
    <dgm:pt modelId="{086A14FF-F074-4B01-A82D-218FC88304FF}" type="parTrans" cxnId="{9114DDD2-2B30-49A6-AB7D-CFB377BDC0C9}">
      <dgm:prSet/>
      <dgm:spPr/>
      <dgm:t>
        <a:bodyPr/>
        <a:lstStyle/>
        <a:p>
          <a:endParaRPr lang="ru-RU"/>
        </a:p>
      </dgm:t>
    </dgm:pt>
    <dgm:pt modelId="{470BE05B-E221-4B4D-A21F-7DE896491688}" type="sibTrans" cxnId="{9114DDD2-2B30-49A6-AB7D-CFB377BDC0C9}">
      <dgm:prSet/>
      <dgm:spPr/>
      <dgm:t>
        <a:bodyPr/>
        <a:lstStyle/>
        <a:p>
          <a:endParaRPr lang="ru-RU"/>
        </a:p>
      </dgm:t>
    </dgm:pt>
    <dgm:pt modelId="{C60DFC11-B683-48C3-9967-0042D3A448F9}" type="pres">
      <dgm:prSet presAssocID="{BD729BB2-538D-485C-A5D8-497263D9F0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5D7240-0A09-44C5-AADD-80408A006A22}" type="pres">
      <dgm:prSet presAssocID="{7FE61A58-64E8-49F3-B127-2CA910B1C0A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81F0AB-66A7-4D88-AE99-B01506EC387C}" type="presOf" srcId="{7FE61A58-64E8-49F3-B127-2CA910B1C0A3}" destId="{9C5D7240-0A09-44C5-AADD-80408A006A22}" srcOrd="0" destOrd="0" presId="urn:microsoft.com/office/officeart/2005/8/layout/vList2"/>
    <dgm:cxn modelId="{9114DDD2-2B30-49A6-AB7D-CFB377BDC0C9}" srcId="{BD729BB2-538D-485C-A5D8-497263D9F059}" destId="{7FE61A58-64E8-49F3-B127-2CA910B1C0A3}" srcOrd="0" destOrd="0" parTransId="{086A14FF-F074-4B01-A82D-218FC88304FF}" sibTransId="{470BE05B-E221-4B4D-A21F-7DE896491688}"/>
    <dgm:cxn modelId="{4CC860DF-675E-45A1-86A9-39728D99C405}" type="presOf" srcId="{BD729BB2-538D-485C-A5D8-497263D9F059}" destId="{C60DFC11-B683-48C3-9967-0042D3A448F9}" srcOrd="0" destOrd="0" presId="urn:microsoft.com/office/officeart/2005/8/layout/vList2"/>
    <dgm:cxn modelId="{6BA26550-9076-42AF-B302-4E455CB6289A}" type="presParOf" srcId="{C60DFC11-B683-48C3-9967-0042D3A448F9}" destId="{9C5D7240-0A09-44C5-AADD-80408A006A2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FA3D4C4-2F61-4FBD-8D8C-AAFCCF9A69DE}" type="doc">
      <dgm:prSet loTypeId="urn:microsoft.com/office/officeart/2005/8/layout/l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FC0F841-3D16-4056-BCE5-5C75FAA4BC8A}">
      <dgm:prSet/>
      <dgm:spPr/>
      <dgm:t>
        <a:bodyPr/>
        <a:lstStyle/>
        <a:p>
          <a:pPr rtl="0"/>
          <a:r>
            <a:rPr lang="en-US" dirty="0" err="1" smtClean="0"/>
            <a:t>Tarmoqlar</a:t>
          </a:r>
          <a:r>
            <a:rPr lang="en-US" dirty="0" smtClean="0"/>
            <a:t> </a:t>
          </a:r>
          <a:r>
            <a:rPr lang="uz-Cyrl-UZ" dirty="0" smtClean="0"/>
            <a:t>o’z navbatida </a:t>
          </a:r>
          <a:r>
            <a:rPr lang="en-US" dirty="0" err="1" smtClean="0"/>
            <a:t>quyidagi</a:t>
          </a:r>
          <a:r>
            <a:rPr lang="en-US" dirty="0" smtClean="0"/>
            <a:t> </a:t>
          </a:r>
          <a:r>
            <a:rPr lang="en-US" dirty="0" err="1" smtClean="0"/>
            <a:t>tarmoqlarga</a:t>
          </a:r>
          <a:r>
            <a:rPr lang="en-US" dirty="0" smtClean="0"/>
            <a:t> </a:t>
          </a:r>
          <a:r>
            <a:rPr lang="en-US" dirty="0" err="1" smtClean="0"/>
            <a:t>bo’linadi</a:t>
          </a:r>
          <a:r>
            <a:rPr lang="en-US" dirty="0" smtClean="0"/>
            <a:t>. </a:t>
          </a:r>
          <a:endParaRPr lang="ru-RU" dirty="0"/>
        </a:p>
      </dgm:t>
    </dgm:pt>
    <dgm:pt modelId="{8AC6EE38-AF7F-4A12-9FD7-B88CAA0F902B}" type="parTrans" cxnId="{70F8DBAA-10CF-4F15-8CD5-05618BEA41A9}">
      <dgm:prSet/>
      <dgm:spPr/>
      <dgm:t>
        <a:bodyPr/>
        <a:lstStyle/>
        <a:p>
          <a:endParaRPr lang="ru-RU"/>
        </a:p>
      </dgm:t>
    </dgm:pt>
    <dgm:pt modelId="{4902494F-DAEB-455C-A46B-E9E540F00745}" type="sibTrans" cxnId="{70F8DBAA-10CF-4F15-8CD5-05618BEA41A9}">
      <dgm:prSet/>
      <dgm:spPr/>
      <dgm:t>
        <a:bodyPr/>
        <a:lstStyle/>
        <a:p>
          <a:endParaRPr lang="ru-RU"/>
        </a:p>
      </dgm:t>
    </dgm:pt>
    <dgm:pt modelId="{4D3F6B8C-A55D-440F-993E-BA25E3DB6215}" type="pres">
      <dgm:prSet presAssocID="{AFA3D4C4-2F61-4FBD-8D8C-AAFCCF9A69DE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4C6E71F-D1D9-40EC-B3B4-BB405A2FAF60}" type="pres">
      <dgm:prSet presAssocID="{AFC0F841-3D16-4056-BCE5-5C75FAA4BC8A}" presName="horFlow" presStyleCnt="0"/>
      <dgm:spPr/>
    </dgm:pt>
    <dgm:pt modelId="{8B24D645-CE1B-4F41-B388-3926B1FDA3B4}" type="pres">
      <dgm:prSet presAssocID="{AFC0F841-3D16-4056-BCE5-5C75FAA4BC8A}" presName="bigChev" presStyleLbl="node1" presStyleIdx="0" presStyleCnt="1" custScaleX="289595"/>
      <dgm:spPr/>
      <dgm:t>
        <a:bodyPr/>
        <a:lstStyle/>
        <a:p>
          <a:endParaRPr lang="ru-RU"/>
        </a:p>
      </dgm:t>
    </dgm:pt>
  </dgm:ptLst>
  <dgm:cxnLst>
    <dgm:cxn modelId="{70F8DBAA-10CF-4F15-8CD5-05618BEA41A9}" srcId="{AFA3D4C4-2F61-4FBD-8D8C-AAFCCF9A69DE}" destId="{AFC0F841-3D16-4056-BCE5-5C75FAA4BC8A}" srcOrd="0" destOrd="0" parTransId="{8AC6EE38-AF7F-4A12-9FD7-B88CAA0F902B}" sibTransId="{4902494F-DAEB-455C-A46B-E9E540F00745}"/>
    <dgm:cxn modelId="{88C07EE0-0E9F-401E-BFF2-5C80806A4125}" type="presOf" srcId="{AFC0F841-3D16-4056-BCE5-5C75FAA4BC8A}" destId="{8B24D645-CE1B-4F41-B388-3926B1FDA3B4}" srcOrd="0" destOrd="0" presId="urn:microsoft.com/office/officeart/2005/8/layout/lProcess3"/>
    <dgm:cxn modelId="{62B96222-B545-4233-9A67-9825EDEC1FDD}" type="presOf" srcId="{AFA3D4C4-2F61-4FBD-8D8C-AAFCCF9A69DE}" destId="{4D3F6B8C-A55D-440F-993E-BA25E3DB6215}" srcOrd="0" destOrd="0" presId="urn:microsoft.com/office/officeart/2005/8/layout/lProcess3"/>
    <dgm:cxn modelId="{714870EA-8050-475B-9658-A7636C603789}" type="presParOf" srcId="{4D3F6B8C-A55D-440F-993E-BA25E3DB6215}" destId="{24C6E71F-D1D9-40EC-B3B4-BB405A2FAF60}" srcOrd="0" destOrd="0" presId="urn:microsoft.com/office/officeart/2005/8/layout/lProcess3"/>
    <dgm:cxn modelId="{43204C5C-A418-4426-B775-DCCBDAF6D739}" type="presParOf" srcId="{24C6E71F-D1D9-40EC-B3B4-BB405A2FAF60}" destId="{8B24D645-CE1B-4F41-B388-3926B1FDA3B4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EA6FAD5-0381-4EFD-B49C-8A39D8130FF5}" type="doc">
      <dgm:prSet loTypeId="urn:microsoft.com/office/officeart/2005/8/layout/process1" loCatId="process" qsTypeId="urn:microsoft.com/office/officeart/2005/8/quickstyle/3d2" qsCatId="3D" csTypeId="urn:microsoft.com/office/officeart/2005/8/colors/colorful1#15" csCatId="colorful" phldr="1"/>
      <dgm:spPr/>
      <dgm:t>
        <a:bodyPr/>
        <a:lstStyle/>
        <a:p>
          <a:endParaRPr lang="ru-RU"/>
        </a:p>
      </dgm:t>
    </dgm:pt>
    <dgm:pt modelId="{9D40B2B6-1BA9-4AD7-86C9-2F61333F915A}">
      <dgm:prSet custT="1"/>
      <dgm:spPr/>
      <dgm:t>
        <a:bodyPr/>
        <a:lstStyle/>
        <a:p>
          <a:pPr rtl="0"/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tarmoq</a:t>
          </a:r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17DED1D2-6ECD-4A05-A0C0-1F5385DD5880}" type="parTrans" cxnId="{8F99D175-04DB-4227-9FCA-196DE4255548}">
      <dgm:prSet/>
      <dgm:spPr/>
      <dgm:t>
        <a:bodyPr/>
        <a:lstStyle/>
        <a:p>
          <a:endParaRPr lang="ru-RU"/>
        </a:p>
      </dgm:t>
    </dgm:pt>
    <dgm:pt modelId="{64C99607-5BC6-4DDA-BF8B-8C5620DC936E}" type="sibTrans" cxnId="{8F99D175-04DB-4227-9FCA-196DE4255548}">
      <dgm:prSet/>
      <dgm:spPr/>
      <dgm:t>
        <a:bodyPr/>
        <a:lstStyle/>
        <a:p>
          <a:endParaRPr lang="ru-RU"/>
        </a:p>
      </dgm:t>
    </dgm:pt>
    <dgm:pt modelId="{93D00C23-1BA0-49F2-87CE-866D2CBE2E18}">
      <dgm:prSet custT="1"/>
      <dgm:spPr/>
      <dgm:t>
        <a:bodyPr/>
        <a:lstStyle/>
        <a:p>
          <a:pPr rtl="0"/>
          <a:r>
            <a:rPr lang="en-US" sz="3200" dirty="0" err="1" smtClean="0"/>
            <a:t>Qo’shimcha</a:t>
          </a:r>
          <a:r>
            <a:rPr lang="en-US" sz="3200" dirty="0" smtClean="0"/>
            <a:t> </a:t>
          </a:r>
          <a:r>
            <a:rPr lang="en-US" sz="3200" dirty="0" err="1" smtClean="0"/>
            <a:t>tarmoq</a:t>
          </a:r>
          <a:r>
            <a:rPr lang="en-US" sz="3200" dirty="0" smtClean="0"/>
            <a:t> </a:t>
          </a:r>
          <a:endParaRPr lang="ru-RU" sz="3200" dirty="0"/>
        </a:p>
      </dgm:t>
    </dgm:pt>
    <dgm:pt modelId="{126011AB-0780-4F33-8364-5558CFDBAEC3}" type="parTrans" cxnId="{134DB0ED-EF0E-49CE-8EB2-E7DB46EDAFAF}">
      <dgm:prSet/>
      <dgm:spPr/>
      <dgm:t>
        <a:bodyPr/>
        <a:lstStyle/>
        <a:p>
          <a:endParaRPr lang="ru-RU"/>
        </a:p>
      </dgm:t>
    </dgm:pt>
    <dgm:pt modelId="{22286D03-D904-4281-8706-0814E384BE1E}" type="sibTrans" cxnId="{134DB0ED-EF0E-49CE-8EB2-E7DB46EDAFAF}">
      <dgm:prSet/>
      <dgm:spPr/>
      <dgm:t>
        <a:bodyPr/>
        <a:lstStyle/>
        <a:p>
          <a:endParaRPr lang="ru-RU"/>
        </a:p>
      </dgm:t>
    </dgm:pt>
    <dgm:pt modelId="{F1266F50-5CE0-4337-AFD5-4DC662E8E12B}">
      <dgm:prSet/>
      <dgm:spPr/>
      <dgm:t>
        <a:bodyPr/>
        <a:lstStyle/>
        <a:p>
          <a:pPr rtl="0"/>
          <a:r>
            <a:rPr lang="en-US" dirty="0" err="1" smtClean="0"/>
            <a:t>yordamchi</a:t>
          </a:r>
          <a:r>
            <a:rPr lang="en-US" dirty="0" smtClean="0"/>
            <a:t> </a:t>
          </a:r>
          <a:r>
            <a:rPr lang="en-US" dirty="0" err="1" smtClean="0"/>
            <a:t>tarmoq</a:t>
          </a:r>
          <a:r>
            <a:rPr lang="en-US" dirty="0" smtClean="0"/>
            <a:t> </a:t>
          </a:r>
          <a:endParaRPr lang="ru-RU" dirty="0"/>
        </a:p>
      </dgm:t>
    </dgm:pt>
    <dgm:pt modelId="{2913BFFB-6FAA-4C58-867B-03BF6DA4C847}" type="parTrans" cxnId="{C3C38718-8532-4FF3-879E-A202164D5E7F}">
      <dgm:prSet/>
      <dgm:spPr/>
      <dgm:t>
        <a:bodyPr/>
        <a:lstStyle/>
        <a:p>
          <a:endParaRPr lang="ru-RU"/>
        </a:p>
      </dgm:t>
    </dgm:pt>
    <dgm:pt modelId="{2A1C0B0D-31EE-48EB-8F23-4EBDC47BCC54}" type="sibTrans" cxnId="{C3C38718-8532-4FF3-879E-A202164D5E7F}">
      <dgm:prSet/>
      <dgm:spPr/>
      <dgm:t>
        <a:bodyPr/>
        <a:lstStyle/>
        <a:p>
          <a:endParaRPr lang="ru-RU"/>
        </a:p>
      </dgm:t>
    </dgm:pt>
    <dgm:pt modelId="{68918DE6-3A28-4C9A-A2EA-EAFC20758F10}" type="pres">
      <dgm:prSet presAssocID="{EEA6FAD5-0381-4EFD-B49C-8A39D8130FF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86AC07-71B8-4EF9-93DE-57C32E22B2B3}" type="pres">
      <dgm:prSet presAssocID="{9D40B2B6-1BA9-4AD7-86C9-2F61333F915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E7EF7D-183D-4C50-B438-009DA71BC1DE}" type="pres">
      <dgm:prSet presAssocID="{64C99607-5BC6-4DDA-BF8B-8C5620DC936E}" presName="sibTrans" presStyleLbl="sibTrans2D1" presStyleIdx="0" presStyleCnt="2"/>
      <dgm:spPr/>
      <dgm:t>
        <a:bodyPr/>
        <a:lstStyle/>
        <a:p>
          <a:endParaRPr lang="ru-RU"/>
        </a:p>
      </dgm:t>
    </dgm:pt>
    <dgm:pt modelId="{7A220F5E-2A75-43D8-8F7A-6AAC961C1408}" type="pres">
      <dgm:prSet presAssocID="{64C99607-5BC6-4DDA-BF8B-8C5620DC936E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83A870E6-97F0-46FD-9AAA-8A3009BD5486}" type="pres">
      <dgm:prSet presAssocID="{93D00C23-1BA0-49F2-87CE-866D2CBE2E18}" presName="node" presStyleLbl="node1" presStyleIdx="1" presStyleCnt="3" custScaleX="129094" custLinFactNeighborX="8422" custLinFactNeighborY="-9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526A25-9B1C-4CC0-9DD0-A99137009882}" type="pres">
      <dgm:prSet presAssocID="{22286D03-D904-4281-8706-0814E384BE1E}" presName="sibTrans" presStyleLbl="sibTrans2D1" presStyleIdx="1" presStyleCnt="2"/>
      <dgm:spPr/>
      <dgm:t>
        <a:bodyPr/>
        <a:lstStyle/>
        <a:p>
          <a:endParaRPr lang="ru-RU"/>
        </a:p>
      </dgm:t>
    </dgm:pt>
    <dgm:pt modelId="{1DF786F6-9BA9-442E-984F-8640C18937F0}" type="pres">
      <dgm:prSet presAssocID="{22286D03-D904-4281-8706-0814E384BE1E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0F5ADF72-6CA7-40B3-84E2-56B0B0D63D0F}" type="pres">
      <dgm:prSet presAssocID="{F1266F50-5CE0-4337-AFD5-4DC662E8E12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FA7705-AB29-4FD9-80AA-5ED34D6BE741}" type="presOf" srcId="{64C99607-5BC6-4DDA-BF8B-8C5620DC936E}" destId="{4DE7EF7D-183D-4C50-B438-009DA71BC1DE}" srcOrd="0" destOrd="0" presId="urn:microsoft.com/office/officeart/2005/8/layout/process1"/>
    <dgm:cxn modelId="{C3C38718-8532-4FF3-879E-A202164D5E7F}" srcId="{EEA6FAD5-0381-4EFD-B49C-8A39D8130FF5}" destId="{F1266F50-5CE0-4337-AFD5-4DC662E8E12B}" srcOrd="2" destOrd="0" parTransId="{2913BFFB-6FAA-4C58-867B-03BF6DA4C847}" sibTransId="{2A1C0B0D-31EE-48EB-8F23-4EBDC47BCC54}"/>
    <dgm:cxn modelId="{134DB0ED-EF0E-49CE-8EB2-E7DB46EDAFAF}" srcId="{EEA6FAD5-0381-4EFD-B49C-8A39D8130FF5}" destId="{93D00C23-1BA0-49F2-87CE-866D2CBE2E18}" srcOrd="1" destOrd="0" parTransId="{126011AB-0780-4F33-8364-5558CFDBAEC3}" sibTransId="{22286D03-D904-4281-8706-0814E384BE1E}"/>
    <dgm:cxn modelId="{50B4DCE5-B6E5-4A0A-8265-2B19414F3ECF}" type="presOf" srcId="{22286D03-D904-4281-8706-0814E384BE1E}" destId="{74526A25-9B1C-4CC0-9DD0-A99137009882}" srcOrd="0" destOrd="0" presId="urn:microsoft.com/office/officeart/2005/8/layout/process1"/>
    <dgm:cxn modelId="{8F221CF4-88B4-4A3B-83D2-E390A5961189}" type="presOf" srcId="{EEA6FAD5-0381-4EFD-B49C-8A39D8130FF5}" destId="{68918DE6-3A28-4C9A-A2EA-EAFC20758F10}" srcOrd="0" destOrd="0" presId="urn:microsoft.com/office/officeart/2005/8/layout/process1"/>
    <dgm:cxn modelId="{8F99D175-04DB-4227-9FCA-196DE4255548}" srcId="{EEA6FAD5-0381-4EFD-B49C-8A39D8130FF5}" destId="{9D40B2B6-1BA9-4AD7-86C9-2F61333F915A}" srcOrd="0" destOrd="0" parTransId="{17DED1D2-6ECD-4A05-A0C0-1F5385DD5880}" sibTransId="{64C99607-5BC6-4DDA-BF8B-8C5620DC936E}"/>
    <dgm:cxn modelId="{4B23DEAC-5C02-49EC-BFCB-40E580DFDDF4}" type="presOf" srcId="{93D00C23-1BA0-49F2-87CE-866D2CBE2E18}" destId="{83A870E6-97F0-46FD-9AAA-8A3009BD5486}" srcOrd="0" destOrd="0" presId="urn:microsoft.com/office/officeart/2005/8/layout/process1"/>
    <dgm:cxn modelId="{B8686CC0-D283-427A-84AF-7D6404716A5B}" type="presOf" srcId="{64C99607-5BC6-4DDA-BF8B-8C5620DC936E}" destId="{7A220F5E-2A75-43D8-8F7A-6AAC961C1408}" srcOrd="1" destOrd="0" presId="urn:microsoft.com/office/officeart/2005/8/layout/process1"/>
    <dgm:cxn modelId="{9A158C0D-D24F-4F8F-846D-30B7F7ED683C}" type="presOf" srcId="{F1266F50-5CE0-4337-AFD5-4DC662E8E12B}" destId="{0F5ADF72-6CA7-40B3-84E2-56B0B0D63D0F}" srcOrd="0" destOrd="0" presId="urn:microsoft.com/office/officeart/2005/8/layout/process1"/>
    <dgm:cxn modelId="{8B74B8DD-7A9C-4482-B679-168E19AD21B6}" type="presOf" srcId="{22286D03-D904-4281-8706-0814E384BE1E}" destId="{1DF786F6-9BA9-442E-984F-8640C18937F0}" srcOrd="1" destOrd="0" presId="urn:microsoft.com/office/officeart/2005/8/layout/process1"/>
    <dgm:cxn modelId="{EDD38BD9-C9CC-4321-A766-9CC12A936EC6}" type="presOf" srcId="{9D40B2B6-1BA9-4AD7-86C9-2F61333F915A}" destId="{0286AC07-71B8-4EF9-93DE-57C32E22B2B3}" srcOrd="0" destOrd="0" presId="urn:microsoft.com/office/officeart/2005/8/layout/process1"/>
    <dgm:cxn modelId="{461440F2-4675-4BF2-824B-79BF70B9817E}" type="presParOf" srcId="{68918DE6-3A28-4C9A-A2EA-EAFC20758F10}" destId="{0286AC07-71B8-4EF9-93DE-57C32E22B2B3}" srcOrd="0" destOrd="0" presId="urn:microsoft.com/office/officeart/2005/8/layout/process1"/>
    <dgm:cxn modelId="{F03274B5-59F9-4CF2-BACD-D1AF3B735DB4}" type="presParOf" srcId="{68918DE6-3A28-4C9A-A2EA-EAFC20758F10}" destId="{4DE7EF7D-183D-4C50-B438-009DA71BC1DE}" srcOrd="1" destOrd="0" presId="urn:microsoft.com/office/officeart/2005/8/layout/process1"/>
    <dgm:cxn modelId="{7BB8B2F2-6739-4161-AC54-42E15A041634}" type="presParOf" srcId="{4DE7EF7D-183D-4C50-B438-009DA71BC1DE}" destId="{7A220F5E-2A75-43D8-8F7A-6AAC961C1408}" srcOrd="0" destOrd="0" presId="urn:microsoft.com/office/officeart/2005/8/layout/process1"/>
    <dgm:cxn modelId="{DCE655B8-4745-4E75-B5EB-A6ED83E41372}" type="presParOf" srcId="{68918DE6-3A28-4C9A-A2EA-EAFC20758F10}" destId="{83A870E6-97F0-46FD-9AAA-8A3009BD5486}" srcOrd="2" destOrd="0" presId="urn:microsoft.com/office/officeart/2005/8/layout/process1"/>
    <dgm:cxn modelId="{7806A59C-53DC-4F4E-8A32-66AC378C6B80}" type="presParOf" srcId="{68918DE6-3A28-4C9A-A2EA-EAFC20758F10}" destId="{74526A25-9B1C-4CC0-9DD0-A99137009882}" srcOrd="3" destOrd="0" presId="urn:microsoft.com/office/officeart/2005/8/layout/process1"/>
    <dgm:cxn modelId="{AE5BFE7B-99ED-454D-A4D1-6BDEA330C4AB}" type="presParOf" srcId="{74526A25-9B1C-4CC0-9DD0-A99137009882}" destId="{1DF786F6-9BA9-442E-984F-8640C18937F0}" srcOrd="0" destOrd="0" presId="urn:microsoft.com/office/officeart/2005/8/layout/process1"/>
    <dgm:cxn modelId="{683906AF-246E-4D91-B9A0-F1428BD93F45}" type="presParOf" srcId="{68918DE6-3A28-4C9A-A2EA-EAFC20758F10}" destId="{0F5ADF72-6CA7-40B3-84E2-56B0B0D63D0F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7C7420A-E9CF-490B-9B77-743DD3758FE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5AFF27-5248-4030-948F-135691C51FC8}">
      <dgm:prSet/>
      <dgm:spPr/>
      <dgm:t>
        <a:bodyPr/>
        <a:lstStyle/>
        <a:p>
          <a:pPr rtl="0"/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tarmoq</a:t>
          </a:r>
          <a:r>
            <a:rPr lang="en-US" dirty="0" smtClean="0"/>
            <a:t> </a:t>
          </a:r>
          <a:endParaRPr lang="ru-RU" dirty="0"/>
        </a:p>
      </dgm:t>
    </dgm:pt>
    <dgm:pt modelId="{E0BF3AEC-20FC-438C-AD01-AFA86ABB4764}" type="parTrans" cxnId="{5B49AA0D-29A8-48C3-8B36-4ABCE9828E3E}">
      <dgm:prSet/>
      <dgm:spPr/>
      <dgm:t>
        <a:bodyPr/>
        <a:lstStyle/>
        <a:p>
          <a:endParaRPr lang="ru-RU"/>
        </a:p>
      </dgm:t>
    </dgm:pt>
    <dgm:pt modelId="{BF404115-F504-4DCB-B8B5-0182E640F967}" type="sibTrans" cxnId="{5B49AA0D-29A8-48C3-8B36-4ABCE9828E3E}">
      <dgm:prSet/>
      <dgm:spPr/>
      <dgm:t>
        <a:bodyPr/>
        <a:lstStyle/>
        <a:p>
          <a:endParaRPr lang="ru-RU"/>
        </a:p>
      </dgm:t>
    </dgm:pt>
    <dgm:pt modelId="{844743AA-B7C7-4248-A3B4-D93139A7E7F0}" type="pres">
      <dgm:prSet presAssocID="{D7C7420A-E9CF-490B-9B77-743DD3758F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7EFCC9-61E7-42A9-9D44-679D8BAFE698}" type="pres">
      <dgm:prSet presAssocID="{3C5AFF27-5248-4030-948F-135691C51FC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B6C2BD-256A-499A-93FE-860942A778A9}" type="presOf" srcId="{D7C7420A-E9CF-490B-9B77-743DD3758FE6}" destId="{844743AA-B7C7-4248-A3B4-D93139A7E7F0}" srcOrd="0" destOrd="0" presId="urn:microsoft.com/office/officeart/2005/8/layout/vList2"/>
    <dgm:cxn modelId="{4C65934D-F7D0-428D-B81A-F2351568CE77}" type="presOf" srcId="{3C5AFF27-5248-4030-948F-135691C51FC8}" destId="{8A7EFCC9-61E7-42A9-9D44-679D8BAFE698}" srcOrd="0" destOrd="0" presId="urn:microsoft.com/office/officeart/2005/8/layout/vList2"/>
    <dgm:cxn modelId="{5B49AA0D-29A8-48C3-8B36-4ABCE9828E3E}" srcId="{D7C7420A-E9CF-490B-9B77-743DD3758FE6}" destId="{3C5AFF27-5248-4030-948F-135691C51FC8}" srcOrd="0" destOrd="0" parTransId="{E0BF3AEC-20FC-438C-AD01-AFA86ABB4764}" sibTransId="{BF404115-F504-4DCB-B8B5-0182E640F967}"/>
    <dgm:cxn modelId="{8D47F485-B383-4A7A-84EE-B6A56FD31054}" type="presParOf" srcId="{844743AA-B7C7-4248-A3B4-D93139A7E7F0}" destId="{8A7EFCC9-61E7-42A9-9D44-679D8BAFE69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1AA3CAD-16B2-48B1-8CD4-31A19C98EEA4}" type="doc">
      <dgm:prSet loTypeId="urn:microsoft.com/office/officeart/2005/8/layout/lProcess3" loCatId="process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28E4711-0F29-4D39-8D5F-3567425B1990}">
      <dgm:prSet/>
      <dgm:spPr/>
      <dgm:t>
        <a:bodyPr/>
        <a:lstStyle/>
        <a:p>
          <a:pPr rtl="0"/>
          <a:r>
            <a:rPr lang="en-US" dirty="0" err="1" smtClean="0"/>
            <a:t>korxonada</a:t>
          </a:r>
          <a:r>
            <a:rPr lang="en-US" dirty="0" smtClean="0"/>
            <a:t>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chiqariladigan</a:t>
          </a:r>
          <a:r>
            <a:rPr lang="en-US" dirty="0" smtClean="0"/>
            <a:t> </a:t>
          </a:r>
          <a:r>
            <a:rPr lang="en-US" dirty="0" err="1" smtClean="0"/>
            <a:t>tovar</a:t>
          </a:r>
          <a:r>
            <a:rPr lang="en-US" dirty="0" smtClean="0"/>
            <a:t> </a:t>
          </a:r>
          <a:r>
            <a:rPr lang="en-US" dirty="0" err="1" smtClean="0"/>
            <a:t>maxsulotining</a:t>
          </a:r>
          <a:r>
            <a:rPr lang="en-US" dirty="0" smtClean="0"/>
            <a:t> 2</a:t>
          </a:r>
          <a:r>
            <a:rPr lang="uz-Cyrl-UZ" dirty="0" smtClean="0"/>
            <a:t>/</a:t>
          </a:r>
          <a:r>
            <a:rPr lang="en-US" dirty="0" smtClean="0"/>
            <a:t>3 (</a:t>
          </a:r>
          <a:r>
            <a:rPr lang="en-US" dirty="0" err="1" smtClean="0"/>
            <a:t>uchdan</a:t>
          </a:r>
          <a:r>
            <a:rPr lang="en-US" dirty="0" smtClean="0"/>
            <a:t> </a:t>
          </a:r>
          <a:r>
            <a:rPr lang="en-US" dirty="0" err="1" smtClean="0"/>
            <a:t>ikki</a:t>
          </a:r>
          <a:r>
            <a:rPr lang="en-US" dirty="0" smtClean="0"/>
            <a:t>) </a:t>
          </a:r>
          <a:r>
            <a:rPr lang="en-US" dirty="0" err="1" smtClean="0"/>
            <a:t>qismini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66 </a:t>
          </a:r>
          <a:r>
            <a:rPr lang="en-US" dirty="0" err="1" smtClean="0"/>
            <a:t>foizidan</a:t>
          </a:r>
          <a:r>
            <a:rPr lang="en-US" dirty="0" smtClean="0"/>
            <a:t>  </a:t>
          </a:r>
          <a:r>
            <a:rPr lang="en-US" dirty="0" err="1" smtClean="0"/>
            <a:t>ortigini</a:t>
          </a:r>
          <a:r>
            <a:rPr lang="en-US" dirty="0" smtClean="0"/>
            <a:t>  </a:t>
          </a:r>
          <a:r>
            <a:rPr lang="en-US" dirty="0" err="1" smtClean="0"/>
            <a:t>berishi</a:t>
          </a:r>
          <a:r>
            <a:rPr lang="en-US" dirty="0" smtClean="0"/>
            <a:t> </a:t>
          </a:r>
          <a:r>
            <a:rPr lang="en-US" dirty="0" err="1" smtClean="0"/>
            <a:t>lozim</a:t>
          </a:r>
          <a:r>
            <a:rPr lang="en-US" dirty="0" smtClean="0"/>
            <a:t>.  U </a:t>
          </a:r>
          <a:r>
            <a:rPr lang="en-US" dirty="0" err="1" smtClean="0"/>
            <a:t>xo’jalikning</a:t>
          </a:r>
          <a:r>
            <a:rPr lang="en-US" dirty="0" smtClean="0"/>
            <a:t> </a:t>
          </a:r>
          <a:r>
            <a:rPr lang="en-US" dirty="0" err="1" smtClean="0"/>
            <a:t>ixtisoslashganligini</a:t>
          </a:r>
          <a:r>
            <a:rPr lang="en-US" dirty="0" smtClean="0"/>
            <a:t> </a:t>
          </a:r>
          <a:r>
            <a:rPr lang="en-US" dirty="0" err="1" smtClean="0"/>
            <a:t>belgilaydi</a:t>
          </a:r>
          <a:r>
            <a:rPr lang="en-US" dirty="0" smtClean="0"/>
            <a:t>,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chiqarish</a:t>
          </a:r>
          <a:r>
            <a:rPr lang="en-US" dirty="0" smtClean="0"/>
            <a:t>  </a:t>
          </a:r>
          <a:r>
            <a:rPr lang="en-US" dirty="0" err="1" smtClean="0"/>
            <a:t>tarkibi</a:t>
          </a:r>
          <a:r>
            <a:rPr lang="en-US" dirty="0" smtClean="0"/>
            <a:t> </a:t>
          </a:r>
          <a:r>
            <a:rPr lang="en-US" dirty="0" err="1" smtClean="0"/>
            <a:t>shu</a:t>
          </a:r>
          <a:r>
            <a:rPr lang="en-US" dirty="0" smtClean="0"/>
            <a:t>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tarmoqqa</a:t>
          </a:r>
          <a:r>
            <a:rPr lang="en-US" dirty="0" smtClean="0"/>
            <a:t> </a:t>
          </a:r>
          <a:r>
            <a:rPr lang="en-US" smtClean="0"/>
            <a:t>bog’liq</a:t>
          </a:r>
          <a:r>
            <a:rPr lang="en-US" dirty="0" smtClean="0"/>
            <a:t>.</a:t>
          </a:r>
          <a:endParaRPr lang="ru-RU" dirty="0"/>
        </a:p>
      </dgm:t>
    </dgm:pt>
    <dgm:pt modelId="{9AB89021-0206-41A8-9A01-8E3FAA94D034}" type="parTrans" cxnId="{72AE501C-0B6A-4B44-946F-72A7558E38EB}">
      <dgm:prSet/>
      <dgm:spPr/>
      <dgm:t>
        <a:bodyPr/>
        <a:lstStyle/>
        <a:p>
          <a:endParaRPr lang="ru-RU"/>
        </a:p>
      </dgm:t>
    </dgm:pt>
    <dgm:pt modelId="{1B95F289-6FB4-42AC-81AC-2653FE018BFB}" type="sibTrans" cxnId="{72AE501C-0B6A-4B44-946F-72A7558E38EB}">
      <dgm:prSet/>
      <dgm:spPr/>
      <dgm:t>
        <a:bodyPr/>
        <a:lstStyle/>
        <a:p>
          <a:endParaRPr lang="ru-RU"/>
        </a:p>
      </dgm:t>
    </dgm:pt>
    <dgm:pt modelId="{0AD879E3-C411-4915-AC22-5C150D90F9D0}" type="pres">
      <dgm:prSet presAssocID="{91AA3CAD-16B2-48B1-8CD4-31A19C98EE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303360F-3194-4277-BB52-D5F8E2E9E75C}" type="pres">
      <dgm:prSet presAssocID="{D28E4711-0F29-4D39-8D5F-3567425B1990}" presName="horFlow" presStyleCnt="0"/>
      <dgm:spPr/>
    </dgm:pt>
    <dgm:pt modelId="{DD713DCF-FCB2-40D0-BE0F-9422E1C166E5}" type="pres">
      <dgm:prSet presAssocID="{D28E4711-0F29-4D39-8D5F-3567425B1990}" presName="bigChev" presStyleLbl="node1" presStyleIdx="0" presStyleCnt="1" custScaleY="124827"/>
      <dgm:spPr/>
      <dgm:t>
        <a:bodyPr/>
        <a:lstStyle/>
        <a:p>
          <a:endParaRPr lang="ru-RU"/>
        </a:p>
      </dgm:t>
    </dgm:pt>
  </dgm:ptLst>
  <dgm:cxnLst>
    <dgm:cxn modelId="{95B23EFF-CF92-412D-B746-A005D8EE13A9}" type="presOf" srcId="{91AA3CAD-16B2-48B1-8CD4-31A19C98EEA4}" destId="{0AD879E3-C411-4915-AC22-5C150D90F9D0}" srcOrd="0" destOrd="0" presId="urn:microsoft.com/office/officeart/2005/8/layout/lProcess3"/>
    <dgm:cxn modelId="{72AE501C-0B6A-4B44-946F-72A7558E38EB}" srcId="{91AA3CAD-16B2-48B1-8CD4-31A19C98EEA4}" destId="{D28E4711-0F29-4D39-8D5F-3567425B1990}" srcOrd="0" destOrd="0" parTransId="{9AB89021-0206-41A8-9A01-8E3FAA94D034}" sibTransId="{1B95F289-6FB4-42AC-81AC-2653FE018BFB}"/>
    <dgm:cxn modelId="{AC38FFFF-BA36-46A7-BC3E-427B9CBD3322}" type="presOf" srcId="{D28E4711-0F29-4D39-8D5F-3567425B1990}" destId="{DD713DCF-FCB2-40D0-BE0F-9422E1C166E5}" srcOrd="0" destOrd="0" presId="urn:microsoft.com/office/officeart/2005/8/layout/lProcess3"/>
    <dgm:cxn modelId="{F1282B3B-85C4-4328-B8F0-2E0027A88A81}" type="presParOf" srcId="{0AD879E3-C411-4915-AC22-5C150D90F9D0}" destId="{9303360F-3194-4277-BB52-D5F8E2E9E75C}" srcOrd="0" destOrd="0" presId="urn:microsoft.com/office/officeart/2005/8/layout/lProcess3"/>
    <dgm:cxn modelId="{F5232F5B-A488-4F5B-B62B-4EC35119A567}" type="presParOf" srcId="{9303360F-3194-4277-BB52-D5F8E2E9E75C}" destId="{DD713DCF-FCB2-40D0-BE0F-9422E1C166E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7C7420A-E9CF-490B-9B77-743DD3758FE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5AFF27-5248-4030-948F-135691C51FC8}">
      <dgm:prSet/>
      <dgm:spPr/>
      <dgm:t>
        <a:bodyPr/>
        <a:lstStyle/>
        <a:p>
          <a:pPr rtl="0"/>
          <a:r>
            <a:rPr lang="en-US" dirty="0" err="1" smtClean="0"/>
            <a:t>Qo’shimcha</a:t>
          </a:r>
          <a:r>
            <a:rPr lang="en-US" dirty="0" smtClean="0"/>
            <a:t> </a:t>
          </a:r>
          <a:r>
            <a:rPr lang="en-US" dirty="0" err="1" smtClean="0"/>
            <a:t>tarmoq</a:t>
          </a:r>
          <a:r>
            <a:rPr lang="en-US" dirty="0" smtClean="0"/>
            <a:t> </a:t>
          </a:r>
          <a:endParaRPr lang="ru-RU" dirty="0"/>
        </a:p>
      </dgm:t>
    </dgm:pt>
    <dgm:pt modelId="{E0BF3AEC-20FC-438C-AD01-AFA86ABB4764}" type="parTrans" cxnId="{5B49AA0D-29A8-48C3-8B36-4ABCE9828E3E}">
      <dgm:prSet/>
      <dgm:spPr/>
      <dgm:t>
        <a:bodyPr/>
        <a:lstStyle/>
        <a:p>
          <a:endParaRPr lang="ru-RU"/>
        </a:p>
      </dgm:t>
    </dgm:pt>
    <dgm:pt modelId="{BF404115-F504-4DCB-B8B5-0182E640F967}" type="sibTrans" cxnId="{5B49AA0D-29A8-48C3-8B36-4ABCE9828E3E}">
      <dgm:prSet/>
      <dgm:spPr/>
      <dgm:t>
        <a:bodyPr/>
        <a:lstStyle/>
        <a:p>
          <a:endParaRPr lang="ru-RU"/>
        </a:p>
      </dgm:t>
    </dgm:pt>
    <dgm:pt modelId="{844743AA-B7C7-4248-A3B4-D93139A7E7F0}" type="pres">
      <dgm:prSet presAssocID="{D7C7420A-E9CF-490B-9B77-743DD3758F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7EFCC9-61E7-42A9-9D44-679D8BAFE698}" type="pres">
      <dgm:prSet presAssocID="{3C5AFF27-5248-4030-948F-135691C51FC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42EDDC-A085-45C6-97A6-213FF16C9E09}" type="presOf" srcId="{D7C7420A-E9CF-490B-9B77-743DD3758FE6}" destId="{844743AA-B7C7-4248-A3B4-D93139A7E7F0}" srcOrd="0" destOrd="0" presId="urn:microsoft.com/office/officeart/2005/8/layout/vList2"/>
    <dgm:cxn modelId="{14CBE62C-F5FA-49EE-BFE0-D0E8E34BD7C2}" type="presOf" srcId="{3C5AFF27-5248-4030-948F-135691C51FC8}" destId="{8A7EFCC9-61E7-42A9-9D44-679D8BAFE698}" srcOrd="0" destOrd="0" presId="urn:microsoft.com/office/officeart/2005/8/layout/vList2"/>
    <dgm:cxn modelId="{5B49AA0D-29A8-48C3-8B36-4ABCE9828E3E}" srcId="{D7C7420A-E9CF-490B-9B77-743DD3758FE6}" destId="{3C5AFF27-5248-4030-948F-135691C51FC8}" srcOrd="0" destOrd="0" parTransId="{E0BF3AEC-20FC-438C-AD01-AFA86ABB4764}" sibTransId="{BF404115-F504-4DCB-B8B5-0182E640F967}"/>
    <dgm:cxn modelId="{B71E0935-4759-4DFF-A0E5-E21E8FA3A83C}" type="presParOf" srcId="{844743AA-B7C7-4248-A3B4-D93139A7E7F0}" destId="{8A7EFCC9-61E7-42A9-9D44-679D8BAFE69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1AA3CAD-16B2-48B1-8CD4-31A19C98EEA4}" type="doc">
      <dgm:prSet loTypeId="urn:microsoft.com/office/officeart/2005/8/layout/lProcess3" loCatId="process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28E4711-0F29-4D39-8D5F-3567425B1990}">
      <dgm:prSet/>
      <dgm:spPr>
        <a:solidFill>
          <a:srgbClr val="FFFF00"/>
        </a:solidFill>
        <a:ln>
          <a:solidFill>
            <a:schemeClr val="bg1"/>
          </a:solidFill>
        </a:ln>
      </dgm:spPr>
      <dgm:t>
        <a:bodyPr/>
        <a:lstStyle/>
        <a:p>
          <a:pPr rtl="0"/>
          <a:r>
            <a:rPr lang="en-US" dirty="0" err="1" smtClean="0">
              <a:solidFill>
                <a:srgbClr val="FF0000"/>
              </a:solidFill>
            </a:rPr>
            <a:t>yalpi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va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tovar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maxsulotining</a:t>
          </a:r>
          <a:r>
            <a:rPr lang="en-US" dirty="0" smtClean="0">
              <a:solidFill>
                <a:srgbClr val="FF0000"/>
              </a:solidFill>
            </a:rPr>
            <a:t>  </a:t>
          </a:r>
          <a:r>
            <a:rPr lang="en-US" dirty="0" err="1" smtClean="0">
              <a:solidFill>
                <a:srgbClr val="FF0000"/>
              </a:solidFill>
            </a:rPr>
            <a:t>eng</a:t>
          </a:r>
          <a:r>
            <a:rPr lang="en-US" dirty="0" smtClean="0">
              <a:solidFill>
                <a:srgbClr val="FF0000"/>
              </a:solidFill>
            </a:rPr>
            <a:t>  </a:t>
          </a:r>
          <a:r>
            <a:rPr lang="en-US" dirty="0" err="1" smtClean="0">
              <a:solidFill>
                <a:srgbClr val="FF0000"/>
              </a:solidFill>
            </a:rPr>
            <a:t>kamida</a:t>
          </a:r>
          <a:r>
            <a:rPr lang="uz-Cyrl-UZ" dirty="0" smtClean="0">
              <a:solidFill>
                <a:srgbClr val="FF0000"/>
              </a:solidFill>
            </a:rPr>
            <a:t> 1/3(uchdan bir)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qismini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tashkil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etadigan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tarmoqqa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aytiladi</a:t>
          </a:r>
          <a:r>
            <a:rPr lang="en-US" dirty="0" smtClean="0">
              <a:solidFill>
                <a:srgbClr val="FF0000"/>
              </a:solidFill>
            </a:rPr>
            <a:t>. </a:t>
          </a:r>
          <a:endParaRPr lang="ru-RU" dirty="0">
            <a:solidFill>
              <a:srgbClr val="FF0000"/>
            </a:solidFill>
          </a:endParaRPr>
        </a:p>
      </dgm:t>
    </dgm:pt>
    <dgm:pt modelId="{9AB89021-0206-41A8-9A01-8E3FAA94D034}" type="parTrans" cxnId="{72AE501C-0B6A-4B44-946F-72A7558E38EB}">
      <dgm:prSet/>
      <dgm:spPr/>
      <dgm:t>
        <a:bodyPr/>
        <a:lstStyle/>
        <a:p>
          <a:endParaRPr lang="ru-RU"/>
        </a:p>
      </dgm:t>
    </dgm:pt>
    <dgm:pt modelId="{1B95F289-6FB4-42AC-81AC-2653FE018BFB}" type="sibTrans" cxnId="{72AE501C-0B6A-4B44-946F-72A7558E38EB}">
      <dgm:prSet/>
      <dgm:spPr/>
      <dgm:t>
        <a:bodyPr/>
        <a:lstStyle/>
        <a:p>
          <a:endParaRPr lang="ru-RU"/>
        </a:p>
      </dgm:t>
    </dgm:pt>
    <dgm:pt modelId="{0AD879E3-C411-4915-AC22-5C150D90F9D0}" type="pres">
      <dgm:prSet presAssocID="{91AA3CAD-16B2-48B1-8CD4-31A19C98EE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303360F-3194-4277-BB52-D5F8E2E9E75C}" type="pres">
      <dgm:prSet presAssocID="{D28E4711-0F29-4D39-8D5F-3567425B1990}" presName="horFlow" presStyleCnt="0"/>
      <dgm:spPr/>
    </dgm:pt>
    <dgm:pt modelId="{DD713DCF-FCB2-40D0-BE0F-9422E1C166E5}" type="pres">
      <dgm:prSet presAssocID="{D28E4711-0F29-4D39-8D5F-3567425B1990}" presName="bigChev" presStyleLbl="node1" presStyleIdx="0" presStyleCnt="1" custScaleY="124827"/>
      <dgm:spPr/>
      <dgm:t>
        <a:bodyPr/>
        <a:lstStyle/>
        <a:p>
          <a:endParaRPr lang="ru-RU"/>
        </a:p>
      </dgm:t>
    </dgm:pt>
  </dgm:ptLst>
  <dgm:cxnLst>
    <dgm:cxn modelId="{69879954-2102-4374-8450-089A7B2100AD}" type="presOf" srcId="{D28E4711-0F29-4D39-8D5F-3567425B1990}" destId="{DD713DCF-FCB2-40D0-BE0F-9422E1C166E5}" srcOrd="0" destOrd="0" presId="urn:microsoft.com/office/officeart/2005/8/layout/lProcess3"/>
    <dgm:cxn modelId="{72AE501C-0B6A-4B44-946F-72A7558E38EB}" srcId="{91AA3CAD-16B2-48B1-8CD4-31A19C98EEA4}" destId="{D28E4711-0F29-4D39-8D5F-3567425B1990}" srcOrd="0" destOrd="0" parTransId="{9AB89021-0206-41A8-9A01-8E3FAA94D034}" sibTransId="{1B95F289-6FB4-42AC-81AC-2653FE018BFB}"/>
    <dgm:cxn modelId="{AFF2EB72-C1AE-47FC-BC1E-D8654C23746A}" type="presOf" srcId="{91AA3CAD-16B2-48B1-8CD4-31A19C98EEA4}" destId="{0AD879E3-C411-4915-AC22-5C150D90F9D0}" srcOrd="0" destOrd="0" presId="urn:microsoft.com/office/officeart/2005/8/layout/lProcess3"/>
    <dgm:cxn modelId="{5DEC4C23-EFF6-4F3C-8C2F-D72F6B0556FB}" type="presParOf" srcId="{0AD879E3-C411-4915-AC22-5C150D90F9D0}" destId="{9303360F-3194-4277-BB52-D5F8E2E9E75C}" srcOrd="0" destOrd="0" presId="urn:microsoft.com/office/officeart/2005/8/layout/lProcess3"/>
    <dgm:cxn modelId="{789CB98D-C008-49C7-8BDA-4F98FF3EC17E}" type="presParOf" srcId="{9303360F-3194-4277-BB52-D5F8E2E9E75C}" destId="{DD713DCF-FCB2-40D0-BE0F-9422E1C166E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D7C7420A-E9CF-490B-9B77-743DD3758FE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5AFF27-5248-4030-948F-135691C51FC8}">
      <dgm:prSet/>
      <dgm:spPr/>
      <dgm:t>
        <a:bodyPr/>
        <a:lstStyle/>
        <a:p>
          <a:pPr rtl="0"/>
          <a:r>
            <a:rPr lang="en-US" dirty="0" err="1" smtClean="0"/>
            <a:t>yordamchi</a:t>
          </a:r>
          <a:r>
            <a:rPr lang="en-US" dirty="0" smtClean="0"/>
            <a:t> </a:t>
          </a:r>
          <a:r>
            <a:rPr lang="en-US" dirty="0" err="1" smtClean="0"/>
            <a:t>tarmoq</a:t>
          </a:r>
          <a:r>
            <a:rPr lang="en-US" dirty="0" smtClean="0"/>
            <a:t> </a:t>
          </a:r>
          <a:endParaRPr lang="ru-RU" dirty="0"/>
        </a:p>
      </dgm:t>
    </dgm:pt>
    <dgm:pt modelId="{E0BF3AEC-20FC-438C-AD01-AFA86ABB4764}" type="parTrans" cxnId="{5B49AA0D-29A8-48C3-8B36-4ABCE9828E3E}">
      <dgm:prSet/>
      <dgm:spPr/>
      <dgm:t>
        <a:bodyPr/>
        <a:lstStyle/>
        <a:p>
          <a:endParaRPr lang="ru-RU"/>
        </a:p>
      </dgm:t>
    </dgm:pt>
    <dgm:pt modelId="{BF404115-F504-4DCB-B8B5-0182E640F967}" type="sibTrans" cxnId="{5B49AA0D-29A8-48C3-8B36-4ABCE9828E3E}">
      <dgm:prSet/>
      <dgm:spPr/>
      <dgm:t>
        <a:bodyPr/>
        <a:lstStyle/>
        <a:p>
          <a:endParaRPr lang="ru-RU"/>
        </a:p>
      </dgm:t>
    </dgm:pt>
    <dgm:pt modelId="{844743AA-B7C7-4248-A3B4-D93139A7E7F0}" type="pres">
      <dgm:prSet presAssocID="{D7C7420A-E9CF-490B-9B77-743DD3758F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7EFCC9-61E7-42A9-9D44-679D8BAFE698}" type="pres">
      <dgm:prSet presAssocID="{3C5AFF27-5248-4030-948F-135691C51FC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6232B8-B8DF-4CF5-A723-CF5134447E87}" type="presOf" srcId="{3C5AFF27-5248-4030-948F-135691C51FC8}" destId="{8A7EFCC9-61E7-42A9-9D44-679D8BAFE698}" srcOrd="0" destOrd="0" presId="urn:microsoft.com/office/officeart/2005/8/layout/vList2"/>
    <dgm:cxn modelId="{5B49AA0D-29A8-48C3-8B36-4ABCE9828E3E}" srcId="{D7C7420A-E9CF-490B-9B77-743DD3758FE6}" destId="{3C5AFF27-5248-4030-948F-135691C51FC8}" srcOrd="0" destOrd="0" parTransId="{E0BF3AEC-20FC-438C-AD01-AFA86ABB4764}" sibTransId="{BF404115-F504-4DCB-B8B5-0182E640F967}"/>
    <dgm:cxn modelId="{7F337EB7-B36D-4C94-A361-BEAF632B80C3}" type="presOf" srcId="{D7C7420A-E9CF-490B-9B77-743DD3758FE6}" destId="{844743AA-B7C7-4248-A3B4-D93139A7E7F0}" srcOrd="0" destOrd="0" presId="urn:microsoft.com/office/officeart/2005/8/layout/vList2"/>
    <dgm:cxn modelId="{F034EA6B-CD35-422C-8FC3-1732C5691746}" type="presParOf" srcId="{844743AA-B7C7-4248-A3B4-D93139A7E7F0}" destId="{8A7EFCC9-61E7-42A9-9D44-679D8BAFE69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91AA3CAD-16B2-48B1-8CD4-31A19C98EEA4}" type="doc">
      <dgm:prSet loTypeId="urn:microsoft.com/office/officeart/2005/8/layout/lProcess3" loCatId="process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28E4711-0F29-4D39-8D5F-3567425B1990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dirty="0" err="1" smtClean="0"/>
            <a:t>bu</a:t>
          </a:r>
          <a:r>
            <a:rPr lang="en-US" dirty="0" smtClean="0"/>
            <a:t>  </a:t>
          </a:r>
          <a:r>
            <a:rPr lang="en-US" dirty="0" err="1" smtClean="0"/>
            <a:t>qishloq</a:t>
          </a:r>
          <a:r>
            <a:rPr lang="en-US" dirty="0" smtClean="0"/>
            <a:t> </a:t>
          </a:r>
          <a:r>
            <a:rPr lang="en-US" dirty="0" err="1" smtClean="0"/>
            <a:t>xo’jalik</a:t>
          </a:r>
          <a:r>
            <a:rPr lang="en-US" dirty="0" smtClean="0"/>
            <a:t> </a:t>
          </a:r>
          <a:r>
            <a:rPr lang="en-US" dirty="0" err="1" smtClean="0"/>
            <a:t>xom</a:t>
          </a:r>
          <a:r>
            <a:rPr lang="en-US" dirty="0" smtClean="0"/>
            <a:t> </a:t>
          </a:r>
          <a:r>
            <a:rPr lang="en-US" dirty="0" err="1" smtClean="0"/>
            <a:t>ashyosini</a:t>
          </a:r>
          <a:r>
            <a:rPr lang="en-US" dirty="0" smtClean="0"/>
            <a:t> </a:t>
          </a:r>
          <a:r>
            <a:rPr lang="en-US" u="sng" dirty="0" err="1" smtClean="0"/>
            <a:t>qayta</a:t>
          </a:r>
          <a:r>
            <a:rPr lang="en-US" u="sng" dirty="0" smtClean="0"/>
            <a:t>  </a:t>
          </a:r>
          <a:r>
            <a:rPr lang="en-US" u="sng" dirty="0" err="1" smtClean="0"/>
            <a:t>ishlaydigan</a:t>
          </a:r>
          <a:r>
            <a:rPr lang="en-US" dirty="0" smtClean="0"/>
            <a:t> - </a:t>
          </a:r>
          <a:r>
            <a:rPr lang="en-US" dirty="0" err="1" smtClean="0"/>
            <a:t>tegirmonlar</a:t>
          </a:r>
          <a:r>
            <a:rPr lang="en-US" dirty="0" smtClean="0"/>
            <a:t>,  </a:t>
          </a:r>
          <a:r>
            <a:rPr lang="en-US" dirty="0" err="1" smtClean="0"/>
            <a:t>objuvozlar</a:t>
          </a:r>
          <a:r>
            <a:rPr lang="en-US" dirty="0" smtClean="0"/>
            <a:t>, </a:t>
          </a:r>
          <a:r>
            <a:rPr lang="en-US" dirty="0" err="1" smtClean="0"/>
            <a:t>sutni</a:t>
          </a:r>
          <a:r>
            <a:rPr lang="en-US" dirty="0" smtClean="0"/>
            <a:t> </a:t>
          </a:r>
          <a:r>
            <a:rPr lang="en-US" dirty="0" err="1" smtClean="0"/>
            <a:t>qayta</a:t>
          </a:r>
          <a:r>
            <a:rPr lang="en-US" dirty="0" smtClean="0"/>
            <a:t> </a:t>
          </a:r>
          <a:r>
            <a:rPr lang="en-US" dirty="0" err="1" smtClean="0"/>
            <a:t>ishlovchi</a:t>
          </a:r>
          <a:r>
            <a:rPr lang="en-US" dirty="0" smtClean="0"/>
            <a:t> </a:t>
          </a:r>
          <a:r>
            <a:rPr lang="en-US" dirty="0" err="1" smtClean="0"/>
            <a:t>sexlar</a:t>
          </a:r>
          <a:r>
            <a:rPr lang="en-US" dirty="0" smtClean="0"/>
            <a:t>, </a:t>
          </a:r>
          <a:r>
            <a:rPr lang="en-US" dirty="0" err="1" smtClean="0"/>
            <a:t>sabzavot</a:t>
          </a:r>
          <a:r>
            <a:rPr lang="en-US" dirty="0" smtClean="0"/>
            <a:t>, </a:t>
          </a:r>
          <a:r>
            <a:rPr lang="en-US" dirty="0" err="1" smtClean="0"/>
            <a:t>meva</a:t>
          </a:r>
          <a:r>
            <a:rPr lang="en-US" dirty="0" smtClean="0"/>
            <a:t>, </a:t>
          </a:r>
          <a:r>
            <a:rPr lang="en-US" dirty="0" err="1" smtClean="0"/>
            <a:t>uzumni</a:t>
          </a:r>
          <a:r>
            <a:rPr lang="en-US" dirty="0" smtClean="0"/>
            <a:t>  </a:t>
          </a:r>
          <a:r>
            <a:rPr lang="en-US" dirty="0" err="1" smtClean="0"/>
            <a:t>qayta</a:t>
          </a:r>
          <a:r>
            <a:rPr lang="en-US" dirty="0" smtClean="0"/>
            <a:t> </a:t>
          </a:r>
          <a:r>
            <a:rPr lang="en-US" dirty="0" err="1" smtClean="0"/>
            <a:t>ishlaydigan</a:t>
          </a:r>
          <a:r>
            <a:rPr lang="en-US" dirty="0" smtClean="0"/>
            <a:t> </a:t>
          </a:r>
          <a:r>
            <a:rPr lang="en-US" dirty="0" err="1" smtClean="0"/>
            <a:t>korxonalar</a:t>
          </a:r>
          <a:r>
            <a:rPr lang="en-US" dirty="0" smtClean="0"/>
            <a:t>, </a:t>
          </a:r>
          <a:r>
            <a:rPr lang="en-US" dirty="0" err="1" smtClean="0"/>
            <a:t>shuningdek</a:t>
          </a:r>
          <a:r>
            <a:rPr lang="en-US" dirty="0" smtClean="0"/>
            <a:t> </a:t>
          </a:r>
          <a:r>
            <a:rPr lang="en-US" u="sng" dirty="0" err="1" smtClean="0"/>
            <a:t>qurilish</a:t>
          </a:r>
          <a:r>
            <a:rPr lang="en-US" u="sng" dirty="0" smtClean="0"/>
            <a:t> </a:t>
          </a:r>
          <a:r>
            <a:rPr lang="en-US" u="sng" dirty="0" err="1" smtClean="0"/>
            <a:t>materiallari</a:t>
          </a:r>
          <a:r>
            <a:rPr lang="en-US" u="sng" dirty="0" smtClean="0"/>
            <a:t> </a:t>
          </a:r>
          <a:r>
            <a:rPr lang="en-US" u="sng" dirty="0" err="1" smtClean="0"/>
            <a:t>tayyorlaydigan</a:t>
          </a:r>
          <a:r>
            <a:rPr lang="en-US" dirty="0" smtClean="0"/>
            <a:t>: </a:t>
          </a:r>
          <a:r>
            <a:rPr lang="en-US" dirty="0" err="1" smtClean="0"/>
            <a:t>g’isht</a:t>
          </a:r>
          <a:r>
            <a:rPr lang="en-US" dirty="0" smtClean="0"/>
            <a:t>, </a:t>
          </a:r>
          <a:r>
            <a:rPr lang="en-US" dirty="0" err="1" smtClean="0"/>
            <a:t>cherepisa</a:t>
          </a:r>
          <a:r>
            <a:rPr lang="en-US" dirty="0" smtClean="0"/>
            <a:t> </a:t>
          </a:r>
          <a:r>
            <a:rPr lang="en-US" dirty="0" err="1" smtClean="0"/>
            <a:t>zavodlari</a:t>
          </a:r>
          <a:r>
            <a:rPr lang="en-US" dirty="0" smtClean="0"/>
            <a:t>,  </a:t>
          </a:r>
          <a:r>
            <a:rPr lang="en-US" dirty="0" err="1" smtClean="0"/>
            <a:t>taxta</a:t>
          </a:r>
          <a:r>
            <a:rPr lang="en-US" dirty="0" smtClean="0"/>
            <a:t> </a:t>
          </a:r>
          <a:r>
            <a:rPr lang="en-US" dirty="0" err="1" smtClean="0"/>
            <a:t>tiladigan</a:t>
          </a:r>
          <a:r>
            <a:rPr lang="en-US" dirty="0" smtClean="0"/>
            <a:t> - </a:t>
          </a:r>
          <a:r>
            <a:rPr lang="en-US" dirty="0" err="1" smtClean="0"/>
            <a:t>piloramalar</a:t>
          </a:r>
          <a:r>
            <a:rPr lang="en-US" dirty="0" smtClean="0"/>
            <a:t>, </a:t>
          </a:r>
          <a:r>
            <a:rPr lang="en-US" dirty="0" err="1" smtClean="0"/>
            <a:t>inventarlar</a:t>
          </a:r>
          <a:r>
            <a:rPr lang="en-US" dirty="0" smtClean="0"/>
            <a:t> </a:t>
          </a:r>
          <a:r>
            <a:rPr lang="en-US" dirty="0" err="1" smtClean="0"/>
            <a:t>yasaydigan</a:t>
          </a:r>
          <a:r>
            <a:rPr lang="en-US" dirty="0" smtClean="0"/>
            <a:t>, </a:t>
          </a:r>
          <a:r>
            <a:rPr lang="en-US" dirty="0" err="1" smtClean="0"/>
            <a:t>qurilish</a:t>
          </a:r>
          <a:r>
            <a:rPr lang="en-US" dirty="0" smtClean="0"/>
            <a:t>  </a:t>
          </a:r>
          <a:r>
            <a:rPr lang="en-US" dirty="0" err="1" smtClean="0"/>
            <a:t>materillari</a:t>
          </a:r>
          <a:r>
            <a:rPr lang="en-US" dirty="0" smtClean="0"/>
            <a:t> </a:t>
          </a:r>
          <a:r>
            <a:rPr lang="en-US" dirty="0" err="1" smtClean="0"/>
            <a:t>tay¸rlaydigan</a:t>
          </a:r>
          <a:r>
            <a:rPr lang="en-US" dirty="0" smtClean="0"/>
            <a:t> </a:t>
          </a:r>
          <a:r>
            <a:rPr lang="en-US" dirty="0" err="1" smtClean="0"/>
            <a:t>ustaxonalar</a:t>
          </a:r>
          <a:r>
            <a:rPr lang="en-US" dirty="0" smtClean="0"/>
            <a:t>; </a:t>
          </a:r>
          <a:r>
            <a:rPr lang="en-US" u="sng" dirty="0" err="1" smtClean="0"/>
            <a:t>maishiy</a:t>
          </a:r>
          <a:r>
            <a:rPr lang="en-US" u="sng" dirty="0" smtClean="0"/>
            <a:t> </a:t>
          </a:r>
          <a:r>
            <a:rPr lang="en-US" u="sng" dirty="0" err="1" smtClean="0"/>
            <a:t>xizmat</a:t>
          </a:r>
          <a:r>
            <a:rPr lang="en-US" u="sng" dirty="0" smtClean="0"/>
            <a:t> </a:t>
          </a:r>
          <a:r>
            <a:rPr lang="en-US" u="sng" dirty="0" err="1" smtClean="0"/>
            <a:t>ko’rsatadigan</a:t>
          </a:r>
          <a:r>
            <a:rPr lang="en-US" dirty="0" smtClean="0"/>
            <a:t>-  </a:t>
          </a:r>
          <a:r>
            <a:rPr lang="en-US" dirty="0" err="1" smtClean="0"/>
            <a:t>oshxona</a:t>
          </a:r>
          <a:r>
            <a:rPr lang="en-US" dirty="0" smtClean="0"/>
            <a:t>, </a:t>
          </a:r>
          <a:r>
            <a:rPr lang="en-US" dirty="0" err="1" smtClean="0"/>
            <a:t>nonvoyxona</a:t>
          </a:r>
          <a:r>
            <a:rPr lang="en-US" dirty="0" smtClean="0"/>
            <a:t>, </a:t>
          </a:r>
          <a:r>
            <a:rPr lang="en-US" dirty="0" err="1" smtClean="0"/>
            <a:t>tikuvchilik</a:t>
          </a:r>
          <a:r>
            <a:rPr lang="en-US" dirty="0" smtClean="0"/>
            <a:t>, </a:t>
          </a:r>
          <a:r>
            <a:rPr lang="en-US" dirty="0" err="1" smtClean="0"/>
            <a:t>poyafzal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boshqa</a:t>
          </a:r>
          <a:r>
            <a:rPr lang="en-US" dirty="0" smtClean="0"/>
            <a:t> </a:t>
          </a:r>
          <a:r>
            <a:rPr lang="en-US" dirty="0" err="1" smtClean="0"/>
            <a:t>ustaxonalar</a:t>
          </a:r>
          <a:r>
            <a:rPr lang="en-US" dirty="0" smtClean="0"/>
            <a:t> </a:t>
          </a:r>
          <a:r>
            <a:rPr lang="uz-Cyrl-UZ" dirty="0" smtClean="0"/>
            <a:t>kiradi</a:t>
          </a:r>
          <a:r>
            <a:rPr lang="en-US" dirty="0" smtClean="0"/>
            <a:t>. </a:t>
          </a:r>
          <a:endParaRPr lang="ru-RU" dirty="0"/>
        </a:p>
      </dgm:t>
    </dgm:pt>
    <dgm:pt modelId="{9AB89021-0206-41A8-9A01-8E3FAA94D034}" type="parTrans" cxnId="{72AE501C-0B6A-4B44-946F-72A7558E38EB}">
      <dgm:prSet/>
      <dgm:spPr/>
      <dgm:t>
        <a:bodyPr/>
        <a:lstStyle/>
        <a:p>
          <a:endParaRPr lang="ru-RU"/>
        </a:p>
      </dgm:t>
    </dgm:pt>
    <dgm:pt modelId="{1B95F289-6FB4-42AC-81AC-2653FE018BFB}" type="sibTrans" cxnId="{72AE501C-0B6A-4B44-946F-72A7558E38EB}">
      <dgm:prSet/>
      <dgm:spPr/>
      <dgm:t>
        <a:bodyPr/>
        <a:lstStyle/>
        <a:p>
          <a:endParaRPr lang="ru-RU"/>
        </a:p>
      </dgm:t>
    </dgm:pt>
    <dgm:pt modelId="{0AD879E3-C411-4915-AC22-5C150D90F9D0}" type="pres">
      <dgm:prSet presAssocID="{91AA3CAD-16B2-48B1-8CD4-31A19C98EE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303360F-3194-4277-BB52-D5F8E2E9E75C}" type="pres">
      <dgm:prSet presAssocID="{D28E4711-0F29-4D39-8D5F-3567425B1990}" presName="horFlow" presStyleCnt="0"/>
      <dgm:spPr/>
    </dgm:pt>
    <dgm:pt modelId="{DD713DCF-FCB2-40D0-BE0F-9422E1C166E5}" type="pres">
      <dgm:prSet presAssocID="{D28E4711-0F29-4D39-8D5F-3567425B1990}" presName="bigChev" presStyleLbl="node1" presStyleIdx="0" presStyleCnt="1" custScaleY="124827"/>
      <dgm:spPr/>
      <dgm:t>
        <a:bodyPr/>
        <a:lstStyle/>
        <a:p>
          <a:endParaRPr lang="ru-RU"/>
        </a:p>
      </dgm:t>
    </dgm:pt>
  </dgm:ptLst>
  <dgm:cxnLst>
    <dgm:cxn modelId="{994D44F1-955C-490D-9B8A-7E9DEA6F26A0}" type="presOf" srcId="{91AA3CAD-16B2-48B1-8CD4-31A19C98EEA4}" destId="{0AD879E3-C411-4915-AC22-5C150D90F9D0}" srcOrd="0" destOrd="0" presId="urn:microsoft.com/office/officeart/2005/8/layout/lProcess3"/>
    <dgm:cxn modelId="{72AE501C-0B6A-4B44-946F-72A7558E38EB}" srcId="{91AA3CAD-16B2-48B1-8CD4-31A19C98EEA4}" destId="{D28E4711-0F29-4D39-8D5F-3567425B1990}" srcOrd="0" destOrd="0" parTransId="{9AB89021-0206-41A8-9A01-8E3FAA94D034}" sibTransId="{1B95F289-6FB4-42AC-81AC-2653FE018BFB}"/>
    <dgm:cxn modelId="{CB8CE346-3001-446F-B598-2CCB5F41418C}" type="presOf" srcId="{D28E4711-0F29-4D39-8D5F-3567425B1990}" destId="{DD713DCF-FCB2-40D0-BE0F-9422E1C166E5}" srcOrd="0" destOrd="0" presId="urn:microsoft.com/office/officeart/2005/8/layout/lProcess3"/>
    <dgm:cxn modelId="{FD172527-A16F-44C9-B470-B4D642DBA8AC}" type="presParOf" srcId="{0AD879E3-C411-4915-AC22-5C150D90F9D0}" destId="{9303360F-3194-4277-BB52-D5F8E2E9E75C}" srcOrd="0" destOrd="0" presId="urn:microsoft.com/office/officeart/2005/8/layout/lProcess3"/>
    <dgm:cxn modelId="{0E9359C6-88B5-4D12-BC66-672108FFDDA6}" type="presParOf" srcId="{9303360F-3194-4277-BB52-D5F8E2E9E75C}" destId="{DD713DCF-FCB2-40D0-BE0F-9422E1C166E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9C98DB0B-76BE-4628-A062-21D9CEE45A6E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FD6AE76-71BE-4965-B858-97A222209E5F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/>
            <a:t>1.</a:t>
          </a:r>
          <a:endParaRPr lang="ru-RU" dirty="0"/>
        </a:p>
      </dgm:t>
    </dgm:pt>
    <dgm:pt modelId="{F2765AA7-D07C-429B-AF51-FEC42DE7D705}" type="parTrans" cxnId="{6743C351-101C-471A-9C16-24398352ACA2}">
      <dgm:prSet/>
      <dgm:spPr/>
      <dgm:t>
        <a:bodyPr/>
        <a:lstStyle/>
        <a:p>
          <a:endParaRPr lang="ru-RU"/>
        </a:p>
      </dgm:t>
    </dgm:pt>
    <dgm:pt modelId="{2E837DE4-FCC9-4558-BE6A-85F1D69446C7}" type="sibTrans" cxnId="{6743C351-101C-471A-9C16-24398352ACA2}">
      <dgm:prSet/>
      <dgm:spPr/>
      <dgm:t>
        <a:bodyPr/>
        <a:lstStyle/>
        <a:p>
          <a:endParaRPr lang="ru-RU"/>
        </a:p>
      </dgm:t>
    </dgm:pt>
    <dgm:pt modelId="{C5CC5B7E-CA2F-4FB9-9831-E61257F4F16A}">
      <dgm:prSet phldrT="[Текст]"/>
      <dgm:spPr>
        <a:solidFill>
          <a:schemeClr val="accent2">
            <a:alpha val="90000"/>
          </a:schemeClr>
        </a:solidFill>
      </dgm:spPr>
      <dgm:t>
        <a:bodyPr/>
        <a:lstStyle/>
        <a:p>
          <a:r>
            <a:rPr lang="uz-Cyrl-UZ" dirty="0" smtClean="0"/>
            <a:t>b</a:t>
          </a:r>
          <a:r>
            <a:rPr lang="en-US" dirty="0" err="1" smtClean="0"/>
            <a:t>ozorni</a:t>
          </a:r>
          <a:r>
            <a:rPr lang="en-US" dirty="0" smtClean="0"/>
            <a:t> </a:t>
          </a:r>
          <a:r>
            <a:rPr lang="en-US" dirty="0" err="1" smtClean="0"/>
            <a:t>yuqori</a:t>
          </a:r>
          <a:r>
            <a:rPr lang="en-US" dirty="0" smtClean="0"/>
            <a:t> </a:t>
          </a:r>
          <a:r>
            <a:rPr lang="en-US" dirty="0" err="1" smtClean="0"/>
            <a:t>sifatli</a:t>
          </a:r>
          <a:r>
            <a:rPr lang="en-US" dirty="0" smtClean="0"/>
            <a:t>, </a:t>
          </a:r>
          <a:r>
            <a:rPr lang="en-US" dirty="0" err="1" smtClean="0"/>
            <a:t>arzon</a:t>
          </a:r>
          <a:r>
            <a:rPr lang="en-US" dirty="0" smtClean="0"/>
            <a:t>,  </a:t>
          </a:r>
          <a:r>
            <a:rPr lang="en-US" dirty="0" err="1" smtClean="0"/>
            <a:t>raqobatga</a:t>
          </a:r>
          <a:r>
            <a:rPr lang="en-US" dirty="0" smtClean="0"/>
            <a:t>  </a:t>
          </a:r>
          <a:r>
            <a:rPr lang="en-US" dirty="0" err="1" smtClean="0"/>
            <a:t>chidaydigan</a:t>
          </a:r>
          <a:r>
            <a:rPr lang="en-US" dirty="0" smtClean="0"/>
            <a:t>  </a:t>
          </a:r>
          <a:r>
            <a:rPr lang="en-US" dirty="0" err="1" smtClean="0"/>
            <a:t>qishloq</a:t>
          </a:r>
          <a:r>
            <a:rPr lang="en-US" dirty="0" smtClean="0"/>
            <a:t>  </a:t>
          </a:r>
          <a:r>
            <a:rPr lang="en-US" dirty="0" err="1" smtClean="0"/>
            <a:t>xo’jalik</a:t>
          </a:r>
          <a:r>
            <a:rPr lang="en-US" dirty="0" smtClean="0"/>
            <a:t>   </a:t>
          </a:r>
          <a:r>
            <a:rPr lang="en-US" dirty="0" err="1" smtClean="0"/>
            <a:t>maxsulotlariga</a:t>
          </a:r>
          <a:r>
            <a:rPr lang="en-US" dirty="0" smtClean="0"/>
            <a:t> </a:t>
          </a:r>
          <a:r>
            <a:rPr lang="en-US" dirty="0" err="1" smtClean="0"/>
            <a:t>bo’lgan</a:t>
          </a:r>
          <a:r>
            <a:rPr lang="en-US" dirty="0" smtClean="0"/>
            <a:t> </a:t>
          </a:r>
          <a:r>
            <a:rPr lang="en-US" dirty="0" err="1" smtClean="0"/>
            <a:t>talabini</a:t>
          </a:r>
          <a:r>
            <a:rPr lang="en-US" dirty="0" smtClean="0"/>
            <a:t> </a:t>
          </a:r>
          <a:r>
            <a:rPr lang="en-US" dirty="0" err="1" smtClean="0"/>
            <a:t>to’la</a:t>
          </a:r>
          <a:r>
            <a:rPr lang="en-US" dirty="0" smtClean="0"/>
            <a:t> </a:t>
          </a:r>
          <a:r>
            <a:rPr lang="en-US" dirty="0" err="1" smtClean="0"/>
            <a:t>qondirish</a:t>
          </a:r>
          <a:r>
            <a:rPr lang="en-US" dirty="0" smtClean="0"/>
            <a:t>;</a:t>
          </a:r>
          <a:endParaRPr lang="ru-RU" dirty="0"/>
        </a:p>
      </dgm:t>
    </dgm:pt>
    <dgm:pt modelId="{42558646-F4F8-4C0F-BE95-7F28CB595109}" type="parTrans" cxnId="{5DD77314-F808-4E3E-BAF5-0C5905EF1D44}">
      <dgm:prSet/>
      <dgm:spPr/>
      <dgm:t>
        <a:bodyPr/>
        <a:lstStyle/>
        <a:p>
          <a:endParaRPr lang="ru-RU"/>
        </a:p>
      </dgm:t>
    </dgm:pt>
    <dgm:pt modelId="{147816AF-FCC5-4DEA-8F90-DD19F577591B}" type="sibTrans" cxnId="{5DD77314-F808-4E3E-BAF5-0C5905EF1D44}">
      <dgm:prSet/>
      <dgm:spPr/>
      <dgm:t>
        <a:bodyPr/>
        <a:lstStyle/>
        <a:p>
          <a:endParaRPr lang="ru-RU"/>
        </a:p>
      </dgm:t>
    </dgm:pt>
    <dgm:pt modelId="{F6ED93D0-1955-4959-8974-0762A3A40CF0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/>
            <a:t>2.</a:t>
          </a:r>
          <a:endParaRPr lang="ru-RU" dirty="0"/>
        </a:p>
      </dgm:t>
    </dgm:pt>
    <dgm:pt modelId="{DE0359FD-4F1E-4ACF-8DB1-9F9694F4B695}" type="parTrans" cxnId="{0A8CB50F-2E7D-4CCE-9479-CB9B50FE6513}">
      <dgm:prSet/>
      <dgm:spPr/>
      <dgm:t>
        <a:bodyPr/>
        <a:lstStyle/>
        <a:p>
          <a:endParaRPr lang="ru-RU"/>
        </a:p>
      </dgm:t>
    </dgm:pt>
    <dgm:pt modelId="{60193964-2AE4-4454-AAEB-115C5558CFA2}" type="sibTrans" cxnId="{0A8CB50F-2E7D-4CCE-9479-CB9B50FE6513}">
      <dgm:prSet/>
      <dgm:spPr/>
      <dgm:t>
        <a:bodyPr/>
        <a:lstStyle/>
        <a:p>
          <a:endParaRPr lang="ru-RU"/>
        </a:p>
      </dgm:t>
    </dgm:pt>
    <dgm:pt modelId="{2443F8BA-E413-476B-96B8-D2F9D7B978AD}">
      <dgm:prSet phldrT="[Текст]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uz-Cyrl-UZ" dirty="0" smtClean="0"/>
            <a:t>t</a:t>
          </a:r>
          <a:r>
            <a:rPr lang="en-US" dirty="0" err="1" smtClean="0"/>
            <a:t>o’la</a:t>
          </a:r>
          <a:r>
            <a:rPr lang="en-US" dirty="0" smtClean="0"/>
            <a:t> </a:t>
          </a:r>
          <a:r>
            <a:rPr lang="en-US" dirty="0" err="1" smtClean="0"/>
            <a:t>xo’jalik</a:t>
          </a:r>
          <a:r>
            <a:rPr lang="en-US" dirty="0" smtClean="0"/>
            <a:t> </a:t>
          </a:r>
          <a:r>
            <a:rPr lang="en-US" dirty="0" err="1" smtClean="0"/>
            <a:t>xisobi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o’z-o’zini</a:t>
          </a:r>
          <a:r>
            <a:rPr lang="en-US" dirty="0" smtClean="0"/>
            <a:t> </a:t>
          </a:r>
          <a:r>
            <a:rPr lang="en-US" dirty="0" err="1" smtClean="0"/>
            <a:t>moliyalash</a:t>
          </a:r>
          <a:r>
            <a:rPr lang="en-US" dirty="0" smtClean="0"/>
            <a:t>  </a:t>
          </a:r>
          <a:r>
            <a:rPr lang="en-US" dirty="0" err="1" smtClean="0"/>
            <a:t>tamoyillari</a:t>
          </a:r>
          <a:r>
            <a:rPr lang="en-US" dirty="0" smtClean="0"/>
            <a:t>  </a:t>
          </a:r>
          <a:r>
            <a:rPr lang="en-US" dirty="0" err="1" smtClean="0"/>
            <a:t>asosida</a:t>
          </a:r>
          <a:r>
            <a:rPr lang="en-US" dirty="0" smtClean="0"/>
            <a:t> </a:t>
          </a:r>
          <a:r>
            <a:rPr lang="en-US" dirty="0" err="1" smtClean="0"/>
            <a:t>yuqori</a:t>
          </a:r>
          <a:r>
            <a:rPr lang="en-US" dirty="0" smtClean="0"/>
            <a:t> </a:t>
          </a:r>
          <a:r>
            <a:rPr lang="en-US" dirty="0" err="1" smtClean="0"/>
            <a:t>samaradorlikka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xo’jalik</a:t>
          </a:r>
          <a:r>
            <a:rPr lang="en-US" dirty="0" smtClean="0"/>
            <a:t> </a:t>
          </a:r>
          <a:r>
            <a:rPr lang="en-US" dirty="0" err="1" smtClean="0"/>
            <a:t>yurtishni</a:t>
          </a:r>
          <a:r>
            <a:rPr lang="en-US" dirty="0" smtClean="0"/>
            <a:t> </a:t>
          </a:r>
          <a:r>
            <a:rPr lang="en-US" dirty="0" err="1" smtClean="0"/>
            <a:t>mustaqilligiga</a:t>
          </a:r>
          <a:r>
            <a:rPr lang="en-US" dirty="0" smtClean="0"/>
            <a:t> </a:t>
          </a:r>
          <a:r>
            <a:rPr lang="en-US" dirty="0" err="1" smtClean="0"/>
            <a:t>erishish</a:t>
          </a:r>
          <a:r>
            <a:rPr lang="en-US" dirty="0" smtClean="0"/>
            <a:t>;</a:t>
          </a:r>
          <a:endParaRPr lang="ru-RU" dirty="0"/>
        </a:p>
      </dgm:t>
    </dgm:pt>
    <dgm:pt modelId="{EE34AF92-E4F7-4065-A9A5-12AD0556E696}" type="parTrans" cxnId="{34C91F3E-13AA-45D1-932B-D28AEB30DD1F}">
      <dgm:prSet/>
      <dgm:spPr/>
      <dgm:t>
        <a:bodyPr/>
        <a:lstStyle/>
        <a:p>
          <a:endParaRPr lang="ru-RU"/>
        </a:p>
      </dgm:t>
    </dgm:pt>
    <dgm:pt modelId="{F0CD67C6-9075-4463-9CE4-1CCD0556D8A5}" type="sibTrans" cxnId="{34C91F3E-13AA-45D1-932B-D28AEB30DD1F}">
      <dgm:prSet/>
      <dgm:spPr/>
      <dgm:t>
        <a:bodyPr/>
        <a:lstStyle/>
        <a:p>
          <a:endParaRPr lang="ru-RU"/>
        </a:p>
      </dgm:t>
    </dgm:pt>
    <dgm:pt modelId="{C2A26830-5297-4532-A0E5-1AB11AC892C0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/>
            <a:t>3.</a:t>
          </a:r>
          <a:endParaRPr lang="ru-RU" dirty="0"/>
        </a:p>
      </dgm:t>
    </dgm:pt>
    <dgm:pt modelId="{B2C69640-FA9B-4FE6-B604-A043E22B2AD2}" type="parTrans" cxnId="{8553053B-4EC1-4835-B251-93679F33F962}">
      <dgm:prSet/>
      <dgm:spPr/>
      <dgm:t>
        <a:bodyPr/>
        <a:lstStyle/>
        <a:p>
          <a:endParaRPr lang="ru-RU"/>
        </a:p>
      </dgm:t>
    </dgm:pt>
    <dgm:pt modelId="{03204AD7-241C-412A-BCE0-D6A5FDE63D16}" type="sibTrans" cxnId="{8553053B-4EC1-4835-B251-93679F33F962}">
      <dgm:prSet/>
      <dgm:spPr/>
      <dgm:t>
        <a:bodyPr/>
        <a:lstStyle/>
        <a:p>
          <a:endParaRPr lang="ru-RU"/>
        </a:p>
      </dgm:t>
    </dgm:pt>
    <dgm:pt modelId="{8C7933DE-E3EA-4986-ABD0-1A1965A8C95F}">
      <dgm:prSet phldrT="[Текст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uz-Cyrl-UZ" dirty="0" smtClean="0"/>
            <a:t>k</a:t>
          </a:r>
          <a:r>
            <a:rPr lang="en-US" dirty="0" err="1" smtClean="0"/>
            <a:t>orxonaning</a:t>
          </a:r>
          <a:r>
            <a:rPr lang="en-US" dirty="0" smtClean="0"/>
            <a:t> </a:t>
          </a:r>
          <a:r>
            <a:rPr lang="en-US" dirty="0" err="1" smtClean="0"/>
            <a:t>tabiiy-iqlim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iqtisodiy</a:t>
          </a:r>
          <a:r>
            <a:rPr lang="en-US" dirty="0" smtClean="0"/>
            <a:t> </a:t>
          </a:r>
          <a:r>
            <a:rPr lang="en-US" dirty="0" err="1" smtClean="0"/>
            <a:t>xususiyatlarini</a:t>
          </a:r>
          <a:r>
            <a:rPr lang="en-US" dirty="0" smtClean="0"/>
            <a:t> </a:t>
          </a:r>
          <a:r>
            <a:rPr lang="en-US" dirty="0" err="1" smtClean="0"/>
            <a:t>keng</a:t>
          </a:r>
          <a:r>
            <a:rPr lang="en-US" dirty="0" smtClean="0"/>
            <a:t>  </a:t>
          </a:r>
          <a:r>
            <a:rPr lang="en-US" dirty="0" err="1" smtClean="0"/>
            <a:t>ko’lamda</a:t>
          </a:r>
          <a:r>
            <a:rPr lang="en-US" dirty="0" smtClean="0"/>
            <a:t> </a:t>
          </a:r>
          <a:r>
            <a:rPr lang="en-US" dirty="0" err="1" smtClean="0"/>
            <a:t>xisobga</a:t>
          </a:r>
          <a:r>
            <a:rPr lang="en-US" dirty="0" smtClean="0"/>
            <a:t> </a:t>
          </a:r>
          <a:r>
            <a:rPr lang="en-US" dirty="0" err="1" smtClean="0"/>
            <a:t>olish</a:t>
          </a:r>
          <a:r>
            <a:rPr lang="en-US" dirty="0" smtClean="0"/>
            <a:t>;</a:t>
          </a:r>
          <a:endParaRPr lang="ru-RU" dirty="0"/>
        </a:p>
      </dgm:t>
    </dgm:pt>
    <dgm:pt modelId="{4D14D9F2-7DE4-49AE-A990-89A98E3B411C}" type="parTrans" cxnId="{6E670235-9B5B-4E20-A017-1AC245306D35}">
      <dgm:prSet/>
      <dgm:spPr/>
      <dgm:t>
        <a:bodyPr/>
        <a:lstStyle/>
        <a:p>
          <a:endParaRPr lang="ru-RU"/>
        </a:p>
      </dgm:t>
    </dgm:pt>
    <dgm:pt modelId="{642C83F6-954B-4504-9DAE-EF3CFD123781}" type="sibTrans" cxnId="{6E670235-9B5B-4E20-A017-1AC245306D35}">
      <dgm:prSet/>
      <dgm:spPr/>
      <dgm:t>
        <a:bodyPr/>
        <a:lstStyle/>
        <a:p>
          <a:endParaRPr lang="ru-RU"/>
        </a:p>
      </dgm:t>
    </dgm:pt>
    <dgm:pt modelId="{9C03B68A-8BAC-4AB9-9826-FC20478A9911}" type="pres">
      <dgm:prSet presAssocID="{9C98DB0B-76BE-4628-A062-21D9CEE45A6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258DE0-768C-4015-B474-1A826C439DAC}" type="pres">
      <dgm:prSet presAssocID="{EFD6AE76-71BE-4965-B858-97A222209E5F}" presName="composite" presStyleCnt="0"/>
      <dgm:spPr/>
    </dgm:pt>
    <dgm:pt modelId="{F0479760-8059-46D4-8CDF-6AF827AF814A}" type="pres">
      <dgm:prSet presAssocID="{EFD6AE76-71BE-4965-B858-97A222209E5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212C02-64D9-4875-AE64-65FAE3441C0B}" type="pres">
      <dgm:prSet presAssocID="{EFD6AE76-71BE-4965-B858-97A222209E5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D3DFC2-760E-43BE-B006-36D60ADB9434}" type="pres">
      <dgm:prSet presAssocID="{2E837DE4-FCC9-4558-BE6A-85F1D69446C7}" presName="sp" presStyleCnt="0"/>
      <dgm:spPr/>
    </dgm:pt>
    <dgm:pt modelId="{C6D5A0AE-9A3B-4942-B777-AF1FB264DE8F}" type="pres">
      <dgm:prSet presAssocID="{F6ED93D0-1955-4959-8974-0762A3A40CF0}" presName="composite" presStyleCnt="0"/>
      <dgm:spPr/>
    </dgm:pt>
    <dgm:pt modelId="{B991B7FE-B56C-4980-8DB5-65184951A557}" type="pres">
      <dgm:prSet presAssocID="{F6ED93D0-1955-4959-8974-0762A3A40CF0}" presName="parentText" presStyleLbl="alignNode1" presStyleIdx="1" presStyleCnt="3" custLinFactNeighborX="0" custLinFactNeighborY="363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1D7787-4D9D-42A9-ACB7-80B7DBC3A423}" type="pres">
      <dgm:prSet presAssocID="{F6ED93D0-1955-4959-8974-0762A3A40CF0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4B17EE-5496-4826-A07F-9A887AD26206}" type="pres">
      <dgm:prSet presAssocID="{60193964-2AE4-4454-AAEB-115C5558CFA2}" presName="sp" presStyleCnt="0"/>
      <dgm:spPr/>
    </dgm:pt>
    <dgm:pt modelId="{C3BFA94C-4E3C-44B8-9F46-766D337D0195}" type="pres">
      <dgm:prSet presAssocID="{C2A26830-5297-4532-A0E5-1AB11AC892C0}" presName="composite" presStyleCnt="0"/>
      <dgm:spPr/>
    </dgm:pt>
    <dgm:pt modelId="{F96BAD70-D718-4C80-A857-45D4B21CE394}" type="pres">
      <dgm:prSet presAssocID="{C2A26830-5297-4532-A0E5-1AB11AC892C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0C1A3A-1100-4060-9693-773F5BD194CC}" type="pres">
      <dgm:prSet presAssocID="{C2A26830-5297-4532-A0E5-1AB11AC892C0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C91F3E-13AA-45D1-932B-D28AEB30DD1F}" srcId="{F6ED93D0-1955-4959-8974-0762A3A40CF0}" destId="{2443F8BA-E413-476B-96B8-D2F9D7B978AD}" srcOrd="0" destOrd="0" parTransId="{EE34AF92-E4F7-4065-A9A5-12AD0556E696}" sibTransId="{F0CD67C6-9075-4463-9CE4-1CCD0556D8A5}"/>
    <dgm:cxn modelId="{0A8CB50F-2E7D-4CCE-9479-CB9B50FE6513}" srcId="{9C98DB0B-76BE-4628-A062-21D9CEE45A6E}" destId="{F6ED93D0-1955-4959-8974-0762A3A40CF0}" srcOrd="1" destOrd="0" parTransId="{DE0359FD-4F1E-4ACF-8DB1-9F9694F4B695}" sibTransId="{60193964-2AE4-4454-AAEB-115C5558CFA2}"/>
    <dgm:cxn modelId="{8553053B-4EC1-4835-B251-93679F33F962}" srcId="{9C98DB0B-76BE-4628-A062-21D9CEE45A6E}" destId="{C2A26830-5297-4532-A0E5-1AB11AC892C0}" srcOrd="2" destOrd="0" parTransId="{B2C69640-FA9B-4FE6-B604-A043E22B2AD2}" sibTransId="{03204AD7-241C-412A-BCE0-D6A5FDE63D16}"/>
    <dgm:cxn modelId="{3D8251DE-D65D-4BFE-8205-5E4C5A2BC194}" type="presOf" srcId="{EFD6AE76-71BE-4965-B858-97A222209E5F}" destId="{F0479760-8059-46D4-8CDF-6AF827AF814A}" srcOrd="0" destOrd="0" presId="urn:microsoft.com/office/officeart/2005/8/layout/chevron2"/>
    <dgm:cxn modelId="{94D24CC9-1648-480F-8775-37B6C63D3DCA}" type="presOf" srcId="{9C98DB0B-76BE-4628-A062-21D9CEE45A6E}" destId="{9C03B68A-8BAC-4AB9-9826-FC20478A9911}" srcOrd="0" destOrd="0" presId="urn:microsoft.com/office/officeart/2005/8/layout/chevron2"/>
    <dgm:cxn modelId="{3953BB76-45C6-4E3B-89CC-4B0012253D8F}" type="presOf" srcId="{C2A26830-5297-4532-A0E5-1AB11AC892C0}" destId="{F96BAD70-D718-4C80-A857-45D4B21CE394}" srcOrd="0" destOrd="0" presId="urn:microsoft.com/office/officeart/2005/8/layout/chevron2"/>
    <dgm:cxn modelId="{6E670235-9B5B-4E20-A017-1AC245306D35}" srcId="{C2A26830-5297-4532-A0E5-1AB11AC892C0}" destId="{8C7933DE-E3EA-4986-ABD0-1A1965A8C95F}" srcOrd="0" destOrd="0" parTransId="{4D14D9F2-7DE4-49AE-A990-89A98E3B411C}" sibTransId="{642C83F6-954B-4504-9DAE-EF3CFD123781}"/>
    <dgm:cxn modelId="{D1A05893-E4C7-49B8-A4FE-B6C19F6A3706}" type="presOf" srcId="{F6ED93D0-1955-4959-8974-0762A3A40CF0}" destId="{B991B7FE-B56C-4980-8DB5-65184951A557}" srcOrd="0" destOrd="0" presId="urn:microsoft.com/office/officeart/2005/8/layout/chevron2"/>
    <dgm:cxn modelId="{E0722516-6F93-4889-BFD3-16728710851E}" type="presOf" srcId="{2443F8BA-E413-476B-96B8-D2F9D7B978AD}" destId="{141D7787-4D9D-42A9-ACB7-80B7DBC3A423}" srcOrd="0" destOrd="0" presId="urn:microsoft.com/office/officeart/2005/8/layout/chevron2"/>
    <dgm:cxn modelId="{47B8BAC1-C06B-4E08-811D-5BD5EE8AFC21}" type="presOf" srcId="{8C7933DE-E3EA-4986-ABD0-1A1965A8C95F}" destId="{8C0C1A3A-1100-4060-9693-773F5BD194CC}" srcOrd="0" destOrd="0" presId="urn:microsoft.com/office/officeart/2005/8/layout/chevron2"/>
    <dgm:cxn modelId="{5DD77314-F808-4E3E-BAF5-0C5905EF1D44}" srcId="{EFD6AE76-71BE-4965-B858-97A222209E5F}" destId="{C5CC5B7E-CA2F-4FB9-9831-E61257F4F16A}" srcOrd="0" destOrd="0" parTransId="{42558646-F4F8-4C0F-BE95-7F28CB595109}" sibTransId="{147816AF-FCC5-4DEA-8F90-DD19F577591B}"/>
    <dgm:cxn modelId="{EAA0C114-D9E4-4F24-87B3-93236530BF82}" type="presOf" srcId="{C5CC5B7E-CA2F-4FB9-9831-E61257F4F16A}" destId="{BA212C02-64D9-4875-AE64-65FAE3441C0B}" srcOrd="0" destOrd="0" presId="urn:microsoft.com/office/officeart/2005/8/layout/chevron2"/>
    <dgm:cxn modelId="{6743C351-101C-471A-9C16-24398352ACA2}" srcId="{9C98DB0B-76BE-4628-A062-21D9CEE45A6E}" destId="{EFD6AE76-71BE-4965-B858-97A222209E5F}" srcOrd="0" destOrd="0" parTransId="{F2765AA7-D07C-429B-AF51-FEC42DE7D705}" sibTransId="{2E837DE4-FCC9-4558-BE6A-85F1D69446C7}"/>
    <dgm:cxn modelId="{9B90375B-EFEC-42A0-A496-45A6D48B0B66}" type="presParOf" srcId="{9C03B68A-8BAC-4AB9-9826-FC20478A9911}" destId="{A1258DE0-768C-4015-B474-1A826C439DAC}" srcOrd="0" destOrd="0" presId="urn:microsoft.com/office/officeart/2005/8/layout/chevron2"/>
    <dgm:cxn modelId="{2058A7C6-C307-4FFC-B9D0-CFB8AC055584}" type="presParOf" srcId="{A1258DE0-768C-4015-B474-1A826C439DAC}" destId="{F0479760-8059-46D4-8CDF-6AF827AF814A}" srcOrd="0" destOrd="0" presId="urn:microsoft.com/office/officeart/2005/8/layout/chevron2"/>
    <dgm:cxn modelId="{43F669B5-AC77-4797-A598-09E636894836}" type="presParOf" srcId="{A1258DE0-768C-4015-B474-1A826C439DAC}" destId="{BA212C02-64D9-4875-AE64-65FAE3441C0B}" srcOrd="1" destOrd="0" presId="urn:microsoft.com/office/officeart/2005/8/layout/chevron2"/>
    <dgm:cxn modelId="{2FD2AC46-947C-4E80-A3FE-344A2DF6CC0F}" type="presParOf" srcId="{9C03B68A-8BAC-4AB9-9826-FC20478A9911}" destId="{16D3DFC2-760E-43BE-B006-36D60ADB9434}" srcOrd="1" destOrd="0" presId="urn:microsoft.com/office/officeart/2005/8/layout/chevron2"/>
    <dgm:cxn modelId="{FE8BC2DF-41A7-478F-A8C3-5EF4D4FA652D}" type="presParOf" srcId="{9C03B68A-8BAC-4AB9-9826-FC20478A9911}" destId="{C6D5A0AE-9A3B-4942-B777-AF1FB264DE8F}" srcOrd="2" destOrd="0" presId="urn:microsoft.com/office/officeart/2005/8/layout/chevron2"/>
    <dgm:cxn modelId="{585F6626-3C9F-4903-8765-F07A5DF80604}" type="presParOf" srcId="{C6D5A0AE-9A3B-4942-B777-AF1FB264DE8F}" destId="{B991B7FE-B56C-4980-8DB5-65184951A557}" srcOrd="0" destOrd="0" presId="urn:microsoft.com/office/officeart/2005/8/layout/chevron2"/>
    <dgm:cxn modelId="{A59B8256-FAC2-4022-BCA3-95C7A5BC1378}" type="presParOf" srcId="{C6D5A0AE-9A3B-4942-B777-AF1FB264DE8F}" destId="{141D7787-4D9D-42A9-ACB7-80B7DBC3A423}" srcOrd="1" destOrd="0" presId="urn:microsoft.com/office/officeart/2005/8/layout/chevron2"/>
    <dgm:cxn modelId="{915D3C0A-604F-478B-BBA9-82ED5CD9E697}" type="presParOf" srcId="{9C03B68A-8BAC-4AB9-9826-FC20478A9911}" destId="{3D4B17EE-5496-4826-A07F-9A887AD26206}" srcOrd="3" destOrd="0" presId="urn:microsoft.com/office/officeart/2005/8/layout/chevron2"/>
    <dgm:cxn modelId="{5888CD8D-FE97-42EC-A11B-36DDE08E3FEA}" type="presParOf" srcId="{9C03B68A-8BAC-4AB9-9826-FC20478A9911}" destId="{C3BFA94C-4E3C-44B8-9F46-766D337D0195}" srcOrd="4" destOrd="0" presId="urn:microsoft.com/office/officeart/2005/8/layout/chevron2"/>
    <dgm:cxn modelId="{47BBADBC-4CFE-4383-B3EF-AB45078142AE}" type="presParOf" srcId="{C3BFA94C-4E3C-44B8-9F46-766D337D0195}" destId="{F96BAD70-D718-4C80-A857-45D4B21CE394}" srcOrd="0" destOrd="0" presId="urn:microsoft.com/office/officeart/2005/8/layout/chevron2"/>
    <dgm:cxn modelId="{BE2CC63B-7647-4C01-AAEF-33E98C765968}" type="presParOf" srcId="{C3BFA94C-4E3C-44B8-9F46-766D337D0195}" destId="{8C0C1A3A-1100-4060-9693-773F5BD194C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9C98DB0B-76BE-4628-A062-21D9CEE45A6E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FD6AE76-71BE-4965-B858-97A222209E5F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/>
            <a:t>4.</a:t>
          </a:r>
          <a:endParaRPr lang="ru-RU" dirty="0"/>
        </a:p>
      </dgm:t>
    </dgm:pt>
    <dgm:pt modelId="{F2765AA7-D07C-429B-AF51-FEC42DE7D705}" type="parTrans" cxnId="{6743C351-101C-471A-9C16-24398352ACA2}">
      <dgm:prSet/>
      <dgm:spPr/>
      <dgm:t>
        <a:bodyPr/>
        <a:lstStyle/>
        <a:p>
          <a:endParaRPr lang="ru-RU"/>
        </a:p>
      </dgm:t>
    </dgm:pt>
    <dgm:pt modelId="{2E837DE4-FCC9-4558-BE6A-85F1D69446C7}" type="sibTrans" cxnId="{6743C351-101C-471A-9C16-24398352ACA2}">
      <dgm:prSet/>
      <dgm:spPr/>
      <dgm:t>
        <a:bodyPr/>
        <a:lstStyle/>
        <a:p>
          <a:endParaRPr lang="ru-RU"/>
        </a:p>
      </dgm:t>
    </dgm:pt>
    <dgm:pt modelId="{C5CC5B7E-CA2F-4FB9-9831-E61257F4F16A}">
      <dgm:prSet phldrT="[Текст]"/>
      <dgm:spPr>
        <a:solidFill>
          <a:schemeClr val="accent2">
            <a:alpha val="90000"/>
          </a:schemeClr>
        </a:solidFill>
      </dgm:spPr>
      <dgm:t>
        <a:bodyPr/>
        <a:lstStyle/>
        <a:p>
          <a:r>
            <a:rPr lang="uz-Cyrl-UZ" dirty="0" smtClean="0"/>
            <a:t>qish</a:t>
          </a:r>
          <a:r>
            <a:rPr lang="en-US" dirty="0" err="1" smtClean="0"/>
            <a:t>loq</a:t>
          </a:r>
          <a:r>
            <a:rPr lang="en-US" dirty="0" smtClean="0"/>
            <a:t> </a:t>
          </a:r>
          <a:r>
            <a:rPr lang="en-US" dirty="0" err="1" smtClean="0"/>
            <a:t>xo’jaligiga</a:t>
          </a:r>
          <a:r>
            <a:rPr lang="en-US" dirty="0" smtClean="0"/>
            <a:t> </a:t>
          </a:r>
          <a:r>
            <a:rPr lang="en-US" dirty="0" err="1" smtClean="0"/>
            <a:t>yaroqli</a:t>
          </a:r>
          <a:r>
            <a:rPr lang="en-US" dirty="0" smtClean="0"/>
            <a:t>  </a:t>
          </a:r>
          <a:r>
            <a:rPr lang="en-US" dirty="0" err="1" smtClean="0"/>
            <a:t>yerlarning</a:t>
          </a:r>
          <a:r>
            <a:rPr lang="en-US" dirty="0" smtClean="0"/>
            <a:t>  </a:t>
          </a:r>
          <a:r>
            <a:rPr lang="en-US" dirty="0" err="1" smtClean="0"/>
            <a:t>xosildorligini</a:t>
          </a:r>
          <a:r>
            <a:rPr lang="en-US" dirty="0" smtClean="0"/>
            <a:t>  </a:t>
          </a:r>
          <a:r>
            <a:rPr lang="en-US" dirty="0" err="1" smtClean="0"/>
            <a:t>oshirish</a:t>
          </a:r>
          <a:r>
            <a:rPr lang="en-US" dirty="0" smtClean="0"/>
            <a:t> 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ulardan</a:t>
          </a:r>
          <a:r>
            <a:rPr lang="en-US" dirty="0" smtClean="0"/>
            <a:t> </a:t>
          </a:r>
          <a:r>
            <a:rPr lang="en-US" dirty="0" err="1" smtClean="0"/>
            <a:t>to’la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to’g’ri</a:t>
          </a:r>
          <a:r>
            <a:rPr lang="en-US" dirty="0" smtClean="0"/>
            <a:t> </a:t>
          </a:r>
          <a:r>
            <a:rPr lang="en-US" dirty="0" err="1" smtClean="0"/>
            <a:t>foydalanish</a:t>
          </a:r>
          <a:r>
            <a:rPr lang="en-US" dirty="0" smtClean="0"/>
            <a:t>;</a:t>
          </a:r>
          <a:endParaRPr lang="ru-RU" dirty="0"/>
        </a:p>
      </dgm:t>
    </dgm:pt>
    <dgm:pt modelId="{42558646-F4F8-4C0F-BE95-7F28CB595109}" type="parTrans" cxnId="{5DD77314-F808-4E3E-BAF5-0C5905EF1D44}">
      <dgm:prSet/>
      <dgm:spPr/>
      <dgm:t>
        <a:bodyPr/>
        <a:lstStyle/>
        <a:p>
          <a:endParaRPr lang="ru-RU"/>
        </a:p>
      </dgm:t>
    </dgm:pt>
    <dgm:pt modelId="{147816AF-FCC5-4DEA-8F90-DD19F577591B}" type="sibTrans" cxnId="{5DD77314-F808-4E3E-BAF5-0C5905EF1D44}">
      <dgm:prSet/>
      <dgm:spPr/>
      <dgm:t>
        <a:bodyPr/>
        <a:lstStyle/>
        <a:p>
          <a:endParaRPr lang="ru-RU"/>
        </a:p>
      </dgm:t>
    </dgm:pt>
    <dgm:pt modelId="{F6ED93D0-1955-4959-8974-0762A3A40CF0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/>
            <a:t>5.</a:t>
          </a:r>
          <a:endParaRPr lang="ru-RU" dirty="0"/>
        </a:p>
      </dgm:t>
    </dgm:pt>
    <dgm:pt modelId="{DE0359FD-4F1E-4ACF-8DB1-9F9694F4B695}" type="parTrans" cxnId="{0A8CB50F-2E7D-4CCE-9479-CB9B50FE6513}">
      <dgm:prSet/>
      <dgm:spPr/>
      <dgm:t>
        <a:bodyPr/>
        <a:lstStyle/>
        <a:p>
          <a:endParaRPr lang="ru-RU"/>
        </a:p>
      </dgm:t>
    </dgm:pt>
    <dgm:pt modelId="{60193964-2AE4-4454-AAEB-115C5558CFA2}" type="sibTrans" cxnId="{0A8CB50F-2E7D-4CCE-9479-CB9B50FE6513}">
      <dgm:prSet/>
      <dgm:spPr/>
      <dgm:t>
        <a:bodyPr/>
        <a:lstStyle/>
        <a:p>
          <a:endParaRPr lang="ru-RU"/>
        </a:p>
      </dgm:t>
    </dgm:pt>
    <dgm:pt modelId="{2443F8BA-E413-476B-96B8-D2F9D7B978AD}">
      <dgm:prSet phldrT="[Текст]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uz-Cyrl-UZ" dirty="0" smtClean="0"/>
            <a:t>me</a:t>
          </a:r>
          <a:r>
            <a:rPr lang="en-US" dirty="0" err="1" smtClean="0"/>
            <a:t>xnat</a:t>
          </a:r>
          <a:r>
            <a:rPr lang="en-US" dirty="0" smtClean="0"/>
            <a:t> </a:t>
          </a:r>
          <a:r>
            <a:rPr lang="en-US" dirty="0" err="1" smtClean="0"/>
            <a:t>taqsimotini</a:t>
          </a:r>
          <a:r>
            <a:rPr lang="en-US" dirty="0" smtClean="0"/>
            <a:t> </a:t>
          </a:r>
          <a:r>
            <a:rPr lang="en-US" dirty="0" err="1" smtClean="0"/>
            <a:t>to’g’ri</a:t>
          </a:r>
          <a:r>
            <a:rPr lang="en-US" dirty="0" smtClean="0"/>
            <a:t> </a:t>
          </a:r>
          <a:r>
            <a:rPr lang="en-US" dirty="0" err="1" smtClean="0"/>
            <a:t>rejalashtirish</a:t>
          </a:r>
          <a:r>
            <a:rPr lang="en-US" dirty="0" smtClean="0"/>
            <a:t> </a:t>
          </a:r>
          <a:r>
            <a:rPr lang="en-US" dirty="0" err="1" smtClean="0"/>
            <a:t>asosida</a:t>
          </a:r>
          <a:r>
            <a:rPr lang="en-US" dirty="0" smtClean="0"/>
            <a:t> </a:t>
          </a:r>
          <a:r>
            <a:rPr lang="en-US" dirty="0" err="1" smtClean="0"/>
            <a:t>mexnat</a:t>
          </a:r>
          <a:r>
            <a:rPr lang="en-US" dirty="0" smtClean="0"/>
            <a:t> </a:t>
          </a:r>
          <a:r>
            <a:rPr lang="en-US" dirty="0" err="1" smtClean="0"/>
            <a:t>resurslaridan</a:t>
          </a:r>
          <a:r>
            <a:rPr lang="en-US" dirty="0" smtClean="0"/>
            <a:t> </a:t>
          </a:r>
          <a:r>
            <a:rPr lang="en-US" dirty="0" err="1" smtClean="0"/>
            <a:t>unumli</a:t>
          </a:r>
          <a:r>
            <a:rPr lang="en-US" dirty="0" smtClean="0"/>
            <a:t> </a:t>
          </a:r>
          <a:r>
            <a:rPr lang="en-US" dirty="0" err="1" smtClean="0"/>
            <a:t>foydalanish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chiqarishda</a:t>
          </a:r>
          <a:r>
            <a:rPr lang="en-US" dirty="0" smtClean="0"/>
            <a:t>  </a:t>
          </a:r>
          <a:r>
            <a:rPr lang="en-US" dirty="0" err="1" smtClean="0"/>
            <a:t>mavsumiylikni</a:t>
          </a:r>
          <a:r>
            <a:rPr lang="en-US" dirty="0" smtClean="0"/>
            <a:t>  </a:t>
          </a:r>
          <a:r>
            <a:rPr lang="en-US" dirty="0" err="1" smtClean="0"/>
            <a:t>pasaytirish</a:t>
          </a:r>
          <a:r>
            <a:rPr lang="en-US" dirty="0" smtClean="0"/>
            <a:t>;</a:t>
          </a:r>
          <a:endParaRPr lang="ru-RU" dirty="0"/>
        </a:p>
      </dgm:t>
    </dgm:pt>
    <dgm:pt modelId="{EE34AF92-E4F7-4065-A9A5-12AD0556E696}" type="parTrans" cxnId="{34C91F3E-13AA-45D1-932B-D28AEB30DD1F}">
      <dgm:prSet/>
      <dgm:spPr/>
      <dgm:t>
        <a:bodyPr/>
        <a:lstStyle/>
        <a:p>
          <a:endParaRPr lang="ru-RU"/>
        </a:p>
      </dgm:t>
    </dgm:pt>
    <dgm:pt modelId="{F0CD67C6-9075-4463-9CE4-1CCD0556D8A5}" type="sibTrans" cxnId="{34C91F3E-13AA-45D1-932B-D28AEB30DD1F}">
      <dgm:prSet/>
      <dgm:spPr/>
      <dgm:t>
        <a:bodyPr/>
        <a:lstStyle/>
        <a:p>
          <a:endParaRPr lang="ru-RU"/>
        </a:p>
      </dgm:t>
    </dgm:pt>
    <dgm:pt modelId="{C2A26830-5297-4532-A0E5-1AB11AC892C0}">
      <dgm:prSet phldrT="[Текст]"/>
      <dgm:spPr>
        <a:solidFill>
          <a:srgbClr val="92D050"/>
        </a:solidFill>
      </dgm:spPr>
      <dgm:t>
        <a:bodyPr/>
        <a:lstStyle/>
        <a:p>
          <a:r>
            <a:rPr lang="ru-RU" dirty="0" smtClean="0"/>
            <a:t>6.</a:t>
          </a:r>
          <a:endParaRPr lang="ru-RU" dirty="0"/>
        </a:p>
      </dgm:t>
    </dgm:pt>
    <dgm:pt modelId="{B2C69640-FA9B-4FE6-B604-A043E22B2AD2}" type="parTrans" cxnId="{8553053B-4EC1-4835-B251-93679F33F962}">
      <dgm:prSet/>
      <dgm:spPr/>
      <dgm:t>
        <a:bodyPr/>
        <a:lstStyle/>
        <a:p>
          <a:endParaRPr lang="ru-RU"/>
        </a:p>
      </dgm:t>
    </dgm:pt>
    <dgm:pt modelId="{03204AD7-241C-412A-BCE0-D6A5FDE63D16}" type="sibTrans" cxnId="{8553053B-4EC1-4835-B251-93679F33F962}">
      <dgm:prSet/>
      <dgm:spPr/>
      <dgm:t>
        <a:bodyPr/>
        <a:lstStyle/>
        <a:p>
          <a:endParaRPr lang="ru-RU"/>
        </a:p>
      </dgm:t>
    </dgm:pt>
    <dgm:pt modelId="{8C7933DE-E3EA-4986-ABD0-1A1965A8C95F}">
      <dgm:prSet phldrT="[Текст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uz-Cyrl-UZ" dirty="0" smtClean="0"/>
            <a:t>i</a:t>
          </a:r>
          <a:r>
            <a:rPr lang="en-US" dirty="0" err="1" smtClean="0"/>
            <a:t>shlab</a:t>
          </a:r>
          <a:r>
            <a:rPr lang="en-US" dirty="0" smtClean="0"/>
            <a:t> </a:t>
          </a:r>
          <a:r>
            <a:rPr lang="en-US" dirty="0" err="1" smtClean="0"/>
            <a:t>chiqarish</a:t>
          </a:r>
          <a:r>
            <a:rPr lang="en-US" dirty="0" smtClean="0"/>
            <a:t> </a:t>
          </a:r>
          <a:r>
            <a:rPr lang="en-US" dirty="0" err="1" smtClean="0"/>
            <a:t>vositalaridan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xususan</a:t>
          </a:r>
          <a:r>
            <a:rPr lang="en-US" dirty="0" smtClean="0"/>
            <a:t> </a:t>
          </a:r>
          <a:r>
            <a:rPr lang="en-US" dirty="0" err="1" smtClean="0"/>
            <a:t>energiya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qurollangan</a:t>
          </a:r>
          <a:r>
            <a:rPr lang="en-US" dirty="0" smtClean="0"/>
            <a:t>, </a:t>
          </a:r>
          <a:r>
            <a:rPr lang="en-US" dirty="0" err="1" smtClean="0"/>
            <a:t>yuqori</a:t>
          </a:r>
          <a:r>
            <a:rPr lang="en-US" dirty="0" smtClean="0"/>
            <a:t> </a:t>
          </a:r>
          <a:r>
            <a:rPr lang="en-US" dirty="0" err="1" smtClean="0"/>
            <a:t>qiymatli</a:t>
          </a:r>
          <a:r>
            <a:rPr lang="en-US" dirty="0" smtClean="0"/>
            <a:t> </a:t>
          </a:r>
          <a:r>
            <a:rPr lang="en-US" dirty="0" err="1" smtClean="0"/>
            <a:t>texnika</a:t>
          </a:r>
          <a:r>
            <a:rPr lang="en-US" dirty="0" smtClean="0"/>
            <a:t> </a:t>
          </a:r>
          <a:r>
            <a:rPr lang="en-US" dirty="0" err="1" smtClean="0"/>
            <a:t>vositalaridan</a:t>
          </a:r>
          <a:r>
            <a:rPr lang="en-US" dirty="0" smtClean="0"/>
            <a:t> </a:t>
          </a:r>
          <a:r>
            <a:rPr lang="en-US" dirty="0" err="1" smtClean="0"/>
            <a:t>unumli</a:t>
          </a:r>
          <a:r>
            <a:rPr lang="en-US" dirty="0" smtClean="0"/>
            <a:t> </a:t>
          </a:r>
          <a:r>
            <a:rPr lang="en-US" dirty="0" err="1" smtClean="0"/>
            <a:t>foydalanish</a:t>
          </a:r>
          <a:r>
            <a:rPr lang="en-US" dirty="0" smtClean="0"/>
            <a:t>;</a:t>
          </a:r>
          <a:endParaRPr lang="ru-RU" dirty="0"/>
        </a:p>
      </dgm:t>
    </dgm:pt>
    <dgm:pt modelId="{4D14D9F2-7DE4-49AE-A990-89A98E3B411C}" type="parTrans" cxnId="{6E670235-9B5B-4E20-A017-1AC245306D35}">
      <dgm:prSet/>
      <dgm:spPr/>
      <dgm:t>
        <a:bodyPr/>
        <a:lstStyle/>
        <a:p>
          <a:endParaRPr lang="ru-RU"/>
        </a:p>
      </dgm:t>
    </dgm:pt>
    <dgm:pt modelId="{642C83F6-954B-4504-9DAE-EF3CFD123781}" type="sibTrans" cxnId="{6E670235-9B5B-4E20-A017-1AC245306D35}">
      <dgm:prSet/>
      <dgm:spPr/>
      <dgm:t>
        <a:bodyPr/>
        <a:lstStyle/>
        <a:p>
          <a:endParaRPr lang="ru-RU"/>
        </a:p>
      </dgm:t>
    </dgm:pt>
    <dgm:pt modelId="{9C03B68A-8BAC-4AB9-9826-FC20478A9911}" type="pres">
      <dgm:prSet presAssocID="{9C98DB0B-76BE-4628-A062-21D9CEE45A6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258DE0-768C-4015-B474-1A826C439DAC}" type="pres">
      <dgm:prSet presAssocID="{EFD6AE76-71BE-4965-B858-97A222209E5F}" presName="composite" presStyleCnt="0"/>
      <dgm:spPr/>
    </dgm:pt>
    <dgm:pt modelId="{F0479760-8059-46D4-8CDF-6AF827AF814A}" type="pres">
      <dgm:prSet presAssocID="{EFD6AE76-71BE-4965-B858-97A222209E5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212C02-64D9-4875-AE64-65FAE3441C0B}" type="pres">
      <dgm:prSet presAssocID="{EFD6AE76-71BE-4965-B858-97A222209E5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D3DFC2-760E-43BE-B006-36D60ADB9434}" type="pres">
      <dgm:prSet presAssocID="{2E837DE4-FCC9-4558-BE6A-85F1D69446C7}" presName="sp" presStyleCnt="0"/>
      <dgm:spPr/>
    </dgm:pt>
    <dgm:pt modelId="{C6D5A0AE-9A3B-4942-B777-AF1FB264DE8F}" type="pres">
      <dgm:prSet presAssocID="{F6ED93D0-1955-4959-8974-0762A3A40CF0}" presName="composite" presStyleCnt="0"/>
      <dgm:spPr/>
    </dgm:pt>
    <dgm:pt modelId="{B991B7FE-B56C-4980-8DB5-65184951A557}" type="pres">
      <dgm:prSet presAssocID="{F6ED93D0-1955-4959-8974-0762A3A40CF0}" presName="parentText" presStyleLbl="alignNode1" presStyleIdx="1" presStyleCnt="3" custLinFactNeighborX="0" custLinFactNeighborY="363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1D7787-4D9D-42A9-ACB7-80B7DBC3A423}" type="pres">
      <dgm:prSet presAssocID="{F6ED93D0-1955-4959-8974-0762A3A40CF0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4B17EE-5496-4826-A07F-9A887AD26206}" type="pres">
      <dgm:prSet presAssocID="{60193964-2AE4-4454-AAEB-115C5558CFA2}" presName="sp" presStyleCnt="0"/>
      <dgm:spPr/>
    </dgm:pt>
    <dgm:pt modelId="{C3BFA94C-4E3C-44B8-9F46-766D337D0195}" type="pres">
      <dgm:prSet presAssocID="{C2A26830-5297-4532-A0E5-1AB11AC892C0}" presName="composite" presStyleCnt="0"/>
      <dgm:spPr/>
    </dgm:pt>
    <dgm:pt modelId="{F96BAD70-D718-4C80-A857-45D4B21CE394}" type="pres">
      <dgm:prSet presAssocID="{C2A26830-5297-4532-A0E5-1AB11AC892C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0C1A3A-1100-4060-9693-773F5BD194CC}" type="pres">
      <dgm:prSet presAssocID="{C2A26830-5297-4532-A0E5-1AB11AC892C0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C91F3E-13AA-45D1-932B-D28AEB30DD1F}" srcId="{F6ED93D0-1955-4959-8974-0762A3A40CF0}" destId="{2443F8BA-E413-476B-96B8-D2F9D7B978AD}" srcOrd="0" destOrd="0" parTransId="{EE34AF92-E4F7-4065-A9A5-12AD0556E696}" sibTransId="{F0CD67C6-9075-4463-9CE4-1CCD0556D8A5}"/>
    <dgm:cxn modelId="{0A8CB50F-2E7D-4CCE-9479-CB9B50FE6513}" srcId="{9C98DB0B-76BE-4628-A062-21D9CEE45A6E}" destId="{F6ED93D0-1955-4959-8974-0762A3A40CF0}" srcOrd="1" destOrd="0" parTransId="{DE0359FD-4F1E-4ACF-8DB1-9F9694F4B695}" sibTransId="{60193964-2AE4-4454-AAEB-115C5558CFA2}"/>
    <dgm:cxn modelId="{8553053B-4EC1-4835-B251-93679F33F962}" srcId="{9C98DB0B-76BE-4628-A062-21D9CEE45A6E}" destId="{C2A26830-5297-4532-A0E5-1AB11AC892C0}" srcOrd="2" destOrd="0" parTransId="{B2C69640-FA9B-4FE6-B604-A043E22B2AD2}" sibTransId="{03204AD7-241C-412A-BCE0-D6A5FDE63D16}"/>
    <dgm:cxn modelId="{6E670235-9B5B-4E20-A017-1AC245306D35}" srcId="{C2A26830-5297-4532-A0E5-1AB11AC892C0}" destId="{8C7933DE-E3EA-4986-ABD0-1A1965A8C95F}" srcOrd="0" destOrd="0" parTransId="{4D14D9F2-7DE4-49AE-A990-89A98E3B411C}" sibTransId="{642C83F6-954B-4504-9DAE-EF3CFD123781}"/>
    <dgm:cxn modelId="{B8CCD5C1-723C-4E45-8D43-478E34C2A56C}" type="presOf" srcId="{F6ED93D0-1955-4959-8974-0762A3A40CF0}" destId="{B991B7FE-B56C-4980-8DB5-65184951A557}" srcOrd="0" destOrd="0" presId="urn:microsoft.com/office/officeart/2005/8/layout/chevron2"/>
    <dgm:cxn modelId="{103AED29-387C-4C35-9306-9821164BD011}" type="presOf" srcId="{2443F8BA-E413-476B-96B8-D2F9D7B978AD}" destId="{141D7787-4D9D-42A9-ACB7-80B7DBC3A423}" srcOrd="0" destOrd="0" presId="urn:microsoft.com/office/officeart/2005/8/layout/chevron2"/>
    <dgm:cxn modelId="{312C67EC-7BDB-4B3F-8B9B-BE328FFC1788}" type="presOf" srcId="{EFD6AE76-71BE-4965-B858-97A222209E5F}" destId="{F0479760-8059-46D4-8CDF-6AF827AF814A}" srcOrd="0" destOrd="0" presId="urn:microsoft.com/office/officeart/2005/8/layout/chevron2"/>
    <dgm:cxn modelId="{5DD77314-F808-4E3E-BAF5-0C5905EF1D44}" srcId="{EFD6AE76-71BE-4965-B858-97A222209E5F}" destId="{C5CC5B7E-CA2F-4FB9-9831-E61257F4F16A}" srcOrd="0" destOrd="0" parTransId="{42558646-F4F8-4C0F-BE95-7F28CB595109}" sibTransId="{147816AF-FCC5-4DEA-8F90-DD19F577591B}"/>
    <dgm:cxn modelId="{6743C351-101C-471A-9C16-24398352ACA2}" srcId="{9C98DB0B-76BE-4628-A062-21D9CEE45A6E}" destId="{EFD6AE76-71BE-4965-B858-97A222209E5F}" srcOrd="0" destOrd="0" parTransId="{F2765AA7-D07C-429B-AF51-FEC42DE7D705}" sibTransId="{2E837DE4-FCC9-4558-BE6A-85F1D69446C7}"/>
    <dgm:cxn modelId="{687C62B8-240F-4810-A319-406DF9FD84B7}" type="presOf" srcId="{9C98DB0B-76BE-4628-A062-21D9CEE45A6E}" destId="{9C03B68A-8BAC-4AB9-9826-FC20478A9911}" srcOrd="0" destOrd="0" presId="urn:microsoft.com/office/officeart/2005/8/layout/chevron2"/>
    <dgm:cxn modelId="{576BCBC7-F3CA-4BCF-82E6-D3C38E6F4097}" type="presOf" srcId="{C2A26830-5297-4532-A0E5-1AB11AC892C0}" destId="{F96BAD70-D718-4C80-A857-45D4B21CE394}" srcOrd="0" destOrd="0" presId="urn:microsoft.com/office/officeart/2005/8/layout/chevron2"/>
    <dgm:cxn modelId="{F1EB1A5C-56E0-4853-9580-341827CB9E56}" type="presOf" srcId="{C5CC5B7E-CA2F-4FB9-9831-E61257F4F16A}" destId="{BA212C02-64D9-4875-AE64-65FAE3441C0B}" srcOrd="0" destOrd="0" presId="urn:microsoft.com/office/officeart/2005/8/layout/chevron2"/>
    <dgm:cxn modelId="{848DE0D0-666E-494D-B5C0-8776EF803FFB}" type="presOf" srcId="{8C7933DE-E3EA-4986-ABD0-1A1965A8C95F}" destId="{8C0C1A3A-1100-4060-9693-773F5BD194CC}" srcOrd="0" destOrd="0" presId="urn:microsoft.com/office/officeart/2005/8/layout/chevron2"/>
    <dgm:cxn modelId="{C93992E9-DB84-4303-967E-B87E4DD28934}" type="presParOf" srcId="{9C03B68A-8BAC-4AB9-9826-FC20478A9911}" destId="{A1258DE0-768C-4015-B474-1A826C439DAC}" srcOrd="0" destOrd="0" presId="urn:microsoft.com/office/officeart/2005/8/layout/chevron2"/>
    <dgm:cxn modelId="{59898899-2F54-4C18-8DC9-0BAF036F3FBF}" type="presParOf" srcId="{A1258DE0-768C-4015-B474-1A826C439DAC}" destId="{F0479760-8059-46D4-8CDF-6AF827AF814A}" srcOrd="0" destOrd="0" presId="urn:microsoft.com/office/officeart/2005/8/layout/chevron2"/>
    <dgm:cxn modelId="{2A572A95-A6A5-46E2-B745-52B1C08D2B75}" type="presParOf" srcId="{A1258DE0-768C-4015-B474-1A826C439DAC}" destId="{BA212C02-64D9-4875-AE64-65FAE3441C0B}" srcOrd="1" destOrd="0" presId="urn:microsoft.com/office/officeart/2005/8/layout/chevron2"/>
    <dgm:cxn modelId="{9644FE12-90A5-4424-BF13-5F5AAD071BC2}" type="presParOf" srcId="{9C03B68A-8BAC-4AB9-9826-FC20478A9911}" destId="{16D3DFC2-760E-43BE-B006-36D60ADB9434}" srcOrd="1" destOrd="0" presId="urn:microsoft.com/office/officeart/2005/8/layout/chevron2"/>
    <dgm:cxn modelId="{903B30F0-DE88-4166-A3FA-AB301CF54BCD}" type="presParOf" srcId="{9C03B68A-8BAC-4AB9-9826-FC20478A9911}" destId="{C6D5A0AE-9A3B-4942-B777-AF1FB264DE8F}" srcOrd="2" destOrd="0" presId="urn:microsoft.com/office/officeart/2005/8/layout/chevron2"/>
    <dgm:cxn modelId="{A3856F43-5892-4289-A71A-CD8F2209C23D}" type="presParOf" srcId="{C6D5A0AE-9A3B-4942-B777-AF1FB264DE8F}" destId="{B991B7FE-B56C-4980-8DB5-65184951A557}" srcOrd="0" destOrd="0" presId="urn:microsoft.com/office/officeart/2005/8/layout/chevron2"/>
    <dgm:cxn modelId="{B62063CF-7D09-4163-A3B0-8C665C9B80F2}" type="presParOf" srcId="{C6D5A0AE-9A3B-4942-B777-AF1FB264DE8F}" destId="{141D7787-4D9D-42A9-ACB7-80B7DBC3A423}" srcOrd="1" destOrd="0" presId="urn:microsoft.com/office/officeart/2005/8/layout/chevron2"/>
    <dgm:cxn modelId="{17A215DA-EE4E-4FB8-B8A2-6FD2C5B10E93}" type="presParOf" srcId="{9C03B68A-8BAC-4AB9-9826-FC20478A9911}" destId="{3D4B17EE-5496-4826-A07F-9A887AD26206}" srcOrd="3" destOrd="0" presId="urn:microsoft.com/office/officeart/2005/8/layout/chevron2"/>
    <dgm:cxn modelId="{6C38F391-D51F-413B-B97A-FB64B75E9C9A}" type="presParOf" srcId="{9C03B68A-8BAC-4AB9-9826-FC20478A9911}" destId="{C3BFA94C-4E3C-44B8-9F46-766D337D0195}" srcOrd="4" destOrd="0" presId="urn:microsoft.com/office/officeart/2005/8/layout/chevron2"/>
    <dgm:cxn modelId="{66C3C4B5-CC01-466B-AA85-7167BE602E98}" type="presParOf" srcId="{C3BFA94C-4E3C-44B8-9F46-766D337D0195}" destId="{F96BAD70-D718-4C80-A857-45D4B21CE394}" srcOrd="0" destOrd="0" presId="urn:microsoft.com/office/officeart/2005/8/layout/chevron2"/>
    <dgm:cxn modelId="{8C47F2F4-99F8-4164-A160-C526C5BE3173}" type="presParOf" srcId="{C3BFA94C-4E3C-44B8-9F46-766D337D0195}" destId="{8C0C1A3A-1100-4060-9693-773F5BD194C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CAB4E3-A92F-4136-BAA0-32CA7A201F69}">
      <dsp:nvSpPr>
        <dsp:cNvPr id="0" name=""/>
        <dsp:cNvSpPr/>
      </dsp:nvSpPr>
      <dsp:spPr>
        <a:xfrm>
          <a:off x="0" y="2610434"/>
          <a:ext cx="8229600" cy="1712727"/>
        </a:xfrm>
        <a:prstGeom prst="rect">
          <a:avLst/>
        </a:prstGeom>
        <a:gradFill rotWithShape="0">
          <a:gsLst>
            <a:gs pos="38000">
              <a:schemeClr val="accent2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1" kern="1200" dirty="0" smtClean="0"/>
            <a:t>Ixtisoslashtirishning iqtisodiy mazmuni</a:t>
          </a:r>
          <a:r>
            <a:rPr lang="uz-Cyrl-UZ" sz="2100" kern="1200" dirty="0" smtClean="0"/>
            <a:t> asosida ijtimoiy mehnat taqsimoti va korxonaning tabiiy-iqlimiy hamda jug’rofiy shart-sharoitlari yotadi. Ixtisoslashtirish ma’lum mazmunda joylashtirish bilan ham bog’liq bo’lib, qishloq xo’jalik ishlab chiqarishining mamlakat hududida joylashishini ifoda qiladi.</a:t>
          </a:r>
          <a:endParaRPr lang="ru-RU" sz="2100" kern="1200" dirty="0"/>
        </a:p>
      </dsp:txBody>
      <dsp:txXfrm>
        <a:off x="0" y="2610434"/>
        <a:ext cx="8229600" cy="1712727"/>
      </dsp:txXfrm>
    </dsp:sp>
    <dsp:sp modelId="{BC361F8E-1110-4487-8475-7E90E6EE7C99}">
      <dsp:nvSpPr>
        <dsp:cNvPr id="0" name=""/>
        <dsp:cNvSpPr/>
      </dsp:nvSpPr>
      <dsp:spPr>
        <a:xfrm rot="10800000">
          <a:off x="0" y="1950"/>
          <a:ext cx="8229600" cy="2634174"/>
        </a:xfrm>
        <a:prstGeom prst="upArrowCallout">
          <a:avLst/>
        </a:prstGeom>
        <a:gradFill rotWithShape="0">
          <a:gsLst>
            <a:gs pos="38000">
              <a:schemeClr val="accent3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err="1" smtClean="0"/>
            <a:t>Qishloq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xo’jaligi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ishlab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chiqarishini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oqilona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tashkil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etish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tamoyillaridan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biri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ixtisoslashtirishni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chuqurlashtirish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va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ishlab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chiqarishni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to’g’ri</a:t>
          </a:r>
          <a:r>
            <a:rPr lang="ru-RU" sz="2100" kern="1200" dirty="0" smtClean="0"/>
            <a:t> </a:t>
          </a:r>
          <a:r>
            <a:rPr lang="ru-RU" sz="2100" kern="1200" dirty="0" err="1" smtClean="0"/>
            <a:t>joylashtirishdir</a:t>
          </a:r>
          <a:r>
            <a:rPr lang="ru-RU" sz="2100" kern="1200" dirty="0" smtClean="0"/>
            <a:t>.</a:t>
          </a:r>
          <a:r>
            <a:rPr lang="uz-Cyrl-UZ" sz="2100" b="1" i="1" kern="1200" dirty="0" smtClean="0"/>
            <a:t/>
          </a:r>
          <a:br>
            <a:rPr lang="uz-Cyrl-UZ" sz="2100" b="1" i="1" kern="1200" dirty="0" smtClean="0"/>
          </a:br>
          <a:endParaRPr lang="ru-RU" sz="2100" kern="1200" dirty="0"/>
        </a:p>
      </dsp:txBody>
      <dsp:txXfrm rot="10800000">
        <a:off x="0" y="1950"/>
        <a:ext cx="8229600" cy="17116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54C65-F42F-45D3-9CE1-C8477994193F}">
      <dsp:nvSpPr>
        <dsp:cNvPr id="0" name=""/>
        <dsp:cNvSpPr/>
      </dsp:nvSpPr>
      <dsp:spPr>
        <a:xfrm>
          <a:off x="0" y="6899"/>
          <a:ext cx="8229600" cy="1053000"/>
        </a:xfrm>
        <a:prstGeom prst="roundRect">
          <a:avLst/>
        </a:prstGeom>
        <a:gradFill rotWithShape="0">
          <a:gsLst>
            <a:gs pos="38000">
              <a:schemeClr val="accent1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500" b="1" i="1" kern="1200" dirty="0" smtClean="0"/>
            <a:t>Ixtisoslashtirish</a:t>
          </a:r>
          <a:r>
            <a:rPr lang="uz-Cyrl-UZ" sz="4500" kern="1200" dirty="0" smtClean="0"/>
            <a:t> deganda </a:t>
          </a:r>
          <a:endParaRPr lang="ru-RU" sz="4500" kern="1200" dirty="0"/>
        </a:p>
      </dsp:txBody>
      <dsp:txXfrm>
        <a:off x="51403" y="58302"/>
        <a:ext cx="8126794" cy="9501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4431EF-0D59-4B53-9135-A4087CD4385D}">
      <dsp:nvSpPr>
        <dsp:cNvPr id="0" name=""/>
        <dsp:cNvSpPr/>
      </dsp:nvSpPr>
      <dsp:spPr>
        <a:xfrm rot="16200000">
          <a:off x="1952244" y="-1952244"/>
          <a:ext cx="4325112" cy="8229600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0813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– </a:t>
          </a:r>
          <a:r>
            <a:rPr lang="uz-Cyrl-UZ" sz="2400" kern="1200" dirty="0" smtClean="0"/>
            <a:t>korxona faoliyatini asosan biror tur (yoki tor doirada bir necha tur) mahsulot yetishtirishga qaratilishi, yetishtiriladigan mahsulotlar tarkibida shu mahsulot salmog’ining asosiy o’rin egallashi tushuniladi. U yoki bu qishloq xo’jalik mahsulotini yetishtirishga nafaqat qishloq xo’jaligi korxonasi, balki butun bir hudud, viloyat, iqtisodiy hudud va zonalar </a:t>
          </a:r>
          <a:r>
            <a:rPr lang="uz-Cyrl-UZ" sz="2400" b="1" i="1" kern="1200" dirty="0" smtClean="0"/>
            <a:t>ixtisoslashishi </a:t>
          </a:r>
          <a:r>
            <a:rPr lang="uz-Cyrl-UZ" sz="2400" b="1" kern="1200" dirty="0" smtClean="0"/>
            <a:t>m</a:t>
          </a:r>
          <a:r>
            <a:rPr lang="uz-Cyrl-UZ" sz="2400" kern="1200" dirty="0" smtClean="0"/>
            <a:t>umkin.</a:t>
          </a:r>
          <a:br>
            <a:rPr lang="uz-Cyrl-UZ" sz="2400" kern="1200" dirty="0" smtClean="0"/>
          </a:br>
          <a:endParaRPr lang="ru-RU" sz="2400" kern="1200" dirty="0"/>
        </a:p>
      </dsp:txBody>
      <dsp:txXfrm rot="5400000">
        <a:off x="0" y="865022"/>
        <a:ext cx="8229600" cy="25950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B4D73F-FEA7-4844-9F88-5001E32A6681}">
      <dsp:nvSpPr>
        <dsp:cNvPr id="0" name=""/>
        <dsp:cNvSpPr/>
      </dsp:nvSpPr>
      <dsp:spPr>
        <a:xfrm>
          <a:off x="0" y="28476"/>
          <a:ext cx="8229600" cy="4268159"/>
        </a:xfrm>
        <a:prstGeom prst="roundRect">
          <a:avLst/>
        </a:prstGeom>
        <a:gradFill rotWithShape="0">
          <a:gsLst>
            <a:gs pos="38000">
              <a:schemeClr val="accent3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-</a:t>
          </a:r>
          <a:r>
            <a:rPr lang="ru-RU" sz="2400" kern="1200" dirty="0" err="1" smtClean="0"/>
            <a:t>tovar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maxsulotlarining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tarkibi</a:t>
          </a:r>
          <a:r>
            <a:rPr lang="ru-RU" sz="2400" kern="1200" dirty="0" smtClean="0"/>
            <a:t>;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-</a:t>
          </a:r>
          <a:r>
            <a:rPr lang="en-US" sz="2400" kern="1200" dirty="0" err="1" smtClean="0"/>
            <a:t>tovar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maxsuloti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tarkibida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ayrim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ekin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turlari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yoki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tarmoqlarning</a:t>
          </a:r>
          <a:r>
            <a:rPr lang="en-US" sz="2400" kern="1200" dirty="0" smtClean="0"/>
            <a:t>  </a:t>
          </a:r>
          <a:r>
            <a:rPr lang="en-US" sz="2400" kern="1200" dirty="0" err="1" smtClean="0"/>
            <a:t>tutgan</a:t>
          </a:r>
          <a:r>
            <a:rPr lang="en-US" sz="2400" kern="1200" dirty="0" smtClean="0"/>
            <a:t>   </a:t>
          </a:r>
          <a:r>
            <a:rPr lang="en-US" sz="2400" kern="1200" dirty="0" err="1" smtClean="0"/>
            <a:t>o’rni</a:t>
          </a:r>
          <a:r>
            <a:rPr lang="en-US" sz="2400" kern="1200" dirty="0" smtClean="0"/>
            <a:t>;</a:t>
          </a:r>
          <a:endParaRPr lang="ru-RU" sz="2400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-</a:t>
          </a:r>
          <a:r>
            <a:rPr lang="ru-RU" sz="2400" kern="1200" dirty="0" err="1" smtClean="0"/>
            <a:t>maxsulotlarning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tovarlilik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darajasi</a:t>
          </a:r>
          <a:r>
            <a:rPr lang="ru-RU" sz="2400" kern="1200" dirty="0" smtClean="0"/>
            <a:t>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/>
            <a:t>Qo’shimcha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ko’rsatkichlar</a:t>
          </a:r>
          <a:r>
            <a:rPr lang="ru-RU" sz="2400" kern="1200" dirty="0" smtClean="0"/>
            <a:t>  </a:t>
          </a:r>
          <a:r>
            <a:rPr lang="ru-RU" sz="2400" kern="1200" dirty="0" err="1" smtClean="0"/>
            <a:t>qo’yidagilardir</a:t>
          </a:r>
          <a:r>
            <a:rPr lang="ru-RU" sz="2400" kern="1200" dirty="0" smtClean="0"/>
            <a:t>:  100  </a:t>
          </a:r>
          <a:r>
            <a:rPr lang="ru-RU" sz="2400" kern="1200" dirty="0" err="1" smtClean="0"/>
            <a:t>gektar</a:t>
          </a:r>
          <a:r>
            <a:rPr lang="ru-RU" sz="2400" kern="1200" dirty="0" smtClean="0"/>
            <a:t>  </a:t>
          </a:r>
          <a:r>
            <a:rPr lang="ru-RU" sz="2400" kern="1200" dirty="0" err="1" smtClean="0"/>
            <a:t>qishloq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xo’jalik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ekin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maydoni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xisobiga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yetishtiriladigan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tovar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maxsuloti</a:t>
          </a:r>
          <a:r>
            <a:rPr lang="ru-RU" sz="2400" kern="1200" dirty="0" smtClean="0"/>
            <a:t> (</a:t>
          </a:r>
          <a:r>
            <a:rPr lang="ru-RU" sz="2400" kern="1200" dirty="0" err="1" smtClean="0"/>
            <a:t>qiymat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va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natura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ko’rsatkichlari</a:t>
          </a:r>
          <a:r>
            <a:rPr lang="ru-RU" sz="2400" kern="1200" dirty="0" smtClean="0"/>
            <a:t>), </a:t>
          </a:r>
          <a:r>
            <a:rPr lang="ru-RU" sz="2400" kern="1200" dirty="0" err="1" smtClean="0"/>
            <a:t>maxsulot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tarkibi</a:t>
          </a:r>
          <a:r>
            <a:rPr lang="ru-RU" sz="2400" kern="1200" dirty="0" smtClean="0"/>
            <a:t>, 100 </a:t>
          </a:r>
          <a:r>
            <a:rPr lang="ru-RU" sz="2400" kern="1200" dirty="0" err="1" smtClean="0"/>
            <a:t>so’mlik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asosiy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ishlab</a:t>
          </a:r>
          <a:r>
            <a:rPr lang="ru-RU" sz="2400" kern="1200" dirty="0" smtClean="0"/>
            <a:t>  </a:t>
          </a:r>
          <a:r>
            <a:rPr lang="ru-RU" sz="2400" kern="1200" dirty="0" err="1" smtClean="0"/>
            <a:t>chiqarish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fondi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xisobiga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va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o’rtacha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bir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xodim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xisobiga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to’g’ri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keladigan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tovar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maxsuloti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va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xokazolar</a:t>
          </a:r>
          <a:r>
            <a:rPr lang="ru-RU" sz="2400" kern="1200" dirty="0" smtClean="0"/>
            <a:t>.</a:t>
          </a:r>
          <a:endParaRPr lang="ru-RU" sz="2400" kern="1200" dirty="0"/>
        </a:p>
      </dsp:txBody>
      <dsp:txXfrm>
        <a:off x="208354" y="236830"/>
        <a:ext cx="7812892" cy="385145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7CE9C6-BEF0-4476-AC00-EAA5CBEA169E}">
      <dsp:nvSpPr>
        <dsp:cNvPr id="0" name=""/>
        <dsp:cNvSpPr/>
      </dsp:nvSpPr>
      <dsp:spPr>
        <a:xfrm>
          <a:off x="0" y="12164"/>
          <a:ext cx="8229600" cy="1042470"/>
        </a:xfrm>
        <a:prstGeom prst="roundRect">
          <a:avLst/>
        </a:prstGeom>
        <a:gradFill rotWithShape="0">
          <a:gsLst>
            <a:gs pos="38000">
              <a:schemeClr val="accent1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>
              <a:latin typeface="Times New Roman" pitchFamily="18" charset="0"/>
              <a:cs typeface="Times New Roman" pitchFamily="18" charset="0"/>
            </a:rPr>
            <a:t>2.</a:t>
          </a:r>
          <a:r>
            <a:rPr lang="uz-Cyrl-UZ" sz="2700" kern="1200" dirty="0" smtClean="0">
              <a:latin typeface="Times New Roman" pitchFamily="18" charset="0"/>
              <a:cs typeface="Times New Roman" pitchFamily="18" charset="0"/>
            </a:rPr>
            <a:t>Qishloq xo’jalik korxonalari ixtisoslashuvining iqtisodiy mazmuni, shakllari va darajasi.</a:t>
          </a:r>
          <a:endParaRPr lang="ru-RU" sz="2700" kern="1200" dirty="0"/>
        </a:p>
      </dsp:txBody>
      <dsp:txXfrm>
        <a:off x="50889" y="63053"/>
        <a:ext cx="8127822" cy="94069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571428-799F-40F5-8D0A-E6FC6A1514CA}">
      <dsp:nvSpPr>
        <dsp:cNvPr id="0" name=""/>
        <dsp:cNvSpPr/>
      </dsp:nvSpPr>
      <dsp:spPr>
        <a:xfrm>
          <a:off x="0" y="516636"/>
          <a:ext cx="8229600" cy="3291840"/>
        </a:xfrm>
        <a:prstGeom prst="chevron">
          <a:avLst/>
        </a:prstGeom>
        <a:gradFill rotWithShape="0">
          <a:gsLst>
            <a:gs pos="38000">
              <a:schemeClr val="accent2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2400" kern="1200" dirty="0" smtClean="0"/>
            <a:t>Ixtisoslashtirish deb, bozor  talabini  xisobga  olgan  xolda, mamlakat xududlaridagi korxonalarning tabiiy - iqtisodiy  sharoitlaridan kelib chiqib ilmiy asoslarda,  ma’lum  turdagi  tovar maxsulotlarini ishlab chiqaradigan  qilib  joylashtirilgan  ijtimoiy mehnat taqsimotiga aytiladi.</a:t>
          </a:r>
          <a:endParaRPr lang="ru-RU" sz="2400" kern="1200" dirty="0"/>
        </a:p>
      </dsp:txBody>
      <dsp:txXfrm>
        <a:off x="1645920" y="516636"/>
        <a:ext cx="4937760" cy="329184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B5C01-A6B1-473C-87AA-F27ED2993636}">
      <dsp:nvSpPr>
        <dsp:cNvPr id="0" name=""/>
        <dsp:cNvSpPr/>
      </dsp:nvSpPr>
      <dsp:spPr>
        <a:xfrm>
          <a:off x="0" y="217500"/>
          <a:ext cx="8229600" cy="631800"/>
        </a:xfrm>
        <a:prstGeom prst="roundRect">
          <a:avLst/>
        </a:prstGeom>
        <a:gradFill rotWithShape="0">
          <a:gsLst>
            <a:gs pos="38000">
              <a:schemeClr val="accent3">
                <a:alpha val="90000"/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dirty="0" smtClean="0">
              <a:latin typeface="Times New Roman" pitchFamily="18" charset="0"/>
              <a:cs typeface="Times New Roman" pitchFamily="18" charset="0"/>
            </a:rPr>
            <a:t>Qishloq xo’jalik korxonalari ixtisoslashuvining shakllari </a:t>
          </a:r>
          <a:endParaRPr lang="ru-RU" sz="2700" kern="1200" dirty="0"/>
        </a:p>
      </dsp:txBody>
      <dsp:txXfrm>
        <a:off x="30842" y="248342"/>
        <a:ext cx="8167916" cy="57011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E9D915-9E75-48DB-9767-6C15688E4503}">
      <dsp:nvSpPr>
        <dsp:cNvPr id="0" name=""/>
        <dsp:cNvSpPr/>
      </dsp:nvSpPr>
      <dsp:spPr>
        <a:xfrm>
          <a:off x="0" y="0"/>
          <a:ext cx="8686800" cy="1526925"/>
        </a:xfrm>
        <a:prstGeom prst="rect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3200" kern="1200" dirty="0" smtClean="0"/>
            <a:t>Qishloq xo’jaligida ixtisoslashuvning </a:t>
          </a:r>
          <a:r>
            <a:rPr lang="uz-Cyrl-UZ" sz="3200" kern="1200" dirty="0" smtClean="0"/>
            <a:t>o’z</a:t>
          </a:r>
          <a:r>
            <a:rPr lang="fi-FI" sz="3200" kern="1200" dirty="0" smtClean="0"/>
            <a:t> obyektiga ega bo’lgan turli shakllari mavjud.</a:t>
          </a:r>
          <a:endParaRPr lang="ru-RU" sz="3200" kern="1200" dirty="0"/>
        </a:p>
      </dsp:txBody>
      <dsp:txXfrm>
        <a:off x="0" y="0"/>
        <a:ext cx="8686800" cy="1526925"/>
      </dsp:txXfrm>
    </dsp:sp>
    <dsp:sp modelId="{3E69168B-D591-4F25-B3F1-18EAFB73C0CC}">
      <dsp:nvSpPr>
        <dsp:cNvPr id="0" name=""/>
        <dsp:cNvSpPr/>
      </dsp:nvSpPr>
      <dsp:spPr>
        <a:xfrm>
          <a:off x="4241" y="1526925"/>
          <a:ext cx="2892772" cy="3206543"/>
        </a:xfrm>
        <a:prstGeom prst="rect">
          <a:avLst/>
        </a:prstGeom>
        <a:gradFill rotWithShape="0">
          <a:gsLst>
            <a:gs pos="38000">
              <a:schemeClr val="accent2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3000" b="1" i="1" kern="1200" dirty="0" smtClean="0"/>
            <a:t>Hududiy ixtisoslashuv</a:t>
          </a:r>
          <a:r>
            <a:rPr lang="fi-FI" sz="3000" i="1" kern="1200" dirty="0" smtClean="0"/>
            <a:t> </a:t>
          </a:r>
          <a:r>
            <a:rPr lang="ru-RU" sz="3000" kern="1200" dirty="0" smtClean="0"/>
            <a:t>;</a:t>
          </a:r>
          <a:endParaRPr lang="ru-RU" sz="3000" kern="1200" dirty="0"/>
        </a:p>
      </dsp:txBody>
      <dsp:txXfrm>
        <a:off x="4241" y="1526925"/>
        <a:ext cx="2892772" cy="3206543"/>
      </dsp:txXfrm>
    </dsp:sp>
    <dsp:sp modelId="{A415D336-4DE0-4717-9D4D-6B3C8F915A69}">
      <dsp:nvSpPr>
        <dsp:cNvPr id="0" name=""/>
        <dsp:cNvSpPr/>
      </dsp:nvSpPr>
      <dsp:spPr>
        <a:xfrm>
          <a:off x="2897013" y="1526925"/>
          <a:ext cx="2892772" cy="3206543"/>
        </a:xfrm>
        <a:prstGeom prst="rect">
          <a:avLst/>
        </a:prstGeom>
        <a:gradFill rotWithShape="0">
          <a:gsLst>
            <a:gs pos="38000">
              <a:schemeClr val="accent2">
                <a:hueOff val="-303839"/>
                <a:satOff val="451"/>
                <a:lumOff val="-3236"/>
                <a:alphaOff val="0"/>
                <a:satMod val="120000"/>
              </a:schemeClr>
            </a:gs>
            <a:gs pos="100000">
              <a:schemeClr val="accent2">
                <a:hueOff val="-303839"/>
                <a:satOff val="451"/>
                <a:lumOff val="-3236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1" kern="1200" dirty="0" err="1" smtClean="0"/>
            <a:t>Umumxo’jalik</a:t>
          </a:r>
          <a:r>
            <a:rPr lang="en-US" sz="3000" b="1" i="1" kern="1200" dirty="0" smtClean="0"/>
            <a:t> </a:t>
          </a:r>
          <a:r>
            <a:rPr lang="en-US" sz="3000" b="1" i="1" kern="1200" dirty="0" err="1" smtClean="0"/>
            <a:t>ixtisoslashuvi</a:t>
          </a:r>
          <a:r>
            <a:rPr lang="ru-RU" sz="3000" kern="1200" dirty="0" smtClean="0"/>
            <a:t>;</a:t>
          </a:r>
          <a:endParaRPr lang="ru-RU" sz="3000" kern="1200" dirty="0"/>
        </a:p>
      </dsp:txBody>
      <dsp:txXfrm>
        <a:off x="2897013" y="1526925"/>
        <a:ext cx="2892772" cy="3206543"/>
      </dsp:txXfrm>
    </dsp:sp>
    <dsp:sp modelId="{B6D8589D-BF7D-44C5-9FF7-8681B8355B45}">
      <dsp:nvSpPr>
        <dsp:cNvPr id="0" name=""/>
        <dsp:cNvSpPr/>
      </dsp:nvSpPr>
      <dsp:spPr>
        <a:xfrm>
          <a:off x="5789786" y="1526925"/>
          <a:ext cx="2892772" cy="3206543"/>
        </a:xfrm>
        <a:prstGeom prst="rect">
          <a:avLst/>
        </a:prstGeom>
        <a:gradFill rotWithShape="0">
          <a:gsLst>
            <a:gs pos="38000">
              <a:schemeClr val="accent2">
                <a:hueOff val="-607678"/>
                <a:satOff val="901"/>
                <a:lumOff val="-6471"/>
                <a:alphaOff val="0"/>
                <a:satMod val="120000"/>
              </a:schemeClr>
            </a:gs>
            <a:gs pos="100000">
              <a:schemeClr val="accent2">
                <a:hueOff val="-607678"/>
                <a:satOff val="901"/>
                <a:lumOff val="-6471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1" kern="1200" dirty="0" err="1" smtClean="0"/>
            <a:t>Ichki</a:t>
          </a:r>
          <a:r>
            <a:rPr lang="en-US" sz="3000" b="1" i="1" kern="1200" dirty="0" smtClean="0"/>
            <a:t> </a:t>
          </a:r>
          <a:r>
            <a:rPr lang="en-US" sz="3000" b="1" i="1" kern="1200" dirty="0" err="1" smtClean="0"/>
            <a:t>xo’jalik</a:t>
          </a:r>
          <a:r>
            <a:rPr lang="en-US" sz="3000" b="1" i="1" kern="1200" dirty="0" smtClean="0"/>
            <a:t> </a:t>
          </a:r>
          <a:r>
            <a:rPr lang="en-US" sz="3000" b="1" i="1" kern="1200" dirty="0" err="1" smtClean="0"/>
            <a:t>ixtisoslashuvi</a:t>
          </a:r>
          <a:r>
            <a:rPr lang="en-US" sz="3000" b="1" kern="1200" dirty="0" smtClean="0"/>
            <a:t> </a:t>
          </a:r>
          <a:r>
            <a:rPr lang="ru-RU" sz="3000" kern="1200" dirty="0" smtClean="0"/>
            <a:t>.</a:t>
          </a:r>
          <a:endParaRPr lang="ru-RU" sz="3000" kern="1200" dirty="0"/>
        </a:p>
      </dsp:txBody>
      <dsp:txXfrm>
        <a:off x="5789786" y="1526925"/>
        <a:ext cx="2892772" cy="3206543"/>
      </dsp:txXfrm>
    </dsp:sp>
    <dsp:sp modelId="{E25A4D53-0D37-46DE-BEF7-9C81E7F494DF}">
      <dsp:nvSpPr>
        <dsp:cNvPr id="0" name=""/>
        <dsp:cNvSpPr/>
      </dsp:nvSpPr>
      <dsp:spPr>
        <a:xfrm>
          <a:off x="0" y="4733469"/>
          <a:ext cx="8686800" cy="356282"/>
        </a:xfrm>
        <a:prstGeom prst="rect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24D645-CE1B-4F41-B388-3926B1FDA3B4}">
      <dsp:nvSpPr>
        <dsp:cNvPr id="0" name=""/>
        <dsp:cNvSpPr/>
      </dsp:nvSpPr>
      <dsp:spPr>
        <a:xfrm>
          <a:off x="257145" y="565"/>
          <a:ext cx="7715309" cy="1065668"/>
        </a:xfrm>
        <a:prstGeom prst="chevron">
          <a:avLst/>
        </a:prstGeom>
        <a:gradFill rotWithShape="0">
          <a:gsLst>
            <a:gs pos="38000">
              <a:schemeClr val="accent4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29845" rIns="0" bIns="29845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700" kern="1200" dirty="0" smtClean="0">
              <a:latin typeface="Times New Roman" pitchFamily="18" charset="0"/>
              <a:cs typeface="Times New Roman" pitchFamily="18" charset="0"/>
            </a:rPr>
            <a:t>ixtisoslashuvining shakllari </a:t>
          </a:r>
          <a:endParaRPr lang="ru-RU" sz="4700" kern="1200" dirty="0"/>
        </a:p>
      </dsp:txBody>
      <dsp:txXfrm>
        <a:off x="789979" y="565"/>
        <a:ext cx="6649641" cy="106566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86AC07-71B8-4EF9-93DE-57C32E22B2B3}">
      <dsp:nvSpPr>
        <dsp:cNvPr id="0" name=""/>
        <dsp:cNvSpPr/>
      </dsp:nvSpPr>
      <dsp:spPr>
        <a:xfrm>
          <a:off x="7233" y="814760"/>
          <a:ext cx="2161877" cy="2695590"/>
        </a:xfrm>
        <a:prstGeom prst="roundRect">
          <a:avLst>
            <a:gd name="adj" fmla="val 10000"/>
          </a:avLst>
        </a:prstGeom>
        <a:gradFill rotWithShape="0">
          <a:gsLst>
            <a:gs pos="38000">
              <a:schemeClr val="accent2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1500" b="1" i="1" kern="1200" dirty="0" smtClean="0"/>
            <a:t>Hududiy ixtisoslashuv</a:t>
          </a:r>
          <a:r>
            <a:rPr lang="fi-FI" sz="1500" i="1" kern="1200" dirty="0" smtClean="0"/>
            <a:t> m</a:t>
          </a:r>
          <a:r>
            <a:rPr lang="fi-FI" sz="1500" kern="1200" dirty="0" smtClean="0"/>
            <a:t>a’lum bir hududlar yoki ma’muriy tumanlar, viloyatlarda qishloq xo’jaligi mahsulotlari turlarini ishlab chiqarishga ushbu hududlarda qulay shart-sharoitlar mavjudligida ifodalanadi. </a:t>
          </a:r>
          <a:endParaRPr lang="ru-RU" sz="1500" kern="1200" dirty="0"/>
        </a:p>
      </dsp:txBody>
      <dsp:txXfrm>
        <a:off x="70552" y="878079"/>
        <a:ext cx="2035239" cy="2568952"/>
      </dsp:txXfrm>
    </dsp:sp>
    <dsp:sp modelId="{4DE7EF7D-183D-4C50-B438-009DA71BC1DE}">
      <dsp:nvSpPr>
        <dsp:cNvPr id="0" name=""/>
        <dsp:cNvSpPr/>
      </dsp:nvSpPr>
      <dsp:spPr>
        <a:xfrm>
          <a:off x="2385298" y="1894483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2385298" y="2001712"/>
        <a:ext cx="320822" cy="321687"/>
      </dsp:txXfrm>
    </dsp:sp>
    <dsp:sp modelId="{83A870E6-97F0-46FD-9AAA-8A3009BD5486}">
      <dsp:nvSpPr>
        <dsp:cNvPr id="0" name=""/>
        <dsp:cNvSpPr/>
      </dsp:nvSpPr>
      <dsp:spPr>
        <a:xfrm>
          <a:off x="3033861" y="814760"/>
          <a:ext cx="2161877" cy="2695590"/>
        </a:xfrm>
        <a:prstGeom prst="roundRect">
          <a:avLst>
            <a:gd name="adj" fmla="val 10000"/>
          </a:avLst>
        </a:prstGeom>
        <a:gradFill rotWithShape="0">
          <a:gsLst>
            <a:gs pos="38000">
              <a:schemeClr val="accent3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1" kern="1200" dirty="0" err="1" smtClean="0"/>
            <a:t>Umumxo’jalik</a:t>
          </a:r>
          <a:r>
            <a:rPr lang="en-US" sz="1500" b="1" i="1" kern="1200" dirty="0" smtClean="0"/>
            <a:t> </a:t>
          </a:r>
          <a:r>
            <a:rPr lang="en-US" sz="1500" b="1" i="1" kern="1200" dirty="0" err="1" smtClean="0"/>
            <a:t>ixtisoslashuvi</a:t>
          </a:r>
          <a:r>
            <a:rPr lang="en-US" sz="1500" i="1" kern="1200" dirty="0" smtClean="0"/>
            <a:t>.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Ixtisoslashuvning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bu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shakli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tovar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mahsulotlari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ishlab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chiqarishda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ayrim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qishloq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xo’jaligi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korxonalari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o’rtasida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mehnat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taqsimotini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anglatadi</a:t>
          </a:r>
          <a:r>
            <a:rPr lang="en-US" sz="1500" kern="1200" dirty="0" smtClean="0"/>
            <a:t>. </a:t>
          </a:r>
          <a:r>
            <a:rPr lang="ru-RU" sz="1500" kern="1200" dirty="0" smtClean="0"/>
            <a:t>;</a:t>
          </a:r>
          <a:endParaRPr lang="ru-RU" sz="1500" kern="1200" dirty="0"/>
        </a:p>
      </dsp:txBody>
      <dsp:txXfrm>
        <a:off x="3097180" y="878079"/>
        <a:ext cx="2035239" cy="2568952"/>
      </dsp:txXfrm>
    </dsp:sp>
    <dsp:sp modelId="{74526A25-9B1C-4CC0-9DD0-A99137009882}">
      <dsp:nvSpPr>
        <dsp:cNvPr id="0" name=""/>
        <dsp:cNvSpPr/>
      </dsp:nvSpPr>
      <dsp:spPr>
        <a:xfrm>
          <a:off x="5411926" y="1894483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5411926" y="2001712"/>
        <a:ext cx="320822" cy="321687"/>
      </dsp:txXfrm>
    </dsp:sp>
    <dsp:sp modelId="{0F5ADF72-6CA7-40B3-84E2-56B0B0D63D0F}">
      <dsp:nvSpPr>
        <dsp:cNvPr id="0" name=""/>
        <dsp:cNvSpPr/>
      </dsp:nvSpPr>
      <dsp:spPr>
        <a:xfrm>
          <a:off x="6060489" y="814760"/>
          <a:ext cx="2161877" cy="2695590"/>
        </a:xfrm>
        <a:prstGeom prst="roundRect">
          <a:avLst>
            <a:gd name="adj" fmla="val 10000"/>
          </a:avLst>
        </a:prstGeom>
        <a:gradFill rotWithShape="0">
          <a:gsLst>
            <a:gs pos="38000">
              <a:schemeClr val="accent4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i="1" kern="1200" dirty="0" err="1" smtClean="0"/>
            <a:t>Ichki</a:t>
          </a:r>
          <a:r>
            <a:rPr lang="en-US" sz="1800" b="1" i="1" kern="1200" dirty="0" smtClean="0"/>
            <a:t> </a:t>
          </a:r>
          <a:r>
            <a:rPr lang="en-US" sz="1800" b="1" i="1" kern="1200" dirty="0" err="1" smtClean="0"/>
            <a:t>xo’jalik</a:t>
          </a:r>
          <a:r>
            <a:rPr lang="en-US" sz="1800" b="1" i="1" kern="1200" dirty="0" smtClean="0"/>
            <a:t> </a:t>
          </a:r>
          <a:r>
            <a:rPr lang="en-US" sz="1800" b="1" i="1" kern="1200" dirty="0" err="1" smtClean="0"/>
            <a:t>ixtisoslashuvi</a:t>
          </a:r>
          <a:r>
            <a:rPr lang="en-US" sz="1800" b="1" kern="1200" dirty="0" smtClean="0"/>
            <a:t> </a:t>
          </a:r>
          <a:r>
            <a:rPr lang="en-US" sz="1800" kern="1200" dirty="0" err="1" smtClean="0"/>
            <a:t>tovar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ishlab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chiqarishiga</a:t>
          </a:r>
          <a:r>
            <a:rPr lang="en-US" sz="1800" kern="1200" dirty="0" smtClean="0"/>
            <a:t> ham, </a:t>
          </a:r>
          <a:r>
            <a:rPr lang="en-US" sz="1800" kern="1200" dirty="0" err="1" smtClean="0"/>
            <a:t>tovar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bo’lmagan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mahsulotlarni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ishlab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chiqarishga</a:t>
          </a:r>
          <a:r>
            <a:rPr lang="en-US" sz="1800" kern="1200" dirty="0" smtClean="0"/>
            <a:t> ham </a:t>
          </a:r>
          <a:r>
            <a:rPr lang="en-US" sz="1800" kern="1200" dirty="0" err="1" smtClean="0"/>
            <a:t>taalluqlidir</a:t>
          </a:r>
          <a:r>
            <a:rPr lang="en-US" sz="1500" kern="1200" dirty="0" smtClean="0"/>
            <a:t>.</a:t>
          </a:r>
          <a:endParaRPr lang="ru-RU" sz="1500" kern="1200" dirty="0"/>
        </a:p>
      </dsp:txBody>
      <dsp:txXfrm>
        <a:off x="6123808" y="878079"/>
        <a:ext cx="2035239" cy="256895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A7E206-9730-4D66-8009-6DE68F73E82B}">
      <dsp:nvSpPr>
        <dsp:cNvPr id="0" name=""/>
        <dsp:cNvSpPr/>
      </dsp:nvSpPr>
      <dsp:spPr>
        <a:xfrm rot="5400000">
          <a:off x="-766124" y="922219"/>
          <a:ext cx="6180598" cy="4360338"/>
        </a:xfrm>
        <a:prstGeom prst="chevron">
          <a:avLst/>
        </a:prstGeom>
        <a:gradFill rotWithShape="0">
          <a:gsLst>
            <a:gs pos="38000">
              <a:schemeClr val="accent3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Ixtisoslashtirish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darajasi</a:t>
          </a:r>
          <a:r>
            <a:rPr lang="en-US" sz="2400" kern="1200" dirty="0" smtClean="0"/>
            <a:t>: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i="1" kern="1200" dirty="0" err="1" smtClean="0">
              <a:latin typeface="Times New Roman" pitchFamily="18" charset="0"/>
            </a:rPr>
            <a:t>М</a:t>
          </a:r>
          <a:r>
            <a:rPr lang="ru-RU" sz="2400" i="1" kern="1200" baseline="-25000" dirty="0" err="1" smtClean="0">
              <a:latin typeface="Times New Roman" pitchFamily="18" charset="0"/>
            </a:rPr>
            <a:t>к</a:t>
          </a:r>
          <a:r>
            <a:rPr lang="ru-RU" sz="2400" i="1" kern="1200" dirty="0" smtClean="0">
              <a:latin typeface="Times New Roman" pitchFamily="18" charset="0"/>
            </a:rPr>
            <a:t> – </a:t>
          </a:r>
          <a:r>
            <a:rPr lang="en-US" sz="2400" kern="1200" dirty="0" err="1" smtClean="0">
              <a:latin typeface="Times New Roman" pitchFamily="18" charset="0"/>
            </a:rPr>
            <a:t>muayyan</a:t>
          </a:r>
          <a:r>
            <a:rPr lang="en-US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turdagi</a:t>
          </a:r>
          <a:r>
            <a:rPr lang="en-US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qishloq</a:t>
          </a:r>
          <a:r>
            <a:rPr lang="en-US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xo’jaligi</a:t>
          </a:r>
          <a:r>
            <a:rPr lang="en-US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mahsulotining</a:t>
          </a:r>
          <a:r>
            <a:rPr lang="en-US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qiymati</a:t>
          </a:r>
          <a:r>
            <a:rPr lang="ru-RU" sz="2400" kern="1200" dirty="0" smtClean="0">
              <a:latin typeface="Times New Roman" pitchFamily="18" charset="0"/>
            </a:rPr>
            <a:t>, </a:t>
          </a:r>
          <a:r>
            <a:rPr lang="en-US" sz="2400" kern="1200" dirty="0" err="1" smtClean="0">
              <a:latin typeface="Times New Roman" pitchFamily="18" charset="0"/>
            </a:rPr>
            <a:t>ming</a:t>
          </a:r>
          <a:r>
            <a:rPr lang="en-US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so’mda</a:t>
          </a:r>
          <a:endParaRPr lang="en-US" sz="2400" kern="1200" dirty="0" smtClean="0">
            <a:latin typeface="Times New Roman" pitchFamily="18" charset="0"/>
          </a:endParaRP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i="1" kern="1200" dirty="0" err="1" smtClean="0">
              <a:latin typeface="Times New Roman" pitchFamily="18" charset="0"/>
            </a:rPr>
            <a:t>ЯМ</a:t>
          </a:r>
          <a:r>
            <a:rPr lang="ru-RU" sz="2400" i="1" kern="1200" baseline="-25000" dirty="0" err="1" smtClean="0">
              <a:latin typeface="Times New Roman" pitchFamily="18" charset="0"/>
            </a:rPr>
            <a:t>к</a:t>
          </a:r>
          <a:r>
            <a:rPr lang="ru-RU" sz="2400" i="1" kern="1200" dirty="0" smtClean="0">
              <a:latin typeface="Times New Roman" pitchFamily="18" charset="0"/>
            </a:rPr>
            <a:t> – </a:t>
          </a:r>
          <a:r>
            <a:rPr lang="en-US" sz="2400" kern="1200" dirty="0" err="1" smtClean="0">
              <a:latin typeface="Times New Roman" pitchFamily="18" charset="0"/>
            </a:rPr>
            <a:t>korxonaning</a:t>
          </a:r>
          <a:r>
            <a:rPr lang="ru-RU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yalpi</a:t>
          </a:r>
          <a:r>
            <a:rPr lang="ru-RU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qishloq</a:t>
          </a:r>
          <a:r>
            <a:rPr lang="en-US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xo’jaligi</a:t>
          </a:r>
          <a:r>
            <a:rPr lang="en-US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mahsulot</a:t>
          </a:r>
          <a:r>
            <a:rPr lang="en-US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qiymati</a:t>
          </a:r>
          <a:r>
            <a:rPr lang="ru-RU" sz="2400" kern="1200" dirty="0" smtClean="0">
              <a:latin typeface="Times New Roman" pitchFamily="18" charset="0"/>
            </a:rPr>
            <a:t>, </a:t>
          </a:r>
          <a:r>
            <a:rPr lang="en-US" sz="2400" kern="1200" dirty="0" err="1" smtClean="0">
              <a:latin typeface="Times New Roman" pitchFamily="18" charset="0"/>
            </a:rPr>
            <a:t>ming</a:t>
          </a:r>
          <a:r>
            <a:rPr lang="en-US" sz="2400" kern="1200" dirty="0" smtClean="0">
              <a:latin typeface="Times New Roman" pitchFamily="18" charset="0"/>
            </a:rPr>
            <a:t> </a:t>
          </a:r>
          <a:r>
            <a:rPr lang="en-US" sz="2400" kern="1200" dirty="0" err="1" smtClean="0">
              <a:latin typeface="Times New Roman" pitchFamily="18" charset="0"/>
            </a:rPr>
            <a:t>so’mda</a:t>
          </a:r>
          <a:r>
            <a:rPr lang="en-US" sz="2400" kern="1200" dirty="0" smtClean="0">
              <a:latin typeface="Times New Roman" pitchFamily="18" charset="0"/>
            </a:rPr>
            <a:t> </a:t>
          </a:r>
          <a:endParaRPr lang="en-US" sz="2400" kern="1200" dirty="0" smtClean="0"/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144006" y="2192258"/>
        <a:ext cx="4360338" cy="1820260"/>
      </dsp:txXfrm>
    </dsp:sp>
    <dsp:sp modelId="{B0A8FCD9-92EB-4210-AF87-5F8B60A0E961}">
      <dsp:nvSpPr>
        <dsp:cNvPr id="0" name=""/>
        <dsp:cNvSpPr/>
      </dsp:nvSpPr>
      <dsp:spPr>
        <a:xfrm rot="5400000">
          <a:off x="4491848" y="438387"/>
          <a:ext cx="3671896" cy="3803605"/>
        </a:xfrm>
        <a:prstGeom prst="round2Same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4000" kern="1200" dirty="0"/>
        </a:p>
      </dsp:txBody>
      <dsp:txXfrm rot="-5400000">
        <a:off x="4425994" y="683489"/>
        <a:ext cx="3624358" cy="331340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A7E206-9730-4D66-8009-6DE68F73E82B}">
      <dsp:nvSpPr>
        <dsp:cNvPr id="0" name=""/>
        <dsp:cNvSpPr/>
      </dsp:nvSpPr>
      <dsp:spPr>
        <a:xfrm rot="5400000">
          <a:off x="-1105575" y="1105575"/>
          <a:ext cx="5502990" cy="3291840"/>
        </a:xfrm>
        <a:prstGeom prst="chevron">
          <a:avLst/>
        </a:prstGeom>
        <a:gradFill rotWithShape="0">
          <a:gsLst>
            <a:gs pos="38000">
              <a:schemeClr val="accent3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err="1" smtClean="0"/>
            <a:t>Ixtisoslashuv</a:t>
          </a:r>
          <a:r>
            <a:rPr lang="en-US" sz="4300" kern="1200" dirty="0" smtClean="0"/>
            <a:t> </a:t>
          </a:r>
          <a:r>
            <a:rPr lang="en-US" sz="4300" kern="1200" dirty="0" err="1" smtClean="0"/>
            <a:t>koeffisiyenti</a:t>
          </a:r>
          <a:r>
            <a:rPr lang="en-US" sz="4300" kern="1200" dirty="0" smtClean="0"/>
            <a:t>:</a:t>
          </a:r>
          <a:endParaRPr lang="ru-RU" sz="4300" kern="1200" dirty="0"/>
        </a:p>
      </dsp:txBody>
      <dsp:txXfrm rot="-5400000">
        <a:off x="0" y="1645920"/>
        <a:ext cx="3291840" cy="2211150"/>
      </dsp:txXfrm>
    </dsp:sp>
    <dsp:sp modelId="{B0A8FCD9-92EB-4210-AF87-5F8B60A0E961}">
      <dsp:nvSpPr>
        <dsp:cNvPr id="0" name=""/>
        <dsp:cNvSpPr/>
      </dsp:nvSpPr>
      <dsp:spPr>
        <a:xfrm rot="5400000">
          <a:off x="3832184" y="-127098"/>
          <a:ext cx="3857070" cy="493776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t" anchorCtr="0">
          <a:noAutofit/>
        </a:bodyPr>
        <a:lstStyle/>
        <a:p>
          <a:pPr marL="285750" lvl="1" indent="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/>
            <a:t>K=100 / U(2N-1)</a:t>
          </a:r>
          <a:endParaRPr lang="ru-RU" sz="6500" kern="1200" dirty="0"/>
        </a:p>
        <a:p>
          <a:pPr marL="285750" lvl="1" indent="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/>
            <a:t>bunda</a:t>
          </a:r>
          <a:r>
            <a:rPr lang="en-US" sz="2800" kern="1200" dirty="0" smtClean="0"/>
            <a:t>: U - </a:t>
          </a:r>
          <a:r>
            <a:rPr lang="en-US" sz="2800" kern="1200" dirty="0" err="1" smtClean="0"/>
            <a:t>tovar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mahsulotida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alohida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tarmoq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ulushi</a:t>
          </a:r>
          <a:r>
            <a:rPr lang="en-US" sz="2800" kern="1200" dirty="0" smtClean="0"/>
            <a:t>; </a:t>
          </a:r>
          <a:endParaRPr lang="ru-RU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N - </a:t>
          </a:r>
          <a:r>
            <a:rPr lang="en-US" sz="2800" kern="1200" dirty="0" err="1" smtClean="0"/>
            <a:t>har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bir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mahsulot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turida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ulush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bo’yicha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tartib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raqami</a:t>
          </a:r>
          <a:r>
            <a:rPr lang="en-US" sz="2800" kern="1200" dirty="0" smtClean="0"/>
            <a:t>.</a:t>
          </a:r>
          <a:endParaRPr lang="ru-RU" sz="2800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/>
            <a:t>                             </a:t>
          </a:r>
          <a:endParaRPr lang="ru-RU" kern="1200" dirty="0"/>
        </a:p>
      </dsp:txBody>
      <dsp:txXfrm rot="-5400000">
        <a:off x="3291840" y="601533"/>
        <a:ext cx="4749473" cy="348049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050ECC-921B-4B58-BB7F-CCD297A806D2}">
      <dsp:nvSpPr>
        <dsp:cNvPr id="0" name=""/>
        <dsp:cNvSpPr/>
      </dsp:nvSpPr>
      <dsp:spPr>
        <a:xfrm rot="16200000">
          <a:off x="-659168" y="663286"/>
          <a:ext cx="5288676" cy="3962102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58654" bIns="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-</a:t>
          </a:r>
          <a:r>
            <a:rPr lang="ru-RU" sz="2500" kern="1200" dirty="0" err="1" smtClean="0"/>
            <a:t>bozor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talabini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xisobga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olish</a:t>
          </a:r>
          <a:r>
            <a:rPr lang="ru-RU" sz="2500" kern="1200" dirty="0" smtClean="0"/>
            <a:t>;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-</a:t>
          </a:r>
          <a:r>
            <a:rPr lang="en-US" sz="2500" kern="1200" dirty="0" err="1" smtClean="0"/>
            <a:t>ishlab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chiqarish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resurslaridan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unumli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va</a:t>
          </a:r>
          <a:r>
            <a:rPr lang="en-US" sz="2500" kern="1200" dirty="0" smtClean="0"/>
            <a:t>   </a:t>
          </a:r>
          <a:r>
            <a:rPr lang="en-US" sz="2500" kern="1200" dirty="0" err="1" smtClean="0"/>
            <a:t>to’la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foydalanish</a:t>
          </a:r>
          <a:r>
            <a:rPr lang="en-US" sz="2500" kern="1200" dirty="0" smtClean="0"/>
            <a:t>:</a:t>
          </a:r>
          <a:endParaRPr lang="ru-RU" sz="2500" kern="1200" dirty="0" smtClean="0"/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-</a:t>
          </a:r>
          <a:r>
            <a:rPr lang="ru-RU" sz="2500" kern="1200" dirty="0" err="1" smtClean="0"/>
            <a:t>ishlab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chiqarishni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iste’molchilarga</a:t>
          </a:r>
          <a:r>
            <a:rPr lang="ru-RU" sz="2500" kern="1200" dirty="0" smtClean="0"/>
            <a:t>  </a:t>
          </a:r>
          <a:r>
            <a:rPr lang="ru-RU" sz="2500" kern="1200" dirty="0" err="1" smtClean="0"/>
            <a:t>yaqinlashtirish</a:t>
          </a:r>
          <a:r>
            <a:rPr lang="ru-RU" sz="2500" kern="1200" dirty="0" smtClean="0"/>
            <a:t>;</a:t>
          </a:r>
          <a:endParaRPr lang="ru-RU" sz="2500" kern="1200" dirty="0"/>
        </a:p>
      </dsp:txBody>
      <dsp:txXfrm rot="5400000">
        <a:off x="4119" y="1057734"/>
        <a:ext cx="3962102" cy="3173206"/>
      </dsp:txXfrm>
    </dsp:sp>
    <dsp:sp modelId="{719F9931-D012-43EA-BB0C-F0A836BC255E}">
      <dsp:nvSpPr>
        <dsp:cNvPr id="0" name=""/>
        <dsp:cNvSpPr/>
      </dsp:nvSpPr>
      <dsp:spPr>
        <a:xfrm rot="16200000">
          <a:off x="3600092" y="663286"/>
          <a:ext cx="5288676" cy="3962102"/>
        </a:xfrm>
        <a:prstGeom prst="flowChartManualOperation">
          <a:avLst/>
        </a:prstGeom>
        <a:solidFill>
          <a:schemeClr val="accent5">
            <a:hueOff val="6658332"/>
            <a:satOff val="-2071"/>
            <a:lumOff val="-2274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58654" bIns="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-</a:t>
          </a:r>
          <a:r>
            <a:rPr lang="ru-RU" sz="2500" kern="1200" dirty="0" err="1" smtClean="0"/>
            <a:t>xar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bir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iqtisodiy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tumanni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o’zida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ishlab</a:t>
          </a:r>
          <a:r>
            <a:rPr lang="ru-RU" sz="2500" kern="1200" dirty="0" smtClean="0"/>
            <a:t>  </a:t>
          </a:r>
          <a:r>
            <a:rPr lang="ru-RU" sz="2500" kern="1200" dirty="0" err="1" smtClean="0"/>
            <a:t>chiqarilgan</a:t>
          </a:r>
          <a:r>
            <a:rPr lang="ru-RU" sz="2500" kern="1200" dirty="0" smtClean="0"/>
            <a:t>  </a:t>
          </a:r>
          <a:r>
            <a:rPr lang="ru-RU" sz="2500" kern="1200" dirty="0" err="1" smtClean="0"/>
            <a:t>maxsulotlari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xisobiga</a:t>
          </a:r>
          <a:r>
            <a:rPr lang="ru-RU" sz="2500" kern="1200" dirty="0" smtClean="0"/>
            <a:t>, </a:t>
          </a:r>
          <a:r>
            <a:rPr lang="ru-RU" sz="2500" kern="1200" dirty="0" err="1" smtClean="0"/>
            <a:t>o’z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talabini</a:t>
          </a:r>
          <a:r>
            <a:rPr lang="ru-RU" sz="2500" kern="1200" dirty="0" smtClean="0"/>
            <a:t> </a:t>
          </a:r>
          <a:r>
            <a:rPr lang="en-US" sz="2500" kern="1200" dirty="0" smtClean="0"/>
            <a:t>q</a:t>
          </a:r>
          <a:r>
            <a:rPr lang="ru-RU" sz="2500" kern="1200" dirty="0" err="1" smtClean="0"/>
            <a:t>ondirish</a:t>
          </a:r>
          <a:r>
            <a:rPr lang="ru-RU" sz="2500" kern="1200" dirty="0" smtClean="0"/>
            <a:t>;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-</a:t>
          </a:r>
          <a:r>
            <a:rPr lang="ru-RU" sz="2500" kern="1200" dirty="0" err="1" smtClean="0"/>
            <a:t>jumxuriyat</a:t>
          </a:r>
          <a:r>
            <a:rPr lang="ru-RU" sz="2500" kern="1200" dirty="0" smtClean="0"/>
            <a:t>, </a:t>
          </a:r>
          <a:r>
            <a:rPr lang="ru-RU" sz="2500" kern="1200" dirty="0" err="1" smtClean="0"/>
            <a:t>viloyat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va</a:t>
          </a:r>
          <a:r>
            <a:rPr lang="ru-RU" sz="2500" kern="1200" dirty="0" smtClean="0"/>
            <a:t>  </a:t>
          </a:r>
          <a:r>
            <a:rPr lang="ru-RU" sz="2500" kern="1200" dirty="0" err="1" smtClean="0"/>
            <a:t>tumanlarda</a:t>
          </a:r>
          <a:r>
            <a:rPr lang="ru-RU" sz="2500" kern="1200" dirty="0" smtClean="0"/>
            <a:t>  </a:t>
          </a:r>
          <a:r>
            <a:rPr lang="ru-RU" sz="2500" kern="1200" dirty="0" err="1" smtClean="0"/>
            <a:t>mexnat</a:t>
          </a:r>
          <a:r>
            <a:rPr lang="ru-RU" sz="2500" kern="1200" dirty="0" smtClean="0"/>
            <a:t>  </a:t>
          </a:r>
          <a:r>
            <a:rPr lang="ru-RU" sz="2500" kern="1200" dirty="0" err="1" smtClean="0"/>
            <a:t>taqsimotini</a:t>
          </a:r>
          <a:r>
            <a:rPr lang="ru-RU" sz="2500" kern="1200" dirty="0" smtClean="0"/>
            <a:t>  </a:t>
          </a:r>
          <a:r>
            <a:rPr lang="ru-RU" sz="2500" kern="1200" dirty="0" err="1" smtClean="0"/>
            <a:t>xisobga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olish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va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mexnat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bozorini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tashkil</a:t>
          </a:r>
          <a:r>
            <a:rPr lang="ru-RU" sz="2500" kern="1200" dirty="0" smtClean="0"/>
            <a:t> </a:t>
          </a:r>
          <a:r>
            <a:rPr lang="ru-RU" sz="2500" kern="1200" dirty="0" err="1" smtClean="0"/>
            <a:t>etish</a:t>
          </a:r>
          <a:r>
            <a:rPr lang="ru-RU" sz="2500" kern="1200" dirty="0" smtClean="0"/>
            <a:t>.</a:t>
          </a:r>
          <a:endParaRPr lang="ru-RU" sz="2500" kern="1200" dirty="0"/>
        </a:p>
      </dsp:txBody>
      <dsp:txXfrm rot="5400000">
        <a:off x="4263379" y="1057734"/>
        <a:ext cx="3962102" cy="317320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1007B7-E126-47D4-9D16-3BF3E887849D}">
      <dsp:nvSpPr>
        <dsp:cNvPr id="0" name=""/>
        <dsp:cNvSpPr/>
      </dsp:nvSpPr>
      <dsp:spPr>
        <a:xfrm>
          <a:off x="0" y="12164"/>
          <a:ext cx="8229600" cy="1042470"/>
        </a:xfrm>
        <a:prstGeom prst="roundRect">
          <a:avLst/>
        </a:prstGeom>
        <a:gradFill rotWithShape="0">
          <a:gsLst>
            <a:gs pos="38000">
              <a:schemeClr val="accent5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3.Ixtisoslashuvni </a:t>
          </a:r>
          <a:r>
            <a:rPr lang="uz-Cyrl-UZ" sz="27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belgilashning ahamiyati. Ixtisoslashuv omillari va tarmoqlar xamkorligining tamoyillari.</a:t>
          </a:r>
          <a:endParaRPr lang="ru-RU" sz="2700" kern="1200" dirty="0">
            <a:solidFill>
              <a:schemeClr val="bg1"/>
            </a:solidFill>
          </a:endParaRPr>
        </a:p>
      </dsp:txBody>
      <dsp:txXfrm>
        <a:off x="50889" y="63053"/>
        <a:ext cx="8127822" cy="94069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EFF6E6-5C1E-4A5D-AFBD-385D77B1DB5F}">
      <dsp:nvSpPr>
        <dsp:cNvPr id="0" name=""/>
        <dsp:cNvSpPr/>
      </dsp:nvSpPr>
      <dsp:spPr>
        <a:xfrm>
          <a:off x="27882" y="220926"/>
          <a:ext cx="7042381" cy="4503883"/>
        </a:xfrm>
        <a:prstGeom prst="triangle">
          <a:avLst/>
        </a:prstGeom>
        <a:gradFill rotWithShape="0">
          <a:gsLst>
            <a:gs pos="38000">
              <a:schemeClr val="accent1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E8AE2DB-0E92-4D3B-995A-791180A425F0}">
      <dsp:nvSpPr>
        <dsp:cNvPr id="0" name=""/>
        <dsp:cNvSpPr/>
      </dsp:nvSpPr>
      <dsp:spPr>
        <a:xfrm>
          <a:off x="2111157" y="495056"/>
          <a:ext cx="6090560" cy="351610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Tarmoq</a:t>
          </a:r>
          <a:r>
            <a:rPr lang="en-US" sz="2700" kern="1200" dirty="0" smtClean="0"/>
            <a:t> deb, </a:t>
          </a:r>
          <a:r>
            <a:rPr lang="en-US" sz="2700" kern="1200" dirty="0" err="1" smtClean="0"/>
            <a:t>bir-biridan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ishlab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chiqarish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texnikasi</a:t>
          </a:r>
          <a:r>
            <a:rPr lang="en-US" sz="2700" kern="1200" dirty="0" smtClean="0"/>
            <a:t>,  </a:t>
          </a:r>
          <a:r>
            <a:rPr lang="en-US" sz="2700" kern="1200" dirty="0" err="1" smtClean="0"/>
            <a:t>texnologiyasi</a:t>
          </a:r>
          <a:r>
            <a:rPr lang="en-US" sz="2700" kern="1200" dirty="0" smtClean="0"/>
            <a:t>, </a:t>
          </a:r>
          <a:r>
            <a:rPr lang="en-US" sz="2700" kern="1200" dirty="0" err="1" smtClean="0"/>
            <a:t>foydalaniladigan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asosiy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va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aylanma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vositalarning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tarkibi</a:t>
          </a:r>
          <a:r>
            <a:rPr lang="en-US" sz="2700" kern="1200" dirty="0" smtClean="0"/>
            <a:t>, </a:t>
          </a:r>
          <a:r>
            <a:rPr lang="en-US" sz="2700" kern="1200" dirty="0" err="1" smtClean="0"/>
            <a:t>ishchi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kuchlarining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xarakteri</a:t>
          </a:r>
          <a:r>
            <a:rPr lang="en-US" sz="2700" kern="1200" dirty="0" smtClean="0"/>
            <a:t>, </a:t>
          </a:r>
          <a:r>
            <a:rPr lang="en-US" sz="2700" kern="1200" dirty="0" err="1" smtClean="0"/>
            <a:t>malakasi</a:t>
          </a:r>
          <a:r>
            <a:rPr lang="en-US" sz="2700" kern="1200" dirty="0" smtClean="0"/>
            <a:t>, </a:t>
          </a:r>
          <a:r>
            <a:rPr lang="en-US" sz="2700" kern="1200" dirty="0" err="1" smtClean="0"/>
            <a:t>kasbi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va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pirovard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maxsuloti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bilan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farqlanadigan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soxalarga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aytiladi</a:t>
          </a:r>
          <a:r>
            <a:rPr lang="en-US" sz="2700" kern="1200" dirty="0" smtClean="0"/>
            <a:t>.</a:t>
          </a:r>
          <a:endParaRPr lang="ru-RU" sz="2700" kern="1200" dirty="0"/>
        </a:p>
      </dsp:txBody>
      <dsp:txXfrm>
        <a:off x="2282799" y="666698"/>
        <a:ext cx="5747276" cy="317282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5D7240-0A09-44C5-AADD-80408A006A22}">
      <dsp:nvSpPr>
        <dsp:cNvPr id="0" name=""/>
        <dsp:cNvSpPr/>
      </dsp:nvSpPr>
      <dsp:spPr>
        <a:xfrm>
          <a:off x="0" y="103243"/>
          <a:ext cx="8229600" cy="61074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4000"/>
                <a:satMod val="180000"/>
                <a:lumMod val="100000"/>
              </a:schemeClr>
            </a:gs>
            <a:gs pos="42000">
              <a:schemeClr val="accent3">
                <a:hueOff val="0"/>
                <a:satOff val="0"/>
                <a:lumOff val="0"/>
                <a:alphaOff val="0"/>
                <a:tint val="40000"/>
                <a:satMod val="160000"/>
                <a:lumMod val="9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4000"/>
                <a:satMod val="140000"/>
              </a:schemeClr>
            </a:gs>
          </a:gsLst>
          <a:lin ang="5160000" scaled="1"/>
        </a:gradFill>
        <a:ln>
          <a:noFill/>
        </a:ln>
        <a:effectLst>
          <a:outerShdw blurRad="63500" dist="12700" dir="5400000" sx="102000" sy="102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err="1" smtClean="0"/>
            <a:t>Qishloq</a:t>
          </a:r>
          <a:r>
            <a:rPr lang="ru-RU" sz="2900" kern="1200" dirty="0" smtClean="0"/>
            <a:t> </a:t>
          </a:r>
          <a:r>
            <a:rPr lang="ru-RU" sz="2900" kern="1200" dirty="0" err="1" smtClean="0"/>
            <a:t>xo’jaligidagi</a:t>
          </a:r>
          <a:r>
            <a:rPr lang="ru-RU" sz="2900" kern="1200" dirty="0" smtClean="0"/>
            <a:t> </a:t>
          </a:r>
          <a:r>
            <a:rPr lang="ru-RU" sz="2900" kern="1200" dirty="0" err="1" smtClean="0"/>
            <a:t>tarmoqlar</a:t>
          </a:r>
          <a:r>
            <a:rPr lang="ru-RU" sz="2900" kern="1200" dirty="0" smtClean="0"/>
            <a:t> </a:t>
          </a:r>
          <a:r>
            <a:rPr lang="ru-RU" sz="2900" kern="1200" dirty="0" err="1" smtClean="0"/>
            <a:t>asosan</a:t>
          </a:r>
          <a:r>
            <a:rPr lang="ru-RU" sz="2900" kern="1200" dirty="0" smtClean="0"/>
            <a:t> </a:t>
          </a:r>
          <a:r>
            <a:rPr lang="ru-RU" sz="2900" kern="1200" dirty="0" err="1" smtClean="0"/>
            <a:t>ikkita</a:t>
          </a:r>
          <a:r>
            <a:rPr lang="ru-RU" sz="2900" kern="1200" dirty="0" smtClean="0"/>
            <a:t> </a:t>
          </a:r>
          <a:r>
            <a:rPr lang="ru-RU" sz="2900" kern="1200" dirty="0" err="1" smtClean="0"/>
            <a:t>katta</a:t>
          </a:r>
          <a:r>
            <a:rPr lang="ru-RU" sz="2900" kern="1200" dirty="0" smtClean="0"/>
            <a:t> </a:t>
          </a:r>
          <a:r>
            <a:rPr lang="ru-RU" sz="2900" kern="1200" dirty="0" err="1" smtClean="0"/>
            <a:t>guruhga</a:t>
          </a:r>
          <a:r>
            <a:rPr lang="ru-RU" sz="2900" kern="1200" dirty="0" smtClean="0"/>
            <a:t>: </a:t>
          </a:r>
          <a:r>
            <a:rPr lang="ru-RU" sz="2900" b="1" kern="1200" dirty="0" err="1" smtClean="0"/>
            <a:t>o’simlikchilik</a:t>
          </a:r>
          <a:r>
            <a:rPr lang="ru-RU" sz="2900" b="1" kern="1200" dirty="0" smtClean="0"/>
            <a:t> </a:t>
          </a:r>
          <a:r>
            <a:rPr lang="ru-RU" sz="2900" b="1" kern="1200" dirty="0" err="1" smtClean="0"/>
            <a:t>va</a:t>
          </a:r>
          <a:r>
            <a:rPr lang="ru-RU" sz="2900" b="1" kern="1200" dirty="0" smtClean="0"/>
            <a:t> </a:t>
          </a:r>
          <a:r>
            <a:rPr lang="ru-RU" sz="2900" b="1" kern="1200" dirty="0" err="1" smtClean="0"/>
            <a:t>chorvachilikka</a:t>
          </a:r>
          <a:r>
            <a:rPr lang="ru-RU" sz="2900" kern="1200" dirty="0" smtClean="0"/>
            <a:t> </a:t>
          </a:r>
          <a:r>
            <a:rPr lang="ru-RU" sz="2900" kern="1200" dirty="0" err="1" smtClean="0"/>
            <a:t>bo’linadi</a:t>
          </a:r>
          <a:r>
            <a:rPr lang="ru-RU" sz="2900" b="1" i="1" kern="1200" dirty="0" smtClean="0"/>
            <a:t>.</a:t>
          </a:r>
          <a:r>
            <a:rPr lang="ru-RU" sz="2900" kern="1200" dirty="0" smtClean="0"/>
            <a:t> </a:t>
          </a:r>
        </a:p>
        <a:p>
          <a:pPr lvl="0" algn="just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b="1" kern="1200" dirty="0" smtClean="0"/>
            <a:t>O’simlikchilik tarmog’i</a:t>
          </a:r>
          <a:r>
            <a:rPr lang="uz-Cyrl-UZ" sz="2900" kern="1200" dirty="0" smtClean="0"/>
            <a:t> – paxtachilik, g’allachilik, sabzavotchilik, polizchilik, bog’dorchilik kabi tarmoqlarga, </a:t>
          </a:r>
          <a:r>
            <a:rPr lang="uz-Cyrl-UZ" sz="2900" b="1" kern="1200" dirty="0" smtClean="0"/>
            <a:t>chorvachilik tarmog’i</a:t>
          </a:r>
          <a:r>
            <a:rPr lang="uz-Cyrl-UZ" sz="2900" kern="1200" dirty="0" smtClean="0"/>
            <a:t> esa - qoramolchilik, qo’ychilik, pillachilik, parandachilik, yilqichilik va boshqalarga bo’linadi. Har bir qishloq xo’jalik korxonasida bir necha tarmoq mavjud, ular orasida korxonaning maqsadi va vazifalarini, asosiy yo’nalishini ifoda etuvchi asosiy tarmoq mavjud bo’ladi. </a:t>
          </a:r>
          <a:endParaRPr lang="ru-RU" sz="2900" kern="1200" dirty="0"/>
        </a:p>
      </dsp:txBody>
      <dsp:txXfrm>
        <a:off x="298139" y="401382"/>
        <a:ext cx="7633322" cy="551112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24D645-CE1B-4F41-B388-3926B1FDA3B4}">
      <dsp:nvSpPr>
        <dsp:cNvPr id="0" name=""/>
        <dsp:cNvSpPr/>
      </dsp:nvSpPr>
      <dsp:spPr>
        <a:xfrm>
          <a:off x="257145" y="565"/>
          <a:ext cx="7715309" cy="1065668"/>
        </a:xfrm>
        <a:prstGeom prst="chevron">
          <a:avLst/>
        </a:prstGeom>
        <a:gradFill rotWithShape="0">
          <a:gsLst>
            <a:gs pos="38000">
              <a:schemeClr val="accent4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22225" rIns="0" bIns="22225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err="1" smtClean="0"/>
            <a:t>Tarmoqlar</a:t>
          </a:r>
          <a:r>
            <a:rPr lang="en-US" sz="3500" kern="1200" dirty="0" smtClean="0"/>
            <a:t> </a:t>
          </a:r>
          <a:r>
            <a:rPr lang="uz-Cyrl-UZ" sz="3500" kern="1200" dirty="0" smtClean="0"/>
            <a:t>o’z navbatida </a:t>
          </a:r>
          <a:r>
            <a:rPr lang="en-US" sz="3500" kern="1200" dirty="0" err="1" smtClean="0"/>
            <a:t>quyidagi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tarmoqlarga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bo’linadi</a:t>
          </a:r>
          <a:r>
            <a:rPr lang="en-US" sz="3500" kern="1200" dirty="0" smtClean="0"/>
            <a:t>. </a:t>
          </a:r>
          <a:endParaRPr lang="ru-RU" sz="3500" kern="1200" dirty="0"/>
        </a:p>
      </dsp:txBody>
      <dsp:txXfrm>
        <a:off x="789979" y="565"/>
        <a:ext cx="6649641" cy="106566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86AC07-71B8-4EF9-93DE-57C32E22B2B3}">
      <dsp:nvSpPr>
        <dsp:cNvPr id="0" name=""/>
        <dsp:cNvSpPr/>
      </dsp:nvSpPr>
      <dsp:spPr>
        <a:xfrm>
          <a:off x="4990" y="1559199"/>
          <a:ext cx="2009224" cy="1206713"/>
        </a:xfrm>
        <a:prstGeom prst="roundRect">
          <a:avLst>
            <a:gd name="adj" fmla="val 10000"/>
          </a:avLst>
        </a:prstGeom>
        <a:gradFill rotWithShape="0">
          <a:gsLst>
            <a:gs pos="38000">
              <a:schemeClr val="accent2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tarmoq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333" y="1594542"/>
        <a:ext cx="1938538" cy="1136027"/>
      </dsp:txXfrm>
    </dsp:sp>
    <dsp:sp modelId="{4DE7EF7D-183D-4C50-B438-009DA71BC1DE}">
      <dsp:nvSpPr>
        <dsp:cNvPr id="0" name=""/>
        <dsp:cNvSpPr/>
      </dsp:nvSpPr>
      <dsp:spPr>
        <a:xfrm rot="21587684">
          <a:off x="2232058" y="1908205"/>
          <a:ext cx="461832" cy="4982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2232058" y="2008110"/>
        <a:ext cx="323282" cy="298973"/>
      </dsp:txXfrm>
    </dsp:sp>
    <dsp:sp modelId="{83A870E6-97F0-46FD-9AAA-8A3009BD5486}">
      <dsp:nvSpPr>
        <dsp:cNvPr id="0" name=""/>
        <dsp:cNvSpPr/>
      </dsp:nvSpPr>
      <dsp:spPr>
        <a:xfrm>
          <a:off x="2885592" y="1547832"/>
          <a:ext cx="2593788" cy="1206713"/>
        </a:xfrm>
        <a:prstGeom prst="roundRect">
          <a:avLst>
            <a:gd name="adj" fmla="val 10000"/>
          </a:avLst>
        </a:prstGeom>
        <a:gradFill rotWithShape="0">
          <a:gsLst>
            <a:gs pos="38000">
              <a:schemeClr val="accent3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Qo’shimcha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tarmoq</a:t>
          </a:r>
          <a:r>
            <a:rPr lang="en-US" sz="3200" kern="1200" dirty="0" smtClean="0"/>
            <a:t> </a:t>
          </a:r>
          <a:endParaRPr lang="ru-RU" sz="3200" kern="1200" dirty="0"/>
        </a:p>
      </dsp:txBody>
      <dsp:txXfrm>
        <a:off x="2920935" y="1583175"/>
        <a:ext cx="2523102" cy="1136027"/>
      </dsp:txXfrm>
    </dsp:sp>
    <dsp:sp modelId="{74526A25-9B1C-4CC0-9DD0-A99137009882}">
      <dsp:nvSpPr>
        <dsp:cNvPr id="0" name=""/>
        <dsp:cNvSpPr/>
      </dsp:nvSpPr>
      <dsp:spPr>
        <a:xfrm rot="12865">
          <a:off x="5663380" y="1908316"/>
          <a:ext cx="390084" cy="4982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5663380" y="2007754"/>
        <a:ext cx="273059" cy="298973"/>
      </dsp:txXfrm>
    </dsp:sp>
    <dsp:sp modelId="{0F5ADF72-6CA7-40B3-84E2-56B0B0D63D0F}">
      <dsp:nvSpPr>
        <dsp:cNvPr id="0" name=""/>
        <dsp:cNvSpPr/>
      </dsp:nvSpPr>
      <dsp:spPr>
        <a:xfrm>
          <a:off x="6215384" y="1559199"/>
          <a:ext cx="2009224" cy="1206713"/>
        </a:xfrm>
        <a:prstGeom prst="roundRect">
          <a:avLst>
            <a:gd name="adj" fmla="val 10000"/>
          </a:avLst>
        </a:prstGeom>
        <a:gradFill rotWithShape="0">
          <a:gsLst>
            <a:gs pos="38000">
              <a:schemeClr val="accent4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yordamchi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tarmoq</a:t>
          </a:r>
          <a:r>
            <a:rPr lang="en-US" sz="2700" kern="1200" dirty="0" smtClean="0"/>
            <a:t> </a:t>
          </a:r>
          <a:endParaRPr lang="ru-RU" sz="2700" kern="1200" dirty="0"/>
        </a:p>
      </dsp:txBody>
      <dsp:txXfrm>
        <a:off x="6250727" y="1594542"/>
        <a:ext cx="1938538" cy="113602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7EFCC9-61E7-42A9-9D44-679D8BAFE698}">
      <dsp:nvSpPr>
        <dsp:cNvPr id="0" name=""/>
        <dsp:cNvSpPr/>
      </dsp:nvSpPr>
      <dsp:spPr>
        <a:xfrm>
          <a:off x="0" y="6899"/>
          <a:ext cx="8229600" cy="10530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4000"/>
                <a:satMod val="180000"/>
                <a:lumMod val="100000"/>
              </a:schemeClr>
            </a:gs>
            <a:gs pos="42000">
              <a:schemeClr val="accent1">
                <a:hueOff val="0"/>
                <a:satOff val="0"/>
                <a:lumOff val="0"/>
                <a:alphaOff val="0"/>
                <a:tint val="40000"/>
                <a:satMod val="160000"/>
                <a:lumMod val="9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4000"/>
                <a:satMod val="140000"/>
              </a:schemeClr>
            </a:gs>
          </a:gsLst>
          <a:lin ang="5160000" scaled="1"/>
        </a:gradFill>
        <a:ln>
          <a:noFill/>
        </a:ln>
        <a:effectLst>
          <a:outerShdw blurRad="63500" dist="12700" dir="5400000" sx="102000" sy="102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err="1" smtClean="0"/>
            <a:t>Asosiy</a:t>
          </a:r>
          <a:r>
            <a:rPr lang="en-US" sz="4500" kern="1200" dirty="0" smtClean="0"/>
            <a:t> </a:t>
          </a:r>
          <a:r>
            <a:rPr lang="en-US" sz="4500" kern="1200" dirty="0" err="1" smtClean="0"/>
            <a:t>tarmoq</a:t>
          </a:r>
          <a:r>
            <a:rPr lang="en-US" sz="4500" kern="1200" dirty="0" smtClean="0"/>
            <a:t> </a:t>
          </a:r>
          <a:endParaRPr lang="ru-RU" sz="4500" kern="1200" dirty="0"/>
        </a:p>
      </dsp:txBody>
      <dsp:txXfrm>
        <a:off x="51403" y="58302"/>
        <a:ext cx="8126794" cy="95019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713DCF-FCB2-40D0-BE0F-9422E1C166E5}">
      <dsp:nvSpPr>
        <dsp:cNvPr id="0" name=""/>
        <dsp:cNvSpPr/>
      </dsp:nvSpPr>
      <dsp:spPr>
        <a:xfrm>
          <a:off x="0" y="108003"/>
          <a:ext cx="8229600" cy="4109105"/>
        </a:xfrm>
        <a:prstGeom prst="chevron">
          <a:avLst/>
        </a:prstGeom>
        <a:gradFill rotWithShape="0">
          <a:gsLst>
            <a:gs pos="38000">
              <a:schemeClr val="accent3">
                <a:hueOff val="0"/>
                <a:satOff val="0"/>
                <a:lumOff val="0"/>
                <a:alphaOff val="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0000"/>
                <a:satMod val="180000"/>
                <a:lumMod val="70000"/>
              </a:schemeClr>
            </a:gs>
          </a:gsLst>
          <a:lin ang="4680000" scaled="0"/>
        </a:gra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korxonada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ishlab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chiqariladigan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tovar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maxsulotining</a:t>
          </a:r>
          <a:r>
            <a:rPr lang="en-US" sz="2700" kern="1200" dirty="0" smtClean="0"/>
            <a:t> 2</a:t>
          </a:r>
          <a:r>
            <a:rPr lang="uz-Cyrl-UZ" sz="2700" kern="1200" dirty="0" smtClean="0"/>
            <a:t>/</a:t>
          </a:r>
          <a:r>
            <a:rPr lang="en-US" sz="2700" kern="1200" dirty="0" smtClean="0"/>
            <a:t>3 (</a:t>
          </a:r>
          <a:r>
            <a:rPr lang="en-US" sz="2700" kern="1200" dirty="0" err="1" smtClean="0"/>
            <a:t>uchdan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ikki</a:t>
          </a:r>
          <a:r>
            <a:rPr lang="en-US" sz="2700" kern="1200" dirty="0" smtClean="0"/>
            <a:t>) </a:t>
          </a:r>
          <a:r>
            <a:rPr lang="en-US" sz="2700" kern="1200" dirty="0" err="1" smtClean="0"/>
            <a:t>qismini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yoki</a:t>
          </a:r>
          <a:r>
            <a:rPr lang="en-US" sz="2700" kern="1200" dirty="0" smtClean="0"/>
            <a:t> 66 </a:t>
          </a:r>
          <a:r>
            <a:rPr lang="en-US" sz="2700" kern="1200" dirty="0" err="1" smtClean="0"/>
            <a:t>foizidan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ortigini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berishi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lozim</a:t>
          </a:r>
          <a:r>
            <a:rPr lang="en-US" sz="2700" kern="1200" dirty="0" smtClean="0"/>
            <a:t>.  U </a:t>
          </a:r>
          <a:r>
            <a:rPr lang="en-US" sz="2700" kern="1200" dirty="0" err="1" smtClean="0"/>
            <a:t>xo’jalikning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ixtisoslashganligini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belgilaydi</a:t>
          </a:r>
          <a:r>
            <a:rPr lang="en-US" sz="2700" kern="1200" dirty="0" smtClean="0"/>
            <a:t>, </a:t>
          </a:r>
          <a:r>
            <a:rPr lang="en-US" sz="2700" kern="1200" dirty="0" err="1" smtClean="0"/>
            <a:t>ishlab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chiqarish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tarkibi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shu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asosiy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tarmoqqa</a:t>
          </a:r>
          <a:r>
            <a:rPr lang="en-US" sz="2700" kern="1200" dirty="0" smtClean="0"/>
            <a:t> </a:t>
          </a:r>
          <a:r>
            <a:rPr lang="en-US" sz="2700" kern="1200" smtClean="0"/>
            <a:t>bog’liq</a:t>
          </a:r>
          <a:r>
            <a:rPr lang="en-US" sz="2700" kern="1200" dirty="0" smtClean="0"/>
            <a:t>.</a:t>
          </a:r>
          <a:endParaRPr lang="ru-RU" sz="2700" kern="1200" dirty="0"/>
        </a:p>
      </dsp:txBody>
      <dsp:txXfrm>
        <a:off x="2054553" y="108003"/>
        <a:ext cx="4120495" cy="4109105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7EFCC9-61E7-42A9-9D44-679D8BAFE698}">
      <dsp:nvSpPr>
        <dsp:cNvPr id="0" name=""/>
        <dsp:cNvSpPr/>
      </dsp:nvSpPr>
      <dsp:spPr>
        <a:xfrm>
          <a:off x="0" y="6899"/>
          <a:ext cx="8229600" cy="10530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4000"/>
                <a:satMod val="180000"/>
                <a:lumMod val="100000"/>
              </a:schemeClr>
            </a:gs>
            <a:gs pos="42000">
              <a:schemeClr val="accent1">
                <a:hueOff val="0"/>
                <a:satOff val="0"/>
                <a:lumOff val="0"/>
                <a:alphaOff val="0"/>
                <a:tint val="40000"/>
                <a:satMod val="160000"/>
                <a:lumMod val="9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4000"/>
                <a:satMod val="140000"/>
              </a:schemeClr>
            </a:gs>
          </a:gsLst>
          <a:lin ang="5160000" scaled="1"/>
        </a:gradFill>
        <a:ln>
          <a:noFill/>
        </a:ln>
        <a:effectLst>
          <a:outerShdw blurRad="63500" dist="12700" dir="5400000" sx="102000" sy="102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err="1" smtClean="0"/>
            <a:t>Qo’shimcha</a:t>
          </a:r>
          <a:r>
            <a:rPr lang="en-US" sz="4500" kern="1200" dirty="0" smtClean="0"/>
            <a:t> </a:t>
          </a:r>
          <a:r>
            <a:rPr lang="en-US" sz="4500" kern="1200" dirty="0" err="1" smtClean="0"/>
            <a:t>tarmoq</a:t>
          </a:r>
          <a:r>
            <a:rPr lang="en-US" sz="4500" kern="1200" dirty="0" smtClean="0"/>
            <a:t> </a:t>
          </a:r>
          <a:endParaRPr lang="ru-RU" sz="4500" kern="1200" dirty="0"/>
        </a:p>
      </dsp:txBody>
      <dsp:txXfrm>
        <a:off x="51403" y="58302"/>
        <a:ext cx="8126794" cy="95019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713DCF-FCB2-40D0-BE0F-9422E1C166E5}">
      <dsp:nvSpPr>
        <dsp:cNvPr id="0" name=""/>
        <dsp:cNvSpPr/>
      </dsp:nvSpPr>
      <dsp:spPr>
        <a:xfrm>
          <a:off x="0" y="108003"/>
          <a:ext cx="8229600" cy="4109105"/>
        </a:xfrm>
        <a:prstGeom prst="chevron">
          <a:avLst/>
        </a:prstGeom>
        <a:solidFill>
          <a:srgbClr val="FFFF00"/>
        </a:solidFill>
        <a:ln>
          <a:solidFill>
            <a:schemeClr val="bg1"/>
          </a:solidFill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24130" rIns="0" bIns="24130" numCol="1" spcCol="1270" anchor="ctr" anchorCtr="0">
          <a:noAutofit/>
        </a:bodyPr>
        <a:lstStyle/>
        <a:p>
          <a:pPr lvl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err="1" smtClean="0">
              <a:solidFill>
                <a:srgbClr val="FF0000"/>
              </a:solidFill>
            </a:rPr>
            <a:t>yalpi</a:t>
          </a:r>
          <a:r>
            <a:rPr lang="en-US" sz="3800" kern="1200" dirty="0" smtClean="0">
              <a:solidFill>
                <a:srgbClr val="FF0000"/>
              </a:solidFill>
            </a:rPr>
            <a:t> </a:t>
          </a:r>
          <a:r>
            <a:rPr lang="en-US" sz="3800" kern="1200" dirty="0" err="1" smtClean="0">
              <a:solidFill>
                <a:srgbClr val="FF0000"/>
              </a:solidFill>
            </a:rPr>
            <a:t>va</a:t>
          </a:r>
          <a:r>
            <a:rPr lang="en-US" sz="3800" kern="1200" dirty="0" smtClean="0">
              <a:solidFill>
                <a:srgbClr val="FF0000"/>
              </a:solidFill>
            </a:rPr>
            <a:t> </a:t>
          </a:r>
          <a:r>
            <a:rPr lang="en-US" sz="3800" kern="1200" dirty="0" err="1" smtClean="0">
              <a:solidFill>
                <a:srgbClr val="FF0000"/>
              </a:solidFill>
            </a:rPr>
            <a:t>tovar</a:t>
          </a:r>
          <a:r>
            <a:rPr lang="en-US" sz="3800" kern="1200" dirty="0" smtClean="0">
              <a:solidFill>
                <a:srgbClr val="FF0000"/>
              </a:solidFill>
            </a:rPr>
            <a:t> </a:t>
          </a:r>
          <a:r>
            <a:rPr lang="en-US" sz="3800" kern="1200" dirty="0" err="1" smtClean="0">
              <a:solidFill>
                <a:srgbClr val="FF0000"/>
              </a:solidFill>
            </a:rPr>
            <a:t>maxsulotining</a:t>
          </a:r>
          <a:r>
            <a:rPr lang="en-US" sz="3800" kern="1200" dirty="0" smtClean="0">
              <a:solidFill>
                <a:srgbClr val="FF0000"/>
              </a:solidFill>
            </a:rPr>
            <a:t>  </a:t>
          </a:r>
          <a:r>
            <a:rPr lang="en-US" sz="3800" kern="1200" dirty="0" err="1" smtClean="0">
              <a:solidFill>
                <a:srgbClr val="FF0000"/>
              </a:solidFill>
            </a:rPr>
            <a:t>eng</a:t>
          </a:r>
          <a:r>
            <a:rPr lang="en-US" sz="3800" kern="1200" dirty="0" smtClean="0">
              <a:solidFill>
                <a:srgbClr val="FF0000"/>
              </a:solidFill>
            </a:rPr>
            <a:t>  </a:t>
          </a:r>
          <a:r>
            <a:rPr lang="en-US" sz="3800" kern="1200" dirty="0" err="1" smtClean="0">
              <a:solidFill>
                <a:srgbClr val="FF0000"/>
              </a:solidFill>
            </a:rPr>
            <a:t>kamida</a:t>
          </a:r>
          <a:r>
            <a:rPr lang="uz-Cyrl-UZ" sz="3800" kern="1200" dirty="0" smtClean="0">
              <a:solidFill>
                <a:srgbClr val="FF0000"/>
              </a:solidFill>
            </a:rPr>
            <a:t> 1/3(uchdan bir)</a:t>
          </a:r>
          <a:r>
            <a:rPr lang="en-US" sz="3800" kern="1200" dirty="0" smtClean="0">
              <a:solidFill>
                <a:srgbClr val="FF0000"/>
              </a:solidFill>
            </a:rPr>
            <a:t> </a:t>
          </a:r>
          <a:r>
            <a:rPr lang="en-US" sz="3800" kern="1200" dirty="0" err="1" smtClean="0">
              <a:solidFill>
                <a:srgbClr val="FF0000"/>
              </a:solidFill>
            </a:rPr>
            <a:t>qismini</a:t>
          </a:r>
          <a:r>
            <a:rPr lang="en-US" sz="3800" kern="1200" dirty="0" smtClean="0">
              <a:solidFill>
                <a:srgbClr val="FF0000"/>
              </a:solidFill>
            </a:rPr>
            <a:t> </a:t>
          </a:r>
          <a:r>
            <a:rPr lang="en-US" sz="3800" kern="1200" dirty="0" err="1" smtClean="0">
              <a:solidFill>
                <a:srgbClr val="FF0000"/>
              </a:solidFill>
            </a:rPr>
            <a:t>tashkil</a:t>
          </a:r>
          <a:r>
            <a:rPr lang="en-US" sz="3800" kern="1200" dirty="0" smtClean="0">
              <a:solidFill>
                <a:srgbClr val="FF0000"/>
              </a:solidFill>
            </a:rPr>
            <a:t> </a:t>
          </a:r>
          <a:r>
            <a:rPr lang="en-US" sz="3800" kern="1200" dirty="0" err="1" smtClean="0">
              <a:solidFill>
                <a:srgbClr val="FF0000"/>
              </a:solidFill>
            </a:rPr>
            <a:t>etadigan</a:t>
          </a:r>
          <a:r>
            <a:rPr lang="en-US" sz="3800" kern="1200" dirty="0" smtClean="0">
              <a:solidFill>
                <a:srgbClr val="FF0000"/>
              </a:solidFill>
            </a:rPr>
            <a:t> </a:t>
          </a:r>
          <a:r>
            <a:rPr lang="en-US" sz="3800" kern="1200" dirty="0" err="1" smtClean="0">
              <a:solidFill>
                <a:srgbClr val="FF0000"/>
              </a:solidFill>
            </a:rPr>
            <a:t>tarmoqqa</a:t>
          </a:r>
          <a:r>
            <a:rPr lang="en-US" sz="3800" kern="1200" dirty="0" smtClean="0">
              <a:solidFill>
                <a:srgbClr val="FF0000"/>
              </a:solidFill>
            </a:rPr>
            <a:t> </a:t>
          </a:r>
          <a:r>
            <a:rPr lang="en-US" sz="3800" kern="1200" dirty="0" err="1" smtClean="0">
              <a:solidFill>
                <a:srgbClr val="FF0000"/>
              </a:solidFill>
            </a:rPr>
            <a:t>aytiladi</a:t>
          </a:r>
          <a:r>
            <a:rPr lang="en-US" sz="3800" kern="1200" dirty="0" smtClean="0">
              <a:solidFill>
                <a:srgbClr val="FF0000"/>
              </a:solidFill>
            </a:rPr>
            <a:t>. </a:t>
          </a:r>
          <a:endParaRPr lang="ru-RU" sz="3800" kern="1200" dirty="0">
            <a:solidFill>
              <a:srgbClr val="FF0000"/>
            </a:solidFill>
          </a:endParaRPr>
        </a:p>
      </dsp:txBody>
      <dsp:txXfrm>
        <a:off x="2054553" y="108003"/>
        <a:ext cx="4120495" cy="4109105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7EFCC9-61E7-42A9-9D44-679D8BAFE698}">
      <dsp:nvSpPr>
        <dsp:cNvPr id="0" name=""/>
        <dsp:cNvSpPr/>
      </dsp:nvSpPr>
      <dsp:spPr>
        <a:xfrm>
          <a:off x="0" y="6899"/>
          <a:ext cx="8229600" cy="10530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4000"/>
                <a:satMod val="180000"/>
                <a:lumMod val="100000"/>
              </a:schemeClr>
            </a:gs>
            <a:gs pos="42000">
              <a:schemeClr val="accent1">
                <a:hueOff val="0"/>
                <a:satOff val="0"/>
                <a:lumOff val="0"/>
                <a:alphaOff val="0"/>
                <a:tint val="40000"/>
                <a:satMod val="160000"/>
                <a:lumMod val="9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4000"/>
                <a:satMod val="140000"/>
              </a:schemeClr>
            </a:gs>
          </a:gsLst>
          <a:lin ang="5160000" scaled="1"/>
        </a:gradFill>
        <a:ln>
          <a:noFill/>
        </a:ln>
        <a:effectLst>
          <a:outerShdw blurRad="63500" dist="12700" dir="5400000" sx="102000" sy="102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err="1" smtClean="0"/>
            <a:t>yordamchi</a:t>
          </a:r>
          <a:r>
            <a:rPr lang="en-US" sz="4500" kern="1200" dirty="0" smtClean="0"/>
            <a:t> </a:t>
          </a:r>
          <a:r>
            <a:rPr lang="en-US" sz="4500" kern="1200" dirty="0" err="1" smtClean="0"/>
            <a:t>tarmoq</a:t>
          </a:r>
          <a:r>
            <a:rPr lang="en-US" sz="4500" kern="1200" dirty="0" smtClean="0"/>
            <a:t> </a:t>
          </a:r>
          <a:endParaRPr lang="ru-RU" sz="4500" kern="1200" dirty="0"/>
        </a:p>
      </dsp:txBody>
      <dsp:txXfrm>
        <a:off x="51403" y="58302"/>
        <a:ext cx="8126794" cy="95019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713DCF-FCB2-40D0-BE0F-9422E1C166E5}">
      <dsp:nvSpPr>
        <dsp:cNvPr id="0" name=""/>
        <dsp:cNvSpPr/>
      </dsp:nvSpPr>
      <dsp:spPr>
        <a:xfrm>
          <a:off x="0" y="579003"/>
          <a:ext cx="8496944" cy="4242592"/>
        </a:xfrm>
        <a:prstGeom prst="chevron">
          <a:avLst/>
        </a:prstGeom>
        <a:solidFill>
          <a:srgbClr val="FF0000"/>
        </a:solidFill>
        <a:ln>
          <a:noFill/>
        </a:ln>
        <a:effectLst>
          <a:outerShdw blurRad="76200" dist="25400" dir="5400000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13335" rIns="0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/>
            <a:t>bu</a:t>
          </a:r>
          <a:r>
            <a:rPr lang="en-US" sz="2100" kern="1200" dirty="0" smtClean="0"/>
            <a:t>  </a:t>
          </a:r>
          <a:r>
            <a:rPr lang="en-US" sz="2100" kern="1200" dirty="0" err="1" smtClean="0"/>
            <a:t>qishloq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xo’jalik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xom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ashyosini</a:t>
          </a:r>
          <a:r>
            <a:rPr lang="en-US" sz="2100" kern="1200" dirty="0" smtClean="0"/>
            <a:t> </a:t>
          </a:r>
          <a:r>
            <a:rPr lang="en-US" sz="2100" u="sng" kern="1200" dirty="0" err="1" smtClean="0"/>
            <a:t>qayta</a:t>
          </a:r>
          <a:r>
            <a:rPr lang="en-US" sz="2100" u="sng" kern="1200" dirty="0" smtClean="0"/>
            <a:t>  </a:t>
          </a:r>
          <a:r>
            <a:rPr lang="en-US" sz="2100" u="sng" kern="1200" dirty="0" err="1" smtClean="0"/>
            <a:t>ishlaydigan</a:t>
          </a:r>
          <a:r>
            <a:rPr lang="en-US" sz="2100" kern="1200" dirty="0" smtClean="0"/>
            <a:t> - </a:t>
          </a:r>
          <a:r>
            <a:rPr lang="en-US" sz="2100" kern="1200" dirty="0" err="1" smtClean="0"/>
            <a:t>tegirmonlar</a:t>
          </a:r>
          <a:r>
            <a:rPr lang="en-US" sz="2100" kern="1200" dirty="0" smtClean="0"/>
            <a:t>,  </a:t>
          </a:r>
          <a:r>
            <a:rPr lang="en-US" sz="2100" kern="1200" dirty="0" err="1" smtClean="0"/>
            <a:t>objuvozlar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sutni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qayta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ishlovchi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sexlar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sabzavot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meva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uzumni</a:t>
          </a:r>
          <a:r>
            <a:rPr lang="en-US" sz="2100" kern="1200" dirty="0" smtClean="0"/>
            <a:t>  </a:t>
          </a:r>
          <a:r>
            <a:rPr lang="en-US" sz="2100" kern="1200" dirty="0" err="1" smtClean="0"/>
            <a:t>qayta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ishlaydigan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korxonalar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shuningdek</a:t>
          </a:r>
          <a:r>
            <a:rPr lang="en-US" sz="2100" kern="1200" dirty="0" smtClean="0"/>
            <a:t> </a:t>
          </a:r>
          <a:r>
            <a:rPr lang="en-US" sz="2100" u="sng" kern="1200" dirty="0" err="1" smtClean="0"/>
            <a:t>qurilish</a:t>
          </a:r>
          <a:r>
            <a:rPr lang="en-US" sz="2100" u="sng" kern="1200" dirty="0" smtClean="0"/>
            <a:t> </a:t>
          </a:r>
          <a:r>
            <a:rPr lang="en-US" sz="2100" u="sng" kern="1200" dirty="0" err="1" smtClean="0"/>
            <a:t>materiallari</a:t>
          </a:r>
          <a:r>
            <a:rPr lang="en-US" sz="2100" u="sng" kern="1200" dirty="0" smtClean="0"/>
            <a:t> </a:t>
          </a:r>
          <a:r>
            <a:rPr lang="en-US" sz="2100" u="sng" kern="1200" dirty="0" err="1" smtClean="0"/>
            <a:t>tayyorlaydigan</a:t>
          </a:r>
          <a:r>
            <a:rPr lang="en-US" sz="2100" kern="1200" dirty="0" smtClean="0"/>
            <a:t>: </a:t>
          </a:r>
          <a:r>
            <a:rPr lang="en-US" sz="2100" kern="1200" dirty="0" err="1" smtClean="0"/>
            <a:t>g’isht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cherepisa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zavodlari</a:t>
          </a:r>
          <a:r>
            <a:rPr lang="en-US" sz="2100" kern="1200" dirty="0" smtClean="0"/>
            <a:t>,  </a:t>
          </a:r>
          <a:r>
            <a:rPr lang="en-US" sz="2100" kern="1200" dirty="0" err="1" smtClean="0"/>
            <a:t>taxta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tiladigan</a:t>
          </a:r>
          <a:r>
            <a:rPr lang="en-US" sz="2100" kern="1200" dirty="0" smtClean="0"/>
            <a:t> - </a:t>
          </a:r>
          <a:r>
            <a:rPr lang="en-US" sz="2100" kern="1200" dirty="0" err="1" smtClean="0"/>
            <a:t>piloramalar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inventarlar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yasaydigan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qurilish</a:t>
          </a:r>
          <a:r>
            <a:rPr lang="en-US" sz="2100" kern="1200" dirty="0" smtClean="0"/>
            <a:t>  </a:t>
          </a:r>
          <a:r>
            <a:rPr lang="en-US" sz="2100" kern="1200" dirty="0" err="1" smtClean="0"/>
            <a:t>materillari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tay¸rlaydigan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ustaxonalar</a:t>
          </a:r>
          <a:r>
            <a:rPr lang="en-US" sz="2100" kern="1200" dirty="0" smtClean="0"/>
            <a:t>; </a:t>
          </a:r>
          <a:r>
            <a:rPr lang="en-US" sz="2100" u="sng" kern="1200" dirty="0" err="1" smtClean="0"/>
            <a:t>maishiy</a:t>
          </a:r>
          <a:r>
            <a:rPr lang="en-US" sz="2100" u="sng" kern="1200" dirty="0" smtClean="0"/>
            <a:t> </a:t>
          </a:r>
          <a:r>
            <a:rPr lang="en-US" sz="2100" u="sng" kern="1200" dirty="0" err="1" smtClean="0"/>
            <a:t>xizmat</a:t>
          </a:r>
          <a:r>
            <a:rPr lang="en-US" sz="2100" u="sng" kern="1200" dirty="0" smtClean="0"/>
            <a:t> </a:t>
          </a:r>
          <a:r>
            <a:rPr lang="en-US" sz="2100" u="sng" kern="1200" dirty="0" err="1" smtClean="0"/>
            <a:t>ko’rsatadigan</a:t>
          </a:r>
          <a:r>
            <a:rPr lang="en-US" sz="2100" kern="1200" dirty="0" smtClean="0"/>
            <a:t>-  </a:t>
          </a:r>
          <a:r>
            <a:rPr lang="en-US" sz="2100" kern="1200" dirty="0" err="1" smtClean="0"/>
            <a:t>oshxona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nonvoyxona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tikuvchilik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poyafzal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va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boshqa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ustaxonalar</a:t>
          </a:r>
          <a:r>
            <a:rPr lang="en-US" sz="2100" kern="1200" dirty="0" smtClean="0"/>
            <a:t> </a:t>
          </a:r>
          <a:r>
            <a:rPr lang="uz-Cyrl-UZ" sz="2100" kern="1200" dirty="0" smtClean="0"/>
            <a:t>kiradi</a:t>
          </a:r>
          <a:r>
            <a:rPr lang="en-US" sz="2100" kern="1200" dirty="0" smtClean="0"/>
            <a:t>. </a:t>
          </a:r>
          <a:endParaRPr lang="ru-RU" sz="2100" kern="1200" dirty="0"/>
        </a:p>
      </dsp:txBody>
      <dsp:txXfrm>
        <a:off x="2121296" y="579003"/>
        <a:ext cx="4254352" cy="4242592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479760-8059-46D4-8CDF-6AF827AF814A}">
      <dsp:nvSpPr>
        <dsp:cNvPr id="0" name=""/>
        <dsp:cNvSpPr/>
      </dsp:nvSpPr>
      <dsp:spPr>
        <a:xfrm rot="5400000">
          <a:off x="-298429" y="299434"/>
          <a:ext cx="1989529" cy="1392670"/>
        </a:xfrm>
        <a:prstGeom prst="chevron">
          <a:avLst/>
        </a:prstGeom>
        <a:solidFill>
          <a:srgbClr val="92D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1.</a:t>
          </a:r>
          <a:endParaRPr lang="ru-RU" sz="4000" kern="1200" dirty="0"/>
        </a:p>
      </dsp:txBody>
      <dsp:txXfrm rot="-5400000">
        <a:off x="1" y="697339"/>
        <a:ext cx="1392670" cy="596859"/>
      </dsp:txXfrm>
    </dsp:sp>
    <dsp:sp modelId="{BA212C02-64D9-4875-AE64-65FAE3441C0B}">
      <dsp:nvSpPr>
        <dsp:cNvPr id="0" name=""/>
        <dsp:cNvSpPr/>
      </dsp:nvSpPr>
      <dsp:spPr>
        <a:xfrm rot="5400000">
          <a:off x="4621738" y="-3228062"/>
          <a:ext cx="1293194" cy="7751329"/>
        </a:xfrm>
        <a:prstGeom prst="round2SameRect">
          <a:avLst/>
        </a:prstGeom>
        <a:solidFill>
          <a:schemeClr val="accent2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700" kern="1200" dirty="0" smtClean="0"/>
            <a:t>b</a:t>
          </a:r>
          <a:r>
            <a:rPr lang="en-US" sz="2700" kern="1200" dirty="0" err="1" smtClean="0"/>
            <a:t>ozorni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yuqori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sifatli</a:t>
          </a:r>
          <a:r>
            <a:rPr lang="en-US" sz="2700" kern="1200" dirty="0" smtClean="0"/>
            <a:t>, </a:t>
          </a:r>
          <a:r>
            <a:rPr lang="en-US" sz="2700" kern="1200" dirty="0" err="1" smtClean="0"/>
            <a:t>arzon</a:t>
          </a:r>
          <a:r>
            <a:rPr lang="en-US" sz="2700" kern="1200" dirty="0" smtClean="0"/>
            <a:t>,  </a:t>
          </a:r>
          <a:r>
            <a:rPr lang="en-US" sz="2700" kern="1200" dirty="0" err="1" smtClean="0"/>
            <a:t>raqobatga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chidaydigan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qishloq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xo’jalik</a:t>
          </a:r>
          <a:r>
            <a:rPr lang="en-US" sz="2700" kern="1200" dirty="0" smtClean="0"/>
            <a:t>   </a:t>
          </a:r>
          <a:r>
            <a:rPr lang="en-US" sz="2700" kern="1200" dirty="0" err="1" smtClean="0"/>
            <a:t>maxsulotlariga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bo’lgan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talabini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to’la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qondirish</a:t>
          </a:r>
          <a:r>
            <a:rPr lang="en-US" sz="2700" kern="1200" dirty="0" smtClean="0"/>
            <a:t>;</a:t>
          </a:r>
          <a:endParaRPr lang="ru-RU" sz="2700" kern="1200" dirty="0"/>
        </a:p>
      </dsp:txBody>
      <dsp:txXfrm rot="-5400000">
        <a:off x="1392671" y="64134"/>
        <a:ext cx="7688200" cy="1166936"/>
      </dsp:txXfrm>
    </dsp:sp>
    <dsp:sp modelId="{B991B7FE-B56C-4980-8DB5-65184951A557}">
      <dsp:nvSpPr>
        <dsp:cNvPr id="0" name=""/>
        <dsp:cNvSpPr/>
      </dsp:nvSpPr>
      <dsp:spPr>
        <a:xfrm rot="5400000">
          <a:off x="-298429" y="2170643"/>
          <a:ext cx="1989529" cy="1392670"/>
        </a:xfrm>
        <a:prstGeom prst="chevron">
          <a:avLst/>
        </a:prstGeom>
        <a:solidFill>
          <a:srgbClr val="92D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2.</a:t>
          </a:r>
          <a:endParaRPr lang="ru-RU" sz="4000" kern="1200" dirty="0"/>
        </a:p>
      </dsp:txBody>
      <dsp:txXfrm rot="-5400000">
        <a:off x="1" y="2568548"/>
        <a:ext cx="1392670" cy="596859"/>
      </dsp:txXfrm>
    </dsp:sp>
    <dsp:sp modelId="{141D7787-4D9D-42A9-ACB7-80B7DBC3A423}">
      <dsp:nvSpPr>
        <dsp:cNvPr id="0" name=""/>
        <dsp:cNvSpPr/>
      </dsp:nvSpPr>
      <dsp:spPr>
        <a:xfrm rot="5400000">
          <a:off x="4621738" y="-1429212"/>
          <a:ext cx="1293194" cy="7751329"/>
        </a:xfrm>
        <a:prstGeom prst="round2SameRect">
          <a:avLst/>
        </a:prstGeom>
        <a:solidFill>
          <a:srgbClr val="FF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700" kern="1200" dirty="0" smtClean="0"/>
            <a:t>t</a:t>
          </a:r>
          <a:r>
            <a:rPr lang="en-US" sz="2700" kern="1200" dirty="0" err="1" smtClean="0"/>
            <a:t>o’la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xo’jalik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xisobi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va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o’z-o’zini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moliyalash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tamoyillari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asosida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yuqori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samaradorlikka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va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xo’jalik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yurtishni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mustaqilligiga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erishish</a:t>
          </a:r>
          <a:r>
            <a:rPr lang="en-US" sz="2700" kern="1200" dirty="0" smtClean="0"/>
            <a:t>;</a:t>
          </a:r>
          <a:endParaRPr lang="ru-RU" sz="2700" kern="1200" dirty="0"/>
        </a:p>
      </dsp:txBody>
      <dsp:txXfrm rot="-5400000">
        <a:off x="1392671" y="1862984"/>
        <a:ext cx="7688200" cy="1166936"/>
      </dsp:txXfrm>
    </dsp:sp>
    <dsp:sp modelId="{F96BAD70-D718-4C80-A857-45D4B21CE394}">
      <dsp:nvSpPr>
        <dsp:cNvPr id="0" name=""/>
        <dsp:cNvSpPr/>
      </dsp:nvSpPr>
      <dsp:spPr>
        <a:xfrm rot="5400000">
          <a:off x="-298429" y="3897134"/>
          <a:ext cx="1989529" cy="1392670"/>
        </a:xfrm>
        <a:prstGeom prst="chevron">
          <a:avLst/>
        </a:prstGeom>
        <a:solidFill>
          <a:srgbClr val="92D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3.</a:t>
          </a:r>
          <a:endParaRPr lang="ru-RU" sz="4000" kern="1200" dirty="0"/>
        </a:p>
      </dsp:txBody>
      <dsp:txXfrm rot="-5400000">
        <a:off x="1" y="4295039"/>
        <a:ext cx="1392670" cy="596859"/>
      </dsp:txXfrm>
    </dsp:sp>
    <dsp:sp modelId="{8C0C1A3A-1100-4060-9693-773F5BD194CC}">
      <dsp:nvSpPr>
        <dsp:cNvPr id="0" name=""/>
        <dsp:cNvSpPr/>
      </dsp:nvSpPr>
      <dsp:spPr>
        <a:xfrm rot="5400000">
          <a:off x="4621738" y="369637"/>
          <a:ext cx="1293194" cy="7751329"/>
        </a:xfrm>
        <a:prstGeom prst="round2SameRect">
          <a:avLst/>
        </a:prstGeom>
        <a:solidFill>
          <a:srgbClr val="FFFF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700" kern="1200" dirty="0" smtClean="0"/>
            <a:t>k</a:t>
          </a:r>
          <a:r>
            <a:rPr lang="en-US" sz="2700" kern="1200" dirty="0" err="1" smtClean="0"/>
            <a:t>orxonaning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tabiiy-iqlim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va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iqtisodiy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xususiyatlarini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keng</a:t>
          </a:r>
          <a:r>
            <a:rPr lang="en-US" sz="2700" kern="1200" dirty="0" smtClean="0"/>
            <a:t>  </a:t>
          </a:r>
          <a:r>
            <a:rPr lang="en-US" sz="2700" kern="1200" dirty="0" err="1" smtClean="0"/>
            <a:t>ko’lamda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xisobga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olish</a:t>
          </a:r>
          <a:r>
            <a:rPr lang="en-US" sz="2700" kern="1200" dirty="0" smtClean="0"/>
            <a:t>;</a:t>
          </a:r>
          <a:endParaRPr lang="ru-RU" sz="2700" kern="1200" dirty="0"/>
        </a:p>
      </dsp:txBody>
      <dsp:txXfrm rot="-5400000">
        <a:off x="1392671" y="3661834"/>
        <a:ext cx="7688200" cy="116693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479760-8059-46D4-8CDF-6AF827AF814A}">
      <dsp:nvSpPr>
        <dsp:cNvPr id="0" name=""/>
        <dsp:cNvSpPr/>
      </dsp:nvSpPr>
      <dsp:spPr>
        <a:xfrm rot="5400000">
          <a:off x="-298429" y="299434"/>
          <a:ext cx="1989529" cy="1392670"/>
        </a:xfrm>
        <a:prstGeom prst="chevron">
          <a:avLst/>
        </a:prstGeom>
        <a:solidFill>
          <a:srgbClr val="92D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4.</a:t>
          </a:r>
          <a:endParaRPr lang="ru-RU" sz="4000" kern="1200" dirty="0"/>
        </a:p>
      </dsp:txBody>
      <dsp:txXfrm rot="-5400000">
        <a:off x="1" y="697339"/>
        <a:ext cx="1392670" cy="596859"/>
      </dsp:txXfrm>
    </dsp:sp>
    <dsp:sp modelId="{BA212C02-64D9-4875-AE64-65FAE3441C0B}">
      <dsp:nvSpPr>
        <dsp:cNvPr id="0" name=""/>
        <dsp:cNvSpPr/>
      </dsp:nvSpPr>
      <dsp:spPr>
        <a:xfrm rot="5400000">
          <a:off x="4621738" y="-3228062"/>
          <a:ext cx="1293194" cy="7751329"/>
        </a:xfrm>
        <a:prstGeom prst="round2SameRect">
          <a:avLst/>
        </a:prstGeom>
        <a:solidFill>
          <a:schemeClr val="accent2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/>
            <a:t>qish</a:t>
          </a:r>
          <a:r>
            <a:rPr lang="en-US" sz="2600" kern="1200" dirty="0" err="1" smtClean="0"/>
            <a:t>loq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xo’jaligiga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yaroqli</a:t>
          </a:r>
          <a:r>
            <a:rPr lang="en-US" sz="2600" kern="1200" dirty="0" smtClean="0"/>
            <a:t>  </a:t>
          </a:r>
          <a:r>
            <a:rPr lang="en-US" sz="2600" kern="1200" dirty="0" err="1" smtClean="0"/>
            <a:t>yerlarning</a:t>
          </a:r>
          <a:r>
            <a:rPr lang="en-US" sz="2600" kern="1200" dirty="0" smtClean="0"/>
            <a:t>  </a:t>
          </a:r>
          <a:r>
            <a:rPr lang="en-US" sz="2600" kern="1200" dirty="0" err="1" smtClean="0"/>
            <a:t>xosildorligini</a:t>
          </a:r>
          <a:r>
            <a:rPr lang="en-US" sz="2600" kern="1200" dirty="0" smtClean="0"/>
            <a:t>  </a:t>
          </a:r>
          <a:r>
            <a:rPr lang="en-US" sz="2600" kern="1200" dirty="0" err="1" smtClean="0"/>
            <a:t>oshirish</a:t>
          </a:r>
          <a:r>
            <a:rPr lang="en-US" sz="2600" kern="1200" dirty="0" smtClean="0"/>
            <a:t>  </a:t>
          </a:r>
          <a:r>
            <a:rPr lang="en-US" sz="2600" kern="1200" dirty="0" err="1" smtClean="0"/>
            <a:t>va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ulardan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to’la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va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to’g’ri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foydalanish</a:t>
          </a:r>
          <a:r>
            <a:rPr lang="en-US" sz="2600" kern="1200" dirty="0" smtClean="0"/>
            <a:t>;</a:t>
          </a:r>
          <a:endParaRPr lang="ru-RU" sz="2600" kern="1200" dirty="0"/>
        </a:p>
      </dsp:txBody>
      <dsp:txXfrm rot="-5400000">
        <a:off x="1392671" y="64134"/>
        <a:ext cx="7688200" cy="1166936"/>
      </dsp:txXfrm>
    </dsp:sp>
    <dsp:sp modelId="{B991B7FE-B56C-4980-8DB5-65184951A557}">
      <dsp:nvSpPr>
        <dsp:cNvPr id="0" name=""/>
        <dsp:cNvSpPr/>
      </dsp:nvSpPr>
      <dsp:spPr>
        <a:xfrm rot="5400000">
          <a:off x="-298429" y="2170643"/>
          <a:ext cx="1989529" cy="1392670"/>
        </a:xfrm>
        <a:prstGeom prst="chevron">
          <a:avLst/>
        </a:prstGeom>
        <a:solidFill>
          <a:srgbClr val="92D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5.</a:t>
          </a:r>
          <a:endParaRPr lang="ru-RU" sz="4000" kern="1200" dirty="0"/>
        </a:p>
      </dsp:txBody>
      <dsp:txXfrm rot="-5400000">
        <a:off x="1" y="2568548"/>
        <a:ext cx="1392670" cy="596859"/>
      </dsp:txXfrm>
    </dsp:sp>
    <dsp:sp modelId="{141D7787-4D9D-42A9-ACB7-80B7DBC3A423}">
      <dsp:nvSpPr>
        <dsp:cNvPr id="0" name=""/>
        <dsp:cNvSpPr/>
      </dsp:nvSpPr>
      <dsp:spPr>
        <a:xfrm rot="5400000">
          <a:off x="4621738" y="-1429212"/>
          <a:ext cx="1293194" cy="7751329"/>
        </a:xfrm>
        <a:prstGeom prst="round2SameRect">
          <a:avLst/>
        </a:prstGeom>
        <a:solidFill>
          <a:srgbClr val="FF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/>
            <a:t>me</a:t>
          </a:r>
          <a:r>
            <a:rPr lang="en-US" sz="2600" kern="1200" dirty="0" err="1" smtClean="0"/>
            <a:t>xnat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taqsimotini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to’g’ri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rejalashtirish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asosida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mexnat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resurslaridan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unumli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foydalanish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va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ishlab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chiqarishda</a:t>
          </a:r>
          <a:r>
            <a:rPr lang="en-US" sz="2600" kern="1200" dirty="0" smtClean="0"/>
            <a:t>  </a:t>
          </a:r>
          <a:r>
            <a:rPr lang="en-US" sz="2600" kern="1200" dirty="0" err="1" smtClean="0"/>
            <a:t>mavsumiylikni</a:t>
          </a:r>
          <a:r>
            <a:rPr lang="en-US" sz="2600" kern="1200" dirty="0" smtClean="0"/>
            <a:t>  </a:t>
          </a:r>
          <a:r>
            <a:rPr lang="en-US" sz="2600" kern="1200" dirty="0" err="1" smtClean="0"/>
            <a:t>pasaytirish</a:t>
          </a:r>
          <a:r>
            <a:rPr lang="en-US" sz="2600" kern="1200" dirty="0" smtClean="0"/>
            <a:t>;</a:t>
          </a:r>
          <a:endParaRPr lang="ru-RU" sz="2600" kern="1200" dirty="0"/>
        </a:p>
      </dsp:txBody>
      <dsp:txXfrm rot="-5400000">
        <a:off x="1392671" y="1862984"/>
        <a:ext cx="7688200" cy="1166936"/>
      </dsp:txXfrm>
    </dsp:sp>
    <dsp:sp modelId="{F96BAD70-D718-4C80-A857-45D4B21CE394}">
      <dsp:nvSpPr>
        <dsp:cNvPr id="0" name=""/>
        <dsp:cNvSpPr/>
      </dsp:nvSpPr>
      <dsp:spPr>
        <a:xfrm rot="5400000">
          <a:off x="-298429" y="3897134"/>
          <a:ext cx="1989529" cy="1392670"/>
        </a:xfrm>
        <a:prstGeom prst="chevron">
          <a:avLst/>
        </a:prstGeom>
        <a:solidFill>
          <a:srgbClr val="92D05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6.</a:t>
          </a:r>
          <a:endParaRPr lang="ru-RU" sz="4000" kern="1200" dirty="0"/>
        </a:p>
      </dsp:txBody>
      <dsp:txXfrm rot="-5400000">
        <a:off x="1" y="4295039"/>
        <a:ext cx="1392670" cy="596859"/>
      </dsp:txXfrm>
    </dsp:sp>
    <dsp:sp modelId="{8C0C1A3A-1100-4060-9693-773F5BD194CC}">
      <dsp:nvSpPr>
        <dsp:cNvPr id="0" name=""/>
        <dsp:cNvSpPr/>
      </dsp:nvSpPr>
      <dsp:spPr>
        <a:xfrm rot="5400000">
          <a:off x="4621738" y="369637"/>
          <a:ext cx="1293194" cy="7751329"/>
        </a:xfrm>
        <a:prstGeom prst="round2SameRect">
          <a:avLst/>
        </a:prstGeom>
        <a:solidFill>
          <a:srgbClr val="FFFF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/>
            <a:t>i</a:t>
          </a:r>
          <a:r>
            <a:rPr lang="en-US" sz="2600" kern="1200" dirty="0" err="1" smtClean="0"/>
            <a:t>shlab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chiqarish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vositalaridan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va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xususan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energiya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bilan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qurollangan</a:t>
          </a:r>
          <a:r>
            <a:rPr lang="en-US" sz="2600" kern="1200" dirty="0" smtClean="0"/>
            <a:t>, </a:t>
          </a:r>
          <a:r>
            <a:rPr lang="en-US" sz="2600" kern="1200" dirty="0" err="1" smtClean="0"/>
            <a:t>yuqori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qiymatli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texnika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vositalaridan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unumli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foydalanish</a:t>
          </a:r>
          <a:r>
            <a:rPr lang="en-US" sz="2600" kern="1200" dirty="0" smtClean="0"/>
            <a:t>;</a:t>
          </a:r>
          <a:endParaRPr lang="ru-RU" sz="2600" kern="1200" dirty="0"/>
        </a:p>
      </dsp:txBody>
      <dsp:txXfrm rot="-5400000">
        <a:off x="1392671" y="3661834"/>
        <a:ext cx="7688200" cy="11669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541FEE-40C5-4D7E-8A31-81A8E1371110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ACC2F-6B40-47C5-8AC5-1837F81CD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64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19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>
              <a:spcBef>
                <a:spcPct val="20000"/>
              </a:spcBef>
            </a:pPr>
            <a:fld id="{D8C2EA69-A67D-40A5-AA71-D851F69CEFCC}" type="slidenum">
              <a:rPr lang="ru-RU" sz="1200">
                <a:latin typeface="Tahoma" pitchFamily="34" charset="0"/>
              </a:rPr>
              <a:pPr algn="r">
                <a:spcBef>
                  <a:spcPct val="20000"/>
                </a:spcBef>
              </a:pPr>
              <a:t>1</a:t>
            </a:fld>
            <a:endParaRPr lang="ru-RU" sz="1200">
              <a:latin typeface="Tahoma" pitchFamily="34" charset="0"/>
            </a:endParaRPr>
          </a:p>
        </p:txBody>
      </p:sp>
      <p:sp>
        <p:nvSpPr>
          <p:cNvPr id="158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smtClean="0"/>
              <a:t>В завершение повторите предлагаемые действия и их преимущества.  Говорите убежденно и уверенно, и вы продадите свои идеи.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19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>
              <a:spcBef>
                <a:spcPct val="20000"/>
              </a:spcBef>
            </a:pPr>
            <a:fld id="{8FF67952-46C1-42F5-A27D-2551852B4EB1}" type="slidenum">
              <a:rPr lang="ru-RU" sz="1200">
                <a:latin typeface="Tahoma" pitchFamily="34" charset="0"/>
              </a:rPr>
              <a:pPr algn="r">
                <a:spcBef>
                  <a:spcPct val="20000"/>
                </a:spcBef>
              </a:pPr>
              <a:t>19</a:t>
            </a:fld>
            <a:endParaRPr lang="ru-RU" sz="1200">
              <a:latin typeface="Tahoma" pitchFamily="34" charset="0"/>
            </a:endParaRPr>
          </a:p>
        </p:txBody>
      </p:sp>
      <p:sp>
        <p:nvSpPr>
          <p:cNvPr id="167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smtClean="0"/>
              <a:t>В завершение повторите предлагаемые действия и их преимущества.  Говорите убежденно и уверенно, и вы продадите свои идеи.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t>11.07.2016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0.xml"/><Relationship Id="rId3" Type="http://schemas.openxmlformats.org/officeDocument/2006/relationships/diagramLayout" Target="../diagrams/layout19.xml"/><Relationship Id="rId7" Type="http://schemas.openxmlformats.org/officeDocument/2006/relationships/diagramData" Target="../diagrams/data20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11" Type="http://schemas.microsoft.com/office/2007/relationships/diagramDrawing" Target="../diagrams/drawing20.xml"/><Relationship Id="rId5" Type="http://schemas.openxmlformats.org/officeDocument/2006/relationships/diagramColors" Target="../diagrams/colors19.xml"/><Relationship Id="rId10" Type="http://schemas.openxmlformats.org/officeDocument/2006/relationships/diagramColors" Target="../diagrams/colors20.xml"/><Relationship Id="rId4" Type="http://schemas.openxmlformats.org/officeDocument/2006/relationships/diagramQuickStyle" Target="../diagrams/quickStyle19.xml"/><Relationship Id="rId9" Type="http://schemas.openxmlformats.org/officeDocument/2006/relationships/diagramQuickStyle" Target="../diagrams/quickStyle2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2.xml"/><Relationship Id="rId3" Type="http://schemas.openxmlformats.org/officeDocument/2006/relationships/diagramLayout" Target="../diagrams/layout21.xml"/><Relationship Id="rId7" Type="http://schemas.openxmlformats.org/officeDocument/2006/relationships/diagramData" Target="../diagrams/data22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11" Type="http://schemas.microsoft.com/office/2007/relationships/diagramDrawing" Target="../diagrams/drawing22.xml"/><Relationship Id="rId5" Type="http://schemas.openxmlformats.org/officeDocument/2006/relationships/diagramColors" Target="../diagrams/colors21.xml"/><Relationship Id="rId10" Type="http://schemas.openxmlformats.org/officeDocument/2006/relationships/diagramColors" Target="../diagrams/colors22.xml"/><Relationship Id="rId4" Type="http://schemas.openxmlformats.org/officeDocument/2006/relationships/diagramQuickStyle" Target="../diagrams/quickStyle21.xml"/><Relationship Id="rId9" Type="http://schemas.openxmlformats.org/officeDocument/2006/relationships/diagramQuickStyle" Target="../diagrams/quickStyle2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4.xml"/><Relationship Id="rId3" Type="http://schemas.openxmlformats.org/officeDocument/2006/relationships/diagramLayout" Target="../diagrams/layout23.xml"/><Relationship Id="rId7" Type="http://schemas.openxmlformats.org/officeDocument/2006/relationships/diagramData" Target="../diagrams/data24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11" Type="http://schemas.microsoft.com/office/2007/relationships/diagramDrawing" Target="../diagrams/drawing24.xml"/><Relationship Id="rId5" Type="http://schemas.openxmlformats.org/officeDocument/2006/relationships/diagramColors" Target="../diagrams/colors23.xml"/><Relationship Id="rId10" Type="http://schemas.openxmlformats.org/officeDocument/2006/relationships/diagramColors" Target="../diagrams/colors24.xml"/><Relationship Id="rId4" Type="http://schemas.openxmlformats.org/officeDocument/2006/relationships/diagramQuickStyle" Target="../diagrams/quickStyle23.xml"/><Relationship Id="rId9" Type="http://schemas.openxmlformats.org/officeDocument/2006/relationships/diagramQuickStyle" Target="../diagrams/quickStyle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Номер слайда 5"/>
          <p:cNvSpPr txBox="1">
            <a:spLocks noGrp="1"/>
          </p:cNvSpPr>
          <p:nvPr/>
        </p:nvSpPr>
        <p:spPr bwMode="auto">
          <a:xfrm>
            <a:off x="6629400" y="6400800"/>
            <a:ext cx="2286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fld id="{54B0357C-E259-4E30-B4C0-C284F7D4C8DB}" type="slidenum">
              <a:rPr lang="ru-RU" altLang="en-US" sz="1400"/>
              <a:pPr algn="r" eaLnBrk="1" hangingPunct="1">
                <a:spcBef>
                  <a:spcPct val="20000"/>
                </a:spcBef>
              </a:pPr>
              <a:t>1</a:t>
            </a:fld>
            <a:endParaRPr lang="ru-RU" altLang="en-US" sz="1400"/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11188" y="485775"/>
            <a:ext cx="8137525" cy="1114425"/>
          </a:xfrm>
          <a:prstGeom prst="rect">
            <a:avLst/>
          </a:prstGeom>
          <a:solidFill>
            <a:srgbClr val="FF0000"/>
          </a:solidFill>
        </p:spPr>
        <p:txBody>
          <a:bodyPr/>
          <a:lstStyle/>
          <a:p>
            <a:pPr algn="ctr"/>
            <a:r>
              <a:rPr lang="uz-Cyrl-UZ" sz="2400" b="1" dirty="0"/>
              <a:t>Mavzu: Qishloq xo’jaligi ishlab chiqarishining ixtisoslashuvi</a:t>
            </a:r>
            <a:endParaRPr lang="ru-RU" sz="2400" dirty="0"/>
          </a:p>
          <a:p>
            <a:pPr algn="ctr"/>
            <a:r>
              <a:rPr lang="en-US" sz="2400" dirty="0"/>
              <a:t> </a:t>
            </a:r>
            <a:endParaRPr lang="ru-RU" sz="24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68313" y="1733550"/>
            <a:ext cx="8207375" cy="4248150"/>
          </a:xfrm>
          <a:prstGeom prst="rect">
            <a:avLst/>
          </a:prstGeom>
          <a:solidFill>
            <a:srgbClr val="92D050"/>
          </a:solidFill>
        </p:spPr>
        <p:txBody>
          <a:bodyPr/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Ixtisoslashuv 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tushunchasi,baholash mezoni va ko’rsatkichlari tizimi.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Qishloq 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xo’jalik korxonalari ixtisoslashuvining iqtisodiy mazmuni, shakllari va darajasi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Ixtisoslashuvni belgilashning ahamiyati. Ixtisoslashuv omillari va tarmoqlar xamkorligining tamoyillari.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6919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5185730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Заголовок 9"/>
          <p:cNvGrpSpPr>
            <a:grpSpLocks noGrp="1"/>
          </p:cNvGrpSpPr>
          <p:nvPr/>
        </p:nvGrpSpPr>
        <p:grpSpPr>
          <a:xfrm>
            <a:off x="457200" y="1143000"/>
            <a:ext cx="8229600" cy="1066800"/>
            <a:chOff x="0" y="3182092"/>
            <a:chExt cx="8229600" cy="94177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0" y="3182092"/>
              <a:ext cx="8229600" cy="941776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45974" y="3228065"/>
              <a:ext cx="8137652" cy="84982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8580" tIns="68580" rIns="68580" bIns="68580" spcCol="1270" anchor="ctr"/>
            <a:lstStyle/>
            <a:p>
              <a:pPr marL="457200" indent="-457200">
                <a:buAutoNum type="arabicPeriod"/>
              </a:pPr>
              <a:r>
                <a:rPr lang="uz-Cyrl-UZ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Ixtisoslashuv tushunchasi</a:t>
              </a:r>
              <a:r>
                <a:rPr lang="uz-Cyrl-UZ" sz="2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,</a:t>
              </a:r>
              <a:r>
                <a:rPr lang="en-US" sz="2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Cyrl-UZ" sz="2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baholash </a:t>
              </a:r>
              <a:r>
                <a:rPr lang="uz-Cyrl-UZ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mezoni va ko’rsatkichlari tizimi. </a:t>
              </a:r>
              <a:endPara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19619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82560888"/>
              </p:ext>
            </p:extLst>
          </p:nvPr>
        </p:nvGraphicFramePr>
        <p:xfrm>
          <a:off x="457200" y="1143000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9131600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705619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9198018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1507" name="Заголовок 3"/>
          <p:cNvGrpSpPr>
            <a:grpSpLocks noGrp="1"/>
          </p:cNvGrpSpPr>
          <p:nvPr/>
        </p:nvGrpSpPr>
        <p:grpSpPr bwMode="auto">
          <a:xfrm>
            <a:off x="465624" y="404664"/>
            <a:ext cx="8229600" cy="1066800"/>
            <a:chOff x="0" y="42515"/>
            <a:chExt cx="8229599" cy="100386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0" y="42515"/>
              <a:ext cx="8229599" cy="1003860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49213" y="91812"/>
              <a:ext cx="8131174" cy="9052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9060" tIns="99060" rIns="99060" bIns="99060" spcCol="1270" anchor="ctr"/>
            <a:lstStyle/>
            <a:p>
              <a:pPr defTabSz="11557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2600" b="1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683568" y="457052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Ixtisoslashtirishni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aniqlovchi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ko’rsatkichlar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qo’yidagilardan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2648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22604321"/>
              </p:ext>
            </p:extLst>
          </p:nvPr>
        </p:nvGraphicFramePr>
        <p:xfrm>
          <a:off x="457200" y="1143000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4347934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8237814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31681209"/>
              </p:ext>
            </p:extLst>
          </p:nvPr>
        </p:nvGraphicFramePr>
        <p:xfrm>
          <a:off x="251520" y="332656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9057632"/>
              </p:ext>
            </p:extLst>
          </p:nvPr>
        </p:nvGraphicFramePr>
        <p:xfrm>
          <a:off x="0" y="1484784"/>
          <a:ext cx="8686800" cy="5089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2385567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32122220"/>
              </p:ext>
            </p:extLst>
          </p:nvPr>
        </p:nvGraphicFramePr>
        <p:xfrm>
          <a:off x="457200" y="1143000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7310420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760151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600686"/>
              </p:ext>
            </p:extLst>
          </p:nvPr>
        </p:nvGraphicFramePr>
        <p:xfrm>
          <a:off x="323528" y="260648"/>
          <a:ext cx="8229600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09350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2072390"/>
              </p:ext>
            </p:extLst>
          </p:nvPr>
        </p:nvGraphicFramePr>
        <p:xfrm>
          <a:off x="457200" y="1071546"/>
          <a:ext cx="8229600" cy="5502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05992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4846728"/>
              </p:ext>
            </p:extLst>
          </p:nvPr>
        </p:nvGraphicFramePr>
        <p:xfrm>
          <a:off x="457200" y="1285860"/>
          <a:ext cx="8229600" cy="5288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23528" y="260648"/>
            <a:ext cx="8820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/>
              <a:t>Qishloq</a:t>
            </a:r>
            <a:r>
              <a:rPr lang="en-US" sz="2400" dirty="0"/>
              <a:t> </a:t>
            </a:r>
            <a:r>
              <a:rPr lang="en-US" sz="2400" dirty="0" err="1"/>
              <a:t>xo’jalik</a:t>
            </a:r>
            <a:r>
              <a:rPr lang="en-US" sz="2400" dirty="0"/>
              <a:t> </a:t>
            </a:r>
            <a:r>
              <a:rPr lang="en-US" sz="2400" dirty="0" err="1"/>
              <a:t>korxonalarida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 </a:t>
            </a:r>
            <a:r>
              <a:rPr lang="en-US" sz="2400" dirty="0" err="1"/>
              <a:t>chiqarishni</a:t>
            </a:r>
            <a:r>
              <a:rPr lang="en-US" sz="2400" dirty="0"/>
              <a:t>  </a:t>
            </a:r>
            <a:r>
              <a:rPr lang="en-US" sz="2400" dirty="0" err="1"/>
              <a:t>ixtisoslashtirish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joylashtirishga</a:t>
            </a:r>
            <a:r>
              <a:rPr lang="en-US" sz="2400" dirty="0"/>
              <a:t> </a:t>
            </a:r>
            <a:r>
              <a:rPr lang="en-US" sz="2400" dirty="0" err="1"/>
              <a:t>qo’yidagi</a:t>
            </a:r>
            <a:r>
              <a:rPr lang="en-US" sz="2400" dirty="0"/>
              <a:t> </a:t>
            </a:r>
            <a:r>
              <a:rPr lang="en-US" sz="2400" dirty="0" err="1"/>
              <a:t>omillar</a:t>
            </a:r>
            <a:r>
              <a:rPr lang="en-US" sz="2400" dirty="0"/>
              <a:t> </a:t>
            </a:r>
            <a:r>
              <a:rPr lang="en-US" sz="2400" dirty="0" err="1"/>
              <a:t>o’z</a:t>
            </a:r>
            <a:r>
              <a:rPr lang="en-US" sz="2400" dirty="0"/>
              <a:t> </a:t>
            </a:r>
            <a:r>
              <a:rPr lang="en-US" sz="2400" dirty="0" err="1"/>
              <a:t>ta’sirini</a:t>
            </a:r>
            <a:r>
              <a:rPr lang="en-US" sz="2400" dirty="0"/>
              <a:t> </a:t>
            </a:r>
            <a:r>
              <a:rPr lang="en-US" sz="2400" dirty="0" err="1"/>
              <a:t>o’tkazadi</a:t>
            </a:r>
            <a:r>
              <a:rPr lang="en-US" sz="2400" dirty="0"/>
              <a:t>: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633981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41018508"/>
              </p:ext>
            </p:extLst>
          </p:nvPr>
        </p:nvGraphicFramePr>
        <p:xfrm>
          <a:off x="395536" y="476672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129640"/>
              </p:ext>
            </p:extLst>
          </p:nvPr>
        </p:nvGraphicFramePr>
        <p:xfrm>
          <a:off x="457200" y="1628800"/>
          <a:ext cx="8229600" cy="4945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764485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618348"/>
              </p:ext>
            </p:extLst>
          </p:nvPr>
        </p:nvGraphicFramePr>
        <p:xfrm>
          <a:off x="457200" y="260648"/>
          <a:ext cx="8229600" cy="631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36516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029956355"/>
              </p:ext>
            </p:extLst>
          </p:nvPr>
        </p:nvGraphicFramePr>
        <p:xfrm>
          <a:off x="457200" y="1143000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3626055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9142628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57691227"/>
              </p:ext>
            </p:extLst>
          </p:nvPr>
        </p:nvGraphicFramePr>
        <p:xfrm>
          <a:off x="457200" y="1143000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3082458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8526541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97223805"/>
              </p:ext>
            </p:extLst>
          </p:nvPr>
        </p:nvGraphicFramePr>
        <p:xfrm>
          <a:off x="457200" y="1143000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9432279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6239070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93581362"/>
              </p:ext>
            </p:extLst>
          </p:nvPr>
        </p:nvGraphicFramePr>
        <p:xfrm>
          <a:off x="539552" y="116632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5748872"/>
              </p:ext>
            </p:extLst>
          </p:nvPr>
        </p:nvGraphicFramePr>
        <p:xfrm>
          <a:off x="395536" y="1340768"/>
          <a:ext cx="849694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8403371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1830050"/>
              </p:ext>
            </p:extLst>
          </p:nvPr>
        </p:nvGraphicFramePr>
        <p:xfrm>
          <a:off x="0" y="1268760"/>
          <a:ext cx="9144000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7504" y="-21044"/>
            <a:ext cx="90364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Tarmoqlarni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muvofiqlashtirishning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tamoyillari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qo’yidagilardan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topadi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0419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8703105"/>
              </p:ext>
            </p:extLst>
          </p:nvPr>
        </p:nvGraphicFramePr>
        <p:xfrm>
          <a:off x="0" y="1268760"/>
          <a:ext cx="9144000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7504" y="-21044"/>
            <a:ext cx="90364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Tarmoqlarni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muvofiqlashtirishning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tamoyillari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qo’yidagilardan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topadi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3561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Номер слайда 5"/>
          <p:cNvSpPr txBox="1">
            <a:spLocks noGrp="1"/>
          </p:cNvSpPr>
          <p:nvPr/>
        </p:nvSpPr>
        <p:spPr bwMode="auto">
          <a:xfrm>
            <a:off x="6629400" y="6400800"/>
            <a:ext cx="2286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fld id="{CA5D3EB4-23B5-4627-A03C-7EFAD414A496}" type="slidenum">
              <a:rPr lang="ru-RU" altLang="en-US" sz="1400"/>
              <a:pPr algn="r" eaLnBrk="1" hangingPunct="1">
                <a:spcBef>
                  <a:spcPct val="20000"/>
                </a:spcBef>
              </a:pPr>
              <a:t>19</a:t>
            </a:fld>
            <a:endParaRPr lang="ru-RU" altLang="en-US" sz="1400"/>
          </a:p>
        </p:txBody>
      </p:sp>
      <p:sp>
        <p:nvSpPr>
          <p:cNvPr id="53251" name="Rectangle 8"/>
          <p:cNvSpPr>
            <a:spLocks noChangeArrowheads="1"/>
          </p:cNvSpPr>
          <p:nvPr/>
        </p:nvSpPr>
        <p:spPr bwMode="auto">
          <a:xfrm>
            <a:off x="0" y="317658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3252" name="Rectangle 9"/>
          <p:cNvSpPr>
            <a:spLocks noChangeArrowheads="1"/>
          </p:cNvSpPr>
          <p:nvPr/>
        </p:nvSpPr>
        <p:spPr bwMode="auto">
          <a:xfrm>
            <a:off x="0" y="3681413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53253" name="Group 54"/>
          <p:cNvGrpSpPr>
            <a:grpSpLocks/>
          </p:cNvGrpSpPr>
          <p:nvPr/>
        </p:nvGrpSpPr>
        <p:grpSpPr bwMode="auto">
          <a:xfrm>
            <a:off x="76200" y="14288"/>
            <a:ext cx="9023350" cy="6819900"/>
            <a:chOff x="1701" y="1114"/>
            <a:chExt cx="9330" cy="7665"/>
          </a:xfrm>
        </p:grpSpPr>
        <p:sp>
          <p:nvSpPr>
            <p:cNvPr id="53254" name="Rectangle 55"/>
            <p:cNvSpPr>
              <a:spLocks noChangeArrowheads="1"/>
            </p:cNvSpPr>
            <p:nvPr/>
          </p:nvSpPr>
          <p:spPr bwMode="auto">
            <a:xfrm>
              <a:off x="4011" y="1114"/>
              <a:ext cx="4500" cy="855"/>
            </a:xfrm>
            <a:prstGeom prst="rect">
              <a:avLst/>
            </a:prstGeom>
            <a:solidFill>
              <a:srgbClr val="00FF99"/>
            </a:solidFill>
            <a:ln w="44450" cmpd="thinThick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Қишлоқ хўжалиги корхоналари тармоқлари</a:t>
              </a:r>
            </a:p>
          </p:txBody>
        </p:sp>
        <p:sp>
          <p:nvSpPr>
            <p:cNvPr id="53255" name="Line 56"/>
            <p:cNvSpPr>
              <a:spLocks noChangeShapeType="1"/>
            </p:cNvSpPr>
            <p:nvPr/>
          </p:nvSpPr>
          <p:spPr bwMode="auto">
            <a:xfrm>
              <a:off x="2706" y="2164"/>
              <a:ext cx="7035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56" name="Line 57"/>
            <p:cNvSpPr>
              <a:spLocks noChangeShapeType="1"/>
            </p:cNvSpPr>
            <p:nvPr/>
          </p:nvSpPr>
          <p:spPr bwMode="auto">
            <a:xfrm>
              <a:off x="2706" y="2164"/>
              <a:ext cx="0" cy="18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57" name="Line 58"/>
            <p:cNvSpPr>
              <a:spLocks noChangeShapeType="1"/>
            </p:cNvSpPr>
            <p:nvPr/>
          </p:nvSpPr>
          <p:spPr bwMode="auto">
            <a:xfrm>
              <a:off x="4971" y="2179"/>
              <a:ext cx="0" cy="18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58" name="Line 59"/>
            <p:cNvSpPr>
              <a:spLocks noChangeShapeType="1"/>
            </p:cNvSpPr>
            <p:nvPr/>
          </p:nvSpPr>
          <p:spPr bwMode="auto">
            <a:xfrm>
              <a:off x="7401" y="2179"/>
              <a:ext cx="0" cy="18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59" name="Line 60"/>
            <p:cNvSpPr>
              <a:spLocks noChangeShapeType="1"/>
            </p:cNvSpPr>
            <p:nvPr/>
          </p:nvSpPr>
          <p:spPr bwMode="auto">
            <a:xfrm>
              <a:off x="9726" y="2179"/>
              <a:ext cx="0" cy="18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60" name="Rectangle 61"/>
            <p:cNvSpPr>
              <a:spLocks noChangeArrowheads="1"/>
            </p:cNvSpPr>
            <p:nvPr/>
          </p:nvSpPr>
          <p:spPr bwMode="auto">
            <a:xfrm>
              <a:off x="1701" y="2344"/>
              <a:ext cx="1980" cy="882"/>
            </a:xfrm>
            <a:prstGeom prst="rect">
              <a:avLst/>
            </a:prstGeom>
            <a:solidFill>
              <a:srgbClr val="00FF99"/>
            </a:solidFill>
            <a:ln w="38100" cmpd="thickThin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Ўсимликчилик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тармоқлари</a:t>
              </a:r>
            </a:p>
          </p:txBody>
        </p:sp>
        <p:sp>
          <p:nvSpPr>
            <p:cNvPr id="53261" name="Rectangle 62"/>
            <p:cNvSpPr>
              <a:spLocks noChangeArrowheads="1"/>
            </p:cNvSpPr>
            <p:nvPr/>
          </p:nvSpPr>
          <p:spPr bwMode="auto">
            <a:xfrm>
              <a:off x="3831" y="2362"/>
              <a:ext cx="2160" cy="882"/>
            </a:xfrm>
            <a:prstGeom prst="rect">
              <a:avLst/>
            </a:prstGeom>
            <a:solidFill>
              <a:srgbClr val="00FF99"/>
            </a:solidFill>
            <a:ln w="38100" cmpd="thickThin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Чорвачилик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тармоқлари</a:t>
              </a:r>
            </a:p>
          </p:txBody>
        </p:sp>
        <p:sp>
          <p:nvSpPr>
            <p:cNvPr id="53262" name="Rectangle 63"/>
            <p:cNvSpPr>
              <a:spLocks noChangeArrowheads="1"/>
            </p:cNvSpPr>
            <p:nvPr/>
          </p:nvSpPr>
          <p:spPr bwMode="auto">
            <a:xfrm>
              <a:off x="6156" y="2362"/>
              <a:ext cx="2535" cy="882"/>
            </a:xfrm>
            <a:prstGeom prst="rect">
              <a:avLst/>
            </a:prstGeom>
            <a:solidFill>
              <a:srgbClr val="00FF99"/>
            </a:solidFill>
            <a:ln w="38100" cmpd="thickThin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Хизмат кўрсатувчи тармоқлар</a:t>
              </a:r>
            </a:p>
          </p:txBody>
        </p:sp>
        <p:sp>
          <p:nvSpPr>
            <p:cNvPr id="53263" name="Rectangle 64"/>
            <p:cNvSpPr>
              <a:spLocks noChangeArrowheads="1"/>
            </p:cNvSpPr>
            <p:nvPr/>
          </p:nvSpPr>
          <p:spPr bwMode="auto">
            <a:xfrm>
              <a:off x="8841" y="2362"/>
              <a:ext cx="2160" cy="882"/>
            </a:xfrm>
            <a:prstGeom prst="rect">
              <a:avLst/>
            </a:prstGeom>
            <a:solidFill>
              <a:srgbClr val="00FF99"/>
            </a:solidFill>
            <a:ln w="38100" cmpd="thickThin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Қўшимча</a:t>
              </a:r>
            </a:p>
            <a:p>
              <a:pPr algn="ctr"/>
              <a:r>
                <a:rPr lang="uz-Cyrl-UZ" b="1">
                  <a:solidFill>
                    <a:srgbClr val="000066"/>
                  </a:solidFill>
                  <a:latin typeface="Times New Roman" pitchFamily="18" charset="0"/>
                </a:rPr>
                <a:t>тармоқлар</a:t>
              </a:r>
              <a:endParaRPr lang="ru-RU" b="1">
                <a:solidFill>
                  <a:srgbClr val="000066"/>
                </a:solidFill>
                <a:latin typeface="Times New Roman" pitchFamily="18" charset="0"/>
              </a:endParaRPr>
            </a:p>
          </p:txBody>
        </p:sp>
        <p:sp>
          <p:nvSpPr>
            <p:cNvPr id="53264" name="Rectangle 65"/>
            <p:cNvSpPr>
              <a:spLocks noChangeArrowheads="1"/>
            </p:cNvSpPr>
            <p:nvPr/>
          </p:nvSpPr>
          <p:spPr bwMode="auto">
            <a:xfrm>
              <a:off x="1701" y="3439"/>
              <a:ext cx="198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Пахтачилик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65" name="Rectangle 66"/>
            <p:cNvSpPr>
              <a:spLocks noChangeArrowheads="1"/>
            </p:cNvSpPr>
            <p:nvPr/>
          </p:nvSpPr>
          <p:spPr bwMode="auto">
            <a:xfrm>
              <a:off x="1701" y="4354"/>
              <a:ext cx="198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Ғаллачилик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66" name="Rectangle 67"/>
            <p:cNvSpPr>
              <a:spLocks noChangeArrowheads="1"/>
            </p:cNvSpPr>
            <p:nvPr/>
          </p:nvSpPr>
          <p:spPr bwMode="auto">
            <a:xfrm>
              <a:off x="1701" y="5269"/>
              <a:ext cx="198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Сабзавотчилик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67" name="Rectangle 68"/>
            <p:cNvSpPr>
              <a:spLocks noChangeArrowheads="1"/>
            </p:cNvSpPr>
            <p:nvPr/>
          </p:nvSpPr>
          <p:spPr bwMode="auto">
            <a:xfrm>
              <a:off x="1701" y="6199"/>
              <a:ext cx="198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Полизчилик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68" name="Rectangle 69"/>
            <p:cNvSpPr>
              <a:spLocks noChangeArrowheads="1"/>
            </p:cNvSpPr>
            <p:nvPr/>
          </p:nvSpPr>
          <p:spPr bwMode="auto">
            <a:xfrm>
              <a:off x="1701" y="8029"/>
              <a:ext cx="1980" cy="75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Озиқа экинлари </a:t>
              </a:r>
            </a:p>
          </p:txBody>
        </p:sp>
        <p:sp>
          <p:nvSpPr>
            <p:cNvPr id="53269" name="Line 70"/>
            <p:cNvSpPr>
              <a:spLocks noChangeShapeType="1"/>
            </p:cNvSpPr>
            <p:nvPr/>
          </p:nvSpPr>
          <p:spPr bwMode="auto">
            <a:xfrm>
              <a:off x="2721" y="324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70" name="Line 71"/>
            <p:cNvSpPr>
              <a:spLocks noChangeShapeType="1"/>
            </p:cNvSpPr>
            <p:nvPr/>
          </p:nvSpPr>
          <p:spPr bwMode="auto">
            <a:xfrm>
              <a:off x="2706" y="784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71" name="Line 72"/>
            <p:cNvSpPr>
              <a:spLocks noChangeShapeType="1"/>
            </p:cNvSpPr>
            <p:nvPr/>
          </p:nvSpPr>
          <p:spPr bwMode="auto">
            <a:xfrm>
              <a:off x="2706" y="508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72" name="Line 73"/>
            <p:cNvSpPr>
              <a:spLocks noChangeShapeType="1"/>
            </p:cNvSpPr>
            <p:nvPr/>
          </p:nvSpPr>
          <p:spPr bwMode="auto">
            <a:xfrm>
              <a:off x="2706" y="417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73" name="Line 74"/>
            <p:cNvSpPr>
              <a:spLocks noChangeShapeType="1"/>
            </p:cNvSpPr>
            <p:nvPr/>
          </p:nvSpPr>
          <p:spPr bwMode="auto">
            <a:xfrm>
              <a:off x="2721" y="600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74" name="Line 75"/>
            <p:cNvSpPr>
              <a:spLocks noChangeShapeType="1"/>
            </p:cNvSpPr>
            <p:nvPr/>
          </p:nvSpPr>
          <p:spPr bwMode="auto">
            <a:xfrm>
              <a:off x="2721" y="693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75" name="Rectangle 76"/>
            <p:cNvSpPr>
              <a:spLocks noChangeArrowheads="1"/>
            </p:cNvSpPr>
            <p:nvPr/>
          </p:nvSpPr>
          <p:spPr bwMode="auto">
            <a:xfrm>
              <a:off x="1701" y="7114"/>
              <a:ext cx="198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Боғдорчилик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76" name="Rectangle 77"/>
            <p:cNvSpPr>
              <a:spLocks noChangeArrowheads="1"/>
            </p:cNvSpPr>
            <p:nvPr/>
          </p:nvSpPr>
          <p:spPr bwMode="auto">
            <a:xfrm>
              <a:off x="3846" y="3439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Қорамолчилик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77" name="Rectangle 78"/>
            <p:cNvSpPr>
              <a:spLocks noChangeArrowheads="1"/>
            </p:cNvSpPr>
            <p:nvPr/>
          </p:nvSpPr>
          <p:spPr bwMode="auto">
            <a:xfrm>
              <a:off x="3846" y="4354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Қўй</a:t>
              </a:r>
              <a:r>
                <a:rPr lang="uz-Cyrl-UZ" b="1">
                  <a:solidFill>
                    <a:srgbClr val="000066"/>
                  </a:solidFill>
                  <a:latin typeface="Times New Roman" pitchFamily="18" charset="0"/>
                </a:rPr>
                <a:t>ч</a:t>
              </a:r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78" name="Rectangle 79"/>
            <p:cNvSpPr>
              <a:spLocks noChangeArrowheads="1"/>
            </p:cNvSpPr>
            <p:nvPr/>
          </p:nvSpPr>
          <p:spPr bwMode="auto">
            <a:xfrm>
              <a:off x="3846" y="5284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Чўчқачилик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79" name="Rectangle 80"/>
            <p:cNvSpPr>
              <a:spLocks noChangeArrowheads="1"/>
            </p:cNvSpPr>
            <p:nvPr/>
          </p:nvSpPr>
          <p:spPr bwMode="auto">
            <a:xfrm>
              <a:off x="3861" y="6199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Паррандачилик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80" name="Rectangle 81"/>
            <p:cNvSpPr>
              <a:spLocks noChangeArrowheads="1"/>
            </p:cNvSpPr>
            <p:nvPr/>
          </p:nvSpPr>
          <p:spPr bwMode="auto">
            <a:xfrm>
              <a:off x="3846" y="7114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Йилқичилик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81" name="Rectangle 82"/>
            <p:cNvSpPr>
              <a:spLocks noChangeArrowheads="1"/>
            </p:cNvSpPr>
            <p:nvPr/>
          </p:nvSpPr>
          <p:spPr bwMode="auto">
            <a:xfrm>
              <a:off x="3861" y="8044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Балиқчилик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тармоғи</a:t>
              </a:r>
            </a:p>
          </p:txBody>
        </p:sp>
        <p:sp>
          <p:nvSpPr>
            <p:cNvPr id="53282" name="Line 83"/>
            <p:cNvSpPr>
              <a:spLocks noChangeShapeType="1"/>
            </p:cNvSpPr>
            <p:nvPr/>
          </p:nvSpPr>
          <p:spPr bwMode="auto">
            <a:xfrm>
              <a:off x="4986" y="415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83" name="Line 84"/>
            <p:cNvSpPr>
              <a:spLocks noChangeShapeType="1"/>
            </p:cNvSpPr>
            <p:nvPr/>
          </p:nvSpPr>
          <p:spPr bwMode="auto">
            <a:xfrm>
              <a:off x="5001" y="508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84" name="Line 85"/>
            <p:cNvSpPr>
              <a:spLocks noChangeShapeType="1"/>
            </p:cNvSpPr>
            <p:nvPr/>
          </p:nvSpPr>
          <p:spPr bwMode="auto">
            <a:xfrm>
              <a:off x="4986" y="324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85" name="Line 86"/>
            <p:cNvSpPr>
              <a:spLocks noChangeShapeType="1"/>
            </p:cNvSpPr>
            <p:nvPr/>
          </p:nvSpPr>
          <p:spPr bwMode="auto">
            <a:xfrm>
              <a:off x="4986" y="600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86" name="Line 87"/>
            <p:cNvSpPr>
              <a:spLocks noChangeShapeType="1"/>
            </p:cNvSpPr>
            <p:nvPr/>
          </p:nvSpPr>
          <p:spPr bwMode="auto">
            <a:xfrm>
              <a:off x="4971" y="691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87" name="Line 88"/>
            <p:cNvSpPr>
              <a:spLocks noChangeShapeType="1"/>
            </p:cNvSpPr>
            <p:nvPr/>
          </p:nvSpPr>
          <p:spPr bwMode="auto">
            <a:xfrm>
              <a:off x="4971" y="784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88" name="Rectangle 89"/>
            <p:cNvSpPr>
              <a:spLocks noChangeArrowheads="1"/>
            </p:cNvSpPr>
            <p:nvPr/>
          </p:nvSpPr>
          <p:spPr bwMode="auto">
            <a:xfrm>
              <a:off x="6171" y="3439"/>
              <a:ext cx="2535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Машина-трактор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парки</a:t>
              </a:r>
            </a:p>
          </p:txBody>
        </p:sp>
        <p:sp>
          <p:nvSpPr>
            <p:cNvPr id="53289" name="Rectangle 90"/>
            <p:cNvSpPr>
              <a:spLocks noChangeArrowheads="1"/>
            </p:cNvSpPr>
            <p:nvPr/>
          </p:nvSpPr>
          <p:spPr bwMode="auto">
            <a:xfrm>
              <a:off x="6171" y="4369"/>
              <a:ext cx="2535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Таъмирлаш устахонаси</a:t>
              </a:r>
            </a:p>
          </p:txBody>
        </p:sp>
        <p:sp>
          <p:nvSpPr>
            <p:cNvPr id="53290" name="Rectangle 91"/>
            <p:cNvSpPr>
              <a:spLocks noChangeArrowheads="1"/>
            </p:cNvSpPr>
            <p:nvPr/>
          </p:nvSpPr>
          <p:spPr bwMode="auto">
            <a:xfrm>
              <a:off x="6171" y="5284"/>
              <a:ext cx="2535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Моддий-техника таъминоти</a:t>
              </a:r>
            </a:p>
          </p:txBody>
        </p:sp>
        <p:sp>
          <p:nvSpPr>
            <p:cNvPr id="53291" name="Rectangle 92"/>
            <p:cNvSpPr>
              <a:spLocks noChangeArrowheads="1"/>
            </p:cNvSpPr>
            <p:nvPr/>
          </p:nvSpPr>
          <p:spPr bwMode="auto">
            <a:xfrm>
              <a:off x="6171" y="6214"/>
              <a:ext cx="2535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Агрокимё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хизмати</a:t>
              </a:r>
            </a:p>
          </p:txBody>
        </p:sp>
        <p:sp>
          <p:nvSpPr>
            <p:cNvPr id="53292" name="Rectangle 93"/>
            <p:cNvSpPr>
              <a:spLocks noChangeArrowheads="1"/>
            </p:cNvSpPr>
            <p:nvPr/>
          </p:nvSpPr>
          <p:spPr bwMode="auto">
            <a:xfrm>
              <a:off x="6171" y="7129"/>
              <a:ext cx="2535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Зооветринария хизмати</a:t>
              </a:r>
            </a:p>
          </p:txBody>
        </p:sp>
        <p:sp>
          <p:nvSpPr>
            <p:cNvPr id="53293" name="Rectangle 94"/>
            <p:cNvSpPr>
              <a:spLocks noChangeArrowheads="1"/>
            </p:cNvSpPr>
            <p:nvPr/>
          </p:nvSpPr>
          <p:spPr bwMode="auto">
            <a:xfrm>
              <a:off x="6186" y="8044"/>
              <a:ext cx="2535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 dirty="0">
                  <a:solidFill>
                    <a:srgbClr val="000066"/>
                  </a:solidFill>
                  <a:latin typeface="Times New Roman" pitchFamily="18" charset="0"/>
                </a:rPr>
                <a:t>Мелиорация </a:t>
              </a:r>
              <a:r>
                <a:rPr lang="ru-RU" b="1" dirty="0" err="1">
                  <a:solidFill>
                    <a:srgbClr val="000066"/>
                  </a:solidFill>
                  <a:latin typeface="Times New Roman" pitchFamily="18" charset="0"/>
                </a:rPr>
                <a:t>отрядлари</a:t>
              </a:r>
              <a:endParaRPr lang="ru-RU" b="1" dirty="0">
                <a:solidFill>
                  <a:srgbClr val="000066"/>
                </a:solidFill>
                <a:latin typeface="Times New Roman" pitchFamily="18" charset="0"/>
              </a:endParaRPr>
            </a:p>
          </p:txBody>
        </p:sp>
        <p:sp>
          <p:nvSpPr>
            <p:cNvPr id="53294" name="Line 95"/>
            <p:cNvSpPr>
              <a:spLocks noChangeShapeType="1"/>
            </p:cNvSpPr>
            <p:nvPr/>
          </p:nvSpPr>
          <p:spPr bwMode="auto">
            <a:xfrm>
              <a:off x="7371" y="324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95" name="Line 96"/>
            <p:cNvSpPr>
              <a:spLocks noChangeShapeType="1"/>
            </p:cNvSpPr>
            <p:nvPr/>
          </p:nvSpPr>
          <p:spPr bwMode="auto">
            <a:xfrm>
              <a:off x="7371" y="417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96" name="Line 97"/>
            <p:cNvSpPr>
              <a:spLocks noChangeShapeType="1"/>
            </p:cNvSpPr>
            <p:nvPr/>
          </p:nvSpPr>
          <p:spPr bwMode="auto">
            <a:xfrm>
              <a:off x="7371" y="510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97" name="Line 98"/>
            <p:cNvSpPr>
              <a:spLocks noChangeShapeType="1"/>
            </p:cNvSpPr>
            <p:nvPr/>
          </p:nvSpPr>
          <p:spPr bwMode="auto">
            <a:xfrm>
              <a:off x="7371" y="601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98" name="Line 99"/>
            <p:cNvSpPr>
              <a:spLocks noChangeShapeType="1"/>
            </p:cNvSpPr>
            <p:nvPr/>
          </p:nvSpPr>
          <p:spPr bwMode="auto">
            <a:xfrm>
              <a:off x="7386" y="694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299" name="Line 100"/>
            <p:cNvSpPr>
              <a:spLocks noChangeShapeType="1"/>
            </p:cNvSpPr>
            <p:nvPr/>
          </p:nvSpPr>
          <p:spPr bwMode="auto">
            <a:xfrm>
              <a:off x="7431" y="784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300" name="Line 101"/>
            <p:cNvSpPr>
              <a:spLocks noChangeShapeType="1"/>
            </p:cNvSpPr>
            <p:nvPr/>
          </p:nvSpPr>
          <p:spPr bwMode="auto">
            <a:xfrm>
              <a:off x="9741" y="417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301" name="Line 102"/>
            <p:cNvSpPr>
              <a:spLocks noChangeShapeType="1"/>
            </p:cNvSpPr>
            <p:nvPr/>
          </p:nvSpPr>
          <p:spPr bwMode="auto">
            <a:xfrm>
              <a:off x="9741" y="510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302" name="Line 103"/>
            <p:cNvSpPr>
              <a:spLocks noChangeShapeType="1"/>
            </p:cNvSpPr>
            <p:nvPr/>
          </p:nvSpPr>
          <p:spPr bwMode="auto">
            <a:xfrm>
              <a:off x="9726" y="324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303" name="Rectangle 104"/>
            <p:cNvSpPr>
              <a:spLocks noChangeArrowheads="1"/>
            </p:cNvSpPr>
            <p:nvPr/>
          </p:nvSpPr>
          <p:spPr bwMode="auto">
            <a:xfrm>
              <a:off x="8856" y="3439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Мевани қайта ишлаш</a:t>
              </a:r>
            </a:p>
          </p:txBody>
        </p:sp>
        <p:sp>
          <p:nvSpPr>
            <p:cNvPr id="53304" name="Rectangle 105"/>
            <p:cNvSpPr>
              <a:spLocks noChangeArrowheads="1"/>
            </p:cNvSpPr>
            <p:nvPr/>
          </p:nvSpPr>
          <p:spPr bwMode="auto">
            <a:xfrm>
              <a:off x="8871" y="8029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Бошқа қўшимча</a:t>
              </a:r>
            </a:p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тармоқлар</a:t>
              </a:r>
            </a:p>
          </p:txBody>
        </p:sp>
        <p:sp>
          <p:nvSpPr>
            <p:cNvPr id="53305" name="Rectangle 106"/>
            <p:cNvSpPr>
              <a:spLocks noChangeArrowheads="1"/>
            </p:cNvSpPr>
            <p:nvPr/>
          </p:nvSpPr>
          <p:spPr bwMode="auto">
            <a:xfrm>
              <a:off x="8856" y="4369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Сабзавотларни қайта ишлаш</a:t>
              </a:r>
            </a:p>
          </p:txBody>
        </p:sp>
        <p:sp>
          <p:nvSpPr>
            <p:cNvPr id="53306" name="Rectangle 107"/>
            <p:cNvSpPr>
              <a:spLocks noChangeArrowheads="1"/>
            </p:cNvSpPr>
            <p:nvPr/>
          </p:nvSpPr>
          <p:spPr bwMode="auto">
            <a:xfrm>
              <a:off x="8856" y="5299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Сут ва гўштни қайта ишлаш</a:t>
              </a:r>
            </a:p>
          </p:txBody>
        </p:sp>
        <p:sp>
          <p:nvSpPr>
            <p:cNvPr id="53307" name="Rectangle 108"/>
            <p:cNvSpPr>
              <a:spLocks noChangeArrowheads="1"/>
            </p:cNvSpPr>
            <p:nvPr/>
          </p:nvSpPr>
          <p:spPr bwMode="auto">
            <a:xfrm>
              <a:off x="8871" y="6214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Мойжувоз</a:t>
              </a:r>
            </a:p>
          </p:txBody>
        </p:sp>
        <p:sp>
          <p:nvSpPr>
            <p:cNvPr id="53308" name="Rectangle 109"/>
            <p:cNvSpPr>
              <a:spLocks noChangeArrowheads="1"/>
            </p:cNvSpPr>
            <p:nvPr/>
          </p:nvSpPr>
          <p:spPr bwMode="auto">
            <a:xfrm>
              <a:off x="8871" y="7129"/>
              <a:ext cx="2160" cy="72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000066"/>
                  </a:solidFill>
                  <a:latin typeface="Times New Roman" pitchFamily="18" charset="0"/>
                </a:rPr>
                <a:t>Тегирмон</a:t>
              </a:r>
            </a:p>
          </p:txBody>
        </p:sp>
        <p:sp>
          <p:nvSpPr>
            <p:cNvPr id="53309" name="Line 110"/>
            <p:cNvSpPr>
              <a:spLocks noChangeShapeType="1"/>
            </p:cNvSpPr>
            <p:nvPr/>
          </p:nvSpPr>
          <p:spPr bwMode="auto">
            <a:xfrm>
              <a:off x="9741" y="6034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310" name="Line 111"/>
            <p:cNvSpPr>
              <a:spLocks noChangeShapeType="1"/>
            </p:cNvSpPr>
            <p:nvPr/>
          </p:nvSpPr>
          <p:spPr bwMode="auto">
            <a:xfrm>
              <a:off x="9786" y="694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311" name="Line 112"/>
            <p:cNvSpPr>
              <a:spLocks noChangeShapeType="1"/>
            </p:cNvSpPr>
            <p:nvPr/>
          </p:nvSpPr>
          <p:spPr bwMode="auto">
            <a:xfrm>
              <a:off x="9786" y="7849"/>
              <a:ext cx="0" cy="1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312" name="Line 113"/>
            <p:cNvSpPr>
              <a:spLocks noChangeShapeType="1"/>
            </p:cNvSpPr>
            <p:nvPr/>
          </p:nvSpPr>
          <p:spPr bwMode="auto">
            <a:xfrm>
              <a:off x="6096" y="1984"/>
              <a:ext cx="0" cy="18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8940727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ilter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TM01859865[[fn=Порядок]]</Template>
  <TotalTime>255</TotalTime>
  <Words>965</Words>
  <Application>Microsoft Office PowerPoint</Application>
  <PresentationFormat>Экран (4:3)</PresentationFormat>
  <Paragraphs>123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Kilter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Rustam</cp:lastModifiedBy>
  <cp:revision>17</cp:revision>
  <dcterms:created xsi:type="dcterms:W3CDTF">2016-02-28T04:32:48Z</dcterms:created>
  <dcterms:modified xsi:type="dcterms:W3CDTF">2016-07-11T14:37:29Z</dcterms:modified>
</cp:coreProperties>
</file>