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78" r:id="rId3"/>
    <p:sldId id="277" r:id="rId4"/>
    <p:sldId id="279" r:id="rId5"/>
    <p:sldId id="280" r:id="rId6"/>
    <p:sldId id="281" r:id="rId7"/>
    <p:sldId id="282" r:id="rId8"/>
    <p:sldId id="283" r:id="rId9"/>
    <p:sldId id="260" r:id="rId10"/>
    <p:sldId id="263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71" r:id="rId20"/>
    <p:sldId id="272" r:id="rId21"/>
    <p:sldId id="273" r:id="rId22"/>
    <p:sldId id="274" r:id="rId23"/>
    <p:sldId id="275" r:id="rId24"/>
    <p:sldId id="276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5A8567-3807-48F9-A92B-9D86986E8F89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C75E137-3FE9-41C0-8C66-4C3FC78E0A7E}">
      <dgm:prSet phldrT="[Текст]"/>
      <dgm:spPr>
        <a:solidFill>
          <a:srgbClr val="92D050"/>
        </a:solidFill>
      </dgm:spPr>
      <dgm:t>
        <a:bodyPr/>
        <a:lstStyle/>
        <a:p>
          <a:r>
            <a:rPr lang="en-US" dirty="0" smtClean="0"/>
            <a:t>1.Qishloq </a:t>
          </a:r>
          <a:r>
            <a:rPr lang="en-US" dirty="0" err="1" smtClean="0"/>
            <a:t>xo’jaligiga</a:t>
          </a:r>
          <a:r>
            <a:rPr lang="en-US" dirty="0" smtClean="0"/>
            <a:t> </a:t>
          </a:r>
          <a:r>
            <a:rPr lang="en-US" dirty="0" err="1" smtClean="0"/>
            <a:t>mo’ljallangan</a:t>
          </a:r>
          <a:r>
            <a:rPr lang="en-US" dirty="0" smtClean="0"/>
            <a:t>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ishlab</a:t>
          </a:r>
          <a:r>
            <a:rPr lang="en-US" dirty="0" smtClean="0"/>
            <a:t> </a:t>
          </a:r>
          <a:r>
            <a:rPr lang="en-US" dirty="0" err="1" smtClean="0"/>
            <a:t>chiqarish</a:t>
          </a:r>
          <a:r>
            <a:rPr lang="en-US" dirty="0" smtClean="0"/>
            <a:t> </a:t>
          </a:r>
          <a:r>
            <a:rPr lang="en-US" dirty="0" err="1" smtClean="0"/>
            <a:t>fondlari</a:t>
          </a:r>
          <a:r>
            <a:rPr lang="en-US" dirty="0" smtClean="0"/>
            <a:t>: </a:t>
          </a:r>
          <a:r>
            <a:rPr lang="en-US" dirty="0" err="1" smtClean="0"/>
            <a:t>binolar</a:t>
          </a:r>
          <a:r>
            <a:rPr lang="en-US" dirty="0" smtClean="0"/>
            <a:t>, </a:t>
          </a:r>
          <a:r>
            <a:rPr lang="en-US" dirty="0" err="1" smtClean="0"/>
            <a:t>inshootlar</a:t>
          </a:r>
          <a:r>
            <a:rPr lang="en-US" dirty="0" smtClean="0"/>
            <a:t>, </a:t>
          </a:r>
          <a:r>
            <a:rPr lang="en-US" dirty="0" err="1" smtClean="0"/>
            <a:t>uzatuvchi</a:t>
          </a:r>
          <a:r>
            <a:rPr lang="en-US" dirty="0" smtClean="0"/>
            <a:t> </a:t>
          </a:r>
          <a:r>
            <a:rPr lang="en-US" dirty="0" err="1" smtClean="0"/>
            <a:t>moslamalar</a:t>
          </a:r>
          <a:r>
            <a:rPr lang="en-US" dirty="0" smtClean="0"/>
            <a:t>, </a:t>
          </a:r>
          <a:r>
            <a:rPr lang="en-US" dirty="0" err="1" smtClean="0"/>
            <a:t>mashinalar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asbob</a:t>
          </a:r>
          <a:r>
            <a:rPr lang="en-US" dirty="0" smtClean="0"/>
            <a:t>–</a:t>
          </a:r>
          <a:r>
            <a:rPr lang="en-US" dirty="0" err="1" smtClean="0"/>
            <a:t>uskunalar</a:t>
          </a:r>
          <a:r>
            <a:rPr lang="en-US" dirty="0" smtClean="0"/>
            <a:t>, </a:t>
          </a:r>
          <a:r>
            <a:rPr lang="en-US" dirty="0" err="1" smtClean="0"/>
            <a:t>o’lchash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sozlash</a:t>
          </a:r>
          <a:r>
            <a:rPr lang="en-US" dirty="0" smtClean="0"/>
            <a:t> </a:t>
          </a:r>
          <a:r>
            <a:rPr lang="en-US" dirty="0" err="1" smtClean="0"/>
            <a:t>asboblari</a:t>
          </a:r>
          <a:r>
            <a:rPr lang="en-US" dirty="0" smtClean="0"/>
            <a:t> </a:t>
          </a:r>
          <a:r>
            <a:rPr lang="en-US" dirty="0" err="1" smtClean="0"/>
            <a:t>hamda</a:t>
          </a:r>
          <a:r>
            <a:rPr lang="en-US" dirty="0" smtClean="0"/>
            <a:t> </a:t>
          </a:r>
          <a:r>
            <a:rPr lang="en-US" dirty="0" err="1" smtClean="0"/>
            <a:t>uskunalari</a:t>
          </a:r>
          <a:r>
            <a:rPr lang="en-US" dirty="0" smtClean="0"/>
            <a:t>, </a:t>
          </a:r>
          <a:r>
            <a:rPr lang="en-US" dirty="0" err="1" smtClean="0"/>
            <a:t>laborotoriya</a:t>
          </a:r>
          <a:r>
            <a:rPr lang="en-US" dirty="0" smtClean="0"/>
            <a:t> </a:t>
          </a:r>
          <a:r>
            <a:rPr lang="en-US" dirty="0" err="1" smtClean="0"/>
            <a:t>asboblari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boshqa</a:t>
          </a:r>
          <a:r>
            <a:rPr lang="en-US" dirty="0" smtClean="0"/>
            <a:t>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fondlar</a:t>
          </a:r>
          <a:r>
            <a:rPr lang="en-US" dirty="0" smtClean="0"/>
            <a:t>.</a:t>
          </a:r>
          <a:endParaRPr lang="ru-RU" dirty="0"/>
        </a:p>
      </dgm:t>
    </dgm:pt>
    <dgm:pt modelId="{59EFB49E-9F84-4DB6-8882-D58CED5F0011}" type="parTrans" cxnId="{F4F043A4-2BF1-482B-B829-E0D58CFE6A16}">
      <dgm:prSet/>
      <dgm:spPr/>
      <dgm:t>
        <a:bodyPr/>
        <a:lstStyle/>
        <a:p>
          <a:endParaRPr lang="ru-RU"/>
        </a:p>
      </dgm:t>
    </dgm:pt>
    <dgm:pt modelId="{2CA3F79F-AF52-4F1B-B3B1-CAB3B25A5F9C}" type="sibTrans" cxnId="{F4F043A4-2BF1-482B-B829-E0D58CFE6A16}">
      <dgm:prSet/>
      <dgm:spPr/>
      <dgm:t>
        <a:bodyPr/>
        <a:lstStyle/>
        <a:p>
          <a:endParaRPr lang="ru-RU"/>
        </a:p>
      </dgm:t>
    </dgm:pt>
    <dgm:pt modelId="{847C2ADB-4376-4AB1-A2DD-DBD15674D82A}">
      <dgm:prSet phldrT="[Текст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3. </a:t>
          </a:r>
          <a:r>
            <a:rPr lang="en-US" dirty="0" err="1" smtClean="0"/>
            <a:t>Ishlab</a:t>
          </a:r>
          <a:r>
            <a:rPr lang="en-US" dirty="0" smtClean="0"/>
            <a:t> </a:t>
          </a:r>
          <a:r>
            <a:rPr lang="en-US" dirty="0" err="1" smtClean="0"/>
            <a:t>chiqarishga</a:t>
          </a:r>
          <a:r>
            <a:rPr lang="en-US" dirty="0" smtClean="0"/>
            <a:t> </a:t>
          </a:r>
          <a:r>
            <a:rPr lang="en-US" dirty="0" err="1" smtClean="0"/>
            <a:t>mo’ljallanmagan</a:t>
          </a:r>
          <a:r>
            <a:rPr lang="en-US" dirty="0" smtClean="0"/>
            <a:t>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fondlar</a:t>
          </a:r>
          <a:r>
            <a:rPr lang="en-US" dirty="0" smtClean="0"/>
            <a:t>: </a:t>
          </a:r>
          <a:r>
            <a:rPr lang="en-US" dirty="0" err="1" smtClean="0"/>
            <a:t>uy</a:t>
          </a:r>
          <a:r>
            <a:rPr lang="en-US" dirty="0" smtClean="0"/>
            <a:t>-joy </a:t>
          </a:r>
          <a:r>
            <a:rPr lang="en-US" dirty="0" err="1" smtClean="0"/>
            <a:t>xo’jaligi</a:t>
          </a:r>
          <a:r>
            <a:rPr lang="en-US" dirty="0" smtClean="0"/>
            <a:t>, </a:t>
          </a:r>
          <a:r>
            <a:rPr lang="en-US" dirty="0" err="1" smtClean="0"/>
            <a:t>kommunal</a:t>
          </a:r>
          <a:r>
            <a:rPr lang="en-US" dirty="0" smtClean="0"/>
            <a:t> </a:t>
          </a:r>
          <a:r>
            <a:rPr lang="en-US" dirty="0" err="1" smtClean="0"/>
            <a:t>xo’jaligi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maishiy</a:t>
          </a:r>
          <a:r>
            <a:rPr lang="en-US" dirty="0" smtClean="0"/>
            <a:t> </a:t>
          </a:r>
          <a:r>
            <a:rPr lang="en-US" dirty="0" err="1" smtClean="0"/>
            <a:t>xizmat</a:t>
          </a:r>
          <a:r>
            <a:rPr lang="en-US" dirty="0" smtClean="0"/>
            <a:t> </a:t>
          </a:r>
          <a:r>
            <a:rPr lang="en-US" dirty="0" err="1" smtClean="0"/>
            <a:t>fondlari</a:t>
          </a:r>
          <a:r>
            <a:rPr lang="en-US" dirty="0" smtClean="0"/>
            <a:t>, </a:t>
          </a:r>
          <a:r>
            <a:rPr lang="en-US" dirty="0" err="1" smtClean="0"/>
            <a:t>maorif</a:t>
          </a:r>
          <a:r>
            <a:rPr lang="en-US" dirty="0" smtClean="0"/>
            <a:t> </a:t>
          </a:r>
          <a:r>
            <a:rPr lang="en-US" dirty="0" err="1" smtClean="0"/>
            <a:t>tashkilotlari</a:t>
          </a:r>
          <a:r>
            <a:rPr lang="en-US" dirty="0" smtClean="0"/>
            <a:t>, </a:t>
          </a:r>
          <a:r>
            <a:rPr lang="en-US" dirty="0" err="1" smtClean="0"/>
            <a:t>madaniyat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san’at</a:t>
          </a:r>
          <a:r>
            <a:rPr lang="en-US" dirty="0" smtClean="0"/>
            <a:t> </a:t>
          </a:r>
          <a:r>
            <a:rPr lang="en-US" dirty="0" err="1" smtClean="0"/>
            <a:t>tashkilotlari</a:t>
          </a:r>
          <a:r>
            <a:rPr lang="en-US" dirty="0" smtClean="0"/>
            <a:t>, </a:t>
          </a:r>
          <a:r>
            <a:rPr lang="en-US" dirty="0" err="1" smtClean="0"/>
            <a:t>sog’liqni</a:t>
          </a:r>
          <a:r>
            <a:rPr lang="en-US" dirty="0" smtClean="0"/>
            <a:t> </a:t>
          </a:r>
          <a:r>
            <a:rPr lang="en-US" dirty="0" err="1" smtClean="0"/>
            <a:t>saqlash</a:t>
          </a:r>
          <a:r>
            <a:rPr lang="en-US" dirty="0" smtClean="0"/>
            <a:t>, </a:t>
          </a:r>
          <a:r>
            <a:rPr lang="en-US" dirty="0" err="1" smtClean="0"/>
            <a:t>jismoniy</a:t>
          </a:r>
          <a:r>
            <a:rPr lang="en-US" dirty="0" smtClean="0"/>
            <a:t> </a:t>
          </a:r>
          <a:r>
            <a:rPr lang="en-US" dirty="0" err="1" smtClean="0"/>
            <a:t>tarbiya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sosial</a:t>
          </a:r>
          <a:r>
            <a:rPr lang="en-US" dirty="0" smtClean="0"/>
            <a:t> </a:t>
          </a:r>
          <a:r>
            <a:rPr lang="en-US" dirty="0" err="1" smtClean="0"/>
            <a:t>ta’minot</a:t>
          </a:r>
          <a:r>
            <a:rPr lang="en-US" dirty="0" smtClean="0"/>
            <a:t> </a:t>
          </a:r>
          <a:r>
            <a:rPr lang="en-US" dirty="0" err="1" smtClean="0"/>
            <a:t>tashkilotlari</a:t>
          </a:r>
          <a:r>
            <a:rPr lang="en-US" dirty="0" smtClean="0"/>
            <a:t> </a:t>
          </a:r>
          <a:r>
            <a:rPr lang="en-US" dirty="0" err="1" smtClean="0"/>
            <a:t>fondlari</a:t>
          </a:r>
          <a:r>
            <a:rPr lang="en-US" dirty="0" smtClean="0"/>
            <a:t>.</a:t>
          </a:r>
          <a:endParaRPr lang="ru-RU" dirty="0"/>
        </a:p>
      </dgm:t>
    </dgm:pt>
    <dgm:pt modelId="{DC0BB37D-75FD-4C23-836E-D2ACEDEE3A3E}" type="parTrans" cxnId="{44B26FD4-03CB-4CAA-A328-F92E9667AD01}">
      <dgm:prSet/>
      <dgm:spPr/>
      <dgm:t>
        <a:bodyPr/>
        <a:lstStyle/>
        <a:p>
          <a:endParaRPr lang="ru-RU"/>
        </a:p>
      </dgm:t>
    </dgm:pt>
    <dgm:pt modelId="{C4911AC1-81DF-4A04-A857-1876815199FE}" type="sibTrans" cxnId="{44B26FD4-03CB-4CAA-A328-F92E9667AD01}">
      <dgm:prSet/>
      <dgm:spPr/>
      <dgm:t>
        <a:bodyPr/>
        <a:lstStyle/>
        <a:p>
          <a:endParaRPr lang="ru-RU"/>
        </a:p>
      </dgm:t>
    </dgm:pt>
    <dgm:pt modelId="{D2CB5BA0-8FD4-4076-BB59-72C7E4F24F93}">
      <dgm:prSet/>
      <dgm:spPr>
        <a:solidFill>
          <a:srgbClr val="00B0F0"/>
        </a:solidFill>
      </dgm:spPr>
      <dgm:t>
        <a:bodyPr/>
        <a:lstStyle/>
        <a:p>
          <a:r>
            <a:rPr lang="en-US" dirty="0" smtClean="0"/>
            <a:t>2. </a:t>
          </a:r>
          <a:r>
            <a:rPr lang="en-US" dirty="0" err="1" smtClean="0"/>
            <a:t>Qishloq</a:t>
          </a:r>
          <a:r>
            <a:rPr lang="en-US" dirty="0" smtClean="0"/>
            <a:t> </a:t>
          </a:r>
          <a:r>
            <a:rPr lang="en-US" dirty="0" err="1" smtClean="0"/>
            <a:t>xo’jaligiga</a:t>
          </a:r>
          <a:r>
            <a:rPr lang="en-US" dirty="0" smtClean="0"/>
            <a:t> </a:t>
          </a:r>
          <a:r>
            <a:rPr lang="en-US" dirty="0" err="1" smtClean="0"/>
            <a:t>mo’ljallanmagan</a:t>
          </a:r>
          <a:r>
            <a:rPr lang="en-US" dirty="0" smtClean="0"/>
            <a:t>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ishlab</a:t>
          </a:r>
          <a:r>
            <a:rPr lang="en-US" dirty="0" smtClean="0"/>
            <a:t> </a:t>
          </a:r>
          <a:r>
            <a:rPr lang="en-US" dirty="0" err="1" smtClean="0"/>
            <a:t>chiqarish</a:t>
          </a:r>
          <a:r>
            <a:rPr lang="en-US" dirty="0" smtClean="0"/>
            <a:t> </a:t>
          </a:r>
          <a:r>
            <a:rPr lang="en-US" dirty="0" err="1" smtClean="0"/>
            <a:t>fondlari</a:t>
          </a:r>
          <a:r>
            <a:rPr lang="en-US" dirty="0" smtClean="0"/>
            <a:t>: </a:t>
          </a:r>
          <a:r>
            <a:rPr lang="en-US" dirty="0" err="1" smtClean="0"/>
            <a:t>sanoat-ishlab</a:t>
          </a:r>
          <a:r>
            <a:rPr lang="en-US" dirty="0" smtClean="0"/>
            <a:t> </a:t>
          </a:r>
          <a:r>
            <a:rPr lang="en-US" dirty="0" err="1" smtClean="0"/>
            <a:t>chiqarish</a:t>
          </a:r>
          <a:r>
            <a:rPr lang="en-US" dirty="0" smtClean="0"/>
            <a:t> </a:t>
          </a:r>
          <a:r>
            <a:rPr lang="en-US" dirty="0" err="1" smtClean="0"/>
            <a:t>fondlari</a:t>
          </a:r>
          <a:r>
            <a:rPr lang="en-US" dirty="0" smtClean="0"/>
            <a:t>, </a:t>
          </a:r>
          <a:r>
            <a:rPr lang="en-US" dirty="0" err="1" smtClean="0"/>
            <a:t>qurilish</a:t>
          </a:r>
          <a:r>
            <a:rPr lang="en-US" dirty="0" smtClean="0"/>
            <a:t> </a:t>
          </a:r>
          <a:r>
            <a:rPr lang="en-US" dirty="0" err="1" smtClean="0"/>
            <a:t>fondlari</a:t>
          </a:r>
          <a:r>
            <a:rPr lang="en-US" dirty="0" smtClean="0"/>
            <a:t>, </a:t>
          </a:r>
          <a:r>
            <a:rPr lang="en-US" dirty="0" err="1" smtClean="0"/>
            <a:t>savdo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umumiy</a:t>
          </a:r>
          <a:r>
            <a:rPr lang="en-US" dirty="0" smtClean="0"/>
            <a:t> </a:t>
          </a:r>
          <a:r>
            <a:rPr lang="en-US" dirty="0" err="1" smtClean="0"/>
            <a:t>ovqatlanish</a:t>
          </a:r>
          <a:r>
            <a:rPr lang="en-US" dirty="0" smtClean="0"/>
            <a:t> </a:t>
          </a:r>
          <a:r>
            <a:rPr lang="en-US" dirty="0" err="1" smtClean="0"/>
            <a:t>fondlari</a:t>
          </a:r>
          <a:r>
            <a:rPr lang="en-US" dirty="0" smtClean="0"/>
            <a:t>. </a:t>
          </a:r>
          <a:endParaRPr lang="ru-RU" dirty="0"/>
        </a:p>
      </dgm:t>
    </dgm:pt>
    <dgm:pt modelId="{805F6903-55C6-4ECC-BD96-392DF2530530}" type="parTrans" cxnId="{7597B971-0739-4F36-92FA-E45E0E827C95}">
      <dgm:prSet/>
      <dgm:spPr/>
      <dgm:t>
        <a:bodyPr/>
        <a:lstStyle/>
        <a:p>
          <a:endParaRPr lang="ru-RU"/>
        </a:p>
      </dgm:t>
    </dgm:pt>
    <dgm:pt modelId="{F6A49A6C-F88A-4A47-83F0-40FBA4C4E22D}" type="sibTrans" cxnId="{7597B971-0739-4F36-92FA-E45E0E827C95}">
      <dgm:prSet/>
      <dgm:spPr/>
      <dgm:t>
        <a:bodyPr/>
        <a:lstStyle/>
        <a:p>
          <a:endParaRPr lang="ru-RU"/>
        </a:p>
      </dgm:t>
    </dgm:pt>
    <dgm:pt modelId="{E4B97A0D-9D72-4014-951A-F5AB9B4B78C1}" type="pres">
      <dgm:prSet presAssocID="{E85A8567-3807-48F9-A92B-9D86986E8F89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318AA8-94A0-4E6C-948E-EB0458FD1833}" type="pres">
      <dgm:prSet presAssocID="{3C75E137-3FE9-41C0-8C66-4C3FC78E0A7E}" presName="comp" presStyleCnt="0"/>
      <dgm:spPr/>
    </dgm:pt>
    <dgm:pt modelId="{16039E4E-3925-4652-AA24-E6C954DCCA84}" type="pres">
      <dgm:prSet presAssocID="{3C75E137-3FE9-41C0-8C66-4C3FC78E0A7E}" presName="box" presStyleLbl="node1" presStyleIdx="0" presStyleCnt="3"/>
      <dgm:spPr/>
      <dgm:t>
        <a:bodyPr/>
        <a:lstStyle/>
        <a:p>
          <a:endParaRPr lang="ru-RU"/>
        </a:p>
      </dgm:t>
    </dgm:pt>
    <dgm:pt modelId="{DDDD2BC9-DFF0-4B09-9368-C790A96C87E6}" type="pres">
      <dgm:prSet presAssocID="{3C75E137-3FE9-41C0-8C66-4C3FC78E0A7E}" presName="img" presStyleLbl="fgImgPlace1" presStyleIdx="0" presStyleCnt="3"/>
      <dgm:spPr/>
    </dgm:pt>
    <dgm:pt modelId="{12CD725C-5659-430B-B86F-73CAC2BF4C7A}" type="pres">
      <dgm:prSet presAssocID="{3C75E137-3FE9-41C0-8C66-4C3FC78E0A7E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0BFD36-0803-4664-A9B4-DF98C5A06022}" type="pres">
      <dgm:prSet presAssocID="{2CA3F79F-AF52-4F1B-B3B1-CAB3B25A5F9C}" presName="spacer" presStyleCnt="0"/>
      <dgm:spPr/>
    </dgm:pt>
    <dgm:pt modelId="{D5ACBF57-45F4-4FA5-ABEB-3CEA88A88E04}" type="pres">
      <dgm:prSet presAssocID="{D2CB5BA0-8FD4-4076-BB59-72C7E4F24F93}" presName="comp" presStyleCnt="0"/>
      <dgm:spPr/>
    </dgm:pt>
    <dgm:pt modelId="{5284D15E-6670-40E0-87F4-2024120CDA30}" type="pres">
      <dgm:prSet presAssocID="{D2CB5BA0-8FD4-4076-BB59-72C7E4F24F93}" presName="box" presStyleLbl="node1" presStyleIdx="1" presStyleCnt="3"/>
      <dgm:spPr/>
      <dgm:t>
        <a:bodyPr/>
        <a:lstStyle/>
        <a:p>
          <a:endParaRPr lang="ru-RU"/>
        </a:p>
      </dgm:t>
    </dgm:pt>
    <dgm:pt modelId="{261A7DFB-9FC8-42C5-A8E4-A6277850D2AB}" type="pres">
      <dgm:prSet presAssocID="{D2CB5BA0-8FD4-4076-BB59-72C7E4F24F93}" presName="img" presStyleLbl="fgImgPlace1" presStyleIdx="1" presStyleCnt="3"/>
      <dgm:spPr/>
    </dgm:pt>
    <dgm:pt modelId="{F42C124D-EAAD-4DDF-84AD-AC781E4E1B98}" type="pres">
      <dgm:prSet presAssocID="{D2CB5BA0-8FD4-4076-BB59-72C7E4F24F93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F10360-C0E3-44BD-ADD8-A88FC34EF007}" type="pres">
      <dgm:prSet presAssocID="{F6A49A6C-F88A-4A47-83F0-40FBA4C4E22D}" presName="spacer" presStyleCnt="0"/>
      <dgm:spPr/>
    </dgm:pt>
    <dgm:pt modelId="{2A9A17A2-56FE-477A-9E1A-FF837E631B9E}" type="pres">
      <dgm:prSet presAssocID="{847C2ADB-4376-4AB1-A2DD-DBD15674D82A}" presName="comp" presStyleCnt="0"/>
      <dgm:spPr/>
    </dgm:pt>
    <dgm:pt modelId="{A044B97A-B6E8-4C9A-A86C-42FED892F435}" type="pres">
      <dgm:prSet presAssocID="{847C2ADB-4376-4AB1-A2DD-DBD15674D82A}" presName="box" presStyleLbl="node1" presStyleIdx="2" presStyleCnt="3"/>
      <dgm:spPr/>
      <dgm:t>
        <a:bodyPr/>
        <a:lstStyle/>
        <a:p>
          <a:endParaRPr lang="ru-RU"/>
        </a:p>
      </dgm:t>
    </dgm:pt>
    <dgm:pt modelId="{74029C4A-EEDC-4C31-AFBF-F89C34081F20}" type="pres">
      <dgm:prSet presAssocID="{847C2ADB-4376-4AB1-A2DD-DBD15674D82A}" presName="img" presStyleLbl="fgImgPlace1" presStyleIdx="2" presStyleCnt="3"/>
      <dgm:spPr/>
    </dgm:pt>
    <dgm:pt modelId="{B590320E-4218-48F3-B968-D9F487F3A962}" type="pres">
      <dgm:prSet presAssocID="{847C2ADB-4376-4AB1-A2DD-DBD15674D82A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6DAF53-CF52-4109-93AD-83745F1DD3ED}" type="presOf" srcId="{3C75E137-3FE9-41C0-8C66-4C3FC78E0A7E}" destId="{12CD725C-5659-430B-B86F-73CAC2BF4C7A}" srcOrd="1" destOrd="0" presId="urn:microsoft.com/office/officeart/2005/8/layout/vList4"/>
    <dgm:cxn modelId="{7597B971-0739-4F36-92FA-E45E0E827C95}" srcId="{E85A8567-3807-48F9-A92B-9D86986E8F89}" destId="{D2CB5BA0-8FD4-4076-BB59-72C7E4F24F93}" srcOrd="1" destOrd="0" parTransId="{805F6903-55C6-4ECC-BD96-392DF2530530}" sibTransId="{F6A49A6C-F88A-4A47-83F0-40FBA4C4E22D}"/>
    <dgm:cxn modelId="{4C809BA2-CCDF-434A-95E3-0FBBCBB89163}" type="presOf" srcId="{3C75E137-3FE9-41C0-8C66-4C3FC78E0A7E}" destId="{16039E4E-3925-4652-AA24-E6C954DCCA84}" srcOrd="0" destOrd="0" presId="urn:microsoft.com/office/officeart/2005/8/layout/vList4"/>
    <dgm:cxn modelId="{5F3782AB-CD1D-4019-B931-4A5D9DF20D1C}" type="presOf" srcId="{D2CB5BA0-8FD4-4076-BB59-72C7E4F24F93}" destId="{5284D15E-6670-40E0-87F4-2024120CDA30}" srcOrd="0" destOrd="0" presId="urn:microsoft.com/office/officeart/2005/8/layout/vList4"/>
    <dgm:cxn modelId="{3B053D4D-8178-4993-B698-08C674F90D39}" type="presOf" srcId="{847C2ADB-4376-4AB1-A2DD-DBD15674D82A}" destId="{B590320E-4218-48F3-B968-D9F487F3A962}" srcOrd="1" destOrd="0" presId="urn:microsoft.com/office/officeart/2005/8/layout/vList4"/>
    <dgm:cxn modelId="{41F0558D-2922-4666-9E38-F75310115B7E}" type="presOf" srcId="{D2CB5BA0-8FD4-4076-BB59-72C7E4F24F93}" destId="{F42C124D-EAAD-4DDF-84AD-AC781E4E1B98}" srcOrd="1" destOrd="0" presId="urn:microsoft.com/office/officeart/2005/8/layout/vList4"/>
    <dgm:cxn modelId="{F4F043A4-2BF1-482B-B829-E0D58CFE6A16}" srcId="{E85A8567-3807-48F9-A92B-9D86986E8F89}" destId="{3C75E137-3FE9-41C0-8C66-4C3FC78E0A7E}" srcOrd="0" destOrd="0" parTransId="{59EFB49E-9F84-4DB6-8882-D58CED5F0011}" sibTransId="{2CA3F79F-AF52-4F1B-B3B1-CAB3B25A5F9C}"/>
    <dgm:cxn modelId="{44B26FD4-03CB-4CAA-A328-F92E9667AD01}" srcId="{E85A8567-3807-48F9-A92B-9D86986E8F89}" destId="{847C2ADB-4376-4AB1-A2DD-DBD15674D82A}" srcOrd="2" destOrd="0" parTransId="{DC0BB37D-75FD-4C23-836E-D2ACEDEE3A3E}" sibTransId="{C4911AC1-81DF-4A04-A857-1876815199FE}"/>
    <dgm:cxn modelId="{BFB1D9A5-AADC-4684-A017-6608C84E1242}" type="presOf" srcId="{847C2ADB-4376-4AB1-A2DD-DBD15674D82A}" destId="{A044B97A-B6E8-4C9A-A86C-42FED892F435}" srcOrd="0" destOrd="0" presId="urn:microsoft.com/office/officeart/2005/8/layout/vList4"/>
    <dgm:cxn modelId="{623E45EE-F158-475D-AF9C-7918644BD912}" type="presOf" srcId="{E85A8567-3807-48F9-A92B-9D86986E8F89}" destId="{E4B97A0D-9D72-4014-951A-F5AB9B4B78C1}" srcOrd="0" destOrd="0" presId="urn:microsoft.com/office/officeart/2005/8/layout/vList4"/>
    <dgm:cxn modelId="{247F1F9E-0621-4C88-9294-E28EB547987D}" type="presParOf" srcId="{E4B97A0D-9D72-4014-951A-F5AB9B4B78C1}" destId="{91318AA8-94A0-4E6C-948E-EB0458FD1833}" srcOrd="0" destOrd="0" presId="urn:microsoft.com/office/officeart/2005/8/layout/vList4"/>
    <dgm:cxn modelId="{0982EB75-9769-4707-B749-EBA86294E4BA}" type="presParOf" srcId="{91318AA8-94A0-4E6C-948E-EB0458FD1833}" destId="{16039E4E-3925-4652-AA24-E6C954DCCA84}" srcOrd="0" destOrd="0" presId="urn:microsoft.com/office/officeart/2005/8/layout/vList4"/>
    <dgm:cxn modelId="{A98C2D7A-7EC4-4F2A-88F5-C01AEAEED9A1}" type="presParOf" srcId="{91318AA8-94A0-4E6C-948E-EB0458FD1833}" destId="{DDDD2BC9-DFF0-4B09-9368-C790A96C87E6}" srcOrd="1" destOrd="0" presId="urn:microsoft.com/office/officeart/2005/8/layout/vList4"/>
    <dgm:cxn modelId="{A5434DDF-72A0-4118-B251-6872F8637B3C}" type="presParOf" srcId="{91318AA8-94A0-4E6C-948E-EB0458FD1833}" destId="{12CD725C-5659-430B-B86F-73CAC2BF4C7A}" srcOrd="2" destOrd="0" presId="urn:microsoft.com/office/officeart/2005/8/layout/vList4"/>
    <dgm:cxn modelId="{CDFD7C2B-6665-4EFD-A988-303A42FD0FEE}" type="presParOf" srcId="{E4B97A0D-9D72-4014-951A-F5AB9B4B78C1}" destId="{E20BFD36-0803-4664-A9B4-DF98C5A06022}" srcOrd="1" destOrd="0" presId="urn:microsoft.com/office/officeart/2005/8/layout/vList4"/>
    <dgm:cxn modelId="{96F08CE4-3BD8-4B4D-98A6-73D4543FC35C}" type="presParOf" srcId="{E4B97A0D-9D72-4014-951A-F5AB9B4B78C1}" destId="{D5ACBF57-45F4-4FA5-ABEB-3CEA88A88E04}" srcOrd="2" destOrd="0" presId="urn:microsoft.com/office/officeart/2005/8/layout/vList4"/>
    <dgm:cxn modelId="{92680584-DF4A-453D-938C-DF3A5139C382}" type="presParOf" srcId="{D5ACBF57-45F4-4FA5-ABEB-3CEA88A88E04}" destId="{5284D15E-6670-40E0-87F4-2024120CDA30}" srcOrd="0" destOrd="0" presId="urn:microsoft.com/office/officeart/2005/8/layout/vList4"/>
    <dgm:cxn modelId="{4BAD86A0-28F1-40BE-BB2F-88D18B30D4D2}" type="presParOf" srcId="{D5ACBF57-45F4-4FA5-ABEB-3CEA88A88E04}" destId="{261A7DFB-9FC8-42C5-A8E4-A6277850D2AB}" srcOrd="1" destOrd="0" presId="urn:microsoft.com/office/officeart/2005/8/layout/vList4"/>
    <dgm:cxn modelId="{B3AFE2DC-D561-47E0-9F25-C3A8D749D23B}" type="presParOf" srcId="{D5ACBF57-45F4-4FA5-ABEB-3CEA88A88E04}" destId="{F42C124D-EAAD-4DDF-84AD-AC781E4E1B98}" srcOrd="2" destOrd="0" presId="urn:microsoft.com/office/officeart/2005/8/layout/vList4"/>
    <dgm:cxn modelId="{9CADB6DD-B135-47A7-94A8-3063A0325AC9}" type="presParOf" srcId="{E4B97A0D-9D72-4014-951A-F5AB9B4B78C1}" destId="{DCF10360-C0E3-44BD-ADD8-A88FC34EF007}" srcOrd="3" destOrd="0" presId="urn:microsoft.com/office/officeart/2005/8/layout/vList4"/>
    <dgm:cxn modelId="{6684303F-2197-4CDE-8CEA-629E3A76B798}" type="presParOf" srcId="{E4B97A0D-9D72-4014-951A-F5AB9B4B78C1}" destId="{2A9A17A2-56FE-477A-9E1A-FF837E631B9E}" srcOrd="4" destOrd="0" presId="urn:microsoft.com/office/officeart/2005/8/layout/vList4"/>
    <dgm:cxn modelId="{921D63E2-33C9-40B0-A7AA-2AFA340F1FB1}" type="presParOf" srcId="{2A9A17A2-56FE-477A-9E1A-FF837E631B9E}" destId="{A044B97A-B6E8-4C9A-A86C-42FED892F435}" srcOrd="0" destOrd="0" presId="urn:microsoft.com/office/officeart/2005/8/layout/vList4"/>
    <dgm:cxn modelId="{840FF392-0B17-43CF-8ED9-033E4FD4E5F5}" type="presParOf" srcId="{2A9A17A2-56FE-477A-9E1A-FF837E631B9E}" destId="{74029C4A-EEDC-4C31-AFBF-F89C34081F20}" srcOrd="1" destOrd="0" presId="urn:microsoft.com/office/officeart/2005/8/layout/vList4"/>
    <dgm:cxn modelId="{155DE402-EDB8-47A8-968C-E5746589ACC7}" type="presParOf" srcId="{2A9A17A2-56FE-477A-9E1A-FF837E631B9E}" destId="{B590320E-4218-48F3-B968-D9F487F3A962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F8A64A-452E-43AE-8725-37228496D632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EB2985-6E63-4A5E-8220-AA7237CA694B}">
      <dgm:prSet phldrT="[Текст]"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binolar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inshootlar</a:t>
          </a:r>
          <a:endParaRPr lang="ru-RU" sz="1800" dirty="0"/>
        </a:p>
      </dgm:t>
    </dgm:pt>
    <dgm:pt modelId="{F72E5BA4-E759-4229-9019-C6D7AD1BF80D}" type="parTrans" cxnId="{B379420B-8586-4913-80AA-8173AEB7A911}">
      <dgm:prSet/>
      <dgm:spPr/>
      <dgm:t>
        <a:bodyPr/>
        <a:lstStyle/>
        <a:p>
          <a:endParaRPr lang="ru-RU"/>
        </a:p>
      </dgm:t>
    </dgm:pt>
    <dgm:pt modelId="{7428D92F-D8AE-45CD-B0CC-7581E7D674E0}" type="sibTrans" cxnId="{B379420B-8586-4913-80AA-8173AEB7A911}">
      <dgm:prSet/>
      <dgm:spPr/>
      <dgm:t>
        <a:bodyPr/>
        <a:lstStyle/>
        <a:p>
          <a:endParaRPr lang="ru-RU"/>
        </a:p>
      </dgm:t>
    </dgm:pt>
    <dgm:pt modelId="{C88DEBDD-79C2-4C58-B19B-3F4E9E5E8ACD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kuch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beruvchi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mashinalar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uskunalar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endParaRPr lang="ru-RU" sz="1800" dirty="0"/>
        </a:p>
      </dgm:t>
    </dgm:pt>
    <dgm:pt modelId="{47F6C5A2-7AFF-4240-8F62-FE041019151F}" type="parTrans" cxnId="{3BEBB5F9-55F6-4C6F-9988-5F9C2761A383}">
      <dgm:prSet/>
      <dgm:spPr/>
      <dgm:t>
        <a:bodyPr/>
        <a:lstStyle/>
        <a:p>
          <a:endParaRPr lang="ru-RU"/>
        </a:p>
      </dgm:t>
    </dgm:pt>
    <dgm:pt modelId="{99DDAEC2-EF8A-4DC3-8E3B-E7824523ADCE}" type="sibTrans" cxnId="{3BEBB5F9-55F6-4C6F-9988-5F9C2761A383}">
      <dgm:prSet/>
      <dgm:spPr/>
      <dgm:t>
        <a:bodyPr/>
        <a:lstStyle/>
        <a:p>
          <a:endParaRPr lang="ru-RU"/>
        </a:p>
      </dgm:t>
    </dgm:pt>
    <dgm:pt modelId="{0E1A6B54-52C6-4E62-AE82-A70CDBBB1906}">
      <dgm:prSet phldrT="[Текст]" custT="1"/>
      <dgm:spPr>
        <a:solidFill>
          <a:srgbClr val="00B0F0">
            <a:alpha val="90000"/>
          </a:srgbClr>
        </a:solidFill>
      </dgm:spPr>
      <dgm:t>
        <a:bodyPr/>
        <a:lstStyle/>
        <a:p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ishchi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xayvonlar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mahsuldor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hayvonlar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dirty="0"/>
        </a:p>
      </dgm:t>
    </dgm:pt>
    <dgm:pt modelId="{1D67D0C3-8C44-4AE0-92EA-EB710DA216D2}" type="parTrans" cxnId="{2EDB4EFE-3A5B-4D2F-AE7F-4513679CEC70}">
      <dgm:prSet/>
      <dgm:spPr/>
      <dgm:t>
        <a:bodyPr/>
        <a:lstStyle/>
        <a:p>
          <a:endParaRPr lang="ru-RU"/>
        </a:p>
      </dgm:t>
    </dgm:pt>
    <dgm:pt modelId="{1853AC8A-F668-432A-927B-94ED07B0B11C}" type="sibTrans" cxnId="{2EDB4EFE-3A5B-4D2F-AE7F-4513679CEC70}">
      <dgm:prSet/>
      <dgm:spPr/>
      <dgm:t>
        <a:bodyPr/>
        <a:lstStyle/>
        <a:p>
          <a:endParaRPr lang="ru-RU"/>
        </a:p>
      </dgm:t>
    </dgm:pt>
    <dgm:pt modelId="{02C5475A-AE31-427C-BF24-5ADFC873ABAE}">
      <dgm:prSet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transport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vositalari</a:t>
          </a:r>
          <a:r>
            <a:rPr lang="en-US" sz="1800" dirty="0" smtClean="0">
              <a:latin typeface="Times New Roman" pitchFamily="18" charset="0"/>
              <a:cs typeface="Times New Roman" pitchFamily="18" charset="0"/>
            </a:rPr>
            <a:t>, </a:t>
          </a:r>
          <a:endParaRPr lang="ru-RU" sz="1800" dirty="0"/>
        </a:p>
      </dgm:t>
    </dgm:pt>
    <dgm:pt modelId="{685415C7-CCEF-41E5-A242-39044F76A516}" type="parTrans" cxnId="{D04EB67C-FD96-4B94-82B7-670BFE94E6BE}">
      <dgm:prSet/>
      <dgm:spPr/>
      <dgm:t>
        <a:bodyPr/>
        <a:lstStyle/>
        <a:p>
          <a:endParaRPr lang="ru-RU"/>
        </a:p>
      </dgm:t>
    </dgm:pt>
    <dgm:pt modelId="{50B28FF6-6110-4FF6-99BD-8FE5D8066F52}" type="sibTrans" cxnId="{D04EB67C-FD96-4B94-82B7-670BFE94E6BE}">
      <dgm:prSet/>
      <dgm:spPr/>
      <dgm:t>
        <a:bodyPr/>
        <a:lstStyle/>
        <a:p>
          <a:endParaRPr lang="ru-RU"/>
        </a:p>
      </dgm:t>
    </dgm:pt>
    <dgm:pt modelId="{5EF48770-A2DE-4BFF-B4CF-560887257CC4}">
      <dgm:prSet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800" b="1" smtClean="0">
              <a:latin typeface="Times New Roman" pitchFamily="18" charset="0"/>
              <a:cs typeface="Times New Roman" pitchFamily="18" charset="0"/>
            </a:rPr>
            <a:t>uzatuvchi vositalar</a:t>
          </a:r>
          <a:endParaRPr lang="ru-RU" sz="1800" dirty="0"/>
        </a:p>
      </dgm:t>
    </dgm:pt>
    <dgm:pt modelId="{E77C6C0F-DEDE-4245-8489-012AB013E405}" type="parTrans" cxnId="{5D9C90E4-C62B-4EF0-8F7F-FE532CC19BF5}">
      <dgm:prSet/>
      <dgm:spPr/>
      <dgm:t>
        <a:bodyPr/>
        <a:lstStyle/>
        <a:p>
          <a:endParaRPr lang="ru-RU"/>
        </a:p>
      </dgm:t>
    </dgm:pt>
    <dgm:pt modelId="{15356A34-7F93-44F6-8210-99FCA511BB03}" type="sibTrans" cxnId="{5D9C90E4-C62B-4EF0-8F7F-FE532CC19BF5}">
      <dgm:prSet/>
      <dgm:spPr/>
      <dgm:t>
        <a:bodyPr/>
        <a:lstStyle/>
        <a:p>
          <a:endParaRPr lang="ru-RU"/>
        </a:p>
      </dgm:t>
    </dgm:pt>
    <dgm:pt modelId="{CDD83A21-A175-4476-AEA7-238615E1DCC0}">
      <dgm:prSet custT="1"/>
      <dgm:spPr>
        <a:solidFill>
          <a:srgbClr val="FFFF00"/>
        </a:solidFill>
      </dgm:spPr>
      <dgm:t>
        <a:bodyPr/>
        <a:lstStyle/>
        <a:p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Ko’p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yillik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daraxtlar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o’lchov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asboblari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fonlar</a:t>
          </a:r>
          <a:endParaRPr lang="ru-RU" sz="1800" dirty="0"/>
        </a:p>
      </dgm:t>
    </dgm:pt>
    <dgm:pt modelId="{9DBED1D7-2FFC-4102-9FAA-5056B35C8005}" type="parTrans" cxnId="{DCC61399-AE2C-4A06-90D6-375243B9C2E5}">
      <dgm:prSet/>
      <dgm:spPr/>
      <dgm:t>
        <a:bodyPr/>
        <a:lstStyle/>
        <a:p>
          <a:endParaRPr lang="ru-RU"/>
        </a:p>
      </dgm:t>
    </dgm:pt>
    <dgm:pt modelId="{C63D7581-0634-41A5-B3EA-F7A64000BEE4}" type="sibTrans" cxnId="{DCC61399-AE2C-4A06-90D6-375243B9C2E5}">
      <dgm:prSet/>
      <dgm:spPr/>
      <dgm:t>
        <a:bodyPr/>
        <a:lstStyle/>
        <a:p>
          <a:endParaRPr lang="ru-RU"/>
        </a:p>
      </dgm:t>
    </dgm:pt>
    <dgm:pt modelId="{51643A76-55B8-441C-B832-D47975D4EE51}">
      <dgm:prSet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ishlab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chiqarish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jixozlari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xo’jalik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err="1" smtClean="0">
              <a:latin typeface="Times New Roman" pitchFamily="18" charset="0"/>
              <a:cs typeface="Times New Roman" pitchFamily="18" charset="0"/>
            </a:rPr>
            <a:t>anjomlari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dirty="0"/>
        </a:p>
      </dgm:t>
    </dgm:pt>
    <dgm:pt modelId="{C29EBCDC-B5A5-481C-8622-C5A2A96163FC}" type="parTrans" cxnId="{F26A1C2C-7744-4030-8EAE-4FF2F09FF292}">
      <dgm:prSet/>
      <dgm:spPr/>
      <dgm:t>
        <a:bodyPr/>
        <a:lstStyle/>
        <a:p>
          <a:endParaRPr lang="ru-RU"/>
        </a:p>
      </dgm:t>
    </dgm:pt>
    <dgm:pt modelId="{E641BAF0-7A2F-4F59-BA83-5CD2EF83F2D9}" type="sibTrans" cxnId="{F26A1C2C-7744-4030-8EAE-4FF2F09FF292}">
      <dgm:prSet/>
      <dgm:spPr/>
      <dgm:t>
        <a:bodyPr/>
        <a:lstStyle/>
        <a:p>
          <a:endParaRPr lang="ru-RU"/>
        </a:p>
      </dgm:t>
    </dgm:pt>
    <dgm:pt modelId="{A2225822-E9BA-4B7A-A13F-09428516581B}">
      <dgm:prSet/>
      <dgm:spPr/>
      <dgm:t>
        <a:bodyPr/>
        <a:lstStyle/>
        <a:p>
          <a:endParaRPr lang="ru-RU" dirty="0"/>
        </a:p>
      </dgm:t>
    </dgm:pt>
    <dgm:pt modelId="{3945D769-6800-4020-A47A-14A1F39CA736}" type="parTrans" cxnId="{06442962-653F-42F0-8A8C-E331C3E48038}">
      <dgm:prSet/>
      <dgm:spPr/>
      <dgm:t>
        <a:bodyPr/>
        <a:lstStyle/>
        <a:p>
          <a:endParaRPr lang="ru-RU"/>
        </a:p>
      </dgm:t>
    </dgm:pt>
    <dgm:pt modelId="{47F1199B-A9E9-4FED-92A6-75ED7492EADD}" type="sibTrans" cxnId="{06442962-653F-42F0-8A8C-E331C3E48038}">
      <dgm:prSet/>
      <dgm:spPr/>
      <dgm:t>
        <a:bodyPr/>
        <a:lstStyle/>
        <a:p>
          <a:endParaRPr lang="ru-RU"/>
        </a:p>
      </dgm:t>
    </dgm:pt>
    <dgm:pt modelId="{708D25B8-1069-4D65-9087-786BE770CE66}">
      <dgm:prSet/>
      <dgm:spPr/>
      <dgm:t>
        <a:bodyPr/>
        <a:lstStyle/>
        <a:p>
          <a:endParaRPr lang="ru-RU"/>
        </a:p>
      </dgm:t>
    </dgm:pt>
    <dgm:pt modelId="{237744DB-54C3-4BE5-AAF6-099D0BD35CDA}" type="parTrans" cxnId="{02509BBD-10FC-47A6-BF02-8CBEA2F18C2D}">
      <dgm:prSet/>
      <dgm:spPr/>
      <dgm:t>
        <a:bodyPr/>
        <a:lstStyle/>
        <a:p>
          <a:endParaRPr lang="ru-RU"/>
        </a:p>
      </dgm:t>
    </dgm:pt>
    <dgm:pt modelId="{48E40657-6B7D-4D57-B17B-ED61039B372C}" type="sibTrans" cxnId="{02509BBD-10FC-47A6-BF02-8CBEA2F18C2D}">
      <dgm:prSet/>
      <dgm:spPr/>
      <dgm:t>
        <a:bodyPr/>
        <a:lstStyle/>
        <a:p>
          <a:endParaRPr lang="ru-RU"/>
        </a:p>
      </dgm:t>
    </dgm:pt>
    <dgm:pt modelId="{3A62A466-ADD4-4D51-9A19-AEF2FAC64A67}">
      <dgm:prSet/>
      <dgm:spPr/>
      <dgm:t>
        <a:bodyPr/>
        <a:lstStyle/>
        <a:p>
          <a:endParaRPr lang="ru-RU" sz="1800" dirty="0"/>
        </a:p>
      </dgm:t>
    </dgm:pt>
    <dgm:pt modelId="{89D782D7-2236-4BD3-83FE-37ADEE29AE10}" type="parTrans" cxnId="{27F82403-939D-4D37-94D1-26B05A180DCA}">
      <dgm:prSet/>
      <dgm:spPr/>
      <dgm:t>
        <a:bodyPr/>
        <a:lstStyle/>
        <a:p>
          <a:endParaRPr lang="ru-RU"/>
        </a:p>
      </dgm:t>
    </dgm:pt>
    <dgm:pt modelId="{E95D2E75-509C-4C2F-AC87-064DE264D13E}" type="sibTrans" cxnId="{27F82403-939D-4D37-94D1-26B05A180DCA}">
      <dgm:prSet/>
      <dgm:spPr/>
      <dgm:t>
        <a:bodyPr/>
        <a:lstStyle/>
        <a:p>
          <a:endParaRPr lang="ru-RU"/>
        </a:p>
      </dgm:t>
    </dgm:pt>
    <dgm:pt modelId="{C0534691-085E-423E-B546-91233BAE0386}" type="pres">
      <dgm:prSet presAssocID="{D2F8A64A-452E-43AE-8725-37228496D632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4ED96C-CE59-42C4-A687-A18F82505A52}" type="pres">
      <dgm:prSet presAssocID="{02EB2985-6E63-4A5E-8220-AA7237CA694B}" presName="circle1" presStyleLbl="node1" presStyleIdx="0" presStyleCnt="7"/>
      <dgm:spPr>
        <a:solidFill>
          <a:srgbClr val="FF0000"/>
        </a:solidFill>
      </dgm:spPr>
    </dgm:pt>
    <dgm:pt modelId="{82E62287-010B-4A30-BBC3-E536B77A0861}" type="pres">
      <dgm:prSet presAssocID="{02EB2985-6E63-4A5E-8220-AA7237CA694B}" presName="space" presStyleCnt="0"/>
      <dgm:spPr/>
    </dgm:pt>
    <dgm:pt modelId="{AACD9696-1681-4F1D-BDF9-E1D514512133}" type="pres">
      <dgm:prSet presAssocID="{02EB2985-6E63-4A5E-8220-AA7237CA694B}" presName="rect1" presStyleLbl="alignAcc1" presStyleIdx="0" presStyleCnt="7"/>
      <dgm:spPr/>
      <dgm:t>
        <a:bodyPr/>
        <a:lstStyle/>
        <a:p>
          <a:endParaRPr lang="ru-RU"/>
        </a:p>
      </dgm:t>
    </dgm:pt>
    <dgm:pt modelId="{095CA0DE-B6B7-44CA-B70A-AB1FC5D01C8F}" type="pres">
      <dgm:prSet presAssocID="{C88DEBDD-79C2-4C58-B19B-3F4E9E5E8ACD}" presName="vertSpace2" presStyleLbl="node1" presStyleIdx="0" presStyleCnt="7"/>
      <dgm:spPr/>
    </dgm:pt>
    <dgm:pt modelId="{A3F66B0A-ED49-490C-8500-CF9EAC959FBF}" type="pres">
      <dgm:prSet presAssocID="{C88DEBDD-79C2-4C58-B19B-3F4E9E5E8ACD}" presName="circle2" presStyleLbl="node1" presStyleIdx="1" presStyleCnt="7"/>
      <dgm:spPr>
        <a:solidFill>
          <a:srgbClr val="FFC000"/>
        </a:solidFill>
      </dgm:spPr>
    </dgm:pt>
    <dgm:pt modelId="{78A8445F-D70B-4083-A1D2-EF99881088C8}" type="pres">
      <dgm:prSet presAssocID="{C88DEBDD-79C2-4C58-B19B-3F4E9E5E8ACD}" presName="rect2" presStyleLbl="alignAcc1" presStyleIdx="1" presStyleCnt="7"/>
      <dgm:spPr/>
      <dgm:t>
        <a:bodyPr/>
        <a:lstStyle/>
        <a:p>
          <a:endParaRPr lang="ru-RU"/>
        </a:p>
      </dgm:t>
    </dgm:pt>
    <dgm:pt modelId="{5EA26E88-1A07-40F6-89D6-882705647A95}" type="pres">
      <dgm:prSet presAssocID="{02C5475A-AE31-427C-BF24-5ADFC873ABAE}" presName="vertSpace3" presStyleLbl="node1" presStyleIdx="1" presStyleCnt="7"/>
      <dgm:spPr/>
    </dgm:pt>
    <dgm:pt modelId="{F18586AB-96F3-47C4-8E1B-10F4F07D7145}" type="pres">
      <dgm:prSet presAssocID="{02C5475A-AE31-427C-BF24-5ADFC873ABAE}" presName="circle3" presStyleLbl="node1" presStyleIdx="2" presStyleCnt="7"/>
      <dgm:spPr>
        <a:solidFill>
          <a:srgbClr val="FFFF00"/>
        </a:solidFill>
      </dgm:spPr>
    </dgm:pt>
    <dgm:pt modelId="{88787768-2345-4EE1-9C07-CB94788CE443}" type="pres">
      <dgm:prSet presAssocID="{02C5475A-AE31-427C-BF24-5ADFC873ABAE}" presName="rect3" presStyleLbl="alignAcc1" presStyleIdx="2" presStyleCnt="7"/>
      <dgm:spPr/>
      <dgm:t>
        <a:bodyPr/>
        <a:lstStyle/>
        <a:p>
          <a:endParaRPr lang="ru-RU"/>
        </a:p>
      </dgm:t>
    </dgm:pt>
    <dgm:pt modelId="{26EC4A99-AE5E-4BE6-BB53-F541ED779911}" type="pres">
      <dgm:prSet presAssocID="{5EF48770-A2DE-4BFF-B4CF-560887257CC4}" presName="vertSpace4" presStyleLbl="node1" presStyleIdx="2" presStyleCnt="7"/>
      <dgm:spPr/>
    </dgm:pt>
    <dgm:pt modelId="{F8B61416-7856-4C3C-82CD-D81161F8D4D7}" type="pres">
      <dgm:prSet presAssocID="{5EF48770-A2DE-4BFF-B4CF-560887257CC4}" presName="circle4" presStyleLbl="node1" presStyleIdx="3" presStyleCnt="7"/>
      <dgm:spPr>
        <a:solidFill>
          <a:srgbClr val="92D050"/>
        </a:solidFill>
      </dgm:spPr>
    </dgm:pt>
    <dgm:pt modelId="{BFEDA4CD-31CE-4FC9-BC56-393448FC83A9}" type="pres">
      <dgm:prSet presAssocID="{5EF48770-A2DE-4BFF-B4CF-560887257CC4}" presName="rect4" presStyleLbl="alignAcc1" presStyleIdx="3" presStyleCnt="7"/>
      <dgm:spPr/>
      <dgm:t>
        <a:bodyPr/>
        <a:lstStyle/>
        <a:p>
          <a:endParaRPr lang="ru-RU"/>
        </a:p>
      </dgm:t>
    </dgm:pt>
    <dgm:pt modelId="{333F09FC-7D08-4F9A-AF4F-5122A6FDE6AF}" type="pres">
      <dgm:prSet presAssocID="{0E1A6B54-52C6-4E62-AE82-A70CDBBB1906}" presName="vertSpace5" presStyleLbl="node1" presStyleIdx="3" presStyleCnt="7"/>
      <dgm:spPr/>
    </dgm:pt>
    <dgm:pt modelId="{FCFE35BF-BDF6-45C4-8136-DCDFF9FDF342}" type="pres">
      <dgm:prSet presAssocID="{0E1A6B54-52C6-4E62-AE82-A70CDBBB1906}" presName="circle5" presStyleLbl="node1" presStyleIdx="4" presStyleCnt="7"/>
      <dgm:spPr>
        <a:solidFill>
          <a:srgbClr val="00B0F0"/>
        </a:solidFill>
      </dgm:spPr>
    </dgm:pt>
    <dgm:pt modelId="{73FFB165-B44E-4392-BBF8-DF44D713C592}" type="pres">
      <dgm:prSet presAssocID="{0E1A6B54-52C6-4E62-AE82-A70CDBBB1906}" presName="rect5" presStyleLbl="alignAcc1" presStyleIdx="4" presStyleCnt="7"/>
      <dgm:spPr/>
      <dgm:t>
        <a:bodyPr/>
        <a:lstStyle/>
        <a:p>
          <a:endParaRPr lang="ru-RU"/>
        </a:p>
      </dgm:t>
    </dgm:pt>
    <dgm:pt modelId="{CD966671-0D84-479F-BACE-E6AC85DB608E}" type="pres">
      <dgm:prSet presAssocID="{51643A76-55B8-441C-B832-D47975D4EE51}" presName="vertSpace6" presStyleLbl="node1" presStyleIdx="4" presStyleCnt="7"/>
      <dgm:spPr/>
    </dgm:pt>
    <dgm:pt modelId="{FA05FE25-C1E1-49D6-A2A8-5E7DD34284C4}" type="pres">
      <dgm:prSet presAssocID="{51643A76-55B8-441C-B832-D47975D4EE51}" presName="circle6" presStyleLbl="node1" presStyleIdx="5" presStyleCnt="7"/>
      <dgm:spPr>
        <a:solidFill>
          <a:srgbClr val="FF0000"/>
        </a:solidFill>
      </dgm:spPr>
    </dgm:pt>
    <dgm:pt modelId="{8C70BEBB-9871-4AB3-AFF2-34F91771601B}" type="pres">
      <dgm:prSet presAssocID="{51643A76-55B8-441C-B832-D47975D4EE51}" presName="rect6" presStyleLbl="alignAcc1" presStyleIdx="5" presStyleCnt="7" custLinFactNeighborX="1085" custLinFactNeighborY="6858"/>
      <dgm:spPr/>
      <dgm:t>
        <a:bodyPr/>
        <a:lstStyle/>
        <a:p>
          <a:endParaRPr lang="ru-RU"/>
        </a:p>
      </dgm:t>
    </dgm:pt>
    <dgm:pt modelId="{82809D05-A873-4467-A37C-78FAA36ED413}" type="pres">
      <dgm:prSet presAssocID="{CDD83A21-A175-4476-AEA7-238615E1DCC0}" presName="vertSpace7" presStyleLbl="node1" presStyleIdx="5" presStyleCnt="7"/>
      <dgm:spPr/>
    </dgm:pt>
    <dgm:pt modelId="{99BA12BA-D4F3-4E4B-88F2-7B2964D5D54B}" type="pres">
      <dgm:prSet presAssocID="{CDD83A21-A175-4476-AEA7-238615E1DCC0}" presName="circle7" presStyleLbl="node1" presStyleIdx="6" presStyleCnt="7"/>
      <dgm:spPr>
        <a:solidFill>
          <a:srgbClr val="FFFF00"/>
        </a:solidFill>
      </dgm:spPr>
    </dgm:pt>
    <dgm:pt modelId="{E8DEB656-FD61-4AD8-B2E7-072E3247B309}" type="pres">
      <dgm:prSet presAssocID="{CDD83A21-A175-4476-AEA7-238615E1DCC0}" presName="rect7" presStyleLbl="alignAcc1" presStyleIdx="6" presStyleCnt="7" custScaleX="100000" custScaleY="76964"/>
      <dgm:spPr/>
      <dgm:t>
        <a:bodyPr/>
        <a:lstStyle/>
        <a:p>
          <a:endParaRPr lang="ru-RU"/>
        </a:p>
      </dgm:t>
    </dgm:pt>
    <dgm:pt modelId="{6F1DEFEF-80B1-41C3-BDC8-AE533CD6BAE1}" type="pres">
      <dgm:prSet presAssocID="{02EB2985-6E63-4A5E-8220-AA7237CA694B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4282AA-30DF-4B68-8D4D-C21D74C0FDFA}" type="pres">
      <dgm:prSet presAssocID="{C88DEBDD-79C2-4C58-B19B-3F4E9E5E8ACD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6DBD7B-8A03-40B2-A74F-C43C5A0FEBB7}" type="pres">
      <dgm:prSet presAssocID="{02C5475A-AE31-427C-BF24-5ADFC873ABAE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307AFB-AD37-4B3B-885D-53744BF853FD}" type="pres">
      <dgm:prSet presAssocID="{5EF48770-A2DE-4BFF-B4CF-560887257CC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81AE46-C12A-4F40-A31C-3DA1951C116A}" type="pres">
      <dgm:prSet presAssocID="{0E1A6B54-52C6-4E62-AE82-A70CDBBB1906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BEE14A-1A8B-4339-BBBF-2A453E815C7E}" type="pres">
      <dgm:prSet presAssocID="{51643A76-55B8-441C-B832-D47975D4EE51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4EB9F3-18C8-433F-B2C2-365F557E48C0}" type="pres">
      <dgm:prSet presAssocID="{CDD83A21-A175-4476-AEA7-238615E1DCC0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E51880-02A8-40FD-ABCD-40A17F642737}" type="presOf" srcId="{51643A76-55B8-441C-B832-D47975D4EE51}" destId="{65BEE14A-1A8B-4339-BBBF-2A453E815C7E}" srcOrd="1" destOrd="0" presId="urn:microsoft.com/office/officeart/2005/8/layout/target3"/>
    <dgm:cxn modelId="{68B2FF57-C774-4414-A892-74DAAB5F4CC9}" type="presOf" srcId="{02EB2985-6E63-4A5E-8220-AA7237CA694B}" destId="{6F1DEFEF-80B1-41C3-BDC8-AE533CD6BAE1}" srcOrd="1" destOrd="0" presId="urn:microsoft.com/office/officeart/2005/8/layout/target3"/>
    <dgm:cxn modelId="{294CBEA8-844E-4515-9EB2-051580EF9A7C}" type="presOf" srcId="{5EF48770-A2DE-4BFF-B4CF-560887257CC4}" destId="{C5307AFB-AD37-4B3B-885D-53744BF853FD}" srcOrd="1" destOrd="0" presId="urn:microsoft.com/office/officeart/2005/8/layout/target3"/>
    <dgm:cxn modelId="{825ED80C-0ED4-4EF3-8C04-74226FAFDCB3}" type="presOf" srcId="{0E1A6B54-52C6-4E62-AE82-A70CDBBB1906}" destId="{73FFB165-B44E-4392-BBF8-DF44D713C592}" srcOrd="0" destOrd="0" presId="urn:microsoft.com/office/officeart/2005/8/layout/target3"/>
    <dgm:cxn modelId="{FFB30C8F-4B66-4728-B967-E657F317E572}" type="presOf" srcId="{51643A76-55B8-441C-B832-D47975D4EE51}" destId="{8C70BEBB-9871-4AB3-AFF2-34F91771601B}" srcOrd="0" destOrd="0" presId="urn:microsoft.com/office/officeart/2005/8/layout/target3"/>
    <dgm:cxn modelId="{27F82403-939D-4D37-94D1-26B05A180DCA}" srcId="{D2F8A64A-452E-43AE-8725-37228496D632}" destId="{3A62A466-ADD4-4D51-9A19-AEF2FAC64A67}" srcOrd="7" destOrd="0" parTransId="{89D782D7-2236-4BD3-83FE-37ADEE29AE10}" sibTransId="{E95D2E75-509C-4C2F-AC87-064DE264D13E}"/>
    <dgm:cxn modelId="{D04EB67C-FD96-4B94-82B7-670BFE94E6BE}" srcId="{D2F8A64A-452E-43AE-8725-37228496D632}" destId="{02C5475A-AE31-427C-BF24-5ADFC873ABAE}" srcOrd="2" destOrd="0" parTransId="{685415C7-CCEF-41E5-A242-39044F76A516}" sibTransId="{50B28FF6-6110-4FF6-99BD-8FE5D8066F52}"/>
    <dgm:cxn modelId="{0A5CF535-9839-473B-A6F9-1DBD2ACDE9F7}" type="presOf" srcId="{02EB2985-6E63-4A5E-8220-AA7237CA694B}" destId="{AACD9696-1681-4F1D-BDF9-E1D514512133}" srcOrd="0" destOrd="0" presId="urn:microsoft.com/office/officeart/2005/8/layout/target3"/>
    <dgm:cxn modelId="{3BEBB5F9-55F6-4C6F-9988-5F9C2761A383}" srcId="{D2F8A64A-452E-43AE-8725-37228496D632}" destId="{C88DEBDD-79C2-4C58-B19B-3F4E9E5E8ACD}" srcOrd="1" destOrd="0" parTransId="{47F6C5A2-7AFF-4240-8F62-FE041019151F}" sibTransId="{99DDAEC2-EF8A-4DC3-8E3B-E7824523ADCE}"/>
    <dgm:cxn modelId="{A46E4DD7-E801-42C7-966E-EF1DC27D2A91}" type="presOf" srcId="{C88DEBDD-79C2-4C58-B19B-3F4E9E5E8ACD}" destId="{774282AA-30DF-4B68-8D4D-C21D74C0FDFA}" srcOrd="1" destOrd="0" presId="urn:microsoft.com/office/officeart/2005/8/layout/target3"/>
    <dgm:cxn modelId="{543C1B3D-6468-4C9A-B868-63B8C80E6556}" type="presOf" srcId="{CDD83A21-A175-4476-AEA7-238615E1DCC0}" destId="{874EB9F3-18C8-433F-B2C2-365F557E48C0}" srcOrd="1" destOrd="0" presId="urn:microsoft.com/office/officeart/2005/8/layout/target3"/>
    <dgm:cxn modelId="{6718AC91-1BD4-42CA-AEB9-2A861F985FFC}" type="presOf" srcId="{0E1A6B54-52C6-4E62-AE82-A70CDBBB1906}" destId="{7581AE46-C12A-4F40-A31C-3DA1951C116A}" srcOrd="1" destOrd="0" presId="urn:microsoft.com/office/officeart/2005/8/layout/target3"/>
    <dgm:cxn modelId="{7D444CF1-DB32-44CA-A77B-3FBCC60FC172}" type="presOf" srcId="{D2F8A64A-452E-43AE-8725-37228496D632}" destId="{C0534691-085E-423E-B546-91233BAE0386}" srcOrd="0" destOrd="0" presId="urn:microsoft.com/office/officeart/2005/8/layout/target3"/>
    <dgm:cxn modelId="{92DEFAF1-BD08-486F-9252-8A80F3521B4D}" type="presOf" srcId="{5EF48770-A2DE-4BFF-B4CF-560887257CC4}" destId="{BFEDA4CD-31CE-4FC9-BC56-393448FC83A9}" srcOrd="0" destOrd="0" presId="urn:microsoft.com/office/officeart/2005/8/layout/target3"/>
    <dgm:cxn modelId="{B379420B-8586-4913-80AA-8173AEB7A911}" srcId="{D2F8A64A-452E-43AE-8725-37228496D632}" destId="{02EB2985-6E63-4A5E-8220-AA7237CA694B}" srcOrd="0" destOrd="0" parTransId="{F72E5BA4-E759-4229-9019-C6D7AD1BF80D}" sibTransId="{7428D92F-D8AE-45CD-B0CC-7581E7D674E0}"/>
    <dgm:cxn modelId="{02509BBD-10FC-47A6-BF02-8CBEA2F18C2D}" srcId="{D2F8A64A-452E-43AE-8725-37228496D632}" destId="{708D25B8-1069-4D65-9087-786BE770CE66}" srcOrd="8" destOrd="0" parTransId="{237744DB-54C3-4BE5-AAF6-099D0BD35CDA}" sibTransId="{48E40657-6B7D-4D57-B17B-ED61039B372C}"/>
    <dgm:cxn modelId="{645EAB19-F524-434B-B2A5-2D122E8C1ECB}" type="presOf" srcId="{CDD83A21-A175-4476-AEA7-238615E1DCC0}" destId="{E8DEB656-FD61-4AD8-B2E7-072E3247B309}" srcOrd="0" destOrd="0" presId="urn:microsoft.com/office/officeart/2005/8/layout/target3"/>
    <dgm:cxn modelId="{F6C69BF4-E46B-44A6-A834-4733E93577F8}" type="presOf" srcId="{C88DEBDD-79C2-4C58-B19B-3F4E9E5E8ACD}" destId="{78A8445F-D70B-4083-A1D2-EF99881088C8}" srcOrd="0" destOrd="0" presId="urn:microsoft.com/office/officeart/2005/8/layout/target3"/>
    <dgm:cxn modelId="{2EDB4EFE-3A5B-4D2F-AE7F-4513679CEC70}" srcId="{D2F8A64A-452E-43AE-8725-37228496D632}" destId="{0E1A6B54-52C6-4E62-AE82-A70CDBBB1906}" srcOrd="4" destOrd="0" parTransId="{1D67D0C3-8C44-4AE0-92EA-EB710DA216D2}" sibTransId="{1853AC8A-F668-432A-927B-94ED07B0B11C}"/>
    <dgm:cxn modelId="{118AEA57-DC77-491E-BFAB-2473AED712EA}" type="presOf" srcId="{02C5475A-AE31-427C-BF24-5ADFC873ABAE}" destId="{88787768-2345-4EE1-9C07-CB94788CE443}" srcOrd="0" destOrd="0" presId="urn:microsoft.com/office/officeart/2005/8/layout/target3"/>
    <dgm:cxn modelId="{F26A1C2C-7744-4030-8EAE-4FF2F09FF292}" srcId="{D2F8A64A-452E-43AE-8725-37228496D632}" destId="{51643A76-55B8-441C-B832-D47975D4EE51}" srcOrd="5" destOrd="0" parTransId="{C29EBCDC-B5A5-481C-8622-C5A2A96163FC}" sibTransId="{E641BAF0-7A2F-4F59-BA83-5CD2EF83F2D9}"/>
    <dgm:cxn modelId="{DCC61399-AE2C-4A06-90D6-375243B9C2E5}" srcId="{D2F8A64A-452E-43AE-8725-37228496D632}" destId="{CDD83A21-A175-4476-AEA7-238615E1DCC0}" srcOrd="6" destOrd="0" parTransId="{9DBED1D7-2FFC-4102-9FAA-5056B35C8005}" sibTransId="{C63D7581-0634-41A5-B3EA-F7A64000BEE4}"/>
    <dgm:cxn modelId="{B97F7D75-4CA0-4DAE-8025-34889ACD6C73}" type="presOf" srcId="{02C5475A-AE31-427C-BF24-5ADFC873ABAE}" destId="{A96DBD7B-8A03-40B2-A74F-C43C5A0FEBB7}" srcOrd="1" destOrd="0" presId="urn:microsoft.com/office/officeart/2005/8/layout/target3"/>
    <dgm:cxn modelId="{06442962-653F-42F0-8A8C-E331C3E48038}" srcId="{D2F8A64A-452E-43AE-8725-37228496D632}" destId="{A2225822-E9BA-4B7A-A13F-09428516581B}" srcOrd="9" destOrd="0" parTransId="{3945D769-6800-4020-A47A-14A1F39CA736}" sibTransId="{47F1199B-A9E9-4FED-92A6-75ED7492EADD}"/>
    <dgm:cxn modelId="{5D9C90E4-C62B-4EF0-8F7F-FE532CC19BF5}" srcId="{D2F8A64A-452E-43AE-8725-37228496D632}" destId="{5EF48770-A2DE-4BFF-B4CF-560887257CC4}" srcOrd="3" destOrd="0" parTransId="{E77C6C0F-DEDE-4245-8489-012AB013E405}" sibTransId="{15356A34-7F93-44F6-8210-99FCA511BB03}"/>
    <dgm:cxn modelId="{4CBBFE46-2654-4DE7-A340-49106C6C30D5}" type="presParOf" srcId="{C0534691-085E-423E-B546-91233BAE0386}" destId="{384ED96C-CE59-42C4-A687-A18F82505A52}" srcOrd="0" destOrd="0" presId="urn:microsoft.com/office/officeart/2005/8/layout/target3"/>
    <dgm:cxn modelId="{A64D4F89-214A-407A-AF60-A96B82AC02CE}" type="presParOf" srcId="{C0534691-085E-423E-B546-91233BAE0386}" destId="{82E62287-010B-4A30-BBC3-E536B77A0861}" srcOrd="1" destOrd="0" presId="urn:microsoft.com/office/officeart/2005/8/layout/target3"/>
    <dgm:cxn modelId="{820706C0-3BEE-4460-8236-F01E494B68C1}" type="presParOf" srcId="{C0534691-085E-423E-B546-91233BAE0386}" destId="{AACD9696-1681-4F1D-BDF9-E1D514512133}" srcOrd="2" destOrd="0" presId="urn:microsoft.com/office/officeart/2005/8/layout/target3"/>
    <dgm:cxn modelId="{C12F460C-CF01-4647-A8C8-2014F9A0E37E}" type="presParOf" srcId="{C0534691-085E-423E-B546-91233BAE0386}" destId="{095CA0DE-B6B7-44CA-B70A-AB1FC5D01C8F}" srcOrd="3" destOrd="0" presId="urn:microsoft.com/office/officeart/2005/8/layout/target3"/>
    <dgm:cxn modelId="{1B3DBABA-0ADB-4A1C-AAF2-A9D4200F8059}" type="presParOf" srcId="{C0534691-085E-423E-B546-91233BAE0386}" destId="{A3F66B0A-ED49-490C-8500-CF9EAC959FBF}" srcOrd="4" destOrd="0" presId="urn:microsoft.com/office/officeart/2005/8/layout/target3"/>
    <dgm:cxn modelId="{1D24309B-8A4A-4539-BC53-8B4FBD6ABEE3}" type="presParOf" srcId="{C0534691-085E-423E-B546-91233BAE0386}" destId="{78A8445F-D70B-4083-A1D2-EF99881088C8}" srcOrd="5" destOrd="0" presId="urn:microsoft.com/office/officeart/2005/8/layout/target3"/>
    <dgm:cxn modelId="{E0AE4E85-F032-4A57-A45B-863722BE9D6A}" type="presParOf" srcId="{C0534691-085E-423E-B546-91233BAE0386}" destId="{5EA26E88-1A07-40F6-89D6-882705647A95}" srcOrd="6" destOrd="0" presId="urn:microsoft.com/office/officeart/2005/8/layout/target3"/>
    <dgm:cxn modelId="{8A0CB4AD-00DE-4E76-A90E-E3BD7D7A6539}" type="presParOf" srcId="{C0534691-085E-423E-B546-91233BAE0386}" destId="{F18586AB-96F3-47C4-8E1B-10F4F07D7145}" srcOrd="7" destOrd="0" presId="urn:microsoft.com/office/officeart/2005/8/layout/target3"/>
    <dgm:cxn modelId="{E2EE9CDF-B273-4297-9FD1-0B5CCDCF503E}" type="presParOf" srcId="{C0534691-085E-423E-B546-91233BAE0386}" destId="{88787768-2345-4EE1-9C07-CB94788CE443}" srcOrd="8" destOrd="0" presId="urn:microsoft.com/office/officeart/2005/8/layout/target3"/>
    <dgm:cxn modelId="{7515AE27-74A6-4E17-9AF4-44CC98C150BE}" type="presParOf" srcId="{C0534691-085E-423E-B546-91233BAE0386}" destId="{26EC4A99-AE5E-4BE6-BB53-F541ED779911}" srcOrd="9" destOrd="0" presId="urn:microsoft.com/office/officeart/2005/8/layout/target3"/>
    <dgm:cxn modelId="{656F866D-9C96-408B-91B9-BD2159E1159D}" type="presParOf" srcId="{C0534691-085E-423E-B546-91233BAE0386}" destId="{F8B61416-7856-4C3C-82CD-D81161F8D4D7}" srcOrd="10" destOrd="0" presId="urn:microsoft.com/office/officeart/2005/8/layout/target3"/>
    <dgm:cxn modelId="{31B6013C-4BB5-4B5E-96D2-3F13D5A6267E}" type="presParOf" srcId="{C0534691-085E-423E-B546-91233BAE0386}" destId="{BFEDA4CD-31CE-4FC9-BC56-393448FC83A9}" srcOrd="11" destOrd="0" presId="urn:microsoft.com/office/officeart/2005/8/layout/target3"/>
    <dgm:cxn modelId="{089E7693-E125-415A-9EDE-FD032369A8EB}" type="presParOf" srcId="{C0534691-085E-423E-B546-91233BAE0386}" destId="{333F09FC-7D08-4F9A-AF4F-5122A6FDE6AF}" srcOrd="12" destOrd="0" presId="urn:microsoft.com/office/officeart/2005/8/layout/target3"/>
    <dgm:cxn modelId="{B8730BD6-AFAB-46F9-89A6-599898D040AD}" type="presParOf" srcId="{C0534691-085E-423E-B546-91233BAE0386}" destId="{FCFE35BF-BDF6-45C4-8136-DCDFF9FDF342}" srcOrd="13" destOrd="0" presId="urn:microsoft.com/office/officeart/2005/8/layout/target3"/>
    <dgm:cxn modelId="{D22DFB17-6A7C-4AB4-973E-A2EA57C20D6F}" type="presParOf" srcId="{C0534691-085E-423E-B546-91233BAE0386}" destId="{73FFB165-B44E-4392-BBF8-DF44D713C592}" srcOrd="14" destOrd="0" presId="urn:microsoft.com/office/officeart/2005/8/layout/target3"/>
    <dgm:cxn modelId="{A10FD8BD-EE49-4797-8B53-0BFD56C2E9CD}" type="presParOf" srcId="{C0534691-085E-423E-B546-91233BAE0386}" destId="{CD966671-0D84-479F-BACE-E6AC85DB608E}" srcOrd="15" destOrd="0" presId="urn:microsoft.com/office/officeart/2005/8/layout/target3"/>
    <dgm:cxn modelId="{64805C4D-07CD-48DA-B172-EE4C98FC6699}" type="presParOf" srcId="{C0534691-085E-423E-B546-91233BAE0386}" destId="{FA05FE25-C1E1-49D6-A2A8-5E7DD34284C4}" srcOrd="16" destOrd="0" presId="urn:microsoft.com/office/officeart/2005/8/layout/target3"/>
    <dgm:cxn modelId="{240E7EB2-CFB5-42D1-B384-53308CCBF54E}" type="presParOf" srcId="{C0534691-085E-423E-B546-91233BAE0386}" destId="{8C70BEBB-9871-4AB3-AFF2-34F91771601B}" srcOrd="17" destOrd="0" presId="urn:microsoft.com/office/officeart/2005/8/layout/target3"/>
    <dgm:cxn modelId="{DD83C884-86C0-4CBC-8881-94A7B0CB05CD}" type="presParOf" srcId="{C0534691-085E-423E-B546-91233BAE0386}" destId="{82809D05-A873-4467-A37C-78FAA36ED413}" srcOrd="18" destOrd="0" presId="urn:microsoft.com/office/officeart/2005/8/layout/target3"/>
    <dgm:cxn modelId="{58ED8205-7090-42EA-9A76-F698A333B096}" type="presParOf" srcId="{C0534691-085E-423E-B546-91233BAE0386}" destId="{99BA12BA-D4F3-4E4B-88F2-7B2964D5D54B}" srcOrd="19" destOrd="0" presId="urn:microsoft.com/office/officeart/2005/8/layout/target3"/>
    <dgm:cxn modelId="{C143501D-6647-4D55-9D41-08ADBE05883D}" type="presParOf" srcId="{C0534691-085E-423E-B546-91233BAE0386}" destId="{E8DEB656-FD61-4AD8-B2E7-072E3247B309}" srcOrd="20" destOrd="0" presId="urn:microsoft.com/office/officeart/2005/8/layout/target3"/>
    <dgm:cxn modelId="{A8A44000-C014-4651-AAD4-EE07B2D3F2DB}" type="presParOf" srcId="{C0534691-085E-423E-B546-91233BAE0386}" destId="{6F1DEFEF-80B1-41C3-BDC8-AE533CD6BAE1}" srcOrd="21" destOrd="0" presId="urn:microsoft.com/office/officeart/2005/8/layout/target3"/>
    <dgm:cxn modelId="{761040C5-DD3A-4DD5-A925-482B9910340D}" type="presParOf" srcId="{C0534691-085E-423E-B546-91233BAE0386}" destId="{774282AA-30DF-4B68-8D4D-C21D74C0FDFA}" srcOrd="22" destOrd="0" presId="urn:microsoft.com/office/officeart/2005/8/layout/target3"/>
    <dgm:cxn modelId="{24A0A66E-607B-4A60-9B51-BF001B74CAAA}" type="presParOf" srcId="{C0534691-085E-423E-B546-91233BAE0386}" destId="{A96DBD7B-8A03-40B2-A74F-C43C5A0FEBB7}" srcOrd="23" destOrd="0" presId="urn:microsoft.com/office/officeart/2005/8/layout/target3"/>
    <dgm:cxn modelId="{40AB070D-8488-4907-9581-BA03D4B36488}" type="presParOf" srcId="{C0534691-085E-423E-B546-91233BAE0386}" destId="{C5307AFB-AD37-4B3B-885D-53744BF853FD}" srcOrd="24" destOrd="0" presId="urn:microsoft.com/office/officeart/2005/8/layout/target3"/>
    <dgm:cxn modelId="{86FA7356-A17D-41BB-8881-4AEC05434CBA}" type="presParOf" srcId="{C0534691-085E-423E-B546-91233BAE0386}" destId="{7581AE46-C12A-4F40-A31C-3DA1951C116A}" srcOrd="25" destOrd="0" presId="urn:microsoft.com/office/officeart/2005/8/layout/target3"/>
    <dgm:cxn modelId="{3CCF0442-489A-4BAF-83B0-B6A8FAA25A44}" type="presParOf" srcId="{C0534691-085E-423E-B546-91233BAE0386}" destId="{65BEE14A-1A8B-4339-BBBF-2A453E815C7E}" srcOrd="26" destOrd="0" presId="urn:microsoft.com/office/officeart/2005/8/layout/target3"/>
    <dgm:cxn modelId="{904EACA4-864D-4C86-85BF-9E3DCBBA0DE3}" type="presParOf" srcId="{C0534691-085E-423E-B546-91233BAE0386}" destId="{874EB9F3-18C8-433F-B2C2-365F557E48C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080319-7553-4563-A705-B8C079E60CFC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E8D8CCC9-B8B4-4980-A99A-E5DBB1C1A9D0}">
      <dgm:prSet phldrT="[Текст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binolar</a:t>
          </a:r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bunga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o’simlikchilik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bilan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bevosita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bogliq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maxsulotlarni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saqlaydigan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omborlar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qishloq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xo’jalik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texnikasi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saqlanadigan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binolar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mineral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o’g’it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kimyoviy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dorivorlar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saqlanadigan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omborlar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chorvachilik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bilan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bevosita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bog’liq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molxona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-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qurilishlar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chorva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ozuqalari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xamda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maxsulotlarini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saqlash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qayta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ishlash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bilan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bog’liq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binolar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zooveterinariya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biolaboratoriyalar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texnika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yoqilgi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extiyot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qismlarini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saqlovchi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binolar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dirty="0"/>
        </a:p>
      </dgm:t>
    </dgm:pt>
    <dgm:pt modelId="{81F2478E-EDB1-406D-8CF7-9DC87F9FA4F3}" type="parTrans" cxnId="{F83B067F-F8EB-49A2-B8C2-8260090ED79A}">
      <dgm:prSet/>
      <dgm:spPr/>
      <dgm:t>
        <a:bodyPr/>
        <a:lstStyle/>
        <a:p>
          <a:endParaRPr lang="ru-RU"/>
        </a:p>
      </dgm:t>
    </dgm:pt>
    <dgm:pt modelId="{D3228E5B-4C22-4EC7-A446-3D5782797EDA}" type="sibTrans" cxnId="{F83B067F-F8EB-49A2-B8C2-8260090ED79A}">
      <dgm:prSet/>
      <dgm:spPr/>
      <dgm:t>
        <a:bodyPr/>
        <a:lstStyle/>
        <a:p>
          <a:endParaRPr lang="ru-RU"/>
        </a:p>
      </dgm:t>
    </dgm:pt>
    <dgm:pt modelId="{A8F470EA-C0DB-4879-95CD-6BE4BBF26352}">
      <dgm:prSet phldrT="[Текст]"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inshootlar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o’simlikchilikda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silos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saqlaydigan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minoralar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xandaklar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issikxonalar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sugorish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kuritish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inshootlari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chorva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mollarini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gunglari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saqlanadigan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qurilmalar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suv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tarqatgichlar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ichki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xo’jaliklararo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yo’llar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ko’priklar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boshqalar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dirty="0"/>
        </a:p>
      </dgm:t>
    </dgm:pt>
    <dgm:pt modelId="{05B092B4-C1F2-42EB-8DCC-F1D3804025E0}" type="parTrans" cxnId="{02893231-F589-4913-9701-F824039A929A}">
      <dgm:prSet/>
      <dgm:spPr/>
      <dgm:t>
        <a:bodyPr/>
        <a:lstStyle/>
        <a:p>
          <a:endParaRPr lang="ru-RU"/>
        </a:p>
      </dgm:t>
    </dgm:pt>
    <dgm:pt modelId="{B57E8E4D-0FED-4130-9D53-DE2634F2E83A}" type="sibTrans" cxnId="{02893231-F589-4913-9701-F824039A929A}">
      <dgm:prSet/>
      <dgm:spPr/>
      <dgm:t>
        <a:bodyPr/>
        <a:lstStyle/>
        <a:p>
          <a:endParaRPr lang="ru-RU"/>
        </a:p>
      </dgm:t>
    </dgm:pt>
    <dgm:pt modelId="{FBB51EE7-8771-4F67-9369-879E92114613}" type="pres">
      <dgm:prSet presAssocID="{9C080319-7553-4563-A705-B8C079E60CFC}" presName="compositeShape" presStyleCnt="0">
        <dgm:presLayoutVars>
          <dgm:dir/>
          <dgm:resizeHandles/>
        </dgm:presLayoutVars>
      </dgm:prSet>
      <dgm:spPr/>
    </dgm:pt>
    <dgm:pt modelId="{F096C1D4-FFBC-4D96-93D8-8A6CA7D48EBF}" type="pres">
      <dgm:prSet presAssocID="{9C080319-7553-4563-A705-B8C079E60CFC}" presName="pyramid" presStyleLbl="node1" presStyleIdx="0" presStyleCnt="1" custLinFactNeighborX="728" custLinFactNeighborY="-1385"/>
      <dgm:spPr/>
    </dgm:pt>
    <dgm:pt modelId="{F2E66A23-8808-48F1-B271-3074F230223D}" type="pres">
      <dgm:prSet presAssocID="{9C080319-7553-4563-A705-B8C079E60CFC}" presName="theList" presStyleCnt="0"/>
      <dgm:spPr/>
    </dgm:pt>
    <dgm:pt modelId="{CE690D78-3571-43F8-9295-BF46F115DC78}" type="pres">
      <dgm:prSet presAssocID="{E8D8CCC9-B8B4-4980-A99A-E5DBB1C1A9D0}" presName="aNode" presStyleLbl="fgAcc1" presStyleIdx="0" presStyleCnt="2" custScaleX="255632" custScaleY="2338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1372A3-8B2A-470A-9F03-2355848CDD31}" type="pres">
      <dgm:prSet presAssocID="{E8D8CCC9-B8B4-4980-A99A-E5DBB1C1A9D0}" presName="aSpace" presStyleCnt="0"/>
      <dgm:spPr/>
    </dgm:pt>
    <dgm:pt modelId="{D867C954-F585-4A43-8C3D-44209B1773E4}" type="pres">
      <dgm:prSet presAssocID="{A8F470EA-C0DB-4879-95CD-6BE4BBF26352}" presName="aNode" presStyleLbl="fgAcc1" presStyleIdx="1" presStyleCnt="2" custScaleX="244859" custScaleY="169601" custLinFactNeighborX="1004" custLinFactNeighborY="-273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2C1B3-8164-49C3-8A36-6B59746281AE}" type="pres">
      <dgm:prSet presAssocID="{A8F470EA-C0DB-4879-95CD-6BE4BBF26352}" presName="aSpace" presStyleCnt="0"/>
      <dgm:spPr/>
    </dgm:pt>
  </dgm:ptLst>
  <dgm:cxnLst>
    <dgm:cxn modelId="{02893231-F589-4913-9701-F824039A929A}" srcId="{9C080319-7553-4563-A705-B8C079E60CFC}" destId="{A8F470EA-C0DB-4879-95CD-6BE4BBF26352}" srcOrd="1" destOrd="0" parTransId="{05B092B4-C1F2-42EB-8DCC-F1D3804025E0}" sibTransId="{B57E8E4D-0FED-4130-9D53-DE2634F2E83A}"/>
    <dgm:cxn modelId="{870A9FA2-D53D-4FC9-8FDC-22A0553B69A2}" type="presOf" srcId="{E8D8CCC9-B8B4-4980-A99A-E5DBB1C1A9D0}" destId="{CE690D78-3571-43F8-9295-BF46F115DC78}" srcOrd="0" destOrd="0" presId="urn:microsoft.com/office/officeart/2005/8/layout/pyramid2"/>
    <dgm:cxn modelId="{79A57D42-44C9-414F-9A21-397A51D4558D}" type="presOf" srcId="{9C080319-7553-4563-A705-B8C079E60CFC}" destId="{FBB51EE7-8771-4F67-9369-879E92114613}" srcOrd="0" destOrd="0" presId="urn:microsoft.com/office/officeart/2005/8/layout/pyramid2"/>
    <dgm:cxn modelId="{3F3F736D-95DD-4640-896A-EF6FDD1F2434}" type="presOf" srcId="{A8F470EA-C0DB-4879-95CD-6BE4BBF26352}" destId="{D867C954-F585-4A43-8C3D-44209B1773E4}" srcOrd="0" destOrd="0" presId="urn:microsoft.com/office/officeart/2005/8/layout/pyramid2"/>
    <dgm:cxn modelId="{F83B067F-F8EB-49A2-B8C2-8260090ED79A}" srcId="{9C080319-7553-4563-A705-B8C079E60CFC}" destId="{E8D8CCC9-B8B4-4980-A99A-E5DBB1C1A9D0}" srcOrd="0" destOrd="0" parTransId="{81F2478E-EDB1-406D-8CF7-9DC87F9FA4F3}" sibTransId="{D3228E5B-4C22-4EC7-A446-3D5782797EDA}"/>
    <dgm:cxn modelId="{1481DBCE-2B04-405D-9FAF-E552FDA4A3C2}" type="presParOf" srcId="{FBB51EE7-8771-4F67-9369-879E92114613}" destId="{F096C1D4-FFBC-4D96-93D8-8A6CA7D48EBF}" srcOrd="0" destOrd="0" presId="urn:microsoft.com/office/officeart/2005/8/layout/pyramid2"/>
    <dgm:cxn modelId="{070526D1-624F-42B5-9178-4C343DCC5C19}" type="presParOf" srcId="{FBB51EE7-8771-4F67-9369-879E92114613}" destId="{F2E66A23-8808-48F1-B271-3074F230223D}" srcOrd="1" destOrd="0" presId="urn:microsoft.com/office/officeart/2005/8/layout/pyramid2"/>
    <dgm:cxn modelId="{64AF168B-A85C-445D-B30A-C5D382799118}" type="presParOf" srcId="{F2E66A23-8808-48F1-B271-3074F230223D}" destId="{CE690D78-3571-43F8-9295-BF46F115DC78}" srcOrd="0" destOrd="0" presId="urn:microsoft.com/office/officeart/2005/8/layout/pyramid2"/>
    <dgm:cxn modelId="{E8304AE8-8456-4238-9E37-63471FE01B24}" type="presParOf" srcId="{F2E66A23-8808-48F1-B271-3074F230223D}" destId="{F41372A3-8B2A-470A-9F03-2355848CDD31}" srcOrd="1" destOrd="0" presId="urn:microsoft.com/office/officeart/2005/8/layout/pyramid2"/>
    <dgm:cxn modelId="{96379C76-6084-41F7-86D5-6FE8D9A33828}" type="presParOf" srcId="{F2E66A23-8808-48F1-B271-3074F230223D}" destId="{D867C954-F585-4A43-8C3D-44209B1773E4}" srcOrd="2" destOrd="0" presId="urn:microsoft.com/office/officeart/2005/8/layout/pyramid2"/>
    <dgm:cxn modelId="{2066273B-E900-44DF-BEC3-EC02F65366D5}" type="presParOf" srcId="{F2E66A23-8808-48F1-B271-3074F230223D}" destId="{E772C1B3-8164-49C3-8A36-6B59746281AE}" srcOrd="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C080319-7553-4563-A705-B8C079E60CFC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E8D8CCC9-B8B4-4980-A99A-E5DBB1C1A9D0}">
      <dgm:prSet phldrT="[Текст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uzatuvchi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vositalar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suv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taqsimlovchi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tarmoqlar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elektr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o’zatgichlar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telefon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telegraf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tarmoqlari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dirty="0"/>
        </a:p>
      </dgm:t>
    </dgm:pt>
    <dgm:pt modelId="{81F2478E-EDB1-406D-8CF7-9DC87F9FA4F3}" type="parTrans" cxnId="{F83B067F-F8EB-49A2-B8C2-8260090ED79A}">
      <dgm:prSet/>
      <dgm:spPr/>
      <dgm:t>
        <a:bodyPr/>
        <a:lstStyle/>
        <a:p>
          <a:endParaRPr lang="ru-RU"/>
        </a:p>
      </dgm:t>
    </dgm:pt>
    <dgm:pt modelId="{D3228E5B-4C22-4EC7-A446-3D5782797EDA}" type="sibTrans" cxnId="{F83B067F-F8EB-49A2-B8C2-8260090ED79A}">
      <dgm:prSet/>
      <dgm:spPr/>
      <dgm:t>
        <a:bodyPr/>
        <a:lstStyle/>
        <a:p>
          <a:endParaRPr lang="ru-RU"/>
        </a:p>
      </dgm:t>
    </dgm:pt>
    <dgm:pt modelId="{A8F470EA-C0DB-4879-95CD-6BE4BBF26352}">
      <dgm:prSet phldrT="[Текст]"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kuch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beruvchi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mashinalar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uskunalar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bu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guruxga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traktorlar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ichidan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¸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nar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dvigatellar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ish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mashinalari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yer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xaydash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mashinalari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qurollari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ekuvchi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o’tkazuvchi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mashinalar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kombaynlar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yigim-terim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mashinalari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qurollari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asboblar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o’gitni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sepuvchi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mashinalar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ozuqa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tay¸rlash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sut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sogish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apparatlari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qishloq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xo’jalik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mashinalarini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ta’mirlash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bilan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bogliq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mashinalar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uskunalar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dirty="0"/>
        </a:p>
      </dgm:t>
    </dgm:pt>
    <dgm:pt modelId="{05B092B4-C1F2-42EB-8DCC-F1D3804025E0}" type="parTrans" cxnId="{02893231-F589-4913-9701-F824039A929A}">
      <dgm:prSet/>
      <dgm:spPr/>
      <dgm:t>
        <a:bodyPr/>
        <a:lstStyle/>
        <a:p>
          <a:endParaRPr lang="ru-RU"/>
        </a:p>
      </dgm:t>
    </dgm:pt>
    <dgm:pt modelId="{B57E8E4D-0FED-4130-9D53-DE2634F2E83A}" type="sibTrans" cxnId="{02893231-F589-4913-9701-F824039A929A}">
      <dgm:prSet/>
      <dgm:spPr/>
      <dgm:t>
        <a:bodyPr/>
        <a:lstStyle/>
        <a:p>
          <a:endParaRPr lang="ru-RU"/>
        </a:p>
      </dgm:t>
    </dgm:pt>
    <dgm:pt modelId="{13BDCBD3-0498-4D42-9720-ABA3AE8DEEC6}">
      <dgm:prSet phldrT="[Текст]"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transport </a:t>
          </a:r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vositalari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avtomashinalar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traktorlar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tirkagichlar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turdagi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transport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vositalari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dirty="0"/>
        </a:p>
      </dgm:t>
    </dgm:pt>
    <dgm:pt modelId="{AF86ADE8-AB89-4664-9E7A-696DE266DE05}" type="parTrans" cxnId="{A2910D8E-3F04-4837-B882-38085B762A81}">
      <dgm:prSet/>
      <dgm:spPr/>
    </dgm:pt>
    <dgm:pt modelId="{B41EBC7B-4C18-4CDD-9C01-2F352E9EF8F8}" type="sibTrans" cxnId="{A2910D8E-3F04-4837-B882-38085B762A81}">
      <dgm:prSet/>
      <dgm:spPr/>
    </dgm:pt>
    <dgm:pt modelId="{FBB51EE7-8771-4F67-9369-879E92114613}" type="pres">
      <dgm:prSet presAssocID="{9C080319-7553-4563-A705-B8C079E60CFC}" presName="compositeShape" presStyleCnt="0">
        <dgm:presLayoutVars>
          <dgm:dir/>
          <dgm:resizeHandles/>
        </dgm:presLayoutVars>
      </dgm:prSet>
      <dgm:spPr/>
    </dgm:pt>
    <dgm:pt modelId="{F096C1D4-FFBC-4D96-93D8-8A6CA7D48EBF}" type="pres">
      <dgm:prSet presAssocID="{9C080319-7553-4563-A705-B8C079E60CFC}" presName="pyramid" presStyleLbl="node1" presStyleIdx="0" presStyleCnt="1" custLinFactNeighborX="804" custLinFactNeighborY="-1385"/>
      <dgm:spPr>
        <a:solidFill>
          <a:srgbClr val="92D050"/>
        </a:solidFill>
      </dgm:spPr>
    </dgm:pt>
    <dgm:pt modelId="{F2E66A23-8808-48F1-B271-3074F230223D}" type="pres">
      <dgm:prSet presAssocID="{9C080319-7553-4563-A705-B8C079E60CFC}" presName="theList" presStyleCnt="0"/>
      <dgm:spPr/>
    </dgm:pt>
    <dgm:pt modelId="{CE690D78-3571-43F8-9295-BF46F115DC78}" type="pres">
      <dgm:prSet presAssocID="{E8D8CCC9-B8B4-4980-A99A-E5DBB1C1A9D0}" presName="aNode" presStyleLbl="fgAcc1" presStyleIdx="0" presStyleCnt="3" custScaleX="255632" custScaleY="633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1372A3-8B2A-470A-9F03-2355848CDD31}" type="pres">
      <dgm:prSet presAssocID="{E8D8CCC9-B8B4-4980-A99A-E5DBB1C1A9D0}" presName="aSpace" presStyleCnt="0"/>
      <dgm:spPr/>
    </dgm:pt>
    <dgm:pt modelId="{D867C954-F585-4A43-8C3D-44209B1773E4}" type="pres">
      <dgm:prSet presAssocID="{A8F470EA-C0DB-4879-95CD-6BE4BBF26352}" presName="aNode" presStyleLbl="fgAcc1" presStyleIdx="1" presStyleCnt="3" custScaleX="244859" custScaleY="130041" custLinFactNeighborX="1004" custLinFactNeighborY="-273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2C1B3-8164-49C3-8A36-6B59746281AE}" type="pres">
      <dgm:prSet presAssocID="{A8F470EA-C0DB-4879-95CD-6BE4BBF26352}" presName="aSpace" presStyleCnt="0"/>
      <dgm:spPr/>
    </dgm:pt>
    <dgm:pt modelId="{F9645309-F4BC-403C-BD7D-432BE4A6F556}" type="pres">
      <dgm:prSet presAssocID="{13BDCBD3-0498-4D42-9720-ABA3AE8DEEC6}" presName="aNode" presStyleLbl="fgAcc1" presStyleIdx="2" presStyleCnt="3" custScaleX="2428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4C50EE-CEAA-4184-94E6-DCFB1DD05216}" type="pres">
      <dgm:prSet presAssocID="{13BDCBD3-0498-4D42-9720-ABA3AE8DEEC6}" presName="aSpace" presStyleCnt="0"/>
      <dgm:spPr/>
    </dgm:pt>
  </dgm:ptLst>
  <dgm:cxnLst>
    <dgm:cxn modelId="{7E996BC3-AA17-48B3-A003-93A2685B6A2A}" type="presOf" srcId="{E8D8CCC9-B8B4-4980-A99A-E5DBB1C1A9D0}" destId="{CE690D78-3571-43F8-9295-BF46F115DC78}" srcOrd="0" destOrd="0" presId="urn:microsoft.com/office/officeart/2005/8/layout/pyramid2"/>
    <dgm:cxn modelId="{F83B067F-F8EB-49A2-B8C2-8260090ED79A}" srcId="{9C080319-7553-4563-A705-B8C079E60CFC}" destId="{E8D8CCC9-B8B4-4980-A99A-E5DBB1C1A9D0}" srcOrd="0" destOrd="0" parTransId="{81F2478E-EDB1-406D-8CF7-9DC87F9FA4F3}" sibTransId="{D3228E5B-4C22-4EC7-A446-3D5782797EDA}"/>
    <dgm:cxn modelId="{A2910D8E-3F04-4837-B882-38085B762A81}" srcId="{9C080319-7553-4563-A705-B8C079E60CFC}" destId="{13BDCBD3-0498-4D42-9720-ABA3AE8DEEC6}" srcOrd="2" destOrd="0" parTransId="{AF86ADE8-AB89-4664-9E7A-696DE266DE05}" sibTransId="{B41EBC7B-4C18-4CDD-9C01-2F352E9EF8F8}"/>
    <dgm:cxn modelId="{263DC859-8892-43BD-B1B5-61F82165D881}" type="presOf" srcId="{13BDCBD3-0498-4D42-9720-ABA3AE8DEEC6}" destId="{F9645309-F4BC-403C-BD7D-432BE4A6F556}" srcOrd="0" destOrd="0" presId="urn:microsoft.com/office/officeart/2005/8/layout/pyramid2"/>
    <dgm:cxn modelId="{02893231-F589-4913-9701-F824039A929A}" srcId="{9C080319-7553-4563-A705-B8C079E60CFC}" destId="{A8F470EA-C0DB-4879-95CD-6BE4BBF26352}" srcOrd="1" destOrd="0" parTransId="{05B092B4-C1F2-42EB-8DCC-F1D3804025E0}" sibTransId="{B57E8E4D-0FED-4130-9D53-DE2634F2E83A}"/>
    <dgm:cxn modelId="{4B9EAEC5-5F29-4B12-BA52-C683FCCF7282}" type="presOf" srcId="{A8F470EA-C0DB-4879-95CD-6BE4BBF26352}" destId="{D867C954-F585-4A43-8C3D-44209B1773E4}" srcOrd="0" destOrd="0" presId="urn:microsoft.com/office/officeart/2005/8/layout/pyramid2"/>
    <dgm:cxn modelId="{FD11377D-65F6-4B0F-8B6B-1F66790471E1}" type="presOf" srcId="{9C080319-7553-4563-A705-B8C079E60CFC}" destId="{FBB51EE7-8771-4F67-9369-879E92114613}" srcOrd="0" destOrd="0" presId="urn:microsoft.com/office/officeart/2005/8/layout/pyramid2"/>
    <dgm:cxn modelId="{A7B64697-5D6B-4CD9-BA79-EB8B353F57E2}" type="presParOf" srcId="{FBB51EE7-8771-4F67-9369-879E92114613}" destId="{F096C1D4-FFBC-4D96-93D8-8A6CA7D48EBF}" srcOrd="0" destOrd="0" presId="urn:microsoft.com/office/officeart/2005/8/layout/pyramid2"/>
    <dgm:cxn modelId="{E387F2B6-D8E1-4BA9-B62E-696D77C6418E}" type="presParOf" srcId="{FBB51EE7-8771-4F67-9369-879E92114613}" destId="{F2E66A23-8808-48F1-B271-3074F230223D}" srcOrd="1" destOrd="0" presId="urn:microsoft.com/office/officeart/2005/8/layout/pyramid2"/>
    <dgm:cxn modelId="{7B362DA0-132A-431B-903B-FF41162BE80A}" type="presParOf" srcId="{F2E66A23-8808-48F1-B271-3074F230223D}" destId="{CE690D78-3571-43F8-9295-BF46F115DC78}" srcOrd="0" destOrd="0" presId="urn:microsoft.com/office/officeart/2005/8/layout/pyramid2"/>
    <dgm:cxn modelId="{9FB38213-5F2D-4FE4-9CE0-0105326CD3E2}" type="presParOf" srcId="{F2E66A23-8808-48F1-B271-3074F230223D}" destId="{F41372A3-8B2A-470A-9F03-2355848CDD31}" srcOrd="1" destOrd="0" presId="urn:microsoft.com/office/officeart/2005/8/layout/pyramid2"/>
    <dgm:cxn modelId="{FB00A44F-3A52-4F6B-9C9E-AF7883765D7B}" type="presParOf" srcId="{F2E66A23-8808-48F1-B271-3074F230223D}" destId="{D867C954-F585-4A43-8C3D-44209B1773E4}" srcOrd="2" destOrd="0" presId="urn:microsoft.com/office/officeart/2005/8/layout/pyramid2"/>
    <dgm:cxn modelId="{B93BB67F-D99D-4470-B001-ED426F1B1875}" type="presParOf" srcId="{F2E66A23-8808-48F1-B271-3074F230223D}" destId="{E772C1B3-8164-49C3-8A36-6B59746281AE}" srcOrd="3" destOrd="0" presId="urn:microsoft.com/office/officeart/2005/8/layout/pyramid2"/>
    <dgm:cxn modelId="{1814B8C4-C6EF-4BCF-8CD6-AF1A506494FC}" type="presParOf" srcId="{F2E66A23-8808-48F1-B271-3074F230223D}" destId="{F9645309-F4BC-403C-BD7D-432BE4A6F556}" srcOrd="4" destOrd="0" presId="urn:microsoft.com/office/officeart/2005/8/layout/pyramid2"/>
    <dgm:cxn modelId="{37F4EAA9-FC09-4E33-AFAF-0EDE0A672E30}" type="presParOf" srcId="{F2E66A23-8808-48F1-B271-3074F230223D}" destId="{874C50EE-CEAA-4184-94E6-DCFB1DD05216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C080319-7553-4563-A705-B8C079E60CFC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E8D8CCC9-B8B4-4980-A99A-E5DBB1C1A9D0}">
      <dgm:prSet phldrT="[Текст]" custT="1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ishlab</a:t>
          </a:r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chiqarish</a:t>
          </a:r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jixozlari</a:t>
          </a:r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xo’jalik</a:t>
          </a:r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anjomlari</a:t>
          </a:r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guruxiga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ishlab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chiqarish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jarayonida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bajarilayotgan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ishlarni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yengillashtirishga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bevosita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ta’sir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etadigan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vositalar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mexnatni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muxofaza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qiladigan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buyumlar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ish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stollari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javonlar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shkaf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seyf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yozuv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nusxa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oluvchi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mashinalar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kompyuterlar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xokazolar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200" dirty="0"/>
        </a:p>
      </dgm:t>
    </dgm:pt>
    <dgm:pt modelId="{81F2478E-EDB1-406D-8CF7-9DC87F9FA4F3}" type="parTrans" cxnId="{F83B067F-F8EB-49A2-B8C2-8260090ED79A}">
      <dgm:prSet/>
      <dgm:spPr/>
      <dgm:t>
        <a:bodyPr/>
        <a:lstStyle/>
        <a:p>
          <a:endParaRPr lang="ru-RU"/>
        </a:p>
      </dgm:t>
    </dgm:pt>
    <dgm:pt modelId="{D3228E5B-4C22-4EC7-A446-3D5782797EDA}" type="sibTrans" cxnId="{F83B067F-F8EB-49A2-B8C2-8260090ED79A}">
      <dgm:prSet/>
      <dgm:spPr/>
      <dgm:t>
        <a:bodyPr/>
        <a:lstStyle/>
        <a:p>
          <a:endParaRPr lang="ru-RU"/>
        </a:p>
      </dgm:t>
    </dgm:pt>
    <dgm:pt modelId="{A8F470EA-C0DB-4879-95CD-6BE4BBF26352}">
      <dgm:prSet phldrT="[Текст]"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ishchi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dirty="0" err="1" smtClean="0">
              <a:latin typeface="Times New Roman" pitchFamily="18" charset="0"/>
              <a:cs typeface="Times New Roman" pitchFamily="18" charset="0"/>
            </a:rPr>
            <a:t>xayvonlar</a:t>
          </a:r>
          <a:r>
            <a:rPr lang="ru-RU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ot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xo’kiz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tuya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eshak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bug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’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i,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qutos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boshqalar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.- </a:t>
          </a:r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mahsuldor</a:t>
          </a:r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xayvonlar</a:t>
          </a:r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mahsulot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beradigan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sigir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qo’y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cho’chqa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xayvonlar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dirty="0"/>
        </a:p>
      </dgm:t>
    </dgm:pt>
    <dgm:pt modelId="{05B092B4-C1F2-42EB-8DCC-F1D3804025E0}" type="parTrans" cxnId="{02893231-F589-4913-9701-F824039A929A}">
      <dgm:prSet/>
      <dgm:spPr/>
      <dgm:t>
        <a:bodyPr/>
        <a:lstStyle/>
        <a:p>
          <a:endParaRPr lang="ru-RU"/>
        </a:p>
      </dgm:t>
    </dgm:pt>
    <dgm:pt modelId="{B57E8E4D-0FED-4130-9D53-DE2634F2E83A}" type="sibTrans" cxnId="{02893231-F589-4913-9701-F824039A929A}">
      <dgm:prSet/>
      <dgm:spPr/>
      <dgm:t>
        <a:bodyPr/>
        <a:lstStyle/>
        <a:p>
          <a:endParaRPr lang="ru-RU"/>
        </a:p>
      </dgm:t>
    </dgm:pt>
    <dgm:pt modelId="{13BDCBD3-0498-4D42-9720-ABA3AE8DEEC6}">
      <dgm:prSet phldrT="[Текст]" custT="1"/>
      <dgm:spPr>
        <a:solidFill>
          <a:srgbClr val="00B0F0">
            <a:alpha val="90000"/>
          </a:srgbClr>
        </a:solidFill>
      </dgm:spPr>
      <dgm:t>
        <a:bodyPr/>
        <a:lstStyle/>
        <a:p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ko’p</a:t>
          </a:r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yillik</a:t>
          </a:r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daraxtlar</a:t>
          </a:r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mevali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daraxtlar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choy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plantasiyalari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tutzorlar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o’rikzorlar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dalani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himoya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zonalari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ishlab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chiqarish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bilan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bevosita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bilvosita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bog’liq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daraxtlar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.</a:t>
          </a:r>
        </a:p>
        <a:p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o’lchov</a:t>
          </a:r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asboblari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-tarozi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mikroskop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spirtomer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xokazo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dirty="0"/>
        </a:p>
      </dgm:t>
    </dgm:pt>
    <dgm:pt modelId="{AF86ADE8-AB89-4664-9E7A-696DE266DE05}" type="parTrans" cxnId="{A2910D8E-3F04-4837-B882-38085B762A81}">
      <dgm:prSet/>
      <dgm:spPr/>
      <dgm:t>
        <a:bodyPr/>
        <a:lstStyle/>
        <a:p>
          <a:endParaRPr lang="ru-RU"/>
        </a:p>
      </dgm:t>
    </dgm:pt>
    <dgm:pt modelId="{B41EBC7B-4C18-4CDD-9C01-2F352E9EF8F8}" type="sibTrans" cxnId="{A2910D8E-3F04-4837-B882-38085B762A81}">
      <dgm:prSet/>
      <dgm:spPr/>
      <dgm:t>
        <a:bodyPr/>
        <a:lstStyle/>
        <a:p>
          <a:endParaRPr lang="ru-RU"/>
        </a:p>
      </dgm:t>
    </dgm:pt>
    <dgm:pt modelId="{7CAD9C2C-B571-41A9-BF55-5CBF4F139896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dirty="0" err="1" smtClean="0">
              <a:latin typeface="Times New Roman" pitchFamily="18" charset="0"/>
              <a:cs typeface="Times New Roman" pitchFamily="18" charset="0"/>
            </a:rPr>
            <a:t>fondlar</a:t>
          </a:r>
          <a:r>
            <a:rPr lang="en-US" sz="2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yerni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tekislash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tozalash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kapital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rejalash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xokazolar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xarajati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dirty="0"/>
        </a:p>
      </dgm:t>
    </dgm:pt>
    <dgm:pt modelId="{CF7A17D1-C5C6-45D7-9793-A9D5773E26A5}" type="parTrans" cxnId="{0F6E4B13-DD41-420B-AEBE-B828FADBECC6}">
      <dgm:prSet/>
      <dgm:spPr/>
    </dgm:pt>
    <dgm:pt modelId="{E3CED0CD-E26C-4987-B2FE-2457403C1483}" type="sibTrans" cxnId="{0F6E4B13-DD41-420B-AEBE-B828FADBECC6}">
      <dgm:prSet/>
      <dgm:spPr/>
    </dgm:pt>
    <dgm:pt modelId="{FBB51EE7-8771-4F67-9369-879E92114613}" type="pres">
      <dgm:prSet presAssocID="{9C080319-7553-4563-A705-B8C079E60CFC}" presName="compositeShape" presStyleCnt="0">
        <dgm:presLayoutVars>
          <dgm:dir/>
          <dgm:resizeHandles/>
        </dgm:presLayoutVars>
      </dgm:prSet>
      <dgm:spPr/>
    </dgm:pt>
    <dgm:pt modelId="{F096C1D4-FFBC-4D96-93D8-8A6CA7D48EBF}" type="pres">
      <dgm:prSet presAssocID="{9C080319-7553-4563-A705-B8C079E60CFC}" presName="pyramid" presStyleLbl="node1" presStyleIdx="0" presStyleCnt="1" custLinFactNeighborX="804" custLinFactNeighborY="-1385"/>
      <dgm:spPr>
        <a:solidFill>
          <a:srgbClr val="92D050"/>
        </a:solidFill>
      </dgm:spPr>
    </dgm:pt>
    <dgm:pt modelId="{F2E66A23-8808-48F1-B271-3074F230223D}" type="pres">
      <dgm:prSet presAssocID="{9C080319-7553-4563-A705-B8C079E60CFC}" presName="theList" presStyleCnt="0"/>
      <dgm:spPr/>
    </dgm:pt>
    <dgm:pt modelId="{CE690D78-3571-43F8-9295-BF46F115DC78}" type="pres">
      <dgm:prSet presAssocID="{E8D8CCC9-B8B4-4980-A99A-E5DBB1C1A9D0}" presName="aNode" presStyleLbl="fgAcc1" presStyleIdx="0" presStyleCnt="4" custScaleX="255632" custScaleY="370141" custLinFactY="-6139" custLinFactNeighborX="2130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1372A3-8B2A-470A-9F03-2355848CDD31}" type="pres">
      <dgm:prSet presAssocID="{E8D8CCC9-B8B4-4980-A99A-E5DBB1C1A9D0}" presName="aSpace" presStyleCnt="0"/>
      <dgm:spPr/>
    </dgm:pt>
    <dgm:pt modelId="{D867C954-F585-4A43-8C3D-44209B1773E4}" type="pres">
      <dgm:prSet presAssocID="{A8F470EA-C0DB-4879-95CD-6BE4BBF26352}" presName="aNode" presStyleLbl="fgAcc1" presStyleIdx="1" presStyleCnt="4" custScaleX="244859" custScaleY="218470" custLinFactY="45694" custLinFactNeighborX="1004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2C1B3-8164-49C3-8A36-6B59746281AE}" type="pres">
      <dgm:prSet presAssocID="{A8F470EA-C0DB-4879-95CD-6BE4BBF26352}" presName="aSpace" presStyleCnt="0"/>
      <dgm:spPr/>
    </dgm:pt>
    <dgm:pt modelId="{F9645309-F4BC-403C-BD7D-432BE4A6F556}" type="pres">
      <dgm:prSet presAssocID="{13BDCBD3-0498-4D42-9720-ABA3AE8DEEC6}" presName="aNode" presStyleLbl="fgAcc1" presStyleIdx="2" presStyleCnt="4" custScaleX="242851" custScaleY="313526" custLinFactY="72793" custLinFactNeighborX="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4C50EE-CEAA-4184-94E6-DCFB1DD05216}" type="pres">
      <dgm:prSet presAssocID="{13BDCBD3-0498-4D42-9720-ABA3AE8DEEC6}" presName="aSpace" presStyleCnt="0"/>
      <dgm:spPr/>
    </dgm:pt>
    <dgm:pt modelId="{86758570-6569-413B-9D90-1CFFA1A921EE}" type="pres">
      <dgm:prSet presAssocID="{7CAD9C2C-B571-41A9-BF55-5CBF4F139896}" presName="aNode" presStyleLbl="fgAcc1" presStyleIdx="3" presStyleCnt="4" custScaleX="238590" custLinFactY="76707" custLinFactNeighborX="-213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CD8953-B162-4DB4-803B-309D32685B8E}" type="pres">
      <dgm:prSet presAssocID="{7CAD9C2C-B571-41A9-BF55-5CBF4F139896}" presName="aSpace" presStyleCnt="0"/>
      <dgm:spPr/>
    </dgm:pt>
  </dgm:ptLst>
  <dgm:cxnLst>
    <dgm:cxn modelId="{F83B067F-F8EB-49A2-B8C2-8260090ED79A}" srcId="{9C080319-7553-4563-A705-B8C079E60CFC}" destId="{E8D8CCC9-B8B4-4980-A99A-E5DBB1C1A9D0}" srcOrd="0" destOrd="0" parTransId="{81F2478E-EDB1-406D-8CF7-9DC87F9FA4F3}" sibTransId="{D3228E5B-4C22-4EC7-A446-3D5782797EDA}"/>
    <dgm:cxn modelId="{A2910D8E-3F04-4837-B882-38085B762A81}" srcId="{9C080319-7553-4563-A705-B8C079E60CFC}" destId="{13BDCBD3-0498-4D42-9720-ABA3AE8DEEC6}" srcOrd="2" destOrd="0" parTransId="{AF86ADE8-AB89-4664-9E7A-696DE266DE05}" sibTransId="{B41EBC7B-4C18-4CDD-9C01-2F352E9EF8F8}"/>
    <dgm:cxn modelId="{14E54346-2953-41A7-9E2C-8A7A8642CC08}" type="presOf" srcId="{A8F470EA-C0DB-4879-95CD-6BE4BBF26352}" destId="{D867C954-F585-4A43-8C3D-44209B1773E4}" srcOrd="0" destOrd="0" presId="urn:microsoft.com/office/officeart/2005/8/layout/pyramid2"/>
    <dgm:cxn modelId="{ED7E3A5F-31E6-473F-81A3-84D03890DD77}" type="presOf" srcId="{13BDCBD3-0498-4D42-9720-ABA3AE8DEEC6}" destId="{F9645309-F4BC-403C-BD7D-432BE4A6F556}" srcOrd="0" destOrd="0" presId="urn:microsoft.com/office/officeart/2005/8/layout/pyramid2"/>
    <dgm:cxn modelId="{02893231-F589-4913-9701-F824039A929A}" srcId="{9C080319-7553-4563-A705-B8C079E60CFC}" destId="{A8F470EA-C0DB-4879-95CD-6BE4BBF26352}" srcOrd="1" destOrd="0" parTransId="{05B092B4-C1F2-42EB-8DCC-F1D3804025E0}" sibTransId="{B57E8E4D-0FED-4130-9D53-DE2634F2E83A}"/>
    <dgm:cxn modelId="{0F6E4B13-DD41-420B-AEBE-B828FADBECC6}" srcId="{9C080319-7553-4563-A705-B8C079E60CFC}" destId="{7CAD9C2C-B571-41A9-BF55-5CBF4F139896}" srcOrd="3" destOrd="0" parTransId="{CF7A17D1-C5C6-45D7-9793-A9D5773E26A5}" sibTransId="{E3CED0CD-E26C-4987-B2FE-2457403C1483}"/>
    <dgm:cxn modelId="{C447EC68-3DAF-4278-A866-3317BCBF2484}" type="presOf" srcId="{9C080319-7553-4563-A705-B8C079E60CFC}" destId="{FBB51EE7-8771-4F67-9369-879E92114613}" srcOrd="0" destOrd="0" presId="urn:microsoft.com/office/officeart/2005/8/layout/pyramid2"/>
    <dgm:cxn modelId="{155D7038-7B34-4549-826A-5AB46101283A}" type="presOf" srcId="{E8D8CCC9-B8B4-4980-A99A-E5DBB1C1A9D0}" destId="{CE690D78-3571-43F8-9295-BF46F115DC78}" srcOrd="0" destOrd="0" presId="urn:microsoft.com/office/officeart/2005/8/layout/pyramid2"/>
    <dgm:cxn modelId="{3C461FD9-5811-4805-AE40-AA6A4E9F96D6}" type="presOf" srcId="{7CAD9C2C-B571-41A9-BF55-5CBF4F139896}" destId="{86758570-6569-413B-9D90-1CFFA1A921EE}" srcOrd="0" destOrd="0" presId="urn:microsoft.com/office/officeart/2005/8/layout/pyramid2"/>
    <dgm:cxn modelId="{34275DDE-CC80-42D8-8290-F0B91FE97BB7}" type="presParOf" srcId="{FBB51EE7-8771-4F67-9369-879E92114613}" destId="{F096C1D4-FFBC-4D96-93D8-8A6CA7D48EBF}" srcOrd="0" destOrd="0" presId="urn:microsoft.com/office/officeart/2005/8/layout/pyramid2"/>
    <dgm:cxn modelId="{8B7A5DA4-CA38-43FA-8FDC-3860171C0EA5}" type="presParOf" srcId="{FBB51EE7-8771-4F67-9369-879E92114613}" destId="{F2E66A23-8808-48F1-B271-3074F230223D}" srcOrd="1" destOrd="0" presId="urn:microsoft.com/office/officeart/2005/8/layout/pyramid2"/>
    <dgm:cxn modelId="{EFC5FDAB-A653-412E-BA38-1C98ABF452FF}" type="presParOf" srcId="{F2E66A23-8808-48F1-B271-3074F230223D}" destId="{CE690D78-3571-43F8-9295-BF46F115DC78}" srcOrd="0" destOrd="0" presId="urn:microsoft.com/office/officeart/2005/8/layout/pyramid2"/>
    <dgm:cxn modelId="{FF1FDD6F-28E3-40C1-AF0A-B9AF3C00728C}" type="presParOf" srcId="{F2E66A23-8808-48F1-B271-3074F230223D}" destId="{F41372A3-8B2A-470A-9F03-2355848CDD31}" srcOrd="1" destOrd="0" presId="urn:microsoft.com/office/officeart/2005/8/layout/pyramid2"/>
    <dgm:cxn modelId="{46AE003F-DFED-4EF8-A581-F864710A7984}" type="presParOf" srcId="{F2E66A23-8808-48F1-B271-3074F230223D}" destId="{D867C954-F585-4A43-8C3D-44209B1773E4}" srcOrd="2" destOrd="0" presId="urn:microsoft.com/office/officeart/2005/8/layout/pyramid2"/>
    <dgm:cxn modelId="{7D43B3EF-E8A4-4689-85B7-F205E5D63CC7}" type="presParOf" srcId="{F2E66A23-8808-48F1-B271-3074F230223D}" destId="{E772C1B3-8164-49C3-8A36-6B59746281AE}" srcOrd="3" destOrd="0" presId="urn:microsoft.com/office/officeart/2005/8/layout/pyramid2"/>
    <dgm:cxn modelId="{705AE20C-E6DD-4772-8CE0-1BE5612D7170}" type="presParOf" srcId="{F2E66A23-8808-48F1-B271-3074F230223D}" destId="{F9645309-F4BC-403C-BD7D-432BE4A6F556}" srcOrd="4" destOrd="0" presId="urn:microsoft.com/office/officeart/2005/8/layout/pyramid2"/>
    <dgm:cxn modelId="{99601536-BD39-41D8-8205-15206F408303}" type="presParOf" srcId="{F2E66A23-8808-48F1-B271-3074F230223D}" destId="{874C50EE-CEAA-4184-94E6-DCFB1DD05216}" srcOrd="5" destOrd="0" presId="urn:microsoft.com/office/officeart/2005/8/layout/pyramid2"/>
    <dgm:cxn modelId="{902454DC-BC19-4D1C-9B87-4672377BD210}" type="presParOf" srcId="{F2E66A23-8808-48F1-B271-3074F230223D}" destId="{86758570-6569-413B-9D90-1CFFA1A921EE}" srcOrd="6" destOrd="0" presId="urn:microsoft.com/office/officeart/2005/8/layout/pyramid2"/>
    <dgm:cxn modelId="{6A883740-AAA5-4956-B395-7C288AD7C450}" type="presParOf" srcId="{F2E66A23-8808-48F1-B271-3074F230223D}" destId="{E3CD8953-B162-4DB4-803B-309D32685B8E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24C73BE-3BA8-4E96-B6BF-FA42B47E34D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897B468-A02B-40E5-A2B0-1AE5262E465A}">
      <dgm:prSet/>
      <dgm:spPr/>
      <dgm:t>
        <a:bodyPr/>
        <a:lstStyle/>
        <a:p>
          <a:pPr algn="ctr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3.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Moddiy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texnik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ta’minotni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tashkil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br>
            <a:rPr lang="en-US" b="1" dirty="0" smtClean="0">
              <a:latin typeface="Times New Roman" pitchFamily="18" charset="0"/>
              <a:cs typeface="Times New Roman" pitchFamily="18" charset="0"/>
            </a:rPr>
          </a:b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etishning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yangi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shakllari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/>
        </a:p>
      </dgm:t>
    </dgm:pt>
    <dgm:pt modelId="{7F48772B-401C-4EEE-A998-371CD27B396B}" type="parTrans" cxnId="{961D4E0C-4E0C-447B-B4A6-3C7E1B5C4241}">
      <dgm:prSet/>
      <dgm:spPr/>
      <dgm:t>
        <a:bodyPr/>
        <a:lstStyle/>
        <a:p>
          <a:endParaRPr lang="ru-RU"/>
        </a:p>
      </dgm:t>
    </dgm:pt>
    <dgm:pt modelId="{EF0992CA-92CC-49EF-AE59-A2DB4E886C7D}" type="sibTrans" cxnId="{961D4E0C-4E0C-447B-B4A6-3C7E1B5C4241}">
      <dgm:prSet/>
      <dgm:spPr/>
      <dgm:t>
        <a:bodyPr/>
        <a:lstStyle/>
        <a:p>
          <a:endParaRPr lang="ru-RU"/>
        </a:p>
      </dgm:t>
    </dgm:pt>
    <dgm:pt modelId="{A01CEE6A-D0E7-4F99-AADD-29C10D1AC4C5}" type="pres">
      <dgm:prSet presAssocID="{824C73BE-3BA8-4E96-B6BF-FA42B47E34D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5454C65-F42F-45D3-9CE1-C8477994193F}" type="pres">
      <dgm:prSet presAssocID="{D897B468-A02B-40E5-A2B0-1AE5262E465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1D4E0C-4E0C-447B-B4A6-3C7E1B5C4241}" srcId="{824C73BE-3BA8-4E96-B6BF-FA42B47E34D1}" destId="{D897B468-A02B-40E5-A2B0-1AE5262E465A}" srcOrd="0" destOrd="0" parTransId="{7F48772B-401C-4EEE-A998-371CD27B396B}" sibTransId="{EF0992CA-92CC-49EF-AE59-A2DB4E886C7D}"/>
    <dgm:cxn modelId="{FCFCCA9F-E5DE-414E-9CE6-84FBB4DF847D}" type="presOf" srcId="{D897B468-A02B-40E5-A2B0-1AE5262E465A}" destId="{95454C65-F42F-45D3-9CE1-C8477994193F}" srcOrd="0" destOrd="0" presId="urn:microsoft.com/office/officeart/2005/8/layout/vList2"/>
    <dgm:cxn modelId="{8D440D65-C1B9-4696-BDE2-C5EE202866DD}" type="presOf" srcId="{824C73BE-3BA8-4E96-B6BF-FA42B47E34D1}" destId="{A01CEE6A-D0E7-4F99-AADD-29C10D1AC4C5}" srcOrd="0" destOrd="0" presId="urn:microsoft.com/office/officeart/2005/8/layout/vList2"/>
    <dgm:cxn modelId="{195FB121-1F19-42EA-9BBA-3D87B95C2292}" type="presParOf" srcId="{A01CEE6A-D0E7-4F99-AADD-29C10D1AC4C5}" destId="{95454C65-F42F-45D3-9CE1-C8477994193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24C35B3-67C1-4B9F-96CB-A5B7EC3A9C83}" type="doc">
      <dgm:prSet loTypeId="urn:microsoft.com/office/officeart/2005/8/layout/hList6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34D0AE7-87E0-45ED-AB1A-0841959FDDBB}">
      <dgm:prSet/>
      <dgm:spPr/>
      <dgm:t>
        <a:bodyPr/>
        <a:lstStyle/>
        <a:p>
          <a:pPr rtl="0"/>
          <a:r>
            <a:rPr lang="ru-RU" dirty="0" smtClean="0"/>
            <a:t>–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Hozirgi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paytda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	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qishloq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xo’jaligi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korxonalarini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moddiy-texnik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ta’minlashni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tashkil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etishning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dillerlik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firmalari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ulgurji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savdo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mashina-texnika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stansiyalari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texnika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ijara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punktlari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usullari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keng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yoyilib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bormoqda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/>
        </a:p>
      </dgm:t>
    </dgm:pt>
    <dgm:pt modelId="{C5F6FA6D-ED26-441B-A084-B043A786E499}" type="sibTrans" cxnId="{4E4B1F9D-5F8E-47E0-ACB1-77FE6B6F79B8}">
      <dgm:prSet/>
      <dgm:spPr/>
      <dgm:t>
        <a:bodyPr/>
        <a:lstStyle/>
        <a:p>
          <a:endParaRPr lang="ru-RU"/>
        </a:p>
      </dgm:t>
    </dgm:pt>
    <dgm:pt modelId="{13718FE3-5A61-4A8F-88CE-1EA0D3AFB741}" type="parTrans" cxnId="{4E4B1F9D-5F8E-47E0-ACB1-77FE6B6F79B8}">
      <dgm:prSet/>
      <dgm:spPr/>
      <dgm:t>
        <a:bodyPr/>
        <a:lstStyle/>
        <a:p>
          <a:endParaRPr lang="ru-RU"/>
        </a:p>
      </dgm:t>
    </dgm:pt>
    <dgm:pt modelId="{971C3436-1D40-45B5-9534-6C3A3281C089}" type="pres">
      <dgm:prSet presAssocID="{624C35B3-67C1-4B9F-96CB-A5B7EC3A9C8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4431EF-0D59-4B53-9135-A4087CD4385D}" type="pres">
      <dgm:prSet presAssocID="{634D0AE7-87E0-45ED-AB1A-0841959FDDBB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F8E99D9-AC1E-4205-AF05-6D45706CC344}" type="presOf" srcId="{624C35B3-67C1-4B9F-96CB-A5B7EC3A9C83}" destId="{971C3436-1D40-45B5-9534-6C3A3281C089}" srcOrd="0" destOrd="0" presId="urn:microsoft.com/office/officeart/2005/8/layout/hList6"/>
    <dgm:cxn modelId="{37043C8D-A5D3-4132-9C09-78142544CDEB}" type="presOf" srcId="{634D0AE7-87E0-45ED-AB1A-0841959FDDBB}" destId="{904431EF-0D59-4B53-9135-A4087CD4385D}" srcOrd="0" destOrd="0" presId="urn:microsoft.com/office/officeart/2005/8/layout/hList6"/>
    <dgm:cxn modelId="{4E4B1F9D-5F8E-47E0-ACB1-77FE6B6F79B8}" srcId="{624C35B3-67C1-4B9F-96CB-A5B7EC3A9C83}" destId="{634D0AE7-87E0-45ED-AB1A-0841959FDDBB}" srcOrd="0" destOrd="0" parTransId="{13718FE3-5A61-4A8F-88CE-1EA0D3AFB741}" sibTransId="{C5F6FA6D-ED26-441B-A084-B043A786E499}"/>
    <dgm:cxn modelId="{9986F15E-828E-499C-8C46-B9A8A6DB26F6}" type="presParOf" srcId="{971C3436-1D40-45B5-9534-6C3A3281C089}" destId="{904431EF-0D59-4B53-9135-A4087CD4385D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24C73BE-3BA8-4E96-B6BF-FA42B47E34D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897B468-A02B-40E5-A2B0-1AE5262E465A}">
      <dgm:prSet/>
      <dgm:spPr>
        <a:solidFill>
          <a:srgbClr val="FFFF00"/>
        </a:solidFill>
      </dgm:spPr>
      <dgm:t>
        <a:bodyPr/>
        <a:lstStyle/>
        <a:p>
          <a:pPr algn="ctr" rtl="0"/>
          <a:r>
            <a:rPr lang="en-US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Lizing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bu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</a:t>
          </a:r>
          <a:endParaRPr lang="ru-RU" dirty="0">
            <a:solidFill>
              <a:schemeClr val="tx1"/>
            </a:solidFill>
          </a:endParaRPr>
        </a:p>
      </dgm:t>
    </dgm:pt>
    <dgm:pt modelId="{7F48772B-401C-4EEE-A998-371CD27B396B}" type="parTrans" cxnId="{961D4E0C-4E0C-447B-B4A6-3C7E1B5C4241}">
      <dgm:prSet/>
      <dgm:spPr/>
      <dgm:t>
        <a:bodyPr/>
        <a:lstStyle/>
        <a:p>
          <a:endParaRPr lang="ru-RU"/>
        </a:p>
      </dgm:t>
    </dgm:pt>
    <dgm:pt modelId="{EF0992CA-92CC-49EF-AE59-A2DB4E886C7D}" type="sibTrans" cxnId="{961D4E0C-4E0C-447B-B4A6-3C7E1B5C4241}">
      <dgm:prSet/>
      <dgm:spPr/>
      <dgm:t>
        <a:bodyPr/>
        <a:lstStyle/>
        <a:p>
          <a:endParaRPr lang="ru-RU"/>
        </a:p>
      </dgm:t>
    </dgm:pt>
    <dgm:pt modelId="{A01CEE6A-D0E7-4F99-AADD-29C10D1AC4C5}" type="pres">
      <dgm:prSet presAssocID="{824C73BE-3BA8-4E96-B6BF-FA42B47E34D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5454C65-F42F-45D3-9CE1-C8477994193F}" type="pres">
      <dgm:prSet presAssocID="{D897B468-A02B-40E5-A2B0-1AE5262E465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1D4E0C-4E0C-447B-B4A6-3C7E1B5C4241}" srcId="{824C73BE-3BA8-4E96-B6BF-FA42B47E34D1}" destId="{D897B468-A02B-40E5-A2B0-1AE5262E465A}" srcOrd="0" destOrd="0" parTransId="{7F48772B-401C-4EEE-A998-371CD27B396B}" sibTransId="{EF0992CA-92CC-49EF-AE59-A2DB4E886C7D}"/>
    <dgm:cxn modelId="{FE86CDC9-94F1-47B5-A3E6-7827C4CC9AA3}" type="presOf" srcId="{824C73BE-3BA8-4E96-B6BF-FA42B47E34D1}" destId="{A01CEE6A-D0E7-4F99-AADD-29C10D1AC4C5}" srcOrd="0" destOrd="0" presId="urn:microsoft.com/office/officeart/2005/8/layout/vList2"/>
    <dgm:cxn modelId="{D71113DC-6C01-494D-A397-838B38AC65D9}" type="presOf" srcId="{D897B468-A02B-40E5-A2B0-1AE5262E465A}" destId="{95454C65-F42F-45D3-9CE1-C8477994193F}" srcOrd="0" destOrd="0" presId="urn:microsoft.com/office/officeart/2005/8/layout/vList2"/>
    <dgm:cxn modelId="{09FF7970-0977-4CF5-86C7-36C8A9F458F7}" type="presParOf" srcId="{A01CEE6A-D0E7-4F99-AADD-29C10D1AC4C5}" destId="{95454C65-F42F-45D3-9CE1-C8477994193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24C35B3-67C1-4B9F-96CB-A5B7EC3A9C83}" type="doc">
      <dgm:prSet loTypeId="urn:microsoft.com/office/officeart/2005/8/layout/hList6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34D0AE7-87E0-45ED-AB1A-0841959FDDBB}">
      <dgm:prSet/>
      <dgm:spPr>
        <a:solidFill>
          <a:srgbClr val="FF0000"/>
        </a:solidFill>
      </dgm:spPr>
      <dgm:t>
        <a:bodyPr/>
        <a:lstStyle/>
        <a:p>
          <a:pPr rtl="0"/>
          <a:r>
            <a:rPr lang="ru-RU" dirty="0" smtClean="0"/>
            <a:t>–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mol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mulkni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uzoq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muddatli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ijaraga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olish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sotib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olish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asosida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vaqtinchalik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foydalanishga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berish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bo’yicha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ishlarning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mulkiy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munosabatlar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majmuasidir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/>
        </a:p>
      </dgm:t>
    </dgm:pt>
    <dgm:pt modelId="{C5F6FA6D-ED26-441B-A084-B043A786E499}" type="sibTrans" cxnId="{4E4B1F9D-5F8E-47E0-ACB1-77FE6B6F79B8}">
      <dgm:prSet/>
      <dgm:spPr/>
      <dgm:t>
        <a:bodyPr/>
        <a:lstStyle/>
        <a:p>
          <a:endParaRPr lang="ru-RU"/>
        </a:p>
      </dgm:t>
    </dgm:pt>
    <dgm:pt modelId="{13718FE3-5A61-4A8F-88CE-1EA0D3AFB741}" type="parTrans" cxnId="{4E4B1F9D-5F8E-47E0-ACB1-77FE6B6F79B8}">
      <dgm:prSet/>
      <dgm:spPr/>
      <dgm:t>
        <a:bodyPr/>
        <a:lstStyle/>
        <a:p>
          <a:endParaRPr lang="ru-RU"/>
        </a:p>
      </dgm:t>
    </dgm:pt>
    <dgm:pt modelId="{971C3436-1D40-45B5-9534-6C3A3281C089}" type="pres">
      <dgm:prSet presAssocID="{624C35B3-67C1-4B9F-96CB-A5B7EC3A9C8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4431EF-0D59-4B53-9135-A4087CD4385D}" type="pres">
      <dgm:prSet presAssocID="{634D0AE7-87E0-45ED-AB1A-0841959FDDBB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F39A7F-2985-404D-99C2-0E3B942C483C}" type="presOf" srcId="{634D0AE7-87E0-45ED-AB1A-0841959FDDBB}" destId="{904431EF-0D59-4B53-9135-A4087CD4385D}" srcOrd="0" destOrd="0" presId="urn:microsoft.com/office/officeart/2005/8/layout/hList6"/>
    <dgm:cxn modelId="{4E4B1F9D-5F8E-47E0-ACB1-77FE6B6F79B8}" srcId="{624C35B3-67C1-4B9F-96CB-A5B7EC3A9C83}" destId="{634D0AE7-87E0-45ED-AB1A-0841959FDDBB}" srcOrd="0" destOrd="0" parTransId="{13718FE3-5A61-4A8F-88CE-1EA0D3AFB741}" sibTransId="{C5F6FA6D-ED26-441B-A084-B043A786E499}"/>
    <dgm:cxn modelId="{EC3CDC4E-08DD-4547-8A3A-EFA8934071F1}" type="presOf" srcId="{624C35B3-67C1-4B9F-96CB-A5B7EC3A9C83}" destId="{971C3436-1D40-45B5-9534-6C3A3281C089}" srcOrd="0" destOrd="0" presId="urn:microsoft.com/office/officeart/2005/8/layout/hList6"/>
    <dgm:cxn modelId="{510A3245-5557-4D4F-A6C3-60CE89242763}" type="presParOf" srcId="{971C3436-1D40-45B5-9534-6C3A3281C089}" destId="{904431EF-0D59-4B53-9135-A4087CD4385D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24C73BE-3BA8-4E96-B6BF-FA42B47E34D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897B468-A02B-40E5-A2B0-1AE5262E465A}">
      <dgm:prSet/>
      <dgm:spPr>
        <a:solidFill>
          <a:schemeClr val="accent3"/>
        </a:solidFill>
      </dgm:spPr>
      <dgm:t>
        <a:bodyPr/>
        <a:lstStyle/>
        <a:p>
          <a:pPr algn="ctr" rtl="0"/>
          <a:r>
            <a:rPr lang="uz-Cyrl-UZ" b="1" dirty="0" smtClean="0"/>
            <a:t>LIZING  NIMA?</a:t>
          </a:r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</a:t>
          </a:r>
          <a:endParaRPr lang="ru-RU" dirty="0">
            <a:solidFill>
              <a:schemeClr val="tx1"/>
            </a:solidFill>
          </a:endParaRPr>
        </a:p>
      </dgm:t>
    </dgm:pt>
    <dgm:pt modelId="{7F48772B-401C-4EEE-A998-371CD27B396B}" type="parTrans" cxnId="{961D4E0C-4E0C-447B-B4A6-3C7E1B5C4241}">
      <dgm:prSet/>
      <dgm:spPr/>
      <dgm:t>
        <a:bodyPr/>
        <a:lstStyle/>
        <a:p>
          <a:endParaRPr lang="ru-RU"/>
        </a:p>
      </dgm:t>
    </dgm:pt>
    <dgm:pt modelId="{EF0992CA-92CC-49EF-AE59-A2DB4E886C7D}" type="sibTrans" cxnId="{961D4E0C-4E0C-447B-B4A6-3C7E1B5C4241}">
      <dgm:prSet/>
      <dgm:spPr/>
      <dgm:t>
        <a:bodyPr/>
        <a:lstStyle/>
        <a:p>
          <a:endParaRPr lang="ru-RU"/>
        </a:p>
      </dgm:t>
    </dgm:pt>
    <dgm:pt modelId="{A01CEE6A-D0E7-4F99-AADD-29C10D1AC4C5}" type="pres">
      <dgm:prSet presAssocID="{824C73BE-3BA8-4E96-B6BF-FA42B47E34D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5454C65-F42F-45D3-9CE1-C8477994193F}" type="pres">
      <dgm:prSet presAssocID="{D897B468-A02B-40E5-A2B0-1AE5262E465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1D4E0C-4E0C-447B-B4A6-3C7E1B5C4241}" srcId="{824C73BE-3BA8-4E96-B6BF-FA42B47E34D1}" destId="{D897B468-A02B-40E5-A2B0-1AE5262E465A}" srcOrd="0" destOrd="0" parTransId="{7F48772B-401C-4EEE-A998-371CD27B396B}" sibTransId="{EF0992CA-92CC-49EF-AE59-A2DB4E886C7D}"/>
    <dgm:cxn modelId="{266EA929-3A70-416B-AA0D-708467673AA0}" type="presOf" srcId="{D897B468-A02B-40E5-A2B0-1AE5262E465A}" destId="{95454C65-F42F-45D3-9CE1-C8477994193F}" srcOrd="0" destOrd="0" presId="urn:microsoft.com/office/officeart/2005/8/layout/vList2"/>
    <dgm:cxn modelId="{D6AF9AD9-282D-46DC-99EF-616B587666A4}" type="presOf" srcId="{824C73BE-3BA8-4E96-B6BF-FA42B47E34D1}" destId="{A01CEE6A-D0E7-4F99-AADD-29C10D1AC4C5}" srcOrd="0" destOrd="0" presId="urn:microsoft.com/office/officeart/2005/8/layout/vList2"/>
    <dgm:cxn modelId="{D48B520B-F29A-4E9B-B96D-C9A75F341818}" type="presParOf" srcId="{A01CEE6A-D0E7-4F99-AADD-29C10D1AC4C5}" destId="{95454C65-F42F-45D3-9CE1-C8477994193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24C35B3-67C1-4B9F-96CB-A5B7EC3A9C83}" type="doc">
      <dgm:prSet loTypeId="urn:microsoft.com/office/officeart/2005/8/layout/hList6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34D0AE7-87E0-45ED-AB1A-0841959FDDBB}">
      <dgm:prSet/>
      <dgm:spPr>
        <a:solidFill>
          <a:srgbClr val="00B0F0"/>
        </a:solidFill>
      </dgm:spPr>
      <dgm:t>
        <a:bodyPr/>
        <a:lstStyle/>
        <a:p>
          <a:pPr rtl="0"/>
          <a:r>
            <a:rPr lang="en-US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en-US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Lizing</a:t>
          </a:r>
          <a:r>
            <a:rPr lang="uz-Cyrl-UZ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uz-Cyrl-UZ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-</a:t>
          </a:r>
          <a:r>
            <a:rPr lang="uz-Cyrl-UZ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bu moliyaviy ijaraning alohida turi bo’lib, unda bir taraf (lizingberuvchi)  ikkinchi tarafning (lizingoluvchining) topshirig’iga binoan uchinchi tarafdan (sotuvchidan) lizing shartnomasida shartlashilgan mol-mulkni (lizing obyektini) mulk qilib oladi va uni lizingoluvchiga shu shartnomada belgilangan shartlarda haq evaziga egalik qilish va foydalanish uchun o’n ikki oydan ortiq muddatga beradi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/>
        </a:p>
      </dgm:t>
    </dgm:pt>
    <dgm:pt modelId="{C5F6FA6D-ED26-441B-A084-B043A786E499}" type="sibTrans" cxnId="{4E4B1F9D-5F8E-47E0-ACB1-77FE6B6F79B8}">
      <dgm:prSet/>
      <dgm:spPr/>
      <dgm:t>
        <a:bodyPr/>
        <a:lstStyle/>
        <a:p>
          <a:endParaRPr lang="ru-RU"/>
        </a:p>
      </dgm:t>
    </dgm:pt>
    <dgm:pt modelId="{13718FE3-5A61-4A8F-88CE-1EA0D3AFB741}" type="parTrans" cxnId="{4E4B1F9D-5F8E-47E0-ACB1-77FE6B6F79B8}">
      <dgm:prSet/>
      <dgm:spPr/>
      <dgm:t>
        <a:bodyPr/>
        <a:lstStyle/>
        <a:p>
          <a:endParaRPr lang="ru-RU"/>
        </a:p>
      </dgm:t>
    </dgm:pt>
    <dgm:pt modelId="{971C3436-1D40-45B5-9534-6C3A3281C089}" type="pres">
      <dgm:prSet presAssocID="{624C35B3-67C1-4B9F-96CB-A5B7EC3A9C8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4431EF-0D59-4B53-9135-A4087CD4385D}" type="pres">
      <dgm:prSet presAssocID="{634D0AE7-87E0-45ED-AB1A-0841959FDDBB}" presName="node" presStyleLbl="node1" presStyleIdx="0" presStyleCnt="1" custLinFactNeighborX="1001" custLinFactNeighborY="6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50B540-7C33-4424-AA52-EC79AE10F3A8}" type="presOf" srcId="{624C35B3-67C1-4B9F-96CB-A5B7EC3A9C83}" destId="{971C3436-1D40-45B5-9534-6C3A3281C089}" srcOrd="0" destOrd="0" presId="urn:microsoft.com/office/officeart/2005/8/layout/hList6"/>
    <dgm:cxn modelId="{A6AD579E-0F17-4FF4-9A4D-A6300AA78CAC}" type="presOf" srcId="{634D0AE7-87E0-45ED-AB1A-0841959FDDBB}" destId="{904431EF-0D59-4B53-9135-A4087CD4385D}" srcOrd="0" destOrd="0" presId="urn:microsoft.com/office/officeart/2005/8/layout/hList6"/>
    <dgm:cxn modelId="{4E4B1F9D-5F8E-47E0-ACB1-77FE6B6F79B8}" srcId="{624C35B3-67C1-4B9F-96CB-A5B7EC3A9C83}" destId="{634D0AE7-87E0-45ED-AB1A-0841959FDDBB}" srcOrd="0" destOrd="0" parTransId="{13718FE3-5A61-4A8F-88CE-1EA0D3AFB741}" sibTransId="{C5F6FA6D-ED26-441B-A084-B043A786E499}"/>
    <dgm:cxn modelId="{E2BA5BB8-E296-4FA2-8068-8A367BC30EFF}" type="presParOf" srcId="{971C3436-1D40-45B5-9534-6C3A3281C089}" destId="{904431EF-0D59-4B53-9135-A4087CD4385D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24C73BE-3BA8-4E96-B6BF-FA42B47E34D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897B468-A02B-40E5-A2B0-1AE5262E465A}">
      <dgm:prSet/>
      <dgm:spPr>
        <a:solidFill>
          <a:srgbClr val="FFFF00"/>
        </a:solidFill>
      </dgm:spPr>
      <dgm:t>
        <a:bodyPr/>
        <a:lstStyle/>
        <a:p>
          <a:pPr algn="ctr" rtl="0"/>
          <a:r>
            <a:rPr lang="uz-Cyrl-UZ" b="1" dirty="0" smtClean="0">
              <a:solidFill>
                <a:schemeClr val="tx1"/>
              </a:solidFill>
            </a:rPr>
            <a:t>Lizing oluvchining huquqlari</a:t>
          </a:r>
          <a:endParaRPr lang="ru-RU" dirty="0">
            <a:solidFill>
              <a:schemeClr val="tx1"/>
            </a:solidFill>
          </a:endParaRPr>
        </a:p>
      </dgm:t>
    </dgm:pt>
    <dgm:pt modelId="{7F48772B-401C-4EEE-A998-371CD27B396B}" type="parTrans" cxnId="{961D4E0C-4E0C-447B-B4A6-3C7E1B5C4241}">
      <dgm:prSet/>
      <dgm:spPr/>
      <dgm:t>
        <a:bodyPr/>
        <a:lstStyle/>
        <a:p>
          <a:endParaRPr lang="ru-RU"/>
        </a:p>
      </dgm:t>
    </dgm:pt>
    <dgm:pt modelId="{EF0992CA-92CC-49EF-AE59-A2DB4E886C7D}" type="sibTrans" cxnId="{961D4E0C-4E0C-447B-B4A6-3C7E1B5C4241}">
      <dgm:prSet/>
      <dgm:spPr/>
      <dgm:t>
        <a:bodyPr/>
        <a:lstStyle/>
        <a:p>
          <a:endParaRPr lang="ru-RU"/>
        </a:p>
      </dgm:t>
    </dgm:pt>
    <dgm:pt modelId="{A01CEE6A-D0E7-4F99-AADD-29C10D1AC4C5}" type="pres">
      <dgm:prSet presAssocID="{824C73BE-3BA8-4E96-B6BF-FA42B47E34D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5454C65-F42F-45D3-9CE1-C8477994193F}" type="pres">
      <dgm:prSet presAssocID="{D897B468-A02B-40E5-A2B0-1AE5262E465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1D4E0C-4E0C-447B-B4A6-3C7E1B5C4241}" srcId="{824C73BE-3BA8-4E96-B6BF-FA42B47E34D1}" destId="{D897B468-A02B-40E5-A2B0-1AE5262E465A}" srcOrd="0" destOrd="0" parTransId="{7F48772B-401C-4EEE-A998-371CD27B396B}" sibTransId="{EF0992CA-92CC-49EF-AE59-A2DB4E886C7D}"/>
    <dgm:cxn modelId="{E80C494B-2DFC-4464-9E3F-740F415E103D}" type="presOf" srcId="{824C73BE-3BA8-4E96-B6BF-FA42B47E34D1}" destId="{A01CEE6A-D0E7-4F99-AADD-29C10D1AC4C5}" srcOrd="0" destOrd="0" presId="urn:microsoft.com/office/officeart/2005/8/layout/vList2"/>
    <dgm:cxn modelId="{CA9F4EB2-A03E-4CEA-8889-2BA99248ADC0}" type="presOf" srcId="{D897B468-A02B-40E5-A2B0-1AE5262E465A}" destId="{95454C65-F42F-45D3-9CE1-C8477994193F}" srcOrd="0" destOrd="0" presId="urn:microsoft.com/office/officeart/2005/8/layout/vList2"/>
    <dgm:cxn modelId="{F05729FF-E950-48CE-A7E9-5F7F18EAD4A1}" type="presParOf" srcId="{A01CEE6A-D0E7-4F99-AADD-29C10D1AC4C5}" destId="{95454C65-F42F-45D3-9CE1-C8477994193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24C35B3-67C1-4B9F-96CB-A5B7EC3A9C83}" type="doc">
      <dgm:prSet loTypeId="urn:microsoft.com/office/officeart/2005/8/layout/hList6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34D0AE7-87E0-45ED-AB1A-0841959FDDBB}">
      <dgm:prSet custT="1"/>
      <dgm:spPr>
        <a:solidFill>
          <a:srgbClr val="FF0000"/>
        </a:solidFill>
      </dgm:spPr>
      <dgm:t>
        <a:bodyPr/>
        <a:lstStyle/>
        <a:p>
          <a:pPr rtl="0"/>
          <a:r>
            <a:rPr lang="uz-Cyrl-UZ" sz="1700" b="1" dirty="0" smtClean="0"/>
            <a:t>- </a:t>
          </a:r>
          <a:r>
            <a:rPr lang="uz-Cyrl-UZ" sz="1800" b="1" dirty="0" smtClean="0">
              <a:latin typeface="Times New Roman" pitchFamily="18" charset="0"/>
              <a:cs typeface="Times New Roman" pitchFamily="18" charset="0"/>
            </a:rPr>
            <a:t>Lizing beruvchidan shartnoma shartlarini  lozim darajada bajarilishini talab qilish; </a:t>
          </a:r>
          <a:endParaRPr lang="ru-RU" sz="1800" dirty="0" smtClean="0">
            <a:latin typeface="Times New Roman" pitchFamily="18" charset="0"/>
            <a:cs typeface="Times New Roman" pitchFamily="18" charset="0"/>
          </a:endParaRPr>
        </a:p>
        <a:p>
          <a:r>
            <a:rPr lang="uz-Cyrl-UZ" sz="1800" b="1" dirty="0" smtClean="0">
              <a:latin typeface="Times New Roman" pitchFamily="18" charset="0"/>
              <a:cs typeface="Times New Roman" pitchFamily="18" charset="0"/>
            </a:rPr>
            <a:t>- Texnika shartnomada kelishilgan muddatda yetkazib berilmagan, to’liq yetkazib berilmagan, yetkazib berish muddati o’tkazib yuborilgan bo’lsa yetkazib beriladigan Texnikadan voz kechish va lizing shartnomasining bekor qilinishini talab etish.</a:t>
          </a:r>
          <a:endParaRPr lang="ru-RU" sz="1800" dirty="0" smtClean="0">
            <a:latin typeface="Times New Roman" pitchFamily="18" charset="0"/>
            <a:cs typeface="Times New Roman" pitchFamily="18" charset="0"/>
          </a:endParaRPr>
        </a:p>
        <a:p>
          <a:r>
            <a:rPr lang="uz-Cyrl-UZ" sz="1800" b="1" dirty="0" smtClean="0">
              <a:latin typeface="Times New Roman" pitchFamily="18" charset="0"/>
              <a:cs typeface="Times New Roman" pitchFamily="18" charset="0"/>
            </a:rPr>
            <a:t>- Lizing beruvchi va Sotuvchi (zavod) o’rtasida tuzilgan oldi-sotdi shartnomasidan kelib chiquvchi talablarni, jumladan Texnikaning sifati, butligi, kafolatli ta’mirlanishi va yetkazib berish muddati xususida Sotuvchiga talablar qo’yish.</a:t>
          </a:r>
          <a:endParaRPr lang="ru-RU" sz="1800" dirty="0" smtClean="0">
            <a:latin typeface="Times New Roman" pitchFamily="18" charset="0"/>
            <a:cs typeface="Times New Roman" pitchFamily="18" charset="0"/>
          </a:endParaRPr>
        </a:p>
        <a:p>
          <a:r>
            <a:rPr lang="uz-Cyrl-UZ" sz="1800" b="1" dirty="0" smtClean="0">
              <a:latin typeface="Times New Roman" pitchFamily="18" charset="0"/>
              <a:cs typeface="Times New Roman" pitchFamily="18" charset="0"/>
            </a:rPr>
            <a:t>- Lizing muddati mobaynida Texnikadan foydalanish va unga egalik qilish.</a:t>
          </a:r>
          <a:endParaRPr lang="ru-RU" sz="1800" dirty="0" smtClean="0">
            <a:latin typeface="Times New Roman" pitchFamily="18" charset="0"/>
            <a:cs typeface="Times New Roman" pitchFamily="18" charset="0"/>
          </a:endParaRPr>
        </a:p>
        <a:p>
          <a:r>
            <a:rPr lang="uz-Cyrl-UZ" sz="1800" b="1" dirty="0" smtClean="0">
              <a:latin typeface="Times New Roman" pitchFamily="18" charset="0"/>
              <a:cs typeface="Times New Roman" pitchFamily="18" charset="0"/>
            </a:rPr>
            <a:t>- Shartnomada belgilangan lizing to’lovlari to’liq to’langanidan so’ng, Texnikani mulk sifatida qabul qilib  olish.</a:t>
          </a:r>
          <a:endParaRPr lang="ru-RU" sz="1800" dirty="0" smtClean="0">
            <a:latin typeface="Times New Roman" pitchFamily="18" charset="0"/>
            <a:cs typeface="Times New Roman" pitchFamily="18" charset="0"/>
          </a:endParaRPr>
        </a:p>
        <a:p>
          <a:pPr rtl="0"/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C5F6FA6D-ED26-441B-A084-B043A786E499}" type="sibTrans" cxnId="{4E4B1F9D-5F8E-47E0-ACB1-77FE6B6F79B8}">
      <dgm:prSet/>
      <dgm:spPr/>
      <dgm:t>
        <a:bodyPr/>
        <a:lstStyle/>
        <a:p>
          <a:endParaRPr lang="ru-RU"/>
        </a:p>
      </dgm:t>
    </dgm:pt>
    <dgm:pt modelId="{13718FE3-5A61-4A8F-88CE-1EA0D3AFB741}" type="parTrans" cxnId="{4E4B1F9D-5F8E-47E0-ACB1-77FE6B6F79B8}">
      <dgm:prSet/>
      <dgm:spPr/>
      <dgm:t>
        <a:bodyPr/>
        <a:lstStyle/>
        <a:p>
          <a:endParaRPr lang="ru-RU"/>
        </a:p>
      </dgm:t>
    </dgm:pt>
    <dgm:pt modelId="{971C3436-1D40-45B5-9534-6C3A3281C089}" type="pres">
      <dgm:prSet presAssocID="{624C35B3-67C1-4B9F-96CB-A5B7EC3A9C8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4431EF-0D59-4B53-9135-A4087CD4385D}" type="pres">
      <dgm:prSet presAssocID="{634D0AE7-87E0-45ED-AB1A-0841959FDDBB}" presName="node" presStyleLbl="node1" presStyleIdx="0" presStyleCnt="1" custLinFactNeighborX="-799" custLinFactNeighborY="-69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1674294-19FA-403C-98E1-0687FC078A94}" type="presOf" srcId="{624C35B3-67C1-4B9F-96CB-A5B7EC3A9C83}" destId="{971C3436-1D40-45B5-9534-6C3A3281C089}" srcOrd="0" destOrd="0" presId="urn:microsoft.com/office/officeart/2005/8/layout/hList6"/>
    <dgm:cxn modelId="{4E4B1F9D-5F8E-47E0-ACB1-77FE6B6F79B8}" srcId="{624C35B3-67C1-4B9F-96CB-A5B7EC3A9C83}" destId="{634D0AE7-87E0-45ED-AB1A-0841959FDDBB}" srcOrd="0" destOrd="0" parTransId="{13718FE3-5A61-4A8F-88CE-1EA0D3AFB741}" sibTransId="{C5F6FA6D-ED26-441B-A084-B043A786E499}"/>
    <dgm:cxn modelId="{84A09B4A-B7FB-4C0A-8C75-D6F30A819787}" type="presOf" srcId="{634D0AE7-87E0-45ED-AB1A-0841959FDDBB}" destId="{904431EF-0D59-4B53-9135-A4087CD4385D}" srcOrd="0" destOrd="0" presId="urn:microsoft.com/office/officeart/2005/8/layout/hList6"/>
    <dgm:cxn modelId="{FF6E0D75-0096-4C4E-964F-ED73BE55DED4}" type="presParOf" srcId="{971C3436-1D40-45B5-9534-6C3A3281C089}" destId="{904431EF-0D59-4B53-9135-A4087CD4385D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24C73BE-3BA8-4E96-B6BF-FA42B47E34D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897B468-A02B-40E5-A2B0-1AE5262E465A}">
      <dgm:prSet/>
      <dgm:spPr>
        <a:solidFill>
          <a:srgbClr val="FFFF00"/>
        </a:solidFill>
      </dgm:spPr>
      <dgm:t>
        <a:bodyPr/>
        <a:lstStyle/>
        <a:p>
          <a:pPr algn="ctr" rtl="0"/>
          <a:r>
            <a:rPr lang="uz-Cyrl-UZ" b="1" dirty="0" smtClean="0">
              <a:solidFill>
                <a:schemeClr val="tx1"/>
              </a:solidFill>
            </a:rPr>
            <a:t>Lizing beruvchining majburiyatlari:</a:t>
          </a:r>
          <a:endParaRPr lang="ru-RU" dirty="0">
            <a:solidFill>
              <a:schemeClr val="tx1"/>
            </a:solidFill>
          </a:endParaRPr>
        </a:p>
      </dgm:t>
    </dgm:pt>
    <dgm:pt modelId="{7F48772B-401C-4EEE-A998-371CD27B396B}" type="parTrans" cxnId="{961D4E0C-4E0C-447B-B4A6-3C7E1B5C4241}">
      <dgm:prSet/>
      <dgm:spPr/>
      <dgm:t>
        <a:bodyPr/>
        <a:lstStyle/>
        <a:p>
          <a:endParaRPr lang="ru-RU"/>
        </a:p>
      </dgm:t>
    </dgm:pt>
    <dgm:pt modelId="{EF0992CA-92CC-49EF-AE59-A2DB4E886C7D}" type="sibTrans" cxnId="{961D4E0C-4E0C-447B-B4A6-3C7E1B5C4241}">
      <dgm:prSet/>
      <dgm:spPr/>
      <dgm:t>
        <a:bodyPr/>
        <a:lstStyle/>
        <a:p>
          <a:endParaRPr lang="ru-RU"/>
        </a:p>
      </dgm:t>
    </dgm:pt>
    <dgm:pt modelId="{A01CEE6A-D0E7-4F99-AADD-29C10D1AC4C5}" type="pres">
      <dgm:prSet presAssocID="{824C73BE-3BA8-4E96-B6BF-FA42B47E34D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5454C65-F42F-45D3-9CE1-C8477994193F}" type="pres">
      <dgm:prSet presAssocID="{D897B468-A02B-40E5-A2B0-1AE5262E465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1D4E0C-4E0C-447B-B4A6-3C7E1B5C4241}" srcId="{824C73BE-3BA8-4E96-B6BF-FA42B47E34D1}" destId="{D897B468-A02B-40E5-A2B0-1AE5262E465A}" srcOrd="0" destOrd="0" parTransId="{7F48772B-401C-4EEE-A998-371CD27B396B}" sibTransId="{EF0992CA-92CC-49EF-AE59-A2DB4E886C7D}"/>
    <dgm:cxn modelId="{50B8575A-75E5-4CD5-BE97-A4E98EB42E7A}" type="presOf" srcId="{824C73BE-3BA8-4E96-B6BF-FA42B47E34D1}" destId="{A01CEE6A-D0E7-4F99-AADD-29C10D1AC4C5}" srcOrd="0" destOrd="0" presId="urn:microsoft.com/office/officeart/2005/8/layout/vList2"/>
    <dgm:cxn modelId="{EE4BBE14-54B8-4829-817C-AFED157E790B}" type="presOf" srcId="{D897B468-A02B-40E5-A2B0-1AE5262E465A}" destId="{95454C65-F42F-45D3-9CE1-C8477994193F}" srcOrd="0" destOrd="0" presId="urn:microsoft.com/office/officeart/2005/8/layout/vList2"/>
    <dgm:cxn modelId="{489898A1-9C75-42DF-ACB9-EADB9D5E05AC}" type="presParOf" srcId="{A01CEE6A-D0E7-4F99-AADD-29C10D1AC4C5}" destId="{95454C65-F42F-45D3-9CE1-C8477994193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24C35B3-67C1-4B9F-96CB-A5B7EC3A9C83}" type="doc">
      <dgm:prSet loTypeId="urn:microsoft.com/office/officeart/2005/8/layout/hList6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34D0AE7-87E0-45ED-AB1A-0841959FDDBB}">
      <dgm:prSet custT="1"/>
      <dgm:spPr>
        <a:solidFill>
          <a:srgbClr val="FF0000"/>
        </a:solidFill>
      </dgm:spPr>
      <dgm:t>
        <a:bodyPr/>
        <a:lstStyle/>
        <a:p>
          <a:pPr rtl="0"/>
          <a:r>
            <a:rPr lang="uz-Cyrl-UZ" sz="1700" b="1" dirty="0" smtClean="0"/>
            <a:t>- </a:t>
          </a:r>
          <a:r>
            <a:rPr lang="uz-Cyrl-UZ" sz="2400" b="1" dirty="0" smtClean="0">
              <a:latin typeface="Times New Roman" pitchFamily="18" charset="0"/>
              <a:cs typeface="Times New Roman" pitchFamily="18" charset="0"/>
            </a:rPr>
            <a:t>Texnika</a:t>
          </a:r>
          <a:r>
            <a:rPr lang="uk-UA" sz="2400" b="1" dirty="0" err="1" smtClean="0">
              <a:latin typeface="Times New Roman" pitchFamily="18" charset="0"/>
              <a:cs typeface="Times New Roman" pitchFamily="18" charset="0"/>
            </a:rPr>
            <a:t>ni</a:t>
          </a:r>
          <a:r>
            <a:rPr lang="uk-UA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k-UA" sz="2400" b="1" dirty="0" err="1" smtClean="0">
              <a:latin typeface="Times New Roman" pitchFamily="18" charset="0"/>
              <a:cs typeface="Times New Roman" pitchFamily="18" charset="0"/>
            </a:rPr>
            <a:t>sotib</a:t>
          </a:r>
          <a:r>
            <a:rPr lang="uk-UA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k-UA" sz="2400" b="1" dirty="0" err="1" smtClean="0">
              <a:latin typeface="Times New Roman" pitchFamily="18" charset="0"/>
              <a:cs typeface="Times New Roman" pitchFamily="18" charset="0"/>
            </a:rPr>
            <a:t>olish</a:t>
          </a:r>
          <a:r>
            <a:rPr lang="uk-UA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400" b="1" dirty="0" smtClean="0">
              <a:latin typeface="Times New Roman" pitchFamily="18" charset="0"/>
              <a:cs typeface="Times New Roman" pitchFamily="18" charset="0"/>
            </a:rPr>
            <a:t>va uni </a:t>
          </a:r>
          <a:r>
            <a:rPr lang="uk-UA" sz="2400" b="1" dirty="0" smtClean="0">
              <a:latin typeface="Times New Roman" pitchFamily="18" charset="0"/>
              <a:cs typeface="Times New Roman" pitchFamily="18" charset="0"/>
            </a:rPr>
            <a:t>L</a:t>
          </a:r>
          <a:r>
            <a:rPr lang="uz-Cyrl-UZ" sz="2400" b="1" dirty="0" smtClean="0">
              <a:latin typeface="Times New Roman" pitchFamily="18" charset="0"/>
              <a:cs typeface="Times New Roman" pitchFamily="18" charset="0"/>
            </a:rPr>
            <a:t>izing oluvchiga </a:t>
          </a:r>
          <a:r>
            <a:rPr lang="uk-UA" sz="2400" b="1" dirty="0" err="1" smtClean="0">
              <a:latin typeface="Times New Roman" pitchFamily="18" charset="0"/>
              <a:cs typeface="Times New Roman" pitchFamily="18" charset="0"/>
            </a:rPr>
            <a:t>shartnomada</a:t>
          </a:r>
          <a:r>
            <a:rPr lang="uk-UA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k-UA" sz="2400" b="1" dirty="0" err="1" smtClean="0">
              <a:latin typeface="Times New Roman" pitchFamily="18" charset="0"/>
              <a:cs typeface="Times New Roman" pitchFamily="18" charset="0"/>
            </a:rPr>
            <a:t>belgilangan</a:t>
          </a:r>
          <a:r>
            <a:rPr lang="uk-UA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k-UA" sz="2400" b="1" dirty="0" err="1" smtClean="0">
              <a:latin typeface="Times New Roman" pitchFamily="18" charset="0"/>
              <a:cs typeface="Times New Roman" pitchFamily="18" charset="0"/>
            </a:rPr>
            <a:t>muddatlarda</a:t>
          </a:r>
          <a:r>
            <a:rPr lang="uk-UA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k-UA" sz="2400" b="1" dirty="0" err="1" smtClean="0">
              <a:latin typeface="Times New Roman" pitchFamily="18" charset="0"/>
              <a:cs typeface="Times New Roman" pitchFamily="18" charset="0"/>
            </a:rPr>
            <a:t>topshirish</a:t>
          </a:r>
          <a:r>
            <a:rPr lang="uz-Cyrl-UZ" sz="24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dirty="0" smtClean="0">
            <a:latin typeface="Times New Roman" pitchFamily="18" charset="0"/>
            <a:cs typeface="Times New Roman" pitchFamily="18" charset="0"/>
          </a:endParaRPr>
        </a:p>
        <a:p>
          <a:r>
            <a:rPr lang="uz-Cyrl-UZ" sz="2400" b="1" dirty="0" smtClean="0">
              <a:latin typeface="Times New Roman" pitchFamily="18" charset="0"/>
              <a:cs typeface="Times New Roman" pitchFamily="18" charset="0"/>
            </a:rPr>
            <a:t>- Texnikani lizingga berilishi to’g’risida Sotuvchiga ma’lum qilish.</a:t>
          </a:r>
          <a:endParaRPr lang="ru-RU" sz="2400" dirty="0" smtClean="0">
            <a:latin typeface="Times New Roman" pitchFamily="18" charset="0"/>
            <a:cs typeface="Times New Roman" pitchFamily="18" charset="0"/>
          </a:endParaRPr>
        </a:p>
        <a:p>
          <a:r>
            <a:rPr lang="uz-Cyrl-UZ" sz="2400" b="1" dirty="0" smtClean="0">
              <a:latin typeface="Times New Roman" pitchFamily="18" charset="0"/>
              <a:cs typeface="Times New Roman" pitchFamily="18" charset="0"/>
            </a:rPr>
            <a:t>- Texnikaning sifati va butligi, kafolatli ta’mirlanishi xususida Ishlab chiqaruvchiga, topshirish muddati xususida Sotuvchiga talablar qo’yishda Lizing oluvchiga yordam berish.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C5F6FA6D-ED26-441B-A084-B043A786E499}" type="sibTrans" cxnId="{4E4B1F9D-5F8E-47E0-ACB1-77FE6B6F79B8}">
      <dgm:prSet/>
      <dgm:spPr/>
      <dgm:t>
        <a:bodyPr/>
        <a:lstStyle/>
        <a:p>
          <a:endParaRPr lang="ru-RU"/>
        </a:p>
      </dgm:t>
    </dgm:pt>
    <dgm:pt modelId="{13718FE3-5A61-4A8F-88CE-1EA0D3AFB741}" type="parTrans" cxnId="{4E4B1F9D-5F8E-47E0-ACB1-77FE6B6F79B8}">
      <dgm:prSet/>
      <dgm:spPr/>
      <dgm:t>
        <a:bodyPr/>
        <a:lstStyle/>
        <a:p>
          <a:endParaRPr lang="ru-RU"/>
        </a:p>
      </dgm:t>
    </dgm:pt>
    <dgm:pt modelId="{971C3436-1D40-45B5-9534-6C3A3281C089}" type="pres">
      <dgm:prSet presAssocID="{624C35B3-67C1-4B9F-96CB-A5B7EC3A9C8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4431EF-0D59-4B53-9135-A4087CD4385D}" type="pres">
      <dgm:prSet presAssocID="{634D0AE7-87E0-45ED-AB1A-0841959FDDBB}" presName="node" presStyleLbl="node1" presStyleIdx="0" presStyleCnt="1" custLinFactNeighborX="-799" custLinFactNeighborY="-69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519BDF-2067-4996-B58C-7E6775E53E31}" type="presOf" srcId="{634D0AE7-87E0-45ED-AB1A-0841959FDDBB}" destId="{904431EF-0D59-4B53-9135-A4087CD4385D}" srcOrd="0" destOrd="0" presId="urn:microsoft.com/office/officeart/2005/8/layout/hList6"/>
    <dgm:cxn modelId="{4E4B1F9D-5F8E-47E0-ACB1-77FE6B6F79B8}" srcId="{624C35B3-67C1-4B9F-96CB-A5B7EC3A9C83}" destId="{634D0AE7-87E0-45ED-AB1A-0841959FDDBB}" srcOrd="0" destOrd="0" parTransId="{13718FE3-5A61-4A8F-88CE-1EA0D3AFB741}" sibTransId="{C5F6FA6D-ED26-441B-A084-B043A786E499}"/>
    <dgm:cxn modelId="{5356A39C-B0EC-444C-A003-E9B5AB970F88}" type="presOf" srcId="{624C35B3-67C1-4B9F-96CB-A5B7EC3A9C83}" destId="{971C3436-1D40-45B5-9534-6C3A3281C089}" srcOrd="0" destOrd="0" presId="urn:microsoft.com/office/officeart/2005/8/layout/hList6"/>
    <dgm:cxn modelId="{84A19EDC-7B2E-49F9-AE69-ED9E14403615}" type="presParOf" srcId="{971C3436-1D40-45B5-9534-6C3A3281C089}" destId="{904431EF-0D59-4B53-9135-A4087CD4385D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D3D5078-955E-4317-9EC3-FE88F4783AC8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162A8AB-1324-4483-B8D4-FDBDAF001BE0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uz-Cyrl-UZ" sz="400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Лизинг шартлари:</a:t>
          </a:r>
          <a:endParaRPr lang="ru-RU" sz="400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gm:t>
    </dgm:pt>
    <dgm:pt modelId="{D429EA12-D7EA-494E-B608-C0C5D86376A7}" type="parTrans" cxnId="{4E3012C9-1D02-40F8-A16A-2CA3D18F3E7A}">
      <dgm:prSet/>
      <dgm:spPr/>
      <dgm:t>
        <a:bodyPr/>
        <a:lstStyle/>
        <a:p>
          <a:endParaRPr lang="ru-RU"/>
        </a:p>
      </dgm:t>
    </dgm:pt>
    <dgm:pt modelId="{F70F57FE-DD9F-4FCA-A974-0002E9A3C7D4}" type="sibTrans" cxnId="{4E3012C9-1D02-40F8-A16A-2CA3D18F3E7A}">
      <dgm:prSet/>
      <dgm:spPr/>
      <dgm:t>
        <a:bodyPr/>
        <a:lstStyle/>
        <a:p>
          <a:endParaRPr lang="ru-RU"/>
        </a:p>
      </dgm:t>
    </dgm:pt>
    <dgm:pt modelId="{0DF4CD34-02D9-4B34-AAFA-5F16E0C3A2AD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uz-Cyrl-UZ" sz="200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Тракторлар ва комбайнлар учун</a:t>
          </a:r>
          <a:endParaRPr lang="ru-RU" sz="200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gm:t>
    </dgm:pt>
    <dgm:pt modelId="{50E7EA14-5C4D-415C-8075-F1489FB98F11}" type="parTrans" cxnId="{ACF8995A-6B8F-45F8-918B-7573AC3073EB}">
      <dgm:prSet/>
      <dgm:spPr/>
      <dgm:t>
        <a:bodyPr/>
        <a:lstStyle/>
        <a:p>
          <a:endParaRPr lang="ru-RU"/>
        </a:p>
      </dgm:t>
    </dgm:pt>
    <dgm:pt modelId="{BDBE96C0-E609-4F0F-A945-661D2DB142FD}" type="sibTrans" cxnId="{ACF8995A-6B8F-45F8-918B-7573AC3073EB}">
      <dgm:prSet/>
      <dgm:spPr/>
      <dgm:t>
        <a:bodyPr/>
        <a:lstStyle/>
        <a:p>
          <a:endParaRPr lang="ru-RU"/>
        </a:p>
      </dgm:t>
    </dgm:pt>
    <dgm:pt modelId="{A4A0C3F8-B911-422F-A4A2-129CE572C751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uz-Cyrl-UZ" sz="1600" b="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Аванс – техника қиймати-нинг 15% миқдорида</a:t>
          </a:r>
          <a:endParaRPr lang="ru-RU" sz="1600" b="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gm:t>
    </dgm:pt>
    <dgm:pt modelId="{3773C1BB-121D-4518-AA19-9C35026130D9}" type="parTrans" cxnId="{CAD00676-F4DF-47BC-B9B4-C8F882F49440}">
      <dgm:prSet/>
      <dgm:spPr/>
      <dgm:t>
        <a:bodyPr/>
        <a:lstStyle/>
        <a:p>
          <a:endParaRPr lang="ru-RU"/>
        </a:p>
      </dgm:t>
    </dgm:pt>
    <dgm:pt modelId="{501752E7-4D91-4E55-8429-3A7A583F6674}" type="sibTrans" cxnId="{CAD00676-F4DF-47BC-B9B4-C8F882F49440}">
      <dgm:prSet/>
      <dgm:spPr/>
      <dgm:t>
        <a:bodyPr/>
        <a:lstStyle/>
        <a:p>
          <a:endParaRPr lang="ru-RU"/>
        </a:p>
      </dgm:t>
    </dgm:pt>
    <dgm:pt modelId="{DC0EBF78-0D22-4C27-BE0F-D85C618E1CFA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uz-Cyrl-UZ" sz="1600" b="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Лизинг муддати – </a:t>
          </a:r>
        </a:p>
        <a:p>
          <a:r>
            <a:rPr lang="uz-Cyrl-UZ" sz="1600" b="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7-10 йил</a:t>
          </a:r>
          <a:endParaRPr lang="ru-RU" sz="1600" b="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gm:t>
    </dgm:pt>
    <dgm:pt modelId="{ABE8E181-206C-4EB4-928C-F2022163B010}" type="parTrans" cxnId="{30C8113D-6D7E-402D-91B5-B2BCF22A553B}">
      <dgm:prSet/>
      <dgm:spPr/>
      <dgm:t>
        <a:bodyPr/>
        <a:lstStyle/>
        <a:p>
          <a:endParaRPr lang="ru-RU"/>
        </a:p>
      </dgm:t>
    </dgm:pt>
    <dgm:pt modelId="{004E0079-C842-4855-9999-7B21C412BCF3}" type="sibTrans" cxnId="{30C8113D-6D7E-402D-91B5-B2BCF22A553B}">
      <dgm:prSet/>
      <dgm:spPr/>
      <dgm:t>
        <a:bodyPr/>
        <a:lstStyle/>
        <a:p>
          <a:endParaRPr lang="ru-RU"/>
        </a:p>
      </dgm:t>
    </dgm:pt>
    <dgm:pt modelId="{E8B00554-EDCE-479C-9252-43E9CA9BF09C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uz-Cyrl-UZ" sz="200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Бошқа турдаги қишлоқ хўжалик техникалари учун </a:t>
          </a:r>
          <a:endParaRPr lang="ru-RU" sz="200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gm:t>
    </dgm:pt>
    <dgm:pt modelId="{4A2F3FB9-CC5D-42C4-B468-0522E7975BD4}" type="parTrans" cxnId="{52AC82F6-ED4E-4298-9B13-402490307533}">
      <dgm:prSet/>
      <dgm:spPr/>
      <dgm:t>
        <a:bodyPr/>
        <a:lstStyle/>
        <a:p>
          <a:endParaRPr lang="ru-RU"/>
        </a:p>
      </dgm:t>
    </dgm:pt>
    <dgm:pt modelId="{A0201D3B-F306-45A2-9D04-C20E35F64398}" type="sibTrans" cxnId="{52AC82F6-ED4E-4298-9B13-402490307533}">
      <dgm:prSet/>
      <dgm:spPr/>
      <dgm:t>
        <a:bodyPr/>
        <a:lstStyle/>
        <a:p>
          <a:endParaRPr lang="ru-RU"/>
        </a:p>
      </dgm:t>
    </dgm:pt>
    <dgm:pt modelId="{FE26D2BE-CD49-4494-86CC-ABB0A93CC83A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uz-Cyrl-UZ" sz="1600" b="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Аванс – техника қиймати-нинг </a:t>
          </a:r>
        </a:p>
        <a:p>
          <a:r>
            <a:rPr lang="uz-Cyrl-UZ" sz="1600" b="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20-40% миқдорида</a:t>
          </a:r>
          <a:endParaRPr lang="ru-RU" sz="1600" b="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gm:t>
    </dgm:pt>
    <dgm:pt modelId="{ABACEBAA-4605-4D6D-82BD-C8B2DDDD4B84}" type="parTrans" cxnId="{3F7E1B0F-DB28-4AB3-9CAD-3857EC219F95}">
      <dgm:prSet/>
      <dgm:spPr/>
      <dgm:t>
        <a:bodyPr/>
        <a:lstStyle/>
        <a:p>
          <a:endParaRPr lang="ru-RU"/>
        </a:p>
      </dgm:t>
    </dgm:pt>
    <dgm:pt modelId="{56D7F001-2834-4B02-9E5C-1B453F0E2E2C}" type="sibTrans" cxnId="{3F7E1B0F-DB28-4AB3-9CAD-3857EC219F95}">
      <dgm:prSet/>
      <dgm:spPr/>
      <dgm:t>
        <a:bodyPr/>
        <a:lstStyle/>
        <a:p>
          <a:endParaRPr lang="ru-RU"/>
        </a:p>
      </dgm:t>
    </dgm:pt>
    <dgm:pt modelId="{614DB02C-7009-46FC-AEFF-B30862D3002F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uz-Cyrl-UZ" sz="1600" b="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Лизинг муддати – </a:t>
          </a:r>
        </a:p>
        <a:p>
          <a:r>
            <a:rPr lang="uz-Cyrl-UZ" sz="1600" b="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3 йилгача</a:t>
          </a:r>
          <a:endParaRPr lang="ru-RU" sz="1600" b="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gm:t>
    </dgm:pt>
    <dgm:pt modelId="{0F6B7C97-E78F-4D28-9B57-79DFF7952285}" type="parTrans" cxnId="{A8D4838F-DE93-4E4C-A5C5-DB9A8EF1F551}">
      <dgm:prSet/>
      <dgm:spPr/>
      <dgm:t>
        <a:bodyPr/>
        <a:lstStyle/>
        <a:p>
          <a:endParaRPr lang="ru-RU"/>
        </a:p>
      </dgm:t>
    </dgm:pt>
    <dgm:pt modelId="{E3FC4F68-BDD4-43E7-AE25-22A48F41AA24}" type="sibTrans" cxnId="{A8D4838F-DE93-4E4C-A5C5-DB9A8EF1F551}">
      <dgm:prSet/>
      <dgm:spPr/>
      <dgm:t>
        <a:bodyPr/>
        <a:lstStyle/>
        <a:p>
          <a:endParaRPr lang="ru-RU"/>
        </a:p>
      </dgm:t>
    </dgm:pt>
    <dgm:pt modelId="{BD0E028F-02FE-49DC-9F64-2705A9291E35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uz-Cyrl-UZ" sz="1600" b="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Лизинг маржаси (фоизи) – Марказий банк қайта молиялаш ставкаси-нинг 50 фоизи миқдори-дан ошмайди</a:t>
          </a:r>
          <a:endParaRPr lang="ru-RU" sz="1600" b="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gm:t>
    </dgm:pt>
    <dgm:pt modelId="{1E25140F-C5E8-4A82-8B19-4077D9EA0EB3}" type="parTrans" cxnId="{9322D15E-0DBE-4F5C-924F-69ABF0B6FC76}">
      <dgm:prSet/>
      <dgm:spPr/>
      <dgm:t>
        <a:bodyPr/>
        <a:lstStyle/>
        <a:p>
          <a:endParaRPr lang="ru-RU"/>
        </a:p>
      </dgm:t>
    </dgm:pt>
    <dgm:pt modelId="{586EC477-072C-44C1-8B17-411B4A50548F}" type="sibTrans" cxnId="{9322D15E-0DBE-4F5C-924F-69ABF0B6FC76}">
      <dgm:prSet/>
      <dgm:spPr/>
      <dgm:t>
        <a:bodyPr/>
        <a:lstStyle/>
        <a:p>
          <a:endParaRPr lang="ru-RU"/>
        </a:p>
      </dgm:t>
    </dgm:pt>
    <dgm:pt modelId="{330538AA-37E5-4D1E-A5B9-9CC0C939ADCE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uz-Cyrl-UZ" sz="1600" b="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Лизинг маржаси (фоизи) лизинг шартнома-си шартлари асосида белгилана-ди</a:t>
          </a:r>
          <a:endParaRPr lang="ru-RU" sz="1600" b="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gm:t>
    </dgm:pt>
    <dgm:pt modelId="{A5B1C6FF-E20C-439A-A0FA-DEE03928F58F}" type="parTrans" cxnId="{356F329C-F96A-4EF4-BB71-2A4B3EF7890F}">
      <dgm:prSet/>
      <dgm:spPr/>
      <dgm:t>
        <a:bodyPr/>
        <a:lstStyle/>
        <a:p>
          <a:endParaRPr lang="ru-RU"/>
        </a:p>
      </dgm:t>
    </dgm:pt>
    <dgm:pt modelId="{02FA1550-98F4-4975-A456-A6E147073CF0}" type="sibTrans" cxnId="{356F329C-F96A-4EF4-BB71-2A4B3EF7890F}">
      <dgm:prSet/>
      <dgm:spPr/>
      <dgm:t>
        <a:bodyPr/>
        <a:lstStyle/>
        <a:p>
          <a:endParaRPr lang="ru-RU"/>
        </a:p>
      </dgm:t>
    </dgm:pt>
    <dgm:pt modelId="{C0A6CA73-0A58-4311-96F6-1FFE65A27CD7}" type="pres">
      <dgm:prSet presAssocID="{2D3D5078-955E-4317-9EC3-FE88F4783AC8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C27EBBC-BD8A-4DBC-8659-D369EF11F17B}" type="pres">
      <dgm:prSet presAssocID="{8162A8AB-1324-4483-B8D4-FDBDAF001BE0}" presName="vertOne" presStyleCnt="0"/>
      <dgm:spPr/>
    </dgm:pt>
    <dgm:pt modelId="{1CDDEFB1-2BE5-4A3D-98D5-18276DE88EAD}" type="pres">
      <dgm:prSet presAssocID="{8162A8AB-1324-4483-B8D4-FDBDAF001BE0}" presName="txOne" presStyleLbl="node0" presStyleIdx="0" presStyleCnt="1" custScaleY="500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6E02333-ACC0-4862-9243-9B304D145029}" type="pres">
      <dgm:prSet presAssocID="{8162A8AB-1324-4483-B8D4-FDBDAF001BE0}" presName="parTransOne" presStyleCnt="0"/>
      <dgm:spPr/>
    </dgm:pt>
    <dgm:pt modelId="{C6B2C591-45EA-4D08-A0C1-510701876621}" type="pres">
      <dgm:prSet presAssocID="{8162A8AB-1324-4483-B8D4-FDBDAF001BE0}" presName="horzOne" presStyleCnt="0"/>
      <dgm:spPr/>
    </dgm:pt>
    <dgm:pt modelId="{8E844D5F-9260-4490-9BF4-2540D0629117}" type="pres">
      <dgm:prSet presAssocID="{0DF4CD34-02D9-4B34-AAFA-5F16E0C3A2AD}" presName="vertTwo" presStyleCnt="0"/>
      <dgm:spPr/>
    </dgm:pt>
    <dgm:pt modelId="{732BF684-34FD-4D44-8310-E9A076A4340E}" type="pres">
      <dgm:prSet presAssocID="{0DF4CD34-02D9-4B34-AAFA-5F16E0C3A2AD}" presName="txTwo" presStyleLbl="node2" presStyleIdx="0" presStyleCnt="2" custScaleY="286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882B183-36B0-4466-9927-34A567D78E63}" type="pres">
      <dgm:prSet presAssocID="{0DF4CD34-02D9-4B34-AAFA-5F16E0C3A2AD}" presName="parTransTwo" presStyleCnt="0"/>
      <dgm:spPr/>
    </dgm:pt>
    <dgm:pt modelId="{A32D155D-5C2B-47EE-B682-4D8B15B498B0}" type="pres">
      <dgm:prSet presAssocID="{0DF4CD34-02D9-4B34-AAFA-5F16E0C3A2AD}" presName="horzTwo" presStyleCnt="0"/>
      <dgm:spPr/>
    </dgm:pt>
    <dgm:pt modelId="{10A96E14-1A6D-40FE-A71C-C867A6D6F792}" type="pres">
      <dgm:prSet presAssocID="{A4A0C3F8-B911-422F-A4A2-129CE572C751}" presName="vertThree" presStyleCnt="0"/>
      <dgm:spPr/>
    </dgm:pt>
    <dgm:pt modelId="{AEB9629F-6589-4AC0-BBCC-EBE8FFF35441}" type="pres">
      <dgm:prSet presAssocID="{A4A0C3F8-B911-422F-A4A2-129CE572C751}" presName="txThree" presStyleLbl="node3" presStyleIdx="0" presStyleCnt="6" custScaleX="104789" custScaleY="885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A4279FA-509D-47AE-B169-6822F995AEB6}" type="pres">
      <dgm:prSet presAssocID="{A4A0C3F8-B911-422F-A4A2-129CE572C751}" presName="horzThree" presStyleCnt="0"/>
      <dgm:spPr/>
    </dgm:pt>
    <dgm:pt modelId="{C801BD69-D88C-47E9-BDB9-64DEA7D9783D}" type="pres">
      <dgm:prSet presAssocID="{501752E7-4D91-4E55-8429-3A7A583F6674}" presName="sibSpaceThree" presStyleCnt="0"/>
      <dgm:spPr/>
    </dgm:pt>
    <dgm:pt modelId="{99E03369-892E-43B9-81EC-56673F9812D1}" type="pres">
      <dgm:prSet presAssocID="{DC0EBF78-0D22-4C27-BE0F-D85C618E1CFA}" presName="vertThree" presStyleCnt="0"/>
      <dgm:spPr/>
    </dgm:pt>
    <dgm:pt modelId="{74514717-9C5C-4607-AFF1-EF29B8BBF16D}" type="pres">
      <dgm:prSet presAssocID="{DC0EBF78-0D22-4C27-BE0F-D85C618E1CFA}" presName="txThree" presStyleLbl="node3" presStyleIdx="1" presStyleCnt="6" custScaleX="95370" custScaleY="885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91B9EBA-898F-468E-966F-C0A57FE817E0}" type="pres">
      <dgm:prSet presAssocID="{DC0EBF78-0D22-4C27-BE0F-D85C618E1CFA}" presName="horzThree" presStyleCnt="0"/>
      <dgm:spPr/>
    </dgm:pt>
    <dgm:pt modelId="{8F2F5840-3933-4A80-8928-480ED8E462FD}" type="pres">
      <dgm:prSet presAssocID="{004E0079-C842-4855-9999-7B21C412BCF3}" presName="sibSpaceThree" presStyleCnt="0"/>
      <dgm:spPr/>
    </dgm:pt>
    <dgm:pt modelId="{CA056A92-645E-4ADD-8B30-AC9E103DAEC7}" type="pres">
      <dgm:prSet presAssocID="{BD0E028F-02FE-49DC-9F64-2705A9291E35}" presName="vertThree" presStyleCnt="0"/>
      <dgm:spPr/>
    </dgm:pt>
    <dgm:pt modelId="{CCF33BB7-C3EE-4B8A-B9C2-4A65AE9DFE1C}" type="pres">
      <dgm:prSet presAssocID="{BD0E028F-02FE-49DC-9F64-2705A9291E35}" presName="txThree" presStyleLbl="node3" presStyleIdx="2" presStyleCnt="6" custScaleY="885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E7DD76E-73E3-4B11-812C-A78D2A845BD6}" type="pres">
      <dgm:prSet presAssocID="{BD0E028F-02FE-49DC-9F64-2705A9291E35}" presName="horzThree" presStyleCnt="0"/>
      <dgm:spPr/>
    </dgm:pt>
    <dgm:pt modelId="{0B2694A5-4771-45F6-9FC1-7E0F57F6C659}" type="pres">
      <dgm:prSet presAssocID="{BDBE96C0-E609-4F0F-A945-661D2DB142FD}" presName="sibSpaceTwo" presStyleCnt="0"/>
      <dgm:spPr/>
    </dgm:pt>
    <dgm:pt modelId="{A4B03D45-3ACD-445D-A9F4-7D2E72763617}" type="pres">
      <dgm:prSet presAssocID="{E8B00554-EDCE-479C-9252-43E9CA9BF09C}" presName="vertTwo" presStyleCnt="0"/>
      <dgm:spPr/>
    </dgm:pt>
    <dgm:pt modelId="{458A6442-6C90-4D27-BBEA-26CD4DEC1A2F}" type="pres">
      <dgm:prSet presAssocID="{E8B00554-EDCE-479C-9252-43E9CA9BF09C}" presName="txTwo" presStyleLbl="node2" presStyleIdx="1" presStyleCnt="2" custScaleY="286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9B8998-7023-47AC-8BB0-81959436205F}" type="pres">
      <dgm:prSet presAssocID="{E8B00554-EDCE-479C-9252-43E9CA9BF09C}" presName="parTransTwo" presStyleCnt="0"/>
      <dgm:spPr/>
    </dgm:pt>
    <dgm:pt modelId="{3E2E209B-0B59-4CB9-A4A4-51685494FA7F}" type="pres">
      <dgm:prSet presAssocID="{E8B00554-EDCE-479C-9252-43E9CA9BF09C}" presName="horzTwo" presStyleCnt="0"/>
      <dgm:spPr/>
    </dgm:pt>
    <dgm:pt modelId="{2177037F-334D-4C1A-A087-7FCA703E5ADA}" type="pres">
      <dgm:prSet presAssocID="{FE26D2BE-CD49-4494-86CC-ABB0A93CC83A}" presName="vertThree" presStyleCnt="0"/>
      <dgm:spPr/>
    </dgm:pt>
    <dgm:pt modelId="{E738F840-7FA8-4EE2-85EB-0538B96188D3}" type="pres">
      <dgm:prSet presAssocID="{FE26D2BE-CD49-4494-86CC-ABB0A93CC83A}" presName="txThree" presStyleLbl="node3" presStyleIdx="3" presStyleCnt="6" custScaleY="885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6BA900D-0DA5-422A-9DB3-D7E4DED75B0B}" type="pres">
      <dgm:prSet presAssocID="{FE26D2BE-CD49-4494-86CC-ABB0A93CC83A}" presName="horzThree" presStyleCnt="0"/>
      <dgm:spPr/>
    </dgm:pt>
    <dgm:pt modelId="{F1D20BB1-AD0F-4A01-9B37-A5A2C6E9A4E0}" type="pres">
      <dgm:prSet presAssocID="{56D7F001-2834-4B02-9E5C-1B453F0E2E2C}" presName="sibSpaceThree" presStyleCnt="0"/>
      <dgm:spPr/>
    </dgm:pt>
    <dgm:pt modelId="{D1407718-6B75-48C2-9C5A-F96008040413}" type="pres">
      <dgm:prSet presAssocID="{614DB02C-7009-46FC-AEFF-B30862D3002F}" presName="vertThree" presStyleCnt="0"/>
      <dgm:spPr/>
    </dgm:pt>
    <dgm:pt modelId="{B983CC44-C0AB-4C10-9157-C00B90B0E757}" type="pres">
      <dgm:prSet presAssocID="{614DB02C-7009-46FC-AEFF-B30862D3002F}" presName="txThree" presStyleLbl="node3" presStyleIdx="4" presStyleCnt="6" custScaleY="885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8DE8AD3-17AA-4A3B-AD99-86881A675DE8}" type="pres">
      <dgm:prSet presAssocID="{614DB02C-7009-46FC-AEFF-B30862D3002F}" presName="horzThree" presStyleCnt="0"/>
      <dgm:spPr/>
    </dgm:pt>
    <dgm:pt modelId="{20A755E4-1D9A-4003-9A91-5B9FC6468260}" type="pres">
      <dgm:prSet presAssocID="{E3FC4F68-BDD4-43E7-AE25-22A48F41AA24}" presName="sibSpaceThree" presStyleCnt="0"/>
      <dgm:spPr/>
    </dgm:pt>
    <dgm:pt modelId="{BB91804C-025E-4A08-B13B-E80863E9BCD9}" type="pres">
      <dgm:prSet presAssocID="{330538AA-37E5-4D1E-A5B9-9CC0C939ADCE}" presName="vertThree" presStyleCnt="0"/>
      <dgm:spPr/>
    </dgm:pt>
    <dgm:pt modelId="{2D9A45BA-2649-41C4-9D6A-9562163433F2}" type="pres">
      <dgm:prSet presAssocID="{330538AA-37E5-4D1E-A5B9-9CC0C939ADCE}" presName="txThree" presStyleLbl="node3" presStyleIdx="5" presStyleCnt="6" custScaleY="885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9D5FB79-3639-49C3-B377-260DC2096F80}" type="pres">
      <dgm:prSet presAssocID="{330538AA-37E5-4D1E-A5B9-9CC0C939ADCE}" presName="horzThree" presStyleCnt="0"/>
      <dgm:spPr/>
    </dgm:pt>
  </dgm:ptLst>
  <dgm:cxnLst>
    <dgm:cxn modelId="{7242AB6E-1F69-4F58-BACA-80454DBEA302}" type="presOf" srcId="{FE26D2BE-CD49-4494-86CC-ABB0A93CC83A}" destId="{E738F840-7FA8-4EE2-85EB-0538B96188D3}" srcOrd="0" destOrd="0" presId="urn:microsoft.com/office/officeart/2005/8/layout/hierarchy4"/>
    <dgm:cxn modelId="{F6A69966-5C1C-49E9-A9A0-F67AFAB86175}" type="presOf" srcId="{E8B00554-EDCE-479C-9252-43E9CA9BF09C}" destId="{458A6442-6C90-4D27-BBEA-26CD4DEC1A2F}" srcOrd="0" destOrd="0" presId="urn:microsoft.com/office/officeart/2005/8/layout/hierarchy4"/>
    <dgm:cxn modelId="{E5E8F112-5C3F-449A-B923-23DC9810A39C}" type="presOf" srcId="{DC0EBF78-0D22-4C27-BE0F-D85C618E1CFA}" destId="{74514717-9C5C-4607-AFF1-EF29B8BBF16D}" srcOrd="0" destOrd="0" presId="urn:microsoft.com/office/officeart/2005/8/layout/hierarchy4"/>
    <dgm:cxn modelId="{CAD00676-F4DF-47BC-B9B4-C8F882F49440}" srcId="{0DF4CD34-02D9-4B34-AAFA-5F16E0C3A2AD}" destId="{A4A0C3F8-B911-422F-A4A2-129CE572C751}" srcOrd="0" destOrd="0" parTransId="{3773C1BB-121D-4518-AA19-9C35026130D9}" sibTransId="{501752E7-4D91-4E55-8429-3A7A583F6674}"/>
    <dgm:cxn modelId="{EDF98AF4-003E-4703-9F17-D60E01E7429B}" type="presOf" srcId="{BD0E028F-02FE-49DC-9F64-2705A9291E35}" destId="{CCF33BB7-C3EE-4B8A-B9C2-4A65AE9DFE1C}" srcOrd="0" destOrd="0" presId="urn:microsoft.com/office/officeart/2005/8/layout/hierarchy4"/>
    <dgm:cxn modelId="{993997A9-872B-4FA0-8B33-BCF9505EDC7E}" type="presOf" srcId="{2D3D5078-955E-4317-9EC3-FE88F4783AC8}" destId="{C0A6CA73-0A58-4311-96F6-1FFE65A27CD7}" srcOrd="0" destOrd="0" presId="urn:microsoft.com/office/officeart/2005/8/layout/hierarchy4"/>
    <dgm:cxn modelId="{2E78581A-C5EB-44F9-B905-2749FE37BBBA}" type="presOf" srcId="{330538AA-37E5-4D1E-A5B9-9CC0C939ADCE}" destId="{2D9A45BA-2649-41C4-9D6A-9562163433F2}" srcOrd="0" destOrd="0" presId="urn:microsoft.com/office/officeart/2005/8/layout/hierarchy4"/>
    <dgm:cxn modelId="{3F7E1B0F-DB28-4AB3-9CAD-3857EC219F95}" srcId="{E8B00554-EDCE-479C-9252-43E9CA9BF09C}" destId="{FE26D2BE-CD49-4494-86CC-ABB0A93CC83A}" srcOrd="0" destOrd="0" parTransId="{ABACEBAA-4605-4D6D-82BD-C8B2DDDD4B84}" sibTransId="{56D7F001-2834-4B02-9E5C-1B453F0E2E2C}"/>
    <dgm:cxn modelId="{2C744E14-54D7-4823-9AC5-394DD58732D4}" type="presOf" srcId="{A4A0C3F8-B911-422F-A4A2-129CE572C751}" destId="{AEB9629F-6589-4AC0-BBCC-EBE8FFF35441}" srcOrd="0" destOrd="0" presId="urn:microsoft.com/office/officeart/2005/8/layout/hierarchy4"/>
    <dgm:cxn modelId="{16F53429-28D8-4EC7-856B-91D52178A91A}" type="presOf" srcId="{614DB02C-7009-46FC-AEFF-B30862D3002F}" destId="{B983CC44-C0AB-4C10-9157-C00B90B0E757}" srcOrd="0" destOrd="0" presId="urn:microsoft.com/office/officeart/2005/8/layout/hierarchy4"/>
    <dgm:cxn modelId="{9322D15E-0DBE-4F5C-924F-69ABF0B6FC76}" srcId="{0DF4CD34-02D9-4B34-AAFA-5F16E0C3A2AD}" destId="{BD0E028F-02FE-49DC-9F64-2705A9291E35}" srcOrd="2" destOrd="0" parTransId="{1E25140F-C5E8-4A82-8B19-4077D9EA0EB3}" sibTransId="{586EC477-072C-44C1-8B17-411B4A50548F}"/>
    <dgm:cxn modelId="{52AC82F6-ED4E-4298-9B13-402490307533}" srcId="{8162A8AB-1324-4483-B8D4-FDBDAF001BE0}" destId="{E8B00554-EDCE-479C-9252-43E9CA9BF09C}" srcOrd="1" destOrd="0" parTransId="{4A2F3FB9-CC5D-42C4-B468-0522E7975BD4}" sibTransId="{A0201D3B-F306-45A2-9D04-C20E35F64398}"/>
    <dgm:cxn modelId="{0407015C-96FB-412B-99EA-CE616C1E3E49}" type="presOf" srcId="{8162A8AB-1324-4483-B8D4-FDBDAF001BE0}" destId="{1CDDEFB1-2BE5-4A3D-98D5-18276DE88EAD}" srcOrd="0" destOrd="0" presId="urn:microsoft.com/office/officeart/2005/8/layout/hierarchy4"/>
    <dgm:cxn modelId="{356F329C-F96A-4EF4-BB71-2A4B3EF7890F}" srcId="{E8B00554-EDCE-479C-9252-43E9CA9BF09C}" destId="{330538AA-37E5-4D1E-A5B9-9CC0C939ADCE}" srcOrd="2" destOrd="0" parTransId="{A5B1C6FF-E20C-439A-A0FA-DEE03928F58F}" sibTransId="{02FA1550-98F4-4975-A456-A6E147073CF0}"/>
    <dgm:cxn modelId="{4E3012C9-1D02-40F8-A16A-2CA3D18F3E7A}" srcId="{2D3D5078-955E-4317-9EC3-FE88F4783AC8}" destId="{8162A8AB-1324-4483-B8D4-FDBDAF001BE0}" srcOrd="0" destOrd="0" parTransId="{D429EA12-D7EA-494E-B608-C0C5D86376A7}" sibTransId="{F70F57FE-DD9F-4FCA-A974-0002E9A3C7D4}"/>
    <dgm:cxn modelId="{A8D4838F-DE93-4E4C-A5C5-DB9A8EF1F551}" srcId="{E8B00554-EDCE-479C-9252-43E9CA9BF09C}" destId="{614DB02C-7009-46FC-AEFF-B30862D3002F}" srcOrd="1" destOrd="0" parTransId="{0F6B7C97-E78F-4D28-9B57-79DFF7952285}" sibTransId="{E3FC4F68-BDD4-43E7-AE25-22A48F41AA24}"/>
    <dgm:cxn modelId="{30C8113D-6D7E-402D-91B5-B2BCF22A553B}" srcId="{0DF4CD34-02D9-4B34-AAFA-5F16E0C3A2AD}" destId="{DC0EBF78-0D22-4C27-BE0F-D85C618E1CFA}" srcOrd="1" destOrd="0" parTransId="{ABE8E181-206C-4EB4-928C-F2022163B010}" sibTransId="{004E0079-C842-4855-9999-7B21C412BCF3}"/>
    <dgm:cxn modelId="{10299A35-5D46-4F4A-9BFC-73F9314479B8}" type="presOf" srcId="{0DF4CD34-02D9-4B34-AAFA-5F16E0C3A2AD}" destId="{732BF684-34FD-4D44-8310-E9A076A4340E}" srcOrd="0" destOrd="0" presId="urn:microsoft.com/office/officeart/2005/8/layout/hierarchy4"/>
    <dgm:cxn modelId="{ACF8995A-6B8F-45F8-918B-7573AC3073EB}" srcId="{8162A8AB-1324-4483-B8D4-FDBDAF001BE0}" destId="{0DF4CD34-02D9-4B34-AAFA-5F16E0C3A2AD}" srcOrd="0" destOrd="0" parTransId="{50E7EA14-5C4D-415C-8075-F1489FB98F11}" sibTransId="{BDBE96C0-E609-4F0F-A945-661D2DB142FD}"/>
    <dgm:cxn modelId="{DC91FC92-0A3E-4DFC-A77D-43A1B68F1A73}" type="presParOf" srcId="{C0A6CA73-0A58-4311-96F6-1FFE65A27CD7}" destId="{9C27EBBC-BD8A-4DBC-8659-D369EF11F17B}" srcOrd="0" destOrd="0" presId="urn:microsoft.com/office/officeart/2005/8/layout/hierarchy4"/>
    <dgm:cxn modelId="{22FA60C5-3BCB-44C5-8F8E-021199680B03}" type="presParOf" srcId="{9C27EBBC-BD8A-4DBC-8659-D369EF11F17B}" destId="{1CDDEFB1-2BE5-4A3D-98D5-18276DE88EAD}" srcOrd="0" destOrd="0" presId="urn:microsoft.com/office/officeart/2005/8/layout/hierarchy4"/>
    <dgm:cxn modelId="{1E734EA9-6DA8-4ECF-95D2-431D3E477E1A}" type="presParOf" srcId="{9C27EBBC-BD8A-4DBC-8659-D369EF11F17B}" destId="{66E02333-ACC0-4862-9243-9B304D145029}" srcOrd="1" destOrd="0" presId="urn:microsoft.com/office/officeart/2005/8/layout/hierarchy4"/>
    <dgm:cxn modelId="{8BF2E321-9881-45E2-BA88-CFAEE2E63B2F}" type="presParOf" srcId="{9C27EBBC-BD8A-4DBC-8659-D369EF11F17B}" destId="{C6B2C591-45EA-4D08-A0C1-510701876621}" srcOrd="2" destOrd="0" presId="urn:microsoft.com/office/officeart/2005/8/layout/hierarchy4"/>
    <dgm:cxn modelId="{3434481C-5558-42DA-A1C9-61CCBE44DD97}" type="presParOf" srcId="{C6B2C591-45EA-4D08-A0C1-510701876621}" destId="{8E844D5F-9260-4490-9BF4-2540D0629117}" srcOrd="0" destOrd="0" presId="urn:microsoft.com/office/officeart/2005/8/layout/hierarchy4"/>
    <dgm:cxn modelId="{ECB805B8-5421-45E6-8B0C-2464B8DEAE39}" type="presParOf" srcId="{8E844D5F-9260-4490-9BF4-2540D0629117}" destId="{732BF684-34FD-4D44-8310-E9A076A4340E}" srcOrd="0" destOrd="0" presId="urn:microsoft.com/office/officeart/2005/8/layout/hierarchy4"/>
    <dgm:cxn modelId="{8C06ACED-E62F-435B-B3C4-46605D6027BE}" type="presParOf" srcId="{8E844D5F-9260-4490-9BF4-2540D0629117}" destId="{3882B183-36B0-4466-9927-34A567D78E63}" srcOrd="1" destOrd="0" presId="urn:microsoft.com/office/officeart/2005/8/layout/hierarchy4"/>
    <dgm:cxn modelId="{2E2789AF-ED20-43AA-8B61-8579ED529B5A}" type="presParOf" srcId="{8E844D5F-9260-4490-9BF4-2540D0629117}" destId="{A32D155D-5C2B-47EE-B682-4D8B15B498B0}" srcOrd="2" destOrd="0" presId="urn:microsoft.com/office/officeart/2005/8/layout/hierarchy4"/>
    <dgm:cxn modelId="{246D46B9-45F1-4350-8414-1B273E2B24C4}" type="presParOf" srcId="{A32D155D-5C2B-47EE-B682-4D8B15B498B0}" destId="{10A96E14-1A6D-40FE-A71C-C867A6D6F792}" srcOrd="0" destOrd="0" presId="urn:microsoft.com/office/officeart/2005/8/layout/hierarchy4"/>
    <dgm:cxn modelId="{1242FFC2-4F4F-4722-B747-EB510A47F07E}" type="presParOf" srcId="{10A96E14-1A6D-40FE-A71C-C867A6D6F792}" destId="{AEB9629F-6589-4AC0-BBCC-EBE8FFF35441}" srcOrd="0" destOrd="0" presId="urn:microsoft.com/office/officeart/2005/8/layout/hierarchy4"/>
    <dgm:cxn modelId="{C1C12646-8C3A-48B4-8D64-D3A12A53042E}" type="presParOf" srcId="{10A96E14-1A6D-40FE-A71C-C867A6D6F792}" destId="{EA4279FA-509D-47AE-B169-6822F995AEB6}" srcOrd="1" destOrd="0" presId="urn:microsoft.com/office/officeart/2005/8/layout/hierarchy4"/>
    <dgm:cxn modelId="{4C0FCB88-119D-4EEC-8D14-62E658CA5520}" type="presParOf" srcId="{A32D155D-5C2B-47EE-B682-4D8B15B498B0}" destId="{C801BD69-D88C-47E9-BDB9-64DEA7D9783D}" srcOrd="1" destOrd="0" presId="urn:microsoft.com/office/officeart/2005/8/layout/hierarchy4"/>
    <dgm:cxn modelId="{51640AB8-178E-4132-9DDF-6F5B4391C6DE}" type="presParOf" srcId="{A32D155D-5C2B-47EE-B682-4D8B15B498B0}" destId="{99E03369-892E-43B9-81EC-56673F9812D1}" srcOrd="2" destOrd="0" presId="urn:microsoft.com/office/officeart/2005/8/layout/hierarchy4"/>
    <dgm:cxn modelId="{DA03B127-7D74-4903-B62A-12F09AFA3D4E}" type="presParOf" srcId="{99E03369-892E-43B9-81EC-56673F9812D1}" destId="{74514717-9C5C-4607-AFF1-EF29B8BBF16D}" srcOrd="0" destOrd="0" presId="urn:microsoft.com/office/officeart/2005/8/layout/hierarchy4"/>
    <dgm:cxn modelId="{DA00D5B5-7775-466D-9B9C-8A517DCE7E79}" type="presParOf" srcId="{99E03369-892E-43B9-81EC-56673F9812D1}" destId="{A91B9EBA-898F-468E-966F-C0A57FE817E0}" srcOrd="1" destOrd="0" presId="urn:microsoft.com/office/officeart/2005/8/layout/hierarchy4"/>
    <dgm:cxn modelId="{864911AF-095B-4776-9456-E4487E0A7AD1}" type="presParOf" srcId="{A32D155D-5C2B-47EE-B682-4D8B15B498B0}" destId="{8F2F5840-3933-4A80-8928-480ED8E462FD}" srcOrd="3" destOrd="0" presId="urn:microsoft.com/office/officeart/2005/8/layout/hierarchy4"/>
    <dgm:cxn modelId="{8EDDED20-67F5-4030-A3EF-D4F32476F57D}" type="presParOf" srcId="{A32D155D-5C2B-47EE-B682-4D8B15B498B0}" destId="{CA056A92-645E-4ADD-8B30-AC9E103DAEC7}" srcOrd="4" destOrd="0" presId="urn:microsoft.com/office/officeart/2005/8/layout/hierarchy4"/>
    <dgm:cxn modelId="{9C4077C8-8041-44BB-B41B-DFB1D9382D4F}" type="presParOf" srcId="{CA056A92-645E-4ADD-8B30-AC9E103DAEC7}" destId="{CCF33BB7-C3EE-4B8A-B9C2-4A65AE9DFE1C}" srcOrd="0" destOrd="0" presId="urn:microsoft.com/office/officeart/2005/8/layout/hierarchy4"/>
    <dgm:cxn modelId="{26ABA23A-E1B4-4C04-932A-29F0694479AA}" type="presParOf" srcId="{CA056A92-645E-4ADD-8B30-AC9E103DAEC7}" destId="{8E7DD76E-73E3-4B11-812C-A78D2A845BD6}" srcOrd="1" destOrd="0" presId="urn:microsoft.com/office/officeart/2005/8/layout/hierarchy4"/>
    <dgm:cxn modelId="{B33A6C05-0060-460F-8610-38D53A9A5327}" type="presParOf" srcId="{C6B2C591-45EA-4D08-A0C1-510701876621}" destId="{0B2694A5-4771-45F6-9FC1-7E0F57F6C659}" srcOrd="1" destOrd="0" presId="urn:microsoft.com/office/officeart/2005/8/layout/hierarchy4"/>
    <dgm:cxn modelId="{5FC0A3B2-54C1-4C9C-9380-A428F1E67737}" type="presParOf" srcId="{C6B2C591-45EA-4D08-A0C1-510701876621}" destId="{A4B03D45-3ACD-445D-A9F4-7D2E72763617}" srcOrd="2" destOrd="0" presId="urn:microsoft.com/office/officeart/2005/8/layout/hierarchy4"/>
    <dgm:cxn modelId="{E0E7AD29-A9CB-407A-8507-9FDAD11D3FE6}" type="presParOf" srcId="{A4B03D45-3ACD-445D-A9F4-7D2E72763617}" destId="{458A6442-6C90-4D27-BBEA-26CD4DEC1A2F}" srcOrd="0" destOrd="0" presId="urn:microsoft.com/office/officeart/2005/8/layout/hierarchy4"/>
    <dgm:cxn modelId="{22FF06D3-73BB-46FE-A93D-4AB56AD33A07}" type="presParOf" srcId="{A4B03D45-3ACD-445D-A9F4-7D2E72763617}" destId="{349B8998-7023-47AC-8BB0-81959436205F}" srcOrd="1" destOrd="0" presId="urn:microsoft.com/office/officeart/2005/8/layout/hierarchy4"/>
    <dgm:cxn modelId="{A8CAB688-B230-4223-9AFB-9AF64A063F25}" type="presParOf" srcId="{A4B03D45-3ACD-445D-A9F4-7D2E72763617}" destId="{3E2E209B-0B59-4CB9-A4A4-51685494FA7F}" srcOrd="2" destOrd="0" presId="urn:microsoft.com/office/officeart/2005/8/layout/hierarchy4"/>
    <dgm:cxn modelId="{252CF473-7D66-4070-8EE3-3971ED6AA245}" type="presParOf" srcId="{3E2E209B-0B59-4CB9-A4A4-51685494FA7F}" destId="{2177037F-334D-4C1A-A087-7FCA703E5ADA}" srcOrd="0" destOrd="0" presId="urn:microsoft.com/office/officeart/2005/8/layout/hierarchy4"/>
    <dgm:cxn modelId="{20ACBF13-4F1D-4059-8197-59261B92F032}" type="presParOf" srcId="{2177037F-334D-4C1A-A087-7FCA703E5ADA}" destId="{E738F840-7FA8-4EE2-85EB-0538B96188D3}" srcOrd="0" destOrd="0" presId="urn:microsoft.com/office/officeart/2005/8/layout/hierarchy4"/>
    <dgm:cxn modelId="{BEB4EFE8-5C90-4BCB-8BD1-C8E57F051333}" type="presParOf" srcId="{2177037F-334D-4C1A-A087-7FCA703E5ADA}" destId="{86BA900D-0DA5-422A-9DB3-D7E4DED75B0B}" srcOrd="1" destOrd="0" presId="urn:microsoft.com/office/officeart/2005/8/layout/hierarchy4"/>
    <dgm:cxn modelId="{BCF9DC0F-0AD9-46F5-9ACE-FA5AB51350E7}" type="presParOf" srcId="{3E2E209B-0B59-4CB9-A4A4-51685494FA7F}" destId="{F1D20BB1-AD0F-4A01-9B37-A5A2C6E9A4E0}" srcOrd="1" destOrd="0" presId="urn:microsoft.com/office/officeart/2005/8/layout/hierarchy4"/>
    <dgm:cxn modelId="{07ABFD7C-437A-434E-9C42-053752C950AC}" type="presParOf" srcId="{3E2E209B-0B59-4CB9-A4A4-51685494FA7F}" destId="{D1407718-6B75-48C2-9C5A-F96008040413}" srcOrd="2" destOrd="0" presId="urn:microsoft.com/office/officeart/2005/8/layout/hierarchy4"/>
    <dgm:cxn modelId="{F6809268-96A3-4098-9001-3225C6FEAA48}" type="presParOf" srcId="{D1407718-6B75-48C2-9C5A-F96008040413}" destId="{B983CC44-C0AB-4C10-9157-C00B90B0E757}" srcOrd="0" destOrd="0" presId="urn:microsoft.com/office/officeart/2005/8/layout/hierarchy4"/>
    <dgm:cxn modelId="{BCE1CB2F-9BCC-4B8E-9875-66A5C1EEA429}" type="presParOf" srcId="{D1407718-6B75-48C2-9C5A-F96008040413}" destId="{98DE8AD3-17AA-4A3B-AD99-86881A675DE8}" srcOrd="1" destOrd="0" presId="urn:microsoft.com/office/officeart/2005/8/layout/hierarchy4"/>
    <dgm:cxn modelId="{3E2BB781-440A-49A7-B472-551E6997E42D}" type="presParOf" srcId="{3E2E209B-0B59-4CB9-A4A4-51685494FA7F}" destId="{20A755E4-1D9A-4003-9A91-5B9FC6468260}" srcOrd="3" destOrd="0" presId="urn:microsoft.com/office/officeart/2005/8/layout/hierarchy4"/>
    <dgm:cxn modelId="{AC38F165-FE35-4AC8-92E4-92A5FD04C232}" type="presParOf" srcId="{3E2E209B-0B59-4CB9-A4A4-51685494FA7F}" destId="{BB91804C-025E-4A08-B13B-E80863E9BCD9}" srcOrd="4" destOrd="0" presId="urn:microsoft.com/office/officeart/2005/8/layout/hierarchy4"/>
    <dgm:cxn modelId="{18D65DD0-9A46-4D85-B212-046DEF11EAD3}" type="presParOf" srcId="{BB91804C-025E-4A08-B13B-E80863E9BCD9}" destId="{2D9A45BA-2649-41C4-9D6A-9562163433F2}" srcOrd="0" destOrd="0" presId="urn:microsoft.com/office/officeart/2005/8/layout/hierarchy4"/>
    <dgm:cxn modelId="{C7B78D3B-53BE-4247-BA99-E2179667FAB4}" type="presParOf" srcId="{BB91804C-025E-4A08-B13B-E80863E9BCD9}" destId="{D9D5FB79-3639-49C3-B377-260DC2096F80}" srcOrd="1" destOrd="0" presId="urn:microsoft.com/office/officeart/2005/8/layout/hierarchy4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039E4E-3925-4652-AA24-E6C954DCCA84}">
      <dsp:nvSpPr>
        <dsp:cNvPr id="0" name=""/>
        <dsp:cNvSpPr/>
      </dsp:nvSpPr>
      <dsp:spPr>
        <a:xfrm>
          <a:off x="0" y="0"/>
          <a:ext cx="7992888" cy="1417657"/>
        </a:xfrm>
        <a:prstGeom prst="roundRect">
          <a:avLst>
            <a:gd name="adj" fmla="val 10000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1.Qishloq </a:t>
          </a:r>
          <a:r>
            <a:rPr lang="en-US" sz="1900" kern="1200" dirty="0" err="1" smtClean="0"/>
            <a:t>xo’jaligiga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mo’ljallangan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asosiy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ishlab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chiqarish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fondlari</a:t>
          </a:r>
          <a:r>
            <a:rPr lang="en-US" sz="1900" kern="1200" dirty="0" smtClean="0"/>
            <a:t>: </a:t>
          </a:r>
          <a:r>
            <a:rPr lang="en-US" sz="1900" kern="1200" dirty="0" err="1" smtClean="0"/>
            <a:t>binolar</a:t>
          </a:r>
          <a:r>
            <a:rPr lang="en-US" sz="1900" kern="1200" dirty="0" smtClean="0"/>
            <a:t>, </a:t>
          </a:r>
          <a:r>
            <a:rPr lang="en-US" sz="1900" kern="1200" dirty="0" err="1" smtClean="0"/>
            <a:t>inshootlar</a:t>
          </a:r>
          <a:r>
            <a:rPr lang="en-US" sz="1900" kern="1200" dirty="0" smtClean="0"/>
            <a:t>, </a:t>
          </a:r>
          <a:r>
            <a:rPr lang="en-US" sz="1900" kern="1200" dirty="0" err="1" smtClean="0"/>
            <a:t>uzatuvchi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moslamalar</a:t>
          </a:r>
          <a:r>
            <a:rPr lang="en-US" sz="1900" kern="1200" dirty="0" smtClean="0"/>
            <a:t>, </a:t>
          </a:r>
          <a:r>
            <a:rPr lang="en-US" sz="1900" kern="1200" dirty="0" err="1" smtClean="0"/>
            <a:t>mashinalar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va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asbob</a:t>
          </a:r>
          <a:r>
            <a:rPr lang="en-US" sz="1900" kern="1200" dirty="0" smtClean="0"/>
            <a:t>–</a:t>
          </a:r>
          <a:r>
            <a:rPr lang="en-US" sz="1900" kern="1200" dirty="0" err="1" smtClean="0"/>
            <a:t>uskunalar</a:t>
          </a:r>
          <a:r>
            <a:rPr lang="en-US" sz="1900" kern="1200" dirty="0" smtClean="0"/>
            <a:t>, </a:t>
          </a:r>
          <a:r>
            <a:rPr lang="en-US" sz="1900" kern="1200" dirty="0" err="1" smtClean="0"/>
            <a:t>o’lchash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va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sozlash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asboblari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hamda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uskunalari</a:t>
          </a:r>
          <a:r>
            <a:rPr lang="en-US" sz="1900" kern="1200" dirty="0" smtClean="0"/>
            <a:t>, </a:t>
          </a:r>
          <a:r>
            <a:rPr lang="en-US" sz="1900" kern="1200" dirty="0" err="1" smtClean="0"/>
            <a:t>laborotoriya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asboblari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va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boshqa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asosiy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fondlar</a:t>
          </a:r>
          <a:r>
            <a:rPr lang="en-US" sz="1900" kern="1200" dirty="0" smtClean="0"/>
            <a:t>.</a:t>
          </a:r>
          <a:endParaRPr lang="ru-RU" sz="1900" kern="1200" dirty="0"/>
        </a:p>
      </dsp:txBody>
      <dsp:txXfrm>
        <a:off x="1740343" y="0"/>
        <a:ext cx="6252544" cy="1417657"/>
      </dsp:txXfrm>
    </dsp:sp>
    <dsp:sp modelId="{DDDD2BC9-DFF0-4B09-9368-C790A96C87E6}">
      <dsp:nvSpPr>
        <dsp:cNvPr id="0" name=""/>
        <dsp:cNvSpPr/>
      </dsp:nvSpPr>
      <dsp:spPr>
        <a:xfrm>
          <a:off x="141765" y="141765"/>
          <a:ext cx="1598577" cy="113412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84D15E-6670-40E0-87F4-2024120CDA30}">
      <dsp:nvSpPr>
        <dsp:cNvPr id="0" name=""/>
        <dsp:cNvSpPr/>
      </dsp:nvSpPr>
      <dsp:spPr>
        <a:xfrm>
          <a:off x="0" y="1559423"/>
          <a:ext cx="7992888" cy="1417657"/>
        </a:xfrm>
        <a:prstGeom prst="roundRect">
          <a:avLst>
            <a:gd name="adj" fmla="val 10000"/>
          </a:avLst>
        </a:prstGeom>
        <a:solidFill>
          <a:srgbClr val="00B0F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2. </a:t>
          </a:r>
          <a:r>
            <a:rPr lang="en-US" sz="1900" kern="1200" dirty="0" err="1" smtClean="0"/>
            <a:t>Qishloq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xo’jaligiga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mo’ljallanmagan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asosiy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ishlab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chiqarish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fondlari</a:t>
          </a:r>
          <a:r>
            <a:rPr lang="en-US" sz="1900" kern="1200" dirty="0" smtClean="0"/>
            <a:t>: </a:t>
          </a:r>
          <a:r>
            <a:rPr lang="en-US" sz="1900" kern="1200" dirty="0" err="1" smtClean="0"/>
            <a:t>sanoat-ishlab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chiqarish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fondlari</a:t>
          </a:r>
          <a:r>
            <a:rPr lang="en-US" sz="1900" kern="1200" dirty="0" smtClean="0"/>
            <a:t>, </a:t>
          </a:r>
          <a:r>
            <a:rPr lang="en-US" sz="1900" kern="1200" dirty="0" err="1" smtClean="0"/>
            <a:t>qurilish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fondlari</a:t>
          </a:r>
          <a:r>
            <a:rPr lang="en-US" sz="1900" kern="1200" dirty="0" smtClean="0"/>
            <a:t>, </a:t>
          </a:r>
          <a:r>
            <a:rPr lang="en-US" sz="1900" kern="1200" dirty="0" err="1" smtClean="0"/>
            <a:t>savdo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va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umumiy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ovqatlanish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fondlari</a:t>
          </a:r>
          <a:r>
            <a:rPr lang="en-US" sz="1900" kern="1200" dirty="0" smtClean="0"/>
            <a:t>. </a:t>
          </a:r>
          <a:endParaRPr lang="ru-RU" sz="1900" kern="1200" dirty="0"/>
        </a:p>
      </dsp:txBody>
      <dsp:txXfrm>
        <a:off x="1740343" y="1559423"/>
        <a:ext cx="6252544" cy="1417657"/>
      </dsp:txXfrm>
    </dsp:sp>
    <dsp:sp modelId="{261A7DFB-9FC8-42C5-A8E4-A6277850D2AB}">
      <dsp:nvSpPr>
        <dsp:cNvPr id="0" name=""/>
        <dsp:cNvSpPr/>
      </dsp:nvSpPr>
      <dsp:spPr>
        <a:xfrm>
          <a:off x="141765" y="1701189"/>
          <a:ext cx="1598577" cy="113412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44B97A-B6E8-4C9A-A86C-42FED892F435}">
      <dsp:nvSpPr>
        <dsp:cNvPr id="0" name=""/>
        <dsp:cNvSpPr/>
      </dsp:nvSpPr>
      <dsp:spPr>
        <a:xfrm>
          <a:off x="0" y="3118846"/>
          <a:ext cx="7992888" cy="1417657"/>
        </a:xfrm>
        <a:prstGeom prst="roundRect">
          <a:avLst>
            <a:gd name="adj" fmla="val 10000"/>
          </a:avLst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3. </a:t>
          </a:r>
          <a:r>
            <a:rPr lang="en-US" sz="1900" kern="1200" dirty="0" err="1" smtClean="0"/>
            <a:t>Ishlab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chiqarishga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mo’ljallanmagan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asosiy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fondlar</a:t>
          </a:r>
          <a:r>
            <a:rPr lang="en-US" sz="1900" kern="1200" dirty="0" smtClean="0"/>
            <a:t>: </a:t>
          </a:r>
          <a:r>
            <a:rPr lang="en-US" sz="1900" kern="1200" dirty="0" err="1" smtClean="0"/>
            <a:t>uy</a:t>
          </a:r>
          <a:r>
            <a:rPr lang="en-US" sz="1900" kern="1200" dirty="0" smtClean="0"/>
            <a:t>-joy </a:t>
          </a:r>
          <a:r>
            <a:rPr lang="en-US" sz="1900" kern="1200" dirty="0" err="1" smtClean="0"/>
            <a:t>xo’jaligi</a:t>
          </a:r>
          <a:r>
            <a:rPr lang="en-US" sz="1900" kern="1200" dirty="0" smtClean="0"/>
            <a:t>, </a:t>
          </a:r>
          <a:r>
            <a:rPr lang="en-US" sz="1900" kern="1200" dirty="0" err="1" smtClean="0"/>
            <a:t>kommunal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xo’jaligi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va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maishiy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xizmat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fondlari</a:t>
          </a:r>
          <a:r>
            <a:rPr lang="en-US" sz="1900" kern="1200" dirty="0" smtClean="0"/>
            <a:t>, </a:t>
          </a:r>
          <a:r>
            <a:rPr lang="en-US" sz="1900" kern="1200" dirty="0" err="1" smtClean="0"/>
            <a:t>maorif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tashkilotlari</a:t>
          </a:r>
          <a:r>
            <a:rPr lang="en-US" sz="1900" kern="1200" dirty="0" smtClean="0"/>
            <a:t>, </a:t>
          </a:r>
          <a:r>
            <a:rPr lang="en-US" sz="1900" kern="1200" dirty="0" err="1" smtClean="0"/>
            <a:t>madaniyat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va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san’at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tashkilotlari</a:t>
          </a:r>
          <a:r>
            <a:rPr lang="en-US" sz="1900" kern="1200" dirty="0" smtClean="0"/>
            <a:t>, </a:t>
          </a:r>
          <a:r>
            <a:rPr lang="en-US" sz="1900" kern="1200" dirty="0" err="1" smtClean="0"/>
            <a:t>sog’liqni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saqlash</a:t>
          </a:r>
          <a:r>
            <a:rPr lang="en-US" sz="1900" kern="1200" dirty="0" smtClean="0"/>
            <a:t>, </a:t>
          </a:r>
          <a:r>
            <a:rPr lang="en-US" sz="1900" kern="1200" dirty="0" err="1" smtClean="0"/>
            <a:t>jismoniy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tarbiya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va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sosial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ta’minot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tashkilotlari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fondlari</a:t>
          </a:r>
          <a:r>
            <a:rPr lang="en-US" sz="1900" kern="1200" dirty="0" smtClean="0"/>
            <a:t>.</a:t>
          </a:r>
          <a:endParaRPr lang="ru-RU" sz="1900" kern="1200" dirty="0"/>
        </a:p>
      </dsp:txBody>
      <dsp:txXfrm>
        <a:off x="1740343" y="3118846"/>
        <a:ext cx="6252544" cy="1417657"/>
      </dsp:txXfrm>
    </dsp:sp>
    <dsp:sp modelId="{74029C4A-EEDC-4C31-AFBF-F89C34081F20}">
      <dsp:nvSpPr>
        <dsp:cNvPr id="0" name=""/>
        <dsp:cNvSpPr/>
      </dsp:nvSpPr>
      <dsp:spPr>
        <a:xfrm>
          <a:off x="141765" y="3260612"/>
          <a:ext cx="1598577" cy="113412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4ED96C-CE59-42C4-A687-A18F82505A52}">
      <dsp:nvSpPr>
        <dsp:cNvPr id="0" name=""/>
        <dsp:cNvSpPr/>
      </dsp:nvSpPr>
      <dsp:spPr>
        <a:xfrm>
          <a:off x="0" y="0"/>
          <a:ext cx="4623028" cy="4623028"/>
        </a:xfrm>
        <a:prstGeom prst="pie">
          <a:avLst>
            <a:gd name="adj1" fmla="val 5400000"/>
            <a:gd name="adj2" fmla="val 16200000"/>
          </a:avLst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CD9696-1681-4F1D-BDF9-E1D514512133}">
      <dsp:nvSpPr>
        <dsp:cNvPr id="0" name=""/>
        <dsp:cNvSpPr/>
      </dsp:nvSpPr>
      <dsp:spPr>
        <a:xfrm>
          <a:off x="2311514" y="0"/>
          <a:ext cx="5753382" cy="4623028"/>
        </a:xfrm>
        <a:prstGeom prst="rect">
          <a:avLst/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binolar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inshootlar</a:t>
          </a:r>
          <a:endParaRPr lang="ru-RU" sz="1800" kern="1200" dirty="0"/>
        </a:p>
      </dsp:txBody>
      <dsp:txXfrm>
        <a:off x="2311514" y="0"/>
        <a:ext cx="5753382" cy="462302"/>
      </dsp:txXfrm>
    </dsp:sp>
    <dsp:sp modelId="{A3F66B0A-ED49-490C-8500-CF9EAC959FBF}">
      <dsp:nvSpPr>
        <dsp:cNvPr id="0" name=""/>
        <dsp:cNvSpPr/>
      </dsp:nvSpPr>
      <dsp:spPr>
        <a:xfrm>
          <a:off x="346726" y="462302"/>
          <a:ext cx="3929574" cy="3929574"/>
        </a:xfrm>
        <a:prstGeom prst="pie">
          <a:avLst>
            <a:gd name="adj1" fmla="val 5400000"/>
            <a:gd name="adj2" fmla="val 16200000"/>
          </a:avLst>
        </a:prstGeom>
        <a:solidFill>
          <a:srgbClr val="FFC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A8445F-D70B-4083-A1D2-EF99881088C8}">
      <dsp:nvSpPr>
        <dsp:cNvPr id="0" name=""/>
        <dsp:cNvSpPr/>
      </dsp:nvSpPr>
      <dsp:spPr>
        <a:xfrm>
          <a:off x="2311514" y="462302"/>
          <a:ext cx="5753382" cy="3929574"/>
        </a:xfrm>
        <a:prstGeom prst="rect">
          <a:avLst/>
        </a:prstGeom>
        <a:solidFill>
          <a:srgbClr val="FFC00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kuch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beruvchi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mashinalar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uskunalar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endParaRPr lang="ru-RU" sz="1800" kern="1200" dirty="0"/>
        </a:p>
      </dsp:txBody>
      <dsp:txXfrm>
        <a:off x="2311514" y="462302"/>
        <a:ext cx="5753382" cy="462302"/>
      </dsp:txXfrm>
    </dsp:sp>
    <dsp:sp modelId="{F18586AB-96F3-47C4-8E1B-10F4F07D7145}">
      <dsp:nvSpPr>
        <dsp:cNvPr id="0" name=""/>
        <dsp:cNvSpPr/>
      </dsp:nvSpPr>
      <dsp:spPr>
        <a:xfrm>
          <a:off x="693453" y="924604"/>
          <a:ext cx="3236120" cy="3236120"/>
        </a:xfrm>
        <a:prstGeom prst="pie">
          <a:avLst>
            <a:gd name="adj1" fmla="val 5400000"/>
            <a:gd name="adj2" fmla="val 16200000"/>
          </a:avLst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787768-2345-4EE1-9C07-CB94788CE443}">
      <dsp:nvSpPr>
        <dsp:cNvPr id="0" name=""/>
        <dsp:cNvSpPr/>
      </dsp:nvSpPr>
      <dsp:spPr>
        <a:xfrm>
          <a:off x="2311514" y="924604"/>
          <a:ext cx="5753382" cy="3236120"/>
        </a:xfrm>
        <a:prstGeom prst="rect">
          <a:avLst/>
        </a:prstGeom>
        <a:solidFill>
          <a:srgbClr val="FFFF0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transport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vositalari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endParaRPr lang="ru-RU" sz="1800" kern="1200" dirty="0"/>
        </a:p>
      </dsp:txBody>
      <dsp:txXfrm>
        <a:off x="2311514" y="924604"/>
        <a:ext cx="5753382" cy="462302"/>
      </dsp:txXfrm>
    </dsp:sp>
    <dsp:sp modelId="{F8B61416-7856-4C3C-82CD-D81161F8D4D7}">
      <dsp:nvSpPr>
        <dsp:cNvPr id="0" name=""/>
        <dsp:cNvSpPr/>
      </dsp:nvSpPr>
      <dsp:spPr>
        <a:xfrm>
          <a:off x="1040180" y="1386906"/>
          <a:ext cx="2542667" cy="2542667"/>
        </a:xfrm>
        <a:prstGeom prst="pie">
          <a:avLst>
            <a:gd name="adj1" fmla="val 5400000"/>
            <a:gd name="adj2" fmla="val 16200000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EDA4CD-31CE-4FC9-BC56-393448FC83A9}">
      <dsp:nvSpPr>
        <dsp:cNvPr id="0" name=""/>
        <dsp:cNvSpPr/>
      </dsp:nvSpPr>
      <dsp:spPr>
        <a:xfrm>
          <a:off x="2311514" y="1386906"/>
          <a:ext cx="5753382" cy="2542667"/>
        </a:xfrm>
        <a:prstGeom prst="rect">
          <a:avLst/>
        </a:prstGeom>
        <a:solidFill>
          <a:srgbClr val="92D05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latin typeface="Times New Roman" pitchFamily="18" charset="0"/>
              <a:cs typeface="Times New Roman" pitchFamily="18" charset="0"/>
            </a:rPr>
            <a:t>uzatuvchi vositalar</a:t>
          </a:r>
          <a:endParaRPr lang="ru-RU" sz="1800" kern="1200" dirty="0"/>
        </a:p>
      </dsp:txBody>
      <dsp:txXfrm>
        <a:off x="2311514" y="1386906"/>
        <a:ext cx="5753382" cy="462306"/>
      </dsp:txXfrm>
    </dsp:sp>
    <dsp:sp modelId="{FCFE35BF-BDF6-45C4-8136-DCDFF9FDF342}">
      <dsp:nvSpPr>
        <dsp:cNvPr id="0" name=""/>
        <dsp:cNvSpPr/>
      </dsp:nvSpPr>
      <dsp:spPr>
        <a:xfrm>
          <a:off x="1386909" y="1849213"/>
          <a:ext cx="1849209" cy="1849209"/>
        </a:xfrm>
        <a:prstGeom prst="pie">
          <a:avLst>
            <a:gd name="adj1" fmla="val 5400000"/>
            <a:gd name="adj2" fmla="val 16200000"/>
          </a:avLst>
        </a:prstGeom>
        <a:solidFill>
          <a:srgbClr val="00B0F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FFB165-B44E-4392-BBF8-DF44D713C592}">
      <dsp:nvSpPr>
        <dsp:cNvPr id="0" name=""/>
        <dsp:cNvSpPr/>
      </dsp:nvSpPr>
      <dsp:spPr>
        <a:xfrm>
          <a:off x="2311514" y="1849213"/>
          <a:ext cx="5753382" cy="1849209"/>
        </a:xfrm>
        <a:prstGeom prst="rect">
          <a:avLst/>
        </a:prstGeom>
        <a:solidFill>
          <a:srgbClr val="00B0F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ishchi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xayvonlar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mahsuldor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hayvonlar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kern="1200" dirty="0"/>
        </a:p>
      </dsp:txBody>
      <dsp:txXfrm>
        <a:off x="2311514" y="1849213"/>
        <a:ext cx="5753382" cy="462302"/>
      </dsp:txXfrm>
    </dsp:sp>
    <dsp:sp modelId="{FA05FE25-C1E1-49D6-A2A8-5E7DD34284C4}">
      <dsp:nvSpPr>
        <dsp:cNvPr id="0" name=""/>
        <dsp:cNvSpPr/>
      </dsp:nvSpPr>
      <dsp:spPr>
        <a:xfrm>
          <a:off x="1733636" y="2311515"/>
          <a:ext cx="1155755" cy="1155755"/>
        </a:xfrm>
        <a:prstGeom prst="pie">
          <a:avLst>
            <a:gd name="adj1" fmla="val 5400000"/>
            <a:gd name="adj2" fmla="val 16200000"/>
          </a:avLst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70BEBB-9871-4AB3-AFF2-34F91771601B}">
      <dsp:nvSpPr>
        <dsp:cNvPr id="0" name=""/>
        <dsp:cNvSpPr/>
      </dsp:nvSpPr>
      <dsp:spPr>
        <a:xfrm>
          <a:off x="2311514" y="2390777"/>
          <a:ext cx="5753382" cy="1155755"/>
        </a:xfrm>
        <a:prstGeom prst="rect">
          <a:avLst/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ishlab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chiqarish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jixozlari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xo’jalik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anjomlari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kern="1200" dirty="0"/>
        </a:p>
      </dsp:txBody>
      <dsp:txXfrm>
        <a:off x="2311514" y="2390777"/>
        <a:ext cx="5753382" cy="462302"/>
      </dsp:txXfrm>
    </dsp:sp>
    <dsp:sp modelId="{99BA12BA-D4F3-4E4B-88F2-7B2964D5D54B}">
      <dsp:nvSpPr>
        <dsp:cNvPr id="0" name=""/>
        <dsp:cNvSpPr/>
      </dsp:nvSpPr>
      <dsp:spPr>
        <a:xfrm>
          <a:off x="2080362" y="2773817"/>
          <a:ext cx="462302" cy="462302"/>
        </a:xfrm>
        <a:prstGeom prst="pie">
          <a:avLst>
            <a:gd name="adj1" fmla="val 5400000"/>
            <a:gd name="adj2" fmla="val 16200000"/>
          </a:avLst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DEB656-FD61-4AD8-B2E7-072E3247B309}">
      <dsp:nvSpPr>
        <dsp:cNvPr id="0" name=""/>
        <dsp:cNvSpPr/>
      </dsp:nvSpPr>
      <dsp:spPr>
        <a:xfrm>
          <a:off x="2311514" y="2827065"/>
          <a:ext cx="5753382" cy="355806"/>
        </a:xfrm>
        <a:prstGeom prst="rect">
          <a:avLst/>
        </a:prstGeom>
        <a:solidFill>
          <a:srgbClr val="FFFF00"/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Ko’p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yillik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daraxtlar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o’lchov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asboblari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err="1" smtClean="0">
              <a:latin typeface="Times New Roman" pitchFamily="18" charset="0"/>
              <a:cs typeface="Times New Roman" pitchFamily="18" charset="0"/>
            </a:rPr>
            <a:t>fonlar</a:t>
          </a:r>
          <a:endParaRPr lang="ru-RU" sz="1800" kern="1200" dirty="0"/>
        </a:p>
      </dsp:txBody>
      <dsp:txXfrm>
        <a:off x="2311514" y="2827065"/>
        <a:ext cx="5753382" cy="3558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96C1D4-FFBC-4D96-93D8-8A6CA7D48EBF}">
      <dsp:nvSpPr>
        <dsp:cNvPr id="0" name=""/>
        <dsp:cNvSpPr/>
      </dsp:nvSpPr>
      <dsp:spPr>
        <a:xfrm>
          <a:off x="68048" y="0"/>
          <a:ext cx="5200352" cy="5200352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690D78-3571-43F8-9295-BF46F115DC78}">
      <dsp:nvSpPr>
        <dsp:cNvPr id="0" name=""/>
        <dsp:cNvSpPr/>
      </dsp:nvSpPr>
      <dsp:spPr>
        <a:xfrm>
          <a:off x="6" y="522040"/>
          <a:ext cx="8640946" cy="2268665"/>
        </a:xfrm>
        <a:prstGeom prst="roundRect">
          <a:avLst/>
        </a:prstGeom>
        <a:solidFill>
          <a:srgbClr val="FFFF0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binolar</a:t>
          </a: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bunga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o’simlikchilik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bilan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bevosita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bogliq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maxsulotlarni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saqlaydigan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omborlar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qishloq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xo’jalik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texnikasi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saqlanadigan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binolar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mineral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o’g’it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kimyoviy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dorivorlar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saqlanadigan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omborlar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chorvachilik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bilan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bevosita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bog’liq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molxona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-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qurilishlar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chorva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ozuqalari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xamda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maxsulotlarini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saqlash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qayta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ishlash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bilan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bog’liq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binolar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zooveterinariya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biolaboratoriyalar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texnika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yoqilgi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extiyot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qismlarini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saqlovchi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binolar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kern="1200" dirty="0"/>
        </a:p>
      </dsp:txBody>
      <dsp:txXfrm>
        <a:off x="110753" y="632787"/>
        <a:ext cx="8419452" cy="2047171"/>
      </dsp:txXfrm>
    </dsp:sp>
    <dsp:sp modelId="{D867C954-F585-4A43-8C3D-44209B1773E4}">
      <dsp:nvSpPr>
        <dsp:cNvPr id="0" name=""/>
        <dsp:cNvSpPr/>
      </dsp:nvSpPr>
      <dsp:spPr>
        <a:xfrm>
          <a:off x="216020" y="2878780"/>
          <a:ext cx="8276794" cy="1645108"/>
        </a:xfrm>
        <a:prstGeom prst="roundRect">
          <a:avLst/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inshootlar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o’simlikchilikda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silos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saqlaydigan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minoralar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xandaklar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issikxonalar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sugorish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kuritish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inshootlari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chorva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mollarini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gunglari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saqlanadigan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qurilmalar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suv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tarqatgichlar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ichki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xo’jaliklararo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yo’llar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ko’priklar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boshqalar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kern="1200" dirty="0"/>
        </a:p>
      </dsp:txBody>
      <dsp:txXfrm>
        <a:off x="296328" y="2959088"/>
        <a:ext cx="8116178" cy="148449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96C1D4-FFBC-4D96-93D8-8A6CA7D48EBF}">
      <dsp:nvSpPr>
        <dsp:cNvPr id="0" name=""/>
        <dsp:cNvSpPr/>
      </dsp:nvSpPr>
      <dsp:spPr>
        <a:xfrm>
          <a:off x="72000" y="0"/>
          <a:ext cx="5200352" cy="5200352"/>
        </a:xfrm>
        <a:prstGeom prst="triangl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690D78-3571-43F8-9295-BF46F115DC78}">
      <dsp:nvSpPr>
        <dsp:cNvPr id="0" name=""/>
        <dsp:cNvSpPr/>
      </dsp:nvSpPr>
      <dsp:spPr>
        <a:xfrm>
          <a:off x="6" y="523315"/>
          <a:ext cx="8640946" cy="795018"/>
        </a:xfrm>
        <a:prstGeom prst="roundRect">
          <a:avLst/>
        </a:prstGeom>
        <a:solidFill>
          <a:srgbClr val="FFFF0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uzatuvchi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vositalar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suv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taqsimlovchi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tarmoqlar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elektr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o’zatgichlar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telefon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telegraf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tarmoqlari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kern="1200" dirty="0"/>
        </a:p>
      </dsp:txBody>
      <dsp:txXfrm>
        <a:off x="38816" y="562125"/>
        <a:ext cx="8563326" cy="717398"/>
      </dsp:txXfrm>
    </dsp:sp>
    <dsp:sp modelId="{D867C954-F585-4A43-8C3D-44209B1773E4}">
      <dsp:nvSpPr>
        <dsp:cNvPr id="0" name=""/>
        <dsp:cNvSpPr/>
      </dsp:nvSpPr>
      <dsp:spPr>
        <a:xfrm>
          <a:off x="216020" y="1432323"/>
          <a:ext cx="8276794" cy="1632531"/>
        </a:xfrm>
        <a:prstGeom prst="roundRect">
          <a:avLst/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kuch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beruvchi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mashinalar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uskunalar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bu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guruxga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traktorlar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ichidan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¸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nar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dvigatellar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ish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mashinalari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yer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xaydash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mashinalari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qurollari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ekuvchi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o’tkazuvchi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mashinalar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kombaynlar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yigim-terim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mashinalari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qurollari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asboblar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o’gitni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sepuvchi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mashinalar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ozuqa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tay¸rlash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sut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sogish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apparatlari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qishloq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xo’jalik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mashinalarini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ta’mirlash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bilan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bogliq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mashinalar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uskunalar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kern="1200" dirty="0"/>
        </a:p>
      </dsp:txBody>
      <dsp:txXfrm>
        <a:off x="295714" y="1512017"/>
        <a:ext cx="8117406" cy="1473143"/>
      </dsp:txXfrm>
    </dsp:sp>
    <dsp:sp modelId="{F9645309-F4BC-403C-BD7D-432BE4A6F556}">
      <dsp:nvSpPr>
        <dsp:cNvPr id="0" name=""/>
        <dsp:cNvSpPr/>
      </dsp:nvSpPr>
      <dsp:spPr>
        <a:xfrm>
          <a:off x="216020" y="3264714"/>
          <a:ext cx="8208919" cy="1255397"/>
        </a:xfrm>
        <a:prstGeom prst="roundRect">
          <a:avLst/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transport </a:t>
          </a: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vositalari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avtomashinalar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traktorlar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tirkagichlar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turdagi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transport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vositalari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kern="1200" dirty="0"/>
        </a:p>
      </dsp:txBody>
      <dsp:txXfrm>
        <a:off x="277303" y="3325997"/>
        <a:ext cx="8086353" cy="113283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96C1D4-FFBC-4D96-93D8-8A6CA7D48EBF}">
      <dsp:nvSpPr>
        <dsp:cNvPr id="0" name=""/>
        <dsp:cNvSpPr/>
      </dsp:nvSpPr>
      <dsp:spPr>
        <a:xfrm>
          <a:off x="72000" y="0"/>
          <a:ext cx="5200352" cy="5200352"/>
        </a:xfrm>
        <a:prstGeom prst="triangle">
          <a:avLst/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690D78-3571-43F8-9295-BF46F115DC78}">
      <dsp:nvSpPr>
        <dsp:cNvPr id="0" name=""/>
        <dsp:cNvSpPr/>
      </dsp:nvSpPr>
      <dsp:spPr>
        <a:xfrm>
          <a:off x="13" y="448010"/>
          <a:ext cx="8640946" cy="1462445"/>
        </a:xfrm>
        <a:prstGeom prst="roundRect">
          <a:avLst/>
        </a:prstGeom>
        <a:solidFill>
          <a:srgbClr val="FFFF0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ishlab</a:t>
          </a: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chiqarish</a:t>
          </a: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jixozlari</a:t>
          </a: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xo’jalik</a:t>
          </a: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anjomlari</a:t>
          </a: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guruxiga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ishlab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chiqarish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jarayonida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bajarilayotgan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ishlarni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yengillashtirishga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bevosita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ta’sir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etadigan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vositalar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mexnatni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muxofaza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qiladigan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buyumlar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ish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stollari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javonlar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shkaf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seyf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yozuv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nusxa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oluvchi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mashinalar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kompyuterlar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xokazolar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200" kern="1200" dirty="0"/>
        </a:p>
      </dsp:txBody>
      <dsp:txXfrm>
        <a:off x="71404" y="519401"/>
        <a:ext cx="8498164" cy="1319663"/>
      </dsp:txXfrm>
    </dsp:sp>
    <dsp:sp modelId="{D867C954-F585-4A43-8C3D-44209B1773E4}">
      <dsp:nvSpPr>
        <dsp:cNvPr id="0" name=""/>
        <dsp:cNvSpPr/>
      </dsp:nvSpPr>
      <dsp:spPr>
        <a:xfrm>
          <a:off x="216020" y="2263414"/>
          <a:ext cx="8276794" cy="863185"/>
        </a:xfrm>
        <a:prstGeom prst="roundRect">
          <a:avLst/>
        </a:prstGeom>
        <a:solidFill>
          <a:srgbClr val="FF000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ishchi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xayvonlar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ot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xo’kiz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tuya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eshak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bug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’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i,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qutos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boshqalar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.- </a:t>
          </a: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mahsuldor</a:t>
          </a: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xayvonlar</a:t>
          </a: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mahsulot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beradigan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sigir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qo’y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cho’chqa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xayvonlar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kern="1200" dirty="0"/>
        </a:p>
      </dsp:txBody>
      <dsp:txXfrm>
        <a:off x="258157" y="2305551"/>
        <a:ext cx="8192520" cy="778911"/>
      </dsp:txXfrm>
    </dsp:sp>
    <dsp:sp modelId="{F9645309-F4BC-403C-BD7D-432BE4A6F556}">
      <dsp:nvSpPr>
        <dsp:cNvPr id="0" name=""/>
        <dsp:cNvSpPr/>
      </dsp:nvSpPr>
      <dsp:spPr>
        <a:xfrm>
          <a:off x="216020" y="3283057"/>
          <a:ext cx="8208919" cy="1238756"/>
        </a:xfrm>
        <a:prstGeom prst="roundRect">
          <a:avLst/>
        </a:prstGeom>
        <a:solidFill>
          <a:srgbClr val="00B0F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ko’p</a:t>
          </a: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yillik</a:t>
          </a: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daraxtlar</a:t>
          </a: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mevali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daraxtlar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choy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plantasiyalari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tutzorlar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o’rikzorlar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dalani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himoya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zonalari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ishlab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chiqarish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bilan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bevosita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bilvosita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bog’liq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bo’lgan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daraxtlar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.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o’lchov</a:t>
          </a: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asboblari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-tarozi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mikroskop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spirtomer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xokazo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kern="1200" dirty="0"/>
        </a:p>
      </dsp:txBody>
      <dsp:txXfrm>
        <a:off x="276491" y="3343528"/>
        <a:ext cx="8087977" cy="1117814"/>
      </dsp:txXfrm>
    </dsp:sp>
    <dsp:sp modelId="{86758570-6569-413B-9D90-1CFFA1A921EE}">
      <dsp:nvSpPr>
        <dsp:cNvPr id="0" name=""/>
        <dsp:cNvSpPr/>
      </dsp:nvSpPr>
      <dsp:spPr>
        <a:xfrm>
          <a:off x="216037" y="4586666"/>
          <a:ext cx="8064887" cy="395104"/>
        </a:xfrm>
        <a:prstGeom prst="roundRect">
          <a:avLst/>
        </a:prstGeom>
        <a:solidFill>
          <a:srgbClr val="FFC000">
            <a:alpha val="90000"/>
          </a:srgb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b="1" kern="1200" dirty="0" err="1" smtClean="0">
              <a:latin typeface="Times New Roman" pitchFamily="18" charset="0"/>
              <a:cs typeface="Times New Roman" pitchFamily="18" charset="0"/>
            </a:rPr>
            <a:t>fondlar</a:t>
          </a:r>
          <a:r>
            <a:rPr lang="en-US" sz="2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yerni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tekislash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tozalash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kapital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rejalash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xokazolar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xarajati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200" kern="1200" dirty="0" err="1" smtClean="0">
              <a:latin typeface="Times New Roman" pitchFamily="18" charset="0"/>
              <a:cs typeface="Times New Roman" pitchFamily="18" charset="0"/>
            </a:rPr>
            <a:t>kiradi</a:t>
          </a:r>
          <a:r>
            <a:rPr lang="en-US" sz="22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200" kern="1200" dirty="0"/>
        </a:p>
      </dsp:txBody>
      <dsp:txXfrm>
        <a:off x="235324" y="4605953"/>
        <a:ext cx="8026313" cy="35653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454C65-F42F-45D3-9CE1-C8477994193F}">
      <dsp:nvSpPr>
        <dsp:cNvPr id="0" name=""/>
        <dsp:cNvSpPr/>
      </dsp:nvSpPr>
      <dsp:spPr>
        <a:xfrm>
          <a:off x="0" y="12164"/>
          <a:ext cx="8229600" cy="10424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3.</a:t>
          </a:r>
          <a:r>
            <a:rPr lang="en-US" sz="2700" b="1" kern="1200" dirty="0" err="1" smtClean="0">
              <a:latin typeface="Times New Roman" pitchFamily="18" charset="0"/>
              <a:cs typeface="Times New Roman" pitchFamily="18" charset="0"/>
            </a:rPr>
            <a:t>Moddiy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en-US" sz="2700" b="1" kern="1200" dirty="0" err="1" smtClean="0">
              <a:latin typeface="Times New Roman" pitchFamily="18" charset="0"/>
              <a:cs typeface="Times New Roman" pitchFamily="18" charset="0"/>
            </a:rPr>
            <a:t>texnik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700" b="1" kern="1200" dirty="0" err="1" smtClean="0">
              <a:latin typeface="Times New Roman" pitchFamily="18" charset="0"/>
              <a:cs typeface="Times New Roman" pitchFamily="18" charset="0"/>
            </a:rPr>
            <a:t>ta’minotni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700" b="1" kern="1200" dirty="0" err="1" smtClean="0">
              <a:latin typeface="Times New Roman" pitchFamily="18" charset="0"/>
              <a:cs typeface="Times New Roman" pitchFamily="18" charset="0"/>
            </a:rPr>
            <a:t>tashkil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br>
            <a:rPr lang="en-US" sz="2700" b="1" kern="1200" dirty="0" smtClean="0">
              <a:latin typeface="Times New Roman" pitchFamily="18" charset="0"/>
              <a:cs typeface="Times New Roman" pitchFamily="18" charset="0"/>
            </a:rPr>
          </a:br>
          <a:r>
            <a:rPr lang="en-US" sz="2700" b="1" kern="1200" dirty="0" err="1" smtClean="0">
              <a:latin typeface="Times New Roman" pitchFamily="18" charset="0"/>
              <a:cs typeface="Times New Roman" pitchFamily="18" charset="0"/>
            </a:rPr>
            <a:t>etishning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700" b="1" kern="1200" dirty="0" err="1" smtClean="0">
              <a:latin typeface="Times New Roman" pitchFamily="18" charset="0"/>
              <a:cs typeface="Times New Roman" pitchFamily="18" charset="0"/>
            </a:rPr>
            <a:t>yangi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700" b="1" kern="1200" dirty="0" err="1" smtClean="0">
              <a:latin typeface="Times New Roman" pitchFamily="18" charset="0"/>
              <a:cs typeface="Times New Roman" pitchFamily="18" charset="0"/>
            </a:rPr>
            <a:t>shakllari</a:t>
          </a:r>
          <a:r>
            <a:rPr lang="en-US" sz="27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700" kern="1200" dirty="0"/>
        </a:p>
      </dsp:txBody>
      <dsp:txXfrm>
        <a:off x="50889" y="63053"/>
        <a:ext cx="8127822" cy="94069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4431EF-0D59-4B53-9135-A4087CD4385D}">
      <dsp:nvSpPr>
        <dsp:cNvPr id="0" name=""/>
        <dsp:cNvSpPr/>
      </dsp:nvSpPr>
      <dsp:spPr>
        <a:xfrm rot="16200000">
          <a:off x="1952244" y="-1952244"/>
          <a:ext cx="4325112" cy="8229600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4391" bIns="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–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Hozirgi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paytda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b="1" kern="1200" dirty="0" smtClean="0">
              <a:latin typeface="Times New Roman" pitchFamily="18" charset="0"/>
              <a:cs typeface="Times New Roman" pitchFamily="18" charset="0"/>
            </a:rPr>
            <a:t>	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qishloq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xo’jaligi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korxonalarini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moddiy-texnik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ta’minlashni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tashkil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etishning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dillerlik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firmalari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ulgurji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savdo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mashina-texnika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stansiyalari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texnika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punktlari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usullari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keng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yoyilib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200" kern="1200" dirty="0" err="1" smtClean="0">
              <a:latin typeface="Times New Roman" pitchFamily="18" charset="0"/>
              <a:cs typeface="Times New Roman" pitchFamily="18" charset="0"/>
            </a:rPr>
            <a:t>bormoqda</a:t>
          </a:r>
          <a:r>
            <a:rPr lang="en-US" sz="32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3200" kern="1200" dirty="0"/>
        </a:p>
      </dsp:txBody>
      <dsp:txXfrm rot="5400000">
        <a:off x="0" y="865022"/>
        <a:ext cx="8229600" cy="259506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454C65-F42F-45D3-9CE1-C8477994193F}">
      <dsp:nvSpPr>
        <dsp:cNvPr id="0" name=""/>
        <dsp:cNvSpPr/>
      </dsp:nvSpPr>
      <dsp:spPr>
        <a:xfrm>
          <a:off x="0" y="6899"/>
          <a:ext cx="8229600" cy="1053000"/>
        </a:xfrm>
        <a:prstGeom prst="roundRect">
          <a:avLst/>
        </a:prstGeom>
        <a:solidFill>
          <a:srgbClr val="FFFF00"/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Lizing</a:t>
          </a:r>
          <a:r>
            <a:rPr lang="en-US" sz="45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45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bu</a:t>
          </a:r>
          <a:r>
            <a:rPr lang="en-US" sz="45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</a:t>
          </a:r>
          <a:endParaRPr lang="ru-RU" sz="4500" kern="1200" dirty="0">
            <a:solidFill>
              <a:schemeClr val="tx1"/>
            </a:solidFill>
          </a:endParaRPr>
        </a:p>
      </dsp:txBody>
      <dsp:txXfrm>
        <a:off x="51403" y="58302"/>
        <a:ext cx="8126794" cy="95019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4431EF-0D59-4B53-9135-A4087CD4385D}">
      <dsp:nvSpPr>
        <dsp:cNvPr id="0" name=""/>
        <dsp:cNvSpPr/>
      </dsp:nvSpPr>
      <dsp:spPr>
        <a:xfrm rot="16200000">
          <a:off x="1952244" y="-1952244"/>
          <a:ext cx="4325112" cy="8229600"/>
        </a:xfrm>
        <a:prstGeom prst="flowChartManualOperation">
          <a:avLst/>
        </a:prstGeom>
        <a:solidFill>
          <a:srgbClr val="FF0000"/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0" rIns="246063" bIns="0" numCol="1" spcCol="1270" anchor="ctr" anchorCtr="0">
          <a:noAutofit/>
        </a:bodyPr>
        <a:lstStyle/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/>
            <a:t>–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mol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mulkni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uzoq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muddatli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ijaraga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olish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sotib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olish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asosida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vaqtinchalik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foydalanishga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berish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bo’yicha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ishlarning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mulkiy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munosabatlar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900" kern="1200" dirty="0" err="1" smtClean="0">
              <a:latin typeface="Times New Roman" pitchFamily="18" charset="0"/>
              <a:cs typeface="Times New Roman" pitchFamily="18" charset="0"/>
            </a:rPr>
            <a:t>majmuasidir</a:t>
          </a:r>
          <a:r>
            <a:rPr lang="en-US" sz="39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3900" kern="1200" dirty="0"/>
        </a:p>
      </dsp:txBody>
      <dsp:txXfrm rot="5400000">
        <a:off x="0" y="865022"/>
        <a:ext cx="8229600" cy="259506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454C65-F42F-45D3-9CE1-C8477994193F}">
      <dsp:nvSpPr>
        <dsp:cNvPr id="0" name=""/>
        <dsp:cNvSpPr/>
      </dsp:nvSpPr>
      <dsp:spPr>
        <a:xfrm>
          <a:off x="0" y="6899"/>
          <a:ext cx="8229600" cy="1053000"/>
        </a:xfrm>
        <a:prstGeom prst="roundRect">
          <a:avLst/>
        </a:prstGeom>
        <a:solidFill>
          <a:schemeClr val="accent3"/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500" b="1" kern="1200" dirty="0" smtClean="0"/>
            <a:t>LIZING  NIMA?</a:t>
          </a:r>
          <a:r>
            <a:rPr lang="en-US" sz="45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- </a:t>
          </a:r>
          <a:endParaRPr lang="ru-RU" sz="4500" kern="1200" dirty="0">
            <a:solidFill>
              <a:schemeClr val="tx1"/>
            </a:solidFill>
          </a:endParaRPr>
        </a:p>
      </dsp:txBody>
      <dsp:txXfrm>
        <a:off x="51403" y="58302"/>
        <a:ext cx="8126794" cy="95019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4431EF-0D59-4B53-9135-A4087CD4385D}">
      <dsp:nvSpPr>
        <dsp:cNvPr id="0" name=""/>
        <dsp:cNvSpPr/>
      </dsp:nvSpPr>
      <dsp:spPr>
        <a:xfrm rot="16200000">
          <a:off x="1952244" y="-1952244"/>
          <a:ext cx="4325112" cy="8229600"/>
        </a:xfrm>
        <a:prstGeom prst="flowChartManualOperation">
          <a:avLst/>
        </a:prstGeom>
        <a:solidFill>
          <a:srgbClr val="00B0F0"/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0813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en-US" sz="2400" b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Lizing</a:t>
          </a:r>
          <a:r>
            <a:rPr lang="uz-Cyrl-UZ" sz="24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4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-</a:t>
          </a:r>
          <a:r>
            <a:rPr lang="uz-Cyrl-UZ" sz="2400" kern="1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bu moliyaviy ijaraning alohida turi bo’lib, unda bir taraf (lizingberuvchi)  ikkinchi tarafning (lizingoluvchining) topshirig’iga binoan uchinchi tarafdan (sotuvchidan) lizing shartnomasida shartlashilgan mol-mulkni (lizing obyektini) mulk qilib oladi va uni lizingoluvchiga shu shartnomada belgilangan shartlarda haq evaziga egalik qilish va foydalanish uchun o’n ikki oydan ortiq muddatga beradi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kern="1200" dirty="0"/>
        </a:p>
      </dsp:txBody>
      <dsp:txXfrm rot="5400000">
        <a:off x="0" y="865022"/>
        <a:ext cx="8229600" cy="259506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454C65-F42F-45D3-9CE1-C8477994193F}">
      <dsp:nvSpPr>
        <dsp:cNvPr id="0" name=""/>
        <dsp:cNvSpPr/>
      </dsp:nvSpPr>
      <dsp:spPr>
        <a:xfrm>
          <a:off x="0" y="9943"/>
          <a:ext cx="8229600" cy="772200"/>
        </a:xfrm>
        <a:prstGeom prst="roundRect">
          <a:avLst/>
        </a:prstGeom>
        <a:solidFill>
          <a:srgbClr val="FFFF00"/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300" b="1" kern="1200" dirty="0" smtClean="0">
              <a:solidFill>
                <a:schemeClr val="tx1"/>
              </a:solidFill>
            </a:rPr>
            <a:t>Lizing oluvchining huquqlari</a:t>
          </a:r>
          <a:endParaRPr lang="ru-RU" sz="3300" kern="1200" dirty="0">
            <a:solidFill>
              <a:schemeClr val="tx1"/>
            </a:solidFill>
          </a:endParaRPr>
        </a:p>
      </dsp:txBody>
      <dsp:txXfrm>
        <a:off x="37696" y="47639"/>
        <a:ext cx="8154208" cy="69680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4431EF-0D59-4B53-9135-A4087CD4385D}">
      <dsp:nvSpPr>
        <dsp:cNvPr id="0" name=""/>
        <dsp:cNvSpPr/>
      </dsp:nvSpPr>
      <dsp:spPr>
        <a:xfrm rot="16200000">
          <a:off x="1476164" y="-1476164"/>
          <a:ext cx="5688632" cy="8640960"/>
        </a:xfrm>
        <a:prstGeom prst="flowChartManualOperation">
          <a:avLst/>
        </a:prstGeom>
        <a:solidFill>
          <a:srgbClr val="FF0000"/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07950" bIns="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b="1" kern="1200" dirty="0" smtClean="0"/>
            <a:t>- </a:t>
          </a:r>
          <a:r>
            <a:rPr lang="uz-Cyrl-UZ" sz="1800" b="1" kern="1200" dirty="0" smtClean="0">
              <a:latin typeface="Times New Roman" pitchFamily="18" charset="0"/>
              <a:cs typeface="Times New Roman" pitchFamily="18" charset="0"/>
            </a:rPr>
            <a:t>Lizing beruvchidan shartnoma shartlarini  lozim darajada bajarilishini talab qilish; </a:t>
          </a:r>
          <a:endParaRPr lang="ru-RU" sz="18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1" kern="1200" dirty="0" smtClean="0">
              <a:latin typeface="Times New Roman" pitchFamily="18" charset="0"/>
              <a:cs typeface="Times New Roman" pitchFamily="18" charset="0"/>
            </a:rPr>
            <a:t>- Texnika shartnomada kelishilgan muddatda yetkazib berilmagan, to’liq yetkazib berilmagan, yetkazib berish muddati o’tkazib yuborilgan bo’lsa yetkazib beriladigan Texnikadan voz kechish va lizing shartnomasining bekor qilinishini talab etish.</a:t>
          </a:r>
          <a:endParaRPr lang="ru-RU" sz="18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1" kern="1200" dirty="0" smtClean="0">
              <a:latin typeface="Times New Roman" pitchFamily="18" charset="0"/>
              <a:cs typeface="Times New Roman" pitchFamily="18" charset="0"/>
            </a:rPr>
            <a:t>- Lizing beruvchi va Sotuvchi (zavod) o’rtasida tuzilgan oldi-sotdi shartnomasidan kelib chiquvchi talablarni, jumladan Texnikaning sifati, butligi, kafolatli ta’mirlanishi va yetkazib berish muddati xususida Sotuvchiga talablar qo’yish.</a:t>
          </a:r>
          <a:endParaRPr lang="ru-RU" sz="18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1" kern="1200" dirty="0" smtClean="0">
              <a:latin typeface="Times New Roman" pitchFamily="18" charset="0"/>
              <a:cs typeface="Times New Roman" pitchFamily="18" charset="0"/>
            </a:rPr>
            <a:t>- Lizing muddati mobaynida Texnikadan foydalanish va unga egalik qilish.</a:t>
          </a:r>
          <a:endParaRPr lang="ru-RU" sz="18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1" kern="1200" dirty="0" smtClean="0">
              <a:latin typeface="Times New Roman" pitchFamily="18" charset="0"/>
              <a:cs typeface="Times New Roman" pitchFamily="18" charset="0"/>
            </a:rPr>
            <a:t>- Shartnomada belgilangan lizing to’lovlari to’liq to’langanidan so’ng, Texnikani mulk sifatida qabul qilib  olish.</a:t>
          </a:r>
          <a:endParaRPr lang="ru-RU" sz="18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0" y="1137726"/>
        <a:ext cx="8640960" cy="341318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454C65-F42F-45D3-9CE1-C8477994193F}">
      <dsp:nvSpPr>
        <dsp:cNvPr id="0" name=""/>
        <dsp:cNvSpPr/>
      </dsp:nvSpPr>
      <dsp:spPr>
        <a:xfrm>
          <a:off x="0" y="9943"/>
          <a:ext cx="8229600" cy="772200"/>
        </a:xfrm>
        <a:prstGeom prst="roundRect">
          <a:avLst/>
        </a:prstGeom>
        <a:solidFill>
          <a:srgbClr val="FFFF00"/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300" b="1" kern="1200" dirty="0" smtClean="0">
              <a:solidFill>
                <a:schemeClr val="tx1"/>
              </a:solidFill>
            </a:rPr>
            <a:t>Lizing beruvchining majburiyatlari:</a:t>
          </a:r>
          <a:endParaRPr lang="ru-RU" sz="3300" kern="1200" dirty="0">
            <a:solidFill>
              <a:schemeClr val="tx1"/>
            </a:solidFill>
          </a:endParaRPr>
        </a:p>
      </dsp:txBody>
      <dsp:txXfrm>
        <a:off x="37696" y="47639"/>
        <a:ext cx="8154208" cy="69680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4431EF-0D59-4B53-9135-A4087CD4385D}">
      <dsp:nvSpPr>
        <dsp:cNvPr id="0" name=""/>
        <dsp:cNvSpPr/>
      </dsp:nvSpPr>
      <dsp:spPr>
        <a:xfrm rot="16200000">
          <a:off x="1476164" y="-1476164"/>
          <a:ext cx="5688632" cy="8640960"/>
        </a:xfrm>
        <a:prstGeom prst="flowChartManualOperation">
          <a:avLst/>
        </a:prstGeom>
        <a:solidFill>
          <a:srgbClr val="FF0000"/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07950" bIns="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b="1" kern="1200" dirty="0" smtClean="0"/>
            <a:t>- </a:t>
          </a: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Texnika</a:t>
          </a:r>
          <a:r>
            <a:rPr lang="uk-UA" sz="2400" b="1" kern="1200" dirty="0" err="1" smtClean="0">
              <a:latin typeface="Times New Roman" pitchFamily="18" charset="0"/>
              <a:cs typeface="Times New Roman" pitchFamily="18" charset="0"/>
            </a:rPr>
            <a:t>ni</a:t>
          </a:r>
          <a:r>
            <a:rPr lang="uk-UA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k-UA" sz="2400" b="1" kern="1200" dirty="0" err="1" smtClean="0">
              <a:latin typeface="Times New Roman" pitchFamily="18" charset="0"/>
              <a:cs typeface="Times New Roman" pitchFamily="18" charset="0"/>
            </a:rPr>
            <a:t>sotib</a:t>
          </a:r>
          <a:r>
            <a:rPr lang="uk-UA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k-UA" sz="2400" b="1" kern="1200" dirty="0" err="1" smtClean="0">
              <a:latin typeface="Times New Roman" pitchFamily="18" charset="0"/>
              <a:cs typeface="Times New Roman" pitchFamily="18" charset="0"/>
            </a:rPr>
            <a:t>olish</a:t>
          </a:r>
          <a:r>
            <a:rPr lang="uk-UA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va uni </a:t>
          </a:r>
          <a:r>
            <a:rPr lang="uk-UA" sz="2400" b="1" kern="1200" dirty="0" smtClean="0">
              <a:latin typeface="Times New Roman" pitchFamily="18" charset="0"/>
              <a:cs typeface="Times New Roman" pitchFamily="18" charset="0"/>
            </a:rPr>
            <a:t>L</a:t>
          </a: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izing oluvchiga </a:t>
          </a:r>
          <a:r>
            <a:rPr lang="uk-UA" sz="2400" b="1" kern="1200" dirty="0" err="1" smtClean="0">
              <a:latin typeface="Times New Roman" pitchFamily="18" charset="0"/>
              <a:cs typeface="Times New Roman" pitchFamily="18" charset="0"/>
            </a:rPr>
            <a:t>shartnomada</a:t>
          </a:r>
          <a:r>
            <a:rPr lang="uk-UA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k-UA" sz="2400" b="1" kern="1200" dirty="0" err="1" smtClean="0">
              <a:latin typeface="Times New Roman" pitchFamily="18" charset="0"/>
              <a:cs typeface="Times New Roman" pitchFamily="18" charset="0"/>
            </a:rPr>
            <a:t>belgilangan</a:t>
          </a:r>
          <a:r>
            <a:rPr lang="uk-UA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k-UA" sz="2400" b="1" kern="1200" dirty="0" err="1" smtClean="0">
              <a:latin typeface="Times New Roman" pitchFamily="18" charset="0"/>
              <a:cs typeface="Times New Roman" pitchFamily="18" charset="0"/>
            </a:rPr>
            <a:t>muddatlarda</a:t>
          </a:r>
          <a:r>
            <a:rPr lang="uk-UA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k-UA" sz="2400" b="1" kern="1200" dirty="0" err="1" smtClean="0">
              <a:latin typeface="Times New Roman" pitchFamily="18" charset="0"/>
              <a:cs typeface="Times New Roman" pitchFamily="18" charset="0"/>
            </a:rPr>
            <a:t>topshirish</a:t>
          </a: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- Texnikani lizingga berilishi to’g’risida Sotuvchiga ma’lum qilish.</a:t>
          </a:r>
          <a:endParaRPr lang="ru-RU" sz="24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- Texnikaning sifati va butligi, kafolatli ta’mirlanishi xususida Ishlab chiqaruvchiga, topshirish muddati xususida Sotuvchiga talablar qo’yishda Lizing oluvchiga yordam berish.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0" y="1137726"/>
        <a:ext cx="8640960" cy="341318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DDEFB1-2BE5-4A3D-98D5-18276DE88EAD}">
      <dsp:nvSpPr>
        <dsp:cNvPr id="0" name=""/>
        <dsp:cNvSpPr/>
      </dsp:nvSpPr>
      <dsp:spPr>
        <a:xfrm>
          <a:off x="6161" y="1672"/>
          <a:ext cx="8191951" cy="1485719"/>
        </a:xfrm>
        <a:prstGeom prst="roundRect">
          <a:avLst>
            <a:gd name="adj" fmla="val 10000"/>
          </a:avLst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000" kern="120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Лизинг шартлари:</a:t>
          </a:r>
          <a:endParaRPr lang="ru-RU" sz="4000" kern="120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sp:txBody>
      <dsp:txXfrm>
        <a:off x="49676" y="45187"/>
        <a:ext cx="8104921" cy="1398689"/>
      </dsp:txXfrm>
    </dsp:sp>
    <dsp:sp modelId="{732BF684-34FD-4D44-8310-E9A076A4340E}">
      <dsp:nvSpPr>
        <dsp:cNvPr id="0" name=""/>
        <dsp:cNvSpPr/>
      </dsp:nvSpPr>
      <dsp:spPr>
        <a:xfrm>
          <a:off x="14157" y="1736853"/>
          <a:ext cx="4034108" cy="852028"/>
        </a:xfrm>
        <a:prstGeom prst="roundRect">
          <a:avLst>
            <a:gd name="adj" fmla="val 10000"/>
          </a:avLst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Тракторлар ва комбайнлар учун</a:t>
          </a:r>
          <a:endParaRPr lang="ru-RU" sz="2000" kern="120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sp:txBody>
      <dsp:txXfrm>
        <a:off x="39112" y="1761808"/>
        <a:ext cx="3984198" cy="802118"/>
      </dsp:txXfrm>
    </dsp:sp>
    <dsp:sp modelId="{AEB9629F-6589-4AC0-BBCC-EBE8FFF35441}">
      <dsp:nvSpPr>
        <dsp:cNvPr id="0" name=""/>
        <dsp:cNvSpPr/>
      </dsp:nvSpPr>
      <dsp:spPr>
        <a:xfrm>
          <a:off x="14157" y="2838343"/>
          <a:ext cx="1370014" cy="2629499"/>
        </a:xfrm>
        <a:prstGeom prst="roundRect">
          <a:avLst>
            <a:gd name="adj" fmla="val 10000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0" kern="120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Аванс – техника қиймати-нинг 15% миқдорида</a:t>
          </a:r>
          <a:endParaRPr lang="ru-RU" sz="1600" b="0" kern="120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sp:txBody>
      <dsp:txXfrm>
        <a:off x="54283" y="2878469"/>
        <a:ext cx="1289762" cy="2549247"/>
      </dsp:txXfrm>
    </dsp:sp>
    <dsp:sp modelId="{74514717-9C5C-4607-AFF1-EF29B8BBF16D}">
      <dsp:nvSpPr>
        <dsp:cNvPr id="0" name=""/>
        <dsp:cNvSpPr/>
      </dsp:nvSpPr>
      <dsp:spPr>
        <a:xfrm>
          <a:off x="1439082" y="2838343"/>
          <a:ext cx="1246869" cy="2629499"/>
        </a:xfrm>
        <a:prstGeom prst="roundRect">
          <a:avLst>
            <a:gd name="adj" fmla="val 10000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0" kern="120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Лизинг муддати –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0" kern="120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7-10 йил</a:t>
          </a:r>
          <a:endParaRPr lang="ru-RU" sz="1600" b="0" kern="120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sp:txBody>
      <dsp:txXfrm>
        <a:off x="1475602" y="2874863"/>
        <a:ext cx="1173829" cy="2556459"/>
      </dsp:txXfrm>
    </dsp:sp>
    <dsp:sp modelId="{CCF33BB7-C3EE-4B8A-B9C2-4A65AE9DFE1C}">
      <dsp:nvSpPr>
        <dsp:cNvPr id="0" name=""/>
        <dsp:cNvSpPr/>
      </dsp:nvSpPr>
      <dsp:spPr>
        <a:xfrm>
          <a:off x="2740862" y="2838343"/>
          <a:ext cx="1307402" cy="2629499"/>
        </a:xfrm>
        <a:prstGeom prst="roundRect">
          <a:avLst>
            <a:gd name="adj" fmla="val 10000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0" kern="120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Лизинг маржаси (фоизи) – Марказий банк қайта молиялаш ставкаси-нинг 50 фоизи миқдори-дан ошмайди</a:t>
          </a:r>
          <a:endParaRPr lang="ru-RU" sz="1600" b="0" kern="120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sp:txBody>
      <dsp:txXfrm>
        <a:off x="2779154" y="2876635"/>
        <a:ext cx="1230818" cy="2552915"/>
      </dsp:txXfrm>
    </dsp:sp>
    <dsp:sp modelId="{458A6442-6C90-4D27-BBEA-26CD4DEC1A2F}">
      <dsp:nvSpPr>
        <dsp:cNvPr id="0" name=""/>
        <dsp:cNvSpPr/>
      </dsp:nvSpPr>
      <dsp:spPr>
        <a:xfrm>
          <a:off x="4158087" y="1736853"/>
          <a:ext cx="4032029" cy="852028"/>
        </a:xfrm>
        <a:prstGeom prst="roundRect">
          <a:avLst>
            <a:gd name="adj" fmla="val 10000"/>
          </a:avLst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Бошқа турдаги қишлоқ хўжалик техникалари учун </a:t>
          </a:r>
          <a:endParaRPr lang="ru-RU" sz="2000" kern="120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sp:txBody>
      <dsp:txXfrm>
        <a:off x="4183042" y="1761808"/>
        <a:ext cx="3982119" cy="802118"/>
      </dsp:txXfrm>
    </dsp:sp>
    <dsp:sp modelId="{E738F840-7FA8-4EE2-85EB-0538B96188D3}">
      <dsp:nvSpPr>
        <dsp:cNvPr id="0" name=""/>
        <dsp:cNvSpPr/>
      </dsp:nvSpPr>
      <dsp:spPr>
        <a:xfrm>
          <a:off x="4158087" y="2838343"/>
          <a:ext cx="1307402" cy="2629499"/>
        </a:xfrm>
        <a:prstGeom prst="roundRect">
          <a:avLst>
            <a:gd name="adj" fmla="val 10000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0" kern="120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Аванс – техника қиймати-нинг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0" kern="120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20-40% миқдорида</a:t>
          </a:r>
          <a:endParaRPr lang="ru-RU" sz="1600" b="0" kern="120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sp:txBody>
      <dsp:txXfrm>
        <a:off x="4196379" y="2876635"/>
        <a:ext cx="1230818" cy="2552915"/>
      </dsp:txXfrm>
    </dsp:sp>
    <dsp:sp modelId="{B983CC44-C0AB-4C10-9157-C00B90B0E757}">
      <dsp:nvSpPr>
        <dsp:cNvPr id="0" name=""/>
        <dsp:cNvSpPr/>
      </dsp:nvSpPr>
      <dsp:spPr>
        <a:xfrm>
          <a:off x="5520400" y="2838343"/>
          <a:ext cx="1307402" cy="2629499"/>
        </a:xfrm>
        <a:prstGeom prst="roundRect">
          <a:avLst>
            <a:gd name="adj" fmla="val 10000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0" kern="120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Лизинг муддати –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0" kern="120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3 йилгача</a:t>
          </a:r>
          <a:endParaRPr lang="ru-RU" sz="1600" b="0" kern="120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sp:txBody>
      <dsp:txXfrm>
        <a:off x="5558692" y="2876635"/>
        <a:ext cx="1230818" cy="2552915"/>
      </dsp:txXfrm>
    </dsp:sp>
    <dsp:sp modelId="{2D9A45BA-2649-41C4-9D6A-9562163433F2}">
      <dsp:nvSpPr>
        <dsp:cNvPr id="0" name=""/>
        <dsp:cNvSpPr/>
      </dsp:nvSpPr>
      <dsp:spPr>
        <a:xfrm>
          <a:off x="6882714" y="2838343"/>
          <a:ext cx="1307402" cy="2629499"/>
        </a:xfrm>
        <a:prstGeom prst="roundRect">
          <a:avLst>
            <a:gd name="adj" fmla="val 10000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b="0" kern="1200" dirty="0" smtClean="0">
              <a:solidFill>
                <a:srgbClr val="00005C"/>
              </a:solidFill>
              <a:latin typeface="Arial" pitchFamily="34" charset="0"/>
              <a:cs typeface="Arial" pitchFamily="34" charset="0"/>
            </a:rPr>
            <a:t>Лизинг маржаси (фоизи) лизинг шартнома-си шартлари асосида белгилана-ди</a:t>
          </a:r>
          <a:endParaRPr lang="ru-RU" sz="1600" b="0" kern="1200" dirty="0">
            <a:solidFill>
              <a:srgbClr val="00005C"/>
            </a:solidFill>
            <a:latin typeface="Arial" pitchFamily="34" charset="0"/>
            <a:cs typeface="Arial" pitchFamily="34" charset="0"/>
          </a:endParaRPr>
        </a:p>
      </dsp:txBody>
      <dsp:txXfrm>
        <a:off x="6921006" y="2876635"/>
        <a:ext cx="1230818" cy="25529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AB1883-57BA-449B-B6FE-0FEACCE44510}" type="datetimeFigureOut">
              <a:rPr lang="ru-RU" smtClean="0"/>
              <a:t>18.07.2016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CE63A-3DBD-496B-A55A-BE6A7B389D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0252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uz-Cyrl-UZ" smtClean="0"/>
          </a:p>
        </p:txBody>
      </p:sp>
      <p:sp>
        <p:nvSpPr>
          <p:cNvPr id="63492" name="Верхний колонтитул 3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de-DE" smtClean="0"/>
              <a:t>presentation at introductory seminar</a:t>
            </a:r>
          </a:p>
        </p:txBody>
      </p:sp>
      <p:sp>
        <p:nvSpPr>
          <p:cNvPr id="63493" name="Номер слайда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2608EDC-1FE8-40EA-8F66-F744B4610E4C}" type="slidenum">
              <a:rPr lang="de-DE" smtClean="0"/>
              <a:pPr eaLnBrk="1" hangingPunct="1"/>
              <a:t>19</a:t>
            </a:fld>
            <a:endParaRPr 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uz-Cyrl-UZ" smtClean="0"/>
          </a:p>
        </p:txBody>
      </p:sp>
      <p:sp>
        <p:nvSpPr>
          <p:cNvPr id="66564" name="Верхний колонтитул 3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de-DE" smtClean="0"/>
              <a:t>presentation at introductory seminar</a:t>
            </a:r>
          </a:p>
        </p:txBody>
      </p:sp>
      <p:sp>
        <p:nvSpPr>
          <p:cNvPr id="66565" name="Номер слайда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8626BE70-BC5A-490C-8B74-383CF8B85013}" type="slidenum">
              <a:rPr lang="de-DE" smtClean="0"/>
              <a:pPr eaLnBrk="1" hangingPunct="1"/>
              <a:t>20</a:t>
            </a:fld>
            <a:endParaRPr 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z-Cyrl-UZ" smtClean="0"/>
          </a:p>
        </p:txBody>
      </p:sp>
      <p:sp>
        <p:nvSpPr>
          <p:cNvPr id="716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00D4698-3DBE-4A83-86C3-1D17903AC04C}" type="slidenum">
              <a:rPr lang="ru-RU" smtClean="0"/>
              <a:pPr eaLnBrk="1" hangingPunct="1"/>
              <a:t>21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z-Cyrl-UZ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F7975272-A4D0-4BB6-84AD-2202EDD519DA}" type="slidenum">
              <a:rPr lang="ru-RU" smtClean="0"/>
              <a:pPr eaLnBrk="1" hangingPunct="1"/>
              <a:t>22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z-Cyrl-UZ" smtClean="0"/>
          </a:p>
        </p:txBody>
      </p:sp>
      <p:sp>
        <p:nvSpPr>
          <p:cNvPr id="737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5D68120-5F8D-44A4-88B8-36B3194BCB65}" type="slidenum">
              <a:rPr lang="ru-RU" smtClean="0"/>
              <a:pPr eaLnBrk="1" hangingPunct="1"/>
              <a:t>23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z-Cyrl-UZ" smtClean="0"/>
          </a:p>
        </p:txBody>
      </p:sp>
      <p:sp>
        <p:nvSpPr>
          <p:cNvPr id="757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8DA92124-EA94-4569-AD11-2614DDDC37FC}" type="slidenum">
              <a:rPr lang="ru-RU" smtClean="0"/>
              <a:pPr eaLnBrk="1" hangingPunct="1"/>
              <a:t>24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18.07.2016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18.07.2016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18.07.2016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18.07.2016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18.07.2016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18.07.2016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18.07.2016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18.07.2016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18.07.2016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18.07.2016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18.07.2016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18.07.2016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3.xml"/><Relationship Id="rId3" Type="http://schemas.openxmlformats.org/officeDocument/2006/relationships/diagramLayout" Target="../diagrams/layout12.xml"/><Relationship Id="rId7" Type="http://schemas.openxmlformats.org/officeDocument/2006/relationships/diagramData" Target="../diagrams/data13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11" Type="http://schemas.microsoft.com/office/2007/relationships/diagramDrawing" Target="../diagrams/drawing13.xml"/><Relationship Id="rId5" Type="http://schemas.openxmlformats.org/officeDocument/2006/relationships/diagramColors" Target="../diagrams/colors12.xml"/><Relationship Id="rId10" Type="http://schemas.openxmlformats.org/officeDocument/2006/relationships/diagramColors" Target="../diagrams/colors13.xml"/><Relationship Id="rId4" Type="http://schemas.openxmlformats.org/officeDocument/2006/relationships/diagramQuickStyle" Target="../diagrams/quickStyle12.xml"/><Relationship Id="rId9" Type="http://schemas.openxmlformats.org/officeDocument/2006/relationships/diagramQuickStyle" Target="../diagrams/quickStyle1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5.xml"/><Relationship Id="rId3" Type="http://schemas.openxmlformats.org/officeDocument/2006/relationships/diagramLayout" Target="../diagrams/layout14.xml"/><Relationship Id="rId7" Type="http://schemas.openxmlformats.org/officeDocument/2006/relationships/diagramData" Target="../diagrams/data15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11" Type="http://schemas.microsoft.com/office/2007/relationships/diagramDrawing" Target="../diagrams/drawing15.xml"/><Relationship Id="rId5" Type="http://schemas.openxmlformats.org/officeDocument/2006/relationships/diagramColors" Target="../diagrams/colors14.xml"/><Relationship Id="rId10" Type="http://schemas.openxmlformats.org/officeDocument/2006/relationships/diagramColors" Target="../diagrams/colors15.xml"/><Relationship Id="rId4" Type="http://schemas.openxmlformats.org/officeDocument/2006/relationships/diagramQuickStyle" Target="../diagrams/quickStyle14.xml"/><Relationship Id="rId9" Type="http://schemas.openxmlformats.org/officeDocument/2006/relationships/diagramQuickStyle" Target="../diagrams/quickStyle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1085444"/>
          </a:xfrm>
          <a:solidFill>
            <a:srgbClr val="FF0000"/>
          </a:solidFill>
        </p:spPr>
        <p:txBody>
          <a:bodyPr/>
          <a:lstStyle/>
          <a:p>
            <a:pPr marL="0" indent="0" algn="ctr">
              <a:buNone/>
            </a:pPr>
            <a:r>
              <a:rPr lang="fi-FI" sz="3200" dirty="0">
                <a:latin typeface="Times New Roman" pitchFamily="18" charset="0"/>
                <a:cs typeface="Times New Roman" pitchFamily="18" charset="0"/>
              </a:rPr>
              <a:t>Qishloq xo’jalik  korxonalarning moddiy-texnik va innavasion  taminoti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107504" y="1196752"/>
            <a:ext cx="8928992" cy="5472608"/>
          </a:xfr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marL="560070" indent="-514350" algn="just">
              <a:buAutoNum type="arabicPeriod"/>
            </a:pPr>
            <a:r>
              <a:rPr lang="uz-Cyrl-UZ" sz="3600" dirty="0">
                <a:latin typeface="Times New Roman" pitchFamily="18" charset="0"/>
                <a:cs typeface="Times New Roman" pitchFamily="18" charset="0"/>
              </a:rPr>
              <a:t>Qishloq  xo’jalik korxonalarining moddiy-texnik va innovasion ta’minoti tushunchasi. </a:t>
            </a:r>
            <a:r>
              <a:rPr lang="fi-FI" sz="3600" dirty="0" smtClean="0">
                <a:latin typeface="Times New Roman" pitchFamily="18" charset="0"/>
                <a:cs typeface="Times New Roman" pitchFamily="18" charset="0"/>
              </a:rPr>
              <a:t>Ishlab   </a:t>
            </a:r>
            <a:r>
              <a:rPr lang="fi-FI" sz="3600" dirty="0">
                <a:latin typeface="Times New Roman" pitchFamily="18" charset="0"/>
                <a:cs typeface="Times New Roman" pitchFamily="18" charset="0"/>
              </a:rPr>
              <a:t>chiqarishni tashkil  etish  manbalarining   shakillanishi  va ulardan foydalanishni  tashkil   etish. 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60070" indent="-514350" algn="just">
              <a:buAutoNum type="arabicPeriod"/>
            </a:pPr>
            <a:r>
              <a:rPr lang="fi-FI" sz="3600" dirty="0" smtClean="0">
                <a:latin typeface="Times New Roman" pitchFamily="18" charset="0"/>
                <a:cs typeface="Times New Roman" pitchFamily="18" charset="0"/>
              </a:rPr>
              <a:t>Xo’jalikning </a:t>
            </a:r>
            <a:r>
              <a:rPr lang="fi-FI" sz="3600" dirty="0">
                <a:latin typeface="Times New Roman" pitchFamily="18" charset="0"/>
                <a:cs typeface="Times New Roman" pitchFamily="18" charset="0"/>
              </a:rPr>
              <a:t>yangi innavasion traktorlar va boshqa  qishloq    xo’jalik mashinalariga bo’lgan    extiyojlarni  aniqlash. 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60070" indent="-514350" algn="just">
              <a:buAutoNum type="arabicPeriod"/>
            </a:pPr>
            <a:r>
              <a:rPr lang="fi-FI" sz="3600" dirty="0" smtClean="0">
                <a:latin typeface="Times New Roman" pitchFamily="18" charset="0"/>
                <a:cs typeface="Times New Roman" pitchFamily="18" charset="0"/>
              </a:rPr>
              <a:t>Moddiy-texnik </a:t>
            </a:r>
            <a:r>
              <a:rPr lang="fi-FI" sz="3600" dirty="0">
                <a:latin typeface="Times New Roman" pitchFamily="18" charset="0"/>
                <a:cs typeface="Times New Roman" pitchFamily="18" charset="0"/>
              </a:rPr>
              <a:t>va innavasion  ta’minotini  tashkil  etishning  yangi shakllari.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32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ерфолента 3"/>
          <p:cNvSpPr/>
          <p:nvPr/>
        </p:nvSpPr>
        <p:spPr>
          <a:xfrm>
            <a:off x="582608" y="1844824"/>
            <a:ext cx="7632848" cy="4256112"/>
          </a:xfrm>
          <a:prstGeom prst="flowChartPunchedTap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Qishloq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xo’jalik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chiqarishi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fondlari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muddatiga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qatnashish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xarakteriga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fondlariga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bo’linadi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260648"/>
            <a:ext cx="8136904" cy="193899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1.Qishloq  </a:t>
            </a:r>
            <a:r>
              <a:rPr lang="uz-Cyrl-UZ" sz="2400" b="1" dirty="0">
                <a:latin typeface="Times New Roman" pitchFamily="18" charset="0"/>
                <a:cs typeface="Times New Roman" pitchFamily="18" charset="0"/>
              </a:rPr>
              <a:t>xo’jalik korxonalarining moddiy-texnik va innovasion ta’minoti tushunchasi.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chiqarishni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manbalarining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shakllanishi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foydalanishni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90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611560" y="1628800"/>
            <a:ext cx="3346704" cy="639762"/>
          </a:xfrm>
          <a:solidFill>
            <a:srgbClr val="92D050"/>
          </a:solidFill>
        </p:spPr>
        <p:txBody>
          <a:bodyPr/>
          <a:lstStyle/>
          <a:p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fondlar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323528" y="2276872"/>
            <a:ext cx="3888432" cy="4464496"/>
          </a:xfrm>
          <a:solidFill>
            <a:srgbClr val="00B0F0"/>
          </a:solidFill>
        </p:spPr>
        <p:txBody>
          <a:bodyPr>
            <a:noAutofit/>
          </a:bodyPr>
          <a:lstStyle/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asbob-uskunalar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hoka-zolar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o’zining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natura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shaklini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o’zgartirmaydi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yangidan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bajarilgan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qiymatini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qismlar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fizik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yeyilishiga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ammortizasiyasiga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o’tkazadi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>
          <a:xfrm>
            <a:off x="5148064" y="1700808"/>
            <a:ext cx="3346704" cy="639762"/>
          </a:xfrm>
          <a:solidFill>
            <a:srgbClr val="92D050"/>
          </a:solidFill>
        </p:spPr>
        <p:txBody>
          <a:bodyPr/>
          <a:lstStyle/>
          <a:p>
            <a:r>
              <a:rPr lang="en-US" i="1" dirty="0">
                <a:latin typeface="Times New Roman" pitchFamily="18" charset="0"/>
                <a:cs typeface="Times New Roman" pitchFamily="18" charset="0"/>
              </a:rPr>
              <a:t>Aylanma fondlar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бъект 9"/>
          <p:cNvSpPr>
            <a:spLocks noGrp="1"/>
          </p:cNvSpPr>
          <p:nvPr>
            <p:ph sz="quarter" idx="4"/>
          </p:nvPr>
        </p:nvSpPr>
        <p:spPr>
          <a:xfrm>
            <a:off x="4788024" y="2348880"/>
            <a:ext cx="3888432" cy="4320480"/>
          </a:xfrm>
          <a:solidFill>
            <a:srgbClr val="00B0F0"/>
          </a:solidFill>
        </p:spPr>
        <p:txBody>
          <a:bodyPr>
            <a:noAutofit/>
          </a:bodyPr>
          <a:lstStyle/>
          <a:p>
            <a:pPr algn="just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qiymatini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chiqarilgan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mahsulotga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bajarilgan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batamom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o’tkazadi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fodlarning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tarkibiy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qismlari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fondlari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muomala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fondlari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o’rtasida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uzviy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aloqa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o’zaro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uz-Latn-UZ" sz="2400" dirty="0">
                <a:latin typeface="Times New Roman" pitchFamily="18" charset="0"/>
                <a:cs typeface="Times New Roman" pitchFamily="18" charset="0"/>
              </a:rPr>
              <a:t>g’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lanish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mavjuddir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51520" y="404664"/>
            <a:ext cx="8640960" cy="1152128"/>
          </a:xfrm>
          <a:solidFill>
            <a:srgbClr val="FF0000"/>
          </a:solidFill>
        </p:spPr>
        <p:txBody>
          <a:bodyPr/>
          <a:lstStyle/>
          <a:p>
            <a:pPr marL="0" indent="0" algn="ctr">
              <a:buNone/>
            </a:pP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Qishloq  xo’jalik korxonalarining moddiy-texnik va innovasion ta’minoti tushunchasi.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5798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106730589"/>
              </p:ext>
            </p:extLst>
          </p:nvPr>
        </p:nvGraphicFramePr>
        <p:xfrm>
          <a:off x="467544" y="1772816"/>
          <a:ext cx="7992888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67544" y="188640"/>
            <a:ext cx="7992888" cy="1384995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Qishloq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xo’jaligida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fondlarining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maqsadda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ishlatilishiga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tavsif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89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736774477"/>
              </p:ext>
            </p:extLst>
          </p:nvPr>
        </p:nvGraphicFramePr>
        <p:xfrm>
          <a:off x="539552" y="1758300"/>
          <a:ext cx="8064896" cy="46230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79512" y="188640"/>
            <a:ext cx="8712968" cy="1200329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marL="45720" indent="0" algn="just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Xozirgi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amaldagi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tasnifga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fondlar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moddiy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nomoddiy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xarakterga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bajaradigan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xizmatiga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qo’yidagi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guruxlarga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bo’linadi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880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767056475"/>
              </p:ext>
            </p:extLst>
          </p:nvPr>
        </p:nvGraphicFramePr>
        <p:xfrm>
          <a:off x="251520" y="692696"/>
          <a:ext cx="8640960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197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66034749"/>
              </p:ext>
            </p:extLst>
          </p:nvPr>
        </p:nvGraphicFramePr>
        <p:xfrm>
          <a:off x="251520" y="692696"/>
          <a:ext cx="8640960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0531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3677995"/>
              </p:ext>
            </p:extLst>
          </p:nvPr>
        </p:nvGraphicFramePr>
        <p:xfrm>
          <a:off x="251520" y="692696"/>
          <a:ext cx="8640960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1157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8640960" cy="1446550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Korxonalarning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uskunalarga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talabini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isoblash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/>
              <a:t> 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1340768"/>
            <a:ext cx="8640960" cy="415498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Korxonalarning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yillik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dasturlari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da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istiqbol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rejalarida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tadbirlarni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muvaffa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iyatli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mashina-uskunalardan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xo’jalikning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vositalarga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exti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jlarini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to’g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aniqlashga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bog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liqdir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kirgan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bajaruvchi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quvvati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unumdorligi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sxemalariga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o’zaro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mutanosiblikda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bo’lishi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xarita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da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ekin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lar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biologik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talabiga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bajariladigan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xajmi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kalendar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muddatlari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kunlari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traktor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agregatlar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tarkibi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unumi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smena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koeffisiyenti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ko’rsatuvchi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ko’rsatiladi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3981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0" y="188640"/>
            <a:ext cx="8964488" cy="6832640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ma’lumotlarga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turlarini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qilinadigan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traktor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kombaynlar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qishloq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xo’jalik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ning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qo’yidagi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formuladan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Ix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= ____________________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	 	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hangingPunct="0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                                                  S*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Vs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* Di *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Ksm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traktorlarga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dona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Ix-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bajariladigan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yillik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xajmi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ga.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T., t/km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xokazo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S-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agregatning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soatlik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unumi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T, t /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km,ga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xokazo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smena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vaqti-uzunligi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Di-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davri,kun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Ksm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smena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koeffisiyenti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agregatning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kunda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smenada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en-US" dirty="0" smtClean="0"/>
          </a:p>
          <a:p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355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590856813"/>
              </p:ext>
            </p:extLst>
          </p:nvPr>
        </p:nvGraphicFramePr>
        <p:xfrm>
          <a:off x="457200" y="1143000"/>
          <a:ext cx="82296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072162662"/>
              </p:ext>
            </p:extLst>
          </p:nvPr>
        </p:nvGraphicFramePr>
        <p:xfrm>
          <a:off x="457200" y="2249424"/>
          <a:ext cx="8229600" cy="43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0546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394041718"/>
              </p:ext>
            </p:extLst>
          </p:nvPr>
        </p:nvGraphicFramePr>
        <p:xfrm>
          <a:off x="457200" y="1143000"/>
          <a:ext cx="82296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630187144"/>
              </p:ext>
            </p:extLst>
          </p:nvPr>
        </p:nvGraphicFramePr>
        <p:xfrm>
          <a:off x="457200" y="2249424"/>
          <a:ext cx="8229600" cy="43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283860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122926312"/>
              </p:ext>
            </p:extLst>
          </p:nvPr>
        </p:nvGraphicFramePr>
        <p:xfrm>
          <a:off x="457200" y="1143000"/>
          <a:ext cx="8229600" cy="106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714543054"/>
              </p:ext>
            </p:extLst>
          </p:nvPr>
        </p:nvGraphicFramePr>
        <p:xfrm>
          <a:off x="457200" y="2249424"/>
          <a:ext cx="8229600" cy="432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00855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80920" cy="792088"/>
          </a:xfrm>
          <a:solidFill>
            <a:srgbClr val="FF0000"/>
          </a:solidFill>
        </p:spPr>
        <p:txBody>
          <a:bodyPr/>
          <a:lstStyle/>
          <a:p>
            <a:pPr marL="0" indent="0" algn="ctr">
              <a:buNone/>
            </a:pPr>
            <a:r>
              <a:rPr lang="uz-Cyrl-UZ" sz="2400" dirty="0">
                <a:effectLst/>
                <a:latin typeface="Times New Roman" pitchFamily="18" charset="0"/>
                <a:cs typeface="Times New Roman" pitchFamily="18" charset="0"/>
              </a:rPr>
              <a:t>LIZING </a:t>
            </a:r>
            <a:r>
              <a:rPr lang="uz-Cyrl-UZ" sz="2400" dirty="0" smtClean="0">
                <a:effectLst/>
                <a:latin typeface="Times New Roman" pitchFamily="18" charset="0"/>
                <a:cs typeface="Times New Roman" pitchFamily="18" charset="0"/>
              </a:rPr>
              <a:t>OBY</a:t>
            </a:r>
            <a:r>
              <a:rPr lang="en-US" sz="2400" dirty="0" smtClean="0">
                <a:effectLst/>
                <a:latin typeface="Times New Roman" pitchFamily="18" charset="0"/>
                <a:cs typeface="Times New Roman" pitchFamily="18" charset="0"/>
              </a:rPr>
              <a:t>E</a:t>
            </a:r>
            <a:r>
              <a:rPr lang="uz-Cyrl-UZ" sz="2400" dirty="0" smtClean="0">
                <a:effectLst/>
                <a:latin typeface="Times New Roman" pitchFamily="18" charset="0"/>
                <a:cs typeface="Times New Roman" pitchFamily="18" charset="0"/>
              </a:rPr>
              <a:t>KTIGA </a:t>
            </a:r>
            <a:r>
              <a:rPr lang="uz-Cyrl-UZ" sz="2400" dirty="0">
                <a:effectLst/>
                <a:latin typeface="Times New Roman" pitchFamily="18" charset="0"/>
                <a:cs typeface="Times New Roman" pitchFamily="18" charset="0"/>
              </a:rPr>
              <a:t>BO’LGAN MULK HUQUQI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43608" y="1556792"/>
            <a:ext cx="6688832" cy="4482832"/>
          </a:xfrm>
        </p:spPr>
        <p:txBody>
          <a:bodyPr/>
          <a:lstStyle/>
          <a:p>
            <a:pPr marL="45720" indent="0">
              <a:buNone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1340768"/>
            <a:ext cx="8640960" cy="51125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O’zbekiston Respublikasi “Lizing to’g’risida”gi Qonuni 15-moddasiga muvofiq lizing obyektiga bo’lgan mulk huquqi lizing oluvchi tomonidan sotib olingunga qadar lizing beruvchiga tegishlidir. </a:t>
            </a:r>
            <a:r>
              <a:rPr lang="uz-Cyrl-UZ" sz="2000" b="1" dirty="0"/>
              <a:t>Lizing obyektini hisobga olish va ro’yxatdan o’tkazish</a:t>
            </a:r>
            <a:endParaRPr lang="ru-RU" sz="2000" dirty="0"/>
          </a:p>
          <a:p>
            <a:pPr algn="just"/>
            <a:r>
              <a:rPr lang="en-US" sz="2000" b="1" dirty="0"/>
              <a:t> </a:t>
            </a:r>
            <a:endParaRPr lang="ru-RU" sz="2000" dirty="0"/>
          </a:p>
          <a:p>
            <a:pPr algn="just"/>
            <a:r>
              <a:rPr lang="uz-Cyrl-UZ" sz="2000" b="1" dirty="0"/>
              <a:t>Qonunga muvofiq lizing obyekti lizing oluvchi balansida hisobga olinadi. </a:t>
            </a:r>
            <a:endParaRPr lang="ru-RU" sz="2000" dirty="0"/>
          </a:p>
          <a:p>
            <a:pPr algn="just"/>
            <a:r>
              <a:rPr lang="uz-Cyrl-UZ" sz="2000" b="1" dirty="0"/>
              <a:t>Davlat organlarida ro’yxatdan o’tkazilishi talab etiladigan lizing obyektlari (Traktorlar va kombaynlar – “Boshdavtexnazorat” inpeksiyasida, avtotransport vositalari – “Davlat Yo’l harakati xavfsizligi” boshqarmasida) qonun hujjatlarida belgilangan tartibda lizing beruvchining yoki lizing oluvchining nomiga rasmiylashtiriladi.</a:t>
            </a:r>
            <a:endParaRPr lang="ru-RU" sz="2000" dirty="0"/>
          </a:p>
          <a:p>
            <a:pPr algn="just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93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648072"/>
          </a:xfrm>
          <a:solidFill>
            <a:srgbClr val="FF0000"/>
          </a:solidFill>
        </p:spPr>
        <p:txBody>
          <a:bodyPr/>
          <a:lstStyle/>
          <a:p>
            <a:pPr marL="0" indent="0" algn="ctr">
              <a:buNone/>
            </a:pPr>
            <a:r>
              <a:rPr lang="uz-Cyrl-UZ" sz="2400" dirty="0"/>
              <a:t>Lizing beruvchining huquqlari 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43608" y="1556792"/>
            <a:ext cx="6688832" cy="4482832"/>
          </a:xfrm>
        </p:spPr>
        <p:txBody>
          <a:bodyPr/>
          <a:lstStyle/>
          <a:p>
            <a:pPr marL="45720" indent="0">
              <a:buNone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0" y="836712"/>
            <a:ext cx="9036496" cy="590465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Agar</a:t>
            </a:r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, Lizing oluvchi lizing to’lovlari lizing shartnomasida belgilangan miqdor va muddatlarda to’lamasa: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- to’lov kechiktirilgan (yoki to’lanmagan) davr uchun hosil bo’lgan qarzdorlik summasiga penya hisoblash;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- “Agrobank”ning hududiy bo’linmasi orqali Lizing oluvchining bankdagi hisob-kitob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aqamiga </a:t>
            </a:r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akseptsiz (so’zsiz) undiriladigan to’lov talabnomasini qo’yish;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- “Texnikadan foydalanishni vaqtinchalik taqiqlash dalolatnomasi”ni tuzib, Texnikadan foydalanishni qarzlar to’languniga qadar bo’lgan muddatga taqiqla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- Kafillik shartnomasi asosida Kafildan lizing to’lovlari bo’yicha hosil bo’lgan qarzni va penya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undirish;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- Shartnomani bir tomonlama bekor qilish va Texnikani Lizing oluvchidan qaytarib olish.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- Texnika yo’qotilca, foydalanishga yapoqciz holatga keltirilsa, 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izing oluvchi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to’lanmagan 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lizing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to’lovlarini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muddatidan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to’lashini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34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29652633"/>
              </p:ext>
            </p:extLst>
          </p:nvPr>
        </p:nvGraphicFramePr>
        <p:xfrm>
          <a:off x="395536" y="260648"/>
          <a:ext cx="8229600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484095763"/>
              </p:ext>
            </p:extLst>
          </p:nvPr>
        </p:nvGraphicFramePr>
        <p:xfrm>
          <a:off x="251520" y="1052736"/>
          <a:ext cx="8640960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30678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02007689"/>
              </p:ext>
            </p:extLst>
          </p:nvPr>
        </p:nvGraphicFramePr>
        <p:xfrm>
          <a:off x="395536" y="260648"/>
          <a:ext cx="8229600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19940453"/>
              </p:ext>
            </p:extLst>
          </p:nvPr>
        </p:nvGraphicFramePr>
        <p:xfrm>
          <a:off x="251520" y="1052736"/>
          <a:ext cx="8640960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18115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648072"/>
          </a:xfrm>
          <a:solidFill>
            <a:srgbClr val="FF0000"/>
          </a:solidFill>
        </p:spPr>
        <p:txBody>
          <a:bodyPr/>
          <a:lstStyle/>
          <a:p>
            <a:pPr algn="ctr"/>
            <a:r>
              <a:rPr lang="uz-Cyrl-UZ" sz="2400" dirty="0">
                <a:effectLst/>
              </a:rPr>
              <a:t>LIZING OLUVChIning majburiyatlari:</a:t>
            </a:r>
            <a:endParaRPr lang="ru-RU" sz="2400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43608" y="1556792"/>
            <a:ext cx="6688832" cy="4482832"/>
          </a:xfrm>
        </p:spPr>
        <p:txBody>
          <a:bodyPr/>
          <a:lstStyle/>
          <a:p>
            <a:pPr marL="45720" indent="0">
              <a:buNone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0" y="836712"/>
            <a:ext cx="9036496" cy="590465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2000" b="1" dirty="0"/>
              <a:t>- </a:t>
            </a:r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Lizing obyektini, IShLAB ChIQAUVChIni va SOTUVChIni tanlash.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- Texnika uchun berilgan yagona nomer belgisini LIZING BERUVChIdan qabul qilib olish, Texnikaga o’rnatish va “Davtexnazorat” inspeksiyasining tuman (shahar) bo’limida ro’yxatga qo’yish.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- Texnikani 10 kunlik muddat ichida viloyat Texnik markazida r</a:t>
            </a:r>
            <a:r>
              <a:rPr lang="uk-UA" b="1" dirty="0" err="1">
                <a:latin typeface="Times New Roman" pitchFamily="18" charset="0"/>
                <a:cs typeface="Times New Roman" pitchFamily="18" charset="0"/>
              </a:rPr>
              <a:t>o’</a:t>
            </a:r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yxatga qo’yish.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- Lizing to’lovlarini shartnomada belgilangan muddat va miqdorlarda to’lab berish.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- Texnikadan texnika xavfsizligi qoidalariga rioya qilgan holda, uning texnik pasportida ko’rsatilgan o’z vazifasi va texnik imkoniyatlari darajasida texnik shartlarga muvofiq foydalanish;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- Texnikani haydovchilik guvohnomasi yo’q shaxslarga boshqarishga bermaslik.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- Texnikaga uning texnik pasportida ko’rsatilgan muddatlarda texnik xizmatlar ko’rsatish va bir yilda bir marta texnik ko’rikdan o’tkazish.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- Texnikaning konstruksiyasiga o’zgartirishlar yoki qo’shimchalar kiritmaslik.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- Texnikani sotmaslik, garovga qo’ymaslik, uchinchi shaxslarga bermaslik, qarovsiz qoldirmaslik, nosoz holda foydalanmaslik va unga nisbatan boshqa noqonuniy harakatlarni amalga oshirmaslik.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- LIZING OLUVChIning o’z majburiyatini bajarmaganligi (yoki lozim darajada bajarmaganligi) natijasida ushbu shartnoma bekor qilingan taqdirda, Texnikani o’rnatilgan tartibda LIZING BERUVChIga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rish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1383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Номер слайда 12"/>
          <p:cNvSpPr>
            <a:spLocks noGrp="1"/>
          </p:cNvSpPr>
          <p:nvPr>
            <p:ph type="sldNum" sz="quarter" idx="12"/>
          </p:nvPr>
        </p:nvSpPr>
        <p:spPr bwMode="auto">
          <a:xfrm>
            <a:off x="8388350" y="6396038"/>
            <a:ext cx="579438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E3CE964B-5611-4A2E-83F1-F5D65F46C14A}" type="slidenum">
              <a:rPr lang="ru-RU" smtClean="0">
                <a:solidFill>
                  <a:srgbClr val="CC6600"/>
                </a:solidFill>
              </a:rPr>
              <a:pPr eaLnBrk="1" hangingPunct="1"/>
              <a:t>19</a:t>
            </a:fld>
            <a:endParaRPr lang="ru-RU" smtClean="0">
              <a:solidFill>
                <a:srgbClr val="CC6600"/>
              </a:solidFill>
            </a:endParaRPr>
          </a:p>
        </p:txBody>
      </p:sp>
      <p:pic>
        <p:nvPicPr>
          <p:cNvPr id="23555" name="Рисунок 5" descr="Узкишлокхужаликмашлизинг.t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5" t="3194" r="3107" b="3819"/>
          <a:stretch>
            <a:fillRect/>
          </a:stretch>
        </p:blipFill>
        <p:spPr bwMode="auto">
          <a:xfrm>
            <a:off x="34925" y="44450"/>
            <a:ext cx="633413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Прямоугольник 2"/>
          <p:cNvSpPr>
            <a:spLocks noChangeArrowheads="1"/>
          </p:cNvSpPr>
          <p:nvPr/>
        </p:nvSpPr>
        <p:spPr bwMode="auto">
          <a:xfrm>
            <a:off x="527050" y="765175"/>
            <a:ext cx="8437563" cy="830997"/>
          </a:xfrm>
          <a:prstGeom prst="rect">
            <a:avLst/>
          </a:prstGeom>
          <a:solidFill>
            <a:srgbClr val="92D050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/>
            <a:r>
              <a:rPr lang="uz-Cyrl-UZ" sz="2400" b="1" dirty="0"/>
              <a:t>O’zbekistonda lizing faoliyatini rivojlantirish uchun berilgan soliq imtiyozlari</a:t>
            </a:r>
            <a:endParaRPr lang="ru-RU" sz="2400" dirty="0"/>
          </a:p>
        </p:txBody>
      </p:sp>
      <p:grpSp>
        <p:nvGrpSpPr>
          <p:cNvPr id="23557" name="Группа 19"/>
          <p:cNvGrpSpPr>
            <a:grpSpLocks/>
          </p:cNvGrpSpPr>
          <p:nvPr/>
        </p:nvGrpSpPr>
        <p:grpSpPr bwMode="auto">
          <a:xfrm>
            <a:off x="179388" y="1995488"/>
            <a:ext cx="8640761" cy="1626275"/>
            <a:chOff x="323528" y="1633359"/>
            <a:chExt cx="8640959" cy="1626688"/>
          </a:xfrm>
          <a:solidFill>
            <a:srgbClr val="FFFF00"/>
          </a:solidFill>
        </p:grpSpPr>
        <p:sp>
          <p:nvSpPr>
            <p:cNvPr id="23559" name="Прямоугольник 2"/>
            <p:cNvSpPr>
              <a:spLocks noChangeArrowheads="1"/>
            </p:cNvSpPr>
            <p:nvPr/>
          </p:nvSpPr>
          <p:spPr bwMode="auto">
            <a:xfrm>
              <a:off x="323528" y="1633359"/>
              <a:ext cx="8280920" cy="40011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/>
              <a:r>
                <a:rPr lang="en-US" sz="2000" b="1" dirty="0" err="1" smtClean="0">
                  <a:solidFill>
                    <a:srgbClr val="00005C"/>
                  </a:solidFill>
                  <a:ea typeface="Tahoma" pitchFamily="34" charset="0"/>
                  <a:cs typeface="Arial" pitchFamily="34" charset="0"/>
                </a:rPr>
                <a:t>Quyidagilar</a:t>
              </a:r>
              <a:r>
                <a:rPr lang="en-US" sz="2000" b="1" dirty="0" smtClean="0">
                  <a:solidFill>
                    <a:srgbClr val="00005C"/>
                  </a:solidFill>
                  <a:ea typeface="Tahoma" pitchFamily="34" charset="0"/>
                  <a:cs typeface="Arial" pitchFamily="34" charset="0"/>
                </a:rPr>
                <a:t> </a:t>
              </a:r>
              <a:r>
                <a:rPr lang="uz-Cyrl-UZ" sz="2000" b="1" dirty="0" smtClean="0">
                  <a:solidFill>
                    <a:srgbClr val="00005C"/>
                  </a:solidFill>
                  <a:ea typeface="Tahoma" pitchFamily="34" charset="0"/>
                  <a:cs typeface="Arial" pitchFamily="34" charset="0"/>
                </a:rPr>
                <a:t> </a:t>
              </a:r>
              <a:r>
                <a:rPr lang="en-US" sz="2000" b="1" dirty="0" err="1" smtClean="0">
                  <a:solidFill>
                    <a:srgbClr val="00005C"/>
                  </a:solidFill>
                  <a:ea typeface="Tahoma" pitchFamily="34" charset="0"/>
                  <a:cs typeface="Arial" pitchFamily="34" charset="0"/>
                </a:rPr>
                <a:t>soliq</a:t>
              </a:r>
              <a:r>
                <a:rPr lang="uz-Cyrl-UZ" sz="2000" b="1" dirty="0" smtClean="0">
                  <a:solidFill>
                    <a:srgbClr val="00005C"/>
                  </a:solidFill>
                  <a:ea typeface="Tahoma" pitchFamily="34" charset="0"/>
                  <a:cs typeface="Arial" pitchFamily="34" charset="0"/>
                </a:rPr>
                <a:t> </a:t>
              </a:r>
              <a:r>
                <a:rPr lang="en-US" sz="2000" b="1" dirty="0" err="1" smtClean="0">
                  <a:solidFill>
                    <a:srgbClr val="00005C"/>
                  </a:solidFill>
                  <a:ea typeface="Tahoma" pitchFamily="34" charset="0"/>
                  <a:cs typeface="Arial" pitchFamily="34" charset="0"/>
                </a:rPr>
                <a:t>va</a:t>
              </a:r>
              <a:r>
                <a:rPr lang="uz-Cyrl-UZ" sz="2000" b="1" dirty="0" smtClean="0">
                  <a:solidFill>
                    <a:srgbClr val="00005C"/>
                  </a:solidFill>
                  <a:ea typeface="Tahoma" pitchFamily="34" charset="0"/>
                  <a:cs typeface="Arial" pitchFamily="34" charset="0"/>
                </a:rPr>
                <a:t> </a:t>
              </a:r>
              <a:r>
                <a:rPr lang="en-US" sz="2000" b="1" dirty="0" err="1" smtClean="0">
                  <a:solidFill>
                    <a:srgbClr val="00005C"/>
                  </a:solidFill>
                  <a:ea typeface="Tahoma" pitchFamily="34" charset="0"/>
                  <a:cs typeface="Arial" pitchFamily="34" charset="0"/>
                </a:rPr>
                <a:t>bojxona</a:t>
              </a:r>
              <a:r>
                <a:rPr lang="uz-Cyrl-UZ" sz="2000" b="1" dirty="0" smtClean="0">
                  <a:solidFill>
                    <a:srgbClr val="00005C"/>
                  </a:solidFill>
                  <a:ea typeface="Tahoma" pitchFamily="34" charset="0"/>
                  <a:cs typeface="Arial" pitchFamily="34" charset="0"/>
                </a:rPr>
                <a:t> </a:t>
              </a:r>
              <a:r>
                <a:rPr lang="en-US" sz="2000" b="1" dirty="0" err="1" smtClean="0">
                  <a:solidFill>
                    <a:srgbClr val="00005C"/>
                  </a:solidFill>
                  <a:ea typeface="Tahoma" pitchFamily="34" charset="0"/>
                  <a:cs typeface="Arial" pitchFamily="34" charset="0"/>
                </a:rPr>
                <a:t>to’lovidan</a:t>
              </a:r>
              <a:r>
                <a:rPr lang="uz-Cyrl-UZ" sz="2000" b="1" dirty="0" smtClean="0">
                  <a:solidFill>
                    <a:srgbClr val="00005C"/>
                  </a:solidFill>
                  <a:ea typeface="Tahoma" pitchFamily="34" charset="0"/>
                  <a:cs typeface="Arial" pitchFamily="34" charset="0"/>
                </a:rPr>
                <a:t> </a:t>
              </a:r>
              <a:r>
                <a:rPr lang="en-US" sz="2000" b="1" dirty="0" err="1" smtClean="0">
                  <a:solidFill>
                    <a:srgbClr val="00005C"/>
                  </a:solidFill>
                  <a:ea typeface="Tahoma" pitchFamily="34" charset="0"/>
                  <a:cs typeface="Arial" pitchFamily="34" charset="0"/>
                </a:rPr>
                <a:t>ozod</a:t>
              </a:r>
              <a:r>
                <a:rPr lang="uz-Cyrl-UZ" sz="2000" b="1" dirty="0" smtClean="0">
                  <a:solidFill>
                    <a:srgbClr val="00005C"/>
                  </a:solidFill>
                  <a:ea typeface="Tahoma" pitchFamily="34" charset="0"/>
                  <a:cs typeface="Arial" pitchFamily="34" charset="0"/>
                </a:rPr>
                <a:t> </a:t>
              </a:r>
              <a:r>
                <a:rPr lang="en-US" sz="2000" b="1" dirty="0" err="1" smtClean="0">
                  <a:solidFill>
                    <a:srgbClr val="00005C"/>
                  </a:solidFill>
                  <a:ea typeface="Tahoma" pitchFamily="34" charset="0"/>
                  <a:cs typeface="Arial" pitchFamily="34" charset="0"/>
                </a:rPr>
                <a:t>etilgan</a:t>
              </a:r>
              <a:r>
                <a:rPr lang="uz-Cyrl-UZ" sz="2000" b="1" dirty="0" smtClean="0">
                  <a:solidFill>
                    <a:srgbClr val="00005C"/>
                  </a:solidFill>
                  <a:ea typeface="Tahoma" pitchFamily="34" charset="0"/>
                  <a:cs typeface="Arial" pitchFamily="34" charset="0"/>
                </a:rPr>
                <a:t>:</a:t>
              </a:r>
              <a:endParaRPr lang="ru-RU" sz="2000" b="1" dirty="0">
                <a:solidFill>
                  <a:srgbClr val="00005C"/>
                </a:solidFill>
                <a:ea typeface="Tahoma" pitchFamily="34" charset="0"/>
                <a:cs typeface="Arial" pitchFamily="34" charset="0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323528" y="2491025"/>
              <a:ext cx="3529093" cy="738852"/>
            </a:xfrm>
            <a:prstGeom prst="rect">
              <a:avLst/>
            </a:prstGeom>
            <a:grpFill/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1400" dirty="0">
                  <a:solidFill>
                    <a:schemeClr val="tx1"/>
                  </a:solidFill>
                </a:rPr>
                <a:t>Lizing faoliyati bo’yicha olingan daromad (foyda) solig’i va yagona soliq to’lovidan</a:t>
              </a:r>
              <a:endParaRPr lang="ru-RU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985498" y="2521195"/>
              <a:ext cx="1584361" cy="738852"/>
            </a:xfrm>
            <a:prstGeom prst="rect">
              <a:avLst/>
            </a:prstGeom>
            <a:grpFill/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400" dirty="0" err="1" smtClean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Qo’shimcha</a:t>
              </a:r>
              <a:r>
                <a:rPr lang="en-US" sz="1400" dirty="0" smtClean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400" dirty="0" err="1" smtClean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qiymat</a:t>
              </a:r>
              <a:r>
                <a:rPr lang="en-US" sz="1400" dirty="0" smtClean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400" dirty="0" err="1" smtClean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so’lg’I</a:t>
              </a:r>
              <a:r>
                <a:rPr lang="en-US" sz="1400" dirty="0" smtClean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400" dirty="0" err="1" smtClean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to’lovidan</a:t>
              </a:r>
              <a:endParaRPr lang="ru-RU" sz="14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690398" y="2521195"/>
              <a:ext cx="1208115" cy="523353"/>
            </a:xfrm>
            <a:prstGeom prst="rect">
              <a:avLst/>
            </a:prstGeom>
            <a:grpFill/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400" dirty="0" err="1" smtClean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Mulk</a:t>
              </a:r>
              <a:r>
                <a:rPr lang="en-US" sz="1400" dirty="0" smtClean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400" dirty="0" err="1" smtClean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solig’I</a:t>
              </a:r>
              <a:r>
                <a:rPr lang="en-US" sz="1400" dirty="0" smtClean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400" dirty="0" err="1" smtClean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to’lovidan</a:t>
              </a:r>
              <a:endParaRPr lang="ru-RU" sz="14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7095957" y="2491025"/>
              <a:ext cx="1868530" cy="738852"/>
            </a:xfrm>
            <a:prstGeom prst="rect">
              <a:avLst/>
            </a:prstGeom>
            <a:grpFill/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endParaRPr lang="uz-Cyrl-UZ" sz="7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endParaRPr>
            </a:p>
            <a:p>
              <a:pPr algn="ctr">
                <a:defRPr/>
              </a:pPr>
              <a:r>
                <a:rPr lang="en-US" sz="1400" dirty="0" err="1" smtClean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Bojxona</a:t>
              </a:r>
              <a:r>
                <a:rPr lang="en-US" sz="1400" dirty="0" smtClean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 to</a:t>
              </a:r>
            </a:p>
            <a:p>
              <a:pPr algn="ctr">
                <a:defRPr/>
              </a:pPr>
              <a:r>
                <a:rPr lang="en-US" sz="1400" dirty="0" err="1" smtClean="0">
                  <a:solidFill>
                    <a:srgbClr val="00005C"/>
                  </a:solidFill>
                  <a:latin typeface="Arial" pitchFamily="34" charset="0"/>
                  <a:cs typeface="Arial" pitchFamily="34" charset="0"/>
                </a:rPr>
                <a:t>lovidan</a:t>
              </a:r>
              <a:endParaRPr lang="uz-Cyrl-UZ" sz="14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endParaRPr>
            </a:p>
            <a:p>
              <a:pPr algn="ctr">
                <a:defRPr/>
              </a:pPr>
              <a:endParaRPr lang="ru-RU" sz="700" dirty="0">
                <a:solidFill>
                  <a:srgbClr val="00005C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3558" name="Прямоугольник 39"/>
          <p:cNvSpPr>
            <a:spLocks noChangeArrowheads="1"/>
          </p:cNvSpPr>
          <p:nvPr/>
        </p:nvSpPr>
        <p:spPr bwMode="auto">
          <a:xfrm>
            <a:off x="527050" y="4437112"/>
            <a:ext cx="7799388" cy="64633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>
            <a:spAutoFit/>
          </a:bodyPr>
          <a:lstStyle/>
          <a:p>
            <a:pPr lvl="0"/>
            <a:r>
              <a:rPr lang="uz-Cyrl-UZ" b="1" dirty="0"/>
              <a:t>Shuningdek, lizing oluvchining soliq undiriladigan daromad bazasi lizing foizlari summasiga kamaytiriladi.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807590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ChangeArrowheads="1"/>
          </p:cNvSpPr>
          <p:nvPr/>
        </p:nvSpPr>
        <p:spPr bwMode="auto">
          <a:xfrm>
            <a:off x="0" y="-182563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uz-Cyrl-UZ"/>
          </a:p>
        </p:txBody>
      </p:sp>
      <p:sp>
        <p:nvSpPr>
          <p:cNvPr id="26627" name="Номер слайда 12"/>
          <p:cNvSpPr>
            <a:spLocks noGrp="1"/>
          </p:cNvSpPr>
          <p:nvPr>
            <p:ph type="sldNum" sz="quarter" idx="12"/>
          </p:nvPr>
        </p:nvSpPr>
        <p:spPr bwMode="auto">
          <a:xfrm>
            <a:off x="8388350" y="6396038"/>
            <a:ext cx="579438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FF1C4D80-5A85-4878-A37D-35B7EC717954}" type="slidenum">
              <a:rPr lang="ru-RU" smtClean="0">
                <a:solidFill>
                  <a:srgbClr val="CC6600"/>
                </a:solidFill>
              </a:rPr>
              <a:pPr eaLnBrk="1" hangingPunct="1"/>
              <a:t>20</a:t>
            </a:fld>
            <a:endParaRPr lang="ru-RU" smtClean="0">
              <a:solidFill>
                <a:srgbClr val="CC6600"/>
              </a:solidFill>
            </a:endParaRPr>
          </a:p>
        </p:txBody>
      </p:sp>
      <p:pic>
        <p:nvPicPr>
          <p:cNvPr id="26628" name="Рисунок 5" descr="Узкишлокхужаликмашлизинг.t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5" t="3194" r="3107" b="3819"/>
          <a:stretch>
            <a:fillRect/>
          </a:stretch>
        </p:blipFill>
        <p:spPr bwMode="auto">
          <a:xfrm>
            <a:off x="34925" y="44450"/>
            <a:ext cx="633413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598335287"/>
              </p:ext>
            </p:extLst>
          </p:nvPr>
        </p:nvGraphicFramePr>
        <p:xfrm>
          <a:off x="395536" y="980728"/>
          <a:ext cx="8204274" cy="54695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5887599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8"/>
          <p:cNvSpPr txBox="1">
            <a:spLocks noChangeArrowheads="1"/>
          </p:cNvSpPr>
          <p:nvPr/>
        </p:nvSpPr>
        <p:spPr bwMode="auto">
          <a:xfrm>
            <a:off x="2627313" y="3716338"/>
            <a:ext cx="8651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uz-Cyrl-UZ"/>
          </a:p>
        </p:txBody>
      </p:sp>
      <p:sp>
        <p:nvSpPr>
          <p:cNvPr id="31747" name="Прямоугольник 5"/>
          <p:cNvSpPr>
            <a:spLocks noChangeArrowheads="1"/>
          </p:cNvSpPr>
          <p:nvPr/>
        </p:nvSpPr>
        <p:spPr bwMode="auto">
          <a:xfrm>
            <a:off x="571500" y="742950"/>
            <a:ext cx="800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uz-Cyrl-UZ" b="1">
                <a:solidFill>
                  <a:srgbClr val="0000FF"/>
                </a:solidFill>
              </a:rPr>
              <a:t>“</a:t>
            </a:r>
            <a:r>
              <a:rPr kumimoji="1" lang="en-US" b="1">
                <a:solidFill>
                  <a:srgbClr val="0000FF"/>
                </a:solidFill>
              </a:rPr>
              <a:t>Tucano-430</a:t>
            </a:r>
            <a:r>
              <a:rPr kumimoji="1" lang="uz-Cyrl-UZ" b="1">
                <a:solidFill>
                  <a:srgbClr val="0000FF"/>
                </a:solidFill>
              </a:rPr>
              <a:t>” русумли ғалла ўриш комбайни</a:t>
            </a:r>
            <a:endParaRPr kumimoji="1" lang="ru-RU" b="1">
              <a:solidFill>
                <a:srgbClr val="0000FF"/>
              </a:solidFill>
            </a:endParaRPr>
          </a:p>
        </p:txBody>
      </p:sp>
      <p:sp>
        <p:nvSpPr>
          <p:cNvPr id="31748" name="Прямоугольник 5"/>
          <p:cNvSpPr>
            <a:spLocks noChangeArrowheads="1"/>
          </p:cNvSpPr>
          <p:nvPr/>
        </p:nvSpPr>
        <p:spPr bwMode="auto">
          <a:xfrm>
            <a:off x="642938" y="5876925"/>
            <a:ext cx="78581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uz-Cyrl-UZ" b="1">
                <a:solidFill>
                  <a:srgbClr val="0000FF"/>
                </a:solidFill>
              </a:rPr>
              <a:t>Ишлаб чиқарувчи – “</a:t>
            </a:r>
            <a:r>
              <a:rPr kumimoji="1" lang="en-US" b="1">
                <a:solidFill>
                  <a:srgbClr val="0000FF"/>
                </a:solidFill>
              </a:rPr>
              <a:t>Uz</a:t>
            </a:r>
            <a:r>
              <a:rPr kumimoji="1" lang="uz-Cyrl-UZ" b="1">
                <a:solidFill>
                  <a:srgbClr val="0000FF"/>
                </a:solidFill>
              </a:rPr>
              <a:t> </a:t>
            </a:r>
            <a:r>
              <a:rPr kumimoji="1" lang="en-US" b="1">
                <a:solidFill>
                  <a:srgbClr val="0000FF"/>
                </a:solidFill>
              </a:rPr>
              <a:t>CLAAS</a:t>
            </a:r>
            <a:r>
              <a:rPr kumimoji="1" lang="uz-Cyrl-UZ" b="1">
                <a:solidFill>
                  <a:srgbClr val="0000FF"/>
                </a:solidFill>
              </a:rPr>
              <a:t> </a:t>
            </a:r>
            <a:r>
              <a:rPr kumimoji="1" lang="en-US" b="1">
                <a:solidFill>
                  <a:srgbClr val="0000FF"/>
                </a:solidFill>
              </a:rPr>
              <a:t>Agro</a:t>
            </a:r>
            <a:r>
              <a:rPr kumimoji="1" lang="uz-Cyrl-UZ" b="1">
                <a:solidFill>
                  <a:srgbClr val="0000FF"/>
                </a:solidFill>
              </a:rPr>
              <a:t>” қўшма корхонаси</a:t>
            </a:r>
          </a:p>
          <a:p>
            <a:pPr algn="ctr"/>
            <a:r>
              <a:rPr kumimoji="1" lang="uz-Cyrl-UZ" b="1">
                <a:solidFill>
                  <a:srgbClr val="0000FF"/>
                </a:solidFill>
              </a:rPr>
              <a:t>Нархи – </a:t>
            </a:r>
            <a:r>
              <a:rPr kumimoji="1" lang="en-US" b="1">
                <a:solidFill>
                  <a:srgbClr val="0000FF"/>
                </a:solidFill>
              </a:rPr>
              <a:t>157</a:t>
            </a:r>
            <a:r>
              <a:rPr kumimoji="1" lang="uz-Cyrl-UZ" b="1">
                <a:solidFill>
                  <a:srgbClr val="0000FF"/>
                </a:solidFill>
              </a:rPr>
              <a:t> </a:t>
            </a:r>
            <a:r>
              <a:rPr kumimoji="1" lang="en-US" b="1">
                <a:solidFill>
                  <a:srgbClr val="0000FF"/>
                </a:solidFill>
              </a:rPr>
              <a:t>00</a:t>
            </a:r>
            <a:r>
              <a:rPr kumimoji="1" lang="uz-Cyrl-UZ" b="1">
                <a:solidFill>
                  <a:srgbClr val="0000FF"/>
                </a:solidFill>
              </a:rPr>
              <a:t>0 Евро</a:t>
            </a:r>
          </a:p>
        </p:txBody>
      </p:sp>
      <p:sp>
        <p:nvSpPr>
          <p:cNvPr id="31749" name="Номер слайда 12"/>
          <p:cNvSpPr>
            <a:spLocks noGrp="1"/>
          </p:cNvSpPr>
          <p:nvPr>
            <p:ph type="sldNum" sz="quarter" idx="12"/>
          </p:nvPr>
        </p:nvSpPr>
        <p:spPr bwMode="auto">
          <a:xfrm>
            <a:off x="8388350" y="6396038"/>
            <a:ext cx="579438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DF111CE8-07B1-499E-8705-816BCE208384}" type="slidenum">
              <a:rPr lang="ru-RU" smtClean="0">
                <a:solidFill>
                  <a:srgbClr val="CC6600"/>
                </a:solidFill>
              </a:rPr>
              <a:pPr eaLnBrk="1" hangingPunct="1"/>
              <a:t>21</a:t>
            </a:fld>
            <a:endParaRPr lang="ru-RU" smtClean="0">
              <a:solidFill>
                <a:srgbClr val="CC6600"/>
              </a:solidFill>
            </a:endParaRPr>
          </a:p>
        </p:txBody>
      </p:sp>
      <p:pic>
        <p:nvPicPr>
          <p:cNvPr id="31750" name="Рисунок 5" descr="Узкишлокхужаликмашлизинг.t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5" t="3194" r="3107" b="3819"/>
          <a:stretch>
            <a:fillRect/>
          </a:stretch>
        </p:blipFill>
        <p:spPr bwMode="auto">
          <a:xfrm>
            <a:off x="34925" y="44450"/>
            <a:ext cx="633413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1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196975"/>
            <a:ext cx="6840537" cy="456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578835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8"/>
          <p:cNvSpPr txBox="1">
            <a:spLocks noChangeArrowheads="1"/>
          </p:cNvSpPr>
          <p:nvPr/>
        </p:nvSpPr>
        <p:spPr bwMode="auto">
          <a:xfrm>
            <a:off x="2627313" y="3716338"/>
            <a:ext cx="8651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uz-Cyrl-UZ"/>
          </a:p>
        </p:txBody>
      </p:sp>
      <p:sp>
        <p:nvSpPr>
          <p:cNvPr id="32771" name="Прямоугольник 5"/>
          <p:cNvSpPr>
            <a:spLocks noChangeArrowheads="1"/>
          </p:cNvSpPr>
          <p:nvPr/>
        </p:nvSpPr>
        <p:spPr bwMode="auto">
          <a:xfrm>
            <a:off x="571500" y="742950"/>
            <a:ext cx="800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uz-Cyrl-UZ" b="1">
                <a:solidFill>
                  <a:srgbClr val="0000FF"/>
                </a:solidFill>
              </a:rPr>
              <a:t>“</a:t>
            </a:r>
            <a:r>
              <a:rPr kumimoji="1" lang="en-US" b="1">
                <a:solidFill>
                  <a:srgbClr val="0000FF"/>
                </a:solidFill>
              </a:rPr>
              <a:t>Yaguar-850</a:t>
            </a:r>
            <a:r>
              <a:rPr kumimoji="1" lang="uz-Cyrl-UZ" b="1">
                <a:solidFill>
                  <a:srgbClr val="0000FF"/>
                </a:solidFill>
              </a:rPr>
              <a:t>” русумли ем-хашак ўриш комбайни</a:t>
            </a:r>
            <a:endParaRPr kumimoji="1" lang="ru-RU" b="1">
              <a:solidFill>
                <a:srgbClr val="0000FF"/>
              </a:solidFill>
            </a:endParaRPr>
          </a:p>
        </p:txBody>
      </p:sp>
      <p:sp>
        <p:nvSpPr>
          <p:cNvPr id="32772" name="Прямоугольник 5"/>
          <p:cNvSpPr>
            <a:spLocks noChangeArrowheads="1"/>
          </p:cNvSpPr>
          <p:nvPr/>
        </p:nvSpPr>
        <p:spPr bwMode="auto">
          <a:xfrm>
            <a:off x="642938" y="5876925"/>
            <a:ext cx="78581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uz-Cyrl-UZ" b="1">
                <a:solidFill>
                  <a:srgbClr val="0000FF"/>
                </a:solidFill>
              </a:rPr>
              <a:t>Ишлаб чиқарувчи – “</a:t>
            </a:r>
            <a:r>
              <a:rPr kumimoji="1" lang="en-US" b="1">
                <a:solidFill>
                  <a:srgbClr val="0000FF"/>
                </a:solidFill>
              </a:rPr>
              <a:t>Uz</a:t>
            </a:r>
            <a:r>
              <a:rPr kumimoji="1" lang="uz-Cyrl-UZ" b="1">
                <a:solidFill>
                  <a:srgbClr val="0000FF"/>
                </a:solidFill>
              </a:rPr>
              <a:t> </a:t>
            </a:r>
            <a:r>
              <a:rPr kumimoji="1" lang="en-US" b="1">
                <a:solidFill>
                  <a:srgbClr val="0000FF"/>
                </a:solidFill>
              </a:rPr>
              <a:t>CLAAS</a:t>
            </a:r>
            <a:r>
              <a:rPr kumimoji="1" lang="uz-Cyrl-UZ" b="1">
                <a:solidFill>
                  <a:srgbClr val="0000FF"/>
                </a:solidFill>
              </a:rPr>
              <a:t> </a:t>
            </a:r>
            <a:r>
              <a:rPr kumimoji="1" lang="en-US" b="1">
                <a:solidFill>
                  <a:srgbClr val="0000FF"/>
                </a:solidFill>
              </a:rPr>
              <a:t>Agro</a:t>
            </a:r>
            <a:r>
              <a:rPr kumimoji="1" lang="uz-Cyrl-UZ" b="1">
                <a:solidFill>
                  <a:srgbClr val="0000FF"/>
                </a:solidFill>
              </a:rPr>
              <a:t>” қўшма корхонаси</a:t>
            </a:r>
          </a:p>
          <a:p>
            <a:pPr algn="ctr"/>
            <a:r>
              <a:rPr kumimoji="1" lang="uz-Cyrl-UZ" b="1">
                <a:solidFill>
                  <a:srgbClr val="0000FF"/>
                </a:solidFill>
              </a:rPr>
              <a:t>Нархи – 261 000 Евро</a:t>
            </a:r>
          </a:p>
        </p:txBody>
      </p:sp>
      <p:sp>
        <p:nvSpPr>
          <p:cNvPr id="32773" name="Номер слайда 12"/>
          <p:cNvSpPr>
            <a:spLocks noGrp="1"/>
          </p:cNvSpPr>
          <p:nvPr>
            <p:ph type="sldNum" sz="quarter" idx="12"/>
          </p:nvPr>
        </p:nvSpPr>
        <p:spPr bwMode="auto">
          <a:xfrm>
            <a:off x="8388350" y="6396038"/>
            <a:ext cx="579438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0717E67C-803D-4F98-92EF-C3334AE0F2C5}" type="slidenum">
              <a:rPr lang="ru-RU" smtClean="0">
                <a:solidFill>
                  <a:srgbClr val="CC6600"/>
                </a:solidFill>
              </a:rPr>
              <a:pPr eaLnBrk="1" hangingPunct="1"/>
              <a:t>22</a:t>
            </a:fld>
            <a:endParaRPr lang="ru-RU" smtClean="0">
              <a:solidFill>
                <a:srgbClr val="CC6600"/>
              </a:solidFill>
            </a:endParaRPr>
          </a:p>
        </p:txBody>
      </p:sp>
      <p:pic>
        <p:nvPicPr>
          <p:cNvPr id="32774" name="Рисунок 5" descr="Узкишлокхужаликмашлизинг.t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5" t="3194" r="3107" b="3819"/>
          <a:stretch>
            <a:fillRect/>
          </a:stretch>
        </p:blipFill>
        <p:spPr bwMode="auto">
          <a:xfrm>
            <a:off x="34925" y="44450"/>
            <a:ext cx="633413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1" r="11089"/>
          <a:stretch>
            <a:fillRect/>
          </a:stretch>
        </p:blipFill>
        <p:spPr bwMode="auto">
          <a:xfrm>
            <a:off x="1309688" y="1308100"/>
            <a:ext cx="6524625" cy="450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488044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18"/>
          <p:cNvSpPr txBox="1">
            <a:spLocks noChangeArrowheads="1"/>
          </p:cNvSpPr>
          <p:nvPr/>
        </p:nvSpPr>
        <p:spPr bwMode="auto">
          <a:xfrm>
            <a:off x="2627313" y="3716338"/>
            <a:ext cx="8651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uz-Cyrl-UZ"/>
          </a:p>
        </p:txBody>
      </p:sp>
      <p:sp>
        <p:nvSpPr>
          <p:cNvPr id="33795" name="Прямоугольник 5"/>
          <p:cNvSpPr>
            <a:spLocks noChangeArrowheads="1"/>
          </p:cNvSpPr>
          <p:nvPr/>
        </p:nvSpPr>
        <p:spPr bwMode="auto">
          <a:xfrm>
            <a:off x="571500" y="685800"/>
            <a:ext cx="800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uz-Cyrl-UZ" b="1">
                <a:solidFill>
                  <a:srgbClr val="0000FF"/>
                </a:solidFill>
              </a:rPr>
              <a:t>“</a:t>
            </a:r>
            <a:r>
              <a:rPr kumimoji="1" lang="en-US" b="1">
                <a:solidFill>
                  <a:srgbClr val="0000FF"/>
                </a:solidFill>
              </a:rPr>
              <a:t>Axion-850</a:t>
            </a:r>
            <a:r>
              <a:rPr kumimoji="1" lang="uz-Cyrl-UZ" b="1">
                <a:solidFill>
                  <a:srgbClr val="0000FF"/>
                </a:solidFill>
              </a:rPr>
              <a:t>” русумли универсал трактор</a:t>
            </a:r>
            <a:endParaRPr kumimoji="1" lang="ru-RU" b="1">
              <a:solidFill>
                <a:srgbClr val="0000FF"/>
              </a:solidFill>
            </a:endParaRPr>
          </a:p>
        </p:txBody>
      </p:sp>
      <p:sp>
        <p:nvSpPr>
          <p:cNvPr id="33796" name="Прямоугольник 5"/>
          <p:cNvSpPr>
            <a:spLocks noChangeArrowheads="1"/>
          </p:cNvSpPr>
          <p:nvPr/>
        </p:nvSpPr>
        <p:spPr bwMode="auto">
          <a:xfrm>
            <a:off x="642938" y="5867400"/>
            <a:ext cx="78581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uz-Cyrl-UZ" b="1">
                <a:solidFill>
                  <a:srgbClr val="0000FF"/>
                </a:solidFill>
              </a:rPr>
              <a:t>Ишлаб чиқарувчи – “</a:t>
            </a:r>
            <a:r>
              <a:rPr kumimoji="1" lang="en-US" b="1">
                <a:solidFill>
                  <a:srgbClr val="0000FF"/>
                </a:solidFill>
              </a:rPr>
              <a:t>Uz</a:t>
            </a:r>
            <a:r>
              <a:rPr kumimoji="1" lang="uz-Cyrl-UZ" b="1">
                <a:solidFill>
                  <a:srgbClr val="0000FF"/>
                </a:solidFill>
              </a:rPr>
              <a:t> </a:t>
            </a:r>
            <a:r>
              <a:rPr kumimoji="1" lang="en-US" b="1">
                <a:solidFill>
                  <a:srgbClr val="0000FF"/>
                </a:solidFill>
              </a:rPr>
              <a:t>CLAAS</a:t>
            </a:r>
            <a:r>
              <a:rPr kumimoji="1" lang="uz-Cyrl-UZ" b="1">
                <a:solidFill>
                  <a:srgbClr val="0000FF"/>
                </a:solidFill>
              </a:rPr>
              <a:t> </a:t>
            </a:r>
            <a:r>
              <a:rPr kumimoji="1" lang="en-US" b="1">
                <a:solidFill>
                  <a:srgbClr val="0000FF"/>
                </a:solidFill>
              </a:rPr>
              <a:t>Agro</a:t>
            </a:r>
            <a:r>
              <a:rPr kumimoji="1" lang="uz-Cyrl-UZ" b="1">
                <a:solidFill>
                  <a:srgbClr val="0000FF"/>
                </a:solidFill>
              </a:rPr>
              <a:t>” қўшма корхонаси</a:t>
            </a:r>
          </a:p>
          <a:p>
            <a:pPr algn="ctr"/>
            <a:r>
              <a:rPr kumimoji="1" lang="uz-Cyrl-UZ" b="1">
                <a:solidFill>
                  <a:srgbClr val="0000FF"/>
                </a:solidFill>
              </a:rPr>
              <a:t>Нархи – </a:t>
            </a:r>
            <a:r>
              <a:rPr kumimoji="1" lang="en-US" b="1">
                <a:solidFill>
                  <a:srgbClr val="0000FF"/>
                </a:solidFill>
              </a:rPr>
              <a:t>128</a:t>
            </a:r>
            <a:r>
              <a:rPr kumimoji="1" lang="uz-Cyrl-UZ" b="1">
                <a:solidFill>
                  <a:srgbClr val="0000FF"/>
                </a:solidFill>
              </a:rPr>
              <a:t> </a:t>
            </a:r>
            <a:r>
              <a:rPr kumimoji="1" lang="en-US" b="1">
                <a:solidFill>
                  <a:srgbClr val="0000FF"/>
                </a:solidFill>
              </a:rPr>
              <a:t>000</a:t>
            </a:r>
            <a:r>
              <a:rPr kumimoji="1" lang="uz-Cyrl-UZ" b="1">
                <a:solidFill>
                  <a:srgbClr val="0000FF"/>
                </a:solidFill>
              </a:rPr>
              <a:t> Евро</a:t>
            </a:r>
          </a:p>
        </p:txBody>
      </p:sp>
      <p:sp>
        <p:nvSpPr>
          <p:cNvPr id="33797" name="Номер слайда 12"/>
          <p:cNvSpPr>
            <a:spLocks noGrp="1"/>
          </p:cNvSpPr>
          <p:nvPr>
            <p:ph type="sldNum" sz="quarter" idx="12"/>
          </p:nvPr>
        </p:nvSpPr>
        <p:spPr bwMode="auto">
          <a:xfrm>
            <a:off x="8388350" y="6396038"/>
            <a:ext cx="579438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D2DDB66E-4D8A-49E0-B482-B341E4A38910}" type="slidenum">
              <a:rPr lang="ru-RU" smtClean="0">
                <a:solidFill>
                  <a:srgbClr val="CC6600"/>
                </a:solidFill>
              </a:rPr>
              <a:pPr eaLnBrk="1" hangingPunct="1"/>
              <a:t>23</a:t>
            </a:fld>
            <a:endParaRPr lang="ru-RU" smtClean="0">
              <a:solidFill>
                <a:srgbClr val="CC6600"/>
              </a:solidFill>
            </a:endParaRPr>
          </a:p>
        </p:txBody>
      </p:sp>
      <p:pic>
        <p:nvPicPr>
          <p:cNvPr id="33798" name="Рисунок 5" descr="Узкишлокхужаликмашлизинг.t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5" t="3194" r="3107" b="3819"/>
          <a:stretch>
            <a:fillRect/>
          </a:stretch>
        </p:blipFill>
        <p:spPr bwMode="auto">
          <a:xfrm>
            <a:off x="34925" y="44450"/>
            <a:ext cx="633413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311275"/>
            <a:ext cx="6626225" cy="441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6675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18"/>
          <p:cNvSpPr txBox="1">
            <a:spLocks noChangeArrowheads="1"/>
          </p:cNvSpPr>
          <p:nvPr/>
        </p:nvSpPr>
        <p:spPr bwMode="auto">
          <a:xfrm>
            <a:off x="2627313" y="3716338"/>
            <a:ext cx="8651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uz-Cyrl-UZ"/>
          </a:p>
        </p:txBody>
      </p:sp>
      <p:sp>
        <p:nvSpPr>
          <p:cNvPr id="35843" name="Прямоугольник 5"/>
          <p:cNvSpPr>
            <a:spLocks noChangeArrowheads="1"/>
          </p:cNvSpPr>
          <p:nvPr/>
        </p:nvSpPr>
        <p:spPr bwMode="auto">
          <a:xfrm>
            <a:off x="571500" y="685800"/>
            <a:ext cx="800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uz-Cyrl-UZ" b="1">
                <a:solidFill>
                  <a:srgbClr val="0000FF"/>
                </a:solidFill>
              </a:rPr>
              <a:t>“</a:t>
            </a:r>
            <a:r>
              <a:rPr kumimoji="1" lang="en-US" b="1">
                <a:solidFill>
                  <a:srgbClr val="0000FF"/>
                </a:solidFill>
              </a:rPr>
              <a:t>Arion-630c</a:t>
            </a:r>
            <a:r>
              <a:rPr kumimoji="1" lang="uz-Cyrl-UZ" b="1">
                <a:solidFill>
                  <a:srgbClr val="0000FF"/>
                </a:solidFill>
              </a:rPr>
              <a:t>” русумли ҳайдов трактори</a:t>
            </a:r>
            <a:endParaRPr kumimoji="1" lang="ru-RU" b="1">
              <a:solidFill>
                <a:srgbClr val="0000FF"/>
              </a:solidFill>
            </a:endParaRPr>
          </a:p>
        </p:txBody>
      </p:sp>
      <p:sp>
        <p:nvSpPr>
          <p:cNvPr id="35844" name="Прямоугольник 5"/>
          <p:cNvSpPr>
            <a:spLocks noChangeArrowheads="1"/>
          </p:cNvSpPr>
          <p:nvPr/>
        </p:nvSpPr>
        <p:spPr bwMode="auto">
          <a:xfrm>
            <a:off x="642938" y="5876925"/>
            <a:ext cx="78581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uz-Cyrl-UZ" b="1">
                <a:solidFill>
                  <a:srgbClr val="0000FF"/>
                </a:solidFill>
              </a:rPr>
              <a:t>Ишлаб чиқарувчи – “</a:t>
            </a:r>
            <a:r>
              <a:rPr kumimoji="1" lang="en-US" b="1">
                <a:solidFill>
                  <a:srgbClr val="0000FF"/>
                </a:solidFill>
              </a:rPr>
              <a:t>Uz</a:t>
            </a:r>
            <a:r>
              <a:rPr kumimoji="1" lang="uz-Cyrl-UZ" b="1">
                <a:solidFill>
                  <a:srgbClr val="0000FF"/>
                </a:solidFill>
              </a:rPr>
              <a:t> </a:t>
            </a:r>
            <a:r>
              <a:rPr kumimoji="1" lang="en-US" b="1">
                <a:solidFill>
                  <a:srgbClr val="0000FF"/>
                </a:solidFill>
              </a:rPr>
              <a:t>CLAAS</a:t>
            </a:r>
            <a:r>
              <a:rPr kumimoji="1" lang="uz-Cyrl-UZ" b="1">
                <a:solidFill>
                  <a:srgbClr val="0000FF"/>
                </a:solidFill>
              </a:rPr>
              <a:t> </a:t>
            </a:r>
            <a:r>
              <a:rPr kumimoji="1" lang="en-US" b="1">
                <a:solidFill>
                  <a:srgbClr val="0000FF"/>
                </a:solidFill>
              </a:rPr>
              <a:t>Agro</a:t>
            </a:r>
            <a:r>
              <a:rPr kumimoji="1" lang="uz-Cyrl-UZ" b="1">
                <a:solidFill>
                  <a:srgbClr val="0000FF"/>
                </a:solidFill>
              </a:rPr>
              <a:t>” қўшма корхонаси</a:t>
            </a:r>
          </a:p>
          <a:p>
            <a:pPr algn="ctr"/>
            <a:r>
              <a:rPr kumimoji="1" lang="uz-Cyrl-UZ" b="1">
                <a:solidFill>
                  <a:srgbClr val="0000FF"/>
                </a:solidFill>
              </a:rPr>
              <a:t>Нархи – 71 500 Евро</a:t>
            </a:r>
          </a:p>
        </p:txBody>
      </p:sp>
      <p:pic>
        <p:nvPicPr>
          <p:cNvPr id="35845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863"/>
          <a:stretch>
            <a:fillRect/>
          </a:stretch>
        </p:blipFill>
        <p:spPr bwMode="auto">
          <a:xfrm>
            <a:off x="1428750" y="1231900"/>
            <a:ext cx="6324600" cy="450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6" name="Номер слайда 12"/>
          <p:cNvSpPr>
            <a:spLocks noGrp="1"/>
          </p:cNvSpPr>
          <p:nvPr>
            <p:ph type="sldNum" sz="quarter" idx="12"/>
          </p:nvPr>
        </p:nvSpPr>
        <p:spPr bwMode="auto">
          <a:xfrm>
            <a:off x="8388350" y="6396038"/>
            <a:ext cx="579438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7AE83881-BA1D-4EFB-990B-EF5D738F87C2}" type="slidenum">
              <a:rPr lang="ru-RU" smtClean="0">
                <a:solidFill>
                  <a:srgbClr val="CC6600"/>
                </a:solidFill>
              </a:rPr>
              <a:pPr eaLnBrk="1" hangingPunct="1"/>
              <a:t>24</a:t>
            </a:fld>
            <a:endParaRPr lang="ru-RU" smtClean="0">
              <a:solidFill>
                <a:srgbClr val="CC6600"/>
              </a:solidFill>
            </a:endParaRPr>
          </a:p>
        </p:txBody>
      </p:sp>
      <p:pic>
        <p:nvPicPr>
          <p:cNvPr id="35847" name="Рисунок 5" descr="Узкишлокхужаликмашлизинг.t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5" t="3194" r="3107" b="3819"/>
          <a:stretch>
            <a:fillRect/>
          </a:stretch>
        </p:blipFill>
        <p:spPr bwMode="auto">
          <a:xfrm>
            <a:off x="34925" y="44450"/>
            <a:ext cx="633413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702116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469</TotalTime>
  <Words>1508</Words>
  <Application>Microsoft Office PowerPoint</Application>
  <PresentationFormat>Экран (4:3)</PresentationFormat>
  <Paragraphs>139</Paragraphs>
  <Slides>24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Воздушный поток</vt:lpstr>
      <vt:lpstr>Qishloq xo’jalik  korxonalarning moddiy-texnik va innavasion  taminoti</vt:lpstr>
      <vt:lpstr>Презентация PowerPoint</vt:lpstr>
      <vt:lpstr>Qishloq  xo’jalik korxonalarining moddiy-texnik va innovasion ta’minoti tushunchasi.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LIZING OBYEKTIGA BO’LGAN MULK HUQUQI </vt:lpstr>
      <vt:lpstr>Lizing beruvchining huquqlari </vt:lpstr>
      <vt:lpstr>Презентация PowerPoint</vt:lpstr>
      <vt:lpstr>Презентация PowerPoint</vt:lpstr>
      <vt:lpstr>LIZING OLUVChIning majburiyatlari: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Qishloq xo’jalik  korxonalarning moddiy-texnik va innavasion  taminoti</dc:title>
  <dc:creator>Зулайхо</dc:creator>
  <cp:lastModifiedBy>Rustam</cp:lastModifiedBy>
  <cp:revision>23</cp:revision>
  <dcterms:created xsi:type="dcterms:W3CDTF">2016-05-15T04:41:01Z</dcterms:created>
  <dcterms:modified xsi:type="dcterms:W3CDTF">2016-07-18T10:53:38Z</dcterms:modified>
</cp:coreProperties>
</file>