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F9D725-0F9E-4D77-A0F5-F8B03CAAC5FF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697358-3DE7-41DF-9494-26B977C93F80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z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foydasini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maksimallashtirish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maqsadida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zining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xarajatlarini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kamaytiradi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F691E0C-70E3-4C64-AE31-BE56DE3585C2}" type="parTrans" cxnId="{5A10BCB1-B0C6-47AE-A07D-A30271BDFF32}">
      <dgm:prSet/>
      <dgm:spPr/>
      <dgm:t>
        <a:bodyPr/>
        <a:lstStyle/>
        <a:p>
          <a:endParaRPr lang="ru-RU"/>
        </a:p>
      </dgm:t>
    </dgm:pt>
    <dgm:pt modelId="{890653A0-1265-4435-92D2-4FED27F60242}" type="sibTrans" cxnId="{5A10BCB1-B0C6-47AE-A07D-A30271BDFF32}">
      <dgm:prSet/>
      <dgm:spPr/>
      <dgm:t>
        <a:bodyPr/>
        <a:lstStyle/>
        <a:p>
          <a:endParaRPr lang="ru-RU"/>
        </a:p>
      </dgm:t>
    </dgm:pt>
    <dgm:pt modelId="{21DC0DD0-4F85-47AA-BCC8-36289D14ADEE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bozor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kon’yukturasiga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chiqarishga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buyurtmalarni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ko’paytirish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kamaytirish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y</a:t>
          </a:r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li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indikator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vazifasini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taydi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8616425-BE3C-4E81-86BB-054267178173}" type="parTrans" cxnId="{B7B42CE2-30F1-4925-8EA8-35AC232C6DCC}">
      <dgm:prSet/>
      <dgm:spPr/>
      <dgm:t>
        <a:bodyPr/>
        <a:lstStyle/>
        <a:p>
          <a:endParaRPr lang="ru-RU"/>
        </a:p>
      </dgm:t>
    </dgm:pt>
    <dgm:pt modelId="{6E7BCF0B-C671-4FC7-AF54-48BCD46A09B4}" type="sibTrans" cxnId="{B7B42CE2-30F1-4925-8EA8-35AC232C6DCC}">
      <dgm:prSet/>
      <dgm:spPr/>
      <dgm:t>
        <a:bodyPr/>
        <a:lstStyle/>
        <a:p>
          <a:endParaRPr lang="ru-RU"/>
        </a:p>
      </dgm:t>
    </dgm:pt>
    <dgm:pt modelId="{D639DC2E-FCDA-4998-824D-22BBE32B38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birja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mexanizmidan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foydalanib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jamiyat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manfaatlariga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mos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keladigan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iste’mol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mollariga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vositalariga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qimmatli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ashyolarga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korxona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narxini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aniqlaydi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41562BA8-4FDE-4A22-A5A4-428F19A7E5B9}" type="parTrans" cxnId="{AB4C96F5-17D6-412D-A672-9C65ACB7B97D}">
      <dgm:prSet/>
      <dgm:spPr/>
      <dgm:t>
        <a:bodyPr/>
        <a:lstStyle/>
        <a:p>
          <a:endParaRPr lang="ru-RU"/>
        </a:p>
      </dgm:t>
    </dgm:pt>
    <dgm:pt modelId="{8F59543D-084A-4258-9EAF-B4C0A1A9D21E}" type="sibTrans" cxnId="{AB4C96F5-17D6-412D-A672-9C65ACB7B97D}">
      <dgm:prSet/>
      <dgm:spPr/>
      <dgm:t>
        <a:bodyPr/>
        <a:lstStyle/>
        <a:p>
          <a:endParaRPr lang="ru-RU"/>
        </a:p>
      </dgm:t>
    </dgm:pt>
    <dgm:pt modelId="{861EF10D-CC5F-4F54-9FC0-B0F1570B4FFF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- marketing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asosida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xizmatlar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tovarlar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bozorini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rganib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iste’molchilar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nomidan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buyurtmachi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funksiyasini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bajaradi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chiqarishni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tartibga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soladi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boshqaradi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2B20D36-FF7F-4664-B744-2944B537C221}" type="parTrans" cxnId="{B2A13557-4D98-4E05-B140-B4634880ADE0}">
      <dgm:prSet/>
      <dgm:spPr/>
    </dgm:pt>
    <dgm:pt modelId="{80E59D5D-2079-4893-9C02-49A09CAC9C38}" type="sibTrans" cxnId="{B2A13557-4D98-4E05-B140-B4634880ADE0}">
      <dgm:prSet/>
      <dgm:spPr/>
    </dgm:pt>
    <dgm:pt modelId="{3ABD5FE1-3CF7-4913-8B74-3F99A0919381}" type="pres">
      <dgm:prSet presAssocID="{6EF9D725-0F9E-4D77-A0F5-F8B03CAAC5F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7E4C6D-F306-449C-8FF5-C1386670B4D4}" type="pres">
      <dgm:prSet presAssocID="{23697358-3DE7-41DF-9494-26B977C93F80}" presName="circle1" presStyleLbl="node1" presStyleIdx="0" presStyleCnt="4"/>
      <dgm:spPr>
        <a:solidFill>
          <a:srgbClr val="FF0000"/>
        </a:solidFill>
      </dgm:spPr>
    </dgm:pt>
    <dgm:pt modelId="{8380D852-A4F5-4D66-8445-5F1732B57703}" type="pres">
      <dgm:prSet presAssocID="{23697358-3DE7-41DF-9494-26B977C93F80}" presName="space" presStyleCnt="0"/>
      <dgm:spPr/>
    </dgm:pt>
    <dgm:pt modelId="{80ED658F-66A5-4777-9122-63430B64E8F7}" type="pres">
      <dgm:prSet presAssocID="{23697358-3DE7-41DF-9494-26B977C93F80}" presName="rect1" presStyleLbl="alignAcc1" presStyleIdx="0" presStyleCnt="4"/>
      <dgm:spPr/>
      <dgm:t>
        <a:bodyPr/>
        <a:lstStyle/>
        <a:p>
          <a:endParaRPr lang="ru-RU"/>
        </a:p>
      </dgm:t>
    </dgm:pt>
    <dgm:pt modelId="{583B78D5-0436-41FC-84B4-C2D1EFBA4BE3}" type="pres">
      <dgm:prSet presAssocID="{21DC0DD0-4F85-47AA-BCC8-36289D14ADEE}" presName="vertSpace2" presStyleLbl="node1" presStyleIdx="0" presStyleCnt="4"/>
      <dgm:spPr/>
    </dgm:pt>
    <dgm:pt modelId="{182B5A72-60BB-4448-8488-4B3DBEB8C037}" type="pres">
      <dgm:prSet presAssocID="{21DC0DD0-4F85-47AA-BCC8-36289D14ADEE}" presName="circle2" presStyleLbl="node1" presStyleIdx="1" presStyleCnt="4"/>
      <dgm:spPr>
        <a:solidFill>
          <a:srgbClr val="FFC000"/>
        </a:solidFill>
      </dgm:spPr>
    </dgm:pt>
    <dgm:pt modelId="{A515D2BA-396E-4932-9BB3-4F1FD846E68D}" type="pres">
      <dgm:prSet presAssocID="{21DC0DD0-4F85-47AA-BCC8-36289D14ADEE}" presName="rect2" presStyleLbl="alignAcc1" presStyleIdx="1" presStyleCnt="4"/>
      <dgm:spPr/>
      <dgm:t>
        <a:bodyPr/>
        <a:lstStyle/>
        <a:p>
          <a:endParaRPr lang="ru-RU"/>
        </a:p>
      </dgm:t>
    </dgm:pt>
    <dgm:pt modelId="{69AD9ECE-EA1F-45AB-9BDE-9BD4895B026E}" type="pres">
      <dgm:prSet presAssocID="{D639DC2E-FCDA-4998-824D-22BBE32B380D}" presName="vertSpace3" presStyleLbl="node1" presStyleIdx="1" presStyleCnt="4"/>
      <dgm:spPr/>
    </dgm:pt>
    <dgm:pt modelId="{5AC65705-8183-478A-8490-ED7FF830439B}" type="pres">
      <dgm:prSet presAssocID="{D639DC2E-FCDA-4998-824D-22BBE32B380D}" presName="circle3" presStyleLbl="node1" presStyleIdx="2" presStyleCnt="4" custLinFactNeighborX="2159" custLinFactNeighborY="-1057"/>
      <dgm:spPr>
        <a:solidFill>
          <a:srgbClr val="FFFF00"/>
        </a:solidFill>
      </dgm:spPr>
    </dgm:pt>
    <dgm:pt modelId="{75D12292-5CE6-4750-8A22-B371ECCE418F}" type="pres">
      <dgm:prSet presAssocID="{D639DC2E-FCDA-4998-824D-22BBE32B380D}" presName="rect3" presStyleLbl="alignAcc1" presStyleIdx="2" presStyleCnt="4"/>
      <dgm:spPr/>
      <dgm:t>
        <a:bodyPr/>
        <a:lstStyle/>
        <a:p>
          <a:endParaRPr lang="ru-RU"/>
        </a:p>
      </dgm:t>
    </dgm:pt>
    <dgm:pt modelId="{6C023EBB-AA93-4E7B-B447-4522B9499F50}" type="pres">
      <dgm:prSet presAssocID="{861EF10D-CC5F-4F54-9FC0-B0F1570B4FFF}" presName="vertSpace4" presStyleLbl="node1" presStyleIdx="2" presStyleCnt="4"/>
      <dgm:spPr/>
    </dgm:pt>
    <dgm:pt modelId="{A8914660-2354-4D7C-A107-D3DC6630A215}" type="pres">
      <dgm:prSet presAssocID="{861EF10D-CC5F-4F54-9FC0-B0F1570B4FFF}" presName="circle4" presStyleLbl="node1" presStyleIdx="3" presStyleCnt="4"/>
      <dgm:spPr>
        <a:solidFill>
          <a:srgbClr val="00B0F0"/>
        </a:solidFill>
      </dgm:spPr>
    </dgm:pt>
    <dgm:pt modelId="{2AAEDF2F-44AA-4322-A8C4-FB1C8FB2D580}" type="pres">
      <dgm:prSet presAssocID="{861EF10D-CC5F-4F54-9FC0-B0F1570B4FFF}" presName="rect4" presStyleLbl="alignAcc1" presStyleIdx="3" presStyleCnt="4"/>
      <dgm:spPr/>
      <dgm:t>
        <a:bodyPr/>
        <a:lstStyle/>
        <a:p>
          <a:endParaRPr lang="ru-RU"/>
        </a:p>
      </dgm:t>
    </dgm:pt>
    <dgm:pt modelId="{E05B71EC-B588-4EBD-8E44-13ECF3FB4FB7}" type="pres">
      <dgm:prSet presAssocID="{23697358-3DE7-41DF-9494-26B977C93F80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54432-1E7C-46C5-9E1F-1A3E81F10FAB}" type="pres">
      <dgm:prSet presAssocID="{21DC0DD0-4F85-47AA-BCC8-36289D14ADEE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616ACA-45BF-4AF5-B752-9F845D0CCF19}" type="pres">
      <dgm:prSet presAssocID="{D639DC2E-FCDA-4998-824D-22BBE32B380D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C80092-6AD5-45EF-8A22-3D2887E41870}" type="pres">
      <dgm:prSet presAssocID="{861EF10D-CC5F-4F54-9FC0-B0F1570B4FFF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A7F2A8-58FD-47C3-93A1-E78AB9063AD0}" type="presOf" srcId="{23697358-3DE7-41DF-9494-26B977C93F80}" destId="{E05B71EC-B588-4EBD-8E44-13ECF3FB4FB7}" srcOrd="1" destOrd="0" presId="urn:microsoft.com/office/officeart/2005/8/layout/target3"/>
    <dgm:cxn modelId="{5A10BCB1-B0C6-47AE-A07D-A30271BDFF32}" srcId="{6EF9D725-0F9E-4D77-A0F5-F8B03CAAC5FF}" destId="{23697358-3DE7-41DF-9494-26B977C93F80}" srcOrd="0" destOrd="0" parTransId="{1F691E0C-70E3-4C64-AE31-BE56DE3585C2}" sibTransId="{890653A0-1265-4435-92D2-4FED27F60242}"/>
    <dgm:cxn modelId="{ACD291BC-7568-4CD9-893A-F884B2B4937F}" type="presOf" srcId="{D639DC2E-FCDA-4998-824D-22BBE32B380D}" destId="{9D616ACA-45BF-4AF5-B752-9F845D0CCF19}" srcOrd="1" destOrd="0" presId="urn:microsoft.com/office/officeart/2005/8/layout/target3"/>
    <dgm:cxn modelId="{33A75436-6CFC-42F8-B8C8-023C8F1D1C4B}" type="presOf" srcId="{23697358-3DE7-41DF-9494-26B977C93F80}" destId="{80ED658F-66A5-4777-9122-63430B64E8F7}" srcOrd="0" destOrd="0" presId="urn:microsoft.com/office/officeart/2005/8/layout/target3"/>
    <dgm:cxn modelId="{B2A13557-4D98-4E05-B140-B4634880ADE0}" srcId="{6EF9D725-0F9E-4D77-A0F5-F8B03CAAC5FF}" destId="{861EF10D-CC5F-4F54-9FC0-B0F1570B4FFF}" srcOrd="3" destOrd="0" parTransId="{32B20D36-FF7F-4664-B744-2944B537C221}" sibTransId="{80E59D5D-2079-4893-9C02-49A09CAC9C38}"/>
    <dgm:cxn modelId="{8037EDB8-D8E3-418E-BEE9-89355D029FCF}" type="presOf" srcId="{21DC0DD0-4F85-47AA-BCC8-36289D14ADEE}" destId="{2FE54432-1E7C-46C5-9E1F-1A3E81F10FAB}" srcOrd="1" destOrd="0" presId="urn:microsoft.com/office/officeart/2005/8/layout/target3"/>
    <dgm:cxn modelId="{B820338A-19A4-4C49-8CFD-B5F742418DCE}" type="presOf" srcId="{D639DC2E-FCDA-4998-824D-22BBE32B380D}" destId="{75D12292-5CE6-4750-8A22-B371ECCE418F}" srcOrd="0" destOrd="0" presId="urn:microsoft.com/office/officeart/2005/8/layout/target3"/>
    <dgm:cxn modelId="{BFE12A37-DEE7-4825-AE7F-5C4151363B83}" type="presOf" srcId="{21DC0DD0-4F85-47AA-BCC8-36289D14ADEE}" destId="{A515D2BA-396E-4932-9BB3-4F1FD846E68D}" srcOrd="0" destOrd="0" presId="urn:microsoft.com/office/officeart/2005/8/layout/target3"/>
    <dgm:cxn modelId="{9E3D11E5-FD9F-46FB-B09B-8162D95EB039}" type="presOf" srcId="{861EF10D-CC5F-4F54-9FC0-B0F1570B4FFF}" destId="{2AAEDF2F-44AA-4322-A8C4-FB1C8FB2D580}" srcOrd="0" destOrd="0" presId="urn:microsoft.com/office/officeart/2005/8/layout/target3"/>
    <dgm:cxn modelId="{13DE253E-C1B4-4951-BABF-5A129506735D}" type="presOf" srcId="{6EF9D725-0F9E-4D77-A0F5-F8B03CAAC5FF}" destId="{3ABD5FE1-3CF7-4913-8B74-3F99A0919381}" srcOrd="0" destOrd="0" presId="urn:microsoft.com/office/officeart/2005/8/layout/target3"/>
    <dgm:cxn modelId="{485EC9A6-5734-4EA9-9B74-0466375A7C7D}" type="presOf" srcId="{861EF10D-CC5F-4F54-9FC0-B0F1570B4FFF}" destId="{98C80092-6AD5-45EF-8A22-3D2887E41870}" srcOrd="1" destOrd="0" presId="urn:microsoft.com/office/officeart/2005/8/layout/target3"/>
    <dgm:cxn modelId="{B7B42CE2-30F1-4925-8EA8-35AC232C6DCC}" srcId="{6EF9D725-0F9E-4D77-A0F5-F8B03CAAC5FF}" destId="{21DC0DD0-4F85-47AA-BCC8-36289D14ADEE}" srcOrd="1" destOrd="0" parTransId="{B8616425-BE3C-4E81-86BB-054267178173}" sibTransId="{6E7BCF0B-C671-4FC7-AF54-48BCD46A09B4}"/>
    <dgm:cxn modelId="{AB4C96F5-17D6-412D-A672-9C65ACB7B97D}" srcId="{6EF9D725-0F9E-4D77-A0F5-F8B03CAAC5FF}" destId="{D639DC2E-FCDA-4998-824D-22BBE32B380D}" srcOrd="2" destOrd="0" parTransId="{41562BA8-4FDE-4A22-A5A4-428F19A7E5B9}" sibTransId="{8F59543D-084A-4258-9EAF-B4C0A1A9D21E}"/>
    <dgm:cxn modelId="{9C133A73-124A-491A-9861-D862F3179458}" type="presParOf" srcId="{3ABD5FE1-3CF7-4913-8B74-3F99A0919381}" destId="{3C7E4C6D-F306-449C-8FF5-C1386670B4D4}" srcOrd="0" destOrd="0" presId="urn:microsoft.com/office/officeart/2005/8/layout/target3"/>
    <dgm:cxn modelId="{7AB69C0D-C1B7-419F-8A0B-5145C53EBE66}" type="presParOf" srcId="{3ABD5FE1-3CF7-4913-8B74-3F99A0919381}" destId="{8380D852-A4F5-4D66-8445-5F1732B57703}" srcOrd="1" destOrd="0" presId="urn:microsoft.com/office/officeart/2005/8/layout/target3"/>
    <dgm:cxn modelId="{51CC89A8-82BA-4369-9E07-54D7C9657D11}" type="presParOf" srcId="{3ABD5FE1-3CF7-4913-8B74-3F99A0919381}" destId="{80ED658F-66A5-4777-9122-63430B64E8F7}" srcOrd="2" destOrd="0" presId="urn:microsoft.com/office/officeart/2005/8/layout/target3"/>
    <dgm:cxn modelId="{02CE3467-C226-432A-9622-ECFB5B99048B}" type="presParOf" srcId="{3ABD5FE1-3CF7-4913-8B74-3F99A0919381}" destId="{583B78D5-0436-41FC-84B4-C2D1EFBA4BE3}" srcOrd="3" destOrd="0" presId="urn:microsoft.com/office/officeart/2005/8/layout/target3"/>
    <dgm:cxn modelId="{CDCC1A59-070E-4A74-9852-32243FF61B47}" type="presParOf" srcId="{3ABD5FE1-3CF7-4913-8B74-3F99A0919381}" destId="{182B5A72-60BB-4448-8488-4B3DBEB8C037}" srcOrd="4" destOrd="0" presId="urn:microsoft.com/office/officeart/2005/8/layout/target3"/>
    <dgm:cxn modelId="{FB84D788-75C3-40F3-8176-383F86E186D8}" type="presParOf" srcId="{3ABD5FE1-3CF7-4913-8B74-3F99A0919381}" destId="{A515D2BA-396E-4932-9BB3-4F1FD846E68D}" srcOrd="5" destOrd="0" presId="urn:microsoft.com/office/officeart/2005/8/layout/target3"/>
    <dgm:cxn modelId="{F2C751E4-2838-4978-91C2-621A9261936B}" type="presParOf" srcId="{3ABD5FE1-3CF7-4913-8B74-3F99A0919381}" destId="{69AD9ECE-EA1F-45AB-9BDE-9BD4895B026E}" srcOrd="6" destOrd="0" presId="urn:microsoft.com/office/officeart/2005/8/layout/target3"/>
    <dgm:cxn modelId="{CB5AA816-2F07-475A-9C48-04E3812D63BD}" type="presParOf" srcId="{3ABD5FE1-3CF7-4913-8B74-3F99A0919381}" destId="{5AC65705-8183-478A-8490-ED7FF830439B}" srcOrd="7" destOrd="0" presId="urn:microsoft.com/office/officeart/2005/8/layout/target3"/>
    <dgm:cxn modelId="{CABA4F9F-35A6-42E5-BEB4-CE506914D47E}" type="presParOf" srcId="{3ABD5FE1-3CF7-4913-8B74-3F99A0919381}" destId="{75D12292-5CE6-4750-8A22-B371ECCE418F}" srcOrd="8" destOrd="0" presId="urn:microsoft.com/office/officeart/2005/8/layout/target3"/>
    <dgm:cxn modelId="{2D43D264-6EF9-48C1-B238-AC5BB5FEC7B0}" type="presParOf" srcId="{3ABD5FE1-3CF7-4913-8B74-3F99A0919381}" destId="{6C023EBB-AA93-4E7B-B447-4522B9499F50}" srcOrd="9" destOrd="0" presId="urn:microsoft.com/office/officeart/2005/8/layout/target3"/>
    <dgm:cxn modelId="{9CC3EA21-4349-4C0C-914B-29175000DCF5}" type="presParOf" srcId="{3ABD5FE1-3CF7-4913-8B74-3F99A0919381}" destId="{A8914660-2354-4D7C-A107-D3DC6630A215}" srcOrd="10" destOrd="0" presId="urn:microsoft.com/office/officeart/2005/8/layout/target3"/>
    <dgm:cxn modelId="{AA07D39F-E8F5-4148-8276-8D9E4A64C8FC}" type="presParOf" srcId="{3ABD5FE1-3CF7-4913-8B74-3F99A0919381}" destId="{2AAEDF2F-44AA-4322-A8C4-FB1C8FB2D580}" srcOrd="11" destOrd="0" presId="urn:microsoft.com/office/officeart/2005/8/layout/target3"/>
    <dgm:cxn modelId="{9A1D3927-4D06-4314-8C05-C63F114CD9A8}" type="presParOf" srcId="{3ABD5FE1-3CF7-4913-8B74-3F99A0919381}" destId="{E05B71EC-B588-4EBD-8E44-13ECF3FB4FB7}" srcOrd="12" destOrd="0" presId="urn:microsoft.com/office/officeart/2005/8/layout/target3"/>
    <dgm:cxn modelId="{A7A5BFC9-E53A-469C-A6F8-8149FB0D025D}" type="presParOf" srcId="{3ABD5FE1-3CF7-4913-8B74-3F99A0919381}" destId="{2FE54432-1E7C-46C5-9E1F-1A3E81F10FAB}" srcOrd="13" destOrd="0" presId="urn:microsoft.com/office/officeart/2005/8/layout/target3"/>
    <dgm:cxn modelId="{77934893-78C6-4B81-B824-015DC8D7D2EA}" type="presParOf" srcId="{3ABD5FE1-3CF7-4913-8B74-3F99A0919381}" destId="{9D616ACA-45BF-4AF5-B752-9F845D0CCF19}" srcOrd="14" destOrd="0" presId="urn:microsoft.com/office/officeart/2005/8/layout/target3"/>
    <dgm:cxn modelId="{15FAA189-9936-4CD3-8C05-E98907D22A4B}" type="presParOf" srcId="{3ABD5FE1-3CF7-4913-8B74-3F99A0919381}" destId="{98C80092-6AD5-45EF-8A22-3D2887E41870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6333C0-F1D2-4E23-A728-86842788B4A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04A90D-85CD-4DCD-B7A6-41E6A0C41C63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Qisqa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(renting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charter) –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yilgacha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767EF619-3841-4ABB-B372-A7489C8C6383}" type="parTrans" cxnId="{76FE3C75-2C64-4294-8BBB-885859485D03}">
      <dgm:prSet/>
      <dgm:spPr/>
      <dgm:t>
        <a:bodyPr/>
        <a:lstStyle/>
        <a:p>
          <a:endParaRPr lang="ru-RU"/>
        </a:p>
      </dgm:t>
    </dgm:pt>
    <dgm:pt modelId="{9AA74897-675B-44FC-8A92-CBE31C20D887}" type="sibTrans" cxnId="{76FE3C75-2C64-4294-8BBB-885859485D03}">
      <dgm:prSet/>
      <dgm:spPr/>
      <dgm:t>
        <a:bodyPr/>
        <a:lstStyle/>
        <a:p>
          <a:endParaRPr lang="ru-RU"/>
        </a:p>
      </dgm:t>
    </dgm:pt>
    <dgm:pt modelId="{6003600A-7EEE-48E1-932E-A7A4099BE515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O’rta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xayring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) –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yildan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uch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yilgacha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A75F70D-2DE4-4F94-B73F-DFD43A0805E4}" type="parTrans" cxnId="{E8CA9C9A-5478-4F56-A4A4-8642B873F2BA}">
      <dgm:prSet/>
      <dgm:spPr/>
      <dgm:t>
        <a:bodyPr/>
        <a:lstStyle/>
        <a:p>
          <a:endParaRPr lang="ru-RU"/>
        </a:p>
      </dgm:t>
    </dgm:pt>
    <dgm:pt modelId="{DB70FB3C-6161-4F69-A2AA-AFED5D3C578F}" type="sibTrans" cxnId="{E8CA9C9A-5478-4F56-A4A4-8642B873F2BA}">
      <dgm:prSet/>
      <dgm:spPr/>
      <dgm:t>
        <a:bodyPr/>
        <a:lstStyle/>
        <a:p>
          <a:endParaRPr lang="ru-RU"/>
        </a:p>
      </dgm:t>
    </dgm:pt>
    <dgm:pt modelId="{299CF7B3-06C1-4133-A94A-2B21D372FD01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Uzoq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uch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yildan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oshiq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6E17762C-88A8-4208-BAF5-315EB4F0AC42}" type="parTrans" cxnId="{F95EF4E3-668C-4C16-A771-043BA161E53D}">
      <dgm:prSet/>
      <dgm:spPr/>
      <dgm:t>
        <a:bodyPr/>
        <a:lstStyle/>
        <a:p>
          <a:endParaRPr lang="ru-RU"/>
        </a:p>
      </dgm:t>
    </dgm:pt>
    <dgm:pt modelId="{22933535-EFB1-4742-8692-5494E0CCCF6A}" type="sibTrans" cxnId="{F95EF4E3-668C-4C16-A771-043BA161E53D}">
      <dgm:prSet/>
      <dgm:spPr/>
      <dgm:t>
        <a:bodyPr/>
        <a:lstStyle/>
        <a:p>
          <a:endParaRPr lang="ru-RU"/>
        </a:p>
      </dgm:t>
    </dgm:pt>
    <dgm:pt modelId="{64479764-9F4C-4706-AD54-CB977AC2AC0C}" type="pres">
      <dgm:prSet presAssocID="{186333C0-F1D2-4E23-A728-86842788B4A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6BE9B3A-5B0F-4E7E-A7C3-C65D65831203}" type="pres">
      <dgm:prSet presAssocID="{186333C0-F1D2-4E23-A728-86842788B4AB}" presName="pyramid" presStyleLbl="node1" presStyleIdx="0" presStyleCnt="1" custLinFactNeighborX="224" custLinFactNeighborY="632"/>
      <dgm:spPr>
        <a:solidFill>
          <a:srgbClr val="FF0000"/>
        </a:solidFill>
      </dgm:spPr>
    </dgm:pt>
    <dgm:pt modelId="{C10A3BDD-C382-41CA-891D-6905388BF944}" type="pres">
      <dgm:prSet presAssocID="{186333C0-F1D2-4E23-A728-86842788B4AB}" presName="theList" presStyleCnt="0"/>
      <dgm:spPr/>
    </dgm:pt>
    <dgm:pt modelId="{56EBB6C2-75A4-48A0-B42E-03DC71268865}" type="pres">
      <dgm:prSet presAssocID="{7F04A90D-85CD-4DCD-B7A6-41E6A0C41C63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5B5D72-A0C7-4DA1-B2B7-FD020E7536C9}" type="pres">
      <dgm:prSet presAssocID="{7F04A90D-85CD-4DCD-B7A6-41E6A0C41C63}" presName="aSpace" presStyleCnt="0"/>
      <dgm:spPr/>
    </dgm:pt>
    <dgm:pt modelId="{EED7AE27-51F0-4166-AE48-14625A6F9EF4}" type="pres">
      <dgm:prSet presAssocID="{6003600A-7EEE-48E1-932E-A7A4099BE51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2F7E77-996E-4FA9-BBC2-EC0A362023BD}" type="pres">
      <dgm:prSet presAssocID="{6003600A-7EEE-48E1-932E-A7A4099BE515}" presName="aSpace" presStyleCnt="0"/>
      <dgm:spPr/>
    </dgm:pt>
    <dgm:pt modelId="{6BDF68A2-6EDF-449F-8DC3-7800402FE8EF}" type="pres">
      <dgm:prSet presAssocID="{299CF7B3-06C1-4133-A94A-2B21D372FD01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7F63C-41C9-4826-BA30-7A92BB462095}" type="pres">
      <dgm:prSet presAssocID="{299CF7B3-06C1-4133-A94A-2B21D372FD01}" presName="aSpace" presStyleCnt="0"/>
      <dgm:spPr/>
    </dgm:pt>
  </dgm:ptLst>
  <dgm:cxnLst>
    <dgm:cxn modelId="{76FE3C75-2C64-4294-8BBB-885859485D03}" srcId="{186333C0-F1D2-4E23-A728-86842788B4AB}" destId="{7F04A90D-85CD-4DCD-B7A6-41E6A0C41C63}" srcOrd="0" destOrd="0" parTransId="{767EF619-3841-4ABB-B372-A7489C8C6383}" sibTransId="{9AA74897-675B-44FC-8A92-CBE31C20D887}"/>
    <dgm:cxn modelId="{2EB17799-8206-4A41-B035-FB0CE4FA8EDA}" type="presOf" srcId="{299CF7B3-06C1-4133-A94A-2B21D372FD01}" destId="{6BDF68A2-6EDF-449F-8DC3-7800402FE8EF}" srcOrd="0" destOrd="0" presId="urn:microsoft.com/office/officeart/2005/8/layout/pyramid2"/>
    <dgm:cxn modelId="{399982B6-8F2C-439F-90B4-619F479ECC4A}" type="presOf" srcId="{7F04A90D-85CD-4DCD-B7A6-41E6A0C41C63}" destId="{56EBB6C2-75A4-48A0-B42E-03DC71268865}" srcOrd="0" destOrd="0" presId="urn:microsoft.com/office/officeart/2005/8/layout/pyramid2"/>
    <dgm:cxn modelId="{FF0C87BE-9E33-4834-ABA3-0DE4AA848C9E}" type="presOf" srcId="{186333C0-F1D2-4E23-A728-86842788B4AB}" destId="{64479764-9F4C-4706-AD54-CB977AC2AC0C}" srcOrd="0" destOrd="0" presId="urn:microsoft.com/office/officeart/2005/8/layout/pyramid2"/>
    <dgm:cxn modelId="{F95EF4E3-668C-4C16-A771-043BA161E53D}" srcId="{186333C0-F1D2-4E23-A728-86842788B4AB}" destId="{299CF7B3-06C1-4133-A94A-2B21D372FD01}" srcOrd="2" destOrd="0" parTransId="{6E17762C-88A8-4208-BAF5-315EB4F0AC42}" sibTransId="{22933535-EFB1-4742-8692-5494E0CCCF6A}"/>
    <dgm:cxn modelId="{E8CA9C9A-5478-4F56-A4A4-8642B873F2BA}" srcId="{186333C0-F1D2-4E23-A728-86842788B4AB}" destId="{6003600A-7EEE-48E1-932E-A7A4099BE515}" srcOrd="1" destOrd="0" parTransId="{1A75F70D-2DE4-4F94-B73F-DFD43A0805E4}" sibTransId="{DB70FB3C-6161-4F69-A2AA-AFED5D3C578F}"/>
    <dgm:cxn modelId="{1CC8788C-2182-43CC-B4F3-CDFBF6E53D02}" type="presOf" srcId="{6003600A-7EEE-48E1-932E-A7A4099BE515}" destId="{EED7AE27-51F0-4166-AE48-14625A6F9EF4}" srcOrd="0" destOrd="0" presId="urn:microsoft.com/office/officeart/2005/8/layout/pyramid2"/>
    <dgm:cxn modelId="{2C0BAD5A-3442-46A7-A225-81881B53DC87}" type="presParOf" srcId="{64479764-9F4C-4706-AD54-CB977AC2AC0C}" destId="{06BE9B3A-5B0F-4E7E-A7C3-C65D65831203}" srcOrd="0" destOrd="0" presId="urn:microsoft.com/office/officeart/2005/8/layout/pyramid2"/>
    <dgm:cxn modelId="{D906D30D-6F7E-421F-A3E6-CF452BE86C4F}" type="presParOf" srcId="{64479764-9F4C-4706-AD54-CB977AC2AC0C}" destId="{C10A3BDD-C382-41CA-891D-6905388BF944}" srcOrd="1" destOrd="0" presId="urn:microsoft.com/office/officeart/2005/8/layout/pyramid2"/>
    <dgm:cxn modelId="{317B545C-4535-425F-BE38-8DB8D63AF1E7}" type="presParOf" srcId="{C10A3BDD-C382-41CA-891D-6905388BF944}" destId="{56EBB6C2-75A4-48A0-B42E-03DC71268865}" srcOrd="0" destOrd="0" presId="urn:microsoft.com/office/officeart/2005/8/layout/pyramid2"/>
    <dgm:cxn modelId="{3963E719-E91E-4A7E-B319-2F4D1FE846EB}" type="presParOf" srcId="{C10A3BDD-C382-41CA-891D-6905388BF944}" destId="{CF5B5D72-A0C7-4DA1-B2B7-FD020E7536C9}" srcOrd="1" destOrd="0" presId="urn:microsoft.com/office/officeart/2005/8/layout/pyramid2"/>
    <dgm:cxn modelId="{6BA8C41B-1740-49BC-BFF1-BD4918469B95}" type="presParOf" srcId="{C10A3BDD-C382-41CA-891D-6905388BF944}" destId="{EED7AE27-51F0-4166-AE48-14625A6F9EF4}" srcOrd="2" destOrd="0" presId="urn:microsoft.com/office/officeart/2005/8/layout/pyramid2"/>
    <dgm:cxn modelId="{C8FDB3CC-EE19-4CC0-8BD2-BC49558D11AA}" type="presParOf" srcId="{C10A3BDD-C382-41CA-891D-6905388BF944}" destId="{9A2F7E77-996E-4FA9-BBC2-EC0A362023BD}" srcOrd="3" destOrd="0" presId="urn:microsoft.com/office/officeart/2005/8/layout/pyramid2"/>
    <dgm:cxn modelId="{48E9B208-398E-422E-B487-4D22D4CE23A7}" type="presParOf" srcId="{C10A3BDD-C382-41CA-891D-6905388BF944}" destId="{6BDF68A2-6EDF-449F-8DC3-7800402FE8EF}" srcOrd="4" destOrd="0" presId="urn:microsoft.com/office/officeart/2005/8/layout/pyramid2"/>
    <dgm:cxn modelId="{52BF285B-21DF-46C0-97D0-DFED73190415}" type="presParOf" srcId="{C10A3BDD-C382-41CA-891D-6905388BF944}" destId="{1797F63C-41C9-4826-BA30-7A92BB46209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A5047D-EAD7-4C39-B767-7FAB3232B7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07DC4D-F922-46E2-BE21-BA56AD179197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birinchisi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olina¸tgan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fondlar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qiymati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to’la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qoplanadigan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9014E9E-CDD8-4784-8F47-9934349D3A03}" type="parTrans" cxnId="{969D978B-24F2-4F9A-85F8-40BF70B8FFD5}">
      <dgm:prSet/>
      <dgm:spPr/>
      <dgm:t>
        <a:bodyPr/>
        <a:lstStyle/>
        <a:p>
          <a:endParaRPr lang="ru-RU"/>
        </a:p>
      </dgm:t>
    </dgm:pt>
    <dgm:pt modelId="{5E6F9DE0-D746-45BC-BF9E-200272C9EE64}" type="sibTrans" cxnId="{969D978B-24F2-4F9A-85F8-40BF70B8FFD5}">
      <dgm:prSet/>
      <dgm:spPr/>
      <dgm:t>
        <a:bodyPr/>
        <a:lstStyle/>
        <a:p>
          <a:endParaRPr lang="ru-RU"/>
        </a:p>
      </dgm:t>
    </dgm:pt>
    <dgm:pt modelId="{FFA39635-32F9-46EF-98C1-BAAB03101C1D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ikkinchisi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-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to’la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qoplanmaydigan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turidir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0AA6912-DB40-436F-9EA4-24EBD9C7FBE0}" type="parTrans" cxnId="{E5C6578E-C824-41CD-9F6C-DF4A3E095614}">
      <dgm:prSet/>
      <dgm:spPr/>
      <dgm:t>
        <a:bodyPr/>
        <a:lstStyle/>
        <a:p>
          <a:endParaRPr lang="ru-RU"/>
        </a:p>
      </dgm:t>
    </dgm:pt>
    <dgm:pt modelId="{6E9892F3-5505-43E6-99F0-17EB1CC6EC1E}" type="sibTrans" cxnId="{E5C6578E-C824-41CD-9F6C-DF4A3E095614}">
      <dgm:prSet/>
      <dgm:spPr/>
      <dgm:t>
        <a:bodyPr/>
        <a:lstStyle/>
        <a:p>
          <a:endParaRPr lang="ru-RU"/>
        </a:p>
      </dgm:t>
    </dgm:pt>
    <dgm:pt modelId="{75A41365-364E-4F1E-8177-41ABACBAA939}" type="pres">
      <dgm:prSet presAssocID="{FBA5047D-EAD7-4C39-B767-7FAB3232B7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1815CE-AAD0-4DF5-9E9F-45CAB0F9ECFA}" type="pres">
      <dgm:prSet presAssocID="{0207DC4D-F922-46E2-BE21-BA56AD17919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D8F75-170C-4486-99E1-EC4AADE3D15E}" type="pres">
      <dgm:prSet presAssocID="{5E6F9DE0-D746-45BC-BF9E-200272C9EE64}" presName="spacer" presStyleCnt="0"/>
      <dgm:spPr/>
    </dgm:pt>
    <dgm:pt modelId="{F83BDF7B-A0F9-4397-BCFF-C35A3537D527}" type="pres">
      <dgm:prSet presAssocID="{FFA39635-32F9-46EF-98C1-BAAB03101C1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75B5EA-80C4-4089-9B11-F006E5F60C5C}" type="presOf" srcId="{FFA39635-32F9-46EF-98C1-BAAB03101C1D}" destId="{F83BDF7B-A0F9-4397-BCFF-C35A3537D527}" srcOrd="0" destOrd="0" presId="urn:microsoft.com/office/officeart/2005/8/layout/vList2"/>
    <dgm:cxn modelId="{11A4BD68-2B35-4C52-8D47-DB8A84AFEBF8}" type="presOf" srcId="{0207DC4D-F922-46E2-BE21-BA56AD179197}" destId="{221815CE-AAD0-4DF5-9E9F-45CAB0F9ECFA}" srcOrd="0" destOrd="0" presId="urn:microsoft.com/office/officeart/2005/8/layout/vList2"/>
    <dgm:cxn modelId="{E5C6578E-C824-41CD-9F6C-DF4A3E095614}" srcId="{FBA5047D-EAD7-4C39-B767-7FAB3232B718}" destId="{FFA39635-32F9-46EF-98C1-BAAB03101C1D}" srcOrd="1" destOrd="0" parTransId="{00AA6912-DB40-436F-9EA4-24EBD9C7FBE0}" sibTransId="{6E9892F3-5505-43E6-99F0-17EB1CC6EC1E}"/>
    <dgm:cxn modelId="{969D978B-24F2-4F9A-85F8-40BF70B8FFD5}" srcId="{FBA5047D-EAD7-4C39-B767-7FAB3232B718}" destId="{0207DC4D-F922-46E2-BE21-BA56AD179197}" srcOrd="0" destOrd="0" parTransId="{B9014E9E-CDD8-4784-8F47-9934349D3A03}" sibTransId="{5E6F9DE0-D746-45BC-BF9E-200272C9EE64}"/>
    <dgm:cxn modelId="{5B9AB5F1-110C-4AF9-99EA-1522DC215057}" type="presOf" srcId="{FBA5047D-EAD7-4C39-B767-7FAB3232B718}" destId="{75A41365-364E-4F1E-8177-41ABACBAA939}" srcOrd="0" destOrd="0" presId="urn:microsoft.com/office/officeart/2005/8/layout/vList2"/>
    <dgm:cxn modelId="{E8E0DFE3-07EA-441E-A81D-E018E7F1548A}" type="presParOf" srcId="{75A41365-364E-4F1E-8177-41ABACBAA939}" destId="{221815CE-AAD0-4DF5-9E9F-45CAB0F9ECFA}" srcOrd="0" destOrd="0" presId="urn:microsoft.com/office/officeart/2005/8/layout/vList2"/>
    <dgm:cxn modelId="{AE9D3B87-CA3D-4221-987F-13EF7B5B3C6C}" type="presParOf" srcId="{75A41365-364E-4F1E-8177-41ABACBAA939}" destId="{4C5D8F75-170C-4486-99E1-EC4AADE3D15E}" srcOrd="1" destOrd="0" presId="urn:microsoft.com/office/officeart/2005/8/layout/vList2"/>
    <dgm:cxn modelId="{B6F7BD4B-3447-4714-9CCB-B9A01FCE5E7E}" type="presParOf" srcId="{75A41365-364E-4F1E-8177-41ABACBAA939}" destId="{F83BDF7B-A0F9-4397-BCFF-C35A3537D52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202B76-F18A-4297-B25A-53B194EC3DA3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327102-3A8A-4816-86EE-31BA908CB80C}">
      <dgm:prSet phldrT="[Текст]"/>
      <dgm:spPr>
        <a:solidFill>
          <a:srgbClr val="FFFF00"/>
        </a:solidFill>
      </dgm:spPr>
      <dgm:t>
        <a:bodyPr/>
        <a:lstStyle/>
        <a:p>
          <a:r>
            <a:rPr lang="en-US" dirty="0" smtClean="0"/>
            <a:t>1.</a:t>
          </a:r>
          <a:endParaRPr lang="ru-RU" dirty="0"/>
        </a:p>
      </dgm:t>
    </dgm:pt>
    <dgm:pt modelId="{551EE71F-8E2D-459B-A637-5C46E558D3EA}" type="parTrans" cxnId="{72E85FB2-33A3-49B4-AC08-CCA5D016E0BA}">
      <dgm:prSet/>
      <dgm:spPr/>
      <dgm:t>
        <a:bodyPr/>
        <a:lstStyle/>
        <a:p>
          <a:endParaRPr lang="ru-RU"/>
        </a:p>
      </dgm:t>
    </dgm:pt>
    <dgm:pt modelId="{5755BBCC-16D0-446B-9987-DB8742B121EE}" type="sibTrans" cxnId="{72E85FB2-33A3-49B4-AC08-CCA5D016E0BA}">
      <dgm:prSet/>
      <dgm:spPr/>
      <dgm:t>
        <a:bodyPr/>
        <a:lstStyle/>
        <a:p>
          <a:endParaRPr lang="ru-RU"/>
        </a:p>
      </dgm:t>
    </dgm:pt>
    <dgm:pt modelId="{EE24F09F-CC17-4F15-B110-41603BB0285F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shartnomasining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tugagach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obyekti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qoldiq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qiymat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oluvchining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qo’liga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o’tadi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70D35CA-5869-4E2A-92B2-8A7E32C6A94E}" type="parTrans" cxnId="{05E24BF8-C2D9-4692-8F1D-6173BCEB2A44}">
      <dgm:prSet/>
      <dgm:spPr/>
      <dgm:t>
        <a:bodyPr/>
        <a:lstStyle/>
        <a:p>
          <a:endParaRPr lang="ru-RU"/>
        </a:p>
      </dgm:t>
    </dgm:pt>
    <dgm:pt modelId="{3BFA590A-629D-411A-920F-DB5F6E56DD7A}" type="sibTrans" cxnId="{05E24BF8-C2D9-4692-8F1D-6173BCEB2A44}">
      <dgm:prSet/>
      <dgm:spPr/>
      <dgm:t>
        <a:bodyPr/>
        <a:lstStyle/>
        <a:p>
          <a:endParaRPr lang="ru-RU"/>
        </a:p>
      </dgm:t>
    </dgm:pt>
    <dgm:pt modelId="{7FCF6CC2-33A3-4DC4-9538-853D3D22FA21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2.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06E1D3A-2742-4D4D-BBBA-626513632245}" type="parTrans" cxnId="{62699152-6067-473F-A3F1-118948D9A241}">
      <dgm:prSet/>
      <dgm:spPr/>
      <dgm:t>
        <a:bodyPr/>
        <a:lstStyle/>
        <a:p>
          <a:endParaRPr lang="ru-RU"/>
        </a:p>
      </dgm:t>
    </dgm:pt>
    <dgm:pt modelId="{60E2F80B-1FD6-4445-9898-85E97C0AB304}" type="sibTrans" cxnId="{62699152-6067-473F-A3F1-118948D9A241}">
      <dgm:prSet/>
      <dgm:spPr/>
      <dgm:t>
        <a:bodyPr/>
        <a:lstStyle/>
        <a:p>
          <a:endParaRPr lang="ru-RU"/>
        </a:p>
      </dgm:t>
    </dgm:pt>
    <dgm:pt modelId="{FCEDDE70-3F14-4BC4-96A7-C60F88612269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muddatida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obyektining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xizmat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80 %-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ortig’i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tugagach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obyektining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qoldiq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qiymati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uning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boshlangich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qiymatining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20%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idan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kamini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etadi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098044C-27DF-47D8-922F-A215B7C1BB1A}" type="parTrans" cxnId="{D7BA1CCF-C150-4D97-8DB2-420BDE1E19F9}">
      <dgm:prSet/>
      <dgm:spPr/>
      <dgm:t>
        <a:bodyPr/>
        <a:lstStyle/>
        <a:p>
          <a:endParaRPr lang="ru-RU"/>
        </a:p>
      </dgm:t>
    </dgm:pt>
    <dgm:pt modelId="{5B8BE524-F3DF-4A86-BBCC-EBBAE22B24E1}" type="sibTrans" cxnId="{D7BA1CCF-C150-4D97-8DB2-420BDE1E19F9}">
      <dgm:prSet/>
      <dgm:spPr/>
      <dgm:t>
        <a:bodyPr/>
        <a:lstStyle/>
        <a:p>
          <a:endParaRPr lang="ru-RU"/>
        </a:p>
      </dgm:t>
    </dgm:pt>
    <dgm:pt modelId="{88F4E38B-0AEA-49EE-BD21-C4EC3F9101B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3.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F874BF20-F72D-4BCB-A481-0DFE2D8E4C73}" type="parTrans" cxnId="{19B1F737-8BED-4FD9-80B2-30D89AA21E96}">
      <dgm:prSet/>
      <dgm:spPr/>
      <dgm:t>
        <a:bodyPr/>
        <a:lstStyle/>
        <a:p>
          <a:endParaRPr lang="ru-RU"/>
        </a:p>
      </dgm:t>
    </dgm:pt>
    <dgm:pt modelId="{5725D155-06FA-47E9-B5B6-FB691347207F}" type="sibTrans" cxnId="{19B1F737-8BED-4FD9-80B2-30D89AA21E96}">
      <dgm:prSet/>
      <dgm:spPr/>
      <dgm:t>
        <a:bodyPr/>
        <a:lstStyle/>
        <a:p>
          <a:endParaRPr lang="ru-RU"/>
        </a:p>
      </dgm:t>
    </dgm:pt>
    <dgm:pt modelId="{247A16F0-98CD-418E-9F9C-23023234325C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tadbirkor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obyektini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qat’iy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belgilangan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tugaganda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aniqlanadigan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narxda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xuquqiga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486CCB4D-8EAE-45CB-ADBA-45FEF257C81B}" type="parTrans" cxnId="{A4DF62A1-65BF-41F7-88D2-9A7401B891C4}">
      <dgm:prSet/>
      <dgm:spPr/>
      <dgm:t>
        <a:bodyPr/>
        <a:lstStyle/>
        <a:p>
          <a:endParaRPr lang="ru-RU"/>
        </a:p>
      </dgm:t>
    </dgm:pt>
    <dgm:pt modelId="{0BD6F51A-BBFD-47E5-994E-BED58001EE4D}" type="sibTrans" cxnId="{A4DF62A1-65BF-41F7-88D2-9A7401B891C4}">
      <dgm:prSet/>
      <dgm:spPr/>
      <dgm:t>
        <a:bodyPr/>
        <a:lstStyle/>
        <a:p>
          <a:endParaRPr lang="ru-RU"/>
        </a:p>
      </dgm:t>
    </dgm:pt>
    <dgm:pt modelId="{A0C71E89-35DA-4B44-BC07-C8175D87039A}" type="pres">
      <dgm:prSet presAssocID="{A8202B76-F18A-4297-B25A-53B194EC3DA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0D68EA-6D71-4E5A-8E1B-2FD782FEA098}" type="pres">
      <dgm:prSet presAssocID="{EA327102-3A8A-4816-86EE-31BA908CB80C}" presName="composite" presStyleCnt="0"/>
      <dgm:spPr/>
    </dgm:pt>
    <dgm:pt modelId="{3BD1563A-DF1D-454F-837B-F24EA2317C92}" type="pres">
      <dgm:prSet presAssocID="{EA327102-3A8A-4816-86EE-31BA908CB80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A29732-D2E4-488E-8802-E57E3E62A97C}" type="pres">
      <dgm:prSet presAssocID="{EA327102-3A8A-4816-86EE-31BA908CB80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B3C668-00F8-49C0-BADA-2F0A9B1FBFD1}" type="pres">
      <dgm:prSet presAssocID="{5755BBCC-16D0-446B-9987-DB8742B121EE}" presName="sp" presStyleCnt="0"/>
      <dgm:spPr/>
    </dgm:pt>
    <dgm:pt modelId="{05E388A2-D2C5-4E44-9E24-B9DFE52DF70D}" type="pres">
      <dgm:prSet presAssocID="{7FCF6CC2-33A3-4DC4-9538-853D3D22FA21}" presName="composite" presStyleCnt="0"/>
      <dgm:spPr/>
    </dgm:pt>
    <dgm:pt modelId="{07AFA6E1-5108-4DF0-B676-B0C8BB02A465}" type="pres">
      <dgm:prSet presAssocID="{7FCF6CC2-33A3-4DC4-9538-853D3D22FA2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D4D85C-1CA7-4898-BDFB-316CCB5C7855}" type="pres">
      <dgm:prSet presAssocID="{7FCF6CC2-33A3-4DC4-9538-853D3D22FA21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B7585F-A259-462F-969E-56EEA8858751}" type="pres">
      <dgm:prSet presAssocID="{60E2F80B-1FD6-4445-9898-85E97C0AB304}" presName="sp" presStyleCnt="0"/>
      <dgm:spPr/>
    </dgm:pt>
    <dgm:pt modelId="{548F0266-6315-40FC-B2CE-9FEA30ABF09B}" type="pres">
      <dgm:prSet presAssocID="{88F4E38B-0AEA-49EE-BD21-C4EC3F9101B0}" presName="composite" presStyleCnt="0"/>
      <dgm:spPr/>
    </dgm:pt>
    <dgm:pt modelId="{408A0C15-BD4F-4F6F-A8F9-0D475F2D331A}" type="pres">
      <dgm:prSet presAssocID="{88F4E38B-0AEA-49EE-BD21-C4EC3F9101B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145ED-A390-4263-AE64-9ECB80B76F14}" type="pres">
      <dgm:prSet presAssocID="{88F4E38B-0AEA-49EE-BD21-C4EC3F9101B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E5B2E7-D6C7-4556-8E46-233BE4CD03C7}" type="presOf" srcId="{FCEDDE70-3F14-4BC4-96A7-C60F88612269}" destId="{87D4D85C-1CA7-4898-BDFB-316CCB5C7855}" srcOrd="0" destOrd="0" presId="urn:microsoft.com/office/officeart/2005/8/layout/chevron2"/>
    <dgm:cxn modelId="{A4DF62A1-65BF-41F7-88D2-9A7401B891C4}" srcId="{88F4E38B-0AEA-49EE-BD21-C4EC3F9101B0}" destId="{247A16F0-98CD-418E-9F9C-23023234325C}" srcOrd="0" destOrd="0" parTransId="{486CCB4D-8EAE-45CB-ADBA-45FEF257C81B}" sibTransId="{0BD6F51A-BBFD-47E5-994E-BED58001EE4D}"/>
    <dgm:cxn modelId="{19B1F737-8BED-4FD9-80B2-30D89AA21E96}" srcId="{A8202B76-F18A-4297-B25A-53B194EC3DA3}" destId="{88F4E38B-0AEA-49EE-BD21-C4EC3F9101B0}" srcOrd="2" destOrd="0" parTransId="{F874BF20-F72D-4BCB-A481-0DFE2D8E4C73}" sibTransId="{5725D155-06FA-47E9-B5B6-FB691347207F}"/>
    <dgm:cxn modelId="{553F2CAC-E73F-4FAC-80E9-03F95FF6134F}" type="presOf" srcId="{EE24F09F-CC17-4F15-B110-41603BB0285F}" destId="{CFA29732-D2E4-488E-8802-E57E3E62A97C}" srcOrd="0" destOrd="0" presId="urn:microsoft.com/office/officeart/2005/8/layout/chevron2"/>
    <dgm:cxn modelId="{72E85FB2-33A3-49B4-AC08-CCA5D016E0BA}" srcId="{A8202B76-F18A-4297-B25A-53B194EC3DA3}" destId="{EA327102-3A8A-4816-86EE-31BA908CB80C}" srcOrd="0" destOrd="0" parTransId="{551EE71F-8E2D-459B-A637-5C46E558D3EA}" sibTransId="{5755BBCC-16D0-446B-9987-DB8742B121EE}"/>
    <dgm:cxn modelId="{BB0A26D5-FB39-46B8-864F-1ECB2599AD34}" type="presOf" srcId="{A8202B76-F18A-4297-B25A-53B194EC3DA3}" destId="{A0C71E89-35DA-4B44-BC07-C8175D87039A}" srcOrd="0" destOrd="0" presId="urn:microsoft.com/office/officeart/2005/8/layout/chevron2"/>
    <dgm:cxn modelId="{5A3A90CF-ADE9-4545-BAF9-5233C094EE75}" type="presOf" srcId="{88F4E38B-0AEA-49EE-BD21-C4EC3F9101B0}" destId="{408A0C15-BD4F-4F6F-A8F9-0D475F2D331A}" srcOrd="0" destOrd="0" presId="urn:microsoft.com/office/officeart/2005/8/layout/chevron2"/>
    <dgm:cxn modelId="{9DE6F319-F0B4-4AAD-8D66-9087F40E1E99}" type="presOf" srcId="{EA327102-3A8A-4816-86EE-31BA908CB80C}" destId="{3BD1563A-DF1D-454F-837B-F24EA2317C92}" srcOrd="0" destOrd="0" presId="urn:microsoft.com/office/officeart/2005/8/layout/chevron2"/>
    <dgm:cxn modelId="{71223D52-AA8D-4415-A6F5-49CCE628477F}" type="presOf" srcId="{247A16F0-98CD-418E-9F9C-23023234325C}" destId="{B4B145ED-A390-4263-AE64-9ECB80B76F14}" srcOrd="0" destOrd="0" presId="urn:microsoft.com/office/officeart/2005/8/layout/chevron2"/>
    <dgm:cxn modelId="{F14CA876-C93D-432C-856F-94FB5DA5787D}" type="presOf" srcId="{7FCF6CC2-33A3-4DC4-9538-853D3D22FA21}" destId="{07AFA6E1-5108-4DF0-B676-B0C8BB02A465}" srcOrd="0" destOrd="0" presId="urn:microsoft.com/office/officeart/2005/8/layout/chevron2"/>
    <dgm:cxn modelId="{05E24BF8-C2D9-4692-8F1D-6173BCEB2A44}" srcId="{EA327102-3A8A-4816-86EE-31BA908CB80C}" destId="{EE24F09F-CC17-4F15-B110-41603BB0285F}" srcOrd="0" destOrd="0" parTransId="{A70D35CA-5869-4E2A-92B2-8A7E32C6A94E}" sibTransId="{3BFA590A-629D-411A-920F-DB5F6E56DD7A}"/>
    <dgm:cxn modelId="{62699152-6067-473F-A3F1-118948D9A241}" srcId="{A8202B76-F18A-4297-B25A-53B194EC3DA3}" destId="{7FCF6CC2-33A3-4DC4-9538-853D3D22FA21}" srcOrd="1" destOrd="0" parTransId="{006E1D3A-2742-4D4D-BBBA-626513632245}" sibTransId="{60E2F80B-1FD6-4445-9898-85E97C0AB304}"/>
    <dgm:cxn modelId="{D7BA1CCF-C150-4D97-8DB2-420BDE1E19F9}" srcId="{7FCF6CC2-33A3-4DC4-9538-853D3D22FA21}" destId="{FCEDDE70-3F14-4BC4-96A7-C60F88612269}" srcOrd="0" destOrd="0" parTransId="{3098044C-27DF-47D8-922F-A215B7C1BB1A}" sibTransId="{5B8BE524-F3DF-4A86-BBCC-EBBAE22B24E1}"/>
    <dgm:cxn modelId="{2C334577-0D03-4B45-969C-161B2EC98A28}" type="presParOf" srcId="{A0C71E89-35DA-4B44-BC07-C8175D87039A}" destId="{C80D68EA-6D71-4E5A-8E1B-2FD782FEA098}" srcOrd="0" destOrd="0" presId="urn:microsoft.com/office/officeart/2005/8/layout/chevron2"/>
    <dgm:cxn modelId="{DF016D4B-6840-4EF7-9E69-4803C1D97E2E}" type="presParOf" srcId="{C80D68EA-6D71-4E5A-8E1B-2FD782FEA098}" destId="{3BD1563A-DF1D-454F-837B-F24EA2317C92}" srcOrd="0" destOrd="0" presId="urn:microsoft.com/office/officeart/2005/8/layout/chevron2"/>
    <dgm:cxn modelId="{FFE972A2-2114-477D-90A2-98483676892D}" type="presParOf" srcId="{C80D68EA-6D71-4E5A-8E1B-2FD782FEA098}" destId="{CFA29732-D2E4-488E-8802-E57E3E62A97C}" srcOrd="1" destOrd="0" presId="urn:microsoft.com/office/officeart/2005/8/layout/chevron2"/>
    <dgm:cxn modelId="{C48FB14A-E6F3-4B13-8D80-B7C8FC41CF82}" type="presParOf" srcId="{A0C71E89-35DA-4B44-BC07-C8175D87039A}" destId="{33B3C668-00F8-49C0-BADA-2F0A9B1FBFD1}" srcOrd="1" destOrd="0" presId="urn:microsoft.com/office/officeart/2005/8/layout/chevron2"/>
    <dgm:cxn modelId="{6213F163-17D8-4317-85B4-B0034B5E2B3D}" type="presParOf" srcId="{A0C71E89-35DA-4B44-BC07-C8175D87039A}" destId="{05E388A2-D2C5-4E44-9E24-B9DFE52DF70D}" srcOrd="2" destOrd="0" presId="urn:microsoft.com/office/officeart/2005/8/layout/chevron2"/>
    <dgm:cxn modelId="{541483CC-3167-4B3F-AD8A-679620C3C009}" type="presParOf" srcId="{05E388A2-D2C5-4E44-9E24-B9DFE52DF70D}" destId="{07AFA6E1-5108-4DF0-B676-B0C8BB02A465}" srcOrd="0" destOrd="0" presId="urn:microsoft.com/office/officeart/2005/8/layout/chevron2"/>
    <dgm:cxn modelId="{5C0BDADF-E2AE-4826-99AA-5833B966A4AF}" type="presParOf" srcId="{05E388A2-D2C5-4E44-9E24-B9DFE52DF70D}" destId="{87D4D85C-1CA7-4898-BDFB-316CCB5C7855}" srcOrd="1" destOrd="0" presId="urn:microsoft.com/office/officeart/2005/8/layout/chevron2"/>
    <dgm:cxn modelId="{386A05E4-3FB6-4CBD-B990-77AED0880270}" type="presParOf" srcId="{A0C71E89-35DA-4B44-BC07-C8175D87039A}" destId="{9CB7585F-A259-462F-969E-56EEA8858751}" srcOrd="3" destOrd="0" presId="urn:microsoft.com/office/officeart/2005/8/layout/chevron2"/>
    <dgm:cxn modelId="{8C61AFEF-3608-4B13-A57F-A10BC9BCCD39}" type="presParOf" srcId="{A0C71E89-35DA-4B44-BC07-C8175D87039A}" destId="{548F0266-6315-40FC-B2CE-9FEA30ABF09B}" srcOrd="4" destOrd="0" presId="urn:microsoft.com/office/officeart/2005/8/layout/chevron2"/>
    <dgm:cxn modelId="{EAF4FB6A-1CCE-498D-9EFE-B7C2F4B78959}" type="presParOf" srcId="{548F0266-6315-40FC-B2CE-9FEA30ABF09B}" destId="{408A0C15-BD4F-4F6F-A8F9-0D475F2D331A}" srcOrd="0" destOrd="0" presId="urn:microsoft.com/office/officeart/2005/8/layout/chevron2"/>
    <dgm:cxn modelId="{1D719718-50C0-40A7-82B7-59511E61CDDE}" type="presParOf" srcId="{548F0266-6315-40FC-B2CE-9FEA30ABF09B}" destId="{B4B145ED-A390-4263-AE64-9ECB80B76F1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558CF01-3716-4216-A250-9C70939C1E7C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E7A3A1-14BF-4BEE-8F3E-7F43821E2D51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0" dirty="0" err="1" smtClean="0"/>
            <a:t>O’z</a:t>
          </a:r>
          <a:r>
            <a:rPr lang="en-US" b="0" dirty="0" smtClean="0"/>
            <a:t> </a:t>
          </a:r>
          <a:r>
            <a:rPr lang="en-US" b="0" dirty="0" err="1" smtClean="0"/>
            <a:t>navbatida</a:t>
          </a:r>
          <a:r>
            <a:rPr lang="en-US" b="0" dirty="0" smtClean="0"/>
            <a:t> </a:t>
          </a:r>
          <a:r>
            <a:rPr lang="en-US" b="0" dirty="0" err="1" smtClean="0"/>
            <a:t>tuziladigan</a:t>
          </a:r>
          <a:r>
            <a:rPr lang="en-US" b="0" dirty="0" smtClean="0"/>
            <a:t> </a:t>
          </a:r>
          <a:r>
            <a:rPr lang="en-US" b="0" dirty="0" err="1" smtClean="0"/>
            <a:t>moliyaviy</a:t>
          </a:r>
          <a:r>
            <a:rPr lang="en-US" b="0" dirty="0" smtClean="0"/>
            <a:t> </a:t>
          </a:r>
          <a:r>
            <a:rPr lang="en-US" b="0" dirty="0" err="1" smtClean="0"/>
            <a:t>lizing</a:t>
          </a:r>
          <a:r>
            <a:rPr lang="en-US" b="0" dirty="0" smtClean="0"/>
            <a:t> </a:t>
          </a:r>
          <a:r>
            <a:rPr lang="en-US" b="0" dirty="0" err="1" smtClean="0"/>
            <a:t>shartnomalari</a:t>
          </a:r>
          <a:r>
            <a:rPr lang="en-US" b="0" dirty="0" smtClean="0"/>
            <a:t> </a:t>
          </a:r>
          <a:r>
            <a:rPr lang="en-US" b="0" dirty="0" err="1" smtClean="0"/>
            <a:t>uch</a:t>
          </a:r>
          <a:r>
            <a:rPr lang="en-US" b="0" dirty="0" smtClean="0"/>
            <a:t> </a:t>
          </a:r>
          <a:r>
            <a:rPr lang="en-US" b="0" dirty="0" err="1" smtClean="0"/>
            <a:t>turga</a:t>
          </a:r>
          <a:r>
            <a:rPr lang="en-US" b="0" dirty="0" smtClean="0"/>
            <a:t> </a:t>
          </a:r>
          <a:r>
            <a:rPr lang="en-US" b="0" dirty="0" err="1" smtClean="0"/>
            <a:t>bo’linadi</a:t>
          </a:r>
          <a:r>
            <a:rPr lang="en-US" b="0" dirty="0" smtClean="0"/>
            <a:t>:</a:t>
          </a:r>
          <a:endParaRPr lang="ru-RU" dirty="0"/>
        </a:p>
      </dgm:t>
    </dgm:pt>
    <dgm:pt modelId="{B85A76E4-C9F1-463F-ACD4-B5721B7FC23D}" type="parTrans" cxnId="{41646A94-C829-4262-A450-8D322404ADE9}">
      <dgm:prSet/>
      <dgm:spPr/>
      <dgm:t>
        <a:bodyPr/>
        <a:lstStyle/>
        <a:p>
          <a:endParaRPr lang="ru-RU"/>
        </a:p>
      </dgm:t>
    </dgm:pt>
    <dgm:pt modelId="{CE9CC4BC-EBA1-4276-8383-9C3C84AD2F70}" type="sibTrans" cxnId="{41646A94-C829-4262-A450-8D322404ADE9}">
      <dgm:prSet/>
      <dgm:spPr/>
      <dgm:t>
        <a:bodyPr/>
        <a:lstStyle/>
        <a:p>
          <a:endParaRPr lang="ru-RU"/>
        </a:p>
      </dgm:t>
    </dgm:pt>
    <dgm:pt modelId="{279DEF53-CF6E-4EE7-821C-17B0F8BF6169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err="1" smtClean="0"/>
            <a:t>xizmat</a:t>
          </a:r>
          <a:r>
            <a:rPr lang="en-US" b="1" dirty="0" smtClean="0"/>
            <a:t> </a:t>
          </a:r>
          <a:r>
            <a:rPr lang="en-US" b="1" dirty="0" err="1" smtClean="0"/>
            <a:t>ko’rsatiladigan</a:t>
          </a:r>
          <a:r>
            <a:rPr lang="en-US" b="1" dirty="0" smtClean="0"/>
            <a:t> </a:t>
          </a:r>
          <a:r>
            <a:rPr lang="en-US" b="1" dirty="0" err="1" smtClean="0"/>
            <a:t>lizing</a:t>
          </a:r>
          <a:r>
            <a:rPr lang="en-US" b="1" dirty="0" smtClean="0"/>
            <a:t> </a:t>
          </a:r>
          <a:r>
            <a:rPr lang="en-US" dirty="0" smtClean="0"/>
            <a:t>–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lizing</a:t>
          </a:r>
          <a:r>
            <a:rPr lang="en-US" dirty="0" smtClean="0"/>
            <a:t> </a:t>
          </a:r>
          <a:r>
            <a:rPr lang="en-US" dirty="0" err="1" smtClean="0"/>
            <a:t>bo’yicha</a:t>
          </a:r>
          <a:r>
            <a:rPr lang="en-US" dirty="0" smtClean="0"/>
            <a:t> </a:t>
          </a:r>
          <a:r>
            <a:rPr lang="en-US" dirty="0" err="1" smtClean="0"/>
            <a:t>tuziladigan</a:t>
          </a:r>
          <a:r>
            <a:rPr lang="en-US" dirty="0" smtClean="0"/>
            <a:t> </a:t>
          </a:r>
          <a:r>
            <a:rPr lang="en-US" dirty="0" err="1" smtClean="0"/>
            <a:t>shartnoma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qatorda</a:t>
          </a:r>
          <a:r>
            <a:rPr lang="en-US" dirty="0" smtClean="0"/>
            <a:t> </a:t>
          </a:r>
          <a:r>
            <a:rPr lang="en-US" dirty="0" err="1" smtClean="0"/>
            <a:t>lizing</a:t>
          </a:r>
          <a:r>
            <a:rPr lang="en-US" dirty="0" smtClean="0"/>
            <a:t> </a:t>
          </a:r>
          <a:r>
            <a:rPr lang="en-US" dirty="0" err="1" smtClean="0"/>
            <a:t>obyektini</a:t>
          </a:r>
          <a:r>
            <a:rPr lang="en-US" dirty="0" smtClean="0"/>
            <a:t> </a:t>
          </a:r>
          <a:r>
            <a:rPr lang="en-US" dirty="0" err="1" smtClean="0"/>
            <a:t>o’rnatish</a:t>
          </a:r>
          <a:r>
            <a:rPr lang="en-US" dirty="0" smtClean="0"/>
            <a:t>, </a:t>
          </a:r>
          <a:r>
            <a:rPr lang="en-US" dirty="0" err="1" smtClean="0"/>
            <a:t>texnik</a:t>
          </a:r>
          <a:r>
            <a:rPr lang="en-US" dirty="0" smtClean="0"/>
            <a:t> </a:t>
          </a:r>
          <a:r>
            <a:rPr lang="en-US" dirty="0" err="1" smtClean="0"/>
            <a:t>xolatini</a:t>
          </a:r>
          <a:r>
            <a:rPr lang="en-US" dirty="0" smtClean="0"/>
            <a:t> </a:t>
          </a:r>
          <a:r>
            <a:rPr lang="en-US" dirty="0" err="1" smtClean="0"/>
            <a:t>nazorat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, </a:t>
          </a:r>
          <a:r>
            <a:rPr lang="en-US" dirty="0" err="1" smtClean="0"/>
            <a:t>joriy</a:t>
          </a:r>
          <a:r>
            <a:rPr lang="en-US" dirty="0" smtClean="0"/>
            <a:t> </a:t>
          </a:r>
          <a:r>
            <a:rPr lang="en-US" dirty="0" err="1" smtClean="0"/>
            <a:t>xamda</a:t>
          </a:r>
          <a:r>
            <a:rPr lang="en-US" dirty="0" smtClean="0"/>
            <a:t> </a:t>
          </a:r>
          <a:r>
            <a:rPr lang="en-US" dirty="0" err="1" smtClean="0"/>
            <a:t>kapital</a:t>
          </a:r>
          <a:r>
            <a:rPr lang="en-US" dirty="0" smtClean="0"/>
            <a:t> </a:t>
          </a:r>
          <a:r>
            <a:rPr lang="en-US" dirty="0" err="1" smtClean="0"/>
            <a:t>ta’mirlash</a:t>
          </a:r>
          <a:r>
            <a:rPr lang="en-US" dirty="0" smtClean="0"/>
            <a:t> </a:t>
          </a:r>
          <a:r>
            <a:rPr lang="en-US" dirty="0" err="1" smtClean="0"/>
            <a:t>ishlarini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oshirish</a:t>
          </a:r>
          <a:r>
            <a:rPr lang="en-US" dirty="0" smtClean="0"/>
            <a:t> </a:t>
          </a:r>
          <a:r>
            <a:rPr lang="en-US" dirty="0" err="1" smtClean="0"/>
            <a:t>bo’yicha</a:t>
          </a:r>
          <a:r>
            <a:rPr lang="en-US" dirty="0" smtClean="0"/>
            <a:t> </a:t>
          </a:r>
          <a:r>
            <a:rPr lang="en-US" dirty="0" err="1" smtClean="0"/>
            <a:t>pudratchilar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qo’shimcha</a:t>
          </a:r>
          <a:r>
            <a:rPr lang="en-US" dirty="0" smtClean="0"/>
            <a:t> </a:t>
          </a:r>
          <a:r>
            <a:rPr lang="en-US" dirty="0" err="1" smtClean="0"/>
            <a:t>shartnoma</a:t>
          </a:r>
          <a:r>
            <a:rPr lang="en-US" dirty="0" smtClean="0"/>
            <a:t> </a:t>
          </a:r>
          <a:r>
            <a:rPr lang="en-US" dirty="0" err="1" smtClean="0"/>
            <a:t>tuziladi</a:t>
          </a:r>
          <a:r>
            <a:rPr lang="en-US" dirty="0" smtClean="0"/>
            <a:t>;</a:t>
          </a:r>
          <a:endParaRPr lang="ru-RU" dirty="0"/>
        </a:p>
      </dgm:t>
    </dgm:pt>
    <dgm:pt modelId="{BE978DBB-B26E-496D-9FE1-22CD4259797A}" type="parTrans" cxnId="{BABA7186-1DBE-423A-BBD4-728276FEE259}">
      <dgm:prSet/>
      <dgm:spPr/>
      <dgm:t>
        <a:bodyPr/>
        <a:lstStyle/>
        <a:p>
          <a:endParaRPr lang="ru-RU"/>
        </a:p>
      </dgm:t>
    </dgm:pt>
    <dgm:pt modelId="{B58C9837-9283-4024-B0D5-782213BBD9F5}" type="sibTrans" cxnId="{BABA7186-1DBE-423A-BBD4-728276FEE259}">
      <dgm:prSet/>
      <dgm:spPr/>
      <dgm:t>
        <a:bodyPr/>
        <a:lstStyle/>
        <a:p>
          <a:endParaRPr lang="ru-RU"/>
        </a:p>
      </dgm:t>
    </dgm:pt>
    <dgm:pt modelId="{77157E17-05B7-4525-BD93-9EE9DBF587F6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err="1" smtClean="0"/>
            <a:t>Liverij</a:t>
          </a:r>
          <a:r>
            <a:rPr lang="en-US" b="1" dirty="0" smtClean="0"/>
            <a:t> </a:t>
          </a:r>
          <a:r>
            <a:rPr lang="en-US" b="1" dirty="0" err="1" smtClean="0"/>
            <a:t>lizin</a:t>
          </a:r>
          <a:r>
            <a:rPr lang="en-US" dirty="0" err="1" smtClean="0"/>
            <a:t>g</a:t>
          </a:r>
          <a:r>
            <a:rPr lang="en-US" dirty="0" smtClean="0"/>
            <a:t> – </a:t>
          </a:r>
          <a:r>
            <a:rPr lang="en-US" dirty="0" err="1" smtClean="0"/>
            <a:t>lizing</a:t>
          </a:r>
          <a:r>
            <a:rPr lang="en-US" dirty="0" smtClean="0"/>
            <a:t> </a:t>
          </a:r>
          <a:r>
            <a:rPr lang="en-US" dirty="0" err="1" smtClean="0"/>
            <a:t>obyekti</a:t>
          </a:r>
          <a:r>
            <a:rPr lang="en-US" dirty="0" smtClean="0"/>
            <a:t> </a:t>
          </a:r>
          <a:r>
            <a:rPr lang="en-US" dirty="0" err="1" smtClean="0"/>
            <a:t>qiymatining</a:t>
          </a:r>
          <a:r>
            <a:rPr lang="en-US" dirty="0" smtClean="0"/>
            <a:t> </a:t>
          </a:r>
          <a:r>
            <a:rPr lang="en-US" dirty="0" err="1" smtClean="0"/>
            <a:t>katta</a:t>
          </a:r>
          <a:r>
            <a:rPr lang="en-US" dirty="0" smtClean="0"/>
            <a:t> </a:t>
          </a:r>
          <a:r>
            <a:rPr lang="en-US" dirty="0" err="1" smtClean="0"/>
            <a:t>qismi</a:t>
          </a:r>
          <a:r>
            <a:rPr lang="en-US" dirty="0" smtClean="0"/>
            <a:t> </a:t>
          </a:r>
          <a:r>
            <a:rPr lang="en-US" dirty="0" err="1" smtClean="0"/>
            <a:t>uchinchi</a:t>
          </a:r>
          <a:r>
            <a:rPr lang="en-US" dirty="0" smtClean="0"/>
            <a:t> </a:t>
          </a:r>
          <a:r>
            <a:rPr lang="en-US" dirty="0" err="1" smtClean="0"/>
            <a:t>tomon</a:t>
          </a:r>
          <a:r>
            <a:rPr lang="en-US" dirty="0" smtClean="0"/>
            <a:t> (</a:t>
          </a:r>
          <a:r>
            <a:rPr lang="en-US" dirty="0" err="1" smtClean="0"/>
            <a:t>investorlar</a:t>
          </a:r>
          <a:r>
            <a:rPr lang="en-US" dirty="0" smtClean="0"/>
            <a:t>) </a:t>
          </a:r>
          <a:r>
            <a:rPr lang="en-US" dirty="0" err="1" smtClean="0"/>
            <a:t>mablagi</a:t>
          </a:r>
          <a:r>
            <a:rPr lang="en-US" dirty="0" smtClean="0"/>
            <a:t> </a:t>
          </a:r>
          <a:r>
            <a:rPr lang="en-US" dirty="0" err="1" smtClean="0"/>
            <a:t>xisobidan</a:t>
          </a:r>
          <a:r>
            <a:rPr lang="en-US" dirty="0" smtClean="0"/>
            <a:t> </a:t>
          </a:r>
          <a:r>
            <a:rPr lang="en-US" dirty="0" err="1" smtClean="0"/>
            <a:t>qoplanib</a:t>
          </a:r>
          <a:r>
            <a:rPr lang="en-US" dirty="0" smtClean="0"/>
            <a:t>, </a:t>
          </a:r>
          <a:r>
            <a:rPr lang="en-US" dirty="0" err="1" smtClean="0"/>
            <a:t>shartnoma</a:t>
          </a:r>
          <a:r>
            <a:rPr lang="en-US" dirty="0" smtClean="0"/>
            <a:t> </a:t>
          </a:r>
          <a:r>
            <a:rPr lang="en-US" dirty="0" err="1" smtClean="0"/>
            <a:t>muddatining</a:t>
          </a:r>
          <a:r>
            <a:rPr lang="en-US" dirty="0" smtClean="0"/>
            <a:t> </a:t>
          </a:r>
          <a:r>
            <a:rPr lang="en-US" dirty="0" err="1" smtClean="0"/>
            <a:t>birinchi</a:t>
          </a:r>
          <a:r>
            <a:rPr lang="en-US" dirty="0" smtClean="0"/>
            <a:t> </a:t>
          </a:r>
          <a:r>
            <a:rPr lang="en-US" dirty="0" err="1" smtClean="0"/>
            <a:t>yarmida</a:t>
          </a:r>
          <a:r>
            <a:rPr lang="en-US" dirty="0" smtClean="0"/>
            <a:t> </a:t>
          </a:r>
          <a:r>
            <a:rPr lang="en-US" dirty="0" err="1" smtClean="0"/>
            <a:t>obyektni</a:t>
          </a:r>
          <a:r>
            <a:rPr lang="en-US" dirty="0" smtClean="0"/>
            <a:t> </a:t>
          </a:r>
          <a:r>
            <a:rPr lang="en-US" dirty="0" err="1" smtClean="0"/>
            <a:t>eskirish</a:t>
          </a:r>
          <a:r>
            <a:rPr lang="en-US" dirty="0" smtClean="0"/>
            <a:t> (</a:t>
          </a:r>
          <a:r>
            <a:rPr lang="en-US" dirty="0" err="1" smtClean="0"/>
            <a:t>amortizasiya</a:t>
          </a:r>
          <a:r>
            <a:rPr lang="en-US" dirty="0" smtClean="0"/>
            <a:t>) </a:t>
          </a:r>
          <a:r>
            <a:rPr lang="en-US" dirty="0" err="1" smtClean="0"/>
            <a:t>summasi</a:t>
          </a:r>
          <a:r>
            <a:rPr lang="en-US" dirty="0" smtClean="0"/>
            <a:t> </a:t>
          </a:r>
          <a:r>
            <a:rPr lang="en-US" dirty="0" err="1" smtClean="0"/>
            <a:t>xamda</a:t>
          </a:r>
          <a:r>
            <a:rPr lang="en-US" dirty="0" smtClean="0"/>
            <a:t> </a:t>
          </a:r>
          <a:r>
            <a:rPr lang="en-US" dirty="0" err="1" smtClean="0"/>
            <a:t>olingan</a:t>
          </a:r>
          <a:r>
            <a:rPr lang="en-US" dirty="0" smtClean="0"/>
            <a:t> </a:t>
          </a:r>
          <a:r>
            <a:rPr lang="en-US" dirty="0" err="1" smtClean="0"/>
            <a:t>ssuda</a:t>
          </a:r>
          <a:r>
            <a:rPr lang="en-US" dirty="0" smtClean="0"/>
            <a:t> </a:t>
          </a:r>
          <a:r>
            <a:rPr lang="en-US" dirty="0" err="1" smtClean="0"/>
            <a:t>mablag’lari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foiz</a:t>
          </a:r>
          <a:r>
            <a:rPr lang="en-US" dirty="0" smtClean="0"/>
            <a:t> </a:t>
          </a:r>
          <a:r>
            <a:rPr lang="en-US" dirty="0" err="1" smtClean="0"/>
            <a:t>to’lovlari</a:t>
          </a:r>
          <a:r>
            <a:rPr lang="en-US" dirty="0" smtClean="0"/>
            <a:t> </a:t>
          </a:r>
          <a:r>
            <a:rPr lang="en-US" dirty="0" err="1" smtClean="0"/>
            <a:t>to’lab</a:t>
          </a:r>
          <a:r>
            <a:rPr lang="en-US" dirty="0" smtClean="0"/>
            <a:t> </a:t>
          </a:r>
          <a:r>
            <a:rPr lang="en-US" dirty="0" err="1" smtClean="0"/>
            <a:t>boriladi</a:t>
          </a:r>
          <a:r>
            <a:rPr lang="en-US" dirty="0" smtClean="0"/>
            <a:t>;</a:t>
          </a:r>
          <a:endParaRPr lang="ru-RU" dirty="0"/>
        </a:p>
      </dgm:t>
    </dgm:pt>
    <dgm:pt modelId="{06310C81-096B-41B8-B803-7BE86A69D236}" type="parTrans" cxnId="{C955921C-3181-477E-B533-9E98D18B21D9}">
      <dgm:prSet/>
      <dgm:spPr/>
      <dgm:t>
        <a:bodyPr/>
        <a:lstStyle/>
        <a:p>
          <a:endParaRPr lang="ru-RU"/>
        </a:p>
      </dgm:t>
    </dgm:pt>
    <dgm:pt modelId="{B710734A-BA77-43AD-A4FF-5807AC397BC1}" type="sibTrans" cxnId="{C955921C-3181-477E-B533-9E98D18B21D9}">
      <dgm:prSet/>
      <dgm:spPr/>
      <dgm:t>
        <a:bodyPr/>
        <a:lstStyle/>
        <a:p>
          <a:endParaRPr lang="ru-RU"/>
        </a:p>
      </dgm:t>
    </dgm:pt>
    <dgm:pt modelId="{A7188A2D-464F-4072-80A2-5038EFF455F7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Paketdagi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dirty="0" smtClean="0"/>
            <a:t> – </a:t>
          </a:r>
          <a:r>
            <a:rPr lang="en-US" dirty="0" err="1" smtClean="0"/>
            <a:t>lizingning</a:t>
          </a:r>
          <a:r>
            <a:rPr lang="en-US" dirty="0" smtClean="0"/>
            <a:t> </a:t>
          </a:r>
          <a:r>
            <a:rPr lang="en-US" dirty="0" err="1" smtClean="0"/>
            <a:t>bu</a:t>
          </a:r>
          <a:r>
            <a:rPr lang="en-US" dirty="0" smtClean="0"/>
            <a:t> </a:t>
          </a:r>
          <a:r>
            <a:rPr lang="en-US" dirty="0" err="1" smtClean="0"/>
            <a:t>turi</a:t>
          </a:r>
          <a:r>
            <a:rPr lang="en-US" dirty="0" smtClean="0"/>
            <a:t> </a:t>
          </a:r>
          <a:r>
            <a:rPr lang="en-US" dirty="0" err="1" smtClean="0"/>
            <a:t>foydalanishga</a:t>
          </a:r>
          <a:r>
            <a:rPr lang="en-US" dirty="0" smtClean="0"/>
            <a:t> </a:t>
          </a:r>
          <a:r>
            <a:rPr lang="en-US" dirty="0" err="1" smtClean="0"/>
            <a:t>topshirilgan</a:t>
          </a:r>
          <a:r>
            <a:rPr lang="en-US" dirty="0" smtClean="0"/>
            <a:t> </a:t>
          </a:r>
          <a:r>
            <a:rPr lang="en-US" dirty="0" err="1" smtClean="0"/>
            <a:t>bino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inshootlar</a:t>
          </a:r>
          <a:r>
            <a:rPr lang="en-US" dirty="0" smtClean="0"/>
            <a:t> </a:t>
          </a:r>
          <a:r>
            <a:rPr lang="en-US" dirty="0" err="1" smtClean="0"/>
            <a:t>qiymati</a:t>
          </a:r>
          <a:r>
            <a:rPr lang="en-US" dirty="0" smtClean="0"/>
            <a:t> </a:t>
          </a:r>
          <a:r>
            <a:rPr lang="en-US" dirty="0" err="1" smtClean="0"/>
            <a:t>kredit</a:t>
          </a:r>
          <a:r>
            <a:rPr lang="en-US" dirty="0" smtClean="0"/>
            <a:t> </a:t>
          </a:r>
          <a:r>
            <a:rPr lang="en-US" dirty="0" err="1" smtClean="0"/>
            <a:t>mablaglari</a:t>
          </a:r>
          <a:r>
            <a:rPr lang="en-US" dirty="0" smtClean="0"/>
            <a:t> </a:t>
          </a:r>
          <a:r>
            <a:rPr lang="en-US" dirty="0" err="1" smtClean="0"/>
            <a:t>xisobidan</a:t>
          </a:r>
          <a:r>
            <a:rPr lang="en-US" dirty="0" smtClean="0"/>
            <a:t> </a:t>
          </a:r>
          <a:r>
            <a:rPr lang="en-US" dirty="0" err="1" smtClean="0"/>
            <a:t>qoplangan</a:t>
          </a:r>
          <a:r>
            <a:rPr lang="en-US" dirty="0" smtClean="0"/>
            <a:t> </a:t>
          </a:r>
          <a:r>
            <a:rPr lang="en-US" dirty="0" err="1" smtClean="0"/>
            <a:t>xollarda</a:t>
          </a:r>
          <a:r>
            <a:rPr lang="en-US" dirty="0" smtClean="0"/>
            <a:t> </a:t>
          </a:r>
          <a:r>
            <a:rPr lang="en-US" dirty="0" err="1" smtClean="0"/>
            <a:t>qo’llaniladi</a:t>
          </a:r>
          <a:r>
            <a:rPr lang="en-US" dirty="0" smtClean="0"/>
            <a:t>.</a:t>
          </a:r>
          <a:endParaRPr lang="ru-RU" dirty="0"/>
        </a:p>
      </dgm:t>
    </dgm:pt>
    <dgm:pt modelId="{152AC9E8-E11E-4AC3-BC69-47019FCA8FF6}" type="parTrans" cxnId="{4D8FB2B3-3C9D-4D41-96E1-7ACE71C9D7B1}">
      <dgm:prSet/>
      <dgm:spPr/>
      <dgm:t>
        <a:bodyPr/>
        <a:lstStyle/>
        <a:p>
          <a:endParaRPr lang="ru-RU"/>
        </a:p>
      </dgm:t>
    </dgm:pt>
    <dgm:pt modelId="{7CE2707D-84A1-4EF6-9BC2-E045540EFBA1}" type="sibTrans" cxnId="{4D8FB2B3-3C9D-4D41-96E1-7ACE71C9D7B1}">
      <dgm:prSet/>
      <dgm:spPr/>
      <dgm:t>
        <a:bodyPr/>
        <a:lstStyle/>
        <a:p>
          <a:endParaRPr lang="ru-RU"/>
        </a:p>
      </dgm:t>
    </dgm:pt>
    <dgm:pt modelId="{CB99BD72-8824-4203-ACE1-8BE32D6D6F79}" type="pres">
      <dgm:prSet presAssocID="{9558CF01-3716-4216-A250-9C70939C1E7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3E22EC-BED2-4BCB-97E5-9EB3CF47009F}" type="pres">
      <dgm:prSet presAssocID="{4FE7A3A1-14BF-4BEE-8F3E-7F43821E2D51}" presName="roof" presStyleLbl="dkBgShp" presStyleIdx="0" presStyleCnt="2" custLinFactNeighborX="-749" custLinFactNeighborY="-3197"/>
      <dgm:spPr/>
      <dgm:t>
        <a:bodyPr/>
        <a:lstStyle/>
        <a:p>
          <a:endParaRPr lang="ru-RU"/>
        </a:p>
      </dgm:t>
    </dgm:pt>
    <dgm:pt modelId="{4B9520CE-FB71-4EA9-BF08-EB9603074E1A}" type="pres">
      <dgm:prSet presAssocID="{4FE7A3A1-14BF-4BEE-8F3E-7F43821E2D51}" presName="pillars" presStyleCnt="0"/>
      <dgm:spPr/>
    </dgm:pt>
    <dgm:pt modelId="{169E7398-5CE5-4569-9BDF-415FB7AC7272}" type="pres">
      <dgm:prSet presAssocID="{4FE7A3A1-14BF-4BEE-8F3E-7F43821E2D51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709BF-DE60-414D-90FB-0BAB895DB74D}" type="pres">
      <dgm:prSet presAssocID="{77157E17-05B7-4525-BD93-9EE9DBF587F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5B24FA-02E0-457C-99E2-3C206D03F78D}" type="pres">
      <dgm:prSet presAssocID="{A7188A2D-464F-4072-80A2-5038EFF455F7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7AB0CC-D6E3-4A45-B5DC-589C29D3328A}" type="pres">
      <dgm:prSet presAssocID="{4FE7A3A1-14BF-4BEE-8F3E-7F43821E2D51}" presName="base" presStyleLbl="dkBgShp" presStyleIdx="1" presStyleCnt="2"/>
      <dgm:spPr/>
    </dgm:pt>
  </dgm:ptLst>
  <dgm:cxnLst>
    <dgm:cxn modelId="{84AEDF81-9CFD-4BD8-A3F8-DFE4CB3D18EB}" type="presOf" srcId="{4FE7A3A1-14BF-4BEE-8F3E-7F43821E2D51}" destId="{573E22EC-BED2-4BCB-97E5-9EB3CF47009F}" srcOrd="0" destOrd="0" presId="urn:microsoft.com/office/officeart/2005/8/layout/hList3"/>
    <dgm:cxn modelId="{C955921C-3181-477E-B533-9E98D18B21D9}" srcId="{4FE7A3A1-14BF-4BEE-8F3E-7F43821E2D51}" destId="{77157E17-05B7-4525-BD93-9EE9DBF587F6}" srcOrd="1" destOrd="0" parTransId="{06310C81-096B-41B8-B803-7BE86A69D236}" sibTransId="{B710734A-BA77-43AD-A4FF-5807AC397BC1}"/>
    <dgm:cxn modelId="{BABA7186-1DBE-423A-BBD4-728276FEE259}" srcId="{4FE7A3A1-14BF-4BEE-8F3E-7F43821E2D51}" destId="{279DEF53-CF6E-4EE7-821C-17B0F8BF6169}" srcOrd="0" destOrd="0" parTransId="{BE978DBB-B26E-496D-9FE1-22CD4259797A}" sibTransId="{B58C9837-9283-4024-B0D5-782213BBD9F5}"/>
    <dgm:cxn modelId="{07A6E90D-CE52-462C-8286-47ACF965F38B}" type="presOf" srcId="{A7188A2D-464F-4072-80A2-5038EFF455F7}" destId="{0D5B24FA-02E0-457C-99E2-3C206D03F78D}" srcOrd="0" destOrd="0" presId="urn:microsoft.com/office/officeart/2005/8/layout/hList3"/>
    <dgm:cxn modelId="{41646A94-C829-4262-A450-8D322404ADE9}" srcId="{9558CF01-3716-4216-A250-9C70939C1E7C}" destId="{4FE7A3A1-14BF-4BEE-8F3E-7F43821E2D51}" srcOrd="0" destOrd="0" parTransId="{B85A76E4-C9F1-463F-ACD4-B5721B7FC23D}" sibTransId="{CE9CC4BC-EBA1-4276-8383-9C3C84AD2F70}"/>
    <dgm:cxn modelId="{FD4510B4-8B16-46E0-8792-7E5FF66DD677}" type="presOf" srcId="{77157E17-05B7-4525-BD93-9EE9DBF587F6}" destId="{758709BF-DE60-414D-90FB-0BAB895DB74D}" srcOrd="0" destOrd="0" presId="urn:microsoft.com/office/officeart/2005/8/layout/hList3"/>
    <dgm:cxn modelId="{4D8FB2B3-3C9D-4D41-96E1-7ACE71C9D7B1}" srcId="{4FE7A3A1-14BF-4BEE-8F3E-7F43821E2D51}" destId="{A7188A2D-464F-4072-80A2-5038EFF455F7}" srcOrd="2" destOrd="0" parTransId="{152AC9E8-E11E-4AC3-BC69-47019FCA8FF6}" sibTransId="{7CE2707D-84A1-4EF6-9BC2-E045540EFBA1}"/>
    <dgm:cxn modelId="{3A9C8BC7-22B2-444E-AE10-4F406B535CC0}" type="presOf" srcId="{279DEF53-CF6E-4EE7-821C-17B0F8BF6169}" destId="{169E7398-5CE5-4569-9BDF-415FB7AC7272}" srcOrd="0" destOrd="0" presId="urn:microsoft.com/office/officeart/2005/8/layout/hList3"/>
    <dgm:cxn modelId="{BD8E44D7-CB7E-457B-92FD-6E2DD9BEE318}" type="presOf" srcId="{9558CF01-3716-4216-A250-9C70939C1E7C}" destId="{CB99BD72-8824-4203-ACE1-8BE32D6D6F79}" srcOrd="0" destOrd="0" presId="urn:microsoft.com/office/officeart/2005/8/layout/hList3"/>
    <dgm:cxn modelId="{CDC8C57A-940A-4BD2-9B7A-19AE3AFA716B}" type="presParOf" srcId="{CB99BD72-8824-4203-ACE1-8BE32D6D6F79}" destId="{573E22EC-BED2-4BCB-97E5-9EB3CF47009F}" srcOrd="0" destOrd="0" presId="urn:microsoft.com/office/officeart/2005/8/layout/hList3"/>
    <dgm:cxn modelId="{E892B705-2307-4B22-AA6D-710F2738C7D6}" type="presParOf" srcId="{CB99BD72-8824-4203-ACE1-8BE32D6D6F79}" destId="{4B9520CE-FB71-4EA9-BF08-EB9603074E1A}" srcOrd="1" destOrd="0" presId="urn:microsoft.com/office/officeart/2005/8/layout/hList3"/>
    <dgm:cxn modelId="{37463529-216F-4254-B839-D4FB4B3B9738}" type="presParOf" srcId="{4B9520CE-FB71-4EA9-BF08-EB9603074E1A}" destId="{169E7398-5CE5-4569-9BDF-415FB7AC7272}" srcOrd="0" destOrd="0" presId="urn:microsoft.com/office/officeart/2005/8/layout/hList3"/>
    <dgm:cxn modelId="{E81A5C09-94A7-4E08-BF2F-6785B6BA85D4}" type="presParOf" srcId="{4B9520CE-FB71-4EA9-BF08-EB9603074E1A}" destId="{758709BF-DE60-414D-90FB-0BAB895DB74D}" srcOrd="1" destOrd="0" presId="urn:microsoft.com/office/officeart/2005/8/layout/hList3"/>
    <dgm:cxn modelId="{5E59EC5E-2B84-4CFE-9CE6-61288ACE6009}" type="presParOf" srcId="{4B9520CE-FB71-4EA9-BF08-EB9603074E1A}" destId="{0D5B24FA-02E0-457C-99E2-3C206D03F78D}" srcOrd="2" destOrd="0" presId="urn:microsoft.com/office/officeart/2005/8/layout/hList3"/>
    <dgm:cxn modelId="{17C8C106-A986-4EE9-A71B-E4A6EA450E6D}" type="presParOf" srcId="{CB99BD72-8824-4203-ACE1-8BE32D6D6F79}" destId="{A47AB0CC-D6E3-4A45-B5DC-589C29D3328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024E83-A1F2-46B0-BC9D-11D3DE551A22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4DBDBC9-9AFC-4CDA-B234-88B882F238C4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bitimning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mamlakat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xollarda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):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4C096AAE-9299-4B65-8D8B-5BDE995EFB46}" type="parTrans" cxnId="{61EF5D43-DBD2-4B1E-B25C-9E06BD983DE6}">
      <dgm:prSet/>
      <dgm:spPr/>
      <dgm:t>
        <a:bodyPr/>
        <a:lstStyle/>
        <a:p>
          <a:endParaRPr lang="ru-RU"/>
        </a:p>
      </dgm:t>
    </dgm:pt>
    <dgm:pt modelId="{ED5D6487-E126-46D4-970A-F61B9144F117}" type="sibTrans" cxnId="{61EF5D43-DBD2-4B1E-B25C-9E06BD983DE6}">
      <dgm:prSet/>
      <dgm:spPr/>
      <dgm:t>
        <a:bodyPr/>
        <a:lstStyle/>
        <a:p>
          <a:endParaRPr lang="ru-RU"/>
        </a:p>
      </dgm:t>
    </dgm:pt>
    <dgm:pt modelId="{4AB814A4-5E42-4B7F-BEEA-1CFBE5439DC4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xalqaro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mamlakatlarning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dirty="0" err="1" smtClean="0">
              <a:latin typeface="Times New Roman" pitchFamily="18" charset="0"/>
              <a:cs typeface="Times New Roman" pitchFamily="18" charset="0"/>
            </a:rPr>
            <a:t>xollarda</a:t>
          </a:r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).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C7C35A1-679A-4293-8F80-5B00B2EC7042}" type="parTrans" cxnId="{12B8A14F-3AEE-49EE-A837-9D46A9438909}">
      <dgm:prSet/>
      <dgm:spPr/>
      <dgm:t>
        <a:bodyPr/>
        <a:lstStyle/>
        <a:p>
          <a:endParaRPr lang="ru-RU"/>
        </a:p>
      </dgm:t>
    </dgm:pt>
    <dgm:pt modelId="{50B1571B-08CE-4DB4-9CAE-A62D3CF2574B}" type="sibTrans" cxnId="{12B8A14F-3AEE-49EE-A837-9D46A9438909}">
      <dgm:prSet/>
      <dgm:spPr/>
      <dgm:t>
        <a:bodyPr/>
        <a:lstStyle/>
        <a:p>
          <a:endParaRPr lang="ru-RU"/>
        </a:p>
      </dgm:t>
    </dgm:pt>
    <dgm:pt modelId="{A16D2F0C-086F-456E-8A17-37E6F9B4179F}" type="pres">
      <dgm:prSet presAssocID="{91024E83-A1F2-46B0-BC9D-11D3DE551A22}" presName="compositeShape" presStyleCnt="0">
        <dgm:presLayoutVars>
          <dgm:dir/>
          <dgm:resizeHandles/>
        </dgm:presLayoutVars>
      </dgm:prSet>
      <dgm:spPr/>
    </dgm:pt>
    <dgm:pt modelId="{AD1BB9BC-F12D-4917-8AC5-DD3AD6BECF5B}" type="pres">
      <dgm:prSet presAssocID="{91024E83-A1F2-46B0-BC9D-11D3DE551A22}" presName="pyramid" presStyleLbl="node1" presStyleIdx="0" presStyleCnt="1"/>
      <dgm:spPr>
        <a:solidFill>
          <a:srgbClr val="FFFF00"/>
        </a:solidFill>
      </dgm:spPr>
    </dgm:pt>
    <dgm:pt modelId="{59BAA832-3C22-45FF-8E66-D3402D120125}" type="pres">
      <dgm:prSet presAssocID="{91024E83-A1F2-46B0-BC9D-11D3DE551A22}" presName="theList" presStyleCnt="0"/>
      <dgm:spPr/>
    </dgm:pt>
    <dgm:pt modelId="{BFC6E2F7-D2BC-4817-B54B-DF017C5A7DCA}" type="pres">
      <dgm:prSet presAssocID="{84DBDBC9-9AFC-4CDA-B234-88B882F238C4}" presName="aNode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D93E1E-68B7-40F9-8A9D-5F7AD5885672}" type="pres">
      <dgm:prSet presAssocID="{84DBDBC9-9AFC-4CDA-B234-88B882F238C4}" presName="aSpace" presStyleCnt="0"/>
      <dgm:spPr/>
    </dgm:pt>
    <dgm:pt modelId="{30AF43B5-8728-402C-AD11-A292A39CAE97}" type="pres">
      <dgm:prSet presAssocID="{4AB814A4-5E42-4B7F-BEEA-1CFBE5439DC4}" presName="aNode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0A224-D8DD-4199-94EC-120507C3F572}" type="pres">
      <dgm:prSet presAssocID="{4AB814A4-5E42-4B7F-BEEA-1CFBE5439DC4}" presName="aSpace" presStyleCnt="0"/>
      <dgm:spPr/>
    </dgm:pt>
  </dgm:ptLst>
  <dgm:cxnLst>
    <dgm:cxn modelId="{12B8A14F-3AEE-49EE-A837-9D46A9438909}" srcId="{91024E83-A1F2-46B0-BC9D-11D3DE551A22}" destId="{4AB814A4-5E42-4B7F-BEEA-1CFBE5439DC4}" srcOrd="1" destOrd="0" parTransId="{AC7C35A1-679A-4293-8F80-5B00B2EC7042}" sibTransId="{50B1571B-08CE-4DB4-9CAE-A62D3CF2574B}"/>
    <dgm:cxn modelId="{9D812605-00A2-4BDD-ACDE-C569B25505D7}" type="presOf" srcId="{84DBDBC9-9AFC-4CDA-B234-88B882F238C4}" destId="{BFC6E2F7-D2BC-4817-B54B-DF017C5A7DCA}" srcOrd="0" destOrd="0" presId="urn:microsoft.com/office/officeart/2005/8/layout/pyramid2"/>
    <dgm:cxn modelId="{61EF5D43-DBD2-4B1E-B25C-9E06BD983DE6}" srcId="{91024E83-A1F2-46B0-BC9D-11D3DE551A22}" destId="{84DBDBC9-9AFC-4CDA-B234-88B882F238C4}" srcOrd="0" destOrd="0" parTransId="{4C096AAE-9299-4B65-8D8B-5BDE995EFB46}" sibTransId="{ED5D6487-E126-46D4-970A-F61B9144F117}"/>
    <dgm:cxn modelId="{036F98AD-E866-4FAA-BB67-14F04CD8FE69}" type="presOf" srcId="{91024E83-A1F2-46B0-BC9D-11D3DE551A22}" destId="{A16D2F0C-086F-456E-8A17-37E6F9B4179F}" srcOrd="0" destOrd="0" presId="urn:microsoft.com/office/officeart/2005/8/layout/pyramid2"/>
    <dgm:cxn modelId="{A30DFB69-3383-4A75-8977-88F330E99A1C}" type="presOf" srcId="{4AB814A4-5E42-4B7F-BEEA-1CFBE5439DC4}" destId="{30AF43B5-8728-402C-AD11-A292A39CAE97}" srcOrd="0" destOrd="0" presId="urn:microsoft.com/office/officeart/2005/8/layout/pyramid2"/>
    <dgm:cxn modelId="{4F0FAD6C-886C-48EB-83D0-9F0985C6FCF8}" type="presParOf" srcId="{A16D2F0C-086F-456E-8A17-37E6F9B4179F}" destId="{AD1BB9BC-F12D-4917-8AC5-DD3AD6BECF5B}" srcOrd="0" destOrd="0" presId="urn:microsoft.com/office/officeart/2005/8/layout/pyramid2"/>
    <dgm:cxn modelId="{C1F9F9C1-079C-4F60-9986-1A235D5C254E}" type="presParOf" srcId="{A16D2F0C-086F-456E-8A17-37E6F9B4179F}" destId="{59BAA832-3C22-45FF-8E66-D3402D120125}" srcOrd="1" destOrd="0" presId="urn:microsoft.com/office/officeart/2005/8/layout/pyramid2"/>
    <dgm:cxn modelId="{0FB3EACE-D02C-4232-BBBF-6808079D62BD}" type="presParOf" srcId="{59BAA832-3C22-45FF-8E66-D3402D120125}" destId="{BFC6E2F7-D2BC-4817-B54B-DF017C5A7DCA}" srcOrd="0" destOrd="0" presId="urn:microsoft.com/office/officeart/2005/8/layout/pyramid2"/>
    <dgm:cxn modelId="{72A95550-6E85-44AE-BA3A-1BCF4CA8878D}" type="presParOf" srcId="{59BAA832-3C22-45FF-8E66-D3402D120125}" destId="{DCD93E1E-68B7-40F9-8A9D-5F7AD5885672}" srcOrd="1" destOrd="0" presId="urn:microsoft.com/office/officeart/2005/8/layout/pyramid2"/>
    <dgm:cxn modelId="{46347ED0-3D61-4D28-9FB1-FDE7372EAE8B}" type="presParOf" srcId="{59BAA832-3C22-45FF-8E66-D3402D120125}" destId="{30AF43B5-8728-402C-AD11-A292A39CAE97}" srcOrd="2" destOrd="0" presId="urn:microsoft.com/office/officeart/2005/8/layout/pyramid2"/>
    <dgm:cxn modelId="{F24845B7-C03D-4C96-8FBC-9C7ADBC229C6}" type="presParOf" srcId="{59BAA832-3C22-45FF-8E66-D3402D120125}" destId="{DC20A224-D8DD-4199-94EC-120507C3F572}" srcOrd="3" destOrd="0" presId="urn:microsoft.com/office/officeart/2005/8/layout/pyramid2"/>
  </dgm:cxnLst>
  <dgm:bg>
    <a:solidFill>
      <a:srgbClr val="00B0F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09BA24C-AFC0-4326-8C65-40393ACDF0DB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CD00F6-69FB-408D-9DED-42717C96650D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mulkni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sotuvchi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chiqarayotgan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zavod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uning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dilleri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disrib’yuteri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6BDC840A-C0C9-40FD-B672-29CD4E26BA6A}" type="parTrans" cxnId="{EC65FEBA-B231-414A-98D8-CA31F084233F}">
      <dgm:prSet/>
      <dgm:spPr/>
      <dgm:t>
        <a:bodyPr/>
        <a:lstStyle/>
        <a:p>
          <a:endParaRPr lang="ru-RU"/>
        </a:p>
      </dgm:t>
    </dgm:pt>
    <dgm:pt modelId="{EB034E44-86B3-4590-9A0A-25E636A72E0F}" type="sibTrans" cxnId="{EC65FEBA-B231-414A-98D8-CA31F084233F}">
      <dgm:prSet/>
      <dgm:spPr/>
      <dgm:t>
        <a:bodyPr/>
        <a:lstStyle/>
        <a:p>
          <a:endParaRPr lang="ru-RU"/>
        </a:p>
      </dgm:t>
    </dgm:pt>
    <dgm:pt modelId="{59EBA93F-B564-49AD-A8E5-0F1CA4AEB203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kompaniyasini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olishi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uni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mablag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’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ta’minlayotgan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bank (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kredit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muassasasi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2D22CC89-0CCA-464C-BFF7-10EEF2AFAEE1}" type="parTrans" cxnId="{1BE92DF4-CF6F-4FC4-A2EF-006256B4ABEB}">
      <dgm:prSet/>
      <dgm:spPr/>
      <dgm:t>
        <a:bodyPr/>
        <a:lstStyle/>
        <a:p>
          <a:endParaRPr lang="ru-RU"/>
        </a:p>
      </dgm:t>
    </dgm:pt>
    <dgm:pt modelId="{AA25FA11-E374-4F1C-B745-6BD24B216391}" type="sibTrans" cxnId="{1BE92DF4-CF6F-4FC4-A2EF-006256B4ABEB}">
      <dgm:prSet/>
      <dgm:spPr/>
      <dgm:t>
        <a:bodyPr/>
        <a:lstStyle/>
        <a:p>
          <a:endParaRPr lang="ru-RU"/>
        </a:p>
      </dgm:t>
    </dgm:pt>
    <dgm:pt modelId="{C1F8E0DD-813F-486D-B4C6-76ECC7E699F6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tadbirkorlik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faoliyatini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amalga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oshirish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kerak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jismoniy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xuquqiy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shaxs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A3B491C4-3AA5-40CB-A69A-3278B675D1FA}" type="sibTrans" cxnId="{BBE3D70C-F919-4661-907E-E5E3B34DA21F}">
      <dgm:prSet/>
      <dgm:spPr/>
      <dgm:t>
        <a:bodyPr/>
        <a:lstStyle/>
        <a:p>
          <a:endParaRPr lang="ru-RU"/>
        </a:p>
      </dgm:t>
    </dgm:pt>
    <dgm:pt modelId="{F8A3170E-A52A-443C-84D6-4E912D7130DB}" type="parTrans" cxnId="{BBE3D70C-F919-4661-907E-E5E3B34DA21F}">
      <dgm:prSet/>
      <dgm:spPr/>
      <dgm:t>
        <a:bodyPr/>
        <a:lstStyle/>
        <a:p>
          <a:endParaRPr lang="ru-RU"/>
        </a:p>
      </dgm:t>
    </dgm:pt>
    <dgm:pt modelId="{D539A1DC-91EE-4705-A8A0-297D14D2DCAF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mamlakatdagi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xorijdagi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kompaniyasi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0FE6CF96-9883-42FB-ACEE-851EDB4CCE18}" type="sibTrans" cxnId="{A26A98B3-E643-4CCF-8323-8FB07CF26706}">
      <dgm:prSet/>
      <dgm:spPr/>
      <dgm:t>
        <a:bodyPr/>
        <a:lstStyle/>
        <a:p>
          <a:endParaRPr lang="ru-RU"/>
        </a:p>
      </dgm:t>
    </dgm:pt>
    <dgm:pt modelId="{530F57BA-A311-4EF2-A01D-E502B44A3BF2}" type="parTrans" cxnId="{A26A98B3-E643-4CCF-8323-8FB07CF26706}">
      <dgm:prSet/>
      <dgm:spPr/>
      <dgm:t>
        <a:bodyPr/>
        <a:lstStyle/>
        <a:p>
          <a:endParaRPr lang="ru-RU"/>
        </a:p>
      </dgm:t>
    </dgm:pt>
    <dgm:pt modelId="{9CFF652A-686A-41C6-9D33-A7E289131C9A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beruvchining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mulkini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so’gurta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qiluvchi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shuningdek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beruvchiga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berilayotgan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kreditlarni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qaytara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olmaslik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xaq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to’lamaslik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tavakkalchiligidan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sug’urta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qiluvchi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sug’urta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kompaniyasi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B98FD3E9-B273-400E-BD10-F6A4BDEE2D9F}" type="parTrans" cxnId="{7BB3928E-F794-473B-8235-36083FE42F3E}">
      <dgm:prSet/>
      <dgm:spPr/>
      <dgm:t>
        <a:bodyPr/>
        <a:lstStyle/>
        <a:p>
          <a:endParaRPr lang="ru-RU"/>
        </a:p>
      </dgm:t>
    </dgm:pt>
    <dgm:pt modelId="{3C001CA8-A2BA-4883-B3D5-BE29B40E0698}" type="sibTrans" cxnId="{7BB3928E-F794-473B-8235-36083FE42F3E}">
      <dgm:prSet/>
      <dgm:spPr/>
      <dgm:t>
        <a:bodyPr/>
        <a:lstStyle/>
        <a:p>
          <a:endParaRPr lang="ru-RU"/>
        </a:p>
      </dgm:t>
    </dgm:pt>
    <dgm:pt modelId="{893E88B1-2444-42F5-A587-DC97205DFCB1}" type="pres">
      <dgm:prSet presAssocID="{C09BA24C-AFC0-4326-8C65-40393ACDF0D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006D80-52AF-4468-B10D-8AB18381272D}" type="pres">
      <dgm:prSet presAssocID="{12CD00F6-69FB-408D-9DED-42717C96650D}" presName="circle1" presStyleLbl="node1" presStyleIdx="0" presStyleCnt="5" custLinFactNeighborX="-1362" custLinFactNeighborY="3814"/>
      <dgm:spPr>
        <a:solidFill>
          <a:srgbClr val="FF0000"/>
        </a:solidFill>
      </dgm:spPr>
    </dgm:pt>
    <dgm:pt modelId="{A66B4636-466F-4D92-9B25-4CC48E25567F}" type="pres">
      <dgm:prSet presAssocID="{12CD00F6-69FB-408D-9DED-42717C96650D}" presName="space" presStyleCnt="0"/>
      <dgm:spPr/>
    </dgm:pt>
    <dgm:pt modelId="{6C34911C-2F24-47DE-9E06-575A6730B8E2}" type="pres">
      <dgm:prSet presAssocID="{12CD00F6-69FB-408D-9DED-42717C96650D}" presName="rect1" presStyleLbl="alignAcc1" presStyleIdx="0" presStyleCnt="5"/>
      <dgm:spPr/>
      <dgm:t>
        <a:bodyPr/>
        <a:lstStyle/>
        <a:p>
          <a:endParaRPr lang="ru-RU"/>
        </a:p>
      </dgm:t>
    </dgm:pt>
    <dgm:pt modelId="{C7288B5F-1C18-461B-89BA-02FE46FE7236}" type="pres">
      <dgm:prSet presAssocID="{D539A1DC-91EE-4705-A8A0-297D14D2DCAF}" presName="vertSpace2" presStyleLbl="node1" presStyleIdx="0" presStyleCnt="5"/>
      <dgm:spPr/>
    </dgm:pt>
    <dgm:pt modelId="{49BC9C39-A08A-49D0-9136-4014DBA9CC0C}" type="pres">
      <dgm:prSet presAssocID="{D539A1DC-91EE-4705-A8A0-297D14D2DCAF}" presName="circle2" presStyleLbl="node1" presStyleIdx="1" presStyleCnt="5"/>
      <dgm:spPr>
        <a:solidFill>
          <a:srgbClr val="FFC000"/>
        </a:solidFill>
      </dgm:spPr>
    </dgm:pt>
    <dgm:pt modelId="{6588817F-074D-480E-93B3-10478C1EFD72}" type="pres">
      <dgm:prSet presAssocID="{D539A1DC-91EE-4705-A8A0-297D14D2DCAF}" presName="rect2" presStyleLbl="alignAcc1" presStyleIdx="1" presStyleCnt="5"/>
      <dgm:spPr/>
      <dgm:t>
        <a:bodyPr/>
        <a:lstStyle/>
        <a:p>
          <a:endParaRPr lang="ru-RU"/>
        </a:p>
      </dgm:t>
    </dgm:pt>
    <dgm:pt modelId="{0F42955D-A81D-4DFC-8B10-1D763AB4448E}" type="pres">
      <dgm:prSet presAssocID="{C1F8E0DD-813F-486D-B4C6-76ECC7E699F6}" presName="vertSpace3" presStyleLbl="node1" presStyleIdx="1" presStyleCnt="5"/>
      <dgm:spPr/>
    </dgm:pt>
    <dgm:pt modelId="{024B2733-B811-46CA-8875-FD4103C86FD1}" type="pres">
      <dgm:prSet presAssocID="{C1F8E0DD-813F-486D-B4C6-76ECC7E699F6}" presName="circle3" presStyleLbl="node1" presStyleIdx="2" presStyleCnt="5"/>
      <dgm:spPr>
        <a:solidFill>
          <a:srgbClr val="FFFF00"/>
        </a:solidFill>
      </dgm:spPr>
    </dgm:pt>
    <dgm:pt modelId="{1C7A237B-C4B0-4801-8207-6FF0DE9D7003}" type="pres">
      <dgm:prSet presAssocID="{C1F8E0DD-813F-486D-B4C6-76ECC7E699F6}" presName="rect3" presStyleLbl="alignAcc1" presStyleIdx="2" presStyleCnt="5"/>
      <dgm:spPr/>
      <dgm:t>
        <a:bodyPr/>
        <a:lstStyle/>
        <a:p>
          <a:endParaRPr lang="ru-RU"/>
        </a:p>
      </dgm:t>
    </dgm:pt>
    <dgm:pt modelId="{A016386F-DC78-48ED-BF96-A0DDD2AE70B2}" type="pres">
      <dgm:prSet presAssocID="{59EBA93F-B564-49AD-A8E5-0F1CA4AEB203}" presName="vertSpace4" presStyleLbl="node1" presStyleIdx="2" presStyleCnt="5"/>
      <dgm:spPr/>
    </dgm:pt>
    <dgm:pt modelId="{82D15B81-A942-4CB4-8DAC-64F19F2CA6DD}" type="pres">
      <dgm:prSet presAssocID="{59EBA93F-B564-49AD-A8E5-0F1CA4AEB203}" presName="circle4" presStyleLbl="node1" presStyleIdx="3" presStyleCnt="5"/>
      <dgm:spPr>
        <a:solidFill>
          <a:srgbClr val="92D050"/>
        </a:solidFill>
      </dgm:spPr>
    </dgm:pt>
    <dgm:pt modelId="{A78BCF1C-1886-4CB5-8B56-819CF1B2A9BC}" type="pres">
      <dgm:prSet presAssocID="{59EBA93F-B564-49AD-A8E5-0F1CA4AEB203}" presName="rect4" presStyleLbl="alignAcc1" presStyleIdx="3" presStyleCnt="5"/>
      <dgm:spPr/>
      <dgm:t>
        <a:bodyPr/>
        <a:lstStyle/>
        <a:p>
          <a:endParaRPr lang="ru-RU"/>
        </a:p>
      </dgm:t>
    </dgm:pt>
    <dgm:pt modelId="{AAED014F-A797-4742-B7D5-B5B95394B30B}" type="pres">
      <dgm:prSet presAssocID="{9CFF652A-686A-41C6-9D33-A7E289131C9A}" presName="vertSpace5" presStyleLbl="node1" presStyleIdx="3" presStyleCnt="5"/>
      <dgm:spPr/>
    </dgm:pt>
    <dgm:pt modelId="{4C446594-E59E-4271-9E8F-7BA6F6B40808}" type="pres">
      <dgm:prSet presAssocID="{9CFF652A-686A-41C6-9D33-A7E289131C9A}" presName="circle5" presStyleLbl="node1" presStyleIdx="4" presStyleCnt="5" custLinFactNeighborX="3275" custLinFactNeighborY="8505"/>
      <dgm:spPr>
        <a:solidFill>
          <a:srgbClr val="00B050"/>
        </a:solidFill>
      </dgm:spPr>
    </dgm:pt>
    <dgm:pt modelId="{6CC9ECDE-9DE4-4230-B4D2-6615FB944FED}" type="pres">
      <dgm:prSet presAssocID="{9CFF652A-686A-41C6-9D33-A7E289131C9A}" presName="rect5" presStyleLbl="alignAcc1" presStyleIdx="4" presStyleCnt="5" custScaleY="97728"/>
      <dgm:spPr/>
      <dgm:t>
        <a:bodyPr/>
        <a:lstStyle/>
        <a:p>
          <a:endParaRPr lang="ru-RU"/>
        </a:p>
      </dgm:t>
    </dgm:pt>
    <dgm:pt modelId="{4B060D24-CD70-4991-A0BD-4E78BFBAA14B}" type="pres">
      <dgm:prSet presAssocID="{12CD00F6-69FB-408D-9DED-42717C96650D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EC37F-8C84-4077-8451-C4548C24E872}" type="pres">
      <dgm:prSet presAssocID="{D539A1DC-91EE-4705-A8A0-297D14D2DCAF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A16DD-468C-42BC-B151-BEBA5B9FF66F}" type="pres">
      <dgm:prSet presAssocID="{C1F8E0DD-813F-486D-B4C6-76ECC7E699F6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556EF5-6FD6-4D99-BFE7-1768495E8424}" type="pres">
      <dgm:prSet presAssocID="{59EBA93F-B564-49AD-A8E5-0F1CA4AEB203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17E3F0-995A-4250-8F91-B9D5ED5EE3E2}" type="pres">
      <dgm:prSet presAssocID="{9CFF652A-686A-41C6-9D33-A7E289131C9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65FEBA-B231-414A-98D8-CA31F084233F}" srcId="{C09BA24C-AFC0-4326-8C65-40393ACDF0DB}" destId="{12CD00F6-69FB-408D-9DED-42717C96650D}" srcOrd="0" destOrd="0" parTransId="{6BDC840A-C0C9-40FD-B672-29CD4E26BA6A}" sibTransId="{EB034E44-86B3-4590-9A0A-25E636A72E0F}"/>
    <dgm:cxn modelId="{2217E7D9-BD9E-4E9C-8F31-77E742871C02}" type="presOf" srcId="{C1F8E0DD-813F-486D-B4C6-76ECC7E699F6}" destId="{1C7A237B-C4B0-4801-8207-6FF0DE9D7003}" srcOrd="0" destOrd="0" presId="urn:microsoft.com/office/officeart/2005/8/layout/target3"/>
    <dgm:cxn modelId="{366CBA23-4165-4D02-8785-730404DEAFAE}" type="presOf" srcId="{D539A1DC-91EE-4705-A8A0-297D14D2DCAF}" destId="{6588817F-074D-480E-93B3-10478C1EFD72}" srcOrd="0" destOrd="0" presId="urn:microsoft.com/office/officeart/2005/8/layout/target3"/>
    <dgm:cxn modelId="{1BE92DF4-CF6F-4FC4-A2EF-006256B4ABEB}" srcId="{C09BA24C-AFC0-4326-8C65-40393ACDF0DB}" destId="{59EBA93F-B564-49AD-A8E5-0F1CA4AEB203}" srcOrd="3" destOrd="0" parTransId="{2D22CC89-0CCA-464C-BFF7-10EEF2AFAEE1}" sibTransId="{AA25FA11-E374-4F1C-B745-6BD24B216391}"/>
    <dgm:cxn modelId="{CE12BBC6-4FE9-42EB-8DA3-64684DF4A64B}" type="presOf" srcId="{12CD00F6-69FB-408D-9DED-42717C96650D}" destId="{6C34911C-2F24-47DE-9E06-575A6730B8E2}" srcOrd="0" destOrd="0" presId="urn:microsoft.com/office/officeart/2005/8/layout/target3"/>
    <dgm:cxn modelId="{7BB3928E-F794-473B-8235-36083FE42F3E}" srcId="{C09BA24C-AFC0-4326-8C65-40393ACDF0DB}" destId="{9CFF652A-686A-41C6-9D33-A7E289131C9A}" srcOrd="4" destOrd="0" parTransId="{B98FD3E9-B273-400E-BD10-F6A4BDEE2D9F}" sibTransId="{3C001CA8-A2BA-4883-B3D5-BE29B40E0698}"/>
    <dgm:cxn modelId="{281721B2-F4EE-4D89-9114-EC9938D1C2E3}" type="presOf" srcId="{9CFF652A-686A-41C6-9D33-A7E289131C9A}" destId="{6917E3F0-995A-4250-8F91-B9D5ED5EE3E2}" srcOrd="1" destOrd="0" presId="urn:microsoft.com/office/officeart/2005/8/layout/target3"/>
    <dgm:cxn modelId="{BAE4121A-6DE9-4C5A-B7F1-31481E42E42A}" type="presOf" srcId="{59EBA93F-B564-49AD-A8E5-0F1CA4AEB203}" destId="{19556EF5-6FD6-4D99-BFE7-1768495E8424}" srcOrd="1" destOrd="0" presId="urn:microsoft.com/office/officeart/2005/8/layout/target3"/>
    <dgm:cxn modelId="{7634785E-DC6B-491B-9005-CC4AFDAB04ED}" type="presOf" srcId="{C1F8E0DD-813F-486D-B4C6-76ECC7E699F6}" destId="{0B3A16DD-468C-42BC-B151-BEBA5B9FF66F}" srcOrd="1" destOrd="0" presId="urn:microsoft.com/office/officeart/2005/8/layout/target3"/>
    <dgm:cxn modelId="{1888BD30-F9CD-4F43-AE81-7BAF39174014}" type="presOf" srcId="{D539A1DC-91EE-4705-A8A0-297D14D2DCAF}" destId="{CD0EC37F-8C84-4077-8451-C4548C24E872}" srcOrd="1" destOrd="0" presId="urn:microsoft.com/office/officeart/2005/8/layout/target3"/>
    <dgm:cxn modelId="{06828AD7-D9F9-49E6-BAC6-931F07DF5158}" type="presOf" srcId="{C09BA24C-AFC0-4326-8C65-40393ACDF0DB}" destId="{893E88B1-2444-42F5-A587-DC97205DFCB1}" srcOrd="0" destOrd="0" presId="urn:microsoft.com/office/officeart/2005/8/layout/target3"/>
    <dgm:cxn modelId="{BBE3D70C-F919-4661-907E-E5E3B34DA21F}" srcId="{C09BA24C-AFC0-4326-8C65-40393ACDF0DB}" destId="{C1F8E0DD-813F-486D-B4C6-76ECC7E699F6}" srcOrd="2" destOrd="0" parTransId="{F8A3170E-A52A-443C-84D6-4E912D7130DB}" sibTransId="{A3B491C4-3AA5-40CB-A69A-3278B675D1FA}"/>
    <dgm:cxn modelId="{3053A7F0-5193-4BD5-9BFF-DA52A3DC5A9A}" type="presOf" srcId="{12CD00F6-69FB-408D-9DED-42717C96650D}" destId="{4B060D24-CD70-4991-A0BD-4E78BFBAA14B}" srcOrd="1" destOrd="0" presId="urn:microsoft.com/office/officeart/2005/8/layout/target3"/>
    <dgm:cxn modelId="{4A4A3AB6-86AB-4247-BE72-5B77308502BD}" type="presOf" srcId="{9CFF652A-686A-41C6-9D33-A7E289131C9A}" destId="{6CC9ECDE-9DE4-4230-B4D2-6615FB944FED}" srcOrd="0" destOrd="0" presId="urn:microsoft.com/office/officeart/2005/8/layout/target3"/>
    <dgm:cxn modelId="{A60372F2-3BF1-44AD-97A3-0961EA9A6E51}" type="presOf" srcId="{59EBA93F-B564-49AD-A8E5-0F1CA4AEB203}" destId="{A78BCF1C-1886-4CB5-8B56-819CF1B2A9BC}" srcOrd="0" destOrd="0" presId="urn:microsoft.com/office/officeart/2005/8/layout/target3"/>
    <dgm:cxn modelId="{A26A98B3-E643-4CCF-8323-8FB07CF26706}" srcId="{C09BA24C-AFC0-4326-8C65-40393ACDF0DB}" destId="{D539A1DC-91EE-4705-A8A0-297D14D2DCAF}" srcOrd="1" destOrd="0" parTransId="{530F57BA-A311-4EF2-A01D-E502B44A3BF2}" sibTransId="{0FE6CF96-9883-42FB-ACEE-851EDB4CCE18}"/>
    <dgm:cxn modelId="{76B92A76-7361-4BB0-BB3F-85F1AEC7D10F}" type="presParOf" srcId="{893E88B1-2444-42F5-A587-DC97205DFCB1}" destId="{1A006D80-52AF-4468-B10D-8AB18381272D}" srcOrd="0" destOrd="0" presId="urn:microsoft.com/office/officeart/2005/8/layout/target3"/>
    <dgm:cxn modelId="{8E7D9B35-33B0-431B-83E8-6AD29AA15D43}" type="presParOf" srcId="{893E88B1-2444-42F5-A587-DC97205DFCB1}" destId="{A66B4636-466F-4D92-9B25-4CC48E25567F}" srcOrd="1" destOrd="0" presId="urn:microsoft.com/office/officeart/2005/8/layout/target3"/>
    <dgm:cxn modelId="{2726CD43-CD1C-433A-8B6A-4F3BB883B05E}" type="presParOf" srcId="{893E88B1-2444-42F5-A587-DC97205DFCB1}" destId="{6C34911C-2F24-47DE-9E06-575A6730B8E2}" srcOrd="2" destOrd="0" presId="urn:microsoft.com/office/officeart/2005/8/layout/target3"/>
    <dgm:cxn modelId="{07E08F62-5993-46AC-AAEC-7DB8741D2FB7}" type="presParOf" srcId="{893E88B1-2444-42F5-A587-DC97205DFCB1}" destId="{C7288B5F-1C18-461B-89BA-02FE46FE7236}" srcOrd="3" destOrd="0" presId="urn:microsoft.com/office/officeart/2005/8/layout/target3"/>
    <dgm:cxn modelId="{5EC1A6AD-F8ED-48B6-8AF9-312010453819}" type="presParOf" srcId="{893E88B1-2444-42F5-A587-DC97205DFCB1}" destId="{49BC9C39-A08A-49D0-9136-4014DBA9CC0C}" srcOrd="4" destOrd="0" presId="urn:microsoft.com/office/officeart/2005/8/layout/target3"/>
    <dgm:cxn modelId="{95D5B74D-A4DE-473D-865A-AA05273E9F11}" type="presParOf" srcId="{893E88B1-2444-42F5-A587-DC97205DFCB1}" destId="{6588817F-074D-480E-93B3-10478C1EFD72}" srcOrd="5" destOrd="0" presId="urn:microsoft.com/office/officeart/2005/8/layout/target3"/>
    <dgm:cxn modelId="{2BCFC213-00AB-4B4C-BBFC-F0E9F9478646}" type="presParOf" srcId="{893E88B1-2444-42F5-A587-DC97205DFCB1}" destId="{0F42955D-A81D-4DFC-8B10-1D763AB4448E}" srcOrd="6" destOrd="0" presId="urn:microsoft.com/office/officeart/2005/8/layout/target3"/>
    <dgm:cxn modelId="{F7AE0961-8FFC-4F1B-85A0-809134759559}" type="presParOf" srcId="{893E88B1-2444-42F5-A587-DC97205DFCB1}" destId="{024B2733-B811-46CA-8875-FD4103C86FD1}" srcOrd="7" destOrd="0" presId="urn:microsoft.com/office/officeart/2005/8/layout/target3"/>
    <dgm:cxn modelId="{AB34B3D4-B925-412B-9BDC-A191D3405F93}" type="presParOf" srcId="{893E88B1-2444-42F5-A587-DC97205DFCB1}" destId="{1C7A237B-C4B0-4801-8207-6FF0DE9D7003}" srcOrd="8" destOrd="0" presId="urn:microsoft.com/office/officeart/2005/8/layout/target3"/>
    <dgm:cxn modelId="{B72D5C8B-4AA6-4695-B9A4-88D8B5AEE49F}" type="presParOf" srcId="{893E88B1-2444-42F5-A587-DC97205DFCB1}" destId="{A016386F-DC78-48ED-BF96-A0DDD2AE70B2}" srcOrd="9" destOrd="0" presId="urn:microsoft.com/office/officeart/2005/8/layout/target3"/>
    <dgm:cxn modelId="{1F751A9B-5648-4CD8-8F9C-37D2790773D2}" type="presParOf" srcId="{893E88B1-2444-42F5-A587-DC97205DFCB1}" destId="{82D15B81-A942-4CB4-8DAC-64F19F2CA6DD}" srcOrd="10" destOrd="0" presId="urn:microsoft.com/office/officeart/2005/8/layout/target3"/>
    <dgm:cxn modelId="{26FCB00C-97CD-4CF0-AD3D-21A3CB63DDCD}" type="presParOf" srcId="{893E88B1-2444-42F5-A587-DC97205DFCB1}" destId="{A78BCF1C-1886-4CB5-8B56-819CF1B2A9BC}" srcOrd="11" destOrd="0" presId="urn:microsoft.com/office/officeart/2005/8/layout/target3"/>
    <dgm:cxn modelId="{68929C4D-CC59-4752-B807-5C9CCCEA3232}" type="presParOf" srcId="{893E88B1-2444-42F5-A587-DC97205DFCB1}" destId="{AAED014F-A797-4742-B7D5-B5B95394B30B}" srcOrd="12" destOrd="0" presId="urn:microsoft.com/office/officeart/2005/8/layout/target3"/>
    <dgm:cxn modelId="{D0D9DA54-6CF2-467B-A52E-2B1A5016948D}" type="presParOf" srcId="{893E88B1-2444-42F5-A587-DC97205DFCB1}" destId="{4C446594-E59E-4271-9E8F-7BA6F6B40808}" srcOrd="13" destOrd="0" presId="urn:microsoft.com/office/officeart/2005/8/layout/target3"/>
    <dgm:cxn modelId="{DBA3A81D-9129-4D70-BECD-E462D8D42BBF}" type="presParOf" srcId="{893E88B1-2444-42F5-A587-DC97205DFCB1}" destId="{6CC9ECDE-9DE4-4230-B4D2-6615FB944FED}" srcOrd="14" destOrd="0" presId="urn:microsoft.com/office/officeart/2005/8/layout/target3"/>
    <dgm:cxn modelId="{DBA56FE2-A195-42ED-A0DB-55E233FB93BF}" type="presParOf" srcId="{893E88B1-2444-42F5-A587-DC97205DFCB1}" destId="{4B060D24-CD70-4991-A0BD-4E78BFBAA14B}" srcOrd="15" destOrd="0" presId="urn:microsoft.com/office/officeart/2005/8/layout/target3"/>
    <dgm:cxn modelId="{1B0B85B4-4063-4251-8579-392930C47709}" type="presParOf" srcId="{893E88B1-2444-42F5-A587-DC97205DFCB1}" destId="{CD0EC37F-8C84-4077-8451-C4548C24E872}" srcOrd="16" destOrd="0" presId="urn:microsoft.com/office/officeart/2005/8/layout/target3"/>
    <dgm:cxn modelId="{43CB796D-22BF-42AD-9E40-8F0EBFDA2998}" type="presParOf" srcId="{893E88B1-2444-42F5-A587-DC97205DFCB1}" destId="{0B3A16DD-468C-42BC-B151-BEBA5B9FF66F}" srcOrd="17" destOrd="0" presId="urn:microsoft.com/office/officeart/2005/8/layout/target3"/>
    <dgm:cxn modelId="{9FED7BBB-9A1C-4145-B92F-DD92E46A7452}" type="presParOf" srcId="{893E88B1-2444-42F5-A587-DC97205DFCB1}" destId="{19556EF5-6FD6-4D99-BFE7-1768495E8424}" srcOrd="18" destOrd="0" presId="urn:microsoft.com/office/officeart/2005/8/layout/target3"/>
    <dgm:cxn modelId="{A15FD3B2-1ED0-4020-AFA3-583DB8C2CA64}" type="presParOf" srcId="{893E88B1-2444-42F5-A587-DC97205DFCB1}" destId="{6917E3F0-995A-4250-8F91-B9D5ED5EE3E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E4C6D-F306-449C-8FF5-C1386670B4D4}">
      <dsp:nvSpPr>
        <dsp:cNvPr id="0" name=""/>
        <dsp:cNvSpPr/>
      </dsp:nvSpPr>
      <dsp:spPr>
        <a:xfrm>
          <a:off x="0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D658F-66A5-4777-9122-63430B64E8F7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z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foydasini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maksimallashtirish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maqsadida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zining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xarajatlarini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kamaytiradi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62981" y="0"/>
        <a:ext cx="5966618" cy="961767"/>
      </dsp:txXfrm>
    </dsp:sp>
    <dsp:sp modelId="{182B5A72-60BB-4448-8488-4B3DBEB8C037}">
      <dsp:nvSpPr>
        <dsp:cNvPr id="0" name=""/>
        <dsp:cNvSpPr/>
      </dsp:nvSpPr>
      <dsp:spPr>
        <a:xfrm>
          <a:off x="594032" y="961767"/>
          <a:ext cx="3337897" cy="3337897"/>
        </a:xfrm>
        <a:prstGeom prst="pie">
          <a:avLst>
            <a:gd name="adj1" fmla="val 5400000"/>
            <a:gd name="adj2" fmla="val 1620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5D2BA-396E-4932-9BB3-4F1FD846E68D}">
      <dsp:nvSpPr>
        <dsp:cNvPr id="0" name=""/>
        <dsp:cNvSpPr/>
      </dsp:nvSpPr>
      <dsp:spPr>
        <a:xfrm>
          <a:off x="2262981" y="961767"/>
          <a:ext cx="5966618" cy="3337897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bozor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kon’yukturasiga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chiqarishga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buyurtmalarni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ko’paytirish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kamaytirish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y</a:t>
          </a: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li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indikator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vazifasini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taydi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62981" y="961767"/>
        <a:ext cx="5966618" cy="961767"/>
      </dsp:txXfrm>
    </dsp:sp>
    <dsp:sp modelId="{5AC65705-8183-478A-8490-ED7FF830439B}">
      <dsp:nvSpPr>
        <dsp:cNvPr id="0" name=""/>
        <dsp:cNvSpPr/>
      </dsp:nvSpPr>
      <dsp:spPr>
        <a:xfrm>
          <a:off x="1234480" y="1900810"/>
          <a:ext cx="2149832" cy="2149832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12292-5CE6-4750-8A22-B371ECCE418F}">
      <dsp:nvSpPr>
        <dsp:cNvPr id="0" name=""/>
        <dsp:cNvSpPr/>
      </dsp:nvSpPr>
      <dsp:spPr>
        <a:xfrm>
          <a:off x="2262981" y="1923534"/>
          <a:ext cx="5966618" cy="2149832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birja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mexanizmidan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foydalanib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jamiyat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manfaatlariga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mos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keladigan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iste’mol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mollariga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vositalariga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qimmatli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ashyolarga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korxona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narxini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aniqlaydi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62981" y="1923534"/>
        <a:ext cx="5966618" cy="961767"/>
      </dsp:txXfrm>
    </dsp:sp>
    <dsp:sp modelId="{A8914660-2354-4D7C-A107-D3DC6630A215}">
      <dsp:nvSpPr>
        <dsp:cNvPr id="0" name=""/>
        <dsp:cNvSpPr/>
      </dsp:nvSpPr>
      <dsp:spPr>
        <a:xfrm>
          <a:off x="1782097" y="2885301"/>
          <a:ext cx="961767" cy="961767"/>
        </a:xfrm>
        <a:prstGeom prst="pie">
          <a:avLst>
            <a:gd name="adj1" fmla="val 5400000"/>
            <a:gd name="adj2" fmla="val 1620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EDF2F-44AA-4322-A8C4-FB1C8FB2D580}">
      <dsp:nvSpPr>
        <dsp:cNvPr id="0" name=""/>
        <dsp:cNvSpPr/>
      </dsp:nvSpPr>
      <dsp:spPr>
        <a:xfrm>
          <a:off x="2262981" y="2885301"/>
          <a:ext cx="5966618" cy="96176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- marketing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asosida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xizmatlar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tovarlar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bozorini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rganib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iste’molchilar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nomidan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buyurtmachi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funksiyasini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bajaradi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chiqarishni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tartibga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soladi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boshqaradi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62981" y="2885301"/>
        <a:ext cx="5966618" cy="9617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BE9B3A-5B0F-4E7E-A7C3-C65D65831203}">
      <dsp:nvSpPr>
        <dsp:cNvPr id="0" name=""/>
        <dsp:cNvSpPr/>
      </dsp:nvSpPr>
      <dsp:spPr>
        <a:xfrm>
          <a:off x="1522509" y="0"/>
          <a:ext cx="4525963" cy="4525963"/>
        </a:xfrm>
        <a:prstGeom prst="triangl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EBB6C2-75A4-48A0-B42E-03DC71268865}">
      <dsp:nvSpPr>
        <dsp:cNvPr id="0" name=""/>
        <dsp:cNvSpPr/>
      </dsp:nvSpPr>
      <dsp:spPr>
        <a:xfrm>
          <a:off x="3775352" y="455027"/>
          <a:ext cx="2941875" cy="1071380"/>
        </a:xfrm>
        <a:prstGeom prst="round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Qisqa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(renting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charter) –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yilgacha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652" y="507327"/>
        <a:ext cx="2837275" cy="966780"/>
      </dsp:txXfrm>
    </dsp:sp>
    <dsp:sp modelId="{EED7AE27-51F0-4166-AE48-14625A6F9EF4}">
      <dsp:nvSpPr>
        <dsp:cNvPr id="0" name=""/>
        <dsp:cNvSpPr/>
      </dsp:nvSpPr>
      <dsp:spPr>
        <a:xfrm>
          <a:off x="3775352" y="1660330"/>
          <a:ext cx="2941875" cy="1071380"/>
        </a:xfrm>
        <a:prstGeom prst="round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O’rta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xayring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) –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yildan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uch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yilgacha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652" y="1712630"/>
        <a:ext cx="2837275" cy="966780"/>
      </dsp:txXfrm>
    </dsp:sp>
    <dsp:sp modelId="{6BDF68A2-6EDF-449F-8DC3-7800402FE8EF}">
      <dsp:nvSpPr>
        <dsp:cNvPr id="0" name=""/>
        <dsp:cNvSpPr/>
      </dsp:nvSpPr>
      <dsp:spPr>
        <a:xfrm>
          <a:off x="3775352" y="2865632"/>
          <a:ext cx="2941875" cy="1071380"/>
        </a:xfrm>
        <a:prstGeom prst="round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Uzoq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uch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yildan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oshiq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652" y="2917932"/>
        <a:ext cx="2837275" cy="9667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815CE-AAD0-4DF5-9E9F-45CAB0F9ECFA}">
      <dsp:nvSpPr>
        <dsp:cNvPr id="0" name=""/>
        <dsp:cNvSpPr/>
      </dsp:nvSpPr>
      <dsp:spPr>
        <a:xfrm>
          <a:off x="0" y="45291"/>
          <a:ext cx="8229600" cy="2158649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birinchisi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olina¸tgan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fondlar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qiymati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to’la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qoplanadigan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5377" y="150668"/>
        <a:ext cx="8018846" cy="1947895"/>
      </dsp:txXfrm>
    </dsp:sp>
    <dsp:sp modelId="{F83BDF7B-A0F9-4397-BCFF-C35A3537D527}">
      <dsp:nvSpPr>
        <dsp:cNvPr id="0" name=""/>
        <dsp:cNvSpPr/>
      </dsp:nvSpPr>
      <dsp:spPr>
        <a:xfrm>
          <a:off x="0" y="2322021"/>
          <a:ext cx="8229600" cy="2158649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ikkinchisi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-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to’la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qoplanmaydigan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turidir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5377" y="2427398"/>
        <a:ext cx="8018846" cy="19478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563A-DF1D-454F-837B-F24EA2317C92}">
      <dsp:nvSpPr>
        <dsp:cNvPr id="0" name=""/>
        <dsp:cNvSpPr/>
      </dsp:nvSpPr>
      <dsp:spPr>
        <a:xfrm rot="5400000">
          <a:off x="-284728" y="287669"/>
          <a:ext cx="1898191" cy="1328733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1.</a:t>
          </a:r>
          <a:endParaRPr lang="ru-RU" sz="3700" kern="1200" dirty="0"/>
        </a:p>
      </dsp:txBody>
      <dsp:txXfrm rot="-5400000">
        <a:off x="2" y="667307"/>
        <a:ext cx="1328733" cy="569458"/>
      </dsp:txXfrm>
    </dsp:sp>
    <dsp:sp modelId="{CFA29732-D2E4-488E-8802-E57E3E62A97C}">
      <dsp:nvSpPr>
        <dsp:cNvPr id="0" name=""/>
        <dsp:cNvSpPr/>
      </dsp:nvSpPr>
      <dsp:spPr>
        <a:xfrm rot="5400000">
          <a:off x="4270266" y="-2938591"/>
          <a:ext cx="1233824" cy="7116890"/>
        </a:xfrm>
        <a:prstGeom prst="round2Same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shartnomasining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tugagach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obyekti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qoldiq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qiymat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oluvchining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qo’liga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o’tadi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28733" y="63172"/>
        <a:ext cx="7056660" cy="1113364"/>
      </dsp:txXfrm>
    </dsp:sp>
    <dsp:sp modelId="{07AFA6E1-5108-4DF0-B676-B0C8BB02A465}">
      <dsp:nvSpPr>
        <dsp:cNvPr id="0" name=""/>
        <dsp:cNvSpPr/>
      </dsp:nvSpPr>
      <dsp:spPr>
        <a:xfrm rot="5400000">
          <a:off x="-284728" y="1994658"/>
          <a:ext cx="1898191" cy="1328733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2.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374296"/>
        <a:ext cx="1328733" cy="569458"/>
      </dsp:txXfrm>
    </dsp:sp>
    <dsp:sp modelId="{87D4D85C-1CA7-4898-BDFB-316CCB5C7855}">
      <dsp:nvSpPr>
        <dsp:cNvPr id="0" name=""/>
        <dsp:cNvSpPr/>
      </dsp:nvSpPr>
      <dsp:spPr>
        <a:xfrm rot="5400000">
          <a:off x="4270266" y="-1231603"/>
          <a:ext cx="1233824" cy="7116890"/>
        </a:xfrm>
        <a:prstGeom prst="round2SameRect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muddatida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obyektining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xizmat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80 %-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ortig’i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tugagach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obyektining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qoldiq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qiymati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uning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boshlangich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qiymatining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20%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idan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kamini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etadi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28733" y="1770160"/>
        <a:ext cx="7056660" cy="1113364"/>
      </dsp:txXfrm>
    </dsp:sp>
    <dsp:sp modelId="{408A0C15-BD4F-4F6F-A8F9-0D475F2D331A}">
      <dsp:nvSpPr>
        <dsp:cNvPr id="0" name=""/>
        <dsp:cNvSpPr/>
      </dsp:nvSpPr>
      <dsp:spPr>
        <a:xfrm rot="5400000">
          <a:off x="-284728" y="3701647"/>
          <a:ext cx="1898191" cy="1328733"/>
        </a:xfrm>
        <a:prstGeom prst="chevron">
          <a:avLst/>
        </a:prstGeom>
        <a:solidFill>
          <a:srgbClr val="7030A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3.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081285"/>
        <a:ext cx="1328733" cy="569458"/>
      </dsp:txXfrm>
    </dsp:sp>
    <dsp:sp modelId="{B4B145ED-A390-4263-AE64-9ECB80B76F14}">
      <dsp:nvSpPr>
        <dsp:cNvPr id="0" name=""/>
        <dsp:cNvSpPr/>
      </dsp:nvSpPr>
      <dsp:spPr>
        <a:xfrm rot="5400000">
          <a:off x="4270266" y="475385"/>
          <a:ext cx="1233824" cy="7116890"/>
        </a:xfrm>
        <a:prstGeom prst="round2SameRect">
          <a:avLst/>
        </a:prstGeom>
        <a:solidFill>
          <a:srgbClr val="92D05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tadbirkor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obyektini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qat’iy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belgilangan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shartnomasi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muddati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tugaganda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aniqlanadigan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narxda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xuquqiga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28733" y="3477148"/>
        <a:ext cx="7056660" cy="11133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E22EC-BED2-4BCB-97E5-9EB3CF47009F}">
      <dsp:nvSpPr>
        <dsp:cNvPr id="0" name=""/>
        <dsp:cNvSpPr/>
      </dsp:nvSpPr>
      <dsp:spPr>
        <a:xfrm>
          <a:off x="0" y="0"/>
          <a:ext cx="8712968" cy="1857806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b="0" kern="1200" dirty="0" err="1" smtClean="0"/>
            <a:t>O’z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navbatida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tuziladigan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moliyaviy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lizing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shartnomalari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uch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turga</a:t>
          </a:r>
          <a:r>
            <a:rPr lang="en-US" sz="4100" b="0" kern="1200" dirty="0" smtClean="0"/>
            <a:t> </a:t>
          </a:r>
          <a:r>
            <a:rPr lang="en-US" sz="4100" b="0" kern="1200" dirty="0" err="1" smtClean="0"/>
            <a:t>bo’linadi</a:t>
          </a:r>
          <a:r>
            <a:rPr lang="en-US" sz="4100" b="0" kern="1200" dirty="0" smtClean="0"/>
            <a:t>:</a:t>
          </a:r>
          <a:endParaRPr lang="ru-RU" sz="4100" kern="1200" dirty="0"/>
        </a:p>
      </dsp:txBody>
      <dsp:txXfrm>
        <a:off x="0" y="0"/>
        <a:ext cx="8712968" cy="1857806"/>
      </dsp:txXfrm>
    </dsp:sp>
    <dsp:sp modelId="{169E7398-5CE5-4569-9BDF-415FB7AC7272}">
      <dsp:nvSpPr>
        <dsp:cNvPr id="0" name=""/>
        <dsp:cNvSpPr/>
      </dsp:nvSpPr>
      <dsp:spPr>
        <a:xfrm>
          <a:off x="4254" y="1857806"/>
          <a:ext cx="2901486" cy="3901393"/>
        </a:xfrm>
        <a:prstGeom prst="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/>
            <a:t>xizmat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ko’rsatiladigan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lizing</a:t>
          </a:r>
          <a:r>
            <a:rPr lang="en-US" sz="2100" b="1" kern="1200" dirty="0" smtClean="0"/>
            <a:t> </a:t>
          </a:r>
          <a:r>
            <a:rPr lang="en-US" sz="2100" kern="1200" dirty="0" smtClean="0"/>
            <a:t>– </a:t>
          </a:r>
          <a:r>
            <a:rPr lang="en-US" sz="2100" kern="1200" dirty="0" err="1" smtClean="0"/>
            <a:t>moliyaviy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lizing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bo’yicha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tuziladigan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shartnoma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bilan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bir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qatorda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lizing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obyektini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o’rnatish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texnik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xolatini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nazorat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qilish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joriy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xamda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kapital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ta’mirlash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ishlarini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amalga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oshirish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bo’yicha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pudratchilar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bilan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qo’shimcha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shartnoma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tuziladi</a:t>
          </a:r>
          <a:r>
            <a:rPr lang="en-US" sz="2100" kern="1200" dirty="0" smtClean="0"/>
            <a:t>;</a:t>
          </a:r>
          <a:endParaRPr lang="ru-RU" sz="2100" kern="1200" dirty="0"/>
        </a:p>
      </dsp:txBody>
      <dsp:txXfrm>
        <a:off x="4254" y="1857806"/>
        <a:ext cx="2901486" cy="3901393"/>
      </dsp:txXfrm>
    </dsp:sp>
    <dsp:sp modelId="{758709BF-DE60-414D-90FB-0BAB895DB74D}">
      <dsp:nvSpPr>
        <dsp:cNvPr id="0" name=""/>
        <dsp:cNvSpPr/>
      </dsp:nvSpPr>
      <dsp:spPr>
        <a:xfrm>
          <a:off x="2905740" y="1857806"/>
          <a:ext cx="2901486" cy="3901393"/>
        </a:xfrm>
        <a:prstGeom prst="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/>
            <a:t>Liverij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lizin</a:t>
          </a:r>
          <a:r>
            <a:rPr lang="en-US" sz="2100" kern="1200" dirty="0" err="1" smtClean="0"/>
            <a:t>g</a:t>
          </a:r>
          <a:r>
            <a:rPr lang="en-US" sz="2100" kern="1200" dirty="0" smtClean="0"/>
            <a:t> – </a:t>
          </a:r>
          <a:r>
            <a:rPr lang="en-US" sz="2100" kern="1200" dirty="0" err="1" smtClean="0"/>
            <a:t>lizing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obyekti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qiymatining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katta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qismi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uchinchi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tomon</a:t>
          </a:r>
          <a:r>
            <a:rPr lang="en-US" sz="2100" kern="1200" dirty="0" smtClean="0"/>
            <a:t> (</a:t>
          </a:r>
          <a:r>
            <a:rPr lang="en-US" sz="2100" kern="1200" dirty="0" err="1" smtClean="0"/>
            <a:t>investorlar</a:t>
          </a:r>
          <a:r>
            <a:rPr lang="en-US" sz="2100" kern="1200" dirty="0" smtClean="0"/>
            <a:t>) </a:t>
          </a:r>
          <a:r>
            <a:rPr lang="en-US" sz="2100" kern="1200" dirty="0" err="1" smtClean="0"/>
            <a:t>mablagi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xisobidan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qoplanib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shartnoma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muddatining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birinchi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yarmida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obyektni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eskirish</a:t>
          </a:r>
          <a:r>
            <a:rPr lang="en-US" sz="2100" kern="1200" dirty="0" smtClean="0"/>
            <a:t> (</a:t>
          </a:r>
          <a:r>
            <a:rPr lang="en-US" sz="2100" kern="1200" dirty="0" err="1" smtClean="0"/>
            <a:t>amortizasiya</a:t>
          </a:r>
          <a:r>
            <a:rPr lang="en-US" sz="2100" kern="1200" dirty="0" smtClean="0"/>
            <a:t>) </a:t>
          </a:r>
          <a:r>
            <a:rPr lang="en-US" sz="2100" kern="1200" dirty="0" err="1" smtClean="0"/>
            <a:t>summasi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xamda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olingan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ssuda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mablag’lari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uchun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foiz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to’lovlari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to’lab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boriladi</a:t>
          </a:r>
          <a:r>
            <a:rPr lang="en-US" sz="2100" kern="1200" dirty="0" smtClean="0"/>
            <a:t>;</a:t>
          </a:r>
          <a:endParaRPr lang="ru-RU" sz="2100" kern="1200" dirty="0"/>
        </a:p>
      </dsp:txBody>
      <dsp:txXfrm>
        <a:off x="2905740" y="1857806"/>
        <a:ext cx="2901486" cy="3901393"/>
      </dsp:txXfrm>
    </dsp:sp>
    <dsp:sp modelId="{0D5B24FA-02E0-457C-99E2-3C206D03F78D}">
      <dsp:nvSpPr>
        <dsp:cNvPr id="0" name=""/>
        <dsp:cNvSpPr/>
      </dsp:nvSpPr>
      <dsp:spPr>
        <a:xfrm>
          <a:off x="5807227" y="1857806"/>
          <a:ext cx="2901486" cy="3901393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en-US" sz="2100" b="1" kern="1200" dirty="0" err="1" smtClean="0">
              <a:latin typeface="Times New Roman" pitchFamily="18" charset="0"/>
              <a:cs typeface="Times New Roman" pitchFamily="18" charset="0"/>
            </a:rPr>
            <a:t>Paketdagi</a:t>
          </a:r>
          <a:r>
            <a:rPr lang="en-US" sz="2100" b="1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en-US" sz="21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100" kern="1200" dirty="0" smtClean="0"/>
            <a:t> – </a:t>
          </a:r>
          <a:r>
            <a:rPr lang="en-US" sz="2100" kern="1200" dirty="0" err="1" smtClean="0"/>
            <a:t>lizingning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bu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turi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foydalanishga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topshirilgan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bino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va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inshootlar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qiymati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kredit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mablaglari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xisobidan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qoplangan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xollarda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qo’llaniladi</a:t>
          </a:r>
          <a:r>
            <a:rPr lang="en-US" sz="2100" kern="1200" dirty="0" smtClean="0"/>
            <a:t>.</a:t>
          </a:r>
          <a:endParaRPr lang="ru-RU" sz="2100" kern="1200" dirty="0"/>
        </a:p>
      </dsp:txBody>
      <dsp:txXfrm>
        <a:off x="5807227" y="1857806"/>
        <a:ext cx="2901486" cy="3901393"/>
      </dsp:txXfrm>
    </dsp:sp>
    <dsp:sp modelId="{A47AB0CC-D6E3-4A45-B5DC-589C29D3328A}">
      <dsp:nvSpPr>
        <dsp:cNvPr id="0" name=""/>
        <dsp:cNvSpPr/>
      </dsp:nvSpPr>
      <dsp:spPr>
        <a:xfrm>
          <a:off x="0" y="5759199"/>
          <a:ext cx="8712968" cy="43348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BB9BC-F12D-4917-8AC5-DD3AD6BECF5B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C6E2F7-D2BC-4817-B54B-DF017C5A7DCA}">
      <dsp:nvSpPr>
        <dsp:cNvPr id="0" name=""/>
        <dsp:cNvSpPr/>
      </dsp:nvSpPr>
      <dsp:spPr>
        <a:xfrm>
          <a:off x="3775352" y="453038"/>
          <a:ext cx="2941875" cy="1608838"/>
        </a:xfrm>
        <a:prstGeom prst="round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bitimning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mamlakat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xollarda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):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53889" y="531575"/>
        <a:ext cx="2784801" cy="1451764"/>
      </dsp:txXfrm>
    </dsp:sp>
    <dsp:sp modelId="{30AF43B5-8728-402C-AD11-A292A39CAE97}">
      <dsp:nvSpPr>
        <dsp:cNvPr id="0" name=""/>
        <dsp:cNvSpPr/>
      </dsp:nvSpPr>
      <dsp:spPr>
        <a:xfrm>
          <a:off x="3775352" y="2262981"/>
          <a:ext cx="2941875" cy="1608838"/>
        </a:xfrm>
        <a:prstGeom prst="round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xalqaro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mamlakatlarning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vakillari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err="1" smtClean="0">
              <a:latin typeface="Times New Roman" pitchFamily="18" charset="0"/>
              <a:cs typeface="Times New Roman" pitchFamily="18" charset="0"/>
            </a:rPr>
            <a:t>xollarda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).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53889" y="2341518"/>
        <a:ext cx="2784801" cy="145176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006D80-52AF-4468-B10D-8AB18381272D}">
      <dsp:nvSpPr>
        <dsp:cNvPr id="0" name=""/>
        <dsp:cNvSpPr/>
      </dsp:nvSpPr>
      <dsp:spPr>
        <a:xfrm>
          <a:off x="-69521" y="271394"/>
          <a:ext cx="5104372" cy="5104372"/>
        </a:xfrm>
        <a:prstGeom prst="pie">
          <a:avLst>
            <a:gd name="adj1" fmla="val 5400000"/>
            <a:gd name="adj2" fmla="val 1620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34911C-2F24-47DE-9E06-575A6730B8E2}">
      <dsp:nvSpPr>
        <dsp:cNvPr id="0" name=""/>
        <dsp:cNvSpPr/>
      </dsp:nvSpPr>
      <dsp:spPr>
        <a:xfrm>
          <a:off x="2552186" y="76713"/>
          <a:ext cx="5955101" cy="5104372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mulkni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sotuvchi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chiqarayotgan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zavod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uning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dilleri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disrib’yuteri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2186" y="76713"/>
        <a:ext cx="5955101" cy="816699"/>
      </dsp:txXfrm>
    </dsp:sp>
    <dsp:sp modelId="{49BC9C39-A08A-49D0-9136-4014DBA9CC0C}">
      <dsp:nvSpPr>
        <dsp:cNvPr id="0" name=""/>
        <dsp:cNvSpPr/>
      </dsp:nvSpPr>
      <dsp:spPr>
        <a:xfrm>
          <a:off x="535959" y="893413"/>
          <a:ext cx="4032454" cy="4032454"/>
        </a:xfrm>
        <a:prstGeom prst="pie">
          <a:avLst>
            <a:gd name="adj1" fmla="val 5400000"/>
            <a:gd name="adj2" fmla="val 1620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8817F-074D-480E-93B3-10478C1EFD72}">
      <dsp:nvSpPr>
        <dsp:cNvPr id="0" name=""/>
        <dsp:cNvSpPr/>
      </dsp:nvSpPr>
      <dsp:spPr>
        <a:xfrm>
          <a:off x="2552186" y="893413"/>
          <a:ext cx="5955101" cy="403245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mamlakatdagi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xorijdagi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kompaniyasi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2186" y="893413"/>
        <a:ext cx="5955101" cy="816699"/>
      </dsp:txXfrm>
    </dsp:sp>
    <dsp:sp modelId="{024B2733-B811-46CA-8875-FD4103C86FD1}">
      <dsp:nvSpPr>
        <dsp:cNvPr id="0" name=""/>
        <dsp:cNvSpPr/>
      </dsp:nvSpPr>
      <dsp:spPr>
        <a:xfrm>
          <a:off x="1071918" y="1710112"/>
          <a:ext cx="2960536" cy="2960536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A237B-C4B0-4801-8207-6FF0DE9D7003}">
      <dsp:nvSpPr>
        <dsp:cNvPr id="0" name=""/>
        <dsp:cNvSpPr/>
      </dsp:nvSpPr>
      <dsp:spPr>
        <a:xfrm>
          <a:off x="2552186" y="1710112"/>
          <a:ext cx="5955101" cy="2960536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tadbirkorlik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faoliyatini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amalga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oshirish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kerak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jismoniy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xuquqiy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shaxs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2186" y="1710112"/>
        <a:ext cx="5955101" cy="816699"/>
      </dsp:txXfrm>
    </dsp:sp>
    <dsp:sp modelId="{82D15B81-A942-4CB4-8DAC-64F19F2CA6DD}">
      <dsp:nvSpPr>
        <dsp:cNvPr id="0" name=""/>
        <dsp:cNvSpPr/>
      </dsp:nvSpPr>
      <dsp:spPr>
        <a:xfrm>
          <a:off x="1607877" y="2526812"/>
          <a:ext cx="1888617" cy="1888617"/>
        </a:xfrm>
        <a:prstGeom prst="pie">
          <a:avLst>
            <a:gd name="adj1" fmla="val 5400000"/>
            <a:gd name="adj2" fmla="val 1620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8BCF1C-1886-4CB5-8B56-819CF1B2A9BC}">
      <dsp:nvSpPr>
        <dsp:cNvPr id="0" name=""/>
        <dsp:cNvSpPr/>
      </dsp:nvSpPr>
      <dsp:spPr>
        <a:xfrm>
          <a:off x="2552186" y="2526812"/>
          <a:ext cx="5955101" cy="1888617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kompaniyasini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olishi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uni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mablag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’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ta’minlayotgan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bank (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kredit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muassasasi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2186" y="2526812"/>
        <a:ext cx="5955101" cy="816699"/>
      </dsp:txXfrm>
    </dsp:sp>
    <dsp:sp modelId="{4C446594-E59E-4271-9E8F-7BA6F6B40808}">
      <dsp:nvSpPr>
        <dsp:cNvPr id="0" name=""/>
        <dsp:cNvSpPr/>
      </dsp:nvSpPr>
      <dsp:spPr>
        <a:xfrm>
          <a:off x="2170583" y="3412972"/>
          <a:ext cx="816699" cy="816699"/>
        </a:xfrm>
        <a:prstGeom prst="pie">
          <a:avLst>
            <a:gd name="adj1" fmla="val 5400000"/>
            <a:gd name="adj2" fmla="val 1620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C9ECDE-9DE4-4230-B4D2-6615FB944FED}">
      <dsp:nvSpPr>
        <dsp:cNvPr id="0" name=""/>
        <dsp:cNvSpPr/>
      </dsp:nvSpPr>
      <dsp:spPr>
        <a:xfrm>
          <a:off x="2552186" y="3352789"/>
          <a:ext cx="5955101" cy="79814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beruvchining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mulkini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so’gurta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qiluvchi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shuningdek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uskuna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lizingga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beruvchiga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berilayotgan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kreditlarni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qaytara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olmaslik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xaq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to’lamaslik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tavakkalchiligidan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sug’urta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qiluvchi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sug’urta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kompaniyasi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2186" y="3352789"/>
        <a:ext cx="5955101" cy="798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ACDDE-8525-4D69-BB42-A50E2FE3D0C0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B925E-ED09-4943-9F22-BD5220C020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871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z-Cyrl-UZ" smtClean="0"/>
          </a:p>
        </p:txBody>
      </p:sp>
      <p:sp>
        <p:nvSpPr>
          <p:cNvPr id="48132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mtClean="0"/>
              <a:t>presentation at introductory seminar</a:t>
            </a:r>
          </a:p>
        </p:txBody>
      </p:sp>
      <p:sp>
        <p:nvSpPr>
          <p:cNvPr id="48133" name="Номер слайда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421A39-21D9-4183-8492-8F797A68CF80}" type="slidenum">
              <a:rPr lang="de-DE" smtClean="0"/>
              <a:pPr eaLnBrk="1" hangingPunct="1"/>
              <a:t>15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z-Cyrl-UZ" smtClean="0"/>
          </a:p>
        </p:txBody>
      </p:sp>
      <p:sp>
        <p:nvSpPr>
          <p:cNvPr id="49156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mtClean="0"/>
              <a:t>presentation at introductory seminar</a:t>
            </a:r>
          </a:p>
        </p:txBody>
      </p:sp>
      <p:sp>
        <p:nvSpPr>
          <p:cNvPr id="49157" name="Номер слайда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A4077C-57CF-41F7-BBDB-1444F9D8EFAA}" type="slidenum">
              <a:rPr lang="de-DE" smtClean="0"/>
              <a:pPr eaLnBrk="1" hangingPunct="1"/>
              <a:t>16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z-Cyrl-UZ" smtClean="0"/>
          </a:p>
        </p:txBody>
      </p:sp>
      <p:sp>
        <p:nvSpPr>
          <p:cNvPr id="50180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mtClean="0"/>
              <a:t>presentation at introductory seminar</a:t>
            </a:r>
          </a:p>
        </p:txBody>
      </p:sp>
      <p:sp>
        <p:nvSpPr>
          <p:cNvPr id="50181" name="Номер слайда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A1036A-7F62-4839-BE82-B44FCBF45B6F}" type="slidenum">
              <a:rPr lang="de-DE" smtClean="0"/>
              <a:pPr eaLnBrk="1" hangingPunct="1"/>
              <a:t>17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7"/>
            <a:ext cx="8568952" cy="1224136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11</a:t>
            </a:r>
            <a:r>
              <a:rPr lang="en-US" sz="2800" b="1" dirty="0" smtClean="0">
                <a:solidFill>
                  <a:schemeClr val="bg1"/>
                </a:solidFill>
              </a:rPr>
              <a:t>-</a:t>
            </a:r>
            <a:r>
              <a:rPr lang="en-US" sz="2800" b="1" dirty="0" err="1" smtClean="0">
                <a:solidFill>
                  <a:schemeClr val="bg1"/>
                </a:solidFill>
              </a:rPr>
              <a:t>Mavzu</a:t>
            </a:r>
            <a:r>
              <a:rPr lang="en-US" sz="2800" b="1" dirty="0">
                <a:solidFill>
                  <a:schemeClr val="bg1"/>
                </a:solidFill>
              </a:rPr>
              <a:t>. </a:t>
            </a:r>
            <a:r>
              <a:rPr lang="uz-Cyrl-U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 </a:t>
            </a:r>
            <a:r>
              <a:rPr lang="uz-Cyrl-U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xo’jaligiga xizmat ko’rsatishda servis va lizing xizmatlarini tashkil etish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8568952" cy="4896544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 xo’jaligiga xizmat ko’rsatishda servis va lizing xizmat ko’rsatuvchi bozor infratuzilmasi.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.2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Ko’p tarmoqli fermer xo’jaliklariga  xizmat ko’rsatishda servis va lizing xizmatlarini tashkil etish tushunchasi.  Servis  xizmatini tashkil etish.   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11.3.Lizing </a:t>
            </a: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xizmatini amalga oshirish tizimi. Lizing xizmatini mohiyati, turlari va o’ziga xos xususiyatlari.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22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0000"/>
          </a:solidFill>
        </p:spPr>
        <p:txBody>
          <a:bodyPr/>
          <a:lstStyle/>
          <a:p>
            <a:r>
              <a:rPr lang="uz-Cyrl-UZ" dirty="0"/>
              <a:t>Bozor infratuzilmasi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101084" y="1268760"/>
            <a:ext cx="484632" cy="1728192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755576" y="3044160"/>
            <a:ext cx="7992888" cy="3024336"/>
          </a:xfrm>
          <a:prstGeom prst="round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-bu </a:t>
            </a:r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turli institutlar va kelishtiruvchi tuzilmalar tizimi bo’lib, ular mahsulot ishlab chiqaruvchilar (xizmat ko’rsatuvchilar) va iste’molchilarni butun bir bozor kengligi bo’yicha birlashtiradilar.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1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uz-Cyrl-UZ" dirty="0"/>
              <a:t>Infratuzilmaning </a:t>
            </a:r>
            <a:r>
              <a:rPr lang="uz-Cyrl-UZ" dirty="0" smtClean="0"/>
              <a:t>maqsadi-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 marL="0" indent="0" algn="ctr">
              <a:buNone/>
            </a:pPr>
            <a:r>
              <a:rPr lang="uz-Cyrl-UZ" sz="4000" dirty="0" smtClean="0">
                <a:latin typeface="Times New Roman" pitchFamily="18" charset="0"/>
                <a:cs typeface="Times New Roman" pitchFamily="18" charset="0"/>
              </a:rPr>
              <a:t>- talabning </a:t>
            </a:r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to’lov qobiliyati cheklanganligi sharoitida, kelishtiruv asosida, bozor ishtirokchilari manfaatlarini o’zaro muvofiqlashtirib, ularning foydasini maksimallashtirishdir.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04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Autofit/>
          </a:bodyPr>
          <a:lstStyle/>
          <a:p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O’z maqsadlarini amalga oshirish uchun infratuzilma quyidagi masalalarni yechadi: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218054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114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t">
            <a:noAutofit/>
          </a:bodyPr>
          <a:lstStyle/>
          <a:p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Lizing </a:t>
            </a:r>
            <a:r>
              <a:rPr lang="uz-Cyrl-UZ" sz="2800" b="1" dirty="0">
                <a:latin typeface="Times New Roman" pitchFamily="18" charset="0"/>
                <a:cs typeface="Times New Roman" pitchFamily="18" charset="0"/>
              </a:rPr>
              <a:t>xizmatini amalga oshirish tizimi. Lizing xizmatini mohiyati,turlari va o’ziga x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sz="2800" b="1" dirty="0">
                <a:latin typeface="Times New Roman" pitchFamily="18" charset="0"/>
                <a:cs typeface="Times New Roman" pitchFamily="18" charset="0"/>
              </a:rPr>
              <a:t>s xususiyatlari.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507288" cy="5112568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>
            <a:normAutofit fontScale="92500" lnSpcReduction="10000"/>
          </a:bodyPr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O’zbekiston Respublikasida lizing kompaniyalarini tashkil etish, ularning faoliyatini takomillashtirish xamda lizing operasiyalarini amalga oshirish tartibini bir tizimga keltirish maqsadida </a:t>
            </a: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1999-yilning 14-aprelida «Lizing to’grisida» gi qonunni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qabul qilinib, u qishloq xo’jaligida turli mulk shakliga asoslanib faoliyat ko’rsatuvchi xo’jalik  yurituvchi subyektlarning yangi texnika, texnologiya, bino, inshoot va boshqa turdagi asosiy vositalarga nisbatan o’sib borayotgan extiyojlarini to’laroq qondirishga ijobiy ta’sir ko’rsatadi.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388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2650306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xo’jaligida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islohatlarning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shakldagi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mulkchilik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subyektlarining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ko’rsatishi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maydalashuvi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mexnat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investisiya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jara¸nlarini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moliyalashtirish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izlab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chiqarmoqda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yo’nalishlari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xisoblanadi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996952"/>
            <a:ext cx="8219256" cy="3129211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tadbirkorlik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faoliyatining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sohasi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xisoblanib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50-yillarda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G’arbiy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Yevropadagi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mamlakatlarda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mobaynida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operasiyalari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o’sdi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agar 60-yillar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o’rtalarida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operasiyalariining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mlrd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xozirgi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kunga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270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mlrd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429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amaliyotda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munosabatlarini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muddatlaridan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88735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347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Tijoratda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oshiriladigan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operasiyalarining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bo’lishiga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qaramasdan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moxiyatiga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91738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469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624736"/>
          </a:xfrm>
          <a:solidFill>
            <a:srgbClr val="92D050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16632"/>
            <a:ext cx="4392488" cy="67413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hangingPunct="0"/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qoplamaydigan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beruvchining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garovi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mobaynida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qoplanmaydi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shartnomaning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ishlashining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me’yoriy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qisqadir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Ta’kidlash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kerakki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obyektni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vaqtincha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foydalanishga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ekan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bo’lmaganida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qoldiq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qoplashdagi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tavakkalchilik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martaga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texnikaviy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garovi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tuzatish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sug’urta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majburiyatlari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beruvchining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zimmasiga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134576"/>
            <a:ext cx="4176464" cy="67234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Ijraga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beriladigan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qoplanadigan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xollardagi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deb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vaqtincha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foydalanishga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berilayotgan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yeyilish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amortizasiya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yaqinlashib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Shartnoma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mobaynida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to’lovlar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xisobidan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mulkning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qaytarib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uskunaning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texnikaning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garovi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tuzatish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sug’urta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majburiyatlari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oluvchi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zimmasida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79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Moxiyatiga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oshiriladigan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1236006"/>
              </p:ext>
            </p:extLst>
          </p:nvPr>
        </p:nvGraphicFramePr>
        <p:xfrm>
          <a:off x="539552" y="1532741"/>
          <a:ext cx="8445624" cy="5318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4774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1129627"/>
              </p:ext>
            </p:extLst>
          </p:nvPr>
        </p:nvGraphicFramePr>
        <p:xfrm>
          <a:off x="179512" y="260648"/>
          <a:ext cx="8712968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567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rmAutofit fontScale="90000"/>
          </a:bodyPr>
          <a:lstStyle/>
          <a:p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operasiyalari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oshirilayotgan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bozor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sektoriga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quyidagilarga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94988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5817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t">
            <a:normAutofit fontScale="90000"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bitimida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subyekt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etib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9360017"/>
              </p:ext>
            </p:extLst>
          </p:nvPr>
        </p:nvGraphicFramePr>
        <p:xfrm>
          <a:off x="457200" y="1600200"/>
          <a:ext cx="8507288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380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6552728"/>
          </a:xfrm>
          <a:solidFill>
            <a:srgbClr val="92D050"/>
          </a:solidFill>
        </p:spPr>
        <p:txBody>
          <a:bodyPr>
            <a:noAutofit/>
          </a:bodyPr>
          <a:lstStyle/>
          <a:p>
            <a:pPr algn="just" hangingPunct="0"/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Respublika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xukumati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qaroriga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1999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yilning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oktyabr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oyida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O’zqishloqxo’jalik-mashlizing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xissadorlik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kompaniyasining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yaqqol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O’zqishloqxo’jalikmashlizing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kompaniyasini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etishdan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joylarda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marketing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tadqiqotlarini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umumlashtirish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lizingga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istagida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xo’jalik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subyektlari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xujjatlarni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rasmiylashtirish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shartnomalarini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lizingga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texnikaning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butlanganligi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to’gri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ishlatilishini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oshirishdan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xo’jaligini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xo’jaligi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ta’minlashni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ragbatlantirish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yetakchi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xorijiy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kompaniyalar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ishtirokida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xo’jaligi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mashinasozligini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sharoitlarni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qishloqqa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berilayotgan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traktorlar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o’rim-yig’im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xisob-kitob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takomillashtirishda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Vazirlar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Maxkamasi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2000-yil 2-noyabrda «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Qishloqni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shartlarida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xo’jaligi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taminlash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chora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tadbirlari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to’g’risidagi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qarorining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muxim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axamiyatga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xisoblanadi</a:t>
            </a:r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67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0922381-1245-4643-8DD7-B5783D919D74}" type="slidenum">
              <a:rPr lang="ru-RU" smtClean="0">
                <a:solidFill>
                  <a:srgbClr val="CC6600"/>
                </a:solidFill>
              </a:rPr>
              <a:pPr eaLnBrk="1" hangingPunct="1"/>
              <a:t>15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10243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Прямоугольник 2"/>
          <p:cNvSpPr>
            <a:spLocks noChangeArrowheads="1"/>
          </p:cNvSpPr>
          <p:nvPr/>
        </p:nvSpPr>
        <p:spPr bwMode="auto">
          <a:xfrm>
            <a:off x="527050" y="1052513"/>
            <a:ext cx="8437563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uz-Cyrl-UZ" sz="2400" b="1">
                <a:solidFill>
                  <a:srgbClr val="0000FF"/>
                </a:solidFill>
              </a:rPr>
              <a:t>Фермер хўжаликлари, машина-трактор парклари ва “Қишлоқхўжаликкимё” ташкилотлари қишлоқ хўжалиги техникасини лизингга олганида қуйидаги солиқ ва божхона</a:t>
            </a:r>
            <a:r>
              <a:rPr lang="uz-Cyrl-UZ" sz="2400" b="1">
                <a:solidFill>
                  <a:srgbClr val="0000FF"/>
                </a:solidFill>
                <a:ea typeface="Tahoma" pitchFamily="34" charset="0"/>
                <a:cs typeface="Arial" charset="0"/>
              </a:rPr>
              <a:t> имтиёзларига эга бўладилар:</a:t>
            </a:r>
            <a:endParaRPr lang="ru-RU" sz="2400" b="1">
              <a:solidFill>
                <a:srgbClr val="0000FF"/>
              </a:solidFill>
              <a:ea typeface="Tahoma" pitchFamily="34" charset="0"/>
              <a:cs typeface="Arial" charset="0"/>
            </a:endParaRPr>
          </a:p>
        </p:txBody>
      </p:sp>
      <p:grpSp>
        <p:nvGrpSpPr>
          <p:cNvPr id="10245" name="Группа 19"/>
          <p:cNvGrpSpPr>
            <a:grpSpLocks/>
          </p:cNvGrpSpPr>
          <p:nvPr/>
        </p:nvGrpSpPr>
        <p:grpSpPr bwMode="auto">
          <a:xfrm>
            <a:off x="1184275" y="3278188"/>
            <a:ext cx="7121525" cy="2014537"/>
            <a:chOff x="4005024" y="2278048"/>
            <a:chExt cx="7121689" cy="2015526"/>
          </a:xfrm>
        </p:grpSpPr>
        <p:sp>
          <p:nvSpPr>
            <p:cNvPr id="23" name="TextBox 22"/>
            <p:cNvSpPr txBox="1"/>
            <p:nvPr/>
          </p:nvSpPr>
          <p:spPr>
            <a:xfrm>
              <a:off x="4005024" y="3555025"/>
              <a:ext cx="1584361" cy="73854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Қўшимча қиймат солиғи тўловидан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005024" y="2278048"/>
              <a:ext cx="1584361" cy="954555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endParaRPr lang="uz-Cyrl-UZ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Лизинг </a:t>
              </a: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тўловлари</a:t>
              </a:r>
            </a:p>
            <a:p>
              <a:pPr algn="ctr">
                <a:defRPr/>
              </a:pP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5" name="Прямая со стрелкой 24"/>
            <p:cNvCxnSpPr/>
            <p:nvPr/>
          </p:nvCxnSpPr>
          <p:spPr>
            <a:xfrm>
              <a:off x="4792442" y="3232603"/>
              <a:ext cx="0" cy="32083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724327" y="3555025"/>
              <a:ext cx="1208115" cy="73854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Мулк </a:t>
              </a: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солиғи тўловидан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724327" y="2278048"/>
              <a:ext cx="1208115" cy="954555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Лизинг объекти лизинг даврида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8" name="Прямая со стрелкой 27"/>
            <p:cNvCxnSpPr/>
            <p:nvPr/>
          </p:nvCxnSpPr>
          <p:spPr>
            <a:xfrm>
              <a:off x="6322827" y="3234192"/>
              <a:ext cx="0" cy="3192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7095958" y="3555025"/>
              <a:ext cx="1868530" cy="73854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Тўланган лизинг фоизлари суммасига камаяди</a:t>
              </a:r>
              <a:endParaRPr lang="ru-RU" sz="7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095958" y="2278048"/>
              <a:ext cx="1868530" cy="954555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ea typeface="Tahoma" pitchFamily="34" charset="0"/>
                  <a:cs typeface="Arial" pitchFamily="34" charset="0"/>
                </a:rPr>
                <a:t>Лизинг </a:t>
              </a: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ea typeface="Tahoma" pitchFamily="34" charset="0"/>
                  <a:cs typeface="Arial" pitchFamily="34" charset="0"/>
                </a:rPr>
                <a:t>олувчининг солиқ ундириладиган даромад базаси 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9" name="Прямая со стрелкой 38"/>
            <p:cNvCxnSpPr/>
            <p:nvPr/>
          </p:nvCxnSpPr>
          <p:spPr>
            <a:xfrm>
              <a:off x="8027842" y="3234192"/>
              <a:ext cx="0" cy="3192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9258183" y="3555025"/>
              <a:ext cx="1868530" cy="73854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endParaRPr lang="uz-Cyrl-UZ" sz="7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Божхона </a:t>
              </a:r>
            </a:p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тўловидан</a:t>
              </a:r>
            </a:p>
            <a:p>
              <a:pPr algn="ctr">
                <a:defRPr/>
              </a:pPr>
              <a:endParaRPr lang="ru-RU" sz="7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258183" y="2278048"/>
              <a:ext cx="1868530" cy="954555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rgbClr val="00005C"/>
                  </a:solidFill>
                  <a:latin typeface="Arial" pitchFamily="34" charset="0"/>
                  <a:ea typeface="Tahoma" pitchFamily="34" charset="0"/>
                  <a:cs typeface="Arial" pitchFamily="34" charset="0"/>
                </a:rPr>
                <a:t>Лизингга бериш учун Ўзбекистонга олиб кирилаётган ускуналар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1" name="Прямая со стрелкой 30"/>
            <p:cNvCxnSpPr/>
            <p:nvPr/>
          </p:nvCxnSpPr>
          <p:spPr>
            <a:xfrm>
              <a:off x="10190066" y="3234192"/>
              <a:ext cx="0" cy="3192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834578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Прямая со стрелкой 39"/>
          <p:cNvCxnSpPr>
            <a:stCxn id="45" idx="2"/>
          </p:cNvCxnSpPr>
          <p:nvPr/>
        </p:nvCxnSpPr>
        <p:spPr bwMode="auto">
          <a:xfrm>
            <a:off x="7915275" y="3598863"/>
            <a:ext cx="3175" cy="1087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42" idx="2"/>
          </p:cNvCxnSpPr>
          <p:nvPr/>
        </p:nvCxnSpPr>
        <p:spPr bwMode="auto">
          <a:xfrm>
            <a:off x="5683250" y="3598863"/>
            <a:ext cx="3175" cy="1087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35" idx="2"/>
          </p:cNvCxnSpPr>
          <p:nvPr/>
        </p:nvCxnSpPr>
        <p:spPr bwMode="auto">
          <a:xfrm>
            <a:off x="3451225" y="3598863"/>
            <a:ext cx="1588" cy="1087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9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7367BF-65F1-4A6D-98F6-9A41D2C468D2}" type="slidenum">
              <a:rPr lang="ru-RU" smtClean="0">
                <a:solidFill>
                  <a:srgbClr val="CC6600"/>
                </a:solidFill>
              </a:rPr>
              <a:pPr eaLnBrk="1" hangingPunct="1"/>
              <a:t>16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11270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Прямоугольник 2"/>
          <p:cNvSpPr>
            <a:spLocks noChangeArrowheads="1"/>
          </p:cNvSpPr>
          <p:nvPr/>
        </p:nvSpPr>
        <p:spPr bwMode="auto">
          <a:xfrm>
            <a:off x="527050" y="715963"/>
            <a:ext cx="84375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uz-Cyrl-UZ" sz="2400" b="1">
                <a:solidFill>
                  <a:srgbClr val="0000FF"/>
                </a:solidFill>
              </a:rPr>
              <a:t>Лизинг жараёнида фермер хўжаликлари, машина-трактор парклари ва “Қишлоқхўжаликкимё” ташкилотларига кўрсатиладиган хизматлар</a:t>
            </a:r>
            <a:endParaRPr lang="ru-RU" sz="2400" b="1">
              <a:solidFill>
                <a:srgbClr val="0000FF"/>
              </a:solidFill>
              <a:ea typeface="Tahoma" pitchFamily="34" charset="0"/>
              <a:cs typeface="Arial" charset="0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214313" y="4714875"/>
            <a:ext cx="2006600" cy="18161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“Ўзқишлоқхўжалик-машлизинг” компанияси вилоят филиали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 bwMode="auto">
          <a:xfrm>
            <a:off x="179388" y="2520950"/>
            <a:ext cx="2078037" cy="10779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Лизинг соҳасига доир бепул консальтинг хизматлари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Прямая со стрелкой 24"/>
          <p:cNvCxnSpPr>
            <a:stCxn id="24" idx="2"/>
          </p:cNvCxnSpPr>
          <p:nvPr/>
        </p:nvCxnSpPr>
        <p:spPr bwMode="auto">
          <a:xfrm>
            <a:off x="1219200" y="3598863"/>
            <a:ext cx="1588" cy="1087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 bwMode="auto">
          <a:xfrm>
            <a:off x="477838" y="1989138"/>
            <a:ext cx="7827962" cy="368300"/>
          </a:xfrm>
          <a:prstGeom prst="rect">
            <a:avLst/>
          </a:prstGeom>
          <a:ln w="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b="1" spc="3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ХИЗМАТ ТУРЛАРИ</a:t>
            </a:r>
            <a:endParaRPr lang="ru-RU" b="1" spc="3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179388" y="4005263"/>
            <a:ext cx="8785225" cy="369887"/>
          </a:xfrm>
          <a:prstGeom prst="rect">
            <a:avLst/>
          </a:prstGeom>
          <a:ln w="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b="1" spc="3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ХИЗМАТНИ АМАЛГА ОШИРУВЧИ ТАШКИЛОТЛАР</a:t>
            </a:r>
            <a:endParaRPr lang="ru-RU" b="1" spc="3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 bwMode="auto">
          <a:xfrm>
            <a:off x="2411413" y="4687888"/>
            <a:ext cx="2078037" cy="1841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charset="0"/>
                <a:cs typeface="Arial" charset="0"/>
              </a:rPr>
              <a:t>“Ўзқишлоқхўжалик-машлизинг” компа-нияси томонидан “Жамғарма” ва тижорат банклари кредит маблағлари ҳисобидан</a:t>
            </a:r>
            <a:endParaRPr lang="ru-RU" sz="1600" dirty="0">
              <a:solidFill>
                <a:srgbClr val="00005C"/>
              </a:solidFill>
              <a:latin typeface="Arial" charset="0"/>
              <a:cs typeface="Arial" charset="0"/>
            </a:endParaRPr>
          </a:p>
        </p:txBody>
      </p:sp>
      <p:sp>
        <p:nvSpPr>
          <p:cNvPr id="35" name="TextBox 34"/>
          <p:cNvSpPr txBox="1"/>
          <p:nvPr/>
        </p:nvSpPr>
        <p:spPr bwMode="auto">
          <a:xfrm>
            <a:off x="2411413" y="2520950"/>
            <a:ext cx="2078037" cy="10779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Лизинг операцияларини молиялаштириш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 bwMode="auto">
          <a:xfrm>
            <a:off x="4643438" y="4687888"/>
            <a:ext cx="2079625" cy="18161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charset="0"/>
                <a:cs typeface="Arial" charset="0"/>
              </a:rPr>
              <a:t>“Ўзқишлоқхўжалик-машлизинг” компанияси вилоят филиали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charset="0"/>
              <a:cs typeface="Arial" charset="0"/>
            </a:endParaRPr>
          </a:p>
        </p:txBody>
      </p:sp>
      <p:sp>
        <p:nvSpPr>
          <p:cNvPr id="42" name="TextBox 41"/>
          <p:cNvSpPr txBox="1"/>
          <p:nvPr/>
        </p:nvSpPr>
        <p:spPr bwMode="auto">
          <a:xfrm>
            <a:off x="4643438" y="2520950"/>
            <a:ext cx="2079625" cy="10779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Қишлоқ хўжалик техникаларини лизингга расмий-лаштириб бериш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 bwMode="auto">
          <a:xfrm>
            <a:off x="6875463" y="4687888"/>
            <a:ext cx="2079625" cy="18161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Республикадаги етакчи суғурта компаниялари</a:t>
            </a:r>
          </a:p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 bwMode="auto">
          <a:xfrm>
            <a:off x="6875463" y="2520950"/>
            <a:ext cx="2079625" cy="10779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Қишлоқ хўжалик техникаларини суғурталаш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03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 bwMode="auto">
          <a:xfrm>
            <a:off x="3314700" y="4986338"/>
            <a:ext cx="1863725" cy="13223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Техника ишлаб чиқарувчи завод-лар ва уларнинг жойлардаги сер-вис марказлари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 bwMode="auto">
          <a:xfrm>
            <a:off x="5318125" y="4986338"/>
            <a:ext cx="1584325" cy="13525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en-US" sz="1600">
              <a:solidFill>
                <a:srgbClr val="00005C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uz-Cyrl-UZ" sz="1600">
                <a:solidFill>
                  <a:srgbClr val="00005C"/>
                </a:solidFill>
                <a:latin typeface="Arial" charset="0"/>
                <a:cs typeface="Arial" charset="0"/>
              </a:rPr>
              <a:t>“Ўздавтехна-зорат” инспекцияси</a:t>
            </a:r>
            <a:endParaRPr lang="en-US" sz="1600">
              <a:solidFill>
                <a:srgbClr val="00005C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uz-Cyrl-UZ" sz="1600">
                <a:solidFill>
                  <a:srgbClr val="00005C"/>
                </a:solidFill>
                <a:latin typeface="Arial" charset="0"/>
                <a:cs typeface="Arial" charset="0"/>
              </a:rPr>
              <a:t> </a:t>
            </a:r>
            <a:endParaRPr lang="ru-RU" sz="1600">
              <a:solidFill>
                <a:srgbClr val="00005C"/>
              </a:solidFill>
              <a:latin typeface="Arial" charset="0"/>
              <a:cs typeface="Arial" charset="0"/>
            </a:endParaRPr>
          </a:p>
        </p:txBody>
      </p:sp>
      <p:sp>
        <p:nvSpPr>
          <p:cNvPr id="37" name="TextBox 36"/>
          <p:cNvSpPr txBox="1"/>
          <p:nvPr/>
        </p:nvSpPr>
        <p:spPr bwMode="auto">
          <a:xfrm>
            <a:off x="7061200" y="4986338"/>
            <a:ext cx="1941513" cy="13223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“Узкейссервис” МЧЖ, “УзКЛААСсервис” ва бошқа сервис ташкилотлар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 bwMode="auto">
          <a:xfrm>
            <a:off x="1797050" y="4986338"/>
            <a:ext cx="1373188" cy="13223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ОАЖ </a:t>
            </a:r>
          </a:p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“Тошкент трактор заводи”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 bwMode="auto">
          <a:xfrm rot="16200000" flipH="1">
            <a:off x="3686175" y="4386263"/>
            <a:ext cx="10572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32" idx="2"/>
            <a:endCxn id="31" idx="0"/>
          </p:cNvCxnSpPr>
          <p:nvPr/>
        </p:nvCxnSpPr>
        <p:spPr bwMode="auto">
          <a:xfrm>
            <a:off x="6110288" y="3857625"/>
            <a:ext cx="0" cy="1109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38" idx="2"/>
            <a:endCxn id="37" idx="0"/>
          </p:cNvCxnSpPr>
          <p:nvPr/>
        </p:nvCxnSpPr>
        <p:spPr bwMode="auto">
          <a:xfrm>
            <a:off x="8031163" y="3844925"/>
            <a:ext cx="0" cy="1141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6" idx="2"/>
            <a:endCxn id="22" idx="0"/>
          </p:cNvCxnSpPr>
          <p:nvPr/>
        </p:nvCxnSpPr>
        <p:spPr bwMode="auto">
          <a:xfrm rot="5400000">
            <a:off x="1942306" y="4387057"/>
            <a:ext cx="1141413" cy="57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8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55013" y="6396038"/>
            <a:ext cx="579437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337236C-E0AE-4176-8096-E07D75259318}" type="slidenum">
              <a:rPr lang="ru-RU" smtClean="0">
                <a:solidFill>
                  <a:srgbClr val="CC6600"/>
                </a:solidFill>
              </a:rPr>
              <a:pPr eaLnBrk="1" hangingPunct="1"/>
              <a:t>17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12299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0" name="Прямоугольник 2"/>
          <p:cNvSpPr>
            <a:spLocks noChangeArrowheads="1"/>
          </p:cNvSpPr>
          <p:nvPr/>
        </p:nvSpPr>
        <p:spPr bwMode="auto">
          <a:xfrm>
            <a:off x="527050" y="715963"/>
            <a:ext cx="84375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uz-Cyrl-UZ" sz="2400" b="1">
                <a:solidFill>
                  <a:srgbClr val="0000FF"/>
                </a:solidFill>
              </a:rPr>
              <a:t>Лизинг жараёнида фермер хўжаликлари, машина-трактор парклари ва “Қишлоқхўжаликкимё” ташкилотларига кўрсатиладиган хизматлар</a:t>
            </a:r>
            <a:endParaRPr lang="ru-RU" sz="2400" b="1">
              <a:solidFill>
                <a:srgbClr val="0000FF"/>
              </a:solidFill>
              <a:ea typeface="Tahoma" pitchFamily="34" charset="0"/>
              <a:cs typeface="Arial" charset="0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146050" y="4986338"/>
            <a:ext cx="1511300" cy="13223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Кафиллик таъминотини берувчи корхона ва ташкилотлар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 bwMode="auto">
          <a:xfrm>
            <a:off x="146050" y="2520950"/>
            <a:ext cx="1511300" cy="13239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uz-Cyrl-UZ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Лизинг учун таъминлаш берилиши</a:t>
            </a:r>
          </a:p>
          <a:p>
            <a:pPr algn="ctr">
              <a:defRPr/>
            </a:pP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Прямая со стрелкой 24"/>
          <p:cNvCxnSpPr>
            <a:stCxn id="24" idx="2"/>
            <a:endCxn id="23" idx="0"/>
          </p:cNvCxnSpPr>
          <p:nvPr/>
        </p:nvCxnSpPr>
        <p:spPr bwMode="auto">
          <a:xfrm>
            <a:off x="901700" y="3844925"/>
            <a:ext cx="0" cy="1141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 bwMode="auto">
          <a:xfrm>
            <a:off x="477838" y="1989138"/>
            <a:ext cx="7827962" cy="368300"/>
          </a:xfrm>
          <a:prstGeom prst="rect">
            <a:avLst/>
          </a:prstGeom>
          <a:ln w="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b="1" spc="3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ХИЗМАТ ТУРЛАРИ</a:t>
            </a:r>
            <a:endParaRPr lang="ru-RU" b="1" spc="3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146050" y="4211638"/>
            <a:ext cx="8856663" cy="369887"/>
          </a:xfrm>
          <a:prstGeom prst="rect">
            <a:avLst/>
          </a:prstGeom>
          <a:ln w="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b="1" spc="3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ХИЗМАТНИ АМАЛГА ОШИРУВЧИ ТАШКИЛОТЛАР</a:t>
            </a:r>
            <a:endParaRPr lang="ru-RU" b="1" spc="3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1797050" y="2520950"/>
            <a:ext cx="1489075" cy="13239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charset="0"/>
                <a:cs typeface="Arial" charset="0"/>
              </a:rPr>
              <a:t>ТТЗ русумли тракторлар-ни жойлар-га етказиб бериш</a:t>
            </a:r>
            <a:endParaRPr lang="ru-RU" sz="1600" dirty="0">
              <a:solidFill>
                <a:srgbClr val="00005C"/>
              </a:solidFill>
              <a:latin typeface="Arial" charset="0"/>
              <a:cs typeface="Arial" charset="0"/>
            </a:endParaRPr>
          </a:p>
        </p:txBody>
      </p:sp>
      <p:sp>
        <p:nvSpPr>
          <p:cNvPr id="29" name="TextBox 28"/>
          <p:cNvSpPr txBox="1"/>
          <p:nvPr/>
        </p:nvSpPr>
        <p:spPr bwMode="auto">
          <a:xfrm>
            <a:off x="3429000" y="2520950"/>
            <a:ext cx="1749425" cy="13366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Кафолат муддатида лизинг объект-ларини бепул таъмирлаш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 bwMode="auto">
          <a:xfrm>
            <a:off x="5318125" y="2520950"/>
            <a:ext cx="1584325" cy="13239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Лизинг объектини давлат рўйхатига олиш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 bwMode="auto">
          <a:xfrm>
            <a:off x="7061200" y="2520950"/>
            <a:ext cx="1941513" cy="13239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16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Лизинг объектига кафолат мудда-тидан кейинги даврда сервис хизмати кўрсатиш</a:t>
            </a:r>
            <a:endParaRPr lang="ru-RU" sz="1600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5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1337</Words>
  <Application>Microsoft Office PowerPoint</Application>
  <PresentationFormat>Экран (4:3)</PresentationFormat>
  <Paragraphs>106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11-Mavzu. Qishloq xo’jaligiga xizmat ko’rsatishda servis va lizing xizmatlarini tashkil etish </vt:lpstr>
      <vt:lpstr>Bozor infratuzilmasi</vt:lpstr>
      <vt:lpstr>Infratuzilmaning maqsadi-</vt:lpstr>
      <vt:lpstr>O’z maqsadlarini amalga oshirish uchun infratuzilma quyidagi masalalarni yechadi: </vt:lpstr>
      <vt:lpstr>Lizing xizmatini amalga oshirish tizimi. Lizing xizmatini mohiyati,turlari va o’ziga xos xususiyatlari. </vt:lpstr>
      <vt:lpstr>Qishloq xo’jaligida iqtisodiy islohatlarning amalga oshirilishi, turli shakldagi  mulkchilik subyektlarining faoliyat ko’rsatishi xamda ularning maydalashuvi texnika, texnologiya va boshqa turdagi mexnat vositalari bilan ularni ta’minlash xamda investisiya jara¸nlarini moliyalashtirish manbalarini izlab topish kabi muammolarni keltirib chiqarmoqda. Qayd etilgan muammolarni xal qilishning bir nechta yo’nalishlari mavjud bo’lib, ulardan biri lizing xizmati  xisoblanadi. </vt:lpstr>
      <vt:lpstr>Xalqaro amaliyotda lizing munosabatlarini amalga oshirish muddatlaridan kelib chiqqan xolda u, quyidagi turlarga bo’linadi: </vt:lpstr>
      <vt:lpstr>Tijoratda amalga oshiriladigan lizing operasiyalarining turlari ko’p bo’lishiga qaramasdan ular, moxiyatiga ko’ra asosan ikki turga bo’linadi, </vt:lpstr>
      <vt:lpstr>Презентация PowerPoint</vt:lpstr>
      <vt:lpstr>Moxiyatiga ko’ra amalga oshiriladigan moliyaviy lizing turi o’ziga xos xususiyatlarga ega bo’lib, ular quyidagilardan iborat:</vt:lpstr>
      <vt:lpstr>Презентация PowerPoint</vt:lpstr>
      <vt:lpstr>Shuningdek lizing operasiyalari amalga oshirilayotgan bozor sektoriga qarab quyidagilarga bo’linadi: </vt:lpstr>
      <vt:lpstr>Lizing bitimida odatda bir nechta subyekt ishtirok etib, ular quyidagilardan iborat: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20-Mavzu. Qishloq xo’jaligiga xizmat ko’rsatishda servis va lizing xizmatlarini tashkil etish </dc:title>
  <dc:creator>Зулайхо</dc:creator>
  <cp:lastModifiedBy>User</cp:lastModifiedBy>
  <cp:revision>12</cp:revision>
  <dcterms:created xsi:type="dcterms:W3CDTF">2016-07-08T15:47:44Z</dcterms:created>
  <dcterms:modified xsi:type="dcterms:W3CDTF">2018-11-14T09:31:42Z</dcterms:modified>
</cp:coreProperties>
</file>