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theme/theme4.xml" ContentType="application/vnd.openxmlformats-officedocument.theme+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theme/theme5.xml" ContentType="application/vnd.openxmlformats-officedocument.theme+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theme/theme6.xml" ContentType="application/vnd.openxmlformats-officedocument.theme+xml"/>
  <Override PartName="/ppt/slideLayouts/slideLayout77.xml" ContentType="application/vnd.openxmlformats-officedocument.presentationml.slideLayout+xml"/>
  <Override PartName="/ppt/slideLayouts/slideLayout78.xml" ContentType="application/vnd.openxmlformats-officedocument.presentationml.slideLayout+xml"/>
  <Override PartName="/ppt/slideLayouts/slideLayout79.xml" ContentType="application/vnd.openxmlformats-officedocument.presentationml.slideLayout+xml"/>
  <Override PartName="/ppt/slideLayouts/slideLayout80.xml" ContentType="application/vnd.openxmlformats-officedocument.presentationml.slideLayout+xml"/>
  <Override PartName="/ppt/slideLayouts/slideLayout81.xml" ContentType="application/vnd.openxmlformats-officedocument.presentationml.slideLayout+xml"/>
  <Override PartName="/ppt/slideLayouts/slideLayout82.xml" ContentType="application/vnd.openxmlformats-officedocument.presentationml.slideLayout+xml"/>
  <Override PartName="/ppt/slideLayouts/slideLayout83.xml" ContentType="application/vnd.openxmlformats-officedocument.presentationml.slideLayout+xml"/>
  <Override PartName="/ppt/slideLayouts/slideLayout84.xml" ContentType="application/vnd.openxmlformats-officedocument.presentationml.slideLayout+xml"/>
  <Override PartName="/ppt/slideLayouts/slideLayout85.xml" ContentType="application/vnd.openxmlformats-officedocument.presentationml.slideLayout+xml"/>
  <Override PartName="/ppt/slideLayouts/slideLayout86.xml" ContentType="application/vnd.openxmlformats-officedocument.presentationml.slideLayout+xml"/>
  <Override PartName="/ppt/slideLayouts/slideLayout87.xml" ContentType="application/vnd.openxmlformats-officedocument.presentationml.slideLayout+xml"/>
  <Override PartName="/ppt/slideLayouts/slideLayout88.xml" ContentType="application/vnd.openxmlformats-officedocument.presentationml.slideLayout+xml"/>
  <Override PartName="/ppt/slideLayouts/slideLayout89.xml" ContentType="application/vnd.openxmlformats-officedocument.presentationml.slideLayout+xml"/>
  <Override PartName="/ppt/slideLayouts/slideLayout90.xml" ContentType="application/vnd.openxmlformats-officedocument.presentationml.slideLayout+xml"/>
  <Override PartName="/ppt/slideLayouts/slideLayout91.xml" ContentType="application/vnd.openxmlformats-officedocument.presentationml.slideLayout+xml"/>
  <Override PartName="/ppt/slideLayouts/slideLayout92.xml" ContentType="application/vnd.openxmlformats-officedocument.presentationml.slideLayout+xml"/>
  <Override PartName="/ppt/theme/theme7.xml" ContentType="application/vnd.openxmlformats-officedocument.theme+xml"/>
  <Override PartName="/ppt/theme/theme8.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51" r:id="rId1"/>
    <p:sldMasterId id="2147483747" r:id="rId2"/>
    <p:sldMasterId id="2147483783" r:id="rId3"/>
    <p:sldMasterId id="2147483795" r:id="rId4"/>
    <p:sldMasterId id="2147483807" r:id="rId5"/>
    <p:sldMasterId id="2147483824" r:id="rId6"/>
    <p:sldMasterId id="2147483853" r:id="rId7"/>
  </p:sldMasterIdLst>
  <p:notesMasterIdLst>
    <p:notesMasterId r:id="rId24"/>
  </p:notesMasterIdLst>
  <p:sldIdLst>
    <p:sldId id="328" r:id="rId8"/>
    <p:sldId id="329" r:id="rId9"/>
    <p:sldId id="330" r:id="rId10"/>
    <p:sldId id="332" r:id="rId11"/>
    <p:sldId id="359" r:id="rId12"/>
    <p:sldId id="360" r:id="rId13"/>
    <p:sldId id="361" r:id="rId14"/>
    <p:sldId id="362" r:id="rId15"/>
    <p:sldId id="338" r:id="rId16"/>
    <p:sldId id="363" r:id="rId17"/>
    <p:sldId id="339" r:id="rId18"/>
    <p:sldId id="364" r:id="rId19"/>
    <p:sldId id="367" r:id="rId20"/>
    <p:sldId id="368" r:id="rId21"/>
    <p:sldId id="366" r:id="rId22"/>
    <p:sldId id="266" r:id="rId23"/>
  </p:sldIdLst>
  <p:sldSz cx="9144000" cy="6858000" type="screen4x3"/>
  <p:notesSz cx="6858000" cy="9144000"/>
  <p:custDataLst>
    <p:tags r:id="rId25"/>
  </p:custDataLst>
  <p:defaultTextStyle>
    <a:defPPr>
      <a:defRPr lang="ru-RU"/>
    </a:defPPr>
    <a:lvl1pPr algn="l" rtl="0" fontAlgn="base">
      <a:spcBef>
        <a:spcPct val="0"/>
      </a:spcBef>
      <a:spcAft>
        <a:spcPct val="0"/>
      </a:spcAft>
      <a:defRPr kern="1200">
        <a:solidFill>
          <a:schemeClr val="tx1"/>
        </a:solidFill>
        <a:latin typeface="Verdana" pitchFamily="34" charset="0"/>
        <a:ea typeface="+mn-ea"/>
        <a:cs typeface="+mn-cs"/>
      </a:defRPr>
    </a:lvl1pPr>
    <a:lvl2pPr marL="457200" algn="l" rtl="0" fontAlgn="base">
      <a:spcBef>
        <a:spcPct val="0"/>
      </a:spcBef>
      <a:spcAft>
        <a:spcPct val="0"/>
      </a:spcAft>
      <a:defRPr kern="1200">
        <a:solidFill>
          <a:schemeClr val="tx1"/>
        </a:solidFill>
        <a:latin typeface="Verdana" pitchFamily="34" charset="0"/>
        <a:ea typeface="+mn-ea"/>
        <a:cs typeface="+mn-cs"/>
      </a:defRPr>
    </a:lvl2pPr>
    <a:lvl3pPr marL="914400" algn="l" rtl="0" fontAlgn="base">
      <a:spcBef>
        <a:spcPct val="0"/>
      </a:spcBef>
      <a:spcAft>
        <a:spcPct val="0"/>
      </a:spcAft>
      <a:defRPr kern="1200">
        <a:solidFill>
          <a:schemeClr val="tx1"/>
        </a:solidFill>
        <a:latin typeface="Verdana" pitchFamily="34" charset="0"/>
        <a:ea typeface="+mn-ea"/>
        <a:cs typeface="+mn-cs"/>
      </a:defRPr>
    </a:lvl3pPr>
    <a:lvl4pPr marL="1371600" algn="l" rtl="0" fontAlgn="base">
      <a:spcBef>
        <a:spcPct val="0"/>
      </a:spcBef>
      <a:spcAft>
        <a:spcPct val="0"/>
      </a:spcAft>
      <a:defRPr kern="1200">
        <a:solidFill>
          <a:schemeClr val="tx1"/>
        </a:solidFill>
        <a:latin typeface="Verdana" pitchFamily="34" charset="0"/>
        <a:ea typeface="+mn-ea"/>
        <a:cs typeface="+mn-cs"/>
      </a:defRPr>
    </a:lvl4pPr>
    <a:lvl5pPr marL="1828800" algn="l" rtl="0" fontAlgn="base">
      <a:spcBef>
        <a:spcPct val="0"/>
      </a:spcBef>
      <a:spcAft>
        <a:spcPct val="0"/>
      </a:spcAft>
      <a:defRPr kern="1200">
        <a:solidFill>
          <a:schemeClr val="tx1"/>
        </a:solidFill>
        <a:latin typeface="Verdana" pitchFamily="34" charset="0"/>
        <a:ea typeface="+mn-ea"/>
        <a:cs typeface="+mn-cs"/>
      </a:defRPr>
    </a:lvl5pPr>
    <a:lvl6pPr marL="2286000" algn="l" defTabSz="914400" rtl="0" eaLnBrk="1" latinLnBrk="0" hangingPunct="1">
      <a:defRPr kern="1200">
        <a:solidFill>
          <a:schemeClr val="tx1"/>
        </a:solidFill>
        <a:latin typeface="Verdana" pitchFamily="34" charset="0"/>
        <a:ea typeface="+mn-ea"/>
        <a:cs typeface="+mn-cs"/>
      </a:defRPr>
    </a:lvl6pPr>
    <a:lvl7pPr marL="2743200" algn="l" defTabSz="914400" rtl="0" eaLnBrk="1" latinLnBrk="0" hangingPunct="1">
      <a:defRPr kern="1200">
        <a:solidFill>
          <a:schemeClr val="tx1"/>
        </a:solidFill>
        <a:latin typeface="Verdana" pitchFamily="34" charset="0"/>
        <a:ea typeface="+mn-ea"/>
        <a:cs typeface="+mn-cs"/>
      </a:defRPr>
    </a:lvl7pPr>
    <a:lvl8pPr marL="3200400" algn="l" defTabSz="914400" rtl="0" eaLnBrk="1" latinLnBrk="0" hangingPunct="1">
      <a:defRPr kern="1200">
        <a:solidFill>
          <a:schemeClr val="tx1"/>
        </a:solidFill>
        <a:latin typeface="Verdana" pitchFamily="34" charset="0"/>
        <a:ea typeface="+mn-ea"/>
        <a:cs typeface="+mn-cs"/>
      </a:defRPr>
    </a:lvl8pPr>
    <a:lvl9pPr marL="3657600" algn="l" defTabSz="914400" rtl="0" eaLnBrk="1" latinLnBrk="0" hangingPunct="1">
      <a:defRPr kern="1200">
        <a:solidFill>
          <a:schemeClr val="tx1"/>
        </a:solidFill>
        <a:latin typeface="Verdana" pitchFamily="34"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FF"/>
    <a:srgbClr val="006600"/>
    <a:srgbClr val="7A0000"/>
    <a:srgbClr val="9933FF"/>
    <a:srgbClr val="00808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E269D01E-BC32-4049-B463-5C60D7B0CCD2}" styleName="Стиль из темы 2 - акцент 4">
    <a:tblBg>
      <a:fillRef idx="3">
        <a:schemeClr val="accent4"/>
      </a:fillRef>
      <a:effectRef idx="3">
        <a:schemeClr val="accent4"/>
      </a:effectRef>
    </a:tblBg>
    <a:wholeTbl>
      <a:tcTxStyle>
        <a:fontRef idx="minor">
          <a:scrgbClr r="0" g="0" b="0"/>
        </a:fontRef>
        <a:schemeClr val="lt1"/>
      </a:tcTxStyle>
      <a:tcStyle>
        <a:tcBdr>
          <a:left>
            <a:lnRef idx="1">
              <a:schemeClr val="accent4">
                <a:tint val="50000"/>
              </a:schemeClr>
            </a:lnRef>
          </a:left>
          <a:right>
            <a:lnRef idx="1">
              <a:schemeClr val="accent4">
                <a:tint val="50000"/>
              </a:schemeClr>
            </a:lnRef>
          </a:right>
          <a:top>
            <a:lnRef idx="1">
              <a:schemeClr val="accent4">
                <a:tint val="50000"/>
              </a:schemeClr>
            </a:lnRef>
          </a:top>
          <a:bottom>
            <a:lnRef idx="1">
              <a:schemeClr val="accent4">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ED083AE6-46FA-4A59-8FB0-9F97EB10719F}" styleName="Светлый стиль 3 — акцент 4">
    <a:wholeTbl>
      <a:tcTxStyle>
        <a:fontRef idx="minor">
          <a:scrgbClr r="0" g="0" b="0"/>
        </a:fontRef>
        <a:schemeClr val="tx1"/>
      </a:tcTxStyle>
      <a:tcStyle>
        <a:tcBdr>
          <a:left>
            <a:ln w="12700" cmpd="sng">
              <a:solidFill>
                <a:schemeClr val="accent4"/>
              </a:solidFill>
            </a:ln>
          </a:left>
          <a:right>
            <a:ln w="12700" cmpd="sng">
              <a:solidFill>
                <a:schemeClr val="accent4"/>
              </a:solidFill>
            </a:ln>
          </a:right>
          <a:top>
            <a:ln w="12700" cmpd="sng">
              <a:solidFill>
                <a:schemeClr val="accent4"/>
              </a:solidFill>
            </a:ln>
          </a:top>
          <a:bottom>
            <a:ln w="12700" cmpd="sng">
              <a:solidFill>
                <a:schemeClr val="accent4"/>
              </a:solidFill>
            </a:ln>
          </a:bottom>
          <a:insideH>
            <a:ln w="12700" cmpd="sng">
              <a:solidFill>
                <a:schemeClr val="accent4"/>
              </a:solidFill>
            </a:ln>
          </a:insideH>
          <a:insideV>
            <a:ln w="12700" cmpd="sng">
              <a:solidFill>
                <a:schemeClr val="accent4"/>
              </a:solidFill>
            </a:ln>
          </a:insideV>
        </a:tcBdr>
        <a:fill>
          <a:noFill/>
        </a:fill>
      </a:tcStyle>
    </a:wholeTbl>
    <a:band1H>
      <a:tcStyle>
        <a:tcBdr/>
        <a:fill>
          <a:solidFill>
            <a:schemeClr val="accent4">
              <a:alpha val="20000"/>
            </a:schemeClr>
          </a:solidFill>
        </a:fill>
      </a:tcStyle>
    </a:band1H>
    <a:band1V>
      <a:tcStyle>
        <a:tcBdr/>
        <a:fill>
          <a:solidFill>
            <a:schemeClr val="accent4">
              <a:alpha val="20000"/>
            </a:schemeClr>
          </a:solidFill>
        </a:fill>
      </a:tcStyle>
    </a:band1V>
    <a:lastCol>
      <a:tcTxStyle b="on"/>
      <a:tcStyle>
        <a:tcBdr/>
      </a:tcStyle>
    </a:lastCol>
    <a:firstCol>
      <a:tcTxStyle b="on"/>
      <a:tcStyle>
        <a:tcBdr/>
      </a:tcStyle>
    </a:firstCol>
    <a:lastRow>
      <a:tcTxStyle b="on"/>
      <a:tcStyle>
        <a:tcBdr>
          <a:top>
            <a:ln w="50800" cmpd="dbl">
              <a:solidFill>
                <a:schemeClr val="accent4"/>
              </a:solidFill>
            </a:ln>
          </a:top>
        </a:tcBdr>
        <a:fill>
          <a:noFill/>
        </a:fill>
      </a:tcStyle>
    </a:lastRow>
    <a:firstRow>
      <a:tcTxStyle b="on"/>
      <a:tcStyle>
        <a:tcBdr>
          <a:bottom>
            <a:ln w="25400" cmpd="sng">
              <a:solidFill>
                <a:schemeClr val="accent4"/>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p:cViewPr varScale="1">
        <p:scale>
          <a:sx n="71" d="100"/>
          <a:sy n="71" d="100"/>
        </p:scale>
        <p:origin x="1284" y="60"/>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1.xml"/><Relationship Id="rId13" Type="http://schemas.openxmlformats.org/officeDocument/2006/relationships/slide" Target="slides/slide6.xml"/><Relationship Id="rId18" Type="http://schemas.openxmlformats.org/officeDocument/2006/relationships/slide" Target="slides/slide11.xml"/><Relationship Id="rId26" Type="http://schemas.openxmlformats.org/officeDocument/2006/relationships/presProps" Target="presProps.xml"/><Relationship Id="rId3" Type="http://schemas.openxmlformats.org/officeDocument/2006/relationships/slideMaster" Target="slideMasters/slideMaster3.xml"/><Relationship Id="rId21" Type="http://schemas.openxmlformats.org/officeDocument/2006/relationships/slide" Target="slides/slide14.xml"/><Relationship Id="rId7" Type="http://schemas.openxmlformats.org/officeDocument/2006/relationships/slideMaster" Target="slideMasters/slideMaster7.xml"/><Relationship Id="rId12" Type="http://schemas.openxmlformats.org/officeDocument/2006/relationships/slide" Target="slides/slide5.xml"/><Relationship Id="rId17" Type="http://schemas.openxmlformats.org/officeDocument/2006/relationships/slide" Target="slides/slide10.xml"/><Relationship Id="rId25" Type="http://schemas.openxmlformats.org/officeDocument/2006/relationships/tags" Target="tags/tag1.xml"/><Relationship Id="rId2" Type="http://schemas.openxmlformats.org/officeDocument/2006/relationships/slideMaster" Target="slideMasters/slideMaster2.xml"/><Relationship Id="rId16" Type="http://schemas.openxmlformats.org/officeDocument/2006/relationships/slide" Target="slides/slide9.xml"/><Relationship Id="rId20" Type="http://schemas.openxmlformats.org/officeDocument/2006/relationships/slide" Target="slides/slide13.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Master" Target="slideMasters/slideMaster6.xml"/><Relationship Id="rId11" Type="http://schemas.openxmlformats.org/officeDocument/2006/relationships/slide" Target="slides/slide4.xml"/><Relationship Id="rId24" Type="http://schemas.openxmlformats.org/officeDocument/2006/relationships/notesMaster" Target="notesMasters/notesMaster1.xml"/><Relationship Id="rId5" Type="http://schemas.openxmlformats.org/officeDocument/2006/relationships/slideMaster" Target="slideMasters/slideMaster5.xml"/><Relationship Id="rId15" Type="http://schemas.openxmlformats.org/officeDocument/2006/relationships/slide" Target="slides/slide8.xml"/><Relationship Id="rId23" Type="http://schemas.openxmlformats.org/officeDocument/2006/relationships/slide" Target="slides/slide16.xml"/><Relationship Id="rId28" Type="http://schemas.openxmlformats.org/officeDocument/2006/relationships/theme" Target="theme/theme1.xml"/><Relationship Id="rId10" Type="http://schemas.openxmlformats.org/officeDocument/2006/relationships/slide" Target="slides/slide3.xml"/><Relationship Id="rId19" Type="http://schemas.openxmlformats.org/officeDocument/2006/relationships/slide" Target="slides/slide12.xml"/><Relationship Id="rId4" Type="http://schemas.openxmlformats.org/officeDocument/2006/relationships/slideMaster" Target="slideMasters/slideMaster4.xml"/><Relationship Id="rId9" Type="http://schemas.openxmlformats.org/officeDocument/2006/relationships/slide" Target="slides/slide2.xml"/><Relationship Id="rId14" Type="http://schemas.openxmlformats.org/officeDocument/2006/relationships/slide" Target="slides/slide7.xml"/><Relationship Id="rId22" Type="http://schemas.openxmlformats.org/officeDocument/2006/relationships/slide" Target="slides/slide15.xml"/><Relationship Id="rId27"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8.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72947A4-B8CB-4EB9-A4DB-AB71C16E53A9}" type="datetimeFigureOut">
              <a:rPr lang="ru-RU" smtClean="0"/>
              <a:pPr/>
              <a:t>11.10.2018</a:t>
            </a:fld>
            <a:endParaRPr lang="ru-RU"/>
          </a:p>
        </p:txBody>
      </p:sp>
      <p:sp>
        <p:nvSpPr>
          <p:cNvPr id="4" name="Образ слайда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ru-RU"/>
          </a:p>
        </p:txBody>
      </p:sp>
      <p:sp>
        <p:nvSpPr>
          <p:cNvPr id="5" name="Заметки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6" name="Нижний колонтитул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ru-RU"/>
          </a:p>
        </p:txBody>
      </p:sp>
      <p:sp>
        <p:nvSpPr>
          <p:cNvPr id="7" name="Номер слайда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3F43BEE-9360-440F-AA93-6B245EB58975}" type="slidenum">
              <a:rPr lang="ru-RU" smtClean="0"/>
              <a:pPr/>
              <a:t>‹#›</a:t>
            </a:fld>
            <a:endParaRPr lang="ru-RU"/>
          </a:p>
        </p:txBody>
      </p:sp>
    </p:spTree>
    <p:extLst>
      <p:ext uri="{BB962C8B-B14F-4D97-AF65-F5344CB8AC3E}">
        <p14:creationId xmlns:p14="http://schemas.microsoft.com/office/powerpoint/2010/main" val="352238901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endParaRPr lang="ru-RU"/>
          </a:p>
        </p:txBody>
      </p:sp>
      <p:sp>
        <p:nvSpPr>
          <p:cNvPr id="4" name="Номер слайда 3"/>
          <p:cNvSpPr>
            <a:spLocks noGrp="1"/>
          </p:cNvSpPr>
          <p:nvPr>
            <p:ph type="sldNum" sz="quarter" idx="10"/>
          </p:nvPr>
        </p:nvSpPr>
        <p:spPr/>
        <p:txBody>
          <a:bodyPr/>
          <a:lstStyle/>
          <a:p>
            <a:fld id="{9D80B4B6-250C-4908-8DCD-ABF30AFBFC1C}" type="slidenum">
              <a:rPr lang="ru-RU" smtClean="0"/>
              <a:pPr/>
              <a:t>8</a:t>
            </a:fld>
            <a:endParaRPr lang="ru-RU"/>
          </a:p>
        </p:txBody>
      </p:sp>
    </p:spTree>
    <p:extLst>
      <p:ext uri="{BB962C8B-B14F-4D97-AF65-F5344CB8AC3E}">
        <p14:creationId xmlns:p14="http://schemas.microsoft.com/office/powerpoint/2010/main" val="192583044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8.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9.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0.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1.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2.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3.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4.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5.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6.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8.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9.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90.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91.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92.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grpSp>
        <p:nvGrpSpPr>
          <p:cNvPr id="4" name="Group 49"/>
          <p:cNvGrpSpPr>
            <a:grpSpLocks/>
          </p:cNvGrpSpPr>
          <p:nvPr/>
        </p:nvGrpSpPr>
        <p:grpSpPr bwMode="auto">
          <a:xfrm>
            <a:off x="0" y="0"/>
            <a:ext cx="8805863" cy="6858000"/>
            <a:chOff x="0" y="0"/>
            <a:chExt cx="5547" cy="4320"/>
          </a:xfrm>
        </p:grpSpPr>
        <p:grpSp>
          <p:nvGrpSpPr>
            <p:cNvPr id="5" name="Group 3"/>
            <p:cNvGrpSpPr>
              <a:grpSpLocks/>
            </p:cNvGrpSpPr>
            <p:nvPr userDrawn="1"/>
          </p:nvGrpSpPr>
          <p:grpSpPr bwMode="auto">
            <a:xfrm rot="-215207">
              <a:off x="3690" y="230"/>
              <a:ext cx="1858" cy="3629"/>
              <a:chOff x="3008" y="774"/>
              <a:chExt cx="1858" cy="3629"/>
            </a:xfrm>
          </p:grpSpPr>
          <p:sp>
            <p:nvSpPr>
              <p:cNvPr id="39" name="Freeform 4"/>
              <p:cNvSpPr>
                <a:spLocks/>
              </p:cNvSpPr>
              <p:nvPr userDrawn="1"/>
            </p:nvSpPr>
            <p:spPr bwMode="ltGray">
              <a:xfrm rot="12185230" flipV="1">
                <a:off x="3533" y="774"/>
                <a:ext cx="1333" cy="1485"/>
              </a:xfrm>
              <a:custGeom>
                <a:avLst/>
                <a:gdLst/>
                <a:ahLst/>
                <a:cxnLst>
                  <a:cxn ang="0">
                    <a:pos x="16" y="370"/>
                  </a:cxn>
                  <a:cxn ang="0">
                    <a:pos x="6" y="341"/>
                  </a:cxn>
                  <a:cxn ang="0">
                    <a:pos x="0" y="289"/>
                  </a:cxn>
                  <a:cxn ang="0">
                    <a:pos x="4" y="222"/>
                  </a:cxn>
                  <a:cxn ang="0">
                    <a:pos x="25" y="151"/>
                  </a:cxn>
                  <a:cxn ang="0">
                    <a:pos x="69" y="84"/>
                  </a:cxn>
                  <a:cxn ang="0">
                    <a:pos x="142" y="31"/>
                  </a:cxn>
                  <a:cxn ang="0">
                    <a:pos x="247" y="2"/>
                  </a:cxn>
                  <a:cxn ang="0">
                    <a:pos x="380" y="9"/>
                  </a:cxn>
                  <a:cxn ang="0">
                    <a:pos x="484" y="68"/>
                  </a:cxn>
                  <a:cxn ang="0">
                    <a:pos x="554" y="165"/>
                  </a:cxn>
                  <a:cxn ang="0">
                    <a:pos x="591" y="284"/>
                  </a:cxn>
                  <a:cxn ang="0">
                    <a:pos x="595" y="409"/>
                  </a:cxn>
                  <a:cxn ang="0">
                    <a:pos x="566" y="525"/>
                  </a:cxn>
                  <a:cxn ang="0">
                    <a:pos x="507" y="615"/>
                  </a:cxn>
                  <a:cxn ang="0">
                    <a:pos x="417" y="663"/>
                  </a:cxn>
                  <a:cxn ang="0">
                    <a:pos x="389" y="659"/>
                  </a:cxn>
                  <a:cxn ang="0">
                    <a:pos x="441" y="617"/>
                  </a:cxn>
                  <a:cxn ang="0">
                    <a:pos x="482" y="544"/>
                  </a:cxn>
                  <a:cxn ang="0">
                    <a:pos x="509" y="454"/>
                  </a:cxn>
                  <a:cxn ang="0">
                    <a:pos x="520" y="355"/>
                  </a:cxn>
                  <a:cxn ang="0">
                    <a:pos x="514" y="258"/>
                  </a:cxn>
                  <a:cxn ang="0">
                    <a:pos x="485" y="174"/>
                  </a:cxn>
                  <a:cxn ang="0">
                    <a:pos x="433" y="112"/>
                  </a:cxn>
                  <a:cxn ang="0">
                    <a:pos x="341" y="75"/>
                  </a:cxn>
                  <a:cxn ang="0">
                    <a:pos x="246" y="61"/>
                  </a:cxn>
                  <a:cxn ang="0">
                    <a:pos x="174" y="71"/>
                  </a:cxn>
                  <a:cxn ang="0">
                    <a:pos x="121" y="101"/>
                  </a:cxn>
                  <a:cxn ang="0">
                    <a:pos x="84" y="149"/>
                  </a:cxn>
                  <a:cxn ang="0">
                    <a:pos x="57" y="206"/>
                  </a:cxn>
                  <a:cxn ang="0">
                    <a:pos x="40" y="272"/>
                  </a:cxn>
                  <a:cxn ang="0">
                    <a:pos x="28" y="339"/>
                  </a:cxn>
                </a:cxnLst>
                <a:rect l="0" t="0" r="r" b="b"/>
                <a:pathLst>
                  <a:path w="596" h="666">
                    <a:moveTo>
                      <a:pt x="22" y="372"/>
                    </a:moveTo>
                    <a:lnTo>
                      <a:pt x="16" y="370"/>
                    </a:lnTo>
                    <a:lnTo>
                      <a:pt x="10" y="360"/>
                    </a:lnTo>
                    <a:lnTo>
                      <a:pt x="6" y="341"/>
                    </a:lnTo>
                    <a:lnTo>
                      <a:pt x="1" y="318"/>
                    </a:lnTo>
                    <a:lnTo>
                      <a:pt x="0" y="289"/>
                    </a:lnTo>
                    <a:lnTo>
                      <a:pt x="0" y="257"/>
                    </a:lnTo>
                    <a:lnTo>
                      <a:pt x="4" y="222"/>
                    </a:lnTo>
                    <a:lnTo>
                      <a:pt x="13" y="187"/>
                    </a:lnTo>
                    <a:lnTo>
                      <a:pt x="25" y="151"/>
                    </a:lnTo>
                    <a:lnTo>
                      <a:pt x="45" y="116"/>
                    </a:lnTo>
                    <a:lnTo>
                      <a:pt x="69" y="84"/>
                    </a:lnTo>
                    <a:lnTo>
                      <a:pt x="101" y="55"/>
                    </a:lnTo>
                    <a:lnTo>
                      <a:pt x="142" y="31"/>
                    </a:lnTo>
                    <a:lnTo>
                      <a:pt x="190" y="13"/>
                    </a:lnTo>
                    <a:lnTo>
                      <a:pt x="247" y="2"/>
                    </a:lnTo>
                    <a:lnTo>
                      <a:pt x="314" y="0"/>
                    </a:lnTo>
                    <a:lnTo>
                      <a:pt x="380" y="9"/>
                    </a:lnTo>
                    <a:lnTo>
                      <a:pt x="436" y="33"/>
                    </a:lnTo>
                    <a:lnTo>
                      <a:pt x="484" y="68"/>
                    </a:lnTo>
                    <a:lnTo>
                      <a:pt x="524" y="113"/>
                    </a:lnTo>
                    <a:lnTo>
                      <a:pt x="554" y="165"/>
                    </a:lnTo>
                    <a:lnTo>
                      <a:pt x="577" y="222"/>
                    </a:lnTo>
                    <a:lnTo>
                      <a:pt x="591" y="284"/>
                    </a:lnTo>
                    <a:lnTo>
                      <a:pt x="596" y="347"/>
                    </a:lnTo>
                    <a:lnTo>
                      <a:pt x="595" y="409"/>
                    </a:lnTo>
                    <a:lnTo>
                      <a:pt x="585" y="469"/>
                    </a:lnTo>
                    <a:lnTo>
                      <a:pt x="566" y="525"/>
                    </a:lnTo>
                    <a:lnTo>
                      <a:pt x="540" y="574"/>
                    </a:lnTo>
                    <a:lnTo>
                      <a:pt x="507" y="615"/>
                    </a:lnTo>
                    <a:lnTo>
                      <a:pt x="465" y="645"/>
                    </a:lnTo>
                    <a:lnTo>
                      <a:pt x="417" y="663"/>
                    </a:lnTo>
                    <a:lnTo>
                      <a:pt x="360" y="666"/>
                    </a:lnTo>
                    <a:lnTo>
                      <a:pt x="389" y="659"/>
                    </a:lnTo>
                    <a:lnTo>
                      <a:pt x="417" y="642"/>
                    </a:lnTo>
                    <a:lnTo>
                      <a:pt x="441" y="617"/>
                    </a:lnTo>
                    <a:lnTo>
                      <a:pt x="463" y="583"/>
                    </a:lnTo>
                    <a:lnTo>
                      <a:pt x="482" y="544"/>
                    </a:lnTo>
                    <a:lnTo>
                      <a:pt x="497" y="501"/>
                    </a:lnTo>
                    <a:lnTo>
                      <a:pt x="509" y="454"/>
                    </a:lnTo>
                    <a:lnTo>
                      <a:pt x="517" y="404"/>
                    </a:lnTo>
                    <a:lnTo>
                      <a:pt x="520" y="355"/>
                    </a:lnTo>
                    <a:lnTo>
                      <a:pt x="519" y="305"/>
                    </a:lnTo>
                    <a:lnTo>
                      <a:pt x="514" y="258"/>
                    </a:lnTo>
                    <a:lnTo>
                      <a:pt x="502" y="213"/>
                    </a:lnTo>
                    <a:lnTo>
                      <a:pt x="485" y="174"/>
                    </a:lnTo>
                    <a:lnTo>
                      <a:pt x="462" y="139"/>
                    </a:lnTo>
                    <a:lnTo>
                      <a:pt x="433" y="112"/>
                    </a:lnTo>
                    <a:lnTo>
                      <a:pt x="397" y="93"/>
                    </a:lnTo>
                    <a:lnTo>
                      <a:pt x="341" y="75"/>
                    </a:lnTo>
                    <a:lnTo>
                      <a:pt x="290" y="65"/>
                    </a:lnTo>
                    <a:lnTo>
                      <a:pt x="246" y="61"/>
                    </a:lnTo>
                    <a:lnTo>
                      <a:pt x="207" y="63"/>
                    </a:lnTo>
                    <a:lnTo>
                      <a:pt x="174" y="71"/>
                    </a:lnTo>
                    <a:lnTo>
                      <a:pt x="146" y="84"/>
                    </a:lnTo>
                    <a:lnTo>
                      <a:pt x="121" y="101"/>
                    </a:lnTo>
                    <a:lnTo>
                      <a:pt x="101" y="123"/>
                    </a:lnTo>
                    <a:lnTo>
                      <a:pt x="84" y="149"/>
                    </a:lnTo>
                    <a:lnTo>
                      <a:pt x="69" y="176"/>
                    </a:lnTo>
                    <a:lnTo>
                      <a:pt x="57" y="206"/>
                    </a:lnTo>
                    <a:lnTo>
                      <a:pt x="48" y="239"/>
                    </a:lnTo>
                    <a:lnTo>
                      <a:pt x="40" y="272"/>
                    </a:lnTo>
                    <a:lnTo>
                      <a:pt x="33" y="305"/>
                    </a:lnTo>
                    <a:lnTo>
                      <a:pt x="28" y="339"/>
                    </a:lnTo>
                    <a:lnTo>
                      <a:pt x="22" y="372"/>
                    </a:lnTo>
                    <a:close/>
                  </a:path>
                </a:pathLst>
              </a:custGeom>
              <a:solidFill>
                <a:schemeClr val="accent2"/>
              </a:solidFill>
              <a:ln w="9525">
                <a:noFill/>
                <a:round/>
                <a:headEnd/>
                <a:tailEnd/>
              </a:ln>
            </p:spPr>
            <p:txBody>
              <a:bodyPr/>
              <a:lstStyle/>
              <a:p>
                <a:pPr>
                  <a:defRPr/>
                </a:pPr>
                <a:endParaRPr lang="ru-RU"/>
              </a:p>
            </p:txBody>
          </p:sp>
          <p:sp>
            <p:nvSpPr>
              <p:cNvPr id="40" name="Freeform 5"/>
              <p:cNvSpPr>
                <a:spLocks/>
              </p:cNvSpPr>
              <p:nvPr userDrawn="1"/>
            </p:nvSpPr>
            <p:spPr bwMode="ltGray">
              <a:xfrm rot="12185230" flipV="1">
                <a:off x="4028" y="1798"/>
                <a:ext cx="571" cy="531"/>
              </a:xfrm>
              <a:custGeom>
                <a:avLst/>
                <a:gdLst/>
                <a:ahLst/>
                <a:cxnLst>
                  <a:cxn ang="0">
                    <a:pos x="0" y="0"/>
                  </a:cxn>
                  <a:cxn ang="0">
                    <a:pos x="0" y="25"/>
                  </a:cxn>
                  <a:cxn ang="0">
                    <a:pos x="3" y="50"/>
                  </a:cxn>
                  <a:cxn ang="0">
                    <a:pos x="6" y="75"/>
                  </a:cxn>
                  <a:cxn ang="0">
                    <a:pos x="11" y="98"/>
                  </a:cxn>
                  <a:cxn ang="0">
                    <a:pos x="18" y="119"/>
                  </a:cxn>
                  <a:cxn ang="0">
                    <a:pos x="27" y="141"/>
                  </a:cxn>
                  <a:cxn ang="0">
                    <a:pos x="38" y="161"/>
                  </a:cxn>
                  <a:cxn ang="0">
                    <a:pos x="51" y="178"/>
                  </a:cxn>
                  <a:cxn ang="0">
                    <a:pos x="67" y="194"/>
                  </a:cxn>
                  <a:cxn ang="0">
                    <a:pos x="86" y="208"/>
                  </a:cxn>
                  <a:cxn ang="0">
                    <a:pos x="106" y="219"/>
                  </a:cxn>
                  <a:cxn ang="0">
                    <a:pos x="131" y="228"/>
                  </a:cxn>
                  <a:cxn ang="0">
                    <a:pos x="158" y="234"/>
                  </a:cxn>
                  <a:cxn ang="0">
                    <a:pos x="188" y="237"/>
                  </a:cxn>
                  <a:cxn ang="0">
                    <a:pos x="220" y="236"/>
                  </a:cxn>
                  <a:cxn ang="0">
                    <a:pos x="257" y="232"/>
                  </a:cxn>
                  <a:cxn ang="0">
                    <a:pos x="224" y="227"/>
                  </a:cxn>
                  <a:cxn ang="0">
                    <a:pos x="195" y="220"/>
                  </a:cxn>
                  <a:cxn ang="0">
                    <a:pos x="170" y="212"/>
                  </a:cxn>
                  <a:cxn ang="0">
                    <a:pos x="148" y="204"/>
                  </a:cxn>
                  <a:cxn ang="0">
                    <a:pos x="128" y="193"/>
                  </a:cxn>
                  <a:cxn ang="0">
                    <a:pos x="112" y="182"/>
                  </a:cxn>
                  <a:cxn ang="0">
                    <a:pos x="97" y="169"/>
                  </a:cxn>
                  <a:cxn ang="0">
                    <a:pos x="84" y="155"/>
                  </a:cxn>
                  <a:cxn ang="0">
                    <a:pos x="72" y="141"/>
                  </a:cxn>
                  <a:cxn ang="0">
                    <a:pos x="61" y="125"/>
                  </a:cxn>
                  <a:cxn ang="0">
                    <a:pos x="52" y="107"/>
                  </a:cxn>
                  <a:cxn ang="0">
                    <a:pos x="43" y="88"/>
                  </a:cxn>
                  <a:cxn ang="0">
                    <a:pos x="33" y="69"/>
                  </a:cxn>
                  <a:cxn ang="0">
                    <a:pos x="23" y="47"/>
                  </a:cxn>
                  <a:cxn ang="0">
                    <a:pos x="12" y="24"/>
                  </a:cxn>
                  <a:cxn ang="0">
                    <a:pos x="0" y="0"/>
                  </a:cxn>
                </a:cxnLst>
                <a:rect l="0" t="0" r="r" b="b"/>
                <a:pathLst>
                  <a:path w="257" h="237">
                    <a:moveTo>
                      <a:pt x="0" y="0"/>
                    </a:moveTo>
                    <a:lnTo>
                      <a:pt x="0" y="25"/>
                    </a:lnTo>
                    <a:lnTo>
                      <a:pt x="3" y="50"/>
                    </a:lnTo>
                    <a:lnTo>
                      <a:pt x="6" y="75"/>
                    </a:lnTo>
                    <a:lnTo>
                      <a:pt x="11" y="98"/>
                    </a:lnTo>
                    <a:lnTo>
                      <a:pt x="18" y="119"/>
                    </a:lnTo>
                    <a:lnTo>
                      <a:pt x="27" y="141"/>
                    </a:lnTo>
                    <a:lnTo>
                      <a:pt x="38" y="161"/>
                    </a:lnTo>
                    <a:lnTo>
                      <a:pt x="51" y="178"/>
                    </a:lnTo>
                    <a:lnTo>
                      <a:pt x="67" y="194"/>
                    </a:lnTo>
                    <a:lnTo>
                      <a:pt x="86" y="208"/>
                    </a:lnTo>
                    <a:lnTo>
                      <a:pt x="106" y="219"/>
                    </a:lnTo>
                    <a:lnTo>
                      <a:pt x="131" y="228"/>
                    </a:lnTo>
                    <a:lnTo>
                      <a:pt x="158" y="234"/>
                    </a:lnTo>
                    <a:lnTo>
                      <a:pt x="188" y="237"/>
                    </a:lnTo>
                    <a:lnTo>
                      <a:pt x="220" y="236"/>
                    </a:lnTo>
                    <a:lnTo>
                      <a:pt x="257" y="232"/>
                    </a:lnTo>
                    <a:lnTo>
                      <a:pt x="224" y="227"/>
                    </a:lnTo>
                    <a:lnTo>
                      <a:pt x="195" y="220"/>
                    </a:lnTo>
                    <a:lnTo>
                      <a:pt x="170" y="212"/>
                    </a:lnTo>
                    <a:lnTo>
                      <a:pt x="148" y="204"/>
                    </a:lnTo>
                    <a:lnTo>
                      <a:pt x="128" y="193"/>
                    </a:lnTo>
                    <a:lnTo>
                      <a:pt x="112" y="182"/>
                    </a:lnTo>
                    <a:lnTo>
                      <a:pt x="97" y="169"/>
                    </a:lnTo>
                    <a:lnTo>
                      <a:pt x="84" y="155"/>
                    </a:lnTo>
                    <a:lnTo>
                      <a:pt x="72" y="141"/>
                    </a:lnTo>
                    <a:lnTo>
                      <a:pt x="61" y="125"/>
                    </a:lnTo>
                    <a:lnTo>
                      <a:pt x="52" y="107"/>
                    </a:lnTo>
                    <a:lnTo>
                      <a:pt x="43" y="88"/>
                    </a:lnTo>
                    <a:lnTo>
                      <a:pt x="33" y="69"/>
                    </a:lnTo>
                    <a:lnTo>
                      <a:pt x="23" y="47"/>
                    </a:lnTo>
                    <a:lnTo>
                      <a:pt x="12" y="24"/>
                    </a:lnTo>
                    <a:lnTo>
                      <a:pt x="0" y="0"/>
                    </a:lnTo>
                    <a:close/>
                  </a:path>
                </a:pathLst>
              </a:custGeom>
              <a:solidFill>
                <a:schemeClr val="accent2"/>
              </a:solidFill>
              <a:ln w="9525">
                <a:noFill/>
                <a:round/>
                <a:headEnd/>
                <a:tailEnd/>
              </a:ln>
            </p:spPr>
            <p:txBody>
              <a:bodyPr/>
              <a:lstStyle/>
              <a:p>
                <a:pPr>
                  <a:defRPr/>
                </a:pPr>
                <a:endParaRPr lang="ru-RU"/>
              </a:p>
            </p:txBody>
          </p:sp>
          <p:sp>
            <p:nvSpPr>
              <p:cNvPr id="41" name="Freeform 6"/>
              <p:cNvSpPr>
                <a:spLocks/>
              </p:cNvSpPr>
              <p:nvPr userDrawn="1"/>
            </p:nvSpPr>
            <p:spPr bwMode="ltGray">
              <a:xfrm rot="12185230" flipV="1">
                <a:off x="3636" y="2163"/>
                <a:ext cx="277" cy="249"/>
              </a:xfrm>
              <a:custGeom>
                <a:avLst/>
                <a:gdLst/>
                <a:ahLst/>
                <a:cxnLst>
                  <a:cxn ang="0">
                    <a:pos x="77" y="0"/>
                  </a:cxn>
                  <a:cxn ang="0">
                    <a:pos x="124" y="108"/>
                  </a:cxn>
                  <a:cxn ang="0">
                    <a:pos x="120" y="107"/>
                  </a:cxn>
                  <a:cxn ang="0">
                    <a:pos x="107" y="105"/>
                  </a:cxn>
                  <a:cxn ang="0">
                    <a:pos x="89" y="101"/>
                  </a:cxn>
                  <a:cxn ang="0">
                    <a:pos x="68" y="99"/>
                  </a:cxn>
                  <a:cxn ang="0">
                    <a:pos x="45" y="97"/>
                  </a:cxn>
                  <a:cxn ang="0">
                    <a:pos x="25" y="98"/>
                  </a:cxn>
                  <a:cxn ang="0">
                    <a:pos x="9" y="102"/>
                  </a:cxn>
                  <a:cxn ang="0">
                    <a:pos x="0" y="110"/>
                  </a:cxn>
                  <a:cxn ang="0">
                    <a:pos x="4" y="98"/>
                  </a:cxn>
                  <a:cxn ang="0">
                    <a:pos x="8" y="89"/>
                  </a:cxn>
                  <a:cxn ang="0">
                    <a:pos x="16" y="82"/>
                  </a:cxn>
                  <a:cxn ang="0">
                    <a:pos x="25" y="76"/>
                  </a:cxn>
                  <a:cxn ang="0">
                    <a:pos x="36" y="72"/>
                  </a:cxn>
                  <a:cxn ang="0">
                    <a:pos x="47" y="71"/>
                  </a:cxn>
                  <a:cxn ang="0">
                    <a:pos x="59" y="71"/>
                  </a:cxn>
                  <a:cxn ang="0">
                    <a:pos x="72" y="74"/>
                  </a:cxn>
                  <a:cxn ang="0">
                    <a:pos x="73" y="71"/>
                  </a:cxn>
                  <a:cxn ang="0">
                    <a:pos x="70" y="56"/>
                  </a:cxn>
                  <a:cxn ang="0">
                    <a:pos x="67" y="38"/>
                  </a:cxn>
                  <a:cxn ang="0">
                    <a:pos x="65" y="30"/>
                  </a:cxn>
                  <a:cxn ang="0">
                    <a:pos x="63" y="30"/>
                  </a:cxn>
                  <a:cxn ang="0">
                    <a:pos x="61" y="29"/>
                  </a:cxn>
                  <a:cxn ang="0">
                    <a:pos x="59" y="26"/>
                  </a:cxn>
                  <a:cxn ang="0">
                    <a:pos x="57" y="23"/>
                  </a:cxn>
                  <a:cxn ang="0">
                    <a:pos x="57" y="19"/>
                  </a:cxn>
                  <a:cxn ang="0">
                    <a:pos x="59" y="14"/>
                  </a:cxn>
                  <a:cxn ang="0">
                    <a:pos x="66" y="8"/>
                  </a:cxn>
                  <a:cxn ang="0">
                    <a:pos x="77" y="0"/>
                  </a:cxn>
                </a:cxnLst>
                <a:rect l="0" t="0" r="r" b="b"/>
                <a:pathLst>
                  <a:path w="124" h="110">
                    <a:moveTo>
                      <a:pt x="77" y="0"/>
                    </a:moveTo>
                    <a:lnTo>
                      <a:pt x="124" y="108"/>
                    </a:lnTo>
                    <a:lnTo>
                      <a:pt x="120" y="107"/>
                    </a:lnTo>
                    <a:lnTo>
                      <a:pt x="107" y="105"/>
                    </a:lnTo>
                    <a:lnTo>
                      <a:pt x="89" y="101"/>
                    </a:lnTo>
                    <a:lnTo>
                      <a:pt x="68" y="99"/>
                    </a:lnTo>
                    <a:lnTo>
                      <a:pt x="45" y="97"/>
                    </a:lnTo>
                    <a:lnTo>
                      <a:pt x="25" y="98"/>
                    </a:lnTo>
                    <a:lnTo>
                      <a:pt x="9" y="102"/>
                    </a:lnTo>
                    <a:lnTo>
                      <a:pt x="0" y="110"/>
                    </a:lnTo>
                    <a:lnTo>
                      <a:pt x="4" y="98"/>
                    </a:lnTo>
                    <a:lnTo>
                      <a:pt x="8" y="89"/>
                    </a:lnTo>
                    <a:lnTo>
                      <a:pt x="16" y="82"/>
                    </a:lnTo>
                    <a:lnTo>
                      <a:pt x="25" y="76"/>
                    </a:lnTo>
                    <a:lnTo>
                      <a:pt x="36" y="72"/>
                    </a:lnTo>
                    <a:lnTo>
                      <a:pt x="47" y="71"/>
                    </a:lnTo>
                    <a:lnTo>
                      <a:pt x="59" y="71"/>
                    </a:lnTo>
                    <a:lnTo>
                      <a:pt x="72" y="74"/>
                    </a:lnTo>
                    <a:lnTo>
                      <a:pt x="73" y="71"/>
                    </a:lnTo>
                    <a:lnTo>
                      <a:pt x="70" y="56"/>
                    </a:lnTo>
                    <a:lnTo>
                      <a:pt x="67" y="38"/>
                    </a:lnTo>
                    <a:lnTo>
                      <a:pt x="65" y="30"/>
                    </a:lnTo>
                    <a:lnTo>
                      <a:pt x="63" y="30"/>
                    </a:lnTo>
                    <a:lnTo>
                      <a:pt x="61" y="29"/>
                    </a:lnTo>
                    <a:lnTo>
                      <a:pt x="59" y="26"/>
                    </a:lnTo>
                    <a:lnTo>
                      <a:pt x="57" y="23"/>
                    </a:lnTo>
                    <a:lnTo>
                      <a:pt x="57" y="19"/>
                    </a:lnTo>
                    <a:lnTo>
                      <a:pt x="59" y="14"/>
                    </a:lnTo>
                    <a:lnTo>
                      <a:pt x="66" y="8"/>
                    </a:lnTo>
                    <a:lnTo>
                      <a:pt x="77" y="0"/>
                    </a:lnTo>
                    <a:close/>
                  </a:path>
                </a:pathLst>
              </a:custGeom>
              <a:solidFill>
                <a:schemeClr val="accent2"/>
              </a:solidFill>
              <a:ln w="9525">
                <a:noFill/>
                <a:round/>
                <a:headEnd/>
                <a:tailEnd/>
              </a:ln>
            </p:spPr>
            <p:txBody>
              <a:bodyPr/>
              <a:lstStyle/>
              <a:p>
                <a:pPr>
                  <a:defRPr/>
                </a:pPr>
                <a:endParaRPr lang="ru-RU"/>
              </a:p>
            </p:txBody>
          </p:sp>
          <p:sp>
            <p:nvSpPr>
              <p:cNvPr id="42" name="Freeform 7"/>
              <p:cNvSpPr>
                <a:spLocks/>
              </p:cNvSpPr>
              <p:nvPr userDrawn="1"/>
            </p:nvSpPr>
            <p:spPr bwMode="ltGray">
              <a:xfrm rot="12185230" flipV="1">
                <a:off x="3977" y="973"/>
                <a:ext cx="245" cy="347"/>
              </a:xfrm>
              <a:custGeom>
                <a:avLst/>
                <a:gdLst/>
                <a:ahLst/>
                <a:cxnLst>
                  <a:cxn ang="0">
                    <a:pos x="0" y="0"/>
                  </a:cxn>
                  <a:cxn ang="0">
                    <a:pos x="5" y="1"/>
                  </a:cxn>
                  <a:cxn ang="0">
                    <a:pos x="18" y="5"/>
                  </a:cxn>
                  <a:cxn ang="0">
                    <a:pos x="37" y="12"/>
                  </a:cxn>
                  <a:cxn ang="0">
                    <a:pos x="58" y="24"/>
                  </a:cxn>
                  <a:cxn ang="0">
                    <a:pos x="78" y="44"/>
                  </a:cxn>
                  <a:cxn ang="0">
                    <a:pos x="96" y="71"/>
                  </a:cxn>
                  <a:cxn ang="0">
                    <a:pos x="107" y="108"/>
                  </a:cxn>
                  <a:cxn ang="0">
                    <a:pos x="109" y="156"/>
                  </a:cxn>
                  <a:cxn ang="0">
                    <a:pos x="105" y="156"/>
                  </a:cxn>
                  <a:cxn ang="0">
                    <a:pos x="99" y="156"/>
                  </a:cxn>
                  <a:cxn ang="0">
                    <a:pos x="93" y="156"/>
                  </a:cxn>
                  <a:cxn ang="0">
                    <a:pos x="87" y="154"/>
                  </a:cxn>
                  <a:cxn ang="0">
                    <a:pos x="81" y="153"/>
                  </a:cxn>
                  <a:cxn ang="0">
                    <a:pos x="74" y="150"/>
                  </a:cxn>
                  <a:cxn ang="0">
                    <a:pos x="66" y="145"/>
                  </a:cxn>
                  <a:cxn ang="0">
                    <a:pos x="58" y="139"/>
                  </a:cxn>
                  <a:cxn ang="0">
                    <a:pos x="53" y="126"/>
                  </a:cxn>
                  <a:cxn ang="0">
                    <a:pos x="53" y="111"/>
                  </a:cxn>
                  <a:cxn ang="0">
                    <a:pos x="56" y="96"/>
                  </a:cxn>
                  <a:cxn ang="0">
                    <a:pos x="59" y="80"/>
                  </a:cxn>
                  <a:cxn ang="0">
                    <a:pos x="56" y="62"/>
                  </a:cxn>
                  <a:cxn ang="0">
                    <a:pos x="48" y="43"/>
                  </a:cxn>
                  <a:cxn ang="0">
                    <a:pos x="31" y="23"/>
                  </a:cxn>
                  <a:cxn ang="0">
                    <a:pos x="0" y="0"/>
                  </a:cxn>
                </a:cxnLst>
                <a:rect l="0" t="0" r="r" b="b"/>
                <a:pathLst>
                  <a:path w="109" h="156">
                    <a:moveTo>
                      <a:pt x="0" y="0"/>
                    </a:moveTo>
                    <a:lnTo>
                      <a:pt x="5" y="1"/>
                    </a:lnTo>
                    <a:lnTo>
                      <a:pt x="18" y="5"/>
                    </a:lnTo>
                    <a:lnTo>
                      <a:pt x="37" y="12"/>
                    </a:lnTo>
                    <a:lnTo>
                      <a:pt x="58" y="24"/>
                    </a:lnTo>
                    <a:lnTo>
                      <a:pt x="78" y="44"/>
                    </a:lnTo>
                    <a:lnTo>
                      <a:pt x="96" y="71"/>
                    </a:lnTo>
                    <a:lnTo>
                      <a:pt x="107" y="108"/>
                    </a:lnTo>
                    <a:lnTo>
                      <a:pt x="109" y="156"/>
                    </a:lnTo>
                    <a:lnTo>
                      <a:pt x="105" y="156"/>
                    </a:lnTo>
                    <a:lnTo>
                      <a:pt x="99" y="156"/>
                    </a:lnTo>
                    <a:lnTo>
                      <a:pt x="93" y="156"/>
                    </a:lnTo>
                    <a:lnTo>
                      <a:pt x="87" y="154"/>
                    </a:lnTo>
                    <a:lnTo>
                      <a:pt x="81" y="153"/>
                    </a:lnTo>
                    <a:lnTo>
                      <a:pt x="74" y="150"/>
                    </a:lnTo>
                    <a:lnTo>
                      <a:pt x="66" y="145"/>
                    </a:lnTo>
                    <a:lnTo>
                      <a:pt x="58" y="139"/>
                    </a:lnTo>
                    <a:lnTo>
                      <a:pt x="53" y="126"/>
                    </a:lnTo>
                    <a:lnTo>
                      <a:pt x="53" y="111"/>
                    </a:lnTo>
                    <a:lnTo>
                      <a:pt x="56" y="96"/>
                    </a:lnTo>
                    <a:lnTo>
                      <a:pt x="59" y="80"/>
                    </a:lnTo>
                    <a:lnTo>
                      <a:pt x="56" y="62"/>
                    </a:lnTo>
                    <a:lnTo>
                      <a:pt x="48" y="43"/>
                    </a:lnTo>
                    <a:lnTo>
                      <a:pt x="31" y="23"/>
                    </a:lnTo>
                    <a:lnTo>
                      <a:pt x="0" y="0"/>
                    </a:lnTo>
                    <a:close/>
                  </a:path>
                </a:pathLst>
              </a:custGeom>
              <a:solidFill>
                <a:schemeClr val="accent2"/>
              </a:solidFill>
              <a:ln w="9525">
                <a:noFill/>
                <a:round/>
                <a:headEnd/>
                <a:tailEnd/>
              </a:ln>
            </p:spPr>
            <p:txBody>
              <a:bodyPr/>
              <a:lstStyle/>
              <a:p>
                <a:pPr>
                  <a:defRPr/>
                </a:pPr>
                <a:endParaRPr lang="ru-RU"/>
              </a:p>
            </p:txBody>
          </p:sp>
          <p:sp>
            <p:nvSpPr>
              <p:cNvPr id="43" name="Freeform 8"/>
              <p:cNvSpPr>
                <a:spLocks/>
              </p:cNvSpPr>
              <p:nvPr userDrawn="1"/>
            </p:nvSpPr>
            <p:spPr bwMode="ltGray">
              <a:xfrm rot="12185230" flipV="1">
                <a:off x="3841" y="2207"/>
                <a:ext cx="103" cy="209"/>
              </a:xfrm>
              <a:custGeom>
                <a:avLst/>
                <a:gdLst/>
                <a:ahLst/>
                <a:cxnLst>
                  <a:cxn ang="0">
                    <a:pos x="31" y="0"/>
                  </a:cxn>
                  <a:cxn ang="0">
                    <a:pos x="20" y="38"/>
                  </a:cxn>
                  <a:cxn ang="0">
                    <a:pos x="15" y="62"/>
                  </a:cxn>
                  <a:cxn ang="0">
                    <a:pos x="11" y="79"/>
                  </a:cxn>
                  <a:cxn ang="0">
                    <a:pos x="0" y="94"/>
                  </a:cxn>
                  <a:cxn ang="0">
                    <a:pos x="12" y="88"/>
                  </a:cxn>
                  <a:cxn ang="0">
                    <a:pos x="23" y="80"/>
                  </a:cxn>
                  <a:cxn ang="0">
                    <a:pos x="32" y="69"/>
                  </a:cxn>
                  <a:cxn ang="0">
                    <a:pos x="40" y="57"/>
                  </a:cxn>
                  <a:cxn ang="0">
                    <a:pos x="45" y="44"/>
                  </a:cxn>
                  <a:cxn ang="0">
                    <a:pos x="46" y="30"/>
                  </a:cxn>
                  <a:cxn ang="0">
                    <a:pos x="42" y="15"/>
                  </a:cxn>
                  <a:cxn ang="0">
                    <a:pos x="31" y="0"/>
                  </a:cxn>
                </a:cxnLst>
                <a:rect l="0" t="0" r="r" b="b"/>
                <a:pathLst>
                  <a:path w="46" h="94">
                    <a:moveTo>
                      <a:pt x="31" y="0"/>
                    </a:moveTo>
                    <a:lnTo>
                      <a:pt x="20" y="38"/>
                    </a:lnTo>
                    <a:lnTo>
                      <a:pt x="15" y="62"/>
                    </a:lnTo>
                    <a:lnTo>
                      <a:pt x="11" y="79"/>
                    </a:lnTo>
                    <a:lnTo>
                      <a:pt x="0" y="94"/>
                    </a:lnTo>
                    <a:lnTo>
                      <a:pt x="12" y="88"/>
                    </a:lnTo>
                    <a:lnTo>
                      <a:pt x="23" y="80"/>
                    </a:lnTo>
                    <a:lnTo>
                      <a:pt x="32" y="69"/>
                    </a:lnTo>
                    <a:lnTo>
                      <a:pt x="40" y="57"/>
                    </a:lnTo>
                    <a:lnTo>
                      <a:pt x="45" y="44"/>
                    </a:lnTo>
                    <a:lnTo>
                      <a:pt x="46" y="30"/>
                    </a:lnTo>
                    <a:lnTo>
                      <a:pt x="42" y="15"/>
                    </a:lnTo>
                    <a:lnTo>
                      <a:pt x="31" y="0"/>
                    </a:lnTo>
                    <a:close/>
                  </a:path>
                </a:pathLst>
              </a:custGeom>
              <a:solidFill>
                <a:schemeClr val="accent2"/>
              </a:solidFill>
              <a:ln w="9525">
                <a:noFill/>
                <a:round/>
                <a:headEnd/>
                <a:tailEnd/>
              </a:ln>
            </p:spPr>
            <p:txBody>
              <a:bodyPr/>
              <a:lstStyle/>
              <a:p>
                <a:pPr>
                  <a:defRPr/>
                </a:pPr>
                <a:endParaRPr lang="ru-RU"/>
              </a:p>
            </p:txBody>
          </p:sp>
          <p:sp>
            <p:nvSpPr>
              <p:cNvPr id="44" name="Freeform 9"/>
              <p:cNvSpPr>
                <a:spLocks/>
              </p:cNvSpPr>
              <p:nvPr userDrawn="1"/>
            </p:nvSpPr>
            <p:spPr bwMode="ltGray">
              <a:xfrm rot="12185230" flipV="1">
                <a:off x="3891" y="1324"/>
                <a:ext cx="120" cy="90"/>
              </a:xfrm>
              <a:custGeom>
                <a:avLst/>
                <a:gdLst/>
                <a:ahLst/>
                <a:cxnLst>
                  <a:cxn ang="0">
                    <a:pos x="0" y="0"/>
                  </a:cxn>
                  <a:cxn ang="0">
                    <a:pos x="1" y="1"/>
                  </a:cxn>
                  <a:cxn ang="0">
                    <a:pos x="6" y="3"/>
                  </a:cxn>
                  <a:cxn ang="0">
                    <a:pos x="13" y="8"/>
                  </a:cxn>
                  <a:cxn ang="0">
                    <a:pos x="21" y="12"/>
                  </a:cxn>
                  <a:cxn ang="0">
                    <a:pos x="29" y="15"/>
                  </a:cxn>
                  <a:cxn ang="0">
                    <a:pos x="38" y="17"/>
                  </a:cxn>
                  <a:cxn ang="0">
                    <a:pos x="46" y="18"/>
                  </a:cxn>
                  <a:cxn ang="0">
                    <a:pos x="54" y="16"/>
                  </a:cxn>
                  <a:cxn ang="0">
                    <a:pos x="53" y="25"/>
                  </a:cxn>
                  <a:cxn ang="0">
                    <a:pos x="50" y="33"/>
                  </a:cxn>
                  <a:cxn ang="0">
                    <a:pos x="44" y="38"/>
                  </a:cxn>
                  <a:cxn ang="0">
                    <a:pos x="37" y="40"/>
                  </a:cxn>
                  <a:cxn ang="0">
                    <a:pos x="28" y="39"/>
                  </a:cxn>
                  <a:cxn ang="0">
                    <a:pos x="19" y="32"/>
                  </a:cxn>
                  <a:cxn ang="0">
                    <a:pos x="10" y="20"/>
                  </a:cxn>
                  <a:cxn ang="0">
                    <a:pos x="0" y="0"/>
                  </a:cxn>
                </a:cxnLst>
                <a:rect l="0" t="0" r="r" b="b"/>
                <a:pathLst>
                  <a:path w="54" h="40">
                    <a:moveTo>
                      <a:pt x="0" y="0"/>
                    </a:moveTo>
                    <a:lnTo>
                      <a:pt x="1" y="1"/>
                    </a:lnTo>
                    <a:lnTo>
                      <a:pt x="6" y="3"/>
                    </a:lnTo>
                    <a:lnTo>
                      <a:pt x="13" y="8"/>
                    </a:lnTo>
                    <a:lnTo>
                      <a:pt x="21" y="12"/>
                    </a:lnTo>
                    <a:lnTo>
                      <a:pt x="29" y="15"/>
                    </a:lnTo>
                    <a:lnTo>
                      <a:pt x="38" y="17"/>
                    </a:lnTo>
                    <a:lnTo>
                      <a:pt x="46" y="18"/>
                    </a:lnTo>
                    <a:lnTo>
                      <a:pt x="54" y="16"/>
                    </a:lnTo>
                    <a:lnTo>
                      <a:pt x="53" y="25"/>
                    </a:lnTo>
                    <a:lnTo>
                      <a:pt x="50" y="33"/>
                    </a:lnTo>
                    <a:lnTo>
                      <a:pt x="44" y="38"/>
                    </a:lnTo>
                    <a:lnTo>
                      <a:pt x="37" y="40"/>
                    </a:lnTo>
                    <a:lnTo>
                      <a:pt x="28" y="39"/>
                    </a:lnTo>
                    <a:lnTo>
                      <a:pt x="19" y="32"/>
                    </a:lnTo>
                    <a:lnTo>
                      <a:pt x="10" y="20"/>
                    </a:lnTo>
                    <a:lnTo>
                      <a:pt x="0" y="0"/>
                    </a:lnTo>
                    <a:close/>
                  </a:path>
                </a:pathLst>
              </a:custGeom>
              <a:solidFill>
                <a:schemeClr val="accent2"/>
              </a:solidFill>
              <a:ln w="9525">
                <a:noFill/>
                <a:round/>
                <a:headEnd/>
                <a:tailEnd/>
              </a:ln>
            </p:spPr>
            <p:txBody>
              <a:bodyPr/>
              <a:lstStyle/>
              <a:p>
                <a:pPr>
                  <a:defRPr/>
                </a:pPr>
                <a:endParaRPr lang="ru-RU"/>
              </a:p>
            </p:txBody>
          </p:sp>
          <p:sp>
            <p:nvSpPr>
              <p:cNvPr id="45" name="Freeform 10"/>
              <p:cNvSpPr>
                <a:spLocks/>
              </p:cNvSpPr>
              <p:nvPr userDrawn="1"/>
            </p:nvSpPr>
            <p:spPr bwMode="ltGray">
              <a:xfrm rot="12185230" flipV="1">
                <a:off x="3008" y="2344"/>
                <a:ext cx="330" cy="2059"/>
              </a:xfrm>
              <a:custGeom>
                <a:avLst/>
                <a:gdLst/>
                <a:ahLst/>
                <a:cxnLst>
                  <a:cxn ang="0">
                    <a:pos x="0" y="0"/>
                  </a:cxn>
                  <a:cxn ang="0">
                    <a:pos x="6" y="6"/>
                  </a:cxn>
                  <a:cxn ang="0">
                    <a:pos x="16" y="14"/>
                  </a:cxn>
                  <a:cxn ang="0">
                    <a:pos x="28" y="24"/>
                  </a:cxn>
                  <a:cxn ang="0">
                    <a:pos x="41" y="37"/>
                  </a:cxn>
                  <a:cxn ang="0">
                    <a:pos x="58" y="53"/>
                  </a:cxn>
                  <a:cxn ang="0">
                    <a:pos x="73" y="70"/>
                  </a:cxn>
                  <a:cxn ang="0">
                    <a:pos x="88" y="90"/>
                  </a:cxn>
                  <a:cxn ang="0">
                    <a:pos x="100" y="113"/>
                  </a:cxn>
                  <a:cxn ang="0">
                    <a:pos x="112" y="137"/>
                  </a:cxn>
                  <a:cxn ang="0">
                    <a:pos x="120" y="165"/>
                  </a:cxn>
                  <a:cxn ang="0">
                    <a:pos x="124" y="196"/>
                  </a:cxn>
                  <a:cxn ang="0">
                    <a:pos x="126" y="228"/>
                  </a:cxn>
                  <a:cxn ang="0">
                    <a:pos x="120" y="264"/>
                  </a:cxn>
                  <a:cxn ang="0">
                    <a:pos x="109" y="302"/>
                  </a:cxn>
                  <a:cxn ang="0">
                    <a:pos x="92" y="342"/>
                  </a:cxn>
                  <a:cxn ang="0">
                    <a:pos x="67" y="386"/>
                  </a:cxn>
                  <a:cxn ang="0">
                    <a:pos x="39" y="436"/>
                  </a:cxn>
                  <a:cxn ang="0">
                    <a:pos x="21" y="482"/>
                  </a:cxn>
                  <a:cxn ang="0">
                    <a:pos x="10" y="525"/>
                  </a:cxn>
                  <a:cxn ang="0">
                    <a:pos x="6" y="566"/>
                  </a:cxn>
                  <a:cxn ang="0">
                    <a:pos x="6" y="605"/>
                  </a:cxn>
                  <a:cxn ang="0">
                    <a:pos x="8" y="641"/>
                  </a:cxn>
                  <a:cxn ang="0">
                    <a:pos x="12" y="673"/>
                  </a:cxn>
                  <a:cxn ang="0">
                    <a:pos x="14" y="704"/>
                  </a:cxn>
                  <a:cxn ang="0">
                    <a:pos x="41" y="688"/>
                  </a:cxn>
                  <a:cxn ang="0">
                    <a:pos x="39" y="680"/>
                  </a:cxn>
                  <a:cxn ang="0">
                    <a:pos x="36" y="657"/>
                  </a:cxn>
                  <a:cxn ang="0">
                    <a:pos x="33" y="622"/>
                  </a:cxn>
                  <a:cxn ang="0">
                    <a:pos x="35" y="575"/>
                  </a:cxn>
                  <a:cxn ang="0">
                    <a:pos x="41" y="519"/>
                  </a:cxn>
                  <a:cxn ang="0">
                    <a:pos x="58" y="455"/>
                  </a:cxn>
                  <a:cxn ang="0">
                    <a:pos x="86" y="386"/>
                  </a:cxn>
                  <a:cxn ang="0">
                    <a:pos x="129" y="313"/>
                  </a:cxn>
                  <a:cxn ang="0">
                    <a:pos x="143" y="279"/>
                  </a:cxn>
                  <a:cxn ang="0">
                    <a:pos x="149" y="235"/>
                  </a:cxn>
                  <a:cxn ang="0">
                    <a:pos x="144" y="184"/>
                  </a:cxn>
                  <a:cxn ang="0">
                    <a:pos x="131" y="134"/>
                  </a:cxn>
                  <a:cxn ang="0">
                    <a:pos x="109" y="85"/>
                  </a:cxn>
                  <a:cxn ang="0">
                    <a:pos x="81" y="44"/>
                  </a:cxn>
                  <a:cxn ang="0">
                    <a:pos x="44" y="14"/>
                  </a:cxn>
                  <a:cxn ang="0">
                    <a:pos x="0" y="0"/>
                  </a:cxn>
                </a:cxnLst>
                <a:rect l="0" t="0" r="r" b="b"/>
                <a:pathLst>
                  <a:path w="149" h="704">
                    <a:moveTo>
                      <a:pt x="0" y="0"/>
                    </a:moveTo>
                    <a:lnTo>
                      <a:pt x="6" y="6"/>
                    </a:lnTo>
                    <a:lnTo>
                      <a:pt x="16" y="14"/>
                    </a:lnTo>
                    <a:lnTo>
                      <a:pt x="28" y="24"/>
                    </a:lnTo>
                    <a:lnTo>
                      <a:pt x="41" y="37"/>
                    </a:lnTo>
                    <a:lnTo>
                      <a:pt x="58" y="53"/>
                    </a:lnTo>
                    <a:lnTo>
                      <a:pt x="73" y="70"/>
                    </a:lnTo>
                    <a:lnTo>
                      <a:pt x="88" y="90"/>
                    </a:lnTo>
                    <a:lnTo>
                      <a:pt x="100" y="113"/>
                    </a:lnTo>
                    <a:lnTo>
                      <a:pt x="112" y="137"/>
                    </a:lnTo>
                    <a:lnTo>
                      <a:pt x="120" y="165"/>
                    </a:lnTo>
                    <a:lnTo>
                      <a:pt x="124" y="196"/>
                    </a:lnTo>
                    <a:lnTo>
                      <a:pt x="126" y="228"/>
                    </a:lnTo>
                    <a:lnTo>
                      <a:pt x="120" y="264"/>
                    </a:lnTo>
                    <a:lnTo>
                      <a:pt x="109" y="302"/>
                    </a:lnTo>
                    <a:lnTo>
                      <a:pt x="92" y="342"/>
                    </a:lnTo>
                    <a:lnTo>
                      <a:pt x="67" y="386"/>
                    </a:lnTo>
                    <a:lnTo>
                      <a:pt x="39" y="436"/>
                    </a:lnTo>
                    <a:lnTo>
                      <a:pt x="21" y="482"/>
                    </a:lnTo>
                    <a:lnTo>
                      <a:pt x="10" y="525"/>
                    </a:lnTo>
                    <a:lnTo>
                      <a:pt x="6" y="566"/>
                    </a:lnTo>
                    <a:lnTo>
                      <a:pt x="6" y="605"/>
                    </a:lnTo>
                    <a:lnTo>
                      <a:pt x="8" y="641"/>
                    </a:lnTo>
                    <a:lnTo>
                      <a:pt x="12" y="673"/>
                    </a:lnTo>
                    <a:lnTo>
                      <a:pt x="14" y="704"/>
                    </a:lnTo>
                    <a:lnTo>
                      <a:pt x="41" y="688"/>
                    </a:lnTo>
                    <a:lnTo>
                      <a:pt x="39" y="680"/>
                    </a:lnTo>
                    <a:lnTo>
                      <a:pt x="36" y="657"/>
                    </a:lnTo>
                    <a:lnTo>
                      <a:pt x="33" y="622"/>
                    </a:lnTo>
                    <a:lnTo>
                      <a:pt x="35" y="575"/>
                    </a:lnTo>
                    <a:lnTo>
                      <a:pt x="41" y="519"/>
                    </a:lnTo>
                    <a:lnTo>
                      <a:pt x="58" y="455"/>
                    </a:lnTo>
                    <a:lnTo>
                      <a:pt x="86" y="386"/>
                    </a:lnTo>
                    <a:lnTo>
                      <a:pt x="129" y="313"/>
                    </a:lnTo>
                    <a:lnTo>
                      <a:pt x="143" y="279"/>
                    </a:lnTo>
                    <a:lnTo>
                      <a:pt x="149" y="235"/>
                    </a:lnTo>
                    <a:lnTo>
                      <a:pt x="144" y="184"/>
                    </a:lnTo>
                    <a:lnTo>
                      <a:pt x="131" y="134"/>
                    </a:lnTo>
                    <a:lnTo>
                      <a:pt x="109" y="85"/>
                    </a:lnTo>
                    <a:lnTo>
                      <a:pt x="81" y="44"/>
                    </a:lnTo>
                    <a:lnTo>
                      <a:pt x="44" y="14"/>
                    </a:lnTo>
                    <a:lnTo>
                      <a:pt x="0" y="0"/>
                    </a:lnTo>
                    <a:close/>
                  </a:path>
                </a:pathLst>
              </a:custGeom>
              <a:solidFill>
                <a:schemeClr val="accent2"/>
              </a:solidFill>
              <a:ln w="9525">
                <a:noFill/>
                <a:round/>
                <a:headEnd/>
                <a:tailEnd/>
              </a:ln>
            </p:spPr>
            <p:txBody>
              <a:bodyPr/>
              <a:lstStyle/>
              <a:p>
                <a:pPr>
                  <a:defRPr/>
                </a:pPr>
                <a:endParaRPr lang="ru-RU"/>
              </a:p>
            </p:txBody>
          </p:sp>
        </p:grpSp>
        <p:sp>
          <p:nvSpPr>
            <p:cNvPr id="6" name="Freeform 11"/>
            <p:cNvSpPr>
              <a:spLocks/>
            </p:cNvSpPr>
            <p:nvPr userDrawn="1"/>
          </p:nvSpPr>
          <p:spPr bwMode="ltGray">
            <a:xfrm rot="373331" flipH="1">
              <a:off x="22" y="1957"/>
              <a:ext cx="323" cy="649"/>
            </a:xfrm>
            <a:custGeom>
              <a:avLst/>
              <a:gdLst/>
              <a:ahLst/>
              <a:cxnLst>
                <a:cxn ang="0">
                  <a:pos x="94" y="0"/>
                </a:cxn>
                <a:cxn ang="0">
                  <a:pos x="105" y="9"/>
                </a:cxn>
                <a:cxn ang="0">
                  <a:pos x="115" y="27"/>
                </a:cxn>
                <a:cxn ang="0">
                  <a:pos x="123" y="50"/>
                </a:cxn>
                <a:cxn ang="0">
                  <a:pos x="128" y="78"/>
                </a:cxn>
                <a:cxn ang="0">
                  <a:pos x="127" y="111"/>
                </a:cxn>
                <a:cxn ang="0">
                  <a:pos x="116" y="145"/>
                </a:cxn>
                <a:cxn ang="0">
                  <a:pos x="94" y="181"/>
                </a:cxn>
                <a:cxn ang="0">
                  <a:pos x="60" y="217"/>
                </a:cxn>
                <a:cxn ang="0">
                  <a:pos x="49" y="213"/>
                </a:cxn>
                <a:cxn ang="0">
                  <a:pos x="38" y="210"/>
                </a:cxn>
                <a:cxn ang="0">
                  <a:pos x="26" y="205"/>
                </a:cxn>
                <a:cxn ang="0">
                  <a:pos x="16" y="201"/>
                </a:cxn>
                <a:cxn ang="0">
                  <a:pos x="8" y="196"/>
                </a:cxn>
                <a:cxn ang="0">
                  <a:pos x="2" y="190"/>
                </a:cxn>
                <a:cxn ang="0">
                  <a:pos x="0" y="183"/>
                </a:cxn>
                <a:cxn ang="0">
                  <a:pos x="1" y="178"/>
                </a:cxn>
                <a:cxn ang="0">
                  <a:pos x="13" y="171"/>
                </a:cxn>
                <a:cxn ang="0">
                  <a:pos x="29" y="161"/>
                </a:cxn>
                <a:cxn ang="0">
                  <a:pos x="46" y="150"/>
                </a:cxn>
                <a:cxn ang="0">
                  <a:pos x="63" y="134"/>
                </a:cxn>
                <a:cxn ang="0">
                  <a:pos x="79" y="112"/>
                </a:cxn>
                <a:cxn ang="0">
                  <a:pos x="91" y="83"/>
                </a:cxn>
                <a:cxn ang="0">
                  <a:pos x="97" y="46"/>
                </a:cxn>
                <a:cxn ang="0">
                  <a:pos x="94" y="0"/>
                </a:cxn>
              </a:cxnLst>
              <a:rect l="0" t="0" r="r" b="b"/>
              <a:pathLst>
                <a:path w="128" h="217">
                  <a:moveTo>
                    <a:pt x="94" y="0"/>
                  </a:moveTo>
                  <a:lnTo>
                    <a:pt x="105" y="9"/>
                  </a:lnTo>
                  <a:lnTo>
                    <a:pt x="115" y="27"/>
                  </a:lnTo>
                  <a:lnTo>
                    <a:pt x="123" y="50"/>
                  </a:lnTo>
                  <a:lnTo>
                    <a:pt x="128" y="78"/>
                  </a:lnTo>
                  <a:lnTo>
                    <a:pt x="127" y="111"/>
                  </a:lnTo>
                  <a:lnTo>
                    <a:pt x="116" y="145"/>
                  </a:lnTo>
                  <a:lnTo>
                    <a:pt x="94" y="181"/>
                  </a:lnTo>
                  <a:lnTo>
                    <a:pt x="60" y="217"/>
                  </a:lnTo>
                  <a:lnTo>
                    <a:pt x="49" y="213"/>
                  </a:lnTo>
                  <a:lnTo>
                    <a:pt x="38" y="210"/>
                  </a:lnTo>
                  <a:lnTo>
                    <a:pt x="26" y="205"/>
                  </a:lnTo>
                  <a:lnTo>
                    <a:pt x="16" y="201"/>
                  </a:lnTo>
                  <a:lnTo>
                    <a:pt x="8" y="196"/>
                  </a:lnTo>
                  <a:lnTo>
                    <a:pt x="2" y="190"/>
                  </a:lnTo>
                  <a:lnTo>
                    <a:pt x="0" y="183"/>
                  </a:lnTo>
                  <a:lnTo>
                    <a:pt x="1" y="178"/>
                  </a:lnTo>
                  <a:lnTo>
                    <a:pt x="13" y="171"/>
                  </a:lnTo>
                  <a:lnTo>
                    <a:pt x="29" y="161"/>
                  </a:lnTo>
                  <a:lnTo>
                    <a:pt x="46" y="150"/>
                  </a:lnTo>
                  <a:lnTo>
                    <a:pt x="63" y="134"/>
                  </a:lnTo>
                  <a:lnTo>
                    <a:pt x="79" y="112"/>
                  </a:lnTo>
                  <a:lnTo>
                    <a:pt x="91" y="83"/>
                  </a:lnTo>
                  <a:lnTo>
                    <a:pt x="97" y="46"/>
                  </a:lnTo>
                  <a:lnTo>
                    <a:pt x="94" y="0"/>
                  </a:lnTo>
                  <a:close/>
                </a:path>
              </a:pathLst>
            </a:custGeom>
            <a:solidFill>
              <a:schemeClr val="folHlink"/>
            </a:solidFill>
            <a:ln w="9525">
              <a:noFill/>
              <a:round/>
              <a:headEnd/>
              <a:tailEnd/>
            </a:ln>
          </p:spPr>
          <p:txBody>
            <a:bodyPr/>
            <a:lstStyle/>
            <a:p>
              <a:pPr>
                <a:defRPr/>
              </a:pPr>
              <a:endParaRPr lang="ru-RU"/>
            </a:p>
          </p:txBody>
        </p:sp>
        <p:sp>
          <p:nvSpPr>
            <p:cNvPr id="7" name="Freeform 12"/>
            <p:cNvSpPr>
              <a:spLocks/>
            </p:cNvSpPr>
            <p:nvPr userDrawn="1"/>
          </p:nvSpPr>
          <p:spPr bwMode="ltGray">
            <a:xfrm>
              <a:off x="168" y="1260"/>
              <a:ext cx="1259" cy="1532"/>
            </a:xfrm>
            <a:custGeom>
              <a:avLst/>
              <a:gdLst/>
              <a:ahLst/>
              <a:cxnLst>
                <a:cxn ang="0">
                  <a:pos x="891" y="1532"/>
                </a:cxn>
                <a:cxn ang="0">
                  <a:pos x="954" y="1452"/>
                </a:cxn>
                <a:cxn ang="0">
                  <a:pos x="1032" y="1338"/>
                </a:cxn>
                <a:cxn ang="0">
                  <a:pos x="1115" y="1188"/>
                </a:cxn>
                <a:cxn ang="0">
                  <a:pos x="1194" y="1023"/>
                </a:cxn>
                <a:cxn ang="0">
                  <a:pos x="1244" y="841"/>
                </a:cxn>
                <a:cxn ang="0">
                  <a:pos x="1259" y="647"/>
                </a:cxn>
                <a:cxn ang="0">
                  <a:pos x="1230" y="463"/>
                </a:cxn>
                <a:cxn ang="0">
                  <a:pos x="1140" y="294"/>
                </a:cxn>
                <a:cxn ang="0">
                  <a:pos x="1043" y="190"/>
                </a:cxn>
                <a:cxn ang="0">
                  <a:pos x="961" y="109"/>
                </a:cxn>
                <a:cxn ang="0">
                  <a:pos x="894" y="65"/>
                </a:cxn>
                <a:cxn ang="0">
                  <a:pos x="786" y="18"/>
                </a:cxn>
                <a:cxn ang="0">
                  <a:pos x="642" y="0"/>
                </a:cxn>
                <a:cxn ang="0">
                  <a:pos x="440" y="23"/>
                </a:cxn>
                <a:cxn ang="0">
                  <a:pos x="366" y="44"/>
                </a:cxn>
                <a:cxn ang="0">
                  <a:pos x="292" y="58"/>
                </a:cxn>
                <a:cxn ang="0">
                  <a:pos x="229" y="79"/>
                </a:cxn>
                <a:cxn ang="0">
                  <a:pos x="178" y="103"/>
                </a:cxn>
                <a:cxn ang="0">
                  <a:pos x="127" y="127"/>
                </a:cxn>
                <a:cxn ang="0">
                  <a:pos x="82" y="158"/>
                </a:cxn>
                <a:cxn ang="0">
                  <a:pos x="41" y="197"/>
                </a:cxn>
                <a:cxn ang="0">
                  <a:pos x="0" y="243"/>
                </a:cxn>
                <a:cxn ang="0">
                  <a:pos x="76" y="215"/>
                </a:cxn>
                <a:cxn ang="0">
                  <a:pos x="144" y="194"/>
                </a:cxn>
                <a:cxn ang="0">
                  <a:pos x="212" y="179"/>
                </a:cxn>
                <a:cxn ang="0">
                  <a:pos x="280" y="164"/>
                </a:cxn>
                <a:cxn ang="0">
                  <a:pos x="336" y="149"/>
                </a:cxn>
                <a:cxn ang="0">
                  <a:pos x="397" y="149"/>
                </a:cxn>
                <a:cxn ang="0">
                  <a:pos x="458" y="141"/>
                </a:cxn>
                <a:cxn ang="0">
                  <a:pos x="511" y="146"/>
                </a:cxn>
                <a:cxn ang="0">
                  <a:pos x="565" y="152"/>
                </a:cxn>
                <a:cxn ang="0">
                  <a:pos x="618" y="166"/>
                </a:cxn>
                <a:cxn ang="0">
                  <a:pos x="669" y="186"/>
                </a:cxn>
                <a:cxn ang="0">
                  <a:pos x="715" y="205"/>
                </a:cxn>
                <a:cxn ang="0">
                  <a:pos x="760" y="239"/>
                </a:cxn>
                <a:cxn ang="0">
                  <a:pos x="811" y="267"/>
                </a:cxn>
                <a:cxn ang="0">
                  <a:pos x="855" y="307"/>
                </a:cxn>
                <a:cxn ang="0">
                  <a:pos x="899" y="348"/>
                </a:cxn>
                <a:cxn ang="0">
                  <a:pos x="971" y="464"/>
                </a:cxn>
                <a:cxn ang="0">
                  <a:pos x="1016" y="606"/>
                </a:cxn>
                <a:cxn ang="0">
                  <a:pos x="1027" y="774"/>
                </a:cxn>
                <a:cxn ang="0">
                  <a:pos x="1022" y="939"/>
                </a:cxn>
                <a:cxn ang="0">
                  <a:pos x="1002" y="1117"/>
                </a:cxn>
                <a:cxn ang="0">
                  <a:pos x="966" y="1279"/>
                </a:cxn>
                <a:cxn ang="0">
                  <a:pos x="933" y="1421"/>
                </a:cxn>
                <a:cxn ang="0">
                  <a:pos x="891" y="1532"/>
                </a:cxn>
              </a:cxnLst>
              <a:rect l="0" t="0" r="r" b="b"/>
              <a:pathLst>
                <a:path w="1259" h="1532">
                  <a:moveTo>
                    <a:pt x="891" y="1532"/>
                  </a:moveTo>
                  <a:lnTo>
                    <a:pt x="954" y="1452"/>
                  </a:lnTo>
                  <a:lnTo>
                    <a:pt x="1032" y="1338"/>
                  </a:lnTo>
                  <a:lnTo>
                    <a:pt x="1115" y="1188"/>
                  </a:lnTo>
                  <a:lnTo>
                    <a:pt x="1194" y="1023"/>
                  </a:lnTo>
                  <a:lnTo>
                    <a:pt x="1244" y="841"/>
                  </a:lnTo>
                  <a:lnTo>
                    <a:pt x="1259" y="647"/>
                  </a:lnTo>
                  <a:lnTo>
                    <a:pt x="1230" y="463"/>
                  </a:lnTo>
                  <a:lnTo>
                    <a:pt x="1140" y="294"/>
                  </a:lnTo>
                  <a:lnTo>
                    <a:pt x="1043" y="190"/>
                  </a:lnTo>
                  <a:lnTo>
                    <a:pt x="961" y="109"/>
                  </a:lnTo>
                  <a:lnTo>
                    <a:pt x="894" y="65"/>
                  </a:lnTo>
                  <a:lnTo>
                    <a:pt x="786" y="18"/>
                  </a:lnTo>
                  <a:lnTo>
                    <a:pt x="642" y="0"/>
                  </a:lnTo>
                  <a:lnTo>
                    <a:pt x="440" y="23"/>
                  </a:lnTo>
                  <a:lnTo>
                    <a:pt x="366" y="44"/>
                  </a:lnTo>
                  <a:lnTo>
                    <a:pt x="292" y="58"/>
                  </a:lnTo>
                  <a:lnTo>
                    <a:pt x="229" y="79"/>
                  </a:lnTo>
                  <a:lnTo>
                    <a:pt x="178" y="103"/>
                  </a:lnTo>
                  <a:lnTo>
                    <a:pt x="127" y="127"/>
                  </a:lnTo>
                  <a:lnTo>
                    <a:pt x="82" y="158"/>
                  </a:lnTo>
                  <a:lnTo>
                    <a:pt x="41" y="197"/>
                  </a:lnTo>
                  <a:lnTo>
                    <a:pt x="0" y="243"/>
                  </a:lnTo>
                  <a:lnTo>
                    <a:pt x="76" y="215"/>
                  </a:lnTo>
                  <a:lnTo>
                    <a:pt x="144" y="194"/>
                  </a:lnTo>
                  <a:lnTo>
                    <a:pt x="212" y="179"/>
                  </a:lnTo>
                  <a:lnTo>
                    <a:pt x="280" y="164"/>
                  </a:lnTo>
                  <a:lnTo>
                    <a:pt x="336" y="149"/>
                  </a:lnTo>
                  <a:lnTo>
                    <a:pt x="397" y="149"/>
                  </a:lnTo>
                  <a:lnTo>
                    <a:pt x="458" y="141"/>
                  </a:lnTo>
                  <a:lnTo>
                    <a:pt x="511" y="146"/>
                  </a:lnTo>
                  <a:lnTo>
                    <a:pt x="565" y="152"/>
                  </a:lnTo>
                  <a:lnTo>
                    <a:pt x="618" y="166"/>
                  </a:lnTo>
                  <a:lnTo>
                    <a:pt x="669" y="186"/>
                  </a:lnTo>
                  <a:lnTo>
                    <a:pt x="715" y="205"/>
                  </a:lnTo>
                  <a:lnTo>
                    <a:pt x="760" y="239"/>
                  </a:lnTo>
                  <a:lnTo>
                    <a:pt x="811" y="267"/>
                  </a:lnTo>
                  <a:lnTo>
                    <a:pt x="855" y="307"/>
                  </a:lnTo>
                  <a:lnTo>
                    <a:pt x="899" y="348"/>
                  </a:lnTo>
                  <a:lnTo>
                    <a:pt x="971" y="464"/>
                  </a:lnTo>
                  <a:lnTo>
                    <a:pt x="1016" y="606"/>
                  </a:lnTo>
                  <a:lnTo>
                    <a:pt x="1027" y="774"/>
                  </a:lnTo>
                  <a:lnTo>
                    <a:pt x="1022" y="939"/>
                  </a:lnTo>
                  <a:lnTo>
                    <a:pt x="1002" y="1117"/>
                  </a:lnTo>
                  <a:lnTo>
                    <a:pt x="966" y="1279"/>
                  </a:lnTo>
                  <a:lnTo>
                    <a:pt x="933" y="1421"/>
                  </a:lnTo>
                  <a:lnTo>
                    <a:pt x="891" y="1532"/>
                  </a:lnTo>
                  <a:close/>
                </a:path>
              </a:pathLst>
            </a:custGeom>
            <a:solidFill>
              <a:schemeClr val="folHlink"/>
            </a:solidFill>
            <a:ln w="9525">
              <a:noFill/>
              <a:round/>
              <a:headEnd/>
              <a:tailEnd/>
            </a:ln>
          </p:spPr>
          <p:txBody>
            <a:bodyPr/>
            <a:lstStyle/>
            <a:p>
              <a:pPr>
                <a:defRPr/>
              </a:pPr>
              <a:endParaRPr lang="ru-RU"/>
            </a:p>
          </p:txBody>
        </p:sp>
        <p:sp>
          <p:nvSpPr>
            <p:cNvPr id="8" name="Freeform 13"/>
            <p:cNvSpPr>
              <a:spLocks/>
            </p:cNvSpPr>
            <p:nvPr userDrawn="1"/>
          </p:nvSpPr>
          <p:spPr bwMode="ltGray">
            <a:xfrm>
              <a:off x="0" y="2610"/>
              <a:ext cx="801" cy="459"/>
            </a:xfrm>
            <a:custGeom>
              <a:avLst/>
              <a:gdLst/>
              <a:ahLst/>
              <a:cxnLst>
                <a:cxn ang="0">
                  <a:pos x="0" y="0"/>
                </a:cxn>
                <a:cxn ang="0">
                  <a:pos x="37" y="69"/>
                </a:cxn>
                <a:cxn ang="0">
                  <a:pos x="68" y="132"/>
                </a:cxn>
                <a:cxn ang="0">
                  <a:pos x="110" y="188"/>
                </a:cxn>
                <a:cxn ang="0">
                  <a:pos x="149" y="229"/>
                </a:cxn>
                <a:cxn ang="0">
                  <a:pos x="192" y="278"/>
                </a:cxn>
                <a:cxn ang="0">
                  <a:pos x="250" y="314"/>
                </a:cxn>
                <a:cxn ang="0">
                  <a:pos x="308" y="336"/>
                </a:cxn>
                <a:cxn ang="0">
                  <a:pos x="365" y="365"/>
                </a:cxn>
                <a:cxn ang="0">
                  <a:pos x="430" y="381"/>
                </a:cxn>
                <a:cxn ang="0">
                  <a:pos x="501" y="390"/>
                </a:cxn>
                <a:cxn ang="0">
                  <a:pos x="573" y="392"/>
                </a:cxn>
                <a:cxn ang="0">
                  <a:pos x="646" y="381"/>
                </a:cxn>
                <a:cxn ang="0">
                  <a:pos x="726" y="362"/>
                </a:cxn>
                <a:cxn ang="0">
                  <a:pos x="801" y="335"/>
                </a:cxn>
                <a:cxn ang="0">
                  <a:pos x="731" y="377"/>
                </a:cxn>
                <a:cxn ang="0">
                  <a:pos x="662" y="404"/>
                </a:cxn>
                <a:cxn ang="0">
                  <a:pos x="594" y="432"/>
                </a:cxn>
                <a:cxn ang="0">
                  <a:pos x="532" y="445"/>
                </a:cxn>
                <a:cxn ang="0">
                  <a:pos x="471" y="459"/>
                </a:cxn>
                <a:cxn ang="0">
                  <a:pos x="411" y="458"/>
                </a:cxn>
                <a:cxn ang="0">
                  <a:pos x="350" y="458"/>
                </a:cxn>
                <a:cxn ang="0">
                  <a:pos x="291" y="450"/>
                </a:cxn>
                <a:cxn ang="0">
                  <a:pos x="244" y="436"/>
                </a:cxn>
                <a:cxn ang="0">
                  <a:pos x="192" y="415"/>
                </a:cxn>
                <a:cxn ang="0">
                  <a:pos x="145" y="394"/>
                </a:cxn>
                <a:cxn ang="0">
                  <a:pos x="100" y="373"/>
                </a:cxn>
                <a:cxn ang="0">
                  <a:pos x="60" y="347"/>
                </a:cxn>
                <a:cxn ang="0">
                  <a:pos x="0" y="294"/>
                </a:cxn>
                <a:cxn ang="0">
                  <a:pos x="0" y="0"/>
                </a:cxn>
              </a:cxnLst>
              <a:rect l="0" t="0" r="r" b="b"/>
              <a:pathLst>
                <a:path w="801" h="459">
                  <a:moveTo>
                    <a:pt x="0" y="0"/>
                  </a:moveTo>
                  <a:lnTo>
                    <a:pt x="37" y="69"/>
                  </a:lnTo>
                  <a:lnTo>
                    <a:pt x="68" y="132"/>
                  </a:lnTo>
                  <a:lnTo>
                    <a:pt x="110" y="188"/>
                  </a:lnTo>
                  <a:lnTo>
                    <a:pt x="149" y="229"/>
                  </a:lnTo>
                  <a:lnTo>
                    <a:pt x="192" y="278"/>
                  </a:lnTo>
                  <a:lnTo>
                    <a:pt x="250" y="314"/>
                  </a:lnTo>
                  <a:lnTo>
                    <a:pt x="308" y="336"/>
                  </a:lnTo>
                  <a:lnTo>
                    <a:pt x="365" y="365"/>
                  </a:lnTo>
                  <a:lnTo>
                    <a:pt x="430" y="381"/>
                  </a:lnTo>
                  <a:lnTo>
                    <a:pt x="501" y="390"/>
                  </a:lnTo>
                  <a:lnTo>
                    <a:pt x="573" y="392"/>
                  </a:lnTo>
                  <a:lnTo>
                    <a:pt x="646" y="381"/>
                  </a:lnTo>
                  <a:lnTo>
                    <a:pt x="726" y="362"/>
                  </a:lnTo>
                  <a:lnTo>
                    <a:pt x="801" y="335"/>
                  </a:lnTo>
                  <a:lnTo>
                    <a:pt x="731" y="377"/>
                  </a:lnTo>
                  <a:lnTo>
                    <a:pt x="662" y="404"/>
                  </a:lnTo>
                  <a:lnTo>
                    <a:pt x="594" y="432"/>
                  </a:lnTo>
                  <a:lnTo>
                    <a:pt x="532" y="445"/>
                  </a:lnTo>
                  <a:lnTo>
                    <a:pt x="471" y="459"/>
                  </a:lnTo>
                  <a:lnTo>
                    <a:pt x="411" y="458"/>
                  </a:lnTo>
                  <a:lnTo>
                    <a:pt x="350" y="458"/>
                  </a:lnTo>
                  <a:lnTo>
                    <a:pt x="291" y="450"/>
                  </a:lnTo>
                  <a:lnTo>
                    <a:pt x="244" y="436"/>
                  </a:lnTo>
                  <a:lnTo>
                    <a:pt x="192" y="415"/>
                  </a:lnTo>
                  <a:lnTo>
                    <a:pt x="145" y="394"/>
                  </a:lnTo>
                  <a:lnTo>
                    <a:pt x="100" y="373"/>
                  </a:lnTo>
                  <a:lnTo>
                    <a:pt x="60" y="347"/>
                  </a:lnTo>
                  <a:lnTo>
                    <a:pt x="0" y="294"/>
                  </a:lnTo>
                  <a:lnTo>
                    <a:pt x="0" y="0"/>
                  </a:lnTo>
                  <a:close/>
                </a:path>
              </a:pathLst>
            </a:custGeom>
            <a:solidFill>
              <a:schemeClr val="folHlink"/>
            </a:solidFill>
            <a:ln w="9525">
              <a:noFill/>
              <a:round/>
              <a:headEnd/>
              <a:tailEnd/>
            </a:ln>
          </p:spPr>
          <p:txBody>
            <a:bodyPr/>
            <a:lstStyle/>
            <a:p>
              <a:pPr>
                <a:defRPr/>
              </a:pPr>
              <a:endParaRPr lang="ru-RU"/>
            </a:p>
          </p:txBody>
        </p:sp>
        <p:sp>
          <p:nvSpPr>
            <p:cNvPr id="9" name="Freeform 14"/>
            <p:cNvSpPr>
              <a:spLocks/>
            </p:cNvSpPr>
            <p:nvPr userDrawn="1"/>
          </p:nvSpPr>
          <p:spPr bwMode="ltGray">
            <a:xfrm rot="373331" flipH="1">
              <a:off x="898" y="2855"/>
              <a:ext cx="354" cy="464"/>
            </a:xfrm>
            <a:custGeom>
              <a:avLst/>
              <a:gdLst/>
              <a:ahLst/>
              <a:cxnLst>
                <a:cxn ang="0">
                  <a:pos x="75" y="0"/>
                </a:cxn>
                <a:cxn ang="0">
                  <a:pos x="0" y="25"/>
                </a:cxn>
                <a:cxn ang="0">
                  <a:pos x="3" y="26"/>
                </a:cxn>
                <a:cxn ang="0">
                  <a:pos x="14" y="29"/>
                </a:cxn>
                <a:cxn ang="0">
                  <a:pos x="29" y="36"/>
                </a:cxn>
                <a:cxn ang="0">
                  <a:pos x="46" y="47"/>
                </a:cxn>
                <a:cxn ang="0">
                  <a:pos x="66" y="62"/>
                </a:cxn>
                <a:cxn ang="0">
                  <a:pos x="84" y="80"/>
                </a:cxn>
                <a:cxn ang="0">
                  <a:pos x="102" y="103"/>
                </a:cxn>
                <a:cxn ang="0">
                  <a:pos x="116" y="132"/>
                </a:cxn>
                <a:cxn ang="0">
                  <a:pos x="117" y="120"/>
                </a:cxn>
                <a:cxn ang="0">
                  <a:pos x="115" y="107"/>
                </a:cxn>
                <a:cxn ang="0">
                  <a:pos x="108" y="90"/>
                </a:cxn>
                <a:cxn ang="0">
                  <a:pos x="99" y="74"/>
                </a:cxn>
                <a:cxn ang="0">
                  <a:pos x="89" y="58"/>
                </a:cxn>
                <a:cxn ang="0">
                  <a:pos x="78" y="45"/>
                </a:cxn>
                <a:cxn ang="0">
                  <a:pos x="67" y="36"/>
                </a:cxn>
                <a:cxn ang="0">
                  <a:pos x="58" y="32"/>
                </a:cxn>
                <a:cxn ang="0">
                  <a:pos x="69" y="29"/>
                </a:cxn>
                <a:cxn ang="0">
                  <a:pos x="79" y="28"/>
                </a:cxn>
                <a:cxn ang="0">
                  <a:pos x="89" y="26"/>
                </a:cxn>
                <a:cxn ang="0">
                  <a:pos x="98" y="25"/>
                </a:cxn>
                <a:cxn ang="0">
                  <a:pos x="105" y="24"/>
                </a:cxn>
                <a:cxn ang="0">
                  <a:pos x="109" y="22"/>
                </a:cxn>
                <a:cxn ang="0">
                  <a:pos x="113" y="21"/>
                </a:cxn>
                <a:cxn ang="0">
                  <a:pos x="114" y="21"/>
                </a:cxn>
                <a:cxn ang="0">
                  <a:pos x="75" y="0"/>
                </a:cxn>
              </a:cxnLst>
              <a:rect l="0" t="0" r="r" b="b"/>
              <a:pathLst>
                <a:path w="117" h="132">
                  <a:moveTo>
                    <a:pt x="75" y="0"/>
                  </a:moveTo>
                  <a:lnTo>
                    <a:pt x="0" y="25"/>
                  </a:lnTo>
                  <a:lnTo>
                    <a:pt x="3" y="26"/>
                  </a:lnTo>
                  <a:lnTo>
                    <a:pt x="14" y="29"/>
                  </a:lnTo>
                  <a:lnTo>
                    <a:pt x="29" y="36"/>
                  </a:lnTo>
                  <a:lnTo>
                    <a:pt x="46" y="47"/>
                  </a:lnTo>
                  <a:lnTo>
                    <a:pt x="66" y="62"/>
                  </a:lnTo>
                  <a:lnTo>
                    <a:pt x="84" y="80"/>
                  </a:lnTo>
                  <a:lnTo>
                    <a:pt x="102" y="103"/>
                  </a:lnTo>
                  <a:lnTo>
                    <a:pt x="116" y="132"/>
                  </a:lnTo>
                  <a:lnTo>
                    <a:pt x="117" y="120"/>
                  </a:lnTo>
                  <a:lnTo>
                    <a:pt x="115" y="107"/>
                  </a:lnTo>
                  <a:lnTo>
                    <a:pt x="108" y="90"/>
                  </a:lnTo>
                  <a:lnTo>
                    <a:pt x="99" y="74"/>
                  </a:lnTo>
                  <a:lnTo>
                    <a:pt x="89" y="58"/>
                  </a:lnTo>
                  <a:lnTo>
                    <a:pt x="78" y="45"/>
                  </a:lnTo>
                  <a:lnTo>
                    <a:pt x="67" y="36"/>
                  </a:lnTo>
                  <a:lnTo>
                    <a:pt x="58" y="32"/>
                  </a:lnTo>
                  <a:lnTo>
                    <a:pt x="69" y="29"/>
                  </a:lnTo>
                  <a:lnTo>
                    <a:pt x="79" y="28"/>
                  </a:lnTo>
                  <a:lnTo>
                    <a:pt x="89" y="26"/>
                  </a:lnTo>
                  <a:lnTo>
                    <a:pt x="98" y="25"/>
                  </a:lnTo>
                  <a:lnTo>
                    <a:pt x="105" y="24"/>
                  </a:lnTo>
                  <a:lnTo>
                    <a:pt x="109" y="22"/>
                  </a:lnTo>
                  <a:lnTo>
                    <a:pt x="113" y="21"/>
                  </a:lnTo>
                  <a:lnTo>
                    <a:pt x="114" y="21"/>
                  </a:lnTo>
                  <a:lnTo>
                    <a:pt x="75" y="0"/>
                  </a:lnTo>
                  <a:close/>
                </a:path>
              </a:pathLst>
            </a:custGeom>
            <a:solidFill>
              <a:schemeClr val="folHlink"/>
            </a:solidFill>
            <a:ln w="9525">
              <a:noFill/>
              <a:round/>
              <a:headEnd/>
              <a:tailEnd/>
            </a:ln>
          </p:spPr>
          <p:txBody>
            <a:bodyPr/>
            <a:lstStyle/>
            <a:p>
              <a:pPr>
                <a:defRPr/>
              </a:pPr>
              <a:endParaRPr lang="ru-RU"/>
            </a:p>
          </p:txBody>
        </p:sp>
        <p:sp>
          <p:nvSpPr>
            <p:cNvPr id="10" name="Freeform 15"/>
            <p:cNvSpPr>
              <a:spLocks/>
            </p:cNvSpPr>
            <p:nvPr userDrawn="1"/>
          </p:nvSpPr>
          <p:spPr bwMode="ltGray">
            <a:xfrm rot="373331" flipH="1">
              <a:off x="799" y="2979"/>
              <a:ext cx="87" cy="274"/>
            </a:xfrm>
            <a:custGeom>
              <a:avLst/>
              <a:gdLst/>
              <a:ahLst/>
              <a:cxnLst>
                <a:cxn ang="0">
                  <a:pos x="29" y="0"/>
                </a:cxn>
                <a:cxn ang="0">
                  <a:pos x="23" y="0"/>
                </a:cxn>
                <a:cxn ang="0">
                  <a:pos x="16" y="4"/>
                </a:cxn>
                <a:cxn ang="0">
                  <a:pos x="9" y="9"/>
                </a:cxn>
                <a:cxn ang="0">
                  <a:pos x="4" y="19"/>
                </a:cxn>
                <a:cxn ang="0">
                  <a:pos x="1" y="30"/>
                </a:cxn>
                <a:cxn ang="0">
                  <a:pos x="0" y="44"/>
                </a:cxn>
                <a:cxn ang="0">
                  <a:pos x="3" y="60"/>
                </a:cxn>
                <a:cxn ang="0">
                  <a:pos x="11" y="77"/>
                </a:cxn>
                <a:cxn ang="0">
                  <a:pos x="15" y="53"/>
                </a:cxn>
                <a:cxn ang="0">
                  <a:pos x="19" y="37"/>
                </a:cxn>
                <a:cxn ang="0">
                  <a:pos x="23" y="22"/>
                </a:cxn>
                <a:cxn ang="0">
                  <a:pos x="29" y="0"/>
                </a:cxn>
              </a:cxnLst>
              <a:rect l="0" t="0" r="r" b="b"/>
              <a:pathLst>
                <a:path w="29" h="77">
                  <a:moveTo>
                    <a:pt x="29" y="0"/>
                  </a:moveTo>
                  <a:lnTo>
                    <a:pt x="23" y="0"/>
                  </a:lnTo>
                  <a:lnTo>
                    <a:pt x="16" y="4"/>
                  </a:lnTo>
                  <a:lnTo>
                    <a:pt x="9" y="9"/>
                  </a:lnTo>
                  <a:lnTo>
                    <a:pt x="4" y="19"/>
                  </a:lnTo>
                  <a:lnTo>
                    <a:pt x="1" y="30"/>
                  </a:lnTo>
                  <a:lnTo>
                    <a:pt x="0" y="44"/>
                  </a:lnTo>
                  <a:lnTo>
                    <a:pt x="3" y="60"/>
                  </a:lnTo>
                  <a:lnTo>
                    <a:pt x="11" y="77"/>
                  </a:lnTo>
                  <a:lnTo>
                    <a:pt x="15" y="53"/>
                  </a:lnTo>
                  <a:lnTo>
                    <a:pt x="19" y="37"/>
                  </a:lnTo>
                  <a:lnTo>
                    <a:pt x="23" y="22"/>
                  </a:lnTo>
                  <a:lnTo>
                    <a:pt x="29" y="0"/>
                  </a:lnTo>
                  <a:close/>
                </a:path>
              </a:pathLst>
            </a:custGeom>
            <a:solidFill>
              <a:schemeClr val="folHlink"/>
            </a:solidFill>
            <a:ln w="9525">
              <a:noFill/>
              <a:round/>
              <a:headEnd/>
              <a:tailEnd/>
            </a:ln>
          </p:spPr>
          <p:txBody>
            <a:bodyPr/>
            <a:lstStyle/>
            <a:p>
              <a:pPr>
                <a:defRPr/>
              </a:pPr>
              <a:endParaRPr lang="ru-RU"/>
            </a:p>
          </p:txBody>
        </p:sp>
        <p:sp>
          <p:nvSpPr>
            <p:cNvPr id="11" name="Freeform 16"/>
            <p:cNvSpPr>
              <a:spLocks/>
            </p:cNvSpPr>
            <p:nvPr userDrawn="1"/>
          </p:nvSpPr>
          <p:spPr bwMode="ltGray">
            <a:xfrm>
              <a:off x="1190" y="3273"/>
              <a:ext cx="1108" cy="1047"/>
            </a:xfrm>
            <a:custGeom>
              <a:avLst/>
              <a:gdLst/>
              <a:ahLst/>
              <a:cxnLst>
                <a:cxn ang="0">
                  <a:pos x="784" y="1047"/>
                </a:cxn>
                <a:cxn ang="0">
                  <a:pos x="692" y="1011"/>
                </a:cxn>
                <a:cxn ang="0">
                  <a:pos x="607" y="945"/>
                </a:cxn>
                <a:cxn ang="0">
                  <a:pos x="517" y="861"/>
                </a:cxn>
                <a:cxn ang="0">
                  <a:pos x="432" y="776"/>
                </a:cxn>
                <a:cxn ang="0">
                  <a:pos x="350" y="677"/>
                </a:cxn>
                <a:cxn ang="0">
                  <a:pos x="266" y="563"/>
                </a:cxn>
                <a:cxn ang="0">
                  <a:pos x="188" y="447"/>
                </a:cxn>
                <a:cxn ang="0">
                  <a:pos x="122" y="325"/>
                </a:cxn>
                <a:cxn ang="0">
                  <a:pos x="65" y="211"/>
                </a:cxn>
                <a:cxn ang="0">
                  <a:pos x="21" y="101"/>
                </a:cxn>
                <a:cxn ang="0">
                  <a:pos x="0" y="0"/>
                </a:cxn>
                <a:cxn ang="0">
                  <a:pos x="109" y="217"/>
                </a:cxn>
                <a:cxn ang="0">
                  <a:pos x="209" y="378"/>
                </a:cxn>
                <a:cxn ang="0">
                  <a:pos x="294" y="500"/>
                </a:cxn>
                <a:cxn ang="0">
                  <a:pos x="373" y="590"/>
                </a:cxn>
                <a:cxn ang="0">
                  <a:pos x="441" y="661"/>
                </a:cxn>
                <a:cxn ang="0">
                  <a:pos x="506" y="713"/>
                </a:cxn>
                <a:cxn ang="0">
                  <a:pos x="564" y="754"/>
                </a:cxn>
                <a:cxn ang="0">
                  <a:pos x="620" y="801"/>
                </a:cxn>
                <a:cxn ang="0">
                  <a:pos x="754" y="899"/>
                </a:cxn>
                <a:cxn ang="0">
                  <a:pos x="925" y="977"/>
                </a:cxn>
                <a:cxn ang="0">
                  <a:pos x="1108" y="1047"/>
                </a:cxn>
                <a:cxn ang="0">
                  <a:pos x="784" y="1047"/>
                </a:cxn>
              </a:cxnLst>
              <a:rect l="0" t="0" r="r" b="b"/>
              <a:pathLst>
                <a:path w="1108" h="1047">
                  <a:moveTo>
                    <a:pt x="784" y="1047"/>
                  </a:moveTo>
                  <a:lnTo>
                    <a:pt x="692" y="1011"/>
                  </a:lnTo>
                  <a:lnTo>
                    <a:pt x="607" y="945"/>
                  </a:lnTo>
                  <a:lnTo>
                    <a:pt x="517" y="861"/>
                  </a:lnTo>
                  <a:lnTo>
                    <a:pt x="432" y="776"/>
                  </a:lnTo>
                  <a:lnTo>
                    <a:pt x="350" y="677"/>
                  </a:lnTo>
                  <a:lnTo>
                    <a:pt x="266" y="563"/>
                  </a:lnTo>
                  <a:lnTo>
                    <a:pt x="188" y="447"/>
                  </a:lnTo>
                  <a:lnTo>
                    <a:pt x="122" y="325"/>
                  </a:lnTo>
                  <a:lnTo>
                    <a:pt x="65" y="211"/>
                  </a:lnTo>
                  <a:lnTo>
                    <a:pt x="21" y="101"/>
                  </a:lnTo>
                  <a:lnTo>
                    <a:pt x="0" y="0"/>
                  </a:lnTo>
                  <a:lnTo>
                    <a:pt x="109" y="217"/>
                  </a:lnTo>
                  <a:lnTo>
                    <a:pt x="209" y="378"/>
                  </a:lnTo>
                  <a:lnTo>
                    <a:pt x="294" y="500"/>
                  </a:lnTo>
                  <a:lnTo>
                    <a:pt x="373" y="590"/>
                  </a:lnTo>
                  <a:lnTo>
                    <a:pt x="441" y="661"/>
                  </a:lnTo>
                  <a:lnTo>
                    <a:pt x="506" y="713"/>
                  </a:lnTo>
                  <a:lnTo>
                    <a:pt x="564" y="754"/>
                  </a:lnTo>
                  <a:lnTo>
                    <a:pt x="620" y="801"/>
                  </a:lnTo>
                  <a:lnTo>
                    <a:pt x="754" y="899"/>
                  </a:lnTo>
                  <a:lnTo>
                    <a:pt x="925" y="977"/>
                  </a:lnTo>
                  <a:lnTo>
                    <a:pt x="1108" y="1047"/>
                  </a:lnTo>
                  <a:lnTo>
                    <a:pt x="784" y="1047"/>
                  </a:lnTo>
                  <a:close/>
                </a:path>
              </a:pathLst>
            </a:custGeom>
            <a:solidFill>
              <a:schemeClr val="folHlink"/>
            </a:solidFill>
            <a:ln w="9525">
              <a:noFill/>
              <a:round/>
              <a:headEnd/>
              <a:tailEnd/>
            </a:ln>
          </p:spPr>
          <p:txBody>
            <a:bodyPr/>
            <a:lstStyle/>
            <a:p>
              <a:pPr>
                <a:defRPr/>
              </a:pPr>
              <a:endParaRPr lang="ru-RU"/>
            </a:p>
          </p:txBody>
        </p:sp>
        <p:grpSp>
          <p:nvGrpSpPr>
            <p:cNvPr id="12" name="Group 17"/>
            <p:cNvGrpSpPr>
              <a:grpSpLocks/>
            </p:cNvGrpSpPr>
            <p:nvPr userDrawn="1"/>
          </p:nvGrpSpPr>
          <p:grpSpPr bwMode="auto">
            <a:xfrm rot="3220060">
              <a:off x="2636" y="751"/>
              <a:ext cx="569" cy="636"/>
              <a:chOff x="1727" y="866"/>
              <a:chExt cx="129" cy="157"/>
            </a:xfrm>
          </p:grpSpPr>
          <p:sp>
            <p:nvSpPr>
              <p:cNvPr id="36" name="Freeform 18"/>
              <p:cNvSpPr>
                <a:spLocks/>
              </p:cNvSpPr>
              <p:nvPr userDrawn="1"/>
            </p:nvSpPr>
            <p:spPr bwMode="ltGray">
              <a:xfrm>
                <a:off x="1727"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p>
            </p:txBody>
          </p:sp>
          <p:sp>
            <p:nvSpPr>
              <p:cNvPr id="37" name="Freeform 19"/>
              <p:cNvSpPr>
                <a:spLocks/>
              </p:cNvSpPr>
              <p:nvPr userDrawn="1"/>
            </p:nvSpPr>
            <p:spPr bwMode="ltGray">
              <a:xfrm>
                <a:off x="1786"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p>
            </p:txBody>
          </p:sp>
          <p:sp>
            <p:nvSpPr>
              <p:cNvPr id="38" name="Freeform 20"/>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p>
            </p:txBody>
          </p:sp>
        </p:grpSp>
        <p:grpSp>
          <p:nvGrpSpPr>
            <p:cNvPr id="13" name="Group 21"/>
            <p:cNvGrpSpPr>
              <a:grpSpLocks/>
            </p:cNvGrpSpPr>
            <p:nvPr userDrawn="1"/>
          </p:nvGrpSpPr>
          <p:grpSpPr bwMode="auto">
            <a:xfrm rot="-6691250">
              <a:off x="3639" y="121"/>
              <a:ext cx="356" cy="608"/>
              <a:chOff x="1731" y="866"/>
              <a:chExt cx="129" cy="157"/>
            </a:xfrm>
          </p:grpSpPr>
          <p:sp>
            <p:nvSpPr>
              <p:cNvPr id="33" name="Freeform 22"/>
              <p:cNvSpPr>
                <a:spLocks/>
              </p:cNvSpPr>
              <p:nvPr userDrawn="1"/>
            </p:nvSpPr>
            <p:spPr bwMode="ltGray">
              <a:xfrm>
                <a:off x="1731"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p>
            </p:txBody>
          </p:sp>
          <p:sp>
            <p:nvSpPr>
              <p:cNvPr id="34" name="Freeform 23"/>
              <p:cNvSpPr>
                <a:spLocks/>
              </p:cNvSpPr>
              <p:nvPr userDrawn="1"/>
            </p:nvSpPr>
            <p:spPr bwMode="ltGray">
              <a:xfrm>
                <a:off x="1790"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p>
            </p:txBody>
          </p:sp>
          <p:sp>
            <p:nvSpPr>
              <p:cNvPr id="35" name="Freeform 24"/>
              <p:cNvSpPr>
                <a:spLocks/>
              </p:cNvSpPr>
              <p:nvPr userDrawn="1"/>
            </p:nvSpPr>
            <p:spPr bwMode="ltGray">
              <a:xfrm>
                <a:off x="1774"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p>
            </p:txBody>
          </p:sp>
        </p:grpSp>
        <p:grpSp>
          <p:nvGrpSpPr>
            <p:cNvPr id="14" name="Group 25"/>
            <p:cNvGrpSpPr>
              <a:grpSpLocks/>
            </p:cNvGrpSpPr>
            <p:nvPr userDrawn="1"/>
          </p:nvGrpSpPr>
          <p:grpSpPr bwMode="auto">
            <a:xfrm rot="8524840">
              <a:off x="676" y="3304"/>
              <a:ext cx="500" cy="500"/>
              <a:chOff x="1727" y="870"/>
              <a:chExt cx="129" cy="156"/>
            </a:xfrm>
          </p:grpSpPr>
          <p:sp>
            <p:nvSpPr>
              <p:cNvPr id="30" name="Freeform 26"/>
              <p:cNvSpPr>
                <a:spLocks/>
              </p:cNvSpPr>
              <p:nvPr userDrawn="1"/>
            </p:nvSpPr>
            <p:spPr bwMode="ltGray">
              <a:xfrm>
                <a:off x="1727" y="870"/>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p>
            </p:txBody>
          </p:sp>
          <p:sp>
            <p:nvSpPr>
              <p:cNvPr id="31" name="Freeform 27"/>
              <p:cNvSpPr>
                <a:spLocks/>
              </p:cNvSpPr>
              <p:nvPr userDrawn="1"/>
            </p:nvSpPr>
            <p:spPr bwMode="ltGray">
              <a:xfrm>
                <a:off x="1786" y="898"/>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p>
            </p:txBody>
          </p:sp>
          <p:sp>
            <p:nvSpPr>
              <p:cNvPr id="32" name="Freeform 28"/>
              <p:cNvSpPr>
                <a:spLocks/>
              </p:cNvSpPr>
              <p:nvPr userDrawn="1"/>
            </p:nvSpPr>
            <p:spPr bwMode="ltGray">
              <a:xfrm>
                <a:off x="1772" y="1001"/>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p>
            </p:txBody>
          </p:sp>
        </p:grpSp>
        <p:grpSp>
          <p:nvGrpSpPr>
            <p:cNvPr id="15" name="Group 29"/>
            <p:cNvGrpSpPr>
              <a:grpSpLocks/>
            </p:cNvGrpSpPr>
            <p:nvPr userDrawn="1"/>
          </p:nvGrpSpPr>
          <p:grpSpPr bwMode="auto">
            <a:xfrm rot="4106450" flipH="1">
              <a:off x="404" y="265"/>
              <a:ext cx="708" cy="891"/>
              <a:chOff x="1727" y="866"/>
              <a:chExt cx="129" cy="157"/>
            </a:xfrm>
          </p:grpSpPr>
          <p:sp>
            <p:nvSpPr>
              <p:cNvPr id="27" name="Freeform 30"/>
              <p:cNvSpPr>
                <a:spLocks/>
              </p:cNvSpPr>
              <p:nvPr userDrawn="1"/>
            </p:nvSpPr>
            <p:spPr bwMode="ltGray">
              <a:xfrm>
                <a:off x="1727"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p>
            </p:txBody>
          </p:sp>
          <p:sp>
            <p:nvSpPr>
              <p:cNvPr id="28" name="Freeform 31"/>
              <p:cNvSpPr>
                <a:spLocks/>
              </p:cNvSpPr>
              <p:nvPr userDrawn="1"/>
            </p:nvSpPr>
            <p:spPr bwMode="ltGray">
              <a:xfrm>
                <a:off x="1786"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p>
            </p:txBody>
          </p:sp>
          <p:sp>
            <p:nvSpPr>
              <p:cNvPr id="29" name="Freeform 32"/>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p>
            </p:txBody>
          </p:sp>
        </p:grpSp>
        <p:grpSp>
          <p:nvGrpSpPr>
            <p:cNvPr id="16" name="Group 33"/>
            <p:cNvGrpSpPr>
              <a:grpSpLocks/>
            </p:cNvGrpSpPr>
            <p:nvPr userDrawn="1"/>
          </p:nvGrpSpPr>
          <p:grpSpPr bwMode="auto">
            <a:xfrm rot="10015322" flipH="1">
              <a:off x="4621" y="2392"/>
              <a:ext cx="708" cy="891"/>
              <a:chOff x="1727" y="866"/>
              <a:chExt cx="129" cy="157"/>
            </a:xfrm>
          </p:grpSpPr>
          <p:sp>
            <p:nvSpPr>
              <p:cNvPr id="24" name="Freeform 34"/>
              <p:cNvSpPr>
                <a:spLocks/>
              </p:cNvSpPr>
              <p:nvPr userDrawn="1"/>
            </p:nvSpPr>
            <p:spPr bwMode="ltGray">
              <a:xfrm>
                <a:off x="1727"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p>
            </p:txBody>
          </p:sp>
          <p:sp>
            <p:nvSpPr>
              <p:cNvPr id="25" name="Freeform 35"/>
              <p:cNvSpPr>
                <a:spLocks/>
              </p:cNvSpPr>
              <p:nvPr userDrawn="1"/>
            </p:nvSpPr>
            <p:spPr bwMode="ltGray">
              <a:xfrm>
                <a:off x="1786"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p>
            </p:txBody>
          </p:sp>
          <p:sp>
            <p:nvSpPr>
              <p:cNvPr id="26" name="Freeform 36"/>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p>
            </p:txBody>
          </p:sp>
        </p:grpSp>
        <p:sp>
          <p:nvSpPr>
            <p:cNvPr id="17" name="Freeform 37"/>
            <p:cNvSpPr>
              <a:spLocks/>
            </p:cNvSpPr>
            <p:nvPr userDrawn="1"/>
          </p:nvSpPr>
          <p:spPr bwMode="ltGray">
            <a:xfrm>
              <a:off x="1217" y="2"/>
              <a:ext cx="862" cy="886"/>
            </a:xfrm>
            <a:custGeom>
              <a:avLst/>
              <a:gdLst/>
              <a:ahLst/>
              <a:cxnLst>
                <a:cxn ang="0">
                  <a:pos x="0" y="0"/>
                </a:cxn>
                <a:cxn ang="0">
                  <a:pos x="6" y="107"/>
                </a:cxn>
                <a:cxn ang="0">
                  <a:pos x="37" y="262"/>
                </a:cxn>
                <a:cxn ang="0">
                  <a:pos x="83" y="410"/>
                </a:cxn>
                <a:cxn ang="0">
                  <a:pos x="149" y="546"/>
                </a:cxn>
                <a:cxn ang="0">
                  <a:pos x="237" y="666"/>
                </a:cxn>
                <a:cxn ang="0">
                  <a:pos x="338" y="764"/>
                </a:cxn>
                <a:cxn ang="0">
                  <a:pos x="450" y="838"/>
                </a:cxn>
                <a:cxn ang="0">
                  <a:pos x="579" y="879"/>
                </a:cxn>
                <a:cxn ang="0">
                  <a:pos x="714" y="886"/>
                </a:cxn>
                <a:cxn ang="0">
                  <a:pos x="862" y="851"/>
                </a:cxn>
                <a:cxn ang="0">
                  <a:pos x="784" y="856"/>
                </a:cxn>
                <a:cxn ang="0">
                  <a:pos x="700" y="835"/>
                </a:cxn>
                <a:cxn ang="0">
                  <a:pos x="621" y="794"/>
                </a:cxn>
                <a:cxn ang="0">
                  <a:pos x="542" y="728"/>
                </a:cxn>
                <a:cxn ang="0">
                  <a:pos x="466" y="649"/>
                </a:cxn>
                <a:cxn ang="0">
                  <a:pos x="397" y="557"/>
                </a:cxn>
                <a:cxn ang="0">
                  <a:pos x="334" y="454"/>
                </a:cxn>
                <a:cxn ang="0">
                  <a:pos x="279" y="339"/>
                </a:cxn>
                <a:cxn ang="0">
                  <a:pos x="238" y="225"/>
                </a:cxn>
                <a:cxn ang="0">
                  <a:pos x="205" y="105"/>
                </a:cxn>
                <a:cxn ang="0">
                  <a:pos x="184" y="3"/>
                </a:cxn>
              </a:cxnLst>
              <a:rect l="0" t="0" r="r" b="b"/>
              <a:pathLst>
                <a:path w="862" h="886">
                  <a:moveTo>
                    <a:pt x="0" y="0"/>
                  </a:moveTo>
                  <a:lnTo>
                    <a:pt x="6" y="107"/>
                  </a:lnTo>
                  <a:lnTo>
                    <a:pt x="37" y="262"/>
                  </a:lnTo>
                  <a:lnTo>
                    <a:pt x="83" y="410"/>
                  </a:lnTo>
                  <a:lnTo>
                    <a:pt x="149" y="546"/>
                  </a:lnTo>
                  <a:lnTo>
                    <a:pt x="237" y="666"/>
                  </a:lnTo>
                  <a:lnTo>
                    <a:pt x="338" y="764"/>
                  </a:lnTo>
                  <a:lnTo>
                    <a:pt x="450" y="838"/>
                  </a:lnTo>
                  <a:lnTo>
                    <a:pt x="579" y="879"/>
                  </a:lnTo>
                  <a:lnTo>
                    <a:pt x="714" y="886"/>
                  </a:lnTo>
                  <a:lnTo>
                    <a:pt x="862" y="851"/>
                  </a:lnTo>
                  <a:lnTo>
                    <a:pt x="784" y="856"/>
                  </a:lnTo>
                  <a:lnTo>
                    <a:pt x="700" y="835"/>
                  </a:lnTo>
                  <a:lnTo>
                    <a:pt x="621" y="794"/>
                  </a:lnTo>
                  <a:lnTo>
                    <a:pt x="542" y="728"/>
                  </a:lnTo>
                  <a:lnTo>
                    <a:pt x="466" y="649"/>
                  </a:lnTo>
                  <a:lnTo>
                    <a:pt x="397" y="557"/>
                  </a:lnTo>
                  <a:lnTo>
                    <a:pt x="334" y="454"/>
                  </a:lnTo>
                  <a:lnTo>
                    <a:pt x="279" y="339"/>
                  </a:lnTo>
                  <a:lnTo>
                    <a:pt x="238" y="225"/>
                  </a:lnTo>
                  <a:lnTo>
                    <a:pt x="205" y="105"/>
                  </a:lnTo>
                  <a:lnTo>
                    <a:pt x="184" y="3"/>
                  </a:lnTo>
                </a:path>
              </a:pathLst>
            </a:custGeom>
            <a:solidFill>
              <a:schemeClr val="accent1"/>
            </a:solidFill>
            <a:ln w="9525">
              <a:noFill/>
              <a:round/>
              <a:headEnd/>
              <a:tailEnd/>
            </a:ln>
          </p:spPr>
          <p:txBody>
            <a:bodyPr/>
            <a:lstStyle/>
            <a:p>
              <a:pPr>
                <a:defRPr/>
              </a:pPr>
              <a:endParaRPr lang="ru-RU"/>
            </a:p>
          </p:txBody>
        </p:sp>
        <p:sp>
          <p:nvSpPr>
            <p:cNvPr id="18" name="Freeform 38"/>
            <p:cNvSpPr>
              <a:spLocks/>
            </p:cNvSpPr>
            <p:nvPr userDrawn="1"/>
          </p:nvSpPr>
          <p:spPr bwMode="ltGray">
            <a:xfrm rot="9832527" flipV="1">
              <a:off x="2158" y="102"/>
              <a:ext cx="681" cy="593"/>
            </a:xfrm>
            <a:custGeom>
              <a:avLst/>
              <a:gdLst/>
              <a:ahLst/>
              <a:cxnLst>
                <a:cxn ang="0">
                  <a:pos x="0" y="0"/>
                </a:cxn>
                <a:cxn ang="0">
                  <a:pos x="0" y="25"/>
                </a:cxn>
                <a:cxn ang="0">
                  <a:pos x="3" y="50"/>
                </a:cxn>
                <a:cxn ang="0">
                  <a:pos x="6" y="75"/>
                </a:cxn>
                <a:cxn ang="0">
                  <a:pos x="11" y="98"/>
                </a:cxn>
                <a:cxn ang="0">
                  <a:pos x="18" y="119"/>
                </a:cxn>
                <a:cxn ang="0">
                  <a:pos x="27" y="141"/>
                </a:cxn>
                <a:cxn ang="0">
                  <a:pos x="38" y="161"/>
                </a:cxn>
                <a:cxn ang="0">
                  <a:pos x="51" y="178"/>
                </a:cxn>
                <a:cxn ang="0">
                  <a:pos x="67" y="194"/>
                </a:cxn>
                <a:cxn ang="0">
                  <a:pos x="86" y="208"/>
                </a:cxn>
                <a:cxn ang="0">
                  <a:pos x="106" y="219"/>
                </a:cxn>
                <a:cxn ang="0">
                  <a:pos x="131" y="228"/>
                </a:cxn>
                <a:cxn ang="0">
                  <a:pos x="158" y="234"/>
                </a:cxn>
                <a:cxn ang="0">
                  <a:pos x="188" y="237"/>
                </a:cxn>
                <a:cxn ang="0">
                  <a:pos x="220" y="236"/>
                </a:cxn>
                <a:cxn ang="0">
                  <a:pos x="257" y="232"/>
                </a:cxn>
                <a:cxn ang="0">
                  <a:pos x="224" y="227"/>
                </a:cxn>
                <a:cxn ang="0">
                  <a:pos x="195" y="220"/>
                </a:cxn>
                <a:cxn ang="0">
                  <a:pos x="170" y="212"/>
                </a:cxn>
                <a:cxn ang="0">
                  <a:pos x="148" y="204"/>
                </a:cxn>
                <a:cxn ang="0">
                  <a:pos x="128" y="193"/>
                </a:cxn>
                <a:cxn ang="0">
                  <a:pos x="112" y="182"/>
                </a:cxn>
                <a:cxn ang="0">
                  <a:pos x="97" y="169"/>
                </a:cxn>
                <a:cxn ang="0">
                  <a:pos x="84" y="155"/>
                </a:cxn>
                <a:cxn ang="0">
                  <a:pos x="72" y="141"/>
                </a:cxn>
                <a:cxn ang="0">
                  <a:pos x="61" y="125"/>
                </a:cxn>
                <a:cxn ang="0">
                  <a:pos x="52" y="107"/>
                </a:cxn>
                <a:cxn ang="0">
                  <a:pos x="43" y="88"/>
                </a:cxn>
                <a:cxn ang="0">
                  <a:pos x="33" y="69"/>
                </a:cxn>
                <a:cxn ang="0">
                  <a:pos x="23" y="47"/>
                </a:cxn>
                <a:cxn ang="0">
                  <a:pos x="12" y="24"/>
                </a:cxn>
                <a:cxn ang="0">
                  <a:pos x="0" y="0"/>
                </a:cxn>
              </a:cxnLst>
              <a:rect l="0" t="0" r="r" b="b"/>
              <a:pathLst>
                <a:path w="257" h="237">
                  <a:moveTo>
                    <a:pt x="0" y="0"/>
                  </a:moveTo>
                  <a:lnTo>
                    <a:pt x="0" y="25"/>
                  </a:lnTo>
                  <a:lnTo>
                    <a:pt x="3" y="50"/>
                  </a:lnTo>
                  <a:lnTo>
                    <a:pt x="6" y="75"/>
                  </a:lnTo>
                  <a:lnTo>
                    <a:pt x="11" y="98"/>
                  </a:lnTo>
                  <a:lnTo>
                    <a:pt x="18" y="119"/>
                  </a:lnTo>
                  <a:lnTo>
                    <a:pt x="27" y="141"/>
                  </a:lnTo>
                  <a:lnTo>
                    <a:pt x="38" y="161"/>
                  </a:lnTo>
                  <a:lnTo>
                    <a:pt x="51" y="178"/>
                  </a:lnTo>
                  <a:lnTo>
                    <a:pt x="67" y="194"/>
                  </a:lnTo>
                  <a:lnTo>
                    <a:pt x="86" y="208"/>
                  </a:lnTo>
                  <a:lnTo>
                    <a:pt x="106" y="219"/>
                  </a:lnTo>
                  <a:lnTo>
                    <a:pt x="131" y="228"/>
                  </a:lnTo>
                  <a:lnTo>
                    <a:pt x="158" y="234"/>
                  </a:lnTo>
                  <a:lnTo>
                    <a:pt x="188" y="237"/>
                  </a:lnTo>
                  <a:lnTo>
                    <a:pt x="220" y="236"/>
                  </a:lnTo>
                  <a:lnTo>
                    <a:pt x="257" y="232"/>
                  </a:lnTo>
                  <a:lnTo>
                    <a:pt x="224" y="227"/>
                  </a:lnTo>
                  <a:lnTo>
                    <a:pt x="195" y="220"/>
                  </a:lnTo>
                  <a:lnTo>
                    <a:pt x="170" y="212"/>
                  </a:lnTo>
                  <a:lnTo>
                    <a:pt x="148" y="204"/>
                  </a:lnTo>
                  <a:lnTo>
                    <a:pt x="128" y="193"/>
                  </a:lnTo>
                  <a:lnTo>
                    <a:pt x="112" y="182"/>
                  </a:lnTo>
                  <a:lnTo>
                    <a:pt x="97" y="169"/>
                  </a:lnTo>
                  <a:lnTo>
                    <a:pt x="84" y="155"/>
                  </a:lnTo>
                  <a:lnTo>
                    <a:pt x="72" y="141"/>
                  </a:lnTo>
                  <a:lnTo>
                    <a:pt x="61" y="125"/>
                  </a:lnTo>
                  <a:lnTo>
                    <a:pt x="52" y="107"/>
                  </a:lnTo>
                  <a:lnTo>
                    <a:pt x="43" y="88"/>
                  </a:lnTo>
                  <a:lnTo>
                    <a:pt x="33" y="69"/>
                  </a:lnTo>
                  <a:lnTo>
                    <a:pt x="23" y="47"/>
                  </a:lnTo>
                  <a:lnTo>
                    <a:pt x="12" y="24"/>
                  </a:lnTo>
                  <a:lnTo>
                    <a:pt x="0" y="0"/>
                  </a:lnTo>
                  <a:close/>
                </a:path>
              </a:pathLst>
            </a:custGeom>
            <a:solidFill>
              <a:schemeClr val="accent1"/>
            </a:solidFill>
            <a:ln w="9525">
              <a:noFill/>
              <a:round/>
              <a:headEnd/>
              <a:tailEnd/>
            </a:ln>
          </p:spPr>
          <p:txBody>
            <a:bodyPr/>
            <a:lstStyle/>
            <a:p>
              <a:pPr>
                <a:defRPr/>
              </a:pPr>
              <a:endParaRPr lang="ru-RU"/>
            </a:p>
          </p:txBody>
        </p:sp>
        <p:sp>
          <p:nvSpPr>
            <p:cNvPr id="19" name="Freeform 39"/>
            <p:cNvSpPr>
              <a:spLocks/>
            </p:cNvSpPr>
            <p:nvPr userDrawn="1"/>
          </p:nvSpPr>
          <p:spPr bwMode="ltGray">
            <a:xfrm rot="9832527" flipV="1">
              <a:off x="1997" y="858"/>
              <a:ext cx="330" cy="278"/>
            </a:xfrm>
            <a:custGeom>
              <a:avLst/>
              <a:gdLst/>
              <a:ahLst/>
              <a:cxnLst>
                <a:cxn ang="0">
                  <a:pos x="77" y="0"/>
                </a:cxn>
                <a:cxn ang="0">
                  <a:pos x="124" y="108"/>
                </a:cxn>
                <a:cxn ang="0">
                  <a:pos x="120" y="107"/>
                </a:cxn>
                <a:cxn ang="0">
                  <a:pos x="107" y="105"/>
                </a:cxn>
                <a:cxn ang="0">
                  <a:pos x="89" y="101"/>
                </a:cxn>
                <a:cxn ang="0">
                  <a:pos x="68" y="99"/>
                </a:cxn>
                <a:cxn ang="0">
                  <a:pos x="45" y="97"/>
                </a:cxn>
                <a:cxn ang="0">
                  <a:pos x="25" y="98"/>
                </a:cxn>
                <a:cxn ang="0">
                  <a:pos x="9" y="102"/>
                </a:cxn>
                <a:cxn ang="0">
                  <a:pos x="0" y="110"/>
                </a:cxn>
                <a:cxn ang="0">
                  <a:pos x="4" y="98"/>
                </a:cxn>
                <a:cxn ang="0">
                  <a:pos x="8" y="89"/>
                </a:cxn>
                <a:cxn ang="0">
                  <a:pos x="16" y="82"/>
                </a:cxn>
                <a:cxn ang="0">
                  <a:pos x="25" y="76"/>
                </a:cxn>
                <a:cxn ang="0">
                  <a:pos x="36" y="72"/>
                </a:cxn>
                <a:cxn ang="0">
                  <a:pos x="47" y="71"/>
                </a:cxn>
                <a:cxn ang="0">
                  <a:pos x="59" y="71"/>
                </a:cxn>
                <a:cxn ang="0">
                  <a:pos x="72" y="74"/>
                </a:cxn>
                <a:cxn ang="0">
                  <a:pos x="73" y="71"/>
                </a:cxn>
                <a:cxn ang="0">
                  <a:pos x="70" y="56"/>
                </a:cxn>
                <a:cxn ang="0">
                  <a:pos x="67" y="38"/>
                </a:cxn>
                <a:cxn ang="0">
                  <a:pos x="65" y="30"/>
                </a:cxn>
                <a:cxn ang="0">
                  <a:pos x="63" y="30"/>
                </a:cxn>
                <a:cxn ang="0">
                  <a:pos x="61" y="29"/>
                </a:cxn>
                <a:cxn ang="0">
                  <a:pos x="59" y="26"/>
                </a:cxn>
                <a:cxn ang="0">
                  <a:pos x="57" y="23"/>
                </a:cxn>
                <a:cxn ang="0">
                  <a:pos x="57" y="19"/>
                </a:cxn>
                <a:cxn ang="0">
                  <a:pos x="59" y="14"/>
                </a:cxn>
                <a:cxn ang="0">
                  <a:pos x="66" y="8"/>
                </a:cxn>
                <a:cxn ang="0">
                  <a:pos x="77" y="0"/>
                </a:cxn>
              </a:cxnLst>
              <a:rect l="0" t="0" r="r" b="b"/>
              <a:pathLst>
                <a:path w="124" h="110">
                  <a:moveTo>
                    <a:pt x="77" y="0"/>
                  </a:moveTo>
                  <a:lnTo>
                    <a:pt x="124" y="108"/>
                  </a:lnTo>
                  <a:lnTo>
                    <a:pt x="120" y="107"/>
                  </a:lnTo>
                  <a:lnTo>
                    <a:pt x="107" y="105"/>
                  </a:lnTo>
                  <a:lnTo>
                    <a:pt x="89" y="101"/>
                  </a:lnTo>
                  <a:lnTo>
                    <a:pt x="68" y="99"/>
                  </a:lnTo>
                  <a:lnTo>
                    <a:pt x="45" y="97"/>
                  </a:lnTo>
                  <a:lnTo>
                    <a:pt x="25" y="98"/>
                  </a:lnTo>
                  <a:lnTo>
                    <a:pt x="9" y="102"/>
                  </a:lnTo>
                  <a:lnTo>
                    <a:pt x="0" y="110"/>
                  </a:lnTo>
                  <a:lnTo>
                    <a:pt x="4" y="98"/>
                  </a:lnTo>
                  <a:lnTo>
                    <a:pt x="8" y="89"/>
                  </a:lnTo>
                  <a:lnTo>
                    <a:pt x="16" y="82"/>
                  </a:lnTo>
                  <a:lnTo>
                    <a:pt x="25" y="76"/>
                  </a:lnTo>
                  <a:lnTo>
                    <a:pt x="36" y="72"/>
                  </a:lnTo>
                  <a:lnTo>
                    <a:pt x="47" y="71"/>
                  </a:lnTo>
                  <a:lnTo>
                    <a:pt x="59" y="71"/>
                  </a:lnTo>
                  <a:lnTo>
                    <a:pt x="72" y="74"/>
                  </a:lnTo>
                  <a:lnTo>
                    <a:pt x="73" y="71"/>
                  </a:lnTo>
                  <a:lnTo>
                    <a:pt x="70" y="56"/>
                  </a:lnTo>
                  <a:lnTo>
                    <a:pt x="67" y="38"/>
                  </a:lnTo>
                  <a:lnTo>
                    <a:pt x="65" y="30"/>
                  </a:lnTo>
                  <a:lnTo>
                    <a:pt x="63" y="30"/>
                  </a:lnTo>
                  <a:lnTo>
                    <a:pt x="61" y="29"/>
                  </a:lnTo>
                  <a:lnTo>
                    <a:pt x="59" y="26"/>
                  </a:lnTo>
                  <a:lnTo>
                    <a:pt x="57" y="23"/>
                  </a:lnTo>
                  <a:lnTo>
                    <a:pt x="57" y="19"/>
                  </a:lnTo>
                  <a:lnTo>
                    <a:pt x="59" y="14"/>
                  </a:lnTo>
                  <a:lnTo>
                    <a:pt x="66" y="8"/>
                  </a:lnTo>
                  <a:lnTo>
                    <a:pt x="77" y="0"/>
                  </a:lnTo>
                  <a:close/>
                </a:path>
              </a:pathLst>
            </a:custGeom>
            <a:solidFill>
              <a:schemeClr val="accent1"/>
            </a:solidFill>
            <a:ln w="9525">
              <a:noFill/>
              <a:round/>
              <a:headEnd/>
              <a:tailEnd/>
            </a:ln>
          </p:spPr>
          <p:txBody>
            <a:bodyPr/>
            <a:lstStyle/>
            <a:p>
              <a:pPr>
                <a:defRPr/>
              </a:pPr>
              <a:endParaRPr lang="ru-RU"/>
            </a:p>
          </p:txBody>
        </p:sp>
        <p:sp>
          <p:nvSpPr>
            <p:cNvPr id="20" name="Freeform 40"/>
            <p:cNvSpPr>
              <a:spLocks/>
            </p:cNvSpPr>
            <p:nvPr userDrawn="1"/>
          </p:nvSpPr>
          <p:spPr bwMode="ltGray">
            <a:xfrm rot="9832527" flipV="1">
              <a:off x="2224" y="808"/>
              <a:ext cx="123" cy="233"/>
            </a:xfrm>
            <a:custGeom>
              <a:avLst/>
              <a:gdLst/>
              <a:ahLst/>
              <a:cxnLst>
                <a:cxn ang="0">
                  <a:pos x="31" y="0"/>
                </a:cxn>
                <a:cxn ang="0">
                  <a:pos x="20" y="38"/>
                </a:cxn>
                <a:cxn ang="0">
                  <a:pos x="15" y="62"/>
                </a:cxn>
                <a:cxn ang="0">
                  <a:pos x="11" y="79"/>
                </a:cxn>
                <a:cxn ang="0">
                  <a:pos x="0" y="94"/>
                </a:cxn>
                <a:cxn ang="0">
                  <a:pos x="12" y="88"/>
                </a:cxn>
                <a:cxn ang="0">
                  <a:pos x="23" y="80"/>
                </a:cxn>
                <a:cxn ang="0">
                  <a:pos x="32" y="69"/>
                </a:cxn>
                <a:cxn ang="0">
                  <a:pos x="40" y="57"/>
                </a:cxn>
                <a:cxn ang="0">
                  <a:pos x="45" y="44"/>
                </a:cxn>
                <a:cxn ang="0">
                  <a:pos x="46" y="30"/>
                </a:cxn>
                <a:cxn ang="0">
                  <a:pos x="42" y="15"/>
                </a:cxn>
                <a:cxn ang="0">
                  <a:pos x="31" y="0"/>
                </a:cxn>
              </a:cxnLst>
              <a:rect l="0" t="0" r="r" b="b"/>
              <a:pathLst>
                <a:path w="46" h="94">
                  <a:moveTo>
                    <a:pt x="31" y="0"/>
                  </a:moveTo>
                  <a:lnTo>
                    <a:pt x="20" y="38"/>
                  </a:lnTo>
                  <a:lnTo>
                    <a:pt x="15" y="62"/>
                  </a:lnTo>
                  <a:lnTo>
                    <a:pt x="11" y="79"/>
                  </a:lnTo>
                  <a:lnTo>
                    <a:pt x="0" y="94"/>
                  </a:lnTo>
                  <a:lnTo>
                    <a:pt x="12" y="88"/>
                  </a:lnTo>
                  <a:lnTo>
                    <a:pt x="23" y="80"/>
                  </a:lnTo>
                  <a:lnTo>
                    <a:pt x="32" y="69"/>
                  </a:lnTo>
                  <a:lnTo>
                    <a:pt x="40" y="57"/>
                  </a:lnTo>
                  <a:lnTo>
                    <a:pt x="45" y="44"/>
                  </a:lnTo>
                  <a:lnTo>
                    <a:pt x="46" y="30"/>
                  </a:lnTo>
                  <a:lnTo>
                    <a:pt x="42" y="15"/>
                  </a:lnTo>
                  <a:lnTo>
                    <a:pt x="31" y="0"/>
                  </a:lnTo>
                  <a:close/>
                </a:path>
              </a:pathLst>
            </a:custGeom>
            <a:solidFill>
              <a:schemeClr val="accent1"/>
            </a:solidFill>
            <a:ln w="9525">
              <a:noFill/>
              <a:round/>
              <a:headEnd/>
              <a:tailEnd/>
            </a:ln>
          </p:spPr>
          <p:txBody>
            <a:bodyPr/>
            <a:lstStyle/>
            <a:p>
              <a:pPr>
                <a:defRPr/>
              </a:pPr>
              <a:endParaRPr lang="ru-RU"/>
            </a:p>
          </p:txBody>
        </p:sp>
        <p:sp>
          <p:nvSpPr>
            <p:cNvPr id="21" name="Freeform 41"/>
            <p:cNvSpPr>
              <a:spLocks/>
            </p:cNvSpPr>
            <p:nvPr userDrawn="1"/>
          </p:nvSpPr>
          <p:spPr bwMode="ltGray">
            <a:xfrm>
              <a:off x="1603" y="0"/>
              <a:ext cx="124" cy="121"/>
            </a:xfrm>
            <a:custGeom>
              <a:avLst/>
              <a:gdLst/>
              <a:ahLst/>
              <a:cxnLst>
                <a:cxn ang="0">
                  <a:pos x="124" y="0"/>
                </a:cxn>
                <a:cxn ang="0">
                  <a:pos x="113" y="9"/>
                </a:cxn>
                <a:cxn ang="0">
                  <a:pos x="99" y="25"/>
                </a:cxn>
                <a:cxn ang="0">
                  <a:pos x="81" y="41"/>
                </a:cxn>
                <a:cxn ang="0">
                  <a:pos x="63" y="54"/>
                </a:cxn>
                <a:cxn ang="0">
                  <a:pos x="41" y="66"/>
                </a:cxn>
                <a:cxn ang="0">
                  <a:pos x="22" y="74"/>
                </a:cxn>
                <a:cxn ang="0">
                  <a:pos x="0" y="75"/>
                </a:cxn>
                <a:cxn ang="0">
                  <a:pos x="10" y="96"/>
                </a:cxn>
                <a:cxn ang="0">
                  <a:pos x="23" y="113"/>
                </a:cxn>
                <a:cxn ang="0">
                  <a:pos x="41" y="121"/>
                </a:cxn>
                <a:cxn ang="0">
                  <a:pos x="60" y="121"/>
                </a:cxn>
                <a:cxn ang="0">
                  <a:pos x="83" y="111"/>
                </a:cxn>
                <a:cxn ang="0">
                  <a:pos x="101" y="88"/>
                </a:cxn>
                <a:cxn ang="0">
                  <a:pos x="116" y="53"/>
                </a:cxn>
                <a:cxn ang="0">
                  <a:pos x="124" y="0"/>
                </a:cxn>
              </a:cxnLst>
              <a:rect l="0" t="0" r="r" b="b"/>
              <a:pathLst>
                <a:path w="124" h="121">
                  <a:moveTo>
                    <a:pt x="124" y="0"/>
                  </a:moveTo>
                  <a:lnTo>
                    <a:pt x="113" y="9"/>
                  </a:lnTo>
                  <a:lnTo>
                    <a:pt x="99" y="25"/>
                  </a:lnTo>
                  <a:lnTo>
                    <a:pt x="81" y="41"/>
                  </a:lnTo>
                  <a:lnTo>
                    <a:pt x="63" y="54"/>
                  </a:lnTo>
                  <a:lnTo>
                    <a:pt x="41" y="66"/>
                  </a:lnTo>
                  <a:lnTo>
                    <a:pt x="22" y="74"/>
                  </a:lnTo>
                  <a:lnTo>
                    <a:pt x="0" y="75"/>
                  </a:lnTo>
                  <a:lnTo>
                    <a:pt x="10" y="96"/>
                  </a:lnTo>
                  <a:lnTo>
                    <a:pt x="23" y="113"/>
                  </a:lnTo>
                  <a:lnTo>
                    <a:pt x="41" y="121"/>
                  </a:lnTo>
                  <a:lnTo>
                    <a:pt x="60" y="121"/>
                  </a:lnTo>
                  <a:lnTo>
                    <a:pt x="83" y="111"/>
                  </a:lnTo>
                  <a:lnTo>
                    <a:pt x="101" y="88"/>
                  </a:lnTo>
                  <a:lnTo>
                    <a:pt x="116" y="53"/>
                  </a:lnTo>
                  <a:lnTo>
                    <a:pt x="124" y="0"/>
                  </a:lnTo>
                  <a:close/>
                </a:path>
              </a:pathLst>
            </a:custGeom>
            <a:solidFill>
              <a:schemeClr val="accent1"/>
            </a:solidFill>
            <a:ln w="9525">
              <a:noFill/>
              <a:round/>
              <a:headEnd/>
              <a:tailEnd/>
            </a:ln>
          </p:spPr>
          <p:txBody>
            <a:bodyPr/>
            <a:lstStyle/>
            <a:p>
              <a:pPr>
                <a:defRPr/>
              </a:pPr>
              <a:endParaRPr lang="ru-RU"/>
            </a:p>
          </p:txBody>
        </p:sp>
        <p:sp>
          <p:nvSpPr>
            <p:cNvPr id="22" name="Freeform 42"/>
            <p:cNvSpPr>
              <a:spLocks/>
            </p:cNvSpPr>
            <p:nvPr userDrawn="1"/>
          </p:nvSpPr>
          <p:spPr bwMode="ltGray">
            <a:xfrm rot="9832527" flipV="1">
              <a:off x="2173" y="1238"/>
              <a:ext cx="393" cy="2300"/>
            </a:xfrm>
            <a:custGeom>
              <a:avLst/>
              <a:gdLst/>
              <a:ahLst/>
              <a:cxnLst>
                <a:cxn ang="0">
                  <a:pos x="0" y="0"/>
                </a:cxn>
                <a:cxn ang="0">
                  <a:pos x="6" y="6"/>
                </a:cxn>
                <a:cxn ang="0">
                  <a:pos x="16" y="14"/>
                </a:cxn>
                <a:cxn ang="0">
                  <a:pos x="28" y="24"/>
                </a:cxn>
                <a:cxn ang="0">
                  <a:pos x="41" y="37"/>
                </a:cxn>
                <a:cxn ang="0">
                  <a:pos x="58" y="53"/>
                </a:cxn>
                <a:cxn ang="0">
                  <a:pos x="73" y="70"/>
                </a:cxn>
                <a:cxn ang="0">
                  <a:pos x="88" y="90"/>
                </a:cxn>
                <a:cxn ang="0">
                  <a:pos x="100" y="113"/>
                </a:cxn>
                <a:cxn ang="0">
                  <a:pos x="112" y="137"/>
                </a:cxn>
                <a:cxn ang="0">
                  <a:pos x="120" y="165"/>
                </a:cxn>
                <a:cxn ang="0">
                  <a:pos x="124" y="196"/>
                </a:cxn>
                <a:cxn ang="0">
                  <a:pos x="126" y="228"/>
                </a:cxn>
                <a:cxn ang="0">
                  <a:pos x="120" y="264"/>
                </a:cxn>
                <a:cxn ang="0">
                  <a:pos x="109" y="302"/>
                </a:cxn>
                <a:cxn ang="0">
                  <a:pos x="92" y="342"/>
                </a:cxn>
                <a:cxn ang="0">
                  <a:pos x="67" y="386"/>
                </a:cxn>
                <a:cxn ang="0">
                  <a:pos x="39" y="436"/>
                </a:cxn>
                <a:cxn ang="0">
                  <a:pos x="21" y="482"/>
                </a:cxn>
                <a:cxn ang="0">
                  <a:pos x="10" y="525"/>
                </a:cxn>
                <a:cxn ang="0">
                  <a:pos x="6" y="566"/>
                </a:cxn>
                <a:cxn ang="0">
                  <a:pos x="6" y="605"/>
                </a:cxn>
                <a:cxn ang="0">
                  <a:pos x="8" y="641"/>
                </a:cxn>
                <a:cxn ang="0">
                  <a:pos x="12" y="673"/>
                </a:cxn>
                <a:cxn ang="0">
                  <a:pos x="14" y="704"/>
                </a:cxn>
                <a:cxn ang="0">
                  <a:pos x="41" y="688"/>
                </a:cxn>
                <a:cxn ang="0">
                  <a:pos x="39" y="680"/>
                </a:cxn>
                <a:cxn ang="0">
                  <a:pos x="36" y="657"/>
                </a:cxn>
                <a:cxn ang="0">
                  <a:pos x="33" y="622"/>
                </a:cxn>
                <a:cxn ang="0">
                  <a:pos x="35" y="575"/>
                </a:cxn>
                <a:cxn ang="0">
                  <a:pos x="41" y="519"/>
                </a:cxn>
                <a:cxn ang="0">
                  <a:pos x="58" y="455"/>
                </a:cxn>
                <a:cxn ang="0">
                  <a:pos x="86" y="386"/>
                </a:cxn>
                <a:cxn ang="0">
                  <a:pos x="129" y="313"/>
                </a:cxn>
                <a:cxn ang="0">
                  <a:pos x="143" y="279"/>
                </a:cxn>
                <a:cxn ang="0">
                  <a:pos x="149" y="235"/>
                </a:cxn>
                <a:cxn ang="0">
                  <a:pos x="144" y="184"/>
                </a:cxn>
                <a:cxn ang="0">
                  <a:pos x="131" y="134"/>
                </a:cxn>
                <a:cxn ang="0">
                  <a:pos x="109" y="85"/>
                </a:cxn>
                <a:cxn ang="0">
                  <a:pos x="81" y="44"/>
                </a:cxn>
                <a:cxn ang="0">
                  <a:pos x="44" y="14"/>
                </a:cxn>
                <a:cxn ang="0">
                  <a:pos x="0" y="0"/>
                </a:cxn>
              </a:cxnLst>
              <a:rect l="0" t="0" r="r" b="b"/>
              <a:pathLst>
                <a:path w="149" h="704">
                  <a:moveTo>
                    <a:pt x="0" y="0"/>
                  </a:moveTo>
                  <a:lnTo>
                    <a:pt x="6" y="6"/>
                  </a:lnTo>
                  <a:lnTo>
                    <a:pt x="16" y="14"/>
                  </a:lnTo>
                  <a:lnTo>
                    <a:pt x="28" y="24"/>
                  </a:lnTo>
                  <a:lnTo>
                    <a:pt x="41" y="37"/>
                  </a:lnTo>
                  <a:lnTo>
                    <a:pt x="58" y="53"/>
                  </a:lnTo>
                  <a:lnTo>
                    <a:pt x="73" y="70"/>
                  </a:lnTo>
                  <a:lnTo>
                    <a:pt x="88" y="90"/>
                  </a:lnTo>
                  <a:lnTo>
                    <a:pt x="100" y="113"/>
                  </a:lnTo>
                  <a:lnTo>
                    <a:pt x="112" y="137"/>
                  </a:lnTo>
                  <a:lnTo>
                    <a:pt x="120" y="165"/>
                  </a:lnTo>
                  <a:lnTo>
                    <a:pt x="124" y="196"/>
                  </a:lnTo>
                  <a:lnTo>
                    <a:pt x="126" y="228"/>
                  </a:lnTo>
                  <a:lnTo>
                    <a:pt x="120" y="264"/>
                  </a:lnTo>
                  <a:lnTo>
                    <a:pt x="109" y="302"/>
                  </a:lnTo>
                  <a:lnTo>
                    <a:pt x="92" y="342"/>
                  </a:lnTo>
                  <a:lnTo>
                    <a:pt x="67" y="386"/>
                  </a:lnTo>
                  <a:lnTo>
                    <a:pt x="39" y="436"/>
                  </a:lnTo>
                  <a:lnTo>
                    <a:pt x="21" y="482"/>
                  </a:lnTo>
                  <a:lnTo>
                    <a:pt x="10" y="525"/>
                  </a:lnTo>
                  <a:lnTo>
                    <a:pt x="6" y="566"/>
                  </a:lnTo>
                  <a:lnTo>
                    <a:pt x="6" y="605"/>
                  </a:lnTo>
                  <a:lnTo>
                    <a:pt x="8" y="641"/>
                  </a:lnTo>
                  <a:lnTo>
                    <a:pt x="12" y="673"/>
                  </a:lnTo>
                  <a:lnTo>
                    <a:pt x="14" y="704"/>
                  </a:lnTo>
                  <a:lnTo>
                    <a:pt x="41" y="688"/>
                  </a:lnTo>
                  <a:lnTo>
                    <a:pt x="39" y="680"/>
                  </a:lnTo>
                  <a:lnTo>
                    <a:pt x="36" y="657"/>
                  </a:lnTo>
                  <a:lnTo>
                    <a:pt x="33" y="622"/>
                  </a:lnTo>
                  <a:lnTo>
                    <a:pt x="35" y="575"/>
                  </a:lnTo>
                  <a:lnTo>
                    <a:pt x="41" y="519"/>
                  </a:lnTo>
                  <a:lnTo>
                    <a:pt x="58" y="455"/>
                  </a:lnTo>
                  <a:lnTo>
                    <a:pt x="86" y="386"/>
                  </a:lnTo>
                  <a:lnTo>
                    <a:pt x="129" y="313"/>
                  </a:lnTo>
                  <a:lnTo>
                    <a:pt x="143" y="279"/>
                  </a:lnTo>
                  <a:lnTo>
                    <a:pt x="149" y="235"/>
                  </a:lnTo>
                  <a:lnTo>
                    <a:pt x="144" y="184"/>
                  </a:lnTo>
                  <a:lnTo>
                    <a:pt x="131" y="134"/>
                  </a:lnTo>
                  <a:lnTo>
                    <a:pt x="109" y="85"/>
                  </a:lnTo>
                  <a:lnTo>
                    <a:pt x="81" y="44"/>
                  </a:lnTo>
                  <a:lnTo>
                    <a:pt x="44" y="14"/>
                  </a:lnTo>
                  <a:lnTo>
                    <a:pt x="0" y="0"/>
                  </a:lnTo>
                  <a:close/>
                </a:path>
              </a:pathLst>
            </a:custGeom>
            <a:solidFill>
              <a:schemeClr val="accent1"/>
            </a:solidFill>
            <a:ln w="9525">
              <a:noFill/>
              <a:round/>
              <a:headEnd/>
              <a:tailEnd/>
            </a:ln>
          </p:spPr>
          <p:txBody>
            <a:bodyPr/>
            <a:lstStyle/>
            <a:p>
              <a:pPr>
                <a:defRPr/>
              </a:pPr>
              <a:endParaRPr lang="ru-RU"/>
            </a:p>
          </p:txBody>
        </p:sp>
        <p:sp>
          <p:nvSpPr>
            <p:cNvPr id="23" name="Freeform 43"/>
            <p:cNvSpPr>
              <a:spLocks/>
            </p:cNvSpPr>
            <p:nvPr userDrawn="1"/>
          </p:nvSpPr>
          <p:spPr bwMode="ltGray">
            <a:xfrm>
              <a:off x="0" y="1848"/>
              <a:ext cx="36" cy="132"/>
            </a:xfrm>
            <a:custGeom>
              <a:avLst/>
              <a:gdLst/>
              <a:ahLst/>
              <a:cxnLst>
                <a:cxn ang="0">
                  <a:pos x="0" y="0"/>
                </a:cxn>
                <a:cxn ang="0">
                  <a:pos x="36" y="12"/>
                </a:cxn>
                <a:cxn ang="0">
                  <a:pos x="0" y="132"/>
                </a:cxn>
                <a:cxn ang="0">
                  <a:pos x="0" y="0"/>
                </a:cxn>
              </a:cxnLst>
              <a:rect l="0" t="0" r="r" b="b"/>
              <a:pathLst>
                <a:path w="36" h="132">
                  <a:moveTo>
                    <a:pt x="0" y="0"/>
                  </a:moveTo>
                  <a:lnTo>
                    <a:pt x="36" y="12"/>
                  </a:lnTo>
                  <a:lnTo>
                    <a:pt x="0" y="132"/>
                  </a:lnTo>
                  <a:lnTo>
                    <a:pt x="0" y="0"/>
                  </a:lnTo>
                  <a:close/>
                </a:path>
              </a:pathLst>
            </a:custGeom>
            <a:solidFill>
              <a:schemeClr val="folHlink"/>
            </a:solidFill>
            <a:ln w="9525">
              <a:noFill/>
              <a:round/>
              <a:headEnd/>
              <a:tailEnd/>
            </a:ln>
            <a:effectLst/>
          </p:spPr>
          <p:txBody>
            <a:bodyPr/>
            <a:lstStyle/>
            <a:p>
              <a:pPr>
                <a:defRPr/>
              </a:pPr>
              <a:endParaRPr lang="ru-RU"/>
            </a:p>
          </p:txBody>
        </p:sp>
      </p:grpSp>
      <p:sp>
        <p:nvSpPr>
          <p:cNvPr id="47151" name="Rectangle 47"/>
          <p:cNvSpPr>
            <a:spLocks noGrp="1" noChangeArrowheads="1"/>
          </p:cNvSpPr>
          <p:nvPr>
            <p:ph type="ctrTitle"/>
          </p:nvPr>
        </p:nvSpPr>
        <p:spPr>
          <a:xfrm>
            <a:off x="2455863" y="596900"/>
            <a:ext cx="6192837" cy="3581400"/>
          </a:xfrm>
        </p:spPr>
        <p:txBody>
          <a:bodyPr/>
          <a:lstStyle>
            <a:lvl1pPr>
              <a:defRPr sz="5200" b="1"/>
            </a:lvl1pPr>
          </a:lstStyle>
          <a:p>
            <a:r>
              <a:rPr lang="ru-RU"/>
              <a:t>Образец заголовка</a:t>
            </a:r>
          </a:p>
        </p:txBody>
      </p:sp>
      <p:sp>
        <p:nvSpPr>
          <p:cNvPr id="47152" name="Rectangle 48"/>
          <p:cNvSpPr>
            <a:spLocks noGrp="1" noChangeArrowheads="1"/>
          </p:cNvSpPr>
          <p:nvPr>
            <p:ph type="subTitle" idx="1"/>
          </p:nvPr>
        </p:nvSpPr>
        <p:spPr>
          <a:xfrm>
            <a:off x="2489200" y="4279900"/>
            <a:ext cx="6146800" cy="1485900"/>
          </a:xfrm>
        </p:spPr>
        <p:txBody>
          <a:bodyPr/>
          <a:lstStyle>
            <a:lvl1pPr marL="0" indent="0" algn="ctr">
              <a:buFontTx/>
              <a:buNone/>
              <a:defRPr b="1">
                <a:effectLst>
                  <a:outerShdw blurRad="38100" dist="38100" dir="2700000" algn="tl">
                    <a:srgbClr val="C0C0C0"/>
                  </a:outerShdw>
                </a:effectLst>
              </a:defRPr>
            </a:lvl1pPr>
          </a:lstStyle>
          <a:p>
            <a:r>
              <a:rPr lang="ru-RU"/>
              <a:t>Образец подзаголовка</a:t>
            </a:r>
          </a:p>
        </p:txBody>
      </p:sp>
      <p:sp>
        <p:nvSpPr>
          <p:cNvPr id="46" name="Rectangle 44"/>
          <p:cNvSpPr>
            <a:spLocks noGrp="1" noChangeArrowheads="1"/>
          </p:cNvSpPr>
          <p:nvPr>
            <p:ph type="dt" sz="half" idx="10"/>
          </p:nvPr>
        </p:nvSpPr>
        <p:spPr>
          <a:xfrm>
            <a:off x="457200" y="6248400"/>
            <a:ext cx="2133600" cy="457200"/>
          </a:xfrm>
        </p:spPr>
        <p:txBody>
          <a:bodyPr/>
          <a:lstStyle>
            <a:lvl1pPr>
              <a:defRPr/>
            </a:lvl1pPr>
          </a:lstStyle>
          <a:p>
            <a:pPr>
              <a:defRPr/>
            </a:pPr>
            <a:endParaRPr lang="ru-RU"/>
          </a:p>
        </p:txBody>
      </p:sp>
      <p:sp>
        <p:nvSpPr>
          <p:cNvPr id="47" name="Rectangle 45"/>
          <p:cNvSpPr>
            <a:spLocks noGrp="1" noChangeArrowheads="1"/>
          </p:cNvSpPr>
          <p:nvPr>
            <p:ph type="ftr" sz="quarter" idx="11"/>
          </p:nvPr>
        </p:nvSpPr>
        <p:spPr/>
        <p:txBody>
          <a:bodyPr/>
          <a:lstStyle>
            <a:lvl1pPr>
              <a:defRPr/>
            </a:lvl1pPr>
          </a:lstStyle>
          <a:p>
            <a:pPr>
              <a:defRPr/>
            </a:pPr>
            <a:endParaRPr lang="ru-RU"/>
          </a:p>
        </p:txBody>
      </p:sp>
      <p:sp>
        <p:nvSpPr>
          <p:cNvPr id="48" name="Rectangle 46"/>
          <p:cNvSpPr>
            <a:spLocks noGrp="1" noChangeArrowheads="1"/>
          </p:cNvSpPr>
          <p:nvPr>
            <p:ph type="sldNum" sz="quarter" idx="12"/>
          </p:nvPr>
        </p:nvSpPr>
        <p:spPr/>
        <p:txBody>
          <a:bodyPr/>
          <a:lstStyle>
            <a:lvl1pPr>
              <a:defRPr/>
            </a:lvl1pPr>
          </a:lstStyle>
          <a:p>
            <a:pPr>
              <a:defRPr/>
            </a:pPr>
            <a:fld id="{2796574C-D63C-4BDA-89D8-F57022BA0715}" type="slidenum">
              <a:rPr lang="ru-RU"/>
              <a:pPr>
                <a:defRPr/>
              </a:pPr>
              <a:t>‹#›</a:t>
            </a:fld>
            <a:endParaRPr lang="ru-RU"/>
          </a:p>
        </p:txBody>
      </p:sp>
    </p:spTree>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Rectangle 47"/>
          <p:cNvSpPr>
            <a:spLocks noGrp="1" noChangeArrowheads="1"/>
          </p:cNvSpPr>
          <p:nvPr>
            <p:ph type="dt" sz="half" idx="10"/>
          </p:nvPr>
        </p:nvSpPr>
        <p:spPr>
          <a:ln/>
        </p:spPr>
        <p:txBody>
          <a:bodyPr/>
          <a:lstStyle>
            <a:lvl1pPr>
              <a:defRPr/>
            </a:lvl1pPr>
          </a:lstStyle>
          <a:p>
            <a:pPr>
              <a:defRPr/>
            </a:pPr>
            <a:endParaRPr lang="ru-RU"/>
          </a:p>
        </p:txBody>
      </p:sp>
      <p:sp>
        <p:nvSpPr>
          <p:cNvPr id="5" name="Rectangle 48"/>
          <p:cNvSpPr>
            <a:spLocks noGrp="1" noChangeArrowheads="1"/>
          </p:cNvSpPr>
          <p:nvPr>
            <p:ph type="ftr" sz="quarter" idx="11"/>
          </p:nvPr>
        </p:nvSpPr>
        <p:spPr>
          <a:ln/>
        </p:spPr>
        <p:txBody>
          <a:bodyPr/>
          <a:lstStyle>
            <a:lvl1pPr>
              <a:defRPr/>
            </a:lvl1pPr>
          </a:lstStyle>
          <a:p>
            <a:pPr>
              <a:defRPr/>
            </a:pPr>
            <a:endParaRPr lang="ru-RU"/>
          </a:p>
        </p:txBody>
      </p:sp>
      <p:sp>
        <p:nvSpPr>
          <p:cNvPr id="6" name="Rectangle 49"/>
          <p:cNvSpPr>
            <a:spLocks noGrp="1" noChangeArrowheads="1"/>
          </p:cNvSpPr>
          <p:nvPr>
            <p:ph type="sldNum" sz="quarter" idx="12"/>
          </p:nvPr>
        </p:nvSpPr>
        <p:spPr>
          <a:ln/>
        </p:spPr>
        <p:txBody>
          <a:bodyPr/>
          <a:lstStyle>
            <a:lvl1pPr>
              <a:defRPr/>
            </a:lvl1pPr>
          </a:lstStyle>
          <a:p>
            <a:pPr>
              <a:defRPr/>
            </a:pPr>
            <a:fld id="{4E16B586-EA7D-4621-8B75-67A494AD697C}" type="slidenum">
              <a:rPr lang="ru-RU"/>
              <a:pPr>
                <a:defRPr/>
              </a:pPr>
              <a:t>‹#›</a:t>
            </a:fld>
            <a:endParaRPr lang="ru-RU"/>
          </a:p>
        </p:txBody>
      </p:sp>
    </p:spTree>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ru-RU" smtClean="0"/>
              <a:t>Образец текста</a:t>
            </a:r>
          </a:p>
        </p:txBody>
      </p:sp>
      <p:sp>
        <p:nvSpPr>
          <p:cNvPr id="4" name="Rectangle 47"/>
          <p:cNvSpPr>
            <a:spLocks noGrp="1" noChangeArrowheads="1"/>
          </p:cNvSpPr>
          <p:nvPr>
            <p:ph type="dt" sz="half" idx="10"/>
          </p:nvPr>
        </p:nvSpPr>
        <p:spPr>
          <a:ln/>
        </p:spPr>
        <p:txBody>
          <a:bodyPr/>
          <a:lstStyle>
            <a:lvl1pPr>
              <a:defRPr/>
            </a:lvl1pPr>
          </a:lstStyle>
          <a:p>
            <a:pPr>
              <a:defRPr/>
            </a:pPr>
            <a:endParaRPr lang="ru-RU"/>
          </a:p>
        </p:txBody>
      </p:sp>
      <p:sp>
        <p:nvSpPr>
          <p:cNvPr id="5" name="Rectangle 48"/>
          <p:cNvSpPr>
            <a:spLocks noGrp="1" noChangeArrowheads="1"/>
          </p:cNvSpPr>
          <p:nvPr>
            <p:ph type="ftr" sz="quarter" idx="11"/>
          </p:nvPr>
        </p:nvSpPr>
        <p:spPr>
          <a:ln/>
        </p:spPr>
        <p:txBody>
          <a:bodyPr/>
          <a:lstStyle>
            <a:lvl1pPr>
              <a:defRPr/>
            </a:lvl1pPr>
          </a:lstStyle>
          <a:p>
            <a:pPr>
              <a:defRPr/>
            </a:pPr>
            <a:endParaRPr lang="ru-RU"/>
          </a:p>
        </p:txBody>
      </p:sp>
      <p:sp>
        <p:nvSpPr>
          <p:cNvPr id="6" name="Rectangle 49"/>
          <p:cNvSpPr>
            <a:spLocks noGrp="1" noChangeArrowheads="1"/>
          </p:cNvSpPr>
          <p:nvPr>
            <p:ph type="sldNum" sz="quarter" idx="12"/>
          </p:nvPr>
        </p:nvSpPr>
        <p:spPr>
          <a:ln/>
        </p:spPr>
        <p:txBody>
          <a:bodyPr/>
          <a:lstStyle>
            <a:lvl1pPr>
              <a:defRPr/>
            </a:lvl1pPr>
          </a:lstStyle>
          <a:p>
            <a:pPr>
              <a:defRPr/>
            </a:pPr>
            <a:fld id="{AB7BD45B-8AA2-4A94-BBB4-D50D8185444D}" type="slidenum">
              <a:rPr lang="ru-RU"/>
              <a:pPr>
                <a:defRPr/>
              </a:pPr>
              <a:t>‹#›</a:t>
            </a:fld>
            <a:endParaRPr lang="ru-RU"/>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sz="half" idx="1"/>
          </p:nvPr>
        </p:nvSpPr>
        <p:spPr>
          <a:xfrm>
            <a:off x="457200" y="1600200"/>
            <a:ext cx="4038600" cy="445611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Содержимое 3"/>
          <p:cNvSpPr>
            <a:spLocks noGrp="1"/>
          </p:cNvSpPr>
          <p:nvPr>
            <p:ph sz="half" idx="2"/>
          </p:nvPr>
        </p:nvSpPr>
        <p:spPr>
          <a:xfrm>
            <a:off x="4648200" y="1600200"/>
            <a:ext cx="4038600" cy="445611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Rectangle 47"/>
          <p:cNvSpPr>
            <a:spLocks noGrp="1" noChangeArrowheads="1"/>
          </p:cNvSpPr>
          <p:nvPr>
            <p:ph type="dt" sz="half" idx="10"/>
          </p:nvPr>
        </p:nvSpPr>
        <p:spPr>
          <a:ln/>
        </p:spPr>
        <p:txBody>
          <a:bodyPr/>
          <a:lstStyle>
            <a:lvl1pPr>
              <a:defRPr/>
            </a:lvl1pPr>
          </a:lstStyle>
          <a:p>
            <a:pPr>
              <a:defRPr/>
            </a:pPr>
            <a:endParaRPr lang="ru-RU"/>
          </a:p>
        </p:txBody>
      </p:sp>
      <p:sp>
        <p:nvSpPr>
          <p:cNvPr id="6" name="Rectangle 48"/>
          <p:cNvSpPr>
            <a:spLocks noGrp="1" noChangeArrowheads="1"/>
          </p:cNvSpPr>
          <p:nvPr>
            <p:ph type="ftr" sz="quarter" idx="11"/>
          </p:nvPr>
        </p:nvSpPr>
        <p:spPr>
          <a:ln/>
        </p:spPr>
        <p:txBody>
          <a:bodyPr/>
          <a:lstStyle>
            <a:lvl1pPr>
              <a:defRPr/>
            </a:lvl1pPr>
          </a:lstStyle>
          <a:p>
            <a:pPr>
              <a:defRPr/>
            </a:pPr>
            <a:endParaRPr lang="ru-RU"/>
          </a:p>
        </p:txBody>
      </p:sp>
      <p:sp>
        <p:nvSpPr>
          <p:cNvPr id="7" name="Rectangle 49"/>
          <p:cNvSpPr>
            <a:spLocks noGrp="1" noChangeArrowheads="1"/>
          </p:cNvSpPr>
          <p:nvPr>
            <p:ph type="sldNum" sz="quarter" idx="12"/>
          </p:nvPr>
        </p:nvSpPr>
        <p:spPr>
          <a:ln/>
        </p:spPr>
        <p:txBody>
          <a:bodyPr/>
          <a:lstStyle>
            <a:lvl1pPr>
              <a:defRPr/>
            </a:lvl1pPr>
          </a:lstStyle>
          <a:p>
            <a:pPr>
              <a:defRPr/>
            </a:pPr>
            <a:fld id="{5299015A-1F74-4B3B-9999-77010A0C031A}" type="slidenum">
              <a:rPr lang="ru-RU"/>
              <a:pPr>
                <a:defRPr/>
              </a:pPr>
              <a:t>‹#›</a:t>
            </a:fld>
            <a:endParaRPr lang="ru-RU"/>
          </a:p>
        </p:txBody>
      </p:sp>
    </p:spTree>
  </p:cSld>
  <p:clrMapOvr>
    <a:masterClrMapping/>
  </p:clrMapOvr>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Содержимое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Содержимое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Rectangle 47"/>
          <p:cNvSpPr>
            <a:spLocks noGrp="1" noChangeArrowheads="1"/>
          </p:cNvSpPr>
          <p:nvPr>
            <p:ph type="dt" sz="half" idx="10"/>
          </p:nvPr>
        </p:nvSpPr>
        <p:spPr>
          <a:ln/>
        </p:spPr>
        <p:txBody>
          <a:bodyPr/>
          <a:lstStyle>
            <a:lvl1pPr>
              <a:defRPr/>
            </a:lvl1pPr>
          </a:lstStyle>
          <a:p>
            <a:pPr>
              <a:defRPr/>
            </a:pPr>
            <a:endParaRPr lang="ru-RU"/>
          </a:p>
        </p:txBody>
      </p:sp>
      <p:sp>
        <p:nvSpPr>
          <p:cNvPr id="8" name="Rectangle 48"/>
          <p:cNvSpPr>
            <a:spLocks noGrp="1" noChangeArrowheads="1"/>
          </p:cNvSpPr>
          <p:nvPr>
            <p:ph type="ftr" sz="quarter" idx="11"/>
          </p:nvPr>
        </p:nvSpPr>
        <p:spPr>
          <a:ln/>
        </p:spPr>
        <p:txBody>
          <a:bodyPr/>
          <a:lstStyle>
            <a:lvl1pPr>
              <a:defRPr/>
            </a:lvl1pPr>
          </a:lstStyle>
          <a:p>
            <a:pPr>
              <a:defRPr/>
            </a:pPr>
            <a:endParaRPr lang="ru-RU"/>
          </a:p>
        </p:txBody>
      </p:sp>
      <p:sp>
        <p:nvSpPr>
          <p:cNvPr id="9" name="Rectangle 49"/>
          <p:cNvSpPr>
            <a:spLocks noGrp="1" noChangeArrowheads="1"/>
          </p:cNvSpPr>
          <p:nvPr>
            <p:ph type="sldNum" sz="quarter" idx="12"/>
          </p:nvPr>
        </p:nvSpPr>
        <p:spPr>
          <a:ln/>
        </p:spPr>
        <p:txBody>
          <a:bodyPr/>
          <a:lstStyle>
            <a:lvl1pPr>
              <a:defRPr/>
            </a:lvl1pPr>
          </a:lstStyle>
          <a:p>
            <a:pPr>
              <a:defRPr/>
            </a:pPr>
            <a:fld id="{DAE17B94-FB63-44A6-9A9F-09B0174965C1}" type="slidenum">
              <a:rPr lang="ru-RU"/>
              <a:pPr>
                <a:defRPr/>
              </a:pPr>
              <a:t>‹#›</a:t>
            </a:fld>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Rectangle 47"/>
          <p:cNvSpPr>
            <a:spLocks noGrp="1" noChangeArrowheads="1"/>
          </p:cNvSpPr>
          <p:nvPr>
            <p:ph type="dt" sz="half" idx="10"/>
          </p:nvPr>
        </p:nvSpPr>
        <p:spPr>
          <a:ln/>
        </p:spPr>
        <p:txBody>
          <a:bodyPr/>
          <a:lstStyle>
            <a:lvl1pPr>
              <a:defRPr/>
            </a:lvl1pPr>
          </a:lstStyle>
          <a:p>
            <a:pPr>
              <a:defRPr/>
            </a:pPr>
            <a:endParaRPr lang="ru-RU"/>
          </a:p>
        </p:txBody>
      </p:sp>
      <p:sp>
        <p:nvSpPr>
          <p:cNvPr id="4" name="Rectangle 48"/>
          <p:cNvSpPr>
            <a:spLocks noGrp="1" noChangeArrowheads="1"/>
          </p:cNvSpPr>
          <p:nvPr>
            <p:ph type="ftr" sz="quarter" idx="11"/>
          </p:nvPr>
        </p:nvSpPr>
        <p:spPr>
          <a:ln/>
        </p:spPr>
        <p:txBody>
          <a:bodyPr/>
          <a:lstStyle>
            <a:lvl1pPr>
              <a:defRPr/>
            </a:lvl1pPr>
          </a:lstStyle>
          <a:p>
            <a:pPr>
              <a:defRPr/>
            </a:pPr>
            <a:endParaRPr lang="ru-RU"/>
          </a:p>
        </p:txBody>
      </p:sp>
      <p:sp>
        <p:nvSpPr>
          <p:cNvPr id="5" name="Rectangle 49"/>
          <p:cNvSpPr>
            <a:spLocks noGrp="1" noChangeArrowheads="1"/>
          </p:cNvSpPr>
          <p:nvPr>
            <p:ph type="sldNum" sz="quarter" idx="12"/>
          </p:nvPr>
        </p:nvSpPr>
        <p:spPr>
          <a:ln/>
        </p:spPr>
        <p:txBody>
          <a:bodyPr/>
          <a:lstStyle>
            <a:lvl1pPr>
              <a:defRPr/>
            </a:lvl1pPr>
          </a:lstStyle>
          <a:p>
            <a:pPr>
              <a:defRPr/>
            </a:pPr>
            <a:fld id="{CBD39918-D49A-4994-8C60-19E4CA33CA99}" type="slidenum">
              <a:rPr lang="ru-RU"/>
              <a:pPr>
                <a:defRPr/>
              </a:pPr>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Rectangle 47"/>
          <p:cNvSpPr>
            <a:spLocks noGrp="1" noChangeArrowheads="1"/>
          </p:cNvSpPr>
          <p:nvPr>
            <p:ph type="dt" sz="half" idx="10"/>
          </p:nvPr>
        </p:nvSpPr>
        <p:spPr>
          <a:ln/>
        </p:spPr>
        <p:txBody>
          <a:bodyPr/>
          <a:lstStyle>
            <a:lvl1pPr>
              <a:defRPr/>
            </a:lvl1pPr>
          </a:lstStyle>
          <a:p>
            <a:pPr>
              <a:defRPr/>
            </a:pPr>
            <a:endParaRPr lang="ru-RU"/>
          </a:p>
        </p:txBody>
      </p:sp>
      <p:sp>
        <p:nvSpPr>
          <p:cNvPr id="3" name="Rectangle 48"/>
          <p:cNvSpPr>
            <a:spLocks noGrp="1" noChangeArrowheads="1"/>
          </p:cNvSpPr>
          <p:nvPr>
            <p:ph type="ftr" sz="quarter" idx="11"/>
          </p:nvPr>
        </p:nvSpPr>
        <p:spPr>
          <a:ln/>
        </p:spPr>
        <p:txBody>
          <a:bodyPr/>
          <a:lstStyle>
            <a:lvl1pPr>
              <a:defRPr/>
            </a:lvl1pPr>
          </a:lstStyle>
          <a:p>
            <a:pPr>
              <a:defRPr/>
            </a:pPr>
            <a:endParaRPr lang="ru-RU"/>
          </a:p>
        </p:txBody>
      </p:sp>
      <p:sp>
        <p:nvSpPr>
          <p:cNvPr id="4" name="Rectangle 49"/>
          <p:cNvSpPr>
            <a:spLocks noGrp="1" noChangeArrowheads="1"/>
          </p:cNvSpPr>
          <p:nvPr>
            <p:ph type="sldNum" sz="quarter" idx="12"/>
          </p:nvPr>
        </p:nvSpPr>
        <p:spPr>
          <a:ln/>
        </p:spPr>
        <p:txBody>
          <a:bodyPr/>
          <a:lstStyle>
            <a:lvl1pPr>
              <a:defRPr/>
            </a:lvl1pPr>
          </a:lstStyle>
          <a:p>
            <a:pPr>
              <a:defRPr/>
            </a:pPr>
            <a:fld id="{6F391B09-D3F6-4E16-9526-A720F6B08C5B}" type="slidenum">
              <a:rPr lang="ru-RU"/>
              <a:pPr>
                <a:defRPr/>
              </a:pPr>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lstStyle>
            <a:lvl1pPr algn="l">
              <a:defRPr sz="2000" b="1"/>
            </a:lvl1pPr>
          </a:lstStyle>
          <a:p>
            <a:r>
              <a:rPr lang="ru-RU" smtClean="0"/>
              <a:t>Образец заголовка</a:t>
            </a:r>
            <a:endParaRPr lang="ru-RU"/>
          </a:p>
        </p:txBody>
      </p:sp>
      <p:sp>
        <p:nvSpPr>
          <p:cNvPr id="3" name="Содержимое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Rectangle 47"/>
          <p:cNvSpPr>
            <a:spLocks noGrp="1" noChangeArrowheads="1"/>
          </p:cNvSpPr>
          <p:nvPr>
            <p:ph type="dt" sz="half" idx="10"/>
          </p:nvPr>
        </p:nvSpPr>
        <p:spPr>
          <a:ln/>
        </p:spPr>
        <p:txBody>
          <a:bodyPr/>
          <a:lstStyle>
            <a:lvl1pPr>
              <a:defRPr/>
            </a:lvl1pPr>
          </a:lstStyle>
          <a:p>
            <a:pPr>
              <a:defRPr/>
            </a:pPr>
            <a:endParaRPr lang="ru-RU"/>
          </a:p>
        </p:txBody>
      </p:sp>
      <p:sp>
        <p:nvSpPr>
          <p:cNvPr id="6" name="Rectangle 48"/>
          <p:cNvSpPr>
            <a:spLocks noGrp="1" noChangeArrowheads="1"/>
          </p:cNvSpPr>
          <p:nvPr>
            <p:ph type="ftr" sz="quarter" idx="11"/>
          </p:nvPr>
        </p:nvSpPr>
        <p:spPr>
          <a:ln/>
        </p:spPr>
        <p:txBody>
          <a:bodyPr/>
          <a:lstStyle>
            <a:lvl1pPr>
              <a:defRPr/>
            </a:lvl1pPr>
          </a:lstStyle>
          <a:p>
            <a:pPr>
              <a:defRPr/>
            </a:pPr>
            <a:endParaRPr lang="ru-RU"/>
          </a:p>
        </p:txBody>
      </p:sp>
      <p:sp>
        <p:nvSpPr>
          <p:cNvPr id="7" name="Rectangle 49"/>
          <p:cNvSpPr>
            <a:spLocks noGrp="1" noChangeArrowheads="1"/>
          </p:cNvSpPr>
          <p:nvPr>
            <p:ph type="sldNum" sz="quarter" idx="12"/>
          </p:nvPr>
        </p:nvSpPr>
        <p:spPr>
          <a:ln/>
        </p:spPr>
        <p:txBody>
          <a:bodyPr/>
          <a:lstStyle>
            <a:lvl1pPr>
              <a:defRPr/>
            </a:lvl1pPr>
          </a:lstStyle>
          <a:p>
            <a:pPr>
              <a:defRPr/>
            </a:pPr>
            <a:fld id="{478529D1-F3A3-4930-B7FA-8B7314A9E19C}" type="slidenum">
              <a:rPr lang="ru-RU"/>
              <a:pPr>
                <a:defRPr/>
              </a:pPr>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ru-RU" noProof="0" smtClean="0"/>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Rectangle 47"/>
          <p:cNvSpPr>
            <a:spLocks noGrp="1" noChangeArrowheads="1"/>
          </p:cNvSpPr>
          <p:nvPr>
            <p:ph type="dt" sz="half" idx="10"/>
          </p:nvPr>
        </p:nvSpPr>
        <p:spPr>
          <a:ln/>
        </p:spPr>
        <p:txBody>
          <a:bodyPr/>
          <a:lstStyle>
            <a:lvl1pPr>
              <a:defRPr/>
            </a:lvl1pPr>
          </a:lstStyle>
          <a:p>
            <a:pPr>
              <a:defRPr/>
            </a:pPr>
            <a:endParaRPr lang="ru-RU"/>
          </a:p>
        </p:txBody>
      </p:sp>
      <p:sp>
        <p:nvSpPr>
          <p:cNvPr id="6" name="Rectangle 48"/>
          <p:cNvSpPr>
            <a:spLocks noGrp="1" noChangeArrowheads="1"/>
          </p:cNvSpPr>
          <p:nvPr>
            <p:ph type="ftr" sz="quarter" idx="11"/>
          </p:nvPr>
        </p:nvSpPr>
        <p:spPr>
          <a:ln/>
        </p:spPr>
        <p:txBody>
          <a:bodyPr/>
          <a:lstStyle>
            <a:lvl1pPr>
              <a:defRPr/>
            </a:lvl1pPr>
          </a:lstStyle>
          <a:p>
            <a:pPr>
              <a:defRPr/>
            </a:pPr>
            <a:endParaRPr lang="ru-RU"/>
          </a:p>
        </p:txBody>
      </p:sp>
      <p:sp>
        <p:nvSpPr>
          <p:cNvPr id="7" name="Rectangle 49"/>
          <p:cNvSpPr>
            <a:spLocks noGrp="1" noChangeArrowheads="1"/>
          </p:cNvSpPr>
          <p:nvPr>
            <p:ph type="sldNum" sz="quarter" idx="12"/>
          </p:nvPr>
        </p:nvSpPr>
        <p:spPr>
          <a:ln/>
        </p:spPr>
        <p:txBody>
          <a:bodyPr/>
          <a:lstStyle>
            <a:lvl1pPr>
              <a:defRPr/>
            </a:lvl1pPr>
          </a:lstStyle>
          <a:p>
            <a:pPr>
              <a:defRPr/>
            </a:pPr>
            <a:fld id="{5D04E318-4586-431A-BBE8-279FC23AAE1E}" type="slidenum">
              <a:rPr lang="ru-RU"/>
              <a:pPr>
                <a:defRPr/>
              </a:pPr>
              <a:t>‹#›</a:t>
            </a:fld>
            <a:endParaRPr lang="ru-RU"/>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Rectangle 47"/>
          <p:cNvSpPr>
            <a:spLocks noGrp="1" noChangeArrowheads="1"/>
          </p:cNvSpPr>
          <p:nvPr>
            <p:ph type="dt" sz="half" idx="10"/>
          </p:nvPr>
        </p:nvSpPr>
        <p:spPr>
          <a:ln/>
        </p:spPr>
        <p:txBody>
          <a:bodyPr/>
          <a:lstStyle>
            <a:lvl1pPr>
              <a:defRPr/>
            </a:lvl1pPr>
          </a:lstStyle>
          <a:p>
            <a:pPr>
              <a:defRPr/>
            </a:pPr>
            <a:endParaRPr lang="ru-RU"/>
          </a:p>
        </p:txBody>
      </p:sp>
      <p:sp>
        <p:nvSpPr>
          <p:cNvPr id="5" name="Rectangle 48"/>
          <p:cNvSpPr>
            <a:spLocks noGrp="1" noChangeArrowheads="1"/>
          </p:cNvSpPr>
          <p:nvPr>
            <p:ph type="ftr" sz="quarter" idx="11"/>
          </p:nvPr>
        </p:nvSpPr>
        <p:spPr>
          <a:ln/>
        </p:spPr>
        <p:txBody>
          <a:bodyPr/>
          <a:lstStyle>
            <a:lvl1pPr>
              <a:defRPr/>
            </a:lvl1pPr>
          </a:lstStyle>
          <a:p>
            <a:pPr>
              <a:defRPr/>
            </a:pPr>
            <a:endParaRPr lang="ru-RU"/>
          </a:p>
        </p:txBody>
      </p:sp>
      <p:sp>
        <p:nvSpPr>
          <p:cNvPr id="6" name="Rectangle 49"/>
          <p:cNvSpPr>
            <a:spLocks noGrp="1" noChangeArrowheads="1"/>
          </p:cNvSpPr>
          <p:nvPr>
            <p:ph type="sldNum" sz="quarter" idx="12"/>
          </p:nvPr>
        </p:nvSpPr>
        <p:spPr>
          <a:ln/>
        </p:spPr>
        <p:txBody>
          <a:bodyPr/>
          <a:lstStyle>
            <a:lvl1pPr>
              <a:defRPr/>
            </a:lvl1pPr>
          </a:lstStyle>
          <a:p>
            <a:pPr>
              <a:defRPr/>
            </a:pPr>
            <a:fld id="{A70214E0-681B-45E5-9724-BDE1F17FFE32}" type="slidenum">
              <a:rPr lang="ru-RU"/>
              <a:pPr>
                <a:defRPr/>
              </a:pPr>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6225" y="103188"/>
            <a:ext cx="2060575" cy="59531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42913" y="103188"/>
            <a:ext cx="6030912" cy="59531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Rectangle 47"/>
          <p:cNvSpPr>
            <a:spLocks noGrp="1" noChangeArrowheads="1"/>
          </p:cNvSpPr>
          <p:nvPr>
            <p:ph type="dt" sz="half" idx="10"/>
          </p:nvPr>
        </p:nvSpPr>
        <p:spPr>
          <a:ln/>
        </p:spPr>
        <p:txBody>
          <a:bodyPr/>
          <a:lstStyle>
            <a:lvl1pPr>
              <a:defRPr/>
            </a:lvl1pPr>
          </a:lstStyle>
          <a:p>
            <a:pPr>
              <a:defRPr/>
            </a:pPr>
            <a:endParaRPr lang="ru-RU"/>
          </a:p>
        </p:txBody>
      </p:sp>
      <p:sp>
        <p:nvSpPr>
          <p:cNvPr id="5" name="Rectangle 48"/>
          <p:cNvSpPr>
            <a:spLocks noGrp="1" noChangeArrowheads="1"/>
          </p:cNvSpPr>
          <p:nvPr>
            <p:ph type="ftr" sz="quarter" idx="11"/>
          </p:nvPr>
        </p:nvSpPr>
        <p:spPr>
          <a:ln/>
        </p:spPr>
        <p:txBody>
          <a:bodyPr/>
          <a:lstStyle>
            <a:lvl1pPr>
              <a:defRPr/>
            </a:lvl1pPr>
          </a:lstStyle>
          <a:p>
            <a:pPr>
              <a:defRPr/>
            </a:pPr>
            <a:endParaRPr lang="ru-RU"/>
          </a:p>
        </p:txBody>
      </p:sp>
      <p:sp>
        <p:nvSpPr>
          <p:cNvPr id="6" name="Rectangle 49"/>
          <p:cNvSpPr>
            <a:spLocks noGrp="1" noChangeArrowheads="1"/>
          </p:cNvSpPr>
          <p:nvPr>
            <p:ph type="sldNum" sz="quarter" idx="12"/>
          </p:nvPr>
        </p:nvSpPr>
        <p:spPr>
          <a:ln/>
        </p:spPr>
        <p:txBody>
          <a:bodyPr/>
          <a:lstStyle>
            <a:lvl1pPr>
              <a:defRPr/>
            </a:lvl1pPr>
          </a:lstStyle>
          <a:p>
            <a:pPr>
              <a:defRPr/>
            </a:pPr>
            <a:fld id="{DBB9F6E1-E5D0-4844-B084-B0840F4EA222}" type="slidenum">
              <a:rPr lang="ru-RU"/>
              <a:pPr>
                <a:defRPr/>
              </a:pPr>
              <a:t>‹#›</a:t>
            </a:fld>
            <a:endParaRPr lang="ru-RU"/>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bg>
      <p:bgRef idx="1002">
        <a:schemeClr val="bg1"/>
      </p:bgRef>
    </p:bg>
    <p:spTree>
      <p:nvGrpSpPr>
        <p:cNvPr id="1" name=""/>
        <p:cNvGrpSpPr/>
        <p:nvPr/>
      </p:nvGrpSpPr>
      <p:grpSpPr>
        <a:xfrm>
          <a:off x="0" y="0"/>
          <a:ext cx="0" cy="0"/>
          <a:chOff x="0" y="0"/>
          <a:chExt cx="0" cy="0"/>
        </a:xfrm>
      </p:grpSpPr>
      <p:sp>
        <p:nvSpPr>
          <p:cNvPr id="8" name="Прямоугольник 7"/>
          <p:cNvSpPr/>
          <p:nvPr/>
        </p:nvSpPr>
        <p:spPr>
          <a:xfrm flipH="1">
            <a:off x="2667000" y="0"/>
            <a:ext cx="6477000" cy="6858000"/>
          </a:xfrm>
          <a:prstGeom prst="rect">
            <a:avLst/>
          </a:prstGeom>
          <a:blipFill>
            <a:blip r:embed="rId2">
              <a:alphaModFix amt="43000"/>
            </a:blip>
            <a:tile tx="0" ty="0" sx="50000" sy="50000" flip="none" algn="tl"/>
          </a:blipFill>
          <a:ln w="0" cap="flat" cmpd="sng" algn="ctr">
            <a:noFill/>
            <a:prstDash val="solid"/>
          </a:ln>
          <a:effectLst>
            <a:fillOverlay blend="mult">
              <a:gradFill rotWithShape="1">
                <a:gsLst>
                  <a:gs pos="0">
                    <a:schemeClr val="tx2">
                      <a:tint val="62000"/>
                      <a:satMod val="420000"/>
                    </a:schemeClr>
                  </a:gs>
                  <a:gs pos="100000">
                    <a:schemeClr val="tx2">
                      <a:shade val="20000"/>
                      <a:satMod val="170000"/>
                    </a:schemeClr>
                  </a:gs>
                </a:gsLst>
                <a:path path="circle">
                  <a:fillToRect l="50000" t="100000" r="50000"/>
                </a:path>
                <a:tileRect/>
              </a:gradFill>
            </a:fillOverlay>
            <a:innerShdw blurRad="63500" dist="44450" dir="10800000">
              <a:srgbClr val="000000">
                <a:alpha val="50000"/>
              </a:srgbClr>
            </a:inn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9" name="Прямая соединительная линия 8"/>
          <p:cNvSpPr>
            <a:spLocks noChangeShapeType="1"/>
          </p:cNvSpPr>
          <p:nvPr/>
        </p:nvSpPr>
        <p:spPr bwMode="auto">
          <a:xfrm rot="16200000">
            <a:off x="-762000" y="3429000"/>
            <a:ext cx="6858000" cy="0"/>
          </a:xfrm>
          <a:prstGeom prst="line">
            <a:avLst/>
          </a:prstGeom>
          <a:noFill/>
          <a:ln w="11430" cap="flat" cmpd="sng" algn="ctr">
            <a:solidFill>
              <a:schemeClr val="bg1">
                <a:shade val="95000"/>
              </a:schemeClr>
            </a:solidFill>
            <a:prstDash val="solid"/>
            <a:miter lim="800000"/>
            <a:headEnd type="none" w="med" len="med"/>
            <a:tailEnd type="none" w="med" len="med"/>
          </a:ln>
          <a:effectLst/>
        </p:spPr>
        <p:txBody>
          <a:bodyPr vert="horz" wrap="square" lIns="91440" tIns="45720" rIns="91440" bIns="45720" anchor="t" compatLnSpc="1"/>
          <a:lstStyle>
            <a:extLst/>
          </a:lstStyle>
          <a:p>
            <a:endParaRPr kumimoji="0" lang="en-US"/>
          </a:p>
        </p:txBody>
      </p:sp>
      <p:sp>
        <p:nvSpPr>
          <p:cNvPr id="12" name="Заголовок 11"/>
          <p:cNvSpPr>
            <a:spLocks noGrp="1"/>
          </p:cNvSpPr>
          <p:nvPr>
            <p:ph type="ctrTitle"/>
          </p:nvPr>
        </p:nvSpPr>
        <p:spPr>
          <a:xfrm>
            <a:off x="3366868" y="533400"/>
            <a:ext cx="5105400" cy="2868168"/>
          </a:xfrm>
        </p:spPr>
        <p:txBody>
          <a:bodyPr lIns="45720" tIns="0" rIns="45720">
            <a:noAutofit/>
          </a:bodyPr>
          <a:lstStyle>
            <a:lvl1pPr algn="r">
              <a:defRPr sz="4200" b="1"/>
            </a:lvl1pPr>
            <a:extLst/>
          </a:lstStyle>
          <a:p>
            <a:r>
              <a:rPr kumimoji="0" lang="ru-RU" smtClean="0"/>
              <a:t>Образец заголовка</a:t>
            </a:r>
            <a:endParaRPr kumimoji="0" lang="en-US"/>
          </a:p>
        </p:txBody>
      </p:sp>
      <p:sp>
        <p:nvSpPr>
          <p:cNvPr id="25" name="Подзаголовок 24"/>
          <p:cNvSpPr>
            <a:spLocks noGrp="1"/>
          </p:cNvSpPr>
          <p:nvPr>
            <p:ph type="subTitle" idx="1"/>
          </p:nvPr>
        </p:nvSpPr>
        <p:spPr>
          <a:xfrm>
            <a:off x="3354442" y="3539864"/>
            <a:ext cx="5114778" cy="1101248"/>
          </a:xfrm>
        </p:spPr>
        <p:txBody>
          <a:bodyPr lIns="45720" tIns="0" rIns="45720" bIns="0"/>
          <a:lstStyle>
            <a:lvl1pPr marL="0" indent="0" algn="r">
              <a:buNone/>
              <a:defRPr sz="2200">
                <a:solidFill>
                  <a:srgbClr val="FFFFFF"/>
                </a:solidFill>
                <a:effectLst/>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ru-RU" smtClean="0"/>
              <a:t>Образец подзаголовка</a:t>
            </a:r>
            <a:endParaRPr kumimoji="0" lang="en-US"/>
          </a:p>
        </p:txBody>
      </p:sp>
      <p:sp>
        <p:nvSpPr>
          <p:cNvPr id="31" name="Дата 30"/>
          <p:cNvSpPr>
            <a:spLocks noGrp="1"/>
          </p:cNvSpPr>
          <p:nvPr>
            <p:ph type="dt" sz="half" idx="10"/>
          </p:nvPr>
        </p:nvSpPr>
        <p:spPr>
          <a:xfrm>
            <a:off x="5871224" y="6557946"/>
            <a:ext cx="2002464" cy="226902"/>
          </a:xfrm>
        </p:spPr>
        <p:txBody>
          <a:bodyPr/>
          <a:lstStyle>
            <a:lvl1pPr>
              <a:defRPr lang="en-US" smtClean="0">
                <a:solidFill>
                  <a:srgbClr val="FFFFFF"/>
                </a:solidFill>
              </a:defRPr>
            </a:lvl1pPr>
            <a:extLst/>
          </a:lstStyle>
          <a:p>
            <a:pPr>
              <a:defRPr/>
            </a:pPr>
            <a:endParaRPr lang="ru-RU"/>
          </a:p>
        </p:txBody>
      </p:sp>
      <p:sp>
        <p:nvSpPr>
          <p:cNvPr id="18" name="Нижний колонтитул 17"/>
          <p:cNvSpPr>
            <a:spLocks noGrp="1"/>
          </p:cNvSpPr>
          <p:nvPr>
            <p:ph type="ftr" sz="quarter" idx="11"/>
          </p:nvPr>
        </p:nvSpPr>
        <p:spPr>
          <a:xfrm>
            <a:off x="2819400" y="6557946"/>
            <a:ext cx="2927722" cy="228600"/>
          </a:xfrm>
        </p:spPr>
        <p:txBody>
          <a:bodyPr/>
          <a:lstStyle>
            <a:lvl1pPr>
              <a:defRPr lang="en-US" dirty="0">
                <a:solidFill>
                  <a:srgbClr val="FFFFFF"/>
                </a:solidFill>
              </a:defRPr>
            </a:lvl1pPr>
            <a:extLst/>
          </a:lstStyle>
          <a:p>
            <a:pPr>
              <a:defRPr/>
            </a:pPr>
            <a:endParaRPr lang="ru-RU"/>
          </a:p>
        </p:txBody>
      </p:sp>
      <p:sp>
        <p:nvSpPr>
          <p:cNvPr id="29" name="Номер слайда 28"/>
          <p:cNvSpPr>
            <a:spLocks noGrp="1"/>
          </p:cNvSpPr>
          <p:nvPr>
            <p:ph type="sldNum" sz="quarter" idx="12"/>
          </p:nvPr>
        </p:nvSpPr>
        <p:spPr>
          <a:xfrm>
            <a:off x="7880884" y="6556248"/>
            <a:ext cx="588336" cy="228600"/>
          </a:xfrm>
        </p:spPr>
        <p:txBody>
          <a:bodyPr/>
          <a:lstStyle>
            <a:lvl1pPr>
              <a:defRPr lang="en-US" smtClean="0">
                <a:solidFill>
                  <a:srgbClr val="FFFFFF"/>
                </a:solidFill>
              </a:defRPr>
            </a:lvl1pPr>
            <a:extLst/>
          </a:lstStyle>
          <a:p>
            <a:pPr>
              <a:defRPr/>
            </a:pPr>
            <a:fld id="{2796574C-D63C-4BDA-89D8-F57022BA0715}" type="slidenum">
              <a:rPr lang="ru-RU" smtClean="0"/>
              <a:pPr>
                <a:defRPr/>
              </a:pPr>
              <a:t>‹#›</a:t>
            </a:fld>
            <a:endParaRPr lang="ru-RU"/>
          </a:p>
        </p:txBody>
      </p:sp>
    </p:spTree>
  </p:cSld>
  <p:clrMapOvr>
    <a:overrideClrMapping bg1="lt1" tx1="dk1" bg2="lt2" tx2="dk2" accent1="accent1" accent2="accent2" accent3="accent3" accent4="accent4" accent5="accent5" accent6="accent6" hlink="hlink" folHlink="folHlink"/>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extLst/>
          </a:lstStyle>
          <a:p>
            <a:r>
              <a:rPr kumimoji="0" lang="ru-RU" smtClean="0"/>
              <a:t>Образец заголовка</a:t>
            </a:r>
            <a:endParaRPr kumimoji="0" lang="en-US"/>
          </a:p>
        </p:txBody>
      </p:sp>
      <p:sp>
        <p:nvSpPr>
          <p:cNvPr id="3" name="Содержимое 2"/>
          <p:cNvSpPr>
            <a:spLocks noGrp="1"/>
          </p:cNvSpPr>
          <p:nvPr>
            <p:ph idx="1"/>
          </p:nvPr>
        </p:nvSpPr>
        <p:spPr/>
        <p:txBody>
          <a:bodyPr/>
          <a:lstStyle>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extLst/>
          </a:lstStyle>
          <a:p>
            <a:pPr>
              <a:defRPr/>
            </a:pPr>
            <a:endParaRPr lang="ru-RU"/>
          </a:p>
        </p:txBody>
      </p:sp>
      <p:sp>
        <p:nvSpPr>
          <p:cNvPr id="5" name="Нижний колонтитул 4"/>
          <p:cNvSpPr>
            <a:spLocks noGrp="1"/>
          </p:cNvSpPr>
          <p:nvPr>
            <p:ph type="ftr" sz="quarter" idx="11"/>
          </p:nvPr>
        </p:nvSpPr>
        <p:spPr/>
        <p:txBody>
          <a:bodyPr/>
          <a:lstStyle>
            <a:extLst/>
          </a:lstStyle>
          <a:p>
            <a:pPr>
              <a:defRPr/>
            </a:pPr>
            <a:endParaRPr lang="ru-RU"/>
          </a:p>
        </p:txBody>
      </p:sp>
      <p:sp>
        <p:nvSpPr>
          <p:cNvPr id="6" name="Номер слайда 5"/>
          <p:cNvSpPr>
            <a:spLocks noGrp="1"/>
          </p:cNvSpPr>
          <p:nvPr>
            <p:ph type="sldNum" sz="quarter" idx="12"/>
          </p:nvPr>
        </p:nvSpPr>
        <p:spPr/>
        <p:txBody>
          <a:bodyPr/>
          <a:lstStyle>
            <a:extLst/>
          </a:lstStyle>
          <a:p>
            <a:pPr>
              <a:defRPr/>
            </a:pPr>
            <a:fld id="{4E16B586-EA7D-4621-8B75-67A494AD697C}" type="slidenum">
              <a:rPr lang="ru-RU" smtClean="0"/>
              <a:pPr>
                <a:defRPr/>
              </a:pPr>
              <a:t>‹#›</a:t>
            </a:fld>
            <a:endParaRPr lang="ru-RU"/>
          </a:p>
        </p:txBody>
      </p:sp>
    </p:spTree>
  </p:cSld>
  <p:clrMapOvr>
    <a:masterClrMapping/>
  </p:clrMapOvr>
  <p:timing>
    <p:tnLst>
      <p:par>
        <p:cTn id="1" dur="indefinite" restart="never" nodeType="tmRoot"/>
      </p:par>
    </p:tn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bg>
      <p:bgRef idx="1001">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066800" y="2821837"/>
            <a:ext cx="6255488" cy="1362075"/>
          </a:xfrm>
        </p:spPr>
        <p:txBody>
          <a:bodyPr tIns="0" anchor="t"/>
          <a:lstStyle>
            <a:lvl1pPr algn="r">
              <a:buNone/>
              <a:defRPr sz="4200" b="1" cap="all"/>
            </a:lvl1pPr>
            <a:extLst/>
          </a:lstStyle>
          <a:p>
            <a:r>
              <a:rPr kumimoji="0" lang="ru-RU" smtClean="0"/>
              <a:t>Образец заголовка</a:t>
            </a:r>
            <a:endParaRPr kumimoji="0" lang="en-US"/>
          </a:p>
        </p:txBody>
      </p:sp>
      <p:sp>
        <p:nvSpPr>
          <p:cNvPr id="3" name="Текст 2"/>
          <p:cNvSpPr>
            <a:spLocks noGrp="1"/>
          </p:cNvSpPr>
          <p:nvPr>
            <p:ph type="body" idx="1"/>
          </p:nvPr>
        </p:nvSpPr>
        <p:spPr>
          <a:xfrm>
            <a:off x="1066800" y="1905000"/>
            <a:ext cx="6255488" cy="743507"/>
          </a:xfrm>
        </p:spPr>
        <p:txBody>
          <a:bodyPr anchor="b"/>
          <a:lstStyle>
            <a:lvl1pPr marL="0" indent="0" algn="r">
              <a:buNone/>
              <a:defRPr sz="2000">
                <a:solidFill>
                  <a:schemeClr val="tx1"/>
                </a:solidFill>
                <a:effectLst/>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ru-RU" smtClean="0"/>
              <a:t>Образец текста</a:t>
            </a:r>
          </a:p>
        </p:txBody>
      </p:sp>
      <p:sp>
        <p:nvSpPr>
          <p:cNvPr id="4" name="Дата 3"/>
          <p:cNvSpPr>
            <a:spLocks noGrp="1"/>
          </p:cNvSpPr>
          <p:nvPr>
            <p:ph type="dt" sz="half" idx="10"/>
          </p:nvPr>
        </p:nvSpPr>
        <p:spPr>
          <a:xfrm>
            <a:off x="4724238" y="6556810"/>
            <a:ext cx="2002464" cy="226902"/>
          </a:xfrm>
        </p:spPr>
        <p:txBody>
          <a:bodyPr bIns="0" anchor="b"/>
          <a:lstStyle>
            <a:lvl1pPr>
              <a:defRPr>
                <a:solidFill>
                  <a:schemeClr val="tx2"/>
                </a:solidFill>
              </a:defRPr>
            </a:lvl1pPr>
            <a:extLst/>
          </a:lstStyle>
          <a:p>
            <a:pPr>
              <a:defRPr/>
            </a:pPr>
            <a:endParaRPr lang="ru-RU"/>
          </a:p>
        </p:txBody>
      </p:sp>
      <p:sp>
        <p:nvSpPr>
          <p:cNvPr id="5" name="Нижний колонтитул 4"/>
          <p:cNvSpPr>
            <a:spLocks noGrp="1"/>
          </p:cNvSpPr>
          <p:nvPr>
            <p:ph type="ftr" sz="quarter" idx="11"/>
          </p:nvPr>
        </p:nvSpPr>
        <p:spPr>
          <a:xfrm>
            <a:off x="1735358" y="6556810"/>
            <a:ext cx="2895600" cy="228600"/>
          </a:xfrm>
        </p:spPr>
        <p:txBody>
          <a:bodyPr bIns="0" anchor="b"/>
          <a:lstStyle>
            <a:lvl1pPr>
              <a:defRPr>
                <a:solidFill>
                  <a:schemeClr val="tx2"/>
                </a:solidFill>
              </a:defRPr>
            </a:lvl1pPr>
            <a:extLst/>
          </a:lstStyle>
          <a:p>
            <a:pPr>
              <a:defRPr/>
            </a:pPr>
            <a:endParaRPr lang="ru-RU"/>
          </a:p>
        </p:txBody>
      </p:sp>
      <p:sp>
        <p:nvSpPr>
          <p:cNvPr id="6" name="Номер слайда 5"/>
          <p:cNvSpPr>
            <a:spLocks noGrp="1"/>
          </p:cNvSpPr>
          <p:nvPr>
            <p:ph type="sldNum" sz="quarter" idx="12"/>
          </p:nvPr>
        </p:nvSpPr>
        <p:spPr>
          <a:xfrm>
            <a:off x="6733952" y="6555112"/>
            <a:ext cx="588336" cy="228600"/>
          </a:xfrm>
        </p:spPr>
        <p:txBody>
          <a:bodyPr/>
          <a:lstStyle>
            <a:extLst/>
          </a:lstStyle>
          <a:p>
            <a:pPr>
              <a:defRPr/>
            </a:pPr>
            <a:fld id="{AB7BD45B-8AA2-4A94-BBB4-D50D8185444D}" type="slidenum">
              <a:rPr lang="ru-RU" smtClean="0"/>
              <a:pPr>
                <a:defRPr/>
              </a:pPr>
              <a:t>‹#›</a:t>
            </a:fld>
            <a:endParaRPr lang="ru-RU"/>
          </a:p>
        </p:txBody>
      </p:sp>
    </p:spTree>
  </p:cSld>
  <p:clrMapOvr>
    <a:overrideClrMapping bg1="lt1" tx1="dk1" bg2="lt2" tx2="dk2" accent1="accent1" accent2="accent2" accent3="accent3" accent4="accent4" accent5="accent5" accent6="accent6" hlink="hlink" folHlink="folHlink"/>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320040"/>
            <a:ext cx="7242048" cy="1143000"/>
          </a:xfrm>
        </p:spPr>
        <p:txBody>
          <a:bodyPr/>
          <a:lstStyle>
            <a:extLst/>
          </a:lstStyle>
          <a:p>
            <a:r>
              <a:rPr kumimoji="0" lang="ru-RU" smtClean="0"/>
              <a:t>Образец заголовка</a:t>
            </a:r>
            <a:endParaRPr kumimoji="0" lang="en-US"/>
          </a:p>
        </p:txBody>
      </p:sp>
      <p:sp>
        <p:nvSpPr>
          <p:cNvPr id="3" name="Содержимое 2"/>
          <p:cNvSpPr>
            <a:spLocks noGrp="1"/>
          </p:cNvSpPr>
          <p:nvPr>
            <p:ph sz="half" idx="1"/>
          </p:nvPr>
        </p:nvSpPr>
        <p:spPr>
          <a:xfrm>
            <a:off x="457200" y="1600200"/>
            <a:ext cx="3520440" cy="4525963"/>
          </a:xfrm>
        </p:spPr>
        <p:txBody>
          <a:bodyPr anchor="t"/>
          <a:lstStyle>
            <a:lvl1pPr>
              <a:defRPr sz="2800"/>
            </a:lvl1pPr>
            <a:lvl2pPr>
              <a:defRPr sz="2400"/>
            </a:lvl2pPr>
            <a:lvl3pPr>
              <a:defRPr sz="2000"/>
            </a:lvl3pPr>
            <a:lvl4pPr>
              <a:defRPr sz="1800"/>
            </a:lvl4pPr>
            <a:lvl5pPr>
              <a:defRPr sz="18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Содержимое 3"/>
          <p:cNvSpPr>
            <a:spLocks noGrp="1"/>
          </p:cNvSpPr>
          <p:nvPr>
            <p:ph sz="half" idx="2"/>
          </p:nvPr>
        </p:nvSpPr>
        <p:spPr>
          <a:xfrm>
            <a:off x="4178808" y="1600200"/>
            <a:ext cx="3520440" cy="4525963"/>
          </a:xfrm>
        </p:spPr>
        <p:txBody>
          <a:bodyPr anchor="t"/>
          <a:lstStyle>
            <a:lvl1pPr>
              <a:defRPr sz="2800"/>
            </a:lvl1pPr>
            <a:lvl2pPr>
              <a:defRPr sz="2400"/>
            </a:lvl2pPr>
            <a:lvl3pPr>
              <a:defRPr sz="2000"/>
            </a:lvl3pPr>
            <a:lvl4pPr>
              <a:defRPr sz="1800"/>
            </a:lvl4pPr>
            <a:lvl5pPr>
              <a:defRPr sz="18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extLst/>
          </a:lstStyle>
          <a:p>
            <a:pPr>
              <a:defRPr/>
            </a:pPr>
            <a:endParaRPr lang="ru-RU"/>
          </a:p>
        </p:txBody>
      </p:sp>
      <p:sp>
        <p:nvSpPr>
          <p:cNvPr id="6" name="Нижний колонтитул 5"/>
          <p:cNvSpPr>
            <a:spLocks noGrp="1"/>
          </p:cNvSpPr>
          <p:nvPr>
            <p:ph type="ftr" sz="quarter" idx="11"/>
          </p:nvPr>
        </p:nvSpPr>
        <p:spPr/>
        <p:txBody>
          <a:bodyPr/>
          <a:lstStyle>
            <a:extLst/>
          </a:lstStyle>
          <a:p>
            <a:pPr>
              <a:defRPr/>
            </a:pPr>
            <a:endParaRPr lang="ru-RU"/>
          </a:p>
        </p:txBody>
      </p:sp>
      <p:sp>
        <p:nvSpPr>
          <p:cNvPr id="7" name="Номер слайда 6"/>
          <p:cNvSpPr>
            <a:spLocks noGrp="1"/>
          </p:cNvSpPr>
          <p:nvPr>
            <p:ph type="sldNum" sz="quarter" idx="12"/>
          </p:nvPr>
        </p:nvSpPr>
        <p:spPr/>
        <p:txBody>
          <a:bodyPr/>
          <a:lstStyle>
            <a:extLst/>
          </a:lstStyle>
          <a:p>
            <a:pPr>
              <a:defRPr/>
            </a:pPr>
            <a:fld id="{5299015A-1F74-4B3B-9999-77010A0C031A}" type="slidenum">
              <a:rPr lang="ru-RU" smtClean="0"/>
              <a:pPr>
                <a:defRPr/>
              </a:pPr>
              <a:t>‹#›</a:t>
            </a:fld>
            <a:endParaRPr lang="ru-RU"/>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320040"/>
            <a:ext cx="7242048" cy="1143000"/>
          </a:xfrm>
        </p:spPr>
        <p:txBody>
          <a:bodyPr anchor="b"/>
          <a:lstStyle>
            <a:lvl1pPr>
              <a:defRPr/>
            </a:lvl1pPr>
            <a:extLst/>
          </a:lstStyle>
          <a:p>
            <a:r>
              <a:rPr kumimoji="0" lang="ru-RU" smtClean="0"/>
              <a:t>Образец заголовка</a:t>
            </a:r>
            <a:endParaRPr kumimoji="0" lang="en-US"/>
          </a:p>
        </p:txBody>
      </p:sp>
      <p:sp>
        <p:nvSpPr>
          <p:cNvPr id="3" name="Текст 2"/>
          <p:cNvSpPr>
            <a:spLocks noGrp="1"/>
          </p:cNvSpPr>
          <p:nvPr>
            <p:ph type="body" idx="1"/>
          </p:nvPr>
        </p:nvSpPr>
        <p:spPr>
          <a:xfrm>
            <a:off x="457200" y="5867400"/>
            <a:ext cx="3520440" cy="457200"/>
          </a:xfrm>
          <a:noFill/>
          <a:ln w="12700" cap="flat" cmpd="sng" algn="ctr">
            <a:solidFill>
              <a:schemeClr val="tx2"/>
            </a:solidFill>
            <a:prstDash val="solid"/>
          </a:ln>
          <a:effectLst/>
        </p:spPr>
        <p:style>
          <a:lnRef idx="1">
            <a:schemeClr val="accent1"/>
          </a:lnRef>
          <a:fillRef idx="3">
            <a:schemeClr val="accent1"/>
          </a:fillRef>
          <a:effectRef idx="2">
            <a:schemeClr val="accent1"/>
          </a:effectRef>
          <a:fontRef idx="minor">
            <a:schemeClr val="lt1"/>
          </a:fontRef>
        </p:style>
        <p:txBody>
          <a:bodyPr anchor="ctr"/>
          <a:lstStyle>
            <a:lvl1pPr marL="0" indent="0" algn="ctr">
              <a:buNone/>
              <a:defRPr sz="1800" b="1">
                <a:solidFill>
                  <a:schemeClr val="tx2"/>
                </a:solidFill>
                <a:effectLst/>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ru-RU" smtClean="0"/>
              <a:t>Образец текста</a:t>
            </a:r>
          </a:p>
        </p:txBody>
      </p:sp>
      <p:sp>
        <p:nvSpPr>
          <p:cNvPr id="4" name="Текст 3"/>
          <p:cNvSpPr>
            <a:spLocks noGrp="1"/>
          </p:cNvSpPr>
          <p:nvPr>
            <p:ph type="body" sz="half" idx="3"/>
          </p:nvPr>
        </p:nvSpPr>
        <p:spPr>
          <a:xfrm>
            <a:off x="4178808" y="5867400"/>
            <a:ext cx="3520440" cy="457200"/>
          </a:xfrm>
          <a:noFill/>
          <a:ln w="12700" cap="flat" cmpd="sng" algn="ctr">
            <a:solidFill>
              <a:schemeClr val="tx2"/>
            </a:solidFill>
            <a:prstDash val="solid"/>
          </a:ln>
          <a:effectLst/>
        </p:spPr>
        <p:style>
          <a:lnRef idx="1">
            <a:schemeClr val="accent2"/>
          </a:lnRef>
          <a:fillRef idx="3">
            <a:schemeClr val="accent2"/>
          </a:fillRef>
          <a:effectRef idx="2">
            <a:schemeClr val="accent2"/>
          </a:effectRef>
          <a:fontRef idx="minor">
            <a:schemeClr val="lt1"/>
          </a:fontRef>
        </p:style>
        <p:txBody>
          <a:bodyPr anchor="ctr"/>
          <a:lstStyle>
            <a:lvl1pPr marL="0" indent="0" algn="ctr">
              <a:buNone/>
              <a:defRPr sz="1800" b="1">
                <a:solidFill>
                  <a:schemeClr val="tx2"/>
                </a:solidFill>
                <a:effectLst/>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ru-RU" smtClean="0"/>
              <a:t>Образец текста</a:t>
            </a:r>
          </a:p>
        </p:txBody>
      </p:sp>
      <p:sp>
        <p:nvSpPr>
          <p:cNvPr id="5" name="Содержимое 4"/>
          <p:cNvSpPr>
            <a:spLocks noGrp="1"/>
          </p:cNvSpPr>
          <p:nvPr>
            <p:ph sz="quarter" idx="2"/>
          </p:nvPr>
        </p:nvSpPr>
        <p:spPr>
          <a:xfrm>
            <a:off x="457200" y="1711840"/>
            <a:ext cx="3520440" cy="4114800"/>
          </a:xfrm>
        </p:spPr>
        <p:txBody>
          <a:bodyPr/>
          <a:lstStyle>
            <a:lvl1pPr>
              <a:defRPr sz="2400"/>
            </a:lvl1pPr>
            <a:lvl2pPr>
              <a:defRPr sz="2000"/>
            </a:lvl2pPr>
            <a:lvl3pPr>
              <a:defRPr sz="1800"/>
            </a:lvl3pPr>
            <a:lvl4pPr>
              <a:defRPr sz="1600"/>
            </a:lvl4pPr>
            <a:lvl5pPr>
              <a:defRPr sz="16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6" name="Содержимое 5"/>
          <p:cNvSpPr>
            <a:spLocks noGrp="1"/>
          </p:cNvSpPr>
          <p:nvPr>
            <p:ph sz="quarter" idx="4"/>
          </p:nvPr>
        </p:nvSpPr>
        <p:spPr>
          <a:xfrm>
            <a:off x="4178808" y="1711840"/>
            <a:ext cx="3520440" cy="4114800"/>
          </a:xfrm>
        </p:spPr>
        <p:txBody>
          <a:bodyPr/>
          <a:lstStyle>
            <a:lvl1pPr>
              <a:defRPr sz="2400"/>
            </a:lvl1pPr>
            <a:lvl2pPr>
              <a:defRPr sz="2000"/>
            </a:lvl2pPr>
            <a:lvl3pPr>
              <a:defRPr sz="1800"/>
            </a:lvl3pPr>
            <a:lvl4pPr>
              <a:defRPr sz="1600"/>
            </a:lvl4pPr>
            <a:lvl5pPr>
              <a:defRPr sz="16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7" name="Дата 6"/>
          <p:cNvSpPr>
            <a:spLocks noGrp="1"/>
          </p:cNvSpPr>
          <p:nvPr>
            <p:ph type="dt" sz="half" idx="10"/>
          </p:nvPr>
        </p:nvSpPr>
        <p:spPr/>
        <p:txBody>
          <a:bodyPr/>
          <a:lstStyle>
            <a:extLst/>
          </a:lstStyle>
          <a:p>
            <a:pPr>
              <a:defRPr/>
            </a:pPr>
            <a:endParaRPr lang="ru-RU"/>
          </a:p>
        </p:txBody>
      </p:sp>
      <p:sp>
        <p:nvSpPr>
          <p:cNvPr id="8" name="Нижний колонтитул 7"/>
          <p:cNvSpPr>
            <a:spLocks noGrp="1"/>
          </p:cNvSpPr>
          <p:nvPr>
            <p:ph type="ftr" sz="quarter" idx="11"/>
          </p:nvPr>
        </p:nvSpPr>
        <p:spPr/>
        <p:txBody>
          <a:bodyPr/>
          <a:lstStyle>
            <a:extLst/>
          </a:lstStyle>
          <a:p>
            <a:pPr>
              <a:defRPr/>
            </a:pPr>
            <a:endParaRPr lang="ru-RU"/>
          </a:p>
        </p:txBody>
      </p:sp>
      <p:sp>
        <p:nvSpPr>
          <p:cNvPr id="9" name="Номер слайда 8"/>
          <p:cNvSpPr>
            <a:spLocks noGrp="1"/>
          </p:cNvSpPr>
          <p:nvPr>
            <p:ph type="sldNum" sz="quarter" idx="12"/>
          </p:nvPr>
        </p:nvSpPr>
        <p:spPr/>
        <p:txBody>
          <a:bodyPr/>
          <a:lstStyle>
            <a:extLst/>
          </a:lstStyle>
          <a:p>
            <a:pPr>
              <a:defRPr/>
            </a:pPr>
            <a:fld id="{DAE17B94-FB63-44A6-9A9F-09B0174965C1}" type="slidenum">
              <a:rPr lang="ru-RU" smtClean="0"/>
              <a:pPr>
                <a:defRPr/>
              </a:pPr>
              <a:t>‹#›</a:t>
            </a:fld>
            <a:endParaRPr lang="ru-RU"/>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320040"/>
            <a:ext cx="7242048" cy="1143000"/>
          </a:xfrm>
        </p:spPr>
        <p:txBody>
          <a:bodyPr/>
          <a:lstStyle>
            <a:extLst/>
          </a:lstStyle>
          <a:p>
            <a:r>
              <a:rPr kumimoji="0" lang="ru-RU" smtClean="0"/>
              <a:t>Образец заголовка</a:t>
            </a:r>
            <a:endParaRPr kumimoji="0" lang="en-US"/>
          </a:p>
        </p:txBody>
      </p:sp>
      <p:sp>
        <p:nvSpPr>
          <p:cNvPr id="3" name="Дата 2"/>
          <p:cNvSpPr>
            <a:spLocks noGrp="1"/>
          </p:cNvSpPr>
          <p:nvPr>
            <p:ph type="dt" sz="half" idx="10"/>
          </p:nvPr>
        </p:nvSpPr>
        <p:spPr/>
        <p:txBody>
          <a:bodyPr/>
          <a:lstStyle>
            <a:extLst/>
          </a:lstStyle>
          <a:p>
            <a:pPr>
              <a:defRPr/>
            </a:pPr>
            <a:endParaRPr lang="ru-RU"/>
          </a:p>
        </p:txBody>
      </p:sp>
      <p:sp>
        <p:nvSpPr>
          <p:cNvPr id="4" name="Нижний колонтитул 3"/>
          <p:cNvSpPr>
            <a:spLocks noGrp="1"/>
          </p:cNvSpPr>
          <p:nvPr>
            <p:ph type="ftr" sz="quarter" idx="11"/>
          </p:nvPr>
        </p:nvSpPr>
        <p:spPr/>
        <p:txBody>
          <a:bodyPr/>
          <a:lstStyle>
            <a:extLst/>
          </a:lstStyle>
          <a:p>
            <a:pPr>
              <a:defRPr/>
            </a:pPr>
            <a:endParaRPr lang="ru-RU"/>
          </a:p>
        </p:txBody>
      </p:sp>
      <p:sp>
        <p:nvSpPr>
          <p:cNvPr id="5" name="Номер слайда 4"/>
          <p:cNvSpPr>
            <a:spLocks noGrp="1"/>
          </p:cNvSpPr>
          <p:nvPr>
            <p:ph type="sldNum" sz="quarter" idx="12"/>
          </p:nvPr>
        </p:nvSpPr>
        <p:spPr/>
        <p:txBody>
          <a:bodyPr/>
          <a:lstStyle>
            <a:extLst/>
          </a:lstStyle>
          <a:p>
            <a:pPr>
              <a:defRPr/>
            </a:pPr>
            <a:fld id="{CBD39918-D49A-4994-8C60-19E4CA33CA99}" type="slidenum">
              <a:rPr lang="ru-RU" smtClean="0"/>
              <a:pPr>
                <a:defRPr/>
              </a:pPr>
              <a:t>‹#›</a:t>
            </a:fld>
            <a:endParaRPr lang="ru-RU"/>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lvl1pPr>
              <a:defRPr>
                <a:solidFill>
                  <a:schemeClr val="tx2"/>
                </a:solidFill>
              </a:defRPr>
            </a:lvl1pPr>
            <a:extLst/>
          </a:lstStyle>
          <a:p>
            <a:pPr>
              <a:defRPr/>
            </a:pPr>
            <a:endParaRPr lang="ru-RU"/>
          </a:p>
        </p:txBody>
      </p:sp>
      <p:sp>
        <p:nvSpPr>
          <p:cNvPr id="3" name="Нижний колонтитул 2"/>
          <p:cNvSpPr>
            <a:spLocks noGrp="1"/>
          </p:cNvSpPr>
          <p:nvPr>
            <p:ph type="ftr" sz="quarter" idx="11"/>
          </p:nvPr>
        </p:nvSpPr>
        <p:spPr/>
        <p:txBody>
          <a:bodyPr/>
          <a:lstStyle>
            <a:lvl1pPr>
              <a:defRPr>
                <a:solidFill>
                  <a:schemeClr val="tx2"/>
                </a:solidFill>
              </a:defRPr>
            </a:lvl1pPr>
            <a:extLst/>
          </a:lstStyle>
          <a:p>
            <a:pPr>
              <a:defRPr/>
            </a:pPr>
            <a:endParaRPr lang="ru-RU"/>
          </a:p>
        </p:txBody>
      </p:sp>
      <p:sp>
        <p:nvSpPr>
          <p:cNvPr id="4" name="Номер слайда 3"/>
          <p:cNvSpPr>
            <a:spLocks noGrp="1"/>
          </p:cNvSpPr>
          <p:nvPr>
            <p:ph type="sldNum" sz="quarter" idx="12"/>
          </p:nvPr>
        </p:nvSpPr>
        <p:spPr/>
        <p:txBody>
          <a:bodyPr/>
          <a:lstStyle>
            <a:extLst/>
          </a:lstStyle>
          <a:p>
            <a:pPr>
              <a:defRPr/>
            </a:pPr>
            <a:fld id="{6F391B09-D3F6-4E16-9526-A720F6B08C5B}" type="slidenum">
              <a:rPr lang="ru-RU" smtClean="0"/>
              <a:pPr>
                <a:defRPr/>
              </a:pPr>
              <a:t>‹#›</a:t>
            </a:fld>
            <a:endParaRPr lang="ru-RU"/>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28600"/>
            <a:ext cx="5897880" cy="1173480"/>
          </a:xfrm>
        </p:spPr>
        <p:txBody>
          <a:bodyPr wrap="square" anchor="b"/>
          <a:lstStyle>
            <a:lvl1pPr algn="l">
              <a:buNone/>
              <a:defRPr lang="en-US" sz="2400" baseline="0" smtClean="0"/>
            </a:lvl1pPr>
            <a:extLst/>
          </a:lstStyle>
          <a:p>
            <a:r>
              <a:rPr kumimoji="0" lang="ru-RU" smtClean="0"/>
              <a:t>Образец заголовка</a:t>
            </a:r>
            <a:endParaRPr kumimoji="0" lang="en-US"/>
          </a:p>
        </p:txBody>
      </p:sp>
      <p:sp>
        <p:nvSpPr>
          <p:cNvPr id="3" name="Текст 2"/>
          <p:cNvSpPr>
            <a:spLocks noGrp="1"/>
          </p:cNvSpPr>
          <p:nvPr>
            <p:ph type="body" idx="2"/>
          </p:nvPr>
        </p:nvSpPr>
        <p:spPr>
          <a:xfrm>
            <a:off x="457200" y="1497416"/>
            <a:ext cx="5897880" cy="602512"/>
          </a:xfrm>
        </p:spPr>
        <p:txBody>
          <a:bodyPr rot="0" spcFirstLastPara="0" vertOverflow="overflow" horzOverflow="overflow" vert="horz" wrap="square" lIns="45720" tIns="0" rIns="0" bIns="0" numCol="1" spcCol="0" rtlCol="0" fromWordArt="0" anchor="t" anchorCtr="0" forceAA="0" compatLnSpc="1">
            <a:normAutofit/>
          </a:bodyPr>
          <a:lstStyle>
            <a:lvl1pPr marL="0" indent="0">
              <a:spcBef>
                <a:spcPts val="0"/>
              </a:spcBef>
              <a:spcAft>
                <a:spcPts val="0"/>
              </a:spcAft>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ru-RU" smtClean="0"/>
              <a:t>Образец текста</a:t>
            </a:r>
          </a:p>
        </p:txBody>
      </p:sp>
      <p:sp>
        <p:nvSpPr>
          <p:cNvPr id="4" name="Содержимое 3"/>
          <p:cNvSpPr>
            <a:spLocks noGrp="1"/>
          </p:cNvSpPr>
          <p:nvPr>
            <p:ph sz="half" idx="1"/>
          </p:nvPr>
        </p:nvSpPr>
        <p:spPr>
          <a:xfrm>
            <a:off x="457200" y="2133600"/>
            <a:ext cx="7239000" cy="4371752"/>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extLst/>
          </a:lstStyle>
          <a:p>
            <a:pPr>
              <a:defRPr/>
            </a:pPr>
            <a:endParaRPr lang="ru-RU"/>
          </a:p>
        </p:txBody>
      </p:sp>
      <p:sp>
        <p:nvSpPr>
          <p:cNvPr id="6" name="Нижний колонтитул 5"/>
          <p:cNvSpPr>
            <a:spLocks noGrp="1"/>
          </p:cNvSpPr>
          <p:nvPr>
            <p:ph type="ftr" sz="quarter" idx="11"/>
          </p:nvPr>
        </p:nvSpPr>
        <p:spPr/>
        <p:txBody>
          <a:bodyPr/>
          <a:lstStyle>
            <a:extLst/>
          </a:lstStyle>
          <a:p>
            <a:pPr>
              <a:defRPr/>
            </a:pPr>
            <a:endParaRPr lang="ru-RU"/>
          </a:p>
        </p:txBody>
      </p:sp>
      <p:sp>
        <p:nvSpPr>
          <p:cNvPr id="7" name="Номер слайда 6"/>
          <p:cNvSpPr>
            <a:spLocks noGrp="1"/>
          </p:cNvSpPr>
          <p:nvPr>
            <p:ph type="sldNum" sz="quarter" idx="12"/>
          </p:nvPr>
        </p:nvSpPr>
        <p:spPr/>
        <p:txBody>
          <a:bodyPr/>
          <a:lstStyle>
            <a:extLst/>
          </a:lstStyle>
          <a:p>
            <a:pPr>
              <a:defRPr/>
            </a:pPr>
            <a:fld id="{478529D1-F3A3-4930-B7FA-8B7314A9E19C}" type="slidenum">
              <a:rPr lang="ru-RU" smtClean="0"/>
              <a:pPr>
                <a:defRPr/>
              </a:pPr>
              <a:t>‹#›</a:t>
            </a:fld>
            <a:endParaRPr lang="ru-RU"/>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bg>
      <p:bgRef idx="1002">
        <a:schemeClr val="bg2"/>
      </p:bgRef>
    </p:bg>
    <p:spTree>
      <p:nvGrpSpPr>
        <p:cNvPr id="1" name=""/>
        <p:cNvGrpSpPr/>
        <p:nvPr/>
      </p:nvGrpSpPr>
      <p:grpSpPr>
        <a:xfrm>
          <a:off x="0" y="0"/>
          <a:ext cx="0" cy="0"/>
          <a:chOff x="0" y="0"/>
          <a:chExt cx="0" cy="0"/>
        </a:xfrm>
      </p:grpSpPr>
      <p:sp>
        <p:nvSpPr>
          <p:cNvPr id="8" name="Прямоугольник 7"/>
          <p:cNvSpPr/>
          <p:nvPr/>
        </p:nvSpPr>
        <p:spPr>
          <a:xfrm rot="21240000">
            <a:off x="597968" y="1004668"/>
            <a:ext cx="4319527" cy="4312573"/>
          </a:xfrm>
          <a:prstGeom prst="rect">
            <a:avLst/>
          </a:prstGeom>
          <a:solidFill>
            <a:srgbClr val="FAFAFA"/>
          </a:solidFill>
          <a:ln w="1270" cap="rnd" cmpd="sng" algn="ctr">
            <a:solidFill>
              <a:srgbClr val="EAEAEA"/>
            </a:solidFill>
            <a:prstDash val="solid"/>
          </a:ln>
          <a:effectLst>
            <a:outerShdw blurRad="25000" dist="12700" dir="5400000" algn="t" rotWithShape="0">
              <a:srgbClr val="000000">
                <a:alpha val="40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extLst/>
          </a:lstStyle>
          <a:p>
            <a:pPr algn="ctr" eaLnBrk="1" latinLnBrk="0" hangingPunct="1"/>
            <a:endParaRPr kumimoji="0" lang="en-US"/>
          </a:p>
        </p:txBody>
      </p:sp>
      <p:sp>
        <p:nvSpPr>
          <p:cNvPr id="9" name="Прямоугольник 8"/>
          <p:cNvSpPr/>
          <p:nvPr/>
        </p:nvSpPr>
        <p:spPr>
          <a:xfrm rot="21420000">
            <a:off x="596706" y="998816"/>
            <a:ext cx="4319527" cy="4312573"/>
          </a:xfrm>
          <a:prstGeom prst="rect">
            <a:avLst/>
          </a:prstGeom>
          <a:solidFill>
            <a:srgbClr val="FAFAFA"/>
          </a:solidFill>
          <a:ln w="1270" cap="rnd" cmpd="sng" algn="ctr">
            <a:solidFill>
              <a:srgbClr val="EAEAEA"/>
            </a:solidFill>
            <a:prstDash val="solid"/>
          </a:ln>
          <a:effectLst>
            <a:outerShdw blurRad="28000" dist="12700" dir="5400000" algn="tl" rotWithShape="0">
              <a:srgbClr val="000000">
                <a:alpha val="40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extLst/>
          </a:lstStyle>
          <a:p>
            <a:pPr algn="ctr" eaLnBrk="1" latinLnBrk="0" hangingPunct="1"/>
            <a:endParaRPr kumimoji="0" lang="en-US"/>
          </a:p>
        </p:txBody>
      </p:sp>
      <p:sp>
        <p:nvSpPr>
          <p:cNvPr id="2" name="Заголовок 1"/>
          <p:cNvSpPr>
            <a:spLocks noGrp="1"/>
          </p:cNvSpPr>
          <p:nvPr>
            <p:ph type="title"/>
          </p:nvPr>
        </p:nvSpPr>
        <p:spPr>
          <a:xfrm>
            <a:off x="5389098" y="1143000"/>
            <a:ext cx="3429000" cy="2057400"/>
          </a:xfrm>
        </p:spPr>
        <p:txBody>
          <a:bodyPr vert="horz" anchor="b"/>
          <a:lstStyle>
            <a:lvl1pPr algn="l">
              <a:buNone/>
              <a:defRPr sz="3000" b="1" baseline="0">
                <a:ln w="500">
                  <a:solidFill>
                    <a:schemeClr val="tx2">
                      <a:shade val="10000"/>
                      <a:satMod val="135000"/>
                    </a:schemeClr>
                  </a:solidFill>
                </a:ln>
                <a:gradFill>
                  <a:gsLst>
                    <a:gs pos="0">
                      <a:schemeClr val="accent4">
                        <a:tint val="13000"/>
                      </a:schemeClr>
                    </a:gs>
                    <a:gs pos="10000">
                      <a:schemeClr val="accent4">
                        <a:tint val="20000"/>
                      </a:schemeClr>
                    </a:gs>
                    <a:gs pos="49000">
                      <a:schemeClr val="accent4">
                        <a:tint val="70000"/>
                      </a:schemeClr>
                    </a:gs>
                    <a:gs pos="50000">
                      <a:schemeClr val="accent4">
                        <a:tint val="97000"/>
                      </a:schemeClr>
                    </a:gs>
                    <a:gs pos="100000">
                      <a:schemeClr val="accent4">
                        <a:tint val="20000"/>
                      </a:schemeClr>
                    </a:gs>
                  </a:gsLst>
                  <a:lin ang="5400000" scaled="1"/>
                </a:gradFill>
                <a:effectLst/>
              </a:defRPr>
            </a:lvl1pPr>
            <a:extLst/>
          </a:lstStyle>
          <a:p>
            <a:r>
              <a:rPr kumimoji="0" lang="ru-RU" smtClean="0"/>
              <a:t>Образец заголовка</a:t>
            </a:r>
            <a:endParaRPr kumimoji="0" lang="en-US" dirty="0"/>
          </a:p>
        </p:txBody>
      </p:sp>
      <p:sp>
        <p:nvSpPr>
          <p:cNvPr id="4" name="Текст 3"/>
          <p:cNvSpPr>
            <a:spLocks noGrp="1"/>
          </p:cNvSpPr>
          <p:nvPr>
            <p:ph type="body" sz="half" idx="2"/>
          </p:nvPr>
        </p:nvSpPr>
        <p:spPr>
          <a:xfrm>
            <a:off x="5389098" y="3283634"/>
            <a:ext cx="3429000" cy="1920240"/>
          </a:xfrm>
        </p:spPr>
        <p:txBody>
          <a:bodyPr rot="0" spcFirstLastPara="0" vertOverflow="overflow" horzOverflow="overflow" vert="horz" wrap="square" lIns="82296" tIns="0" rIns="0" bIns="0" numCol="1" spcCol="0" rtlCol="0" fromWordArt="0" anchor="t" anchorCtr="0" forceAA="0" compatLnSpc="1">
            <a:normAutofit/>
          </a:bodyPr>
          <a:lstStyle>
            <a:lvl1pPr marL="0" indent="0">
              <a:lnSpc>
                <a:spcPct val="100000"/>
              </a:lnSpc>
              <a:spcBef>
                <a:spcPts val="0"/>
              </a:spcBef>
              <a:buFontTx/>
              <a:buNone/>
              <a:defRPr sz="1400" baseline="0">
                <a:solidFill>
                  <a:schemeClr val="tx1"/>
                </a:solidFill>
              </a:defRPr>
            </a:lvl1pPr>
            <a:lvl2pPr>
              <a:defRPr sz="1200"/>
            </a:lvl2pPr>
            <a:lvl3pPr>
              <a:defRPr sz="1000"/>
            </a:lvl3pPr>
            <a:lvl4pPr>
              <a:defRPr sz="900"/>
            </a:lvl4pPr>
            <a:lvl5pPr>
              <a:defRPr sz="900"/>
            </a:lvl5pPr>
            <a:extLst/>
          </a:lstStyle>
          <a:p>
            <a:pPr marL="0" marR="0" lvl="0" indent="0" algn="l" defTabSz="0" rtl="0" eaLnBrk="1" fontAlgn="auto" latinLnBrk="0" hangingPunct="1">
              <a:lnSpc>
                <a:spcPct val="100000"/>
              </a:lnSpc>
              <a:spcBef>
                <a:spcPts val="0"/>
              </a:spcBef>
              <a:spcAft>
                <a:spcPts val="0"/>
              </a:spcAft>
              <a:buClr>
                <a:schemeClr val="tx2"/>
              </a:buClr>
              <a:buSzPct val="73000"/>
              <a:buFontTx/>
              <a:buNone/>
              <a:tabLst/>
              <a:defRPr/>
            </a:pPr>
            <a:r>
              <a:rPr kumimoji="0" lang="ru-RU" smtClean="0"/>
              <a:t>Образец текста</a:t>
            </a:r>
          </a:p>
        </p:txBody>
      </p:sp>
      <p:sp>
        <p:nvSpPr>
          <p:cNvPr id="5" name="Дата 4"/>
          <p:cNvSpPr>
            <a:spLocks noGrp="1"/>
          </p:cNvSpPr>
          <p:nvPr>
            <p:ph type="dt" sz="half" idx="10"/>
          </p:nvPr>
        </p:nvSpPr>
        <p:spPr/>
        <p:txBody>
          <a:bodyPr/>
          <a:lstStyle>
            <a:extLst/>
          </a:lstStyle>
          <a:p>
            <a:pPr>
              <a:defRPr/>
            </a:pPr>
            <a:endParaRPr lang="ru-RU"/>
          </a:p>
        </p:txBody>
      </p:sp>
      <p:sp>
        <p:nvSpPr>
          <p:cNvPr id="6" name="Нижний колонтитул 5"/>
          <p:cNvSpPr>
            <a:spLocks noGrp="1"/>
          </p:cNvSpPr>
          <p:nvPr>
            <p:ph type="ftr" sz="quarter" idx="11"/>
          </p:nvPr>
        </p:nvSpPr>
        <p:spPr/>
        <p:txBody>
          <a:bodyPr/>
          <a:lstStyle>
            <a:extLst/>
          </a:lstStyle>
          <a:p>
            <a:pPr>
              <a:defRPr/>
            </a:pPr>
            <a:endParaRPr lang="ru-RU"/>
          </a:p>
        </p:txBody>
      </p:sp>
      <p:sp>
        <p:nvSpPr>
          <p:cNvPr id="7" name="Номер слайда 6"/>
          <p:cNvSpPr>
            <a:spLocks noGrp="1"/>
          </p:cNvSpPr>
          <p:nvPr>
            <p:ph type="sldNum" sz="quarter" idx="12"/>
          </p:nvPr>
        </p:nvSpPr>
        <p:spPr/>
        <p:txBody>
          <a:bodyPr/>
          <a:lstStyle>
            <a:extLst/>
          </a:lstStyle>
          <a:p>
            <a:pPr>
              <a:defRPr/>
            </a:pPr>
            <a:fld id="{5D04E318-4586-431A-BBE8-279FC23AAE1E}" type="slidenum">
              <a:rPr lang="ru-RU" smtClean="0"/>
              <a:pPr>
                <a:defRPr/>
              </a:pPr>
              <a:t>‹#›</a:t>
            </a:fld>
            <a:endParaRPr lang="ru-RU"/>
          </a:p>
        </p:txBody>
      </p:sp>
      <p:sp>
        <p:nvSpPr>
          <p:cNvPr id="10" name="Рисунок 9"/>
          <p:cNvSpPr>
            <a:spLocks noGrp="1"/>
          </p:cNvSpPr>
          <p:nvPr>
            <p:ph type="pic" idx="1"/>
          </p:nvPr>
        </p:nvSpPr>
        <p:spPr>
          <a:xfrm>
            <a:off x="663682" y="1041002"/>
            <a:ext cx="4206240" cy="4206240"/>
          </a:xfrm>
          <a:solidFill>
            <a:schemeClr val="bg2">
              <a:shade val="50000"/>
            </a:schemeClr>
          </a:solidFill>
          <a:ln w="107950">
            <a:solidFill>
              <a:srgbClr val="FFFFFF"/>
            </a:solidFill>
            <a:miter lim="800000"/>
          </a:ln>
          <a:effectLst>
            <a:outerShdw blurRad="44450" dist="3810" dir="5400000" algn="tl" rotWithShape="0">
              <a:srgbClr val="000000">
                <a:alpha val="60000"/>
              </a:srgbClr>
            </a:outerShdw>
          </a:effectLst>
          <a:scene3d>
            <a:camera prst="orthographicFront"/>
            <a:lightRig rig="threePt" dir="t"/>
          </a:scene3d>
          <a:sp3d contourW="3810">
            <a:contourClr>
              <a:srgbClr val="969696"/>
            </a:contourClr>
          </a:sp3d>
        </p:spPr>
        <p:txBody>
          <a:bodyPr/>
          <a:lstStyle>
            <a:lvl1pPr marL="0" indent="0">
              <a:buNone/>
              <a:defRPr sz="3200"/>
            </a:lvl1pPr>
            <a:extLst/>
          </a:lstStyle>
          <a:p>
            <a:r>
              <a:rPr kumimoji="0" lang="ru-RU" smtClean="0"/>
              <a:t>Вставка рисунка</a:t>
            </a:r>
            <a:endParaRPr kumimoji="0" lang="en-US" dirty="0"/>
          </a:p>
        </p:txBody>
      </p:sp>
    </p:spTree>
  </p:cSld>
  <p:clrMapOvr>
    <a:overrideClrMapping bg1="dk1" tx1="lt1" bg2="dk2" tx2="lt2" accent1="accent1" accent2="accent2" accent3="accent3" accent4="accent4" accent5="accent5" accent6="accent6" hlink="hlink" folHlink="folHlink"/>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extLs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p:txBody>
          <a:bodyPr vert="eaVert"/>
          <a:lstStyle>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extLst/>
          </a:lstStyle>
          <a:p>
            <a:pPr>
              <a:defRPr/>
            </a:pPr>
            <a:endParaRPr lang="ru-RU"/>
          </a:p>
        </p:txBody>
      </p:sp>
      <p:sp>
        <p:nvSpPr>
          <p:cNvPr id="5" name="Нижний колонтитул 4"/>
          <p:cNvSpPr>
            <a:spLocks noGrp="1"/>
          </p:cNvSpPr>
          <p:nvPr>
            <p:ph type="ftr" sz="quarter" idx="11"/>
          </p:nvPr>
        </p:nvSpPr>
        <p:spPr/>
        <p:txBody>
          <a:bodyPr/>
          <a:lstStyle>
            <a:extLst/>
          </a:lstStyle>
          <a:p>
            <a:pPr>
              <a:defRPr/>
            </a:pPr>
            <a:endParaRPr lang="ru-RU"/>
          </a:p>
        </p:txBody>
      </p:sp>
      <p:sp>
        <p:nvSpPr>
          <p:cNvPr id="6" name="Номер слайда 5"/>
          <p:cNvSpPr>
            <a:spLocks noGrp="1"/>
          </p:cNvSpPr>
          <p:nvPr>
            <p:ph type="sldNum" sz="quarter" idx="12"/>
          </p:nvPr>
        </p:nvSpPr>
        <p:spPr/>
        <p:txBody>
          <a:bodyPr/>
          <a:lstStyle>
            <a:extLst/>
          </a:lstStyle>
          <a:p>
            <a:pPr>
              <a:defRPr/>
            </a:pPr>
            <a:fld id="{A70214E0-681B-45E5-9724-BDE1F17FFE32}" type="slidenum">
              <a:rPr lang="ru-RU" smtClean="0"/>
              <a:pPr>
                <a:defRPr/>
              </a:pPr>
              <a:t>‹#›</a:t>
            </a:fld>
            <a:endParaRPr lang="ru-RU"/>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553200" y="274955"/>
            <a:ext cx="1524000" cy="5851525"/>
          </a:xfrm>
        </p:spPr>
        <p:txBody>
          <a:bodyPr vert="eaVert" anchor="t"/>
          <a:lstStyle>
            <a:extLs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457200" y="274642"/>
            <a:ext cx="6019800" cy="5851525"/>
          </a:xfrm>
        </p:spPr>
        <p:txBody>
          <a:bodyPr vert="eaVert"/>
          <a:lstStyle>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a:xfrm>
            <a:off x="4242816" y="6557946"/>
            <a:ext cx="2002464" cy="226902"/>
          </a:xfrm>
        </p:spPr>
        <p:txBody>
          <a:bodyPr/>
          <a:lstStyle>
            <a:extLst/>
          </a:lstStyle>
          <a:p>
            <a:pPr>
              <a:defRPr/>
            </a:pPr>
            <a:endParaRPr lang="ru-RU"/>
          </a:p>
        </p:txBody>
      </p:sp>
      <p:sp>
        <p:nvSpPr>
          <p:cNvPr id="5" name="Нижний колонтитул 4"/>
          <p:cNvSpPr>
            <a:spLocks noGrp="1"/>
          </p:cNvSpPr>
          <p:nvPr>
            <p:ph type="ftr" sz="quarter" idx="11"/>
          </p:nvPr>
        </p:nvSpPr>
        <p:spPr>
          <a:xfrm>
            <a:off x="457200" y="6556248"/>
            <a:ext cx="3657600" cy="228600"/>
          </a:xfrm>
        </p:spPr>
        <p:txBody>
          <a:bodyPr/>
          <a:lstStyle>
            <a:extLst/>
          </a:lstStyle>
          <a:p>
            <a:pPr>
              <a:defRPr/>
            </a:pPr>
            <a:endParaRPr lang="ru-RU"/>
          </a:p>
        </p:txBody>
      </p:sp>
      <p:sp>
        <p:nvSpPr>
          <p:cNvPr id="6" name="Номер слайда 5"/>
          <p:cNvSpPr>
            <a:spLocks noGrp="1"/>
          </p:cNvSpPr>
          <p:nvPr>
            <p:ph type="sldNum" sz="quarter" idx="12"/>
          </p:nvPr>
        </p:nvSpPr>
        <p:spPr>
          <a:xfrm>
            <a:off x="6254496" y="6553200"/>
            <a:ext cx="588336" cy="228600"/>
          </a:xfrm>
        </p:spPr>
        <p:txBody>
          <a:bodyPr/>
          <a:lstStyle>
            <a:lvl1pPr>
              <a:defRPr>
                <a:solidFill>
                  <a:schemeClr val="tx2"/>
                </a:solidFill>
              </a:defRPr>
            </a:lvl1pPr>
            <a:extLst/>
          </a:lstStyle>
          <a:p>
            <a:pPr>
              <a:defRPr/>
            </a:pPr>
            <a:fld id="{DBB9F6E1-E5D0-4844-B084-B0840F4EA222}" type="slidenum">
              <a:rPr lang="ru-RU" smtClean="0"/>
              <a:pPr>
                <a:defRPr/>
              </a:pPr>
              <a:t>‹#›</a:t>
            </a:fld>
            <a:endParaRPr lang="ru-RU"/>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n-US" smtClean="0"/>
              <a:t>Click to edit Master title style</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1DBD9794-A4CC-42D0-9A65-24C6B9EF4076}" type="datetimeFigureOut">
              <a:rPr lang="en-US" smtClean="0">
                <a:solidFill>
                  <a:prstClr val="black">
                    <a:tint val="75000"/>
                  </a:prstClr>
                </a:solidFill>
              </a:rPr>
              <a:pPr/>
              <a:t>10/11/2018</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1FE8DF1E-33BB-4377-9A26-35481BA06C7C}"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200818981"/>
      </p:ext>
    </p:extLst>
  </p:cSld>
  <p:clrMapOvr>
    <a:masterClrMapping/>
  </p:clrMapOvr>
  <p:timing>
    <p:tnLst>
      <p:par>
        <p:cTn id="1" dur="indefinite" restart="never" nodeType="tmRoot"/>
      </p:par>
    </p:tnLst>
  </p:timing>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1DBD9794-A4CC-42D0-9A65-24C6B9EF4076}" type="datetimeFigureOut">
              <a:rPr lang="en-US" smtClean="0">
                <a:solidFill>
                  <a:prstClr val="black">
                    <a:tint val="75000"/>
                  </a:prstClr>
                </a:solidFill>
              </a:rPr>
              <a:pPr/>
              <a:t>10/11/2018</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1FE8DF1E-33BB-4377-9A26-35481BA06C7C}"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600552737"/>
      </p:ext>
    </p:extLst>
  </p:cSld>
  <p:clrMapOvr>
    <a:masterClrMapping/>
  </p:clrMapOvr>
  <p:timing>
    <p:tnLst>
      <p:par>
        <p:cTn id="1" dur="indefinite" restart="never" nodeType="tmRoot"/>
      </p:par>
    </p:tnLst>
  </p:timing>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41"/>
            <a:ext cx="7886700" cy="2852737"/>
          </a:xfrm>
        </p:spPr>
        <p:txBody>
          <a:bodyPr anchor="b"/>
          <a:lstStyle>
            <a:lvl1pPr>
              <a:defRPr sz="6000"/>
            </a:lvl1pPr>
          </a:lstStyle>
          <a:p>
            <a:r>
              <a:rPr lang="en-US" smtClean="0"/>
              <a:t>Click to edit Master title style</a:t>
            </a:r>
            <a:endParaRPr lang="en-US" dirty="0"/>
          </a:p>
        </p:txBody>
      </p:sp>
      <p:sp>
        <p:nvSpPr>
          <p:cNvPr id="3" name="Text Placeholder 2"/>
          <p:cNvSpPr>
            <a:spLocks noGrp="1"/>
          </p:cNvSpPr>
          <p:nvPr>
            <p:ph type="body" idx="1"/>
          </p:nvPr>
        </p:nvSpPr>
        <p:spPr>
          <a:xfrm>
            <a:off x="623888" y="4589466"/>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DBD9794-A4CC-42D0-9A65-24C6B9EF4076}" type="datetimeFigureOut">
              <a:rPr lang="en-US" smtClean="0">
                <a:solidFill>
                  <a:prstClr val="black">
                    <a:tint val="75000"/>
                  </a:prstClr>
                </a:solidFill>
              </a:rPr>
              <a:pPr/>
              <a:t>10/11/2018</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1FE8DF1E-33BB-4377-9A26-35481BA06C7C}"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852068873"/>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1DBD9794-A4CC-42D0-9A65-24C6B9EF4076}" type="datetimeFigureOut">
              <a:rPr lang="en-US" smtClean="0">
                <a:solidFill>
                  <a:prstClr val="black">
                    <a:tint val="75000"/>
                  </a:prstClr>
                </a:solidFill>
              </a:rPr>
              <a:pPr/>
              <a:t>10/11/2018</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1FE8DF1E-33BB-4377-9A26-35481BA06C7C}"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161882363"/>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8"/>
            <a:ext cx="7886700" cy="1325563"/>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4629151"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29151" y="2505075"/>
            <a:ext cx="3887391"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1DBD9794-A4CC-42D0-9A65-24C6B9EF4076}" type="datetimeFigureOut">
              <a:rPr lang="en-US" smtClean="0">
                <a:solidFill>
                  <a:prstClr val="black">
                    <a:tint val="75000"/>
                  </a:prstClr>
                </a:solidFill>
              </a:rPr>
              <a:pPr/>
              <a:t>10/11/2018</a:t>
            </a:fld>
            <a:endParaRPr lang="en-US">
              <a:solidFill>
                <a:prstClr val="black">
                  <a:tint val="75000"/>
                </a:prstClr>
              </a:solidFill>
            </a:endParaRPr>
          </a:p>
        </p:txBody>
      </p:sp>
      <p:sp>
        <p:nvSpPr>
          <p:cNvPr id="8" name="Footer Placeholder 7"/>
          <p:cNvSpPr>
            <a:spLocks noGrp="1"/>
          </p:cNvSpPr>
          <p:nvPr>
            <p:ph type="ftr" sz="quarter" idx="11"/>
          </p:nvPr>
        </p:nvSpPr>
        <p:spPr/>
        <p:txBody>
          <a:bodyPr/>
          <a:lstStyle/>
          <a:p>
            <a:endParaRPr lang="en-US">
              <a:solidFill>
                <a:prstClr val="black">
                  <a:tint val="75000"/>
                </a:prstClr>
              </a:solidFill>
            </a:endParaRPr>
          </a:p>
        </p:txBody>
      </p:sp>
      <p:sp>
        <p:nvSpPr>
          <p:cNvPr id="9" name="Slide Number Placeholder 8"/>
          <p:cNvSpPr>
            <a:spLocks noGrp="1"/>
          </p:cNvSpPr>
          <p:nvPr>
            <p:ph type="sldNum" sz="quarter" idx="12"/>
          </p:nvPr>
        </p:nvSpPr>
        <p:spPr/>
        <p:txBody>
          <a:bodyPr/>
          <a:lstStyle/>
          <a:p>
            <a:fld id="{1FE8DF1E-33BB-4377-9A26-35481BA06C7C}"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472811803"/>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1DBD9794-A4CC-42D0-9A65-24C6B9EF4076}" type="datetimeFigureOut">
              <a:rPr lang="en-US" smtClean="0">
                <a:solidFill>
                  <a:prstClr val="black">
                    <a:tint val="75000"/>
                  </a:prstClr>
                </a:solidFill>
              </a:rPr>
              <a:pPr/>
              <a:t>10/11/2018</a:t>
            </a:fld>
            <a:endParaRPr lang="en-US">
              <a:solidFill>
                <a:prstClr val="black">
                  <a:tint val="75000"/>
                </a:prstClr>
              </a:solidFill>
            </a:endParaRPr>
          </a:p>
        </p:txBody>
      </p:sp>
      <p:sp>
        <p:nvSpPr>
          <p:cNvPr id="4" name="Footer Placeholder 3"/>
          <p:cNvSpPr>
            <a:spLocks noGrp="1"/>
          </p:cNvSpPr>
          <p:nvPr>
            <p:ph type="ftr" sz="quarter" idx="11"/>
          </p:nvPr>
        </p:nvSpPr>
        <p:spPr/>
        <p:txBody>
          <a:bodyPr/>
          <a:lstStyle/>
          <a:p>
            <a:endParaRPr lang="en-US">
              <a:solidFill>
                <a:prstClr val="black">
                  <a:tint val="75000"/>
                </a:prstClr>
              </a:solidFill>
            </a:endParaRPr>
          </a:p>
        </p:txBody>
      </p:sp>
      <p:sp>
        <p:nvSpPr>
          <p:cNvPr id="5" name="Slide Number Placeholder 4"/>
          <p:cNvSpPr>
            <a:spLocks noGrp="1"/>
          </p:cNvSpPr>
          <p:nvPr>
            <p:ph type="sldNum" sz="quarter" idx="12"/>
          </p:nvPr>
        </p:nvSpPr>
        <p:spPr/>
        <p:txBody>
          <a:bodyPr/>
          <a:lstStyle/>
          <a:p>
            <a:fld id="{1FE8DF1E-33BB-4377-9A26-35481BA06C7C}"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125194442"/>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BD9794-A4CC-42D0-9A65-24C6B9EF4076}" type="datetimeFigureOut">
              <a:rPr lang="en-US" smtClean="0">
                <a:solidFill>
                  <a:prstClr val="black">
                    <a:tint val="75000"/>
                  </a:prstClr>
                </a:solidFill>
              </a:rPr>
              <a:pPr/>
              <a:t>10/11/2018</a:t>
            </a:fld>
            <a:endParaRPr lang="en-US">
              <a:solidFill>
                <a:prstClr val="black">
                  <a:tint val="75000"/>
                </a:prstClr>
              </a:solidFill>
            </a:endParaRPr>
          </a:p>
        </p:txBody>
      </p:sp>
      <p:sp>
        <p:nvSpPr>
          <p:cNvPr id="3" name="Footer Placeholder 2"/>
          <p:cNvSpPr>
            <a:spLocks noGrp="1"/>
          </p:cNvSpPr>
          <p:nvPr>
            <p:ph type="ftr" sz="quarter" idx="11"/>
          </p:nvPr>
        </p:nvSpPr>
        <p:spPr/>
        <p:txBody>
          <a:bodyPr/>
          <a:lstStyle/>
          <a:p>
            <a:endParaRPr lang="en-US">
              <a:solidFill>
                <a:prstClr val="black">
                  <a:tint val="75000"/>
                </a:prstClr>
              </a:solidFill>
            </a:endParaRPr>
          </a:p>
        </p:txBody>
      </p:sp>
      <p:sp>
        <p:nvSpPr>
          <p:cNvPr id="4" name="Slide Number Placeholder 3"/>
          <p:cNvSpPr>
            <a:spLocks noGrp="1"/>
          </p:cNvSpPr>
          <p:nvPr>
            <p:ph type="sldNum" sz="quarter" idx="12"/>
          </p:nvPr>
        </p:nvSpPr>
        <p:spPr/>
        <p:txBody>
          <a:bodyPr/>
          <a:lstStyle/>
          <a:p>
            <a:fld id="{1FE8DF1E-33BB-4377-9A26-35481BA06C7C}"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590235847"/>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smtClean="0"/>
              <a:t>Click to edit Master title style</a:t>
            </a:r>
            <a:endParaRPr lang="en-US" dirty="0"/>
          </a:p>
        </p:txBody>
      </p:sp>
      <p:sp>
        <p:nvSpPr>
          <p:cNvPr id="3" name="Content Placeholder 2"/>
          <p:cNvSpPr>
            <a:spLocks noGrp="1"/>
          </p:cNvSpPr>
          <p:nvPr>
            <p:ph idx="1"/>
          </p:nvPr>
        </p:nvSpPr>
        <p:spPr>
          <a:xfrm>
            <a:off x="3887391" y="987428"/>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BD9794-A4CC-42D0-9A65-24C6B9EF4076}" type="datetimeFigureOut">
              <a:rPr lang="en-US" smtClean="0">
                <a:solidFill>
                  <a:prstClr val="black">
                    <a:tint val="75000"/>
                  </a:prstClr>
                </a:solidFill>
              </a:rPr>
              <a:pPr/>
              <a:t>10/11/2018</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1FE8DF1E-33BB-4377-9A26-35481BA06C7C}"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153696052"/>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3887391" y="987428"/>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BD9794-A4CC-42D0-9A65-24C6B9EF4076}" type="datetimeFigureOut">
              <a:rPr lang="en-US" smtClean="0">
                <a:solidFill>
                  <a:prstClr val="black">
                    <a:tint val="75000"/>
                  </a:prstClr>
                </a:solidFill>
              </a:rPr>
              <a:pPr/>
              <a:t>10/11/2018</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1FE8DF1E-33BB-4377-9A26-35481BA06C7C}"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981939746"/>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1DBD9794-A4CC-42D0-9A65-24C6B9EF4076}" type="datetimeFigureOut">
              <a:rPr lang="en-US" smtClean="0">
                <a:solidFill>
                  <a:prstClr val="black">
                    <a:tint val="75000"/>
                  </a:prstClr>
                </a:solidFill>
              </a:rPr>
              <a:pPr/>
              <a:t>10/11/2018</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1FE8DF1E-33BB-4377-9A26-35481BA06C7C}"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958252717"/>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6" y="365125"/>
            <a:ext cx="1971675" cy="5811838"/>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28651" y="365125"/>
            <a:ext cx="5800725"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1DBD9794-A4CC-42D0-9A65-24C6B9EF4076}" type="datetimeFigureOut">
              <a:rPr lang="en-US" smtClean="0">
                <a:solidFill>
                  <a:prstClr val="black">
                    <a:tint val="75000"/>
                  </a:prstClr>
                </a:solidFill>
              </a:rPr>
              <a:pPr/>
              <a:t>10/11/2018</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1FE8DF1E-33BB-4377-9A26-35481BA06C7C}"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286338292"/>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sp>
        <p:nvSpPr>
          <p:cNvPr id="7" name="Прямая соединительная линия 6"/>
          <p:cNvSpPr>
            <a:spLocks noChangeShapeType="1"/>
          </p:cNvSpPr>
          <p:nvPr/>
        </p:nvSpPr>
        <p:spPr bwMode="auto">
          <a:xfrm>
            <a:off x="514350" y="5349902"/>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9" name="Заголовок 28"/>
          <p:cNvSpPr>
            <a:spLocks noGrp="1"/>
          </p:cNvSpPr>
          <p:nvPr>
            <p:ph type="ctrTitle"/>
          </p:nvPr>
        </p:nvSpPr>
        <p:spPr>
          <a:xfrm>
            <a:off x="381000" y="4853411"/>
            <a:ext cx="8458200" cy="1222375"/>
          </a:xfrm>
        </p:spPr>
        <p:txBody>
          <a:bodyPr anchor="t"/>
          <a:lstStyle/>
          <a:p>
            <a:r>
              <a:rPr kumimoji="0" lang="ru-RU" smtClean="0"/>
              <a:t>Образец заголовка</a:t>
            </a:r>
            <a:endParaRPr kumimoji="0" lang="en-US"/>
          </a:p>
        </p:txBody>
      </p:sp>
      <p:sp>
        <p:nvSpPr>
          <p:cNvPr id="9" name="Подзаголовок 8"/>
          <p:cNvSpPr>
            <a:spLocks noGrp="1"/>
          </p:cNvSpPr>
          <p:nvPr>
            <p:ph type="subTitle" idx="1"/>
          </p:nvPr>
        </p:nvSpPr>
        <p:spPr>
          <a:xfrm>
            <a:off x="381000" y="3886200"/>
            <a:ext cx="8458200" cy="914400"/>
          </a:xfrm>
        </p:spPr>
        <p:txBody>
          <a:bodyPr anchor="b"/>
          <a:lstStyle>
            <a:lvl1pPr marL="0" indent="0" algn="l">
              <a:buNone/>
              <a:defRPr sz="2400">
                <a:solidFill>
                  <a:schemeClr val="tx2">
                    <a:shade val="75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ru-RU" smtClean="0"/>
              <a:t>Образец подзаголовка</a:t>
            </a:r>
            <a:endParaRPr kumimoji="0" lang="en-US"/>
          </a:p>
        </p:txBody>
      </p:sp>
      <p:sp>
        <p:nvSpPr>
          <p:cNvPr id="16" name="Дата 15"/>
          <p:cNvSpPr>
            <a:spLocks noGrp="1"/>
          </p:cNvSpPr>
          <p:nvPr>
            <p:ph type="dt" sz="half" idx="10"/>
          </p:nvPr>
        </p:nvSpPr>
        <p:spPr/>
        <p:txBody>
          <a:bodyPr/>
          <a:lstStyle/>
          <a:p>
            <a:pPr>
              <a:defRPr/>
            </a:pPr>
            <a:endParaRPr lang="ru-RU"/>
          </a:p>
        </p:txBody>
      </p:sp>
      <p:sp>
        <p:nvSpPr>
          <p:cNvPr id="2" name="Нижний колонтитул 1"/>
          <p:cNvSpPr>
            <a:spLocks noGrp="1"/>
          </p:cNvSpPr>
          <p:nvPr>
            <p:ph type="ftr" sz="quarter" idx="11"/>
          </p:nvPr>
        </p:nvSpPr>
        <p:spPr/>
        <p:txBody>
          <a:bodyPr/>
          <a:lstStyle/>
          <a:p>
            <a:pPr>
              <a:defRPr/>
            </a:pPr>
            <a:endParaRPr lang="ru-RU"/>
          </a:p>
        </p:txBody>
      </p:sp>
      <p:sp>
        <p:nvSpPr>
          <p:cNvPr id="15" name="Номер слайда 14"/>
          <p:cNvSpPr>
            <a:spLocks noGrp="1"/>
          </p:cNvSpPr>
          <p:nvPr>
            <p:ph type="sldNum" sz="quarter" idx="12"/>
          </p:nvPr>
        </p:nvSpPr>
        <p:spPr>
          <a:xfrm>
            <a:off x="8229600" y="6473952"/>
            <a:ext cx="758952" cy="246888"/>
          </a:xfrm>
        </p:spPr>
        <p:txBody>
          <a:bodyPr/>
          <a:lstStyle/>
          <a:p>
            <a:pPr>
              <a:defRPr/>
            </a:pPr>
            <a:fld id="{2796574C-D63C-4BDA-89D8-F57022BA0715}" type="slidenum">
              <a:rPr lang="ru-RU" smtClean="0"/>
              <a:pPr>
                <a:defRPr/>
              </a:pPr>
              <a:t>‹#›</a:t>
            </a:fld>
            <a:endParaRPr lang="ru-RU"/>
          </a:p>
        </p:txBody>
      </p:sp>
    </p:spTree>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2" name="Заголовок 21"/>
          <p:cNvSpPr>
            <a:spLocks noGrp="1"/>
          </p:cNvSpPr>
          <p:nvPr>
            <p:ph type="title"/>
          </p:nvPr>
        </p:nvSpPr>
        <p:spPr/>
        <p:txBody>
          <a:bodyPr/>
          <a:lstStyle/>
          <a:p>
            <a:r>
              <a:rPr kumimoji="0" lang="ru-RU" smtClean="0"/>
              <a:t>Образец заголовка</a:t>
            </a:r>
            <a:endParaRPr kumimoji="0" lang="en-US"/>
          </a:p>
        </p:txBody>
      </p:sp>
      <p:sp>
        <p:nvSpPr>
          <p:cNvPr id="27" name="Содержимое 26"/>
          <p:cNvSpPr>
            <a:spLocks noGrp="1"/>
          </p:cNvSpPr>
          <p:nvPr>
            <p:ph idx="1"/>
          </p:nvPr>
        </p:nvSpPr>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25" name="Дата 24"/>
          <p:cNvSpPr>
            <a:spLocks noGrp="1"/>
          </p:cNvSpPr>
          <p:nvPr>
            <p:ph type="dt" sz="half" idx="10"/>
          </p:nvPr>
        </p:nvSpPr>
        <p:spPr/>
        <p:txBody>
          <a:bodyPr/>
          <a:lstStyle/>
          <a:p>
            <a:pPr>
              <a:defRPr/>
            </a:pPr>
            <a:endParaRPr lang="ru-RU"/>
          </a:p>
        </p:txBody>
      </p:sp>
      <p:sp>
        <p:nvSpPr>
          <p:cNvPr id="19" name="Нижний колонтитул 18"/>
          <p:cNvSpPr>
            <a:spLocks noGrp="1"/>
          </p:cNvSpPr>
          <p:nvPr>
            <p:ph type="ftr" sz="quarter" idx="11"/>
          </p:nvPr>
        </p:nvSpPr>
        <p:spPr>
          <a:xfrm>
            <a:off x="3581400" y="76200"/>
            <a:ext cx="2895600" cy="288925"/>
          </a:xfrm>
        </p:spPr>
        <p:txBody>
          <a:bodyPr/>
          <a:lstStyle/>
          <a:p>
            <a:pPr>
              <a:defRPr/>
            </a:pPr>
            <a:endParaRPr lang="ru-RU"/>
          </a:p>
        </p:txBody>
      </p:sp>
      <p:sp>
        <p:nvSpPr>
          <p:cNvPr id="16" name="Номер слайда 15"/>
          <p:cNvSpPr>
            <a:spLocks noGrp="1"/>
          </p:cNvSpPr>
          <p:nvPr>
            <p:ph type="sldNum" sz="quarter" idx="12"/>
          </p:nvPr>
        </p:nvSpPr>
        <p:spPr>
          <a:xfrm>
            <a:off x="8229600" y="6473952"/>
            <a:ext cx="758952" cy="246888"/>
          </a:xfrm>
        </p:spPr>
        <p:txBody>
          <a:bodyPr/>
          <a:lstStyle/>
          <a:p>
            <a:pPr>
              <a:defRPr/>
            </a:pPr>
            <a:fld id="{4E16B586-EA7D-4621-8B75-67A494AD697C}" type="slidenum">
              <a:rPr lang="ru-RU" smtClean="0"/>
              <a:pPr>
                <a:defRPr/>
              </a:pPr>
              <a:t>‹#›</a:t>
            </a:fld>
            <a:endParaRPr lang="ru-RU"/>
          </a:p>
        </p:txBody>
      </p:sp>
    </p:spTree>
  </p:cSld>
  <p:clrMapOvr>
    <a:masterClrMapping/>
  </p:clrMapOvr>
  <p:timing>
    <p:tnLst>
      <p:par>
        <p:cTn id="1" dur="indefinite" restart="never" nodeType="tmRoot"/>
      </p:par>
    </p:tnLst>
  </p:timing>
</p:sldLayout>
</file>

<file path=ppt/slideLayouts/slideLayout36.xml><?xml version="1.0" encoding="utf-8"?>
<p:sldLayout xmlns:a="http://schemas.openxmlformats.org/drawingml/2006/main" xmlns:r="http://schemas.openxmlformats.org/officeDocument/2006/relationships" xmlns:p="http://schemas.openxmlformats.org/presentationml/2006/main" showMasterSp="0" type="secHead" preserve="1">
  <p:cSld name="Заголовок раздела">
    <p:bg>
      <p:bgRef idx="1003">
        <a:schemeClr val="bg2"/>
      </p:bgRef>
    </p:bg>
    <p:spTree>
      <p:nvGrpSpPr>
        <p:cNvPr id="1" name=""/>
        <p:cNvGrpSpPr/>
        <p:nvPr/>
      </p:nvGrpSpPr>
      <p:grpSpPr>
        <a:xfrm>
          <a:off x="0" y="0"/>
          <a:ext cx="0" cy="0"/>
          <a:chOff x="0" y="0"/>
          <a:chExt cx="0" cy="0"/>
        </a:xfrm>
      </p:grpSpPr>
      <p:sp>
        <p:nvSpPr>
          <p:cNvPr id="7" name="Прямая соединительная линия 6"/>
          <p:cNvSpPr>
            <a:spLocks noChangeShapeType="1"/>
          </p:cNvSpPr>
          <p:nvPr/>
        </p:nvSpPr>
        <p:spPr bwMode="auto">
          <a:xfrm>
            <a:off x="514350" y="3444902"/>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6" name="Текст 5"/>
          <p:cNvSpPr>
            <a:spLocks noGrp="1"/>
          </p:cNvSpPr>
          <p:nvPr>
            <p:ph type="body" idx="1"/>
          </p:nvPr>
        </p:nvSpPr>
        <p:spPr>
          <a:xfrm>
            <a:off x="381000" y="1676400"/>
            <a:ext cx="8458200" cy="1219200"/>
          </a:xfrm>
        </p:spPr>
        <p:txBody>
          <a:bodyPr anchor="b"/>
          <a:lstStyle>
            <a:lvl1pPr marL="0" indent="0" algn="r">
              <a:buNone/>
              <a:defRPr sz="2000">
                <a:solidFill>
                  <a:schemeClr val="tx2">
                    <a:shade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ru-RU" smtClean="0"/>
              <a:t>Образец текста</a:t>
            </a:r>
          </a:p>
        </p:txBody>
      </p:sp>
      <p:sp>
        <p:nvSpPr>
          <p:cNvPr id="19" name="Дата 18"/>
          <p:cNvSpPr>
            <a:spLocks noGrp="1"/>
          </p:cNvSpPr>
          <p:nvPr>
            <p:ph type="dt" sz="half" idx="10"/>
          </p:nvPr>
        </p:nvSpPr>
        <p:spPr/>
        <p:txBody>
          <a:bodyPr/>
          <a:lstStyle/>
          <a:p>
            <a:pPr>
              <a:defRPr/>
            </a:pPr>
            <a:endParaRPr lang="ru-RU"/>
          </a:p>
        </p:txBody>
      </p:sp>
      <p:sp>
        <p:nvSpPr>
          <p:cNvPr id="11" name="Нижний колонтитул 10"/>
          <p:cNvSpPr>
            <a:spLocks noGrp="1"/>
          </p:cNvSpPr>
          <p:nvPr>
            <p:ph type="ftr" sz="quarter" idx="11"/>
          </p:nvPr>
        </p:nvSpPr>
        <p:spPr/>
        <p:txBody>
          <a:bodyPr/>
          <a:lstStyle/>
          <a:p>
            <a:pPr>
              <a:defRPr/>
            </a:pPr>
            <a:endParaRPr lang="ru-RU"/>
          </a:p>
        </p:txBody>
      </p:sp>
      <p:sp>
        <p:nvSpPr>
          <p:cNvPr id="16" name="Номер слайда 15"/>
          <p:cNvSpPr>
            <a:spLocks noGrp="1"/>
          </p:cNvSpPr>
          <p:nvPr>
            <p:ph type="sldNum" sz="quarter" idx="12"/>
          </p:nvPr>
        </p:nvSpPr>
        <p:spPr/>
        <p:txBody>
          <a:bodyPr/>
          <a:lstStyle/>
          <a:p>
            <a:pPr>
              <a:defRPr/>
            </a:pPr>
            <a:fld id="{AB7BD45B-8AA2-4A94-BBB4-D50D8185444D}" type="slidenum">
              <a:rPr lang="ru-RU" smtClean="0"/>
              <a:pPr>
                <a:defRPr/>
              </a:pPr>
              <a:t>‹#›</a:t>
            </a:fld>
            <a:endParaRPr lang="ru-RU"/>
          </a:p>
        </p:txBody>
      </p:sp>
      <p:sp>
        <p:nvSpPr>
          <p:cNvPr id="8" name="Заголовок 7"/>
          <p:cNvSpPr>
            <a:spLocks noGrp="1"/>
          </p:cNvSpPr>
          <p:nvPr>
            <p:ph type="title"/>
          </p:nvPr>
        </p:nvSpPr>
        <p:spPr>
          <a:xfrm>
            <a:off x="180475" y="2947085"/>
            <a:ext cx="8686800" cy="1184825"/>
          </a:xfrm>
        </p:spPr>
        <p:txBody>
          <a:bodyPr rtlCol="0" anchor="t"/>
          <a:lstStyle>
            <a:lvl1pPr algn="r">
              <a:defRPr/>
            </a:lvl1pPr>
          </a:lstStyle>
          <a:p>
            <a:r>
              <a:rPr kumimoji="0" lang="ru-RU" smtClean="0"/>
              <a:t>Образец заголовка</a:t>
            </a:r>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0" name="Заголовок 19"/>
          <p:cNvSpPr>
            <a:spLocks noGrp="1"/>
          </p:cNvSpPr>
          <p:nvPr>
            <p:ph type="title"/>
          </p:nvPr>
        </p:nvSpPr>
        <p:spPr>
          <a:xfrm>
            <a:off x="301752" y="457200"/>
            <a:ext cx="8686800" cy="841248"/>
          </a:xfrm>
        </p:spPr>
        <p:txBody>
          <a:bodyPr/>
          <a:lstStyle/>
          <a:p>
            <a:r>
              <a:rPr kumimoji="0" lang="ru-RU" smtClean="0"/>
              <a:t>Образец заголовка</a:t>
            </a:r>
            <a:endParaRPr kumimoji="0" lang="en-US"/>
          </a:p>
        </p:txBody>
      </p:sp>
      <p:sp>
        <p:nvSpPr>
          <p:cNvPr id="14" name="Содержимое 13"/>
          <p:cNvSpPr>
            <a:spLocks noGrp="1"/>
          </p:cNvSpPr>
          <p:nvPr>
            <p:ph sz="half" idx="1"/>
          </p:nvPr>
        </p:nvSpPr>
        <p:spPr>
          <a:xfrm>
            <a:off x="304800" y="1600200"/>
            <a:ext cx="4191000" cy="4724400"/>
          </a:xfrm>
        </p:spPr>
        <p:txBody>
          <a:bodyPr/>
          <a:lstStyle>
            <a:lvl1pPr>
              <a:defRPr sz="28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13" name="Содержимое 12"/>
          <p:cNvSpPr>
            <a:spLocks noGrp="1"/>
          </p:cNvSpPr>
          <p:nvPr>
            <p:ph sz="half" idx="2"/>
          </p:nvPr>
        </p:nvSpPr>
        <p:spPr>
          <a:xfrm>
            <a:off x="4648200" y="1600200"/>
            <a:ext cx="4343400" cy="4724400"/>
          </a:xfrm>
        </p:spPr>
        <p:txBody>
          <a:bodyPr/>
          <a:lstStyle>
            <a:lvl1pPr>
              <a:defRPr sz="28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21" name="Дата 20"/>
          <p:cNvSpPr>
            <a:spLocks noGrp="1"/>
          </p:cNvSpPr>
          <p:nvPr>
            <p:ph type="dt" sz="half" idx="10"/>
          </p:nvPr>
        </p:nvSpPr>
        <p:spPr/>
        <p:txBody>
          <a:bodyPr/>
          <a:lstStyle/>
          <a:p>
            <a:pPr>
              <a:defRPr/>
            </a:pPr>
            <a:endParaRPr lang="ru-RU"/>
          </a:p>
        </p:txBody>
      </p:sp>
      <p:sp>
        <p:nvSpPr>
          <p:cNvPr id="10" name="Нижний колонтитул 9"/>
          <p:cNvSpPr>
            <a:spLocks noGrp="1"/>
          </p:cNvSpPr>
          <p:nvPr>
            <p:ph type="ftr" sz="quarter" idx="11"/>
          </p:nvPr>
        </p:nvSpPr>
        <p:spPr/>
        <p:txBody>
          <a:bodyPr/>
          <a:lstStyle/>
          <a:p>
            <a:pPr>
              <a:defRPr/>
            </a:pPr>
            <a:endParaRPr lang="ru-RU"/>
          </a:p>
        </p:txBody>
      </p:sp>
      <p:sp>
        <p:nvSpPr>
          <p:cNvPr id="31" name="Номер слайда 30"/>
          <p:cNvSpPr>
            <a:spLocks noGrp="1"/>
          </p:cNvSpPr>
          <p:nvPr>
            <p:ph type="sldNum" sz="quarter" idx="12"/>
          </p:nvPr>
        </p:nvSpPr>
        <p:spPr/>
        <p:txBody>
          <a:bodyPr/>
          <a:lstStyle/>
          <a:p>
            <a:pPr>
              <a:defRPr/>
            </a:pPr>
            <a:fld id="{5299015A-1F74-4B3B-9999-77010A0C031A}" type="slidenum">
              <a:rPr lang="ru-RU" smtClean="0"/>
              <a:pPr>
                <a:defRPr/>
              </a:pPr>
              <a:t>‹#›</a:t>
            </a:fld>
            <a:endParaRPr lang="ru-RU"/>
          </a:p>
        </p:txBody>
      </p:sp>
    </p:spTree>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showMasterSp="0" type="twoTxTwoObj" preserve="1">
  <p:cSld name="Сравнение">
    <p:spTree>
      <p:nvGrpSpPr>
        <p:cNvPr id="1" name=""/>
        <p:cNvGrpSpPr/>
        <p:nvPr/>
      </p:nvGrpSpPr>
      <p:grpSpPr>
        <a:xfrm>
          <a:off x="0" y="0"/>
          <a:ext cx="0" cy="0"/>
          <a:chOff x="0" y="0"/>
          <a:chExt cx="0" cy="0"/>
        </a:xfrm>
      </p:grpSpPr>
      <p:sp>
        <p:nvSpPr>
          <p:cNvPr id="29" name="Заголовок 28"/>
          <p:cNvSpPr>
            <a:spLocks noGrp="1"/>
          </p:cNvSpPr>
          <p:nvPr>
            <p:ph type="title"/>
          </p:nvPr>
        </p:nvSpPr>
        <p:spPr>
          <a:xfrm>
            <a:off x="304800" y="5410200"/>
            <a:ext cx="8610600" cy="882650"/>
          </a:xfrm>
        </p:spPr>
        <p:txBody>
          <a:bodyPr anchor="ctr"/>
          <a:lstStyle>
            <a:lvl1pPr>
              <a:defRPr/>
            </a:lvl1pPr>
          </a:lstStyle>
          <a:p>
            <a:r>
              <a:rPr kumimoji="0" lang="ru-RU" smtClean="0"/>
              <a:t>Образец заголовка</a:t>
            </a:r>
            <a:endParaRPr kumimoji="0" lang="en-US"/>
          </a:p>
        </p:txBody>
      </p:sp>
      <p:sp>
        <p:nvSpPr>
          <p:cNvPr id="13" name="Текст 12"/>
          <p:cNvSpPr>
            <a:spLocks noGrp="1"/>
          </p:cNvSpPr>
          <p:nvPr>
            <p:ph type="body" idx="1"/>
          </p:nvPr>
        </p:nvSpPr>
        <p:spPr>
          <a:xfrm>
            <a:off x="281444" y="666750"/>
            <a:ext cx="4290556" cy="63976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25" name="Текст 24"/>
          <p:cNvSpPr>
            <a:spLocks noGrp="1"/>
          </p:cNvSpPr>
          <p:nvPr>
            <p:ph type="body" sz="half" idx="3"/>
          </p:nvPr>
        </p:nvSpPr>
        <p:spPr>
          <a:xfrm>
            <a:off x="4645025" y="666750"/>
            <a:ext cx="4292241" cy="63976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4" name="Содержимое 3"/>
          <p:cNvSpPr>
            <a:spLocks noGrp="1"/>
          </p:cNvSpPr>
          <p:nvPr>
            <p:ph sz="quarter" idx="2"/>
          </p:nvPr>
        </p:nvSpPr>
        <p:spPr>
          <a:xfrm>
            <a:off x="281444" y="1316037"/>
            <a:ext cx="4290556"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28" name="Содержимое 27"/>
          <p:cNvSpPr>
            <a:spLocks noGrp="1"/>
          </p:cNvSpPr>
          <p:nvPr>
            <p:ph sz="quarter" idx="4"/>
          </p:nvPr>
        </p:nvSpPr>
        <p:spPr>
          <a:xfrm>
            <a:off x="4648730" y="1316037"/>
            <a:ext cx="4288536"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10" name="Дата 9"/>
          <p:cNvSpPr>
            <a:spLocks noGrp="1"/>
          </p:cNvSpPr>
          <p:nvPr>
            <p:ph type="dt" sz="half" idx="10"/>
          </p:nvPr>
        </p:nvSpPr>
        <p:spPr/>
        <p:txBody>
          <a:bodyPr/>
          <a:lstStyle/>
          <a:p>
            <a:pPr>
              <a:defRPr/>
            </a:pPr>
            <a:endParaRPr lang="ru-RU"/>
          </a:p>
        </p:txBody>
      </p:sp>
      <p:sp>
        <p:nvSpPr>
          <p:cNvPr id="6" name="Нижний колонтитул 5"/>
          <p:cNvSpPr>
            <a:spLocks noGrp="1"/>
          </p:cNvSpPr>
          <p:nvPr>
            <p:ph type="ftr" sz="quarter" idx="11"/>
          </p:nvPr>
        </p:nvSpPr>
        <p:spPr/>
        <p:txBody>
          <a:bodyPr/>
          <a:lstStyle/>
          <a:p>
            <a:pPr>
              <a:defRPr/>
            </a:pPr>
            <a:endParaRPr lang="ru-RU"/>
          </a:p>
        </p:txBody>
      </p:sp>
      <p:sp>
        <p:nvSpPr>
          <p:cNvPr id="7" name="Номер слайда 6"/>
          <p:cNvSpPr>
            <a:spLocks noGrp="1"/>
          </p:cNvSpPr>
          <p:nvPr>
            <p:ph type="sldNum" sz="quarter" idx="12"/>
          </p:nvPr>
        </p:nvSpPr>
        <p:spPr>
          <a:xfrm>
            <a:off x="8229600" y="6477000"/>
            <a:ext cx="762000" cy="246888"/>
          </a:xfrm>
        </p:spPr>
        <p:txBody>
          <a:bodyPr/>
          <a:lstStyle/>
          <a:p>
            <a:pPr>
              <a:defRPr/>
            </a:pPr>
            <a:fld id="{DAE17B94-FB63-44A6-9A9F-09B0174965C1}" type="slidenum">
              <a:rPr lang="ru-RU" smtClean="0"/>
              <a:pPr>
                <a:defRPr/>
              </a:pPr>
              <a:t>‹#›</a:t>
            </a:fld>
            <a:endParaRPr lang="ru-RU"/>
          </a:p>
        </p:txBody>
      </p:sp>
      <p:sp>
        <p:nvSpPr>
          <p:cNvPr id="11" name="Прямая соединительная линия 10"/>
          <p:cNvSpPr>
            <a:spLocks noChangeShapeType="1"/>
          </p:cNvSpPr>
          <p:nvPr/>
        </p:nvSpPr>
        <p:spPr bwMode="auto">
          <a:xfrm>
            <a:off x="514350" y="6019800"/>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Tree>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30" name="Заголовок 29"/>
          <p:cNvSpPr>
            <a:spLocks noGrp="1"/>
          </p:cNvSpPr>
          <p:nvPr>
            <p:ph type="title"/>
          </p:nvPr>
        </p:nvSpPr>
        <p:spPr>
          <a:xfrm>
            <a:off x="301752" y="457200"/>
            <a:ext cx="8686800" cy="841248"/>
          </a:xfrm>
        </p:spPr>
        <p:txBody>
          <a:bodyPr/>
          <a:lstStyle/>
          <a:p>
            <a:r>
              <a:rPr kumimoji="0" lang="ru-RU" smtClean="0"/>
              <a:t>Образец заголовка</a:t>
            </a:r>
            <a:endParaRPr kumimoji="0" lang="en-US"/>
          </a:p>
        </p:txBody>
      </p:sp>
      <p:sp>
        <p:nvSpPr>
          <p:cNvPr id="12" name="Дата 11"/>
          <p:cNvSpPr>
            <a:spLocks noGrp="1"/>
          </p:cNvSpPr>
          <p:nvPr>
            <p:ph type="dt" sz="half" idx="10"/>
          </p:nvPr>
        </p:nvSpPr>
        <p:spPr/>
        <p:txBody>
          <a:bodyPr/>
          <a:lstStyle/>
          <a:p>
            <a:pPr>
              <a:defRPr/>
            </a:pPr>
            <a:endParaRPr lang="ru-RU"/>
          </a:p>
        </p:txBody>
      </p:sp>
      <p:sp>
        <p:nvSpPr>
          <p:cNvPr id="21" name="Нижний колонтитул 20"/>
          <p:cNvSpPr>
            <a:spLocks noGrp="1"/>
          </p:cNvSpPr>
          <p:nvPr>
            <p:ph type="ftr" sz="quarter" idx="11"/>
          </p:nvPr>
        </p:nvSpPr>
        <p:spPr/>
        <p:txBody>
          <a:bodyPr/>
          <a:lstStyle/>
          <a:p>
            <a:pPr>
              <a:defRPr/>
            </a:pPr>
            <a:endParaRPr lang="ru-RU"/>
          </a:p>
        </p:txBody>
      </p:sp>
      <p:sp>
        <p:nvSpPr>
          <p:cNvPr id="6" name="Номер слайда 5"/>
          <p:cNvSpPr>
            <a:spLocks noGrp="1"/>
          </p:cNvSpPr>
          <p:nvPr>
            <p:ph type="sldNum" sz="quarter" idx="12"/>
          </p:nvPr>
        </p:nvSpPr>
        <p:spPr/>
        <p:txBody>
          <a:bodyPr/>
          <a:lstStyle/>
          <a:p>
            <a:pPr>
              <a:defRPr/>
            </a:pPr>
            <a:fld id="{CBD39918-D49A-4994-8C60-19E4CA33CA99}" type="slidenum">
              <a:rPr lang="ru-RU" smtClean="0"/>
              <a:pPr>
                <a:defRPr/>
              </a:pPr>
              <a:t>‹#›</a:t>
            </a:fld>
            <a:endParaRPr lang="ru-RU"/>
          </a:p>
        </p:txBody>
      </p:sp>
    </p:spTree>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showMasterSp="0" type="blank" preserve="1">
  <p:cSld name="Пустой слайд">
    <p:spTree>
      <p:nvGrpSpPr>
        <p:cNvPr id="1" name=""/>
        <p:cNvGrpSpPr/>
        <p:nvPr/>
      </p:nvGrpSpPr>
      <p:grpSpPr>
        <a:xfrm>
          <a:off x="0" y="0"/>
          <a:ext cx="0" cy="0"/>
          <a:chOff x="0" y="0"/>
          <a:chExt cx="0" cy="0"/>
        </a:xfrm>
      </p:grpSpPr>
      <p:sp>
        <p:nvSpPr>
          <p:cNvPr id="3" name="Дата 2"/>
          <p:cNvSpPr>
            <a:spLocks noGrp="1"/>
          </p:cNvSpPr>
          <p:nvPr>
            <p:ph type="dt" sz="half" idx="10"/>
          </p:nvPr>
        </p:nvSpPr>
        <p:spPr/>
        <p:txBody>
          <a:bodyPr/>
          <a:lstStyle/>
          <a:p>
            <a:pPr>
              <a:defRPr/>
            </a:pPr>
            <a:endParaRPr lang="ru-RU"/>
          </a:p>
        </p:txBody>
      </p:sp>
      <p:sp>
        <p:nvSpPr>
          <p:cNvPr id="24" name="Нижний колонтитул 23"/>
          <p:cNvSpPr>
            <a:spLocks noGrp="1"/>
          </p:cNvSpPr>
          <p:nvPr>
            <p:ph type="ftr" sz="quarter" idx="11"/>
          </p:nvPr>
        </p:nvSpPr>
        <p:spPr/>
        <p:txBody>
          <a:bodyPr/>
          <a:lstStyle/>
          <a:p>
            <a:pPr>
              <a:defRPr/>
            </a:pPr>
            <a:endParaRPr lang="ru-RU"/>
          </a:p>
        </p:txBody>
      </p:sp>
      <p:sp>
        <p:nvSpPr>
          <p:cNvPr id="7" name="Номер слайда 6"/>
          <p:cNvSpPr>
            <a:spLocks noGrp="1"/>
          </p:cNvSpPr>
          <p:nvPr>
            <p:ph type="sldNum" sz="quarter" idx="12"/>
          </p:nvPr>
        </p:nvSpPr>
        <p:spPr/>
        <p:txBody>
          <a:bodyPr/>
          <a:lstStyle/>
          <a:p>
            <a:pPr>
              <a:defRPr/>
            </a:pPr>
            <a:fld id="{6F391B09-D3F6-4E16-9526-A720F6B08C5B}" type="slidenum">
              <a:rPr lang="ru-RU" smtClean="0"/>
              <a:pPr>
                <a:defRPr/>
              </a:pPr>
              <a:t>‹#›</a:t>
            </a:fld>
            <a:endParaRPr lang="ru-RU"/>
          </a:p>
        </p:txBody>
      </p:sp>
    </p:spTree>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showMasterSp="0" type="objTx" preserve="1">
  <p:cSld name="Объект с подписью">
    <p:spTree>
      <p:nvGrpSpPr>
        <p:cNvPr id="1" name=""/>
        <p:cNvGrpSpPr/>
        <p:nvPr/>
      </p:nvGrpSpPr>
      <p:grpSpPr>
        <a:xfrm>
          <a:off x="0" y="0"/>
          <a:ext cx="0" cy="0"/>
          <a:chOff x="0" y="0"/>
          <a:chExt cx="0" cy="0"/>
        </a:xfrm>
      </p:grpSpPr>
      <p:sp>
        <p:nvSpPr>
          <p:cNvPr id="8" name="Прямая соединительная линия 7"/>
          <p:cNvSpPr>
            <a:spLocks noChangeShapeType="1"/>
          </p:cNvSpPr>
          <p:nvPr/>
        </p:nvSpPr>
        <p:spPr bwMode="auto">
          <a:xfrm>
            <a:off x="514350" y="5849117"/>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Заголовок 11"/>
          <p:cNvSpPr>
            <a:spLocks noGrp="1"/>
          </p:cNvSpPr>
          <p:nvPr>
            <p:ph type="title"/>
          </p:nvPr>
        </p:nvSpPr>
        <p:spPr>
          <a:xfrm>
            <a:off x="457200" y="5486400"/>
            <a:ext cx="8458200" cy="520700"/>
          </a:xfrm>
        </p:spPr>
        <p:txBody>
          <a:bodyPr anchor="ctr"/>
          <a:lstStyle>
            <a:lvl1pPr algn="l">
              <a:buNone/>
              <a:defRPr sz="2000" b="1"/>
            </a:lvl1pPr>
          </a:lstStyle>
          <a:p>
            <a:r>
              <a:rPr kumimoji="0" lang="ru-RU" smtClean="0"/>
              <a:t>Образец заголовка</a:t>
            </a:r>
            <a:endParaRPr kumimoji="0" lang="en-US"/>
          </a:p>
        </p:txBody>
      </p:sp>
      <p:sp>
        <p:nvSpPr>
          <p:cNvPr id="26" name="Текст 25"/>
          <p:cNvSpPr>
            <a:spLocks noGrp="1"/>
          </p:cNvSpPr>
          <p:nvPr>
            <p:ph type="body" idx="2"/>
          </p:nvPr>
        </p:nvSpPr>
        <p:spPr>
          <a:xfrm>
            <a:off x="457200" y="609600"/>
            <a:ext cx="3008313" cy="4800600"/>
          </a:xfrm>
        </p:spPr>
        <p:txBody>
          <a:bodyPr/>
          <a:lstStyle>
            <a:lvl1pPr marL="0" indent="0">
              <a:buNone/>
              <a:defRPr sz="1400"/>
            </a:lvl1pPr>
            <a:lvl2pPr>
              <a:buNone/>
              <a:defRPr sz="1200"/>
            </a:lvl2pPr>
            <a:lvl3pPr>
              <a:buNone/>
              <a:defRPr sz="1000"/>
            </a:lvl3pPr>
            <a:lvl4pPr>
              <a:buNone/>
              <a:defRPr sz="900"/>
            </a:lvl4pPr>
            <a:lvl5pPr>
              <a:buNone/>
              <a:defRPr sz="900"/>
            </a:lvl5pPr>
          </a:lstStyle>
          <a:p>
            <a:pPr lvl="0" eaLnBrk="1" latinLnBrk="0" hangingPunct="1"/>
            <a:r>
              <a:rPr kumimoji="0" lang="ru-RU" smtClean="0"/>
              <a:t>Образец текста</a:t>
            </a:r>
          </a:p>
        </p:txBody>
      </p:sp>
      <p:sp>
        <p:nvSpPr>
          <p:cNvPr id="14" name="Содержимое 13"/>
          <p:cNvSpPr>
            <a:spLocks noGrp="1"/>
          </p:cNvSpPr>
          <p:nvPr>
            <p:ph sz="half" idx="1"/>
          </p:nvPr>
        </p:nvSpPr>
        <p:spPr>
          <a:xfrm>
            <a:off x="3575050" y="609600"/>
            <a:ext cx="5340350" cy="4800600"/>
          </a:xfrm>
        </p:spPr>
        <p:txBody>
          <a:bodyPr/>
          <a:lstStyle>
            <a:lvl1pPr>
              <a:defRPr sz="3200"/>
            </a:lvl1pPr>
            <a:lvl2pPr>
              <a:defRPr sz="2800"/>
            </a:lvl2pPr>
            <a:lvl3pPr>
              <a:defRPr sz="2400"/>
            </a:lvl3pPr>
            <a:lvl4pPr>
              <a:defRPr sz="2000"/>
            </a:lvl4pPr>
            <a:lvl5pPr>
              <a:defRPr sz="20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25" name="Дата 24"/>
          <p:cNvSpPr>
            <a:spLocks noGrp="1"/>
          </p:cNvSpPr>
          <p:nvPr>
            <p:ph type="dt" sz="half" idx="10"/>
          </p:nvPr>
        </p:nvSpPr>
        <p:spPr/>
        <p:txBody>
          <a:bodyPr/>
          <a:lstStyle/>
          <a:p>
            <a:pPr>
              <a:defRPr/>
            </a:pPr>
            <a:endParaRPr lang="ru-RU"/>
          </a:p>
        </p:txBody>
      </p:sp>
      <p:sp>
        <p:nvSpPr>
          <p:cNvPr id="29" name="Нижний колонтитул 28"/>
          <p:cNvSpPr>
            <a:spLocks noGrp="1"/>
          </p:cNvSpPr>
          <p:nvPr>
            <p:ph type="ftr" sz="quarter" idx="11"/>
          </p:nvPr>
        </p:nvSpPr>
        <p:spPr/>
        <p:txBody>
          <a:bodyPr/>
          <a:lstStyle/>
          <a:p>
            <a:pPr>
              <a:defRPr/>
            </a:pPr>
            <a:endParaRPr lang="ru-RU"/>
          </a:p>
        </p:txBody>
      </p:sp>
      <p:sp>
        <p:nvSpPr>
          <p:cNvPr id="7" name="Номер слайда 6"/>
          <p:cNvSpPr>
            <a:spLocks noGrp="1"/>
          </p:cNvSpPr>
          <p:nvPr>
            <p:ph type="sldNum" sz="quarter" idx="12"/>
          </p:nvPr>
        </p:nvSpPr>
        <p:spPr/>
        <p:txBody>
          <a:bodyPr/>
          <a:lstStyle/>
          <a:p>
            <a:pPr>
              <a:defRPr/>
            </a:pPr>
            <a:fld id="{478529D1-F3A3-4930-B7FA-8B7314A9E19C}" type="slidenum">
              <a:rPr lang="ru-RU" smtClean="0"/>
              <a:pPr>
                <a:defRPr/>
              </a:pPr>
              <a:t>‹#›</a:t>
            </a:fld>
            <a:endParaRPr lang="ru-RU"/>
          </a:p>
        </p:txBody>
      </p:sp>
    </p:spTree>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13" name="Рисунок 12"/>
          <p:cNvSpPr>
            <a:spLocks noGrp="1"/>
          </p:cNvSpPr>
          <p:nvPr>
            <p:ph type="pic" idx="1"/>
          </p:nvPr>
        </p:nvSpPr>
        <p:spPr>
          <a:xfrm>
            <a:off x="3505200" y="616634"/>
            <a:ext cx="5029200" cy="3657600"/>
          </a:xfrm>
          <a:solidFill>
            <a:schemeClr val="bg1"/>
          </a:solidFill>
          <a:ln w="6350">
            <a:solidFill>
              <a:schemeClr val="accent1"/>
            </a:solidFill>
          </a:ln>
          <a:effectLst>
            <a:reflection blurRad="1000" stA="49000" endA="500" endPos="10000" dist="900" dir="5400000" sy="-90000" algn="bl" rotWithShape="0"/>
          </a:effectLst>
        </p:spPr>
        <p:txBody>
          <a:bodyPr/>
          <a:lstStyle>
            <a:lvl1pPr marL="0" indent="0">
              <a:buNone/>
              <a:defRPr sz="3200"/>
            </a:lvl1pPr>
          </a:lstStyle>
          <a:p>
            <a:r>
              <a:rPr kumimoji="0" lang="ru-RU" smtClean="0"/>
              <a:t>Вставка рисунка</a:t>
            </a:r>
            <a:endParaRPr kumimoji="0" lang="en-US" dirty="0"/>
          </a:p>
        </p:txBody>
      </p:sp>
      <p:sp>
        <p:nvSpPr>
          <p:cNvPr id="7" name="Дата 6"/>
          <p:cNvSpPr>
            <a:spLocks noGrp="1"/>
          </p:cNvSpPr>
          <p:nvPr>
            <p:ph type="dt" sz="half" idx="10"/>
          </p:nvPr>
        </p:nvSpPr>
        <p:spPr/>
        <p:txBody>
          <a:bodyPr/>
          <a:lstStyle/>
          <a:p>
            <a:pPr>
              <a:defRPr/>
            </a:pPr>
            <a:endParaRPr lang="ru-RU"/>
          </a:p>
        </p:txBody>
      </p:sp>
      <p:sp>
        <p:nvSpPr>
          <p:cNvPr id="5" name="Нижний колонтитул 4"/>
          <p:cNvSpPr>
            <a:spLocks noGrp="1"/>
          </p:cNvSpPr>
          <p:nvPr>
            <p:ph type="ftr" sz="quarter" idx="11"/>
          </p:nvPr>
        </p:nvSpPr>
        <p:spPr/>
        <p:txBody>
          <a:bodyPr/>
          <a:lstStyle/>
          <a:p>
            <a:pPr>
              <a:defRPr/>
            </a:pPr>
            <a:endParaRPr lang="ru-RU"/>
          </a:p>
        </p:txBody>
      </p:sp>
      <p:sp>
        <p:nvSpPr>
          <p:cNvPr id="31" name="Номер слайда 30"/>
          <p:cNvSpPr>
            <a:spLocks noGrp="1"/>
          </p:cNvSpPr>
          <p:nvPr>
            <p:ph type="sldNum" sz="quarter" idx="12"/>
          </p:nvPr>
        </p:nvSpPr>
        <p:spPr/>
        <p:txBody>
          <a:bodyPr/>
          <a:lstStyle/>
          <a:p>
            <a:pPr>
              <a:defRPr/>
            </a:pPr>
            <a:fld id="{5D04E318-4586-431A-BBE8-279FC23AAE1E}" type="slidenum">
              <a:rPr lang="ru-RU" smtClean="0"/>
              <a:pPr>
                <a:defRPr/>
              </a:pPr>
              <a:t>‹#›</a:t>
            </a:fld>
            <a:endParaRPr lang="ru-RU"/>
          </a:p>
        </p:txBody>
      </p:sp>
      <p:sp>
        <p:nvSpPr>
          <p:cNvPr id="17" name="Заголовок 16"/>
          <p:cNvSpPr>
            <a:spLocks noGrp="1"/>
          </p:cNvSpPr>
          <p:nvPr>
            <p:ph type="title"/>
          </p:nvPr>
        </p:nvSpPr>
        <p:spPr>
          <a:xfrm>
            <a:off x="381000" y="4993760"/>
            <a:ext cx="5867400" cy="522288"/>
          </a:xfrm>
        </p:spPr>
        <p:txBody>
          <a:bodyPr anchor="ctr"/>
          <a:lstStyle>
            <a:lvl1pPr algn="l">
              <a:buNone/>
              <a:defRPr sz="2000" b="1"/>
            </a:lvl1pPr>
          </a:lstStyle>
          <a:p>
            <a:r>
              <a:rPr kumimoji="0" lang="ru-RU" smtClean="0"/>
              <a:t>Образец заголовка</a:t>
            </a:r>
            <a:endParaRPr kumimoji="0" lang="en-US"/>
          </a:p>
        </p:txBody>
      </p:sp>
      <p:sp>
        <p:nvSpPr>
          <p:cNvPr id="26" name="Текст 25"/>
          <p:cNvSpPr>
            <a:spLocks noGrp="1"/>
          </p:cNvSpPr>
          <p:nvPr>
            <p:ph type="body" sz="half" idx="2"/>
          </p:nvPr>
        </p:nvSpPr>
        <p:spPr>
          <a:xfrm>
            <a:off x="381000" y="5533218"/>
            <a:ext cx="5867400" cy="768350"/>
          </a:xfrm>
        </p:spPr>
        <p:txBody>
          <a:bodyPr lIns="109728" tIns="0"/>
          <a:lstStyle>
            <a:lvl1pPr marL="0" indent="0">
              <a:buNone/>
              <a:defRPr sz="1400"/>
            </a:lvl1pPr>
            <a:lvl2pPr>
              <a:defRPr sz="1200"/>
            </a:lvl2pPr>
            <a:lvl3pPr>
              <a:defRPr sz="1000"/>
            </a:lvl3pPr>
            <a:lvl4pPr>
              <a:defRPr sz="900"/>
            </a:lvl4pPr>
            <a:lvl5pPr>
              <a:defRPr sz="900"/>
            </a:lvl5pPr>
          </a:lstStyle>
          <a:p>
            <a:pPr lvl="0" eaLnBrk="1" latinLnBrk="0" hangingPunct="1"/>
            <a:r>
              <a:rPr kumimoji="0" lang="ru-RU" smtClean="0"/>
              <a:t>Образец текста</a:t>
            </a:r>
          </a:p>
        </p:txBody>
      </p:sp>
    </p:spTree>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pPr>
              <a:defRPr/>
            </a:pPr>
            <a:endParaRPr lang="ru-RU"/>
          </a:p>
        </p:txBody>
      </p:sp>
      <p:sp>
        <p:nvSpPr>
          <p:cNvPr id="5" name="Нижний колонтитул 4"/>
          <p:cNvSpPr>
            <a:spLocks noGrp="1"/>
          </p:cNvSpPr>
          <p:nvPr>
            <p:ph type="ftr" sz="quarter" idx="11"/>
          </p:nvPr>
        </p:nvSpPr>
        <p:spPr/>
        <p:txBody>
          <a:bodyPr/>
          <a:lstStyle/>
          <a:p>
            <a:pPr>
              <a:defRPr/>
            </a:pPr>
            <a:endParaRPr lang="ru-RU"/>
          </a:p>
        </p:txBody>
      </p:sp>
      <p:sp>
        <p:nvSpPr>
          <p:cNvPr id="6" name="Номер слайда 5"/>
          <p:cNvSpPr>
            <a:spLocks noGrp="1"/>
          </p:cNvSpPr>
          <p:nvPr>
            <p:ph type="sldNum" sz="quarter" idx="12"/>
          </p:nvPr>
        </p:nvSpPr>
        <p:spPr/>
        <p:txBody>
          <a:bodyPr/>
          <a:lstStyle/>
          <a:p>
            <a:pPr>
              <a:defRPr/>
            </a:pPr>
            <a:fld id="{A70214E0-681B-45E5-9724-BDE1F17FFE32}" type="slidenum">
              <a:rPr lang="ru-RU" smtClean="0"/>
              <a:pPr>
                <a:defRPr/>
              </a:pPr>
              <a:t>‹#›</a:t>
            </a:fld>
            <a:endParaRPr lang="ru-RU"/>
          </a:p>
        </p:txBody>
      </p:sp>
    </p:spTree>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showMasterSp="0"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858000" y="549276"/>
            <a:ext cx="1828800" cy="5851525"/>
          </a:xfrm>
        </p:spPr>
        <p:txBody>
          <a:bodyPr vert="eaVer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457200" y="549276"/>
            <a:ext cx="6248400" cy="5851525"/>
          </a:xfrm>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pPr>
              <a:defRPr/>
            </a:pPr>
            <a:endParaRPr lang="ru-RU"/>
          </a:p>
        </p:txBody>
      </p:sp>
      <p:sp>
        <p:nvSpPr>
          <p:cNvPr id="5" name="Нижний колонтитул 4"/>
          <p:cNvSpPr>
            <a:spLocks noGrp="1"/>
          </p:cNvSpPr>
          <p:nvPr>
            <p:ph type="ftr" sz="quarter" idx="11"/>
          </p:nvPr>
        </p:nvSpPr>
        <p:spPr/>
        <p:txBody>
          <a:bodyPr/>
          <a:lstStyle/>
          <a:p>
            <a:pPr>
              <a:defRPr/>
            </a:pPr>
            <a:endParaRPr lang="ru-RU"/>
          </a:p>
        </p:txBody>
      </p:sp>
      <p:sp>
        <p:nvSpPr>
          <p:cNvPr id="6" name="Номер слайда 5"/>
          <p:cNvSpPr>
            <a:spLocks noGrp="1"/>
          </p:cNvSpPr>
          <p:nvPr>
            <p:ph type="sldNum" sz="quarter" idx="12"/>
          </p:nvPr>
        </p:nvSpPr>
        <p:spPr/>
        <p:txBody>
          <a:bodyPr/>
          <a:lstStyle/>
          <a:p>
            <a:pPr>
              <a:defRPr/>
            </a:pPr>
            <a:fld id="{DBB9F6E1-E5D0-4844-B084-B0840F4EA222}" type="slidenum">
              <a:rPr lang="ru-RU" smtClean="0"/>
              <a:pPr>
                <a:defRPr/>
              </a:pPr>
              <a:t>‹#›</a:t>
            </a:fld>
            <a:endParaRPr lang="ru-RU"/>
          </a:p>
        </p:txBody>
      </p:sp>
    </p:spTree>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grpSp>
        <p:nvGrpSpPr>
          <p:cNvPr id="7" name="Group 6"/>
          <p:cNvGrpSpPr/>
          <p:nvPr/>
        </p:nvGrpSpPr>
        <p:grpSpPr>
          <a:xfrm>
            <a:off x="-8466" y="-8468"/>
            <a:ext cx="9169804" cy="6874935"/>
            <a:chOff x="-8466" y="-8468"/>
            <a:chExt cx="9169804" cy="6874935"/>
          </a:xfrm>
        </p:grpSpPr>
        <p:cxnSp>
          <p:nvCxnSpPr>
            <p:cNvPr id="17" name="Straight Connector 16"/>
            <p:cNvCxnSpPr/>
            <p:nvPr/>
          </p:nvCxnSpPr>
          <p:spPr>
            <a:xfrm flipV="1">
              <a:off x="5130830" y="4175605"/>
              <a:ext cx="4022475" cy="2682396"/>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7042707"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sp>
          <p:nvSpPr>
            <p:cNvPr id="19" name="Freeform 18"/>
            <p:cNvSpPr/>
            <p:nvPr/>
          </p:nvSpPr>
          <p:spPr>
            <a:xfrm>
              <a:off x="6891896" y="1"/>
              <a:ext cx="2269442" cy="6866466"/>
            </a:xfrm>
            <a:custGeom>
              <a:avLst/>
              <a:gdLst/>
              <a:ahLst/>
              <a:cxnLst/>
              <a:rect l="l" t="t" r="r" b="b"/>
              <a:pathLst>
                <a:path w="2269442" h="6866466">
                  <a:moveTo>
                    <a:pt x="2023534" y="0"/>
                  </a:moveTo>
                  <a:lnTo>
                    <a:pt x="0" y="6858000"/>
                  </a:lnTo>
                  <a:lnTo>
                    <a:pt x="2269067" y="6866466"/>
                  </a:lnTo>
                  <a:cubicBezTo>
                    <a:pt x="2271889" y="4580466"/>
                    <a:pt x="2257778" y="2294466"/>
                    <a:pt x="2260600" y="8466"/>
                  </a:cubicBezTo>
                  <a:lnTo>
                    <a:pt x="2023534"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0" name="Freeform 19"/>
            <p:cNvSpPr/>
            <p:nvPr/>
          </p:nvSpPr>
          <p:spPr>
            <a:xfrm>
              <a:off x="7205158" y="-8467"/>
              <a:ext cx="1948147" cy="6866467"/>
            </a:xfrm>
            <a:custGeom>
              <a:avLst/>
              <a:gdLst/>
              <a:ahLst/>
              <a:cxnLst/>
              <a:rect l="l" t="t" r="r" b="b"/>
              <a:pathLst>
                <a:path w="1948147" h="6866467">
                  <a:moveTo>
                    <a:pt x="0" y="0"/>
                  </a:moveTo>
                  <a:lnTo>
                    <a:pt x="1202267" y="6866467"/>
                  </a:lnTo>
                  <a:lnTo>
                    <a:pt x="1947333" y="6866467"/>
                  </a:lnTo>
                  <a:cubicBezTo>
                    <a:pt x="1944511" y="4577645"/>
                    <a:pt x="1950155" y="2288822"/>
                    <a:pt x="1947333" y="0"/>
                  </a:cubicBez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1" name="Freeform 20"/>
            <p:cNvSpPr/>
            <p:nvPr/>
          </p:nvSpPr>
          <p:spPr>
            <a:xfrm>
              <a:off x="6637896" y="3920066"/>
              <a:ext cx="2513565" cy="2937933"/>
            </a:xfrm>
            <a:custGeom>
              <a:avLst/>
              <a:gdLst/>
              <a:ahLst/>
              <a:cxnLst/>
              <a:rect l="l" t="t" r="r" b="b"/>
              <a:pathLst>
                <a:path w="3259667" h="3810000">
                  <a:moveTo>
                    <a:pt x="0" y="3810000"/>
                  </a:moveTo>
                  <a:lnTo>
                    <a:pt x="3251200" y="0"/>
                  </a:lnTo>
                  <a:cubicBezTo>
                    <a:pt x="3254022" y="1270000"/>
                    <a:pt x="3256845" y="2540000"/>
                    <a:pt x="3259667" y="3810000"/>
                  </a:cubicBezTo>
                  <a:lnTo>
                    <a:pt x="0" y="3810000"/>
                  </a:lnTo>
                  <a:close/>
                </a:path>
              </a:pathLst>
            </a:cu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2" name="Freeform 21"/>
            <p:cNvSpPr/>
            <p:nvPr/>
          </p:nvSpPr>
          <p:spPr>
            <a:xfrm>
              <a:off x="7010429" y="-8467"/>
              <a:ext cx="2142876" cy="6866467"/>
            </a:xfrm>
            <a:custGeom>
              <a:avLst/>
              <a:gdLst/>
              <a:ahLst/>
              <a:cxnLst/>
              <a:rect l="l" t="t" r="r" b="b"/>
              <a:pathLst>
                <a:path w="2853267" h="6866467">
                  <a:moveTo>
                    <a:pt x="0" y="0"/>
                  </a:moveTo>
                  <a:lnTo>
                    <a:pt x="2472267" y="6866467"/>
                  </a:lnTo>
                  <a:lnTo>
                    <a:pt x="2853267" y="6858000"/>
                  </a:lnTo>
                  <a:lnTo>
                    <a:pt x="2853267" y="0"/>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Freeform 22"/>
            <p:cNvSpPr/>
            <p:nvPr/>
          </p:nvSpPr>
          <p:spPr>
            <a:xfrm>
              <a:off x="8295776" y="-8467"/>
              <a:ext cx="857530" cy="6866467"/>
            </a:xfrm>
            <a:custGeom>
              <a:avLst/>
              <a:gdLst/>
              <a:ahLst/>
              <a:cxnLst/>
              <a:rect l="l" t="t" r="r" b="b"/>
              <a:pathLst>
                <a:path w="1286933" h="6866467">
                  <a:moveTo>
                    <a:pt x="1016000" y="0"/>
                  </a:moveTo>
                  <a:lnTo>
                    <a:pt x="0" y="6866467"/>
                  </a:lnTo>
                  <a:lnTo>
                    <a:pt x="1286933" y="6866467"/>
                  </a:lnTo>
                  <a:cubicBezTo>
                    <a:pt x="1284111" y="4577645"/>
                    <a:pt x="1281288" y="2288822"/>
                    <a:pt x="1278466" y="0"/>
                  </a:cubicBezTo>
                  <a:lnTo>
                    <a:pt x="1016000"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Freeform 23"/>
            <p:cNvSpPr/>
            <p:nvPr/>
          </p:nvSpPr>
          <p:spPr>
            <a:xfrm>
              <a:off x="8077231" y="-8468"/>
              <a:ext cx="1066770" cy="6866467"/>
            </a:xfrm>
            <a:custGeom>
              <a:avLst/>
              <a:gdLst/>
              <a:ahLst/>
              <a:cxnLst/>
              <a:rect l="l" t="t" r="r" b="b"/>
              <a:pathLst>
                <a:path w="1270244" h="6866467">
                  <a:moveTo>
                    <a:pt x="0" y="0"/>
                  </a:moveTo>
                  <a:lnTo>
                    <a:pt x="1117600" y="6866467"/>
                  </a:lnTo>
                  <a:lnTo>
                    <a:pt x="1270000" y="6866467"/>
                  </a:lnTo>
                  <a:cubicBezTo>
                    <a:pt x="1272822" y="4574822"/>
                    <a:pt x="1250245" y="2291645"/>
                    <a:pt x="1253067" y="0"/>
                  </a:cubicBez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Freeform 24"/>
            <p:cNvSpPr/>
            <p:nvPr/>
          </p:nvSpPr>
          <p:spPr>
            <a:xfrm>
              <a:off x="8060297" y="4893733"/>
              <a:ext cx="1094086" cy="1964267"/>
            </a:xfrm>
            <a:custGeom>
              <a:avLst/>
              <a:gdLst/>
              <a:ahLst/>
              <a:cxnLst/>
              <a:rect l="l" t="t" r="r" b="b"/>
              <a:pathLst>
                <a:path w="1820333" h="3268133">
                  <a:moveTo>
                    <a:pt x="0" y="3268133"/>
                  </a:moveTo>
                  <a:lnTo>
                    <a:pt x="1811866" y="0"/>
                  </a:lnTo>
                  <a:cubicBezTo>
                    <a:pt x="1814688" y="1086555"/>
                    <a:pt x="1817511" y="2173111"/>
                    <a:pt x="1820333" y="3259666"/>
                  </a:cubicBezTo>
                  <a:lnTo>
                    <a:pt x="0" y="3268133"/>
                  </a:lnTo>
                  <a:close/>
                </a:path>
              </a:pathLst>
            </a:cu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Freeform 27"/>
            <p:cNvSpPr/>
            <p:nvPr/>
          </p:nvSpPr>
          <p:spPr>
            <a:xfrm>
              <a:off x="-8466" y="-8468"/>
              <a:ext cx="863600" cy="5698067"/>
            </a:xfrm>
            <a:custGeom>
              <a:avLst/>
              <a:gdLst/>
              <a:ahLst/>
              <a:cxnLst/>
              <a:rect l="l" t="t" r="r" b="b"/>
              <a:pathLst>
                <a:path w="863600" h="5698067">
                  <a:moveTo>
                    <a:pt x="0" y="8467"/>
                  </a:moveTo>
                  <a:lnTo>
                    <a:pt x="863600" y="0"/>
                  </a:lnTo>
                  <a:lnTo>
                    <a:pt x="863600" y="16934"/>
                  </a:lnTo>
                  <a:lnTo>
                    <a:pt x="0" y="5698067"/>
                  </a:lnTo>
                  <a:lnTo>
                    <a:pt x="0" y="8467"/>
                  </a:lnTo>
                  <a:close/>
                </a:path>
              </a:pathLst>
            </a:cu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130595" y="2404534"/>
            <a:ext cx="5826719" cy="1646302"/>
          </a:xfrm>
        </p:spPr>
        <p:txBody>
          <a:bodyPr anchor="b">
            <a:noAutofit/>
          </a:bodyPr>
          <a:lstStyle>
            <a:lvl1pPr algn="r">
              <a:defRPr sz="5400">
                <a:solidFill>
                  <a:schemeClr val="accent1"/>
                </a:solidFill>
              </a:defRPr>
            </a:lvl1pPr>
          </a:lstStyle>
          <a:p>
            <a:r>
              <a:rPr lang="ru-RU" smtClean="0"/>
              <a:t>Образец заголовка</a:t>
            </a:r>
            <a:endParaRPr lang="en-US" dirty="0"/>
          </a:p>
        </p:txBody>
      </p:sp>
      <p:sp>
        <p:nvSpPr>
          <p:cNvPr id="3" name="Subtitle 2"/>
          <p:cNvSpPr>
            <a:spLocks noGrp="1"/>
          </p:cNvSpPr>
          <p:nvPr>
            <p:ph type="subTitle" idx="1"/>
          </p:nvPr>
        </p:nvSpPr>
        <p:spPr>
          <a:xfrm>
            <a:off x="1130595" y="4050834"/>
            <a:ext cx="5826719"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en-US" dirty="0"/>
          </a:p>
        </p:txBody>
      </p:sp>
      <p:sp>
        <p:nvSpPr>
          <p:cNvPr id="4" name="Date Placeholder 3"/>
          <p:cNvSpPr>
            <a:spLocks noGrp="1"/>
          </p:cNvSpPr>
          <p:nvPr>
            <p:ph type="dt" sz="half" idx="10"/>
          </p:nvPr>
        </p:nvSpPr>
        <p:spPr/>
        <p:txBody>
          <a:bodyPr/>
          <a:lstStyle/>
          <a:p>
            <a:pPr>
              <a:defRPr/>
            </a:pPr>
            <a:endParaRPr lang="ru-RU"/>
          </a:p>
        </p:txBody>
      </p:sp>
      <p:sp>
        <p:nvSpPr>
          <p:cNvPr id="5" name="Footer Placeholder 4"/>
          <p:cNvSpPr>
            <a:spLocks noGrp="1"/>
          </p:cNvSpPr>
          <p:nvPr>
            <p:ph type="ftr" sz="quarter" idx="11"/>
          </p:nvPr>
        </p:nvSpPr>
        <p:spPr/>
        <p:txBody>
          <a:bodyPr/>
          <a:lstStyle/>
          <a:p>
            <a:pPr>
              <a:defRPr/>
            </a:pPr>
            <a:endParaRPr lang="ru-RU"/>
          </a:p>
        </p:txBody>
      </p:sp>
      <p:sp>
        <p:nvSpPr>
          <p:cNvPr id="6" name="Slide Number Placeholder 5"/>
          <p:cNvSpPr>
            <a:spLocks noGrp="1"/>
          </p:cNvSpPr>
          <p:nvPr>
            <p:ph type="sldNum" sz="quarter" idx="12"/>
          </p:nvPr>
        </p:nvSpPr>
        <p:spPr/>
        <p:txBody>
          <a:bodyPr/>
          <a:lstStyle/>
          <a:p>
            <a:pPr>
              <a:defRPr/>
            </a:pPr>
            <a:fld id="{2796574C-D63C-4BDA-89D8-F57022BA0715}" type="slidenum">
              <a:rPr lang="ru-RU" smtClean="0"/>
              <a:pPr>
                <a:defRPr/>
              </a:pPr>
              <a:t>‹#›</a:t>
            </a:fld>
            <a:endParaRPr lang="ru-RU"/>
          </a:p>
        </p:txBody>
      </p:sp>
    </p:spTree>
    <p:extLst>
      <p:ext uri="{BB962C8B-B14F-4D97-AF65-F5344CB8AC3E}">
        <p14:creationId xmlns:p14="http://schemas.microsoft.com/office/powerpoint/2010/main" val="1987090755"/>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Content Placeholder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pPr>
              <a:defRPr/>
            </a:pPr>
            <a:endParaRPr lang="ru-RU"/>
          </a:p>
        </p:txBody>
      </p:sp>
      <p:sp>
        <p:nvSpPr>
          <p:cNvPr id="5" name="Footer Placeholder 4"/>
          <p:cNvSpPr>
            <a:spLocks noGrp="1"/>
          </p:cNvSpPr>
          <p:nvPr>
            <p:ph type="ftr" sz="quarter" idx="11"/>
          </p:nvPr>
        </p:nvSpPr>
        <p:spPr/>
        <p:txBody>
          <a:bodyPr/>
          <a:lstStyle/>
          <a:p>
            <a:pPr>
              <a:defRPr/>
            </a:pPr>
            <a:endParaRPr lang="ru-RU"/>
          </a:p>
        </p:txBody>
      </p:sp>
      <p:sp>
        <p:nvSpPr>
          <p:cNvPr id="6" name="Slide Number Placeholder 5"/>
          <p:cNvSpPr>
            <a:spLocks noGrp="1"/>
          </p:cNvSpPr>
          <p:nvPr>
            <p:ph type="sldNum" sz="quarter" idx="12"/>
          </p:nvPr>
        </p:nvSpPr>
        <p:spPr/>
        <p:txBody>
          <a:bodyPr/>
          <a:lstStyle/>
          <a:p>
            <a:pPr>
              <a:defRPr/>
            </a:pPr>
            <a:fld id="{4E16B586-EA7D-4621-8B75-67A494AD697C}" type="slidenum">
              <a:rPr lang="ru-RU" smtClean="0"/>
              <a:pPr>
                <a:defRPr/>
              </a:pPr>
              <a:t>‹#›</a:t>
            </a:fld>
            <a:endParaRPr lang="ru-RU"/>
          </a:p>
        </p:txBody>
      </p:sp>
    </p:spTree>
    <p:extLst>
      <p:ext uri="{BB962C8B-B14F-4D97-AF65-F5344CB8AC3E}">
        <p14:creationId xmlns:p14="http://schemas.microsoft.com/office/powerpoint/2010/main" val="342427487"/>
      </p:ext>
    </p:extLst>
  </p:cSld>
  <p:clrMapOvr>
    <a:masterClrMapping/>
  </p:clrMapOvr>
  <p:timing>
    <p:tnLst>
      <p:par>
        <p:cTn id="1" dur="indefinite" restart="never" nodeType="tmRoot"/>
      </p:par>
    </p:tnLst>
  </p:timing>
</p:sldLayout>
</file>

<file path=ppt/slideLayouts/slideLayout47.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Title 1"/>
          <p:cNvSpPr>
            <a:spLocks noGrp="1"/>
          </p:cNvSpPr>
          <p:nvPr>
            <p:ph type="title"/>
          </p:nvPr>
        </p:nvSpPr>
        <p:spPr>
          <a:xfrm>
            <a:off x="609598" y="2700868"/>
            <a:ext cx="6347715" cy="1826581"/>
          </a:xfrm>
        </p:spPr>
        <p:txBody>
          <a:bodyPr anchor="b"/>
          <a:lstStyle>
            <a:lvl1pPr algn="l">
              <a:defRPr sz="40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609598" y="4527448"/>
            <a:ext cx="6347715"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pPr>
              <a:defRPr/>
            </a:pPr>
            <a:endParaRPr lang="ru-RU"/>
          </a:p>
        </p:txBody>
      </p:sp>
      <p:sp>
        <p:nvSpPr>
          <p:cNvPr id="5" name="Footer Placeholder 4"/>
          <p:cNvSpPr>
            <a:spLocks noGrp="1"/>
          </p:cNvSpPr>
          <p:nvPr>
            <p:ph type="ftr" sz="quarter" idx="11"/>
          </p:nvPr>
        </p:nvSpPr>
        <p:spPr/>
        <p:txBody>
          <a:bodyPr/>
          <a:lstStyle/>
          <a:p>
            <a:pPr>
              <a:defRPr/>
            </a:pPr>
            <a:endParaRPr lang="ru-RU"/>
          </a:p>
        </p:txBody>
      </p:sp>
      <p:sp>
        <p:nvSpPr>
          <p:cNvPr id="6" name="Slide Number Placeholder 5"/>
          <p:cNvSpPr>
            <a:spLocks noGrp="1"/>
          </p:cNvSpPr>
          <p:nvPr>
            <p:ph type="sldNum" sz="quarter" idx="12"/>
          </p:nvPr>
        </p:nvSpPr>
        <p:spPr/>
        <p:txBody>
          <a:bodyPr/>
          <a:lstStyle/>
          <a:p>
            <a:pPr>
              <a:defRPr/>
            </a:pPr>
            <a:fld id="{AB7BD45B-8AA2-4A94-BBB4-D50D8185444D}" type="slidenum">
              <a:rPr lang="ru-RU" smtClean="0"/>
              <a:pPr>
                <a:defRPr/>
              </a:pPr>
              <a:t>‹#›</a:t>
            </a:fld>
            <a:endParaRPr lang="ru-RU"/>
          </a:p>
        </p:txBody>
      </p:sp>
    </p:spTree>
    <p:extLst>
      <p:ext uri="{BB962C8B-B14F-4D97-AF65-F5344CB8AC3E}">
        <p14:creationId xmlns:p14="http://schemas.microsoft.com/office/powerpoint/2010/main" val="2779270731"/>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Title 1"/>
          <p:cNvSpPr>
            <a:spLocks noGrp="1"/>
          </p:cNvSpPr>
          <p:nvPr>
            <p:ph type="title"/>
          </p:nvPr>
        </p:nvSpPr>
        <p:spPr>
          <a:xfrm>
            <a:off x="609600" y="609600"/>
            <a:ext cx="6347714" cy="1320800"/>
          </a:xfrm>
        </p:spPr>
        <p:txBody>
          <a:bodyPr/>
          <a:lstStyle/>
          <a:p>
            <a:r>
              <a:rPr lang="ru-RU" smtClean="0"/>
              <a:t>Образец заголовка</a:t>
            </a:r>
            <a:endParaRPr lang="en-US" dirty="0"/>
          </a:p>
        </p:txBody>
      </p:sp>
      <p:sp>
        <p:nvSpPr>
          <p:cNvPr id="3" name="Content Placeholder 2"/>
          <p:cNvSpPr>
            <a:spLocks noGrp="1"/>
          </p:cNvSpPr>
          <p:nvPr>
            <p:ph sz="half" idx="1"/>
          </p:nvPr>
        </p:nvSpPr>
        <p:spPr>
          <a:xfrm>
            <a:off x="609600" y="2160589"/>
            <a:ext cx="3088109" cy="3880772"/>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Content Placeholder 3"/>
          <p:cNvSpPr>
            <a:spLocks noGrp="1"/>
          </p:cNvSpPr>
          <p:nvPr>
            <p:ph sz="half" idx="2"/>
          </p:nvPr>
        </p:nvSpPr>
        <p:spPr>
          <a:xfrm>
            <a:off x="3869204" y="2160590"/>
            <a:ext cx="3088110" cy="388077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Date Placeholder 4"/>
          <p:cNvSpPr>
            <a:spLocks noGrp="1"/>
          </p:cNvSpPr>
          <p:nvPr>
            <p:ph type="dt" sz="half" idx="10"/>
          </p:nvPr>
        </p:nvSpPr>
        <p:spPr/>
        <p:txBody>
          <a:bodyPr/>
          <a:lstStyle/>
          <a:p>
            <a:pPr>
              <a:defRPr/>
            </a:pPr>
            <a:endParaRPr lang="ru-RU"/>
          </a:p>
        </p:txBody>
      </p:sp>
      <p:sp>
        <p:nvSpPr>
          <p:cNvPr id="6" name="Footer Placeholder 5"/>
          <p:cNvSpPr>
            <a:spLocks noGrp="1"/>
          </p:cNvSpPr>
          <p:nvPr>
            <p:ph type="ftr" sz="quarter" idx="11"/>
          </p:nvPr>
        </p:nvSpPr>
        <p:spPr/>
        <p:txBody>
          <a:bodyPr/>
          <a:lstStyle/>
          <a:p>
            <a:pPr>
              <a:defRPr/>
            </a:pPr>
            <a:endParaRPr lang="ru-RU"/>
          </a:p>
        </p:txBody>
      </p:sp>
      <p:sp>
        <p:nvSpPr>
          <p:cNvPr id="7" name="Slide Number Placeholder 6"/>
          <p:cNvSpPr>
            <a:spLocks noGrp="1"/>
          </p:cNvSpPr>
          <p:nvPr>
            <p:ph type="sldNum" sz="quarter" idx="12"/>
          </p:nvPr>
        </p:nvSpPr>
        <p:spPr/>
        <p:txBody>
          <a:bodyPr/>
          <a:lstStyle/>
          <a:p>
            <a:pPr>
              <a:defRPr/>
            </a:pPr>
            <a:fld id="{5299015A-1F74-4B3B-9999-77010A0C031A}" type="slidenum">
              <a:rPr lang="ru-RU" smtClean="0"/>
              <a:pPr>
                <a:defRPr/>
              </a:pPr>
              <a:t>‹#›</a:t>
            </a:fld>
            <a:endParaRPr lang="ru-RU"/>
          </a:p>
        </p:txBody>
      </p:sp>
    </p:spTree>
    <p:extLst>
      <p:ext uri="{BB962C8B-B14F-4D97-AF65-F5344CB8AC3E}">
        <p14:creationId xmlns:p14="http://schemas.microsoft.com/office/powerpoint/2010/main" val="4103762265"/>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Title 1"/>
          <p:cNvSpPr>
            <a:spLocks noGrp="1"/>
          </p:cNvSpPr>
          <p:nvPr>
            <p:ph type="title"/>
          </p:nvPr>
        </p:nvSpPr>
        <p:spPr>
          <a:xfrm>
            <a:off x="609599" y="609600"/>
            <a:ext cx="6347713" cy="1320800"/>
          </a:xfrm>
        </p:spPr>
        <p:txBody>
          <a:bodyPr/>
          <a:lstStyle>
            <a:lvl1pPr>
              <a:defRPr/>
            </a:lvl1pPr>
          </a:lstStyle>
          <a:p>
            <a:r>
              <a:rPr lang="ru-RU" smtClean="0"/>
              <a:t>Образец заголовка</a:t>
            </a:r>
            <a:endParaRPr lang="en-US" dirty="0"/>
          </a:p>
        </p:txBody>
      </p:sp>
      <p:sp>
        <p:nvSpPr>
          <p:cNvPr id="3" name="Text Placeholder 2"/>
          <p:cNvSpPr>
            <a:spLocks noGrp="1"/>
          </p:cNvSpPr>
          <p:nvPr>
            <p:ph type="body" idx="1"/>
          </p:nvPr>
        </p:nvSpPr>
        <p:spPr>
          <a:xfrm>
            <a:off x="609599" y="2160983"/>
            <a:ext cx="309067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Content Placeholder 3"/>
          <p:cNvSpPr>
            <a:spLocks noGrp="1"/>
          </p:cNvSpPr>
          <p:nvPr>
            <p:ph sz="half" idx="2"/>
          </p:nvPr>
        </p:nvSpPr>
        <p:spPr>
          <a:xfrm>
            <a:off x="609599" y="2737246"/>
            <a:ext cx="3090672" cy="3304117"/>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Text Placeholder 4"/>
          <p:cNvSpPr>
            <a:spLocks noGrp="1"/>
          </p:cNvSpPr>
          <p:nvPr>
            <p:ph type="body" sz="quarter" idx="3"/>
          </p:nvPr>
        </p:nvSpPr>
        <p:spPr>
          <a:xfrm>
            <a:off x="3866640" y="2160983"/>
            <a:ext cx="309067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Content Placeholder 5"/>
          <p:cNvSpPr>
            <a:spLocks noGrp="1"/>
          </p:cNvSpPr>
          <p:nvPr>
            <p:ph sz="quarter" idx="4"/>
          </p:nvPr>
        </p:nvSpPr>
        <p:spPr>
          <a:xfrm>
            <a:off x="3866640" y="2737246"/>
            <a:ext cx="3090672" cy="3304117"/>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7" name="Date Placeholder 6"/>
          <p:cNvSpPr>
            <a:spLocks noGrp="1"/>
          </p:cNvSpPr>
          <p:nvPr>
            <p:ph type="dt" sz="half" idx="10"/>
          </p:nvPr>
        </p:nvSpPr>
        <p:spPr/>
        <p:txBody>
          <a:bodyPr/>
          <a:lstStyle/>
          <a:p>
            <a:pPr>
              <a:defRPr/>
            </a:pPr>
            <a:endParaRPr lang="ru-RU"/>
          </a:p>
        </p:txBody>
      </p:sp>
      <p:sp>
        <p:nvSpPr>
          <p:cNvPr id="8" name="Footer Placeholder 7"/>
          <p:cNvSpPr>
            <a:spLocks noGrp="1"/>
          </p:cNvSpPr>
          <p:nvPr>
            <p:ph type="ftr" sz="quarter" idx="11"/>
          </p:nvPr>
        </p:nvSpPr>
        <p:spPr/>
        <p:txBody>
          <a:bodyPr/>
          <a:lstStyle/>
          <a:p>
            <a:pPr>
              <a:defRPr/>
            </a:pPr>
            <a:endParaRPr lang="ru-RU"/>
          </a:p>
        </p:txBody>
      </p:sp>
      <p:sp>
        <p:nvSpPr>
          <p:cNvPr id="9" name="Slide Number Placeholder 8"/>
          <p:cNvSpPr>
            <a:spLocks noGrp="1"/>
          </p:cNvSpPr>
          <p:nvPr>
            <p:ph type="sldNum" sz="quarter" idx="12"/>
          </p:nvPr>
        </p:nvSpPr>
        <p:spPr/>
        <p:txBody>
          <a:bodyPr/>
          <a:lstStyle/>
          <a:p>
            <a:pPr>
              <a:defRPr/>
            </a:pPr>
            <a:fld id="{DAE17B94-FB63-44A6-9A9F-09B0174965C1}" type="slidenum">
              <a:rPr lang="ru-RU" smtClean="0"/>
              <a:pPr>
                <a:defRPr/>
              </a:pPr>
              <a:t>‹#›</a:t>
            </a:fld>
            <a:endParaRPr lang="ru-RU"/>
          </a:p>
        </p:txBody>
      </p:sp>
    </p:spTree>
    <p:extLst>
      <p:ext uri="{BB962C8B-B14F-4D97-AF65-F5344CB8AC3E}">
        <p14:creationId xmlns:p14="http://schemas.microsoft.com/office/powerpoint/2010/main" val="2777866597"/>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a:xfrm>
            <a:off x="609599" y="609600"/>
            <a:ext cx="6347714" cy="1320800"/>
          </a:xfrm>
        </p:spPr>
        <p:txBody>
          <a:bodyPr/>
          <a:lstStyle/>
          <a:p>
            <a:r>
              <a:rPr lang="ru-RU" smtClean="0"/>
              <a:t>Образец заголовка</a:t>
            </a:r>
            <a:endParaRPr lang="en-US" dirty="0"/>
          </a:p>
        </p:txBody>
      </p:sp>
      <p:sp>
        <p:nvSpPr>
          <p:cNvPr id="3" name="Date Placeholder 2"/>
          <p:cNvSpPr>
            <a:spLocks noGrp="1"/>
          </p:cNvSpPr>
          <p:nvPr>
            <p:ph type="dt" sz="half" idx="10"/>
          </p:nvPr>
        </p:nvSpPr>
        <p:spPr/>
        <p:txBody>
          <a:bodyPr/>
          <a:lstStyle/>
          <a:p>
            <a:pPr>
              <a:defRPr/>
            </a:pPr>
            <a:endParaRPr lang="ru-RU"/>
          </a:p>
        </p:txBody>
      </p:sp>
      <p:sp>
        <p:nvSpPr>
          <p:cNvPr id="4" name="Footer Placeholder 3"/>
          <p:cNvSpPr>
            <a:spLocks noGrp="1"/>
          </p:cNvSpPr>
          <p:nvPr>
            <p:ph type="ftr" sz="quarter" idx="11"/>
          </p:nvPr>
        </p:nvSpPr>
        <p:spPr/>
        <p:txBody>
          <a:bodyPr/>
          <a:lstStyle/>
          <a:p>
            <a:pPr>
              <a:defRPr/>
            </a:pPr>
            <a:endParaRPr lang="ru-RU"/>
          </a:p>
        </p:txBody>
      </p:sp>
      <p:sp>
        <p:nvSpPr>
          <p:cNvPr id="5" name="Slide Number Placeholder 4"/>
          <p:cNvSpPr>
            <a:spLocks noGrp="1"/>
          </p:cNvSpPr>
          <p:nvPr>
            <p:ph type="sldNum" sz="quarter" idx="12"/>
          </p:nvPr>
        </p:nvSpPr>
        <p:spPr/>
        <p:txBody>
          <a:bodyPr/>
          <a:lstStyle/>
          <a:p>
            <a:pPr>
              <a:defRPr/>
            </a:pPr>
            <a:fld id="{CBD39918-D49A-4994-8C60-19E4CA33CA99}" type="slidenum">
              <a:rPr lang="ru-RU" smtClean="0"/>
              <a:pPr>
                <a:defRPr/>
              </a:pPr>
              <a:t>‹#›</a:t>
            </a:fld>
            <a:endParaRPr lang="ru-RU"/>
          </a:p>
        </p:txBody>
      </p:sp>
    </p:spTree>
    <p:extLst>
      <p:ext uri="{BB962C8B-B14F-4D97-AF65-F5344CB8AC3E}">
        <p14:creationId xmlns:p14="http://schemas.microsoft.com/office/powerpoint/2010/main" val="2316092086"/>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a:defRPr/>
            </a:pPr>
            <a:endParaRPr lang="ru-RU"/>
          </a:p>
        </p:txBody>
      </p:sp>
      <p:sp>
        <p:nvSpPr>
          <p:cNvPr id="3" name="Footer Placeholder 2"/>
          <p:cNvSpPr>
            <a:spLocks noGrp="1"/>
          </p:cNvSpPr>
          <p:nvPr>
            <p:ph type="ftr" sz="quarter" idx="11"/>
          </p:nvPr>
        </p:nvSpPr>
        <p:spPr/>
        <p:txBody>
          <a:bodyPr/>
          <a:lstStyle/>
          <a:p>
            <a:pPr>
              <a:defRPr/>
            </a:pPr>
            <a:endParaRPr lang="ru-RU"/>
          </a:p>
        </p:txBody>
      </p:sp>
      <p:sp>
        <p:nvSpPr>
          <p:cNvPr id="4" name="Slide Number Placeholder 3"/>
          <p:cNvSpPr>
            <a:spLocks noGrp="1"/>
          </p:cNvSpPr>
          <p:nvPr>
            <p:ph type="sldNum" sz="quarter" idx="12"/>
          </p:nvPr>
        </p:nvSpPr>
        <p:spPr/>
        <p:txBody>
          <a:bodyPr/>
          <a:lstStyle/>
          <a:p>
            <a:pPr>
              <a:defRPr/>
            </a:pPr>
            <a:fld id="{6F391B09-D3F6-4E16-9526-A720F6B08C5B}" type="slidenum">
              <a:rPr lang="ru-RU" smtClean="0"/>
              <a:pPr>
                <a:defRPr/>
              </a:pPr>
              <a:t>‹#›</a:t>
            </a:fld>
            <a:endParaRPr lang="ru-RU"/>
          </a:p>
        </p:txBody>
      </p:sp>
    </p:spTree>
    <p:extLst>
      <p:ext uri="{BB962C8B-B14F-4D97-AF65-F5344CB8AC3E}">
        <p14:creationId xmlns:p14="http://schemas.microsoft.com/office/powerpoint/2010/main" val="2318632014"/>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609599" y="1498604"/>
            <a:ext cx="2790182" cy="1278466"/>
          </a:xfrm>
        </p:spPr>
        <p:txBody>
          <a:bodyPr anchor="b">
            <a:normAutofit/>
          </a:bodyPr>
          <a:lstStyle>
            <a:lvl1pPr>
              <a:defRPr sz="2000"/>
            </a:lvl1pPr>
          </a:lstStyle>
          <a:p>
            <a:r>
              <a:rPr lang="ru-RU" smtClean="0"/>
              <a:t>Образец заголовка</a:t>
            </a:r>
            <a:endParaRPr lang="en-US" dirty="0"/>
          </a:p>
        </p:txBody>
      </p:sp>
      <p:sp>
        <p:nvSpPr>
          <p:cNvPr id="3" name="Content Placeholder 2"/>
          <p:cNvSpPr>
            <a:spLocks noGrp="1"/>
          </p:cNvSpPr>
          <p:nvPr>
            <p:ph idx="1"/>
          </p:nvPr>
        </p:nvSpPr>
        <p:spPr>
          <a:xfrm>
            <a:off x="3571275" y="514925"/>
            <a:ext cx="3386037" cy="5526437"/>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Text Placeholder 3"/>
          <p:cNvSpPr>
            <a:spLocks noGrp="1"/>
          </p:cNvSpPr>
          <p:nvPr>
            <p:ph type="body" sz="half" idx="2"/>
          </p:nvPr>
        </p:nvSpPr>
        <p:spPr>
          <a:xfrm>
            <a:off x="609599" y="2777069"/>
            <a:ext cx="2790182" cy="2584449"/>
          </a:xfrm>
        </p:spPr>
        <p:txBody>
          <a:bodyPr>
            <a:normAutofit/>
          </a:bodyPr>
          <a:lstStyle>
            <a:lvl1pPr marL="0" indent="0">
              <a:buNone/>
              <a:defRPr sz="14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ru-RU" smtClean="0"/>
              <a:t>Образец текста</a:t>
            </a:r>
          </a:p>
        </p:txBody>
      </p:sp>
      <p:sp>
        <p:nvSpPr>
          <p:cNvPr id="5" name="Date Placeholder 4"/>
          <p:cNvSpPr>
            <a:spLocks noGrp="1"/>
          </p:cNvSpPr>
          <p:nvPr>
            <p:ph type="dt" sz="half" idx="10"/>
          </p:nvPr>
        </p:nvSpPr>
        <p:spPr/>
        <p:txBody>
          <a:bodyPr/>
          <a:lstStyle/>
          <a:p>
            <a:pPr>
              <a:defRPr/>
            </a:pPr>
            <a:endParaRPr lang="ru-RU"/>
          </a:p>
        </p:txBody>
      </p:sp>
      <p:sp>
        <p:nvSpPr>
          <p:cNvPr id="6" name="Footer Placeholder 5"/>
          <p:cNvSpPr>
            <a:spLocks noGrp="1"/>
          </p:cNvSpPr>
          <p:nvPr>
            <p:ph type="ftr" sz="quarter" idx="11"/>
          </p:nvPr>
        </p:nvSpPr>
        <p:spPr/>
        <p:txBody>
          <a:bodyPr/>
          <a:lstStyle/>
          <a:p>
            <a:pPr>
              <a:defRPr/>
            </a:pPr>
            <a:endParaRPr lang="ru-RU"/>
          </a:p>
        </p:txBody>
      </p:sp>
      <p:sp>
        <p:nvSpPr>
          <p:cNvPr id="7" name="Slide Number Placeholder 6"/>
          <p:cNvSpPr>
            <a:spLocks noGrp="1"/>
          </p:cNvSpPr>
          <p:nvPr>
            <p:ph type="sldNum" sz="quarter" idx="12"/>
          </p:nvPr>
        </p:nvSpPr>
        <p:spPr/>
        <p:txBody>
          <a:bodyPr/>
          <a:lstStyle/>
          <a:p>
            <a:pPr>
              <a:defRPr/>
            </a:pPr>
            <a:fld id="{478529D1-F3A3-4930-B7FA-8B7314A9E19C}" type="slidenum">
              <a:rPr lang="ru-RU" smtClean="0"/>
              <a:pPr>
                <a:defRPr/>
              </a:pPr>
              <a:t>‹#›</a:t>
            </a:fld>
            <a:endParaRPr lang="ru-RU"/>
          </a:p>
        </p:txBody>
      </p:sp>
    </p:spTree>
    <p:extLst>
      <p:ext uri="{BB962C8B-B14F-4D97-AF65-F5344CB8AC3E}">
        <p14:creationId xmlns:p14="http://schemas.microsoft.com/office/powerpoint/2010/main" val="2679206375"/>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609599" y="4800600"/>
            <a:ext cx="6347714" cy="566738"/>
          </a:xfrm>
        </p:spPr>
        <p:txBody>
          <a:bodyPr anchor="b">
            <a:normAutofit/>
          </a:bodyPr>
          <a:lstStyle>
            <a:lvl1pPr algn="l">
              <a:defRPr sz="2400" b="0"/>
            </a:lvl1pPr>
          </a:lstStyle>
          <a:p>
            <a:r>
              <a:rPr lang="ru-RU" smtClean="0"/>
              <a:t>Образец заголовка</a:t>
            </a:r>
            <a:endParaRPr lang="en-US" dirty="0"/>
          </a:p>
        </p:txBody>
      </p:sp>
      <p:sp>
        <p:nvSpPr>
          <p:cNvPr id="3" name="Picture Placeholder 2"/>
          <p:cNvSpPr>
            <a:spLocks noGrp="1" noChangeAspect="1"/>
          </p:cNvSpPr>
          <p:nvPr>
            <p:ph type="pic" idx="1"/>
          </p:nvPr>
        </p:nvSpPr>
        <p:spPr>
          <a:xfrm>
            <a:off x="609599" y="609600"/>
            <a:ext cx="6347714"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smtClean="0"/>
              <a:t>Вставка рисунка</a:t>
            </a:r>
            <a:endParaRPr lang="en-US" dirty="0"/>
          </a:p>
        </p:txBody>
      </p:sp>
      <p:sp>
        <p:nvSpPr>
          <p:cNvPr id="4" name="Text Placeholder 3"/>
          <p:cNvSpPr>
            <a:spLocks noGrp="1"/>
          </p:cNvSpPr>
          <p:nvPr>
            <p:ph type="body" sz="half" idx="2"/>
          </p:nvPr>
        </p:nvSpPr>
        <p:spPr>
          <a:xfrm>
            <a:off x="609599" y="5367338"/>
            <a:ext cx="6347714"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pPr>
              <a:defRPr/>
            </a:pPr>
            <a:endParaRPr lang="ru-RU"/>
          </a:p>
        </p:txBody>
      </p:sp>
      <p:sp>
        <p:nvSpPr>
          <p:cNvPr id="6" name="Footer Placeholder 5"/>
          <p:cNvSpPr>
            <a:spLocks noGrp="1"/>
          </p:cNvSpPr>
          <p:nvPr>
            <p:ph type="ftr" sz="quarter" idx="11"/>
          </p:nvPr>
        </p:nvSpPr>
        <p:spPr/>
        <p:txBody>
          <a:bodyPr/>
          <a:lstStyle/>
          <a:p>
            <a:pPr>
              <a:defRPr/>
            </a:pPr>
            <a:endParaRPr lang="ru-RU"/>
          </a:p>
        </p:txBody>
      </p:sp>
      <p:sp>
        <p:nvSpPr>
          <p:cNvPr id="7" name="Slide Number Placeholder 6"/>
          <p:cNvSpPr>
            <a:spLocks noGrp="1"/>
          </p:cNvSpPr>
          <p:nvPr>
            <p:ph type="sldNum" sz="quarter" idx="12"/>
          </p:nvPr>
        </p:nvSpPr>
        <p:spPr/>
        <p:txBody>
          <a:bodyPr/>
          <a:lstStyle/>
          <a:p>
            <a:pPr>
              <a:defRPr/>
            </a:pPr>
            <a:fld id="{5D04E318-4586-431A-BBE8-279FC23AAE1E}" type="slidenum">
              <a:rPr lang="ru-RU" smtClean="0"/>
              <a:pPr>
                <a:defRPr/>
              </a:pPr>
              <a:t>‹#›</a:t>
            </a:fld>
            <a:endParaRPr lang="ru-RU"/>
          </a:p>
        </p:txBody>
      </p:sp>
    </p:spTree>
    <p:extLst>
      <p:ext uri="{BB962C8B-B14F-4D97-AF65-F5344CB8AC3E}">
        <p14:creationId xmlns:p14="http://schemas.microsoft.com/office/powerpoint/2010/main" val="277810476"/>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preserve="1">
  <p:cSld name="Заголовок и подпись">
    <p:spTree>
      <p:nvGrpSpPr>
        <p:cNvPr id="1" name=""/>
        <p:cNvGrpSpPr/>
        <p:nvPr/>
      </p:nvGrpSpPr>
      <p:grpSpPr>
        <a:xfrm>
          <a:off x="0" y="0"/>
          <a:ext cx="0" cy="0"/>
          <a:chOff x="0" y="0"/>
          <a:chExt cx="0" cy="0"/>
        </a:xfrm>
      </p:grpSpPr>
      <p:sp>
        <p:nvSpPr>
          <p:cNvPr id="2" name="Title 1"/>
          <p:cNvSpPr>
            <a:spLocks noGrp="1"/>
          </p:cNvSpPr>
          <p:nvPr>
            <p:ph type="title"/>
          </p:nvPr>
        </p:nvSpPr>
        <p:spPr>
          <a:xfrm>
            <a:off x="609600" y="609600"/>
            <a:ext cx="6347714" cy="3403600"/>
          </a:xfrm>
        </p:spPr>
        <p:txBody>
          <a:bodyPr anchor="ctr">
            <a:normAutofit/>
          </a:bodyPr>
          <a:lstStyle>
            <a:lvl1pPr algn="l">
              <a:defRPr sz="44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609600" y="4470400"/>
            <a:ext cx="6347714"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pPr>
              <a:defRPr/>
            </a:pPr>
            <a:endParaRPr lang="ru-RU"/>
          </a:p>
        </p:txBody>
      </p:sp>
      <p:sp>
        <p:nvSpPr>
          <p:cNvPr id="5" name="Footer Placeholder 4"/>
          <p:cNvSpPr>
            <a:spLocks noGrp="1"/>
          </p:cNvSpPr>
          <p:nvPr>
            <p:ph type="ftr" sz="quarter" idx="11"/>
          </p:nvPr>
        </p:nvSpPr>
        <p:spPr/>
        <p:txBody>
          <a:bodyPr/>
          <a:lstStyle/>
          <a:p>
            <a:pPr>
              <a:defRPr/>
            </a:pPr>
            <a:endParaRPr lang="ru-RU"/>
          </a:p>
        </p:txBody>
      </p:sp>
      <p:sp>
        <p:nvSpPr>
          <p:cNvPr id="6" name="Slide Number Placeholder 5"/>
          <p:cNvSpPr>
            <a:spLocks noGrp="1"/>
          </p:cNvSpPr>
          <p:nvPr>
            <p:ph type="sldNum" sz="quarter" idx="12"/>
          </p:nvPr>
        </p:nvSpPr>
        <p:spPr/>
        <p:txBody>
          <a:bodyPr/>
          <a:lstStyle/>
          <a:p>
            <a:pPr>
              <a:defRPr/>
            </a:pPr>
            <a:fld id="{7F480C78-A690-4F33-BB67-905DEF5FEB97}" type="slidenum">
              <a:rPr lang="ru-RU" smtClean="0"/>
              <a:pPr>
                <a:defRPr/>
              </a:pPr>
              <a:t>‹#›</a:t>
            </a:fld>
            <a:endParaRPr lang="ru-RU"/>
          </a:p>
        </p:txBody>
      </p:sp>
    </p:spTree>
    <p:extLst>
      <p:ext uri="{BB962C8B-B14F-4D97-AF65-F5344CB8AC3E}">
        <p14:creationId xmlns:p14="http://schemas.microsoft.com/office/powerpoint/2010/main" val="4268688511"/>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preserve="1">
  <p:cSld name="Цитата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774885" y="609600"/>
            <a:ext cx="6072182" cy="3022600"/>
          </a:xfrm>
        </p:spPr>
        <p:txBody>
          <a:bodyPr anchor="ctr">
            <a:normAutofit/>
          </a:bodyPr>
          <a:lstStyle>
            <a:lvl1pPr algn="l">
              <a:defRPr sz="4400" b="0" cap="none"/>
            </a:lvl1pPr>
          </a:lstStyle>
          <a:p>
            <a:r>
              <a:rPr lang="ru-RU" smtClean="0"/>
              <a:t>Образец заголовка</a:t>
            </a:r>
            <a:endParaRPr lang="en-US" dirty="0"/>
          </a:p>
        </p:txBody>
      </p:sp>
      <p:sp>
        <p:nvSpPr>
          <p:cNvPr id="23" name="Text Placeholder 9"/>
          <p:cNvSpPr>
            <a:spLocks noGrp="1"/>
          </p:cNvSpPr>
          <p:nvPr>
            <p:ph type="body" sz="quarter" idx="13"/>
          </p:nvPr>
        </p:nvSpPr>
        <p:spPr>
          <a:xfrm>
            <a:off x="1101074" y="3632200"/>
            <a:ext cx="541980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3" name="Text Placeholder 2"/>
          <p:cNvSpPr>
            <a:spLocks noGrp="1"/>
          </p:cNvSpPr>
          <p:nvPr>
            <p:ph type="body" idx="1"/>
          </p:nvPr>
        </p:nvSpPr>
        <p:spPr>
          <a:xfrm>
            <a:off x="609598" y="4470400"/>
            <a:ext cx="6347715"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pPr>
              <a:defRPr/>
            </a:pPr>
            <a:endParaRPr lang="ru-RU"/>
          </a:p>
        </p:txBody>
      </p:sp>
      <p:sp>
        <p:nvSpPr>
          <p:cNvPr id="5" name="Footer Placeholder 4"/>
          <p:cNvSpPr>
            <a:spLocks noGrp="1"/>
          </p:cNvSpPr>
          <p:nvPr>
            <p:ph type="ftr" sz="quarter" idx="11"/>
          </p:nvPr>
        </p:nvSpPr>
        <p:spPr/>
        <p:txBody>
          <a:bodyPr/>
          <a:lstStyle/>
          <a:p>
            <a:pPr>
              <a:defRPr/>
            </a:pPr>
            <a:endParaRPr lang="ru-RU"/>
          </a:p>
        </p:txBody>
      </p:sp>
      <p:sp>
        <p:nvSpPr>
          <p:cNvPr id="6" name="Slide Number Placeholder 5"/>
          <p:cNvSpPr>
            <a:spLocks noGrp="1"/>
          </p:cNvSpPr>
          <p:nvPr>
            <p:ph type="sldNum" sz="quarter" idx="12"/>
          </p:nvPr>
        </p:nvSpPr>
        <p:spPr/>
        <p:txBody>
          <a:bodyPr/>
          <a:lstStyle/>
          <a:p>
            <a:pPr>
              <a:defRPr/>
            </a:pPr>
            <a:fld id="{7F480C78-A690-4F33-BB67-905DEF5FEB97}" type="slidenum">
              <a:rPr lang="ru-RU" smtClean="0"/>
              <a:pPr>
                <a:defRPr/>
              </a:pPr>
              <a:t>‹#›</a:t>
            </a:fld>
            <a:endParaRPr lang="ru-RU"/>
          </a:p>
        </p:txBody>
      </p:sp>
      <p:sp>
        <p:nvSpPr>
          <p:cNvPr id="24" name="TextBox 23"/>
          <p:cNvSpPr txBox="1"/>
          <p:nvPr/>
        </p:nvSpPr>
        <p:spPr>
          <a:xfrm>
            <a:off x="482711" y="790378"/>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6747699" y="2886556"/>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12613175"/>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preserve="1">
  <p:cSld name="Карточка имени">
    <p:spTree>
      <p:nvGrpSpPr>
        <p:cNvPr id="1" name=""/>
        <p:cNvGrpSpPr/>
        <p:nvPr/>
      </p:nvGrpSpPr>
      <p:grpSpPr>
        <a:xfrm>
          <a:off x="0" y="0"/>
          <a:ext cx="0" cy="0"/>
          <a:chOff x="0" y="0"/>
          <a:chExt cx="0" cy="0"/>
        </a:xfrm>
      </p:grpSpPr>
      <p:sp>
        <p:nvSpPr>
          <p:cNvPr id="2" name="Title 1"/>
          <p:cNvSpPr>
            <a:spLocks noGrp="1"/>
          </p:cNvSpPr>
          <p:nvPr>
            <p:ph type="title"/>
          </p:nvPr>
        </p:nvSpPr>
        <p:spPr>
          <a:xfrm>
            <a:off x="609598" y="1931988"/>
            <a:ext cx="6347715" cy="2595460"/>
          </a:xfrm>
        </p:spPr>
        <p:txBody>
          <a:bodyPr anchor="b">
            <a:normAutofit/>
          </a:bodyPr>
          <a:lstStyle>
            <a:lvl1pPr algn="l">
              <a:defRPr sz="44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609598" y="4527448"/>
            <a:ext cx="6347715"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pPr>
              <a:defRPr/>
            </a:pPr>
            <a:endParaRPr lang="ru-RU"/>
          </a:p>
        </p:txBody>
      </p:sp>
      <p:sp>
        <p:nvSpPr>
          <p:cNvPr id="5" name="Footer Placeholder 4"/>
          <p:cNvSpPr>
            <a:spLocks noGrp="1"/>
          </p:cNvSpPr>
          <p:nvPr>
            <p:ph type="ftr" sz="quarter" idx="11"/>
          </p:nvPr>
        </p:nvSpPr>
        <p:spPr/>
        <p:txBody>
          <a:bodyPr/>
          <a:lstStyle/>
          <a:p>
            <a:pPr>
              <a:defRPr/>
            </a:pPr>
            <a:endParaRPr lang="ru-RU"/>
          </a:p>
        </p:txBody>
      </p:sp>
      <p:sp>
        <p:nvSpPr>
          <p:cNvPr id="6" name="Slide Number Placeholder 5"/>
          <p:cNvSpPr>
            <a:spLocks noGrp="1"/>
          </p:cNvSpPr>
          <p:nvPr>
            <p:ph type="sldNum" sz="quarter" idx="12"/>
          </p:nvPr>
        </p:nvSpPr>
        <p:spPr/>
        <p:txBody>
          <a:bodyPr/>
          <a:lstStyle/>
          <a:p>
            <a:pPr>
              <a:defRPr/>
            </a:pPr>
            <a:fld id="{7F480C78-A690-4F33-BB67-905DEF5FEB97}" type="slidenum">
              <a:rPr lang="ru-RU" smtClean="0"/>
              <a:pPr>
                <a:defRPr/>
              </a:pPr>
              <a:t>‹#›</a:t>
            </a:fld>
            <a:endParaRPr lang="ru-RU"/>
          </a:p>
        </p:txBody>
      </p:sp>
    </p:spTree>
    <p:extLst>
      <p:ext uri="{BB962C8B-B14F-4D97-AF65-F5344CB8AC3E}">
        <p14:creationId xmlns:p14="http://schemas.microsoft.com/office/powerpoint/2010/main" val="2812582779"/>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preserve="1">
  <p:cSld name="Цитата карточки имени">
    <p:spTree>
      <p:nvGrpSpPr>
        <p:cNvPr id="1" name=""/>
        <p:cNvGrpSpPr/>
        <p:nvPr/>
      </p:nvGrpSpPr>
      <p:grpSpPr>
        <a:xfrm>
          <a:off x="0" y="0"/>
          <a:ext cx="0" cy="0"/>
          <a:chOff x="0" y="0"/>
          <a:chExt cx="0" cy="0"/>
        </a:xfrm>
      </p:grpSpPr>
      <p:sp>
        <p:nvSpPr>
          <p:cNvPr id="2" name="Title 1"/>
          <p:cNvSpPr>
            <a:spLocks noGrp="1"/>
          </p:cNvSpPr>
          <p:nvPr>
            <p:ph type="title"/>
          </p:nvPr>
        </p:nvSpPr>
        <p:spPr>
          <a:xfrm>
            <a:off x="774885" y="609600"/>
            <a:ext cx="6072182" cy="3022600"/>
          </a:xfrm>
        </p:spPr>
        <p:txBody>
          <a:bodyPr anchor="ctr">
            <a:normAutofit/>
          </a:bodyPr>
          <a:lstStyle>
            <a:lvl1pPr algn="l">
              <a:defRPr sz="4400" b="0" cap="none"/>
            </a:lvl1pPr>
          </a:lstStyle>
          <a:p>
            <a:r>
              <a:rPr lang="ru-RU" smtClean="0"/>
              <a:t>Образец заголовка</a:t>
            </a:r>
            <a:endParaRPr lang="en-US" dirty="0"/>
          </a:p>
        </p:txBody>
      </p:sp>
      <p:sp>
        <p:nvSpPr>
          <p:cNvPr id="23" name="Text Placeholder 9"/>
          <p:cNvSpPr>
            <a:spLocks noGrp="1"/>
          </p:cNvSpPr>
          <p:nvPr>
            <p:ph type="body" sz="quarter" idx="13"/>
          </p:nvPr>
        </p:nvSpPr>
        <p:spPr>
          <a:xfrm>
            <a:off x="609597" y="4013200"/>
            <a:ext cx="6347716"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3" name="Text Placeholder 2"/>
          <p:cNvSpPr>
            <a:spLocks noGrp="1"/>
          </p:cNvSpPr>
          <p:nvPr>
            <p:ph type="body" idx="1"/>
          </p:nvPr>
        </p:nvSpPr>
        <p:spPr>
          <a:xfrm>
            <a:off x="609598" y="4527448"/>
            <a:ext cx="6347715"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pPr>
              <a:defRPr/>
            </a:pPr>
            <a:endParaRPr lang="ru-RU"/>
          </a:p>
        </p:txBody>
      </p:sp>
      <p:sp>
        <p:nvSpPr>
          <p:cNvPr id="5" name="Footer Placeholder 4"/>
          <p:cNvSpPr>
            <a:spLocks noGrp="1"/>
          </p:cNvSpPr>
          <p:nvPr>
            <p:ph type="ftr" sz="quarter" idx="11"/>
          </p:nvPr>
        </p:nvSpPr>
        <p:spPr/>
        <p:txBody>
          <a:bodyPr/>
          <a:lstStyle/>
          <a:p>
            <a:pPr>
              <a:defRPr/>
            </a:pPr>
            <a:endParaRPr lang="ru-RU"/>
          </a:p>
        </p:txBody>
      </p:sp>
      <p:sp>
        <p:nvSpPr>
          <p:cNvPr id="6" name="Slide Number Placeholder 5"/>
          <p:cNvSpPr>
            <a:spLocks noGrp="1"/>
          </p:cNvSpPr>
          <p:nvPr>
            <p:ph type="sldNum" sz="quarter" idx="12"/>
          </p:nvPr>
        </p:nvSpPr>
        <p:spPr/>
        <p:txBody>
          <a:bodyPr/>
          <a:lstStyle/>
          <a:p>
            <a:pPr>
              <a:defRPr/>
            </a:pPr>
            <a:fld id="{7F480C78-A690-4F33-BB67-905DEF5FEB97}" type="slidenum">
              <a:rPr lang="ru-RU" smtClean="0"/>
              <a:pPr>
                <a:defRPr/>
              </a:pPr>
              <a:t>‹#›</a:t>
            </a:fld>
            <a:endParaRPr lang="ru-RU"/>
          </a:p>
        </p:txBody>
      </p:sp>
      <p:sp>
        <p:nvSpPr>
          <p:cNvPr id="24" name="TextBox 23"/>
          <p:cNvSpPr txBox="1"/>
          <p:nvPr/>
        </p:nvSpPr>
        <p:spPr>
          <a:xfrm>
            <a:off x="482711" y="790378"/>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6747699" y="2886556"/>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1540512352"/>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preserve="1">
  <p:cSld name="Истина или ложь">
    <p:spTree>
      <p:nvGrpSpPr>
        <p:cNvPr id="1" name=""/>
        <p:cNvGrpSpPr/>
        <p:nvPr/>
      </p:nvGrpSpPr>
      <p:grpSpPr>
        <a:xfrm>
          <a:off x="0" y="0"/>
          <a:ext cx="0" cy="0"/>
          <a:chOff x="0" y="0"/>
          <a:chExt cx="0" cy="0"/>
        </a:xfrm>
      </p:grpSpPr>
      <p:sp>
        <p:nvSpPr>
          <p:cNvPr id="2" name="Title 1"/>
          <p:cNvSpPr>
            <a:spLocks noGrp="1"/>
          </p:cNvSpPr>
          <p:nvPr>
            <p:ph type="title"/>
          </p:nvPr>
        </p:nvSpPr>
        <p:spPr>
          <a:xfrm>
            <a:off x="615848" y="609600"/>
            <a:ext cx="6341465" cy="3022600"/>
          </a:xfrm>
        </p:spPr>
        <p:txBody>
          <a:bodyPr anchor="ctr">
            <a:normAutofit/>
          </a:bodyPr>
          <a:lstStyle>
            <a:lvl1pPr algn="l">
              <a:defRPr sz="4400" b="0" cap="none"/>
            </a:lvl1pPr>
          </a:lstStyle>
          <a:p>
            <a:r>
              <a:rPr lang="ru-RU" smtClean="0"/>
              <a:t>Образец заголовка</a:t>
            </a:r>
            <a:endParaRPr lang="en-US" dirty="0"/>
          </a:p>
        </p:txBody>
      </p:sp>
      <p:sp>
        <p:nvSpPr>
          <p:cNvPr id="23" name="Text Placeholder 9"/>
          <p:cNvSpPr>
            <a:spLocks noGrp="1"/>
          </p:cNvSpPr>
          <p:nvPr>
            <p:ph type="body" sz="quarter" idx="13"/>
          </p:nvPr>
        </p:nvSpPr>
        <p:spPr>
          <a:xfrm>
            <a:off x="609597" y="4013200"/>
            <a:ext cx="6347716"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3" name="Text Placeholder 2"/>
          <p:cNvSpPr>
            <a:spLocks noGrp="1"/>
          </p:cNvSpPr>
          <p:nvPr>
            <p:ph type="body" idx="1"/>
          </p:nvPr>
        </p:nvSpPr>
        <p:spPr>
          <a:xfrm>
            <a:off x="609598" y="4527448"/>
            <a:ext cx="6347715"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pPr>
              <a:defRPr/>
            </a:pPr>
            <a:endParaRPr lang="ru-RU"/>
          </a:p>
        </p:txBody>
      </p:sp>
      <p:sp>
        <p:nvSpPr>
          <p:cNvPr id="5" name="Footer Placeholder 4"/>
          <p:cNvSpPr>
            <a:spLocks noGrp="1"/>
          </p:cNvSpPr>
          <p:nvPr>
            <p:ph type="ftr" sz="quarter" idx="11"/>
          </p:nvPr>
        </p:nvSpPr>
        <p:spPr/>
        <p:txBody>
          <a:bodyPr/>
          <a:lstStyle/>
          <a:p>
            <a:pPr>
              <a:defRPr/>
            </a:pPr>
            <a:endParaRPr lang="ru-RU"/>
          </a:p>
        </p:txBody>
      </p:sp>
      <p:sp>
        <p:nvSpPr>
          <p:cNvPr id="6" name="Slide Number Placeholder 5"/>
          <p:cNvSpPr>
            <a:spLocks noGrp="1"/>
          </p:cNvSpPr>
          <p:nvPr>
            <p:ph type="sldNum" sz="quarter" idx="12"/>
          </p:nvPr>
        </p:nvSpPr>
        <p:spPr/>
        <p:txBody>
          <a:bodyPr/>
          <a:lstStyle/>
          <a:p>
            <a:pPr>
              <a:defRPr/>
            </a:pPr>
            <a:fld id="{7F480C78-A690-4F33-BB67-905DEF5FEB97}" type="slidenum">
              <a:rPr lang="ru-RU" smtClean="0"/>
              <a:pPr>
                <a:defRPr/>
              </a:pPr>
              <a:t>‹#›</a:t>
            </a:fld>
            <a:endParaRPr lang="ru-RU"/>
          </a:p>
        </p:txBody>
      </p:sp>
    </p:spTree>
    <p:extLst>
      <p:ext uri="{BB962C8B-B14F-4D97-AF65-F5344CB8AC3E}">
        <p14:creationId xmlns:p14="http://schemas.microsoft.com/office/powerpoint/2010/main" val="3565132730"/>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Vertical Text Placeholder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pPr>
              <a:defRPr/>
            </a:pPr>
            <a:endParaRPr lang="ru-RU"/>
          </a:p>
        </p:txBody>
      </p:sp>
      <p:sp>
        <p:nvSpPr>
          <p:cNvPr id="5" name="Footer Placeholder 4"/>
          <p:cNvSpPr>
            <a:spLocks noGrp="1"/>
          </p:cNvSpPr>
          <p:nvPr>
            <p:ph type="ftr" sz="quarter" idx="11"/>
          </p:nvPr>
        </p:nvSpPr>
        <p:spPr/>
        <p:txBody>
          <a:bodyPr/>
          <a:lstStyle/>
          <a:p>
            <a:pPr>
              <a:defRPr/>
            </a:pPr>
            <a:endParaRPr lang="ru-RU"/>
          </a:p>
        </p:txBody>
      </p:sp>
      <p:sp>
        <p:nvSpPr>
          <p:cNvPr id="6" name="Slide Number Placeholder 5"/>
          <p:cNvSpPr>
            <a:spLocks noGrp="1"/>
          </p:cNvSpPr>
          <p:nvPr>
            <p:ph type="sldNum" sz="quarter" idx="12"/>
          </p:nvPr>
        </p:nvSpPr>
        <p:spPr/>
        <p:txBody>
          <a:bodyPr/>
          <a:lstStyle/>
          <a:p>
            <a:pPr>
              <a:defRPr/>
            </a:pPr>
            <a:fld id="{A70214E0-681B-45E5-9724-BDE1F17FFE32}" type="slidenum">
              <a:rPr lang="ru-RU" smtClean="0"/>
              <a:pPr>
                <a:defRPr/>
              </a:pPr>
              <a:t>‹#›</a:t>
            </a:fld>
            <a:endParaRPr lang="ru-RU"/>
          </a:p>
        </p:txBody>
      </p:sp>
    </p:spTree>
    <p:extLst>
      <p:ext uri="{BB962C8B-B14F-4D97-AF65-F5344CB8AC3E}">
        <p14:creationId xmlns:p14="http://schemas.microsoft.com/office/powerpoint/2010/main" val="1217439210"/>
      </p:ext>
    </p:extLst>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5977312" y="609600"/>
            <a:ext cx="978812" cy="5251451"/>
          </a:xfrm>
        </p:spPr>
        <p:txBody>
          <a:bodyPr vert="eaVert" anchor="ctr"/>
          <a:lstStyle/>
          <a:p>
            <a:r>
              <a:rPr lang="ru-RU" smtClean="0"/>
              <a:t>Образец заголовка</a:t>
            </a:r>
            <a:endParaRPr lang="en-US" dirty="0"/>
          </a:p>
        </p:txBody>
      </p:sp>
      <p:sp>
        <p:nvSpPr>
          <p:cNvPr id="3" name="Vertical Text Placeholder 2"/>
          <p:cNvSpPr>
            <a:spLocks noGrp="1"/>
          </p:cNvSpPr>
          <p:nvPr>
            <p:ph type="body" orient="vert" idx="1"/>
          </p:nvPr>
        </p:nvSpPr>
        <p:spPr>
          <a:xfrm>
            <a:off x="609599" y="609600"/>
            <a:ext cx="5195026" cy="5251451"/>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pPr>
              <a:defRPr/>
            </a:pPr>
            <a:endParaRPr lang="ru-RU"/>
          </a:p>
        </p:txBody>
      </p:sp>
      <p:sp>
        <p:nvSpPr>
          <p:cNvPr id="5" name="Footer Placeholder 4"/>
          <p:cNvSpPr>
            <a:spLocks noGrp="1"/>
          </p:cNvSpPr>
          <p:nvPr>
            <p:ph type="ftr" sz="quarter" idx="11"/>
          </p:nvPr>
        </p:nvSpPr>
        <p:spPr/>
        <p:txBody>
          <a:bodyPr/>
          <a:lstStyle/>
          <a:p>
            <a:pPr>
              <a:defRPr/>
            </a:pPr>
            <a:endParaRPr lang="ru-RU"/>
          </a:p>
        </p:txBody>
      </p:sp>
      <p:sp>
        <p:nvSpPr>
          <p:cNvPr id="6" name="Slide Number Placeholder 5"/>
          <p:cNvSpPr>
            <a:spLocks noGrp="1"/>
          </p:cNvSpPr>
          <p:nvPr>
            <p:ph type="sldNum" sz="quarter" idx="12"/>
          </p:nvPr>
        </p:nvSpPr>
        <p:spPr/>
        <p:txBody>
          <a:bodyPr/>
          <a:lstStyle/>
          <a:p>
            <a:pPr>
              <a:defRPr/>
            </a:pPr>
            <a:fld id="{DBB9F6E1-E5D0-4844-B084-B0840F4EA222}" type="slidenum">
              <a:rPr lang="ru-RU" smtClean="0"/>
              <a:pPr>
                <a:defRPr/>
              </a:pPr>
              <a:t>‹#›</a:t>
            </a:fld>
            <a:endParaRPr lang="ru-RU"/>
          </a:p>
        </p:txBody>
      </p:sp>
    </p:spTree>
    <p:extLst>
      <p:ext uri="{BB962C8B-B14F-4D97-AF65-F5344CB8AC3E}">
        <p14:creationId xmlns:p14="http://schemas.microsoft.com/office/powerpoint/2010/main" val="3942055390"/>
      </p:ext>
    </p:extLst>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grpSp>
        <p:nvGrpSpPr>
          <p:cNvPr id="4" name="Group 6"/>
          <p:cNvGrpSpPr>
            <a:grpSpLocks/>
          </p:cNvGrpSpPr>
          <p:nvPr/>
        </p:nvGrpSpPr>
        <p:grpSpPr bwMode="auto">
          <a:xfrm>
            <a:off x="-7938" y="-7938"/>
            <a:ext cx="9169401" cy="6873876"/>
            <a:chOff x="-8466" y="-8468"/>
            <a:chExt cx="9169804" cy="6874935"/>
          </a:xfrm>
        </p:grpSpPr>
        <p:cxnSp>
          <p:nvCxnSpPr>
            <p:cNvPr id="5" name="Straight Connector 16"/>
            <p:cNvCxnSpPr/>
            <p:nvPr/>
          </p:nvCxnSpPr>
          <p:spPr>
            <a:xfrm flipV="1">
              <a:off x="5130498" y="4175239"/>
              <a:ext cx="4022902" cy="2683288"/>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cxnSp>
          <p:nvCxnSpPr>
            <p:cNvPr id="6" name="Straight Connector 17"/>
            <p:cNvCxnSpPr/>
            <p:nvPr/>
          </p:nvCxnSpPr>
          <p:spPr>
            <a:xfrm>
              <a:off x="7041932" y="-529"/>
              <a:ext cx="1219254" cy="6859057"/>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sp>
          <p:nvSpPr>
            <p:cNvPr id="7" name="Freeform 18"/>
            <p:cNvSpPr/>
            <p:nvPr/>
          </p:nvSpPr>
          <p:spPr>
            <a:xfrm>
              <a:off x="6891113" y="-529"/>
              <a:ext cx="2270225" cy="6866996"/>
            </a:xfrm>
            <a:custGeom>
              <a:avLst/>
              <a:gdLst/>
              <a:ahLst/>
              <a:cxnLst/>
              <a:rect l="l" t="t" r="r" b="b"/>
              <a:pathLst>
                <a:path w="2269442" h="6866466">
                  <a:moveTo>
                    <a:pt x="2023534" y="0"/>
                  </a:moveTo>
                  <a:lnTo>
                    <a:pt x="0" y="6858000"/>
                  </a:lnTo>
                  <a:lnTo>
                    <a:pt x="2269067" y="6866466"/>
                  </a:lnTo>
                  <a:cubicBezTo>
                    <a:pt x="2271889" y="4580466"/>
                    <a:pt x="2257778" y="2294466"/>
                    <a:pt x="2260600" y="8466"/>
                  </a:cubicBezTo>
                  <a:lnTo>
                    <a:pt x="2023534"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8" name="Freeform 19"/>
            <p:cNvSpPr/>
            <p:nvPr/>
          </p:nvSpPr>
          <p:spPr>
            <a:xfrm>
              <a:off x="7205452" y="-8468"/>
              <a:ext cx="1947948" cy="6866996"/>
            </a:xfrm>
            <a:custGeom>
              <a:avLst/>
              <a:gdLst/>
              <a:ahLst/>
              <a:cxnLst/>
              <a:rect l="l" t="t" r="r" b="b"/>
              <a:pathLst>
                <a:path w="1948147" h="6866467">
                  <a:moveTo>
                    <a:pt x="0" y="0"/>
                  </a:moveTo>
                  <a:lnTo>
                    <a:pt x="1202267" y="6866467"/>
                  </a:lnTo>
                  <a:lnTo>
                    <a:pt x="1947333" y="6866467"/>
                  </a:lnTo>
                  <a:cubicBezTo>
                    <a:pt x="1944511" y="4577645"/>
                    <a:pt x="1950155" y="2288822"/>
                    <a:pt x="1947333" y="0"/>
                  </a:cubicBez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9" name="Freeform 20"/>
            <p:cNvSpPr/>
            <p:nvPr/>
          </p:nvSpPr>
          <p:spPr>
            <a:xfrm>
              <a:off x="6638689" y="3919613"/>
              <a:ext cx="2513123" cy="2938915"/>
            </a:xfrm>
            <a:custGeom>
              <a:avLst/>
              <a:gdLst/>
              <a:ahLst/>
              <a:cxnLst/>
              <a:rect l="l" t="t" r="r" b="b"/>
              <a:pathLst>
                <a:path w="3259667" h="3810000">
                  <a:moveTo>
                    <a:pt x="0" y="3810000"/>
                  </a:moveTo>
                  <a:lnTo>
                    <a:pt x="3251200" y="0"/>
                  </a:lnTo>
                  <a:cubicBezTo>
                    <a:pt x="3254022" y="1270000"/>
                    <a:pt x="3256845" y="2540000"/>
                    <a:pt x="3259667" y="3810000"/>
                  </a:cubicBezTo>
                  <a:lnTo>
                    <a:pt x="0" y="3810000"/>
                  </a:lnTo>
                  <a:close/>
                </a:path>
              </a:pathLst>
            </a:cu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10" name="Freeform 21"/>
            <p:cNvSpPr/>
            <p:nvPr/>
          </p:nvSpPr>
          <p:spPr>
            <a:xfrm>
              <a:off x="7010180" y="-8468"/>
              <a:ext cx="2143219" cy="6866996"/>
            </a:xfrm>
            <a:custGeom>
              <a:avLst/>
              <a:gdLst/>
              <a:ahLst/>
              <a:cxnLst/>
              <a:rect l="l" t="t" r="r" b="b"/>
              <a:pathLst>
                <a:path w="2853267" h="6866467">
                  <a:moveTo>
                    <a:pt x="0" y="0"/>
                  </a:moveTo>
                  <a:lnTo>
                    <a:pt x="2472267" y="6866467"/>
                  </a:lnTo>
                  <a:lnTo>
                    <a:pt x="2853267" y="6858000"/>
                  </a:lnTo>
                  <a:lnTo>
                    <a:pt x="2853267" y="0"/>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1" name="Freeform 22"/>
            <p:cNvSpPr/>
            <p:nvPr/>
          </p:nvSpPr>
          <p:spPr>
            <a:xfrm>
              <a:off x="8296112" y="-8468"/>
              <a:ext cx="857288" cy="6866996"/>
            </a:xfrm>
            <a:custGeom>
              <a:avLst/>
              <a:gdLst/>
              <a:ahLst/>
              <a:cxnLst/>
              <a:rect l="l" t="t" r="r" b="b"/>
              <a:pathLst>
                <a:path w="1286933" h="6866467">
                  <a:moveTo>
                    <a:pt x="1016000" y="0"/>
                  </a:moveTo>
                  <a:lnTo>
                    <a:pt x="0" y="6866467"/>
                  </a:lnTo>
                  <a:lnTo>
                    <a:pt x="1286933" y="6866467"/>
                  </a:lnTo>
                  <a:cubicBezTo>
                    <a:pt x="1284111" y="4577645"/>
                    <a:pt x="1281288" y="2288822"/>
                    <a:pt x="1278466" y="0"/>
                  </a:cubicBezTo>
                  <a:lnTo>
                    <a:pt x="1016000"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2" name="Freeform 23"/>
            <p:cNvSpPr/>
            <p:nvPr/>
          </p:nvSpPr>
          <p:spPr>
            <a:xfrm>
              <a:off x="8077027" y="-8468"/>
              <a:ext cx="1066847" cy="6866996"/>
            </a:xfrm>
            <a:custGeom>
              <a:avLst/>
              <a:gdLst/>
              <a:ahLst/>
              <a:cxnLst/>
              <a:rect l="l" t="t" r="r" b="b"/>
              <a:pathLst>
                <a:path w="1270244" h="6866467">
                  <a:moveTo>
                    <a:pt x="0" y="0"/>
                  </a:moveTo>
                  <a:lnTo>
                    <a:pt x="1117600" y="6866467"/>
                  </a:lnTo>
                  <a:lnTo>
                    <a:pt x="1270000" y="6866467"/>
                  </a:lnTo>
                  <a:cubicBezTo>
                    <a:pt x="1272822" y="4574822"/>
                    <a:pt x="1250245" y="2291645"/>
                    <a:pt x="1253067" y="0"/>
                  </a:cubicBez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13" name="Freeform 24"/>
            <p:cNvSpPr/>
            <p:nvPr/>
          </p:nvSpPr>
          <p:spPr>
            <a:xfrm>
              <a:off x="8059565" y="4894488"/>
              <a:ext cx="1095423" cy="1964040"/>
            </a:xfrm>
            <a:custGeom>
              <a:avLst/>
              <a:gdLst/>
              <a:ahLst/>
              <a:cxnLst/>
              <a:rect l="l" t="t" r="r" b="b"/>
              <a:pathLst>
                <a:path w="1820333" h="3268133">
                  <a:moveTo>
                    <a:pt x="0" y="3268133"/>
                  </a:moveTo>
                  <a:lnTo>
                    <a:pt x="1811866" y="0"/>
                  </a:lnTo>
                  <a:cubicBezTo>
                    <a:pt x="1814688" y="1086555"/>
                    <a:pt x="1817511" y="2173111"/>
                    <a:pt x="1820333" y="3259666"/>
                  </a:cubicBezTo>
                  <a:lnTo>
                    <a:pt x="0" y="3268133"/>
                  </a:lnTo>
                  <a:close/>
                </a:path>
              </a:pathLst>
            </a:cu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4" name="Freeform 27"/>
            <p:cNvSpPr/>
            <p:nvPr/>
          </p:nvSpPr>
          <p:spPr>
            <a:xfrm>
              <a:off x="-8466" y="-8468"/>
              <a:ext cx="863639" cy="5698416"/>
            </a:xfrm>
            <a:custGeom>
              <a:avLst/>
              <a:gdLst/>
              <a:ahLst/>
              <a:cxnLst/>
              <a:rect l="l" t="t" r="r" b="b"/>
              <a:pathLst>
                <a:path w="863600" h="5698067">
                  <a:moveTo>
                    <a:pt x="0" y="8467"/>
                  </a:moveTo>
                  <a:lnTo>
                    <a:pt x="863600" y="0"/>
                  </a:lnTo>
                  <a:lnTo>
                    <a:pt x="863600" y="16934"/>
                  </a:lnTo>
                  <a:lnTo>
                    <a:pt x="0" y="5698067"/>
                  </a:lnTo>
                  <a:lnTo>
                    <a:pt x="0" y="8467"/>
                  </a:lnTo>
                  <a:close/>
                </a:path>
              </a:pathLst>
            </a:cu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130595" y="2404534"/>
            <a:ext cx="5826719" cy="1646302"/>
          </a:xfrm>
        </p:spPr>
        <p:txBody>
          <a:bodyPr anchor="b">
            <a:noAutofit/>
          </a:bodyPr>
          <a:lstStyle>
            <a:lvl1pPr algn="r">
              <a:defRPr sz="5400">
                <a:solidFill>
                  <a:schemeClr val="accent1"/>
                </a:solidFill>
              </a:defRPr>
            </a:lvl1pPr>
          </a:lstStyle>
          <a:p>
            <a:r>
              <a:rPr lang="ru-RU" smtClean="0"/>
              <a:t>Образец заголовка</a:t>
            </a:r>
            <a:endParaRPr lang="en-US" dirty="0"/>
          </a:p>
        </p:txBody>
      </p:sp>
      <p:sp>
        <p:nvSpPr>
          <p:cNvPr id="3" name="Subtitle 2"/>
          <p:cNvSpPr>
            <a:spLocks noGrp="1"/>
          </p:cNvSpPr>
          <p:nvPr>
            <p:ph type="subTitle" idx="1"/>
          </p:nvPr>
        </p:nvSpPr>
        <p:spPr>
          <a:xfrm>
            <a:off x="1130595" y="4050834"/>
            <a:ext cx="5826719" cy="1096899"/>
          </a:xfrm>
        </p:spPr>
        <p:txBody>
          <a:bodyPr/>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en-US" dirty="0"/>
          </a:p>
        </p:txBody>
      </p:sp>
      <p:sp>
        <p:nvSpPr>
          <p:cNvPr id="15" name="Date Placeholder 3"/>
          <p:cNvSpPr>
            <a:spLocks noGrp="1"/>
          </p:cNvSpPr>
          <p:nvPr>
            <p:ph type="dt" sz="half" idx="10"/>
          </p:nvPr>
        </p:nvSpPr>
        <p:spPr/>
        <p:txBody>
          <a:bodyPr/>
          <a:lstStyle>
            <a:lvl1pPr>
              <a:defRPr/>
            </a:lvl1pPr>
          </a:lstStyle>
          <a:p>
            <a:pPr>
              <a:defRPr/>
            </a:pPr>
            <a:endParaRPr lang="ru-RU" altLang="ru-RU">
              <a:solidFill>
                <a:prstClr val="black">
                  <a:tint val="75000"/>
                </a:prstClr>
              </a:solidFill>
            </a:endParaRPr>
          </a:p>
        </p:txBody>
      </p:sp>
      <p:sp>
        <p:nvSpPr>
          <p:cNvPr id="16" name="Footer Placeholder 4"/>
          <p:cNvSpPr>
            <a:spLocks noGrp="1"/>
          </p:cNvSpPr>
          <p:nvPr>
            <p:ph type="ftr" sz="quarter" idx="11"/>
          </p:nvPr>
        </p:nvSpPr>
        <p:spPr/>
        <p:txBody>
          <a:bodyPr/>
          <a:lstStyle>
            <a:lvl1pPr>
              <a:defRPr/>
            </a:lvl1pPr>
          </a:lstStyle>
          <a:p>
            <a:pPr>
              <a:defRPr/>
            </a:pPr>
            <a:endParaRPr lang="ru-RU" altLang="ru-RU">
              <a:solidFill>
                <a:prstClr val="black">
                  <a:tint val="75000"/>
                </a:prstClr>
              </a:solidFill>
            </a:endParaRPr>
          </a:p>
        </p:txBody>
      </p:sp>
      <p:sp>
        <p:nvSpPr>
          <p:cNvPr id="17" name="Slide Number Placeholder 5"/>
          <p:cNvSpPr>
            <a:spLocks noGrp="1"/>
          </p:cNvSpPr>
          <p:nvPr>
            <p:ph type="sldNum" sz="quarter" idx="12"/>
          </p:nvPr>
        </p:nvSpPr>
        <p:spPr/>
        <p:txBody>
          <a:bodyPr/>
          <a:lstStyle>
            <a:lvl1pPr>
              <a:defRPr/>
            </a:lvl1pPr>
          </a:lstStyle>
          <a:p>
            <a:pPr>
              <a:defRPr/>
            </a:pPr>
            <a:fld id="{9534BD55-2091-4061-A031-28CE95CD765F}" type="slidenum">
              <a:rPr lang="ru-RU" altLang="ru-RU">
                <a:solidFill>
                  <a:srgbClr val="90C226"/>
                </a:solidFill>
              </a:rPr>
              <a:pPr>
                <a:defRPr/>
              </a:pPr>
              <a:t>‹#›</a:t>
            </a:fld>
            <a:endParaRPr lang="ru-RU" altLang="ru-RU">
              <a:solidFill>
                <a:srgbClr val="90C226"/>
              </a:solidFill>
            </a:endParaRPr>
          </a:p>
        </p:txBody>
      </p:sp>
    </p:spTree>
    <p:extLst>
      <p:ext uri="{BB962C8B-B14F-4D97-AF65-F5344CB8AC3E}">
        <p14:creationId xmlns:p14="http://schemas.microsoft.com/office/powerpoint/2010/main" val="1635209600"/>
      </p:ext>
    </p:extLst>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Content Placeholder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lvl1pPr>
              <a:defRPr/>
            </a:lvl1pPr>
          </a:lstStyle>
          <a:p>
            <a:pPr>
              <a:defRPr/>
            </a:pPr>
            <a:endParaRPr lang="ru-RU" altLang="ru-RU">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ru-RU" altLang="ru-RU">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68BB6487-BE14-408C-90EC-1D26A67D8239}" type="slidenum">
              <a:rPr lang="ru-RU" altLang="ru-RU">
                <a:solidFill>
                  <a:srgbClr val="90C226"/>
                </a:solidFill>
              </a:rPr>
              <a:pPr>
                <a:defRPr/>
              </a:pPr>
              <a:t>‹#›</a:t>
            </a:fld>
            <a:endParaRPr lang="ru-RU" altLang="ru-RU">
              <a:solidFill>
                <a:srgbClr val="90C226"/>
              </a:solidFill>
            </a:endParaRPr>
          </a:p>
        </p:txBody>
      </p:sp>
    </p:spTree>
    <p:extLst>
      <p:ext uri="{BB962C8B-B14F-4D97-AF65-F5344CB8AC3E}">
        <p14:creationId xmlns:p14="http://schemas.microsoft.com/office/powerpoint/2010/main" val="3579157625"/>
      </p:ext>
    </p:extLst>
  </p:cSld>
  <p:clrMapOvr>
    <a:masterClrMapping/>
  </p:clrMapOvr>
  <p:timing>
    <p:tnLst>
      <p:par>
        <p:cTn id="1" dur="indefinite" restart="never" nodeType="tmRoot"/>
      </p:par>
    </p:tnLst>
  </p:timing>
</p:sldLayout>
</file>

<file path=ppt/slideLayouts/slideLayout6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Title 1"/>
          <p:cNvSpPr>
            <a:spLocks noGrp="1"/>
          </p:cNvSpPr>
          <p:nvPr>
            <p:ph type="title"/>
          </p:nvPr>
        </p:nvSpPr>
        <p:spPr>
          <a:xfrm>
            <a:off x="609598" y="2700868"/>
            <a:ext cx="6347715" cy="1826581"/>
          </a:xfrm>
        </p:spPr>
        <p:txBody>
          <a:bodyPr anchor="b"/>
          <a:lstStyle>
            <a:lvl1pPr algn="l">
              <a:defRPr sz="40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609598" y="4527448"/>
            <a:ext cx="6347715" cy="860400"/>
          </a:xfrm>
        </p:spPr>
        <p:txBody>
          <a:bodyPr/>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lvl1pPr>
              <a:defRPr/>
            </a:lvl1pPr>
          </a:lstStyle>
          <a:p>
            <a:pPr>
              <a:defRPr/>
            </a:pPr>
            <a:endParaRPr lang="ru-RU" altLang="ru-RU">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ru-RU" altLang="ru-RU">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076FC0F4-E4FC-47CD-9D3A-01C153A50727}" type="slidenum">
              <a:rPr lang="ru-RU" altLang="ru-RU">
                <a:solidFill>
                  <a:srgbClr val="90C226"/>
                </a:solidFill>
              </a:rPr>
              <a:pPr>
                <a:defRPr/>
              </a:pPr>
              <a:t>‹#›</a:t>
            </a:fld>
            <a:endParaRPr lang="ru-RU" altLang="ru-RU">
              <a:solidFill>
                <a:srgbClr val="90C226"/>
              </a:solidFill>
            </a:endParaRPr>
          </a:p>
        </p:txBody>
      </p:sp>
    </p:spTree>
    <p:extLst>
      <p:ext uri="{BB962C8B-B14F-4D97-AF65-F5344CB8AC3E}">
        <p14:creationId xmlns:p14="http://schemas.microsoft.com/office/powerpoint/2010/main" val="1602196319"/>
      </p:ext>
    </p:extLst>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Title 1"/>
          <p:cNvSpPr>
            <a:spLocks noGrp="1"/>
          </p:cNvSpPr>
          <p:nvPr>
            <p:ph type="title"/>
          </p:nvPr>
        </p:nvSpPr>
        <p:spPr>
          <a:xfrm>
            <a:off x="609600" y="609600"/>
            <a:ext cx="6347714" cy="1320800"/>
          </a:xfrm>
        </p:spPr>
        <p:txBody>
          <a:bodyPr/>
          <a:lstStyle/>
          <a:p>
            <a:r>
              <a:rPr lang="ru-RU" smtClean="0"/>
              <a:t>Образец заголовка</a:t>
            </a:r>
            <a:endParaRPr lang="en-US" dirty="0"/>
          </a:p>
        </p:txBody>
      </p:sp>
      <p:sp>
        <p:nvSpPr>
          <p:cNvPr id="3" name="Content Placeholder 2"/>
          <p:cNvSpPr>
            <a:spLocks noGrp="1"/>
          </p:cNvSpPr>
          <p:nvPr>
            <p:ph sz="half" idx="1"/>
          </p:nvPr>
        </p:nvSpPr>
        <p:spPr>
          <a:xfrm>
            <a:off x="609600" y="2160589"/>
            <a:ext cx="3088109" cy="3880772"/>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Content Placeholder 3"/>
          <p:cNvSpPr>
            <a:spLocks noGrp="1"/>
          </p:cNvSpPr>
          <p:nvPr>
            <p:ph sz="half" idx="2"/>
          </p:nvPr>
        </p:nvSpPr>
        <p:spPr>
          <a:xfrm>
            <a:off x="3869204" y="2160590"/>
            <a:ext cx="3088110" cy="388077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Date Placeholder 3"/>
          <p:cNvSpPr>
            <a:spLocks noGrp="1"/>
          </p:cNvSpPr>
          <p:nvPr>
            <p:ph type="dt" sz="half" idx="10"/>
          </p:nvPr>
        </p:nvSpPr>
        <p:spPr/>
        <p:txBody>
          <a:bodyPr/>
          <a:lstStyle>
            <a:lvl1pPr>
              <a:defRPr/>
            </a:lvl1pPr>
          </a:lstStyle>
          <a:p>
            <a:pPr>
              <a:defRPr/>
            </a:pPr>
            <a:endParaRPr lang="ru-RU" altLang="ru-RU">
              <a:solidFill>
                <a:prstClr val="black">
                  <a:tint val="75000"/>
                </a:prstClr>
              </a:solidFill>
            </a:endParaRPr>
          </a:p>
        </p:txBody>
      </p:sp>
      <p:sp>
        <p:nvSpPr>
          <p:cNvPr id="6" name="Footer Placeholder 4"/>
          <p:cNvSpPr>
            <a:spLocks noGrp="1"/>
          </p:cNvSpPr>
          <p:nvPr>
            <p:ph type="ftr" sz="quarter" idx="11"/>
          </p:nvPr>
        </p:nvSpPr>
        <p:spPr/>
        <p:txBody>
          <a:bodyPr/>
          <a:lstStyle>
            <a:lvl1pPr>
              <a:defRPr/>
            </a:lvl1pPr>
          </a:lstStyle>
          <a:p>
            <a:pPr>
              <a:defRPr/>
            </a:pPr>
            <a:endParaRPr lang="ru-RU" altLang="ru-RU">
              <a:solidFill>
                <a:prstClr val="black">
                  <a:tint val="75000"/>
                </a:prstClr>
              </a:solidFill>
            </a:endParaRPr>
          </a:p>
        </p:txBody>
      </p:sp>
      <p:sp>
        <p:nvSpPr>
          <p:cNvPr id="7" name="Slide Number Placeholder 5"/>
          <p:cNvSpPr>
            <a:spLocks noGrp="1"/>
          </p:cNvSpPr>
          <p:nvPr>
            <p:ph type="sldNum" sz="quarter" idx="12"/>
          </p:nvPr>
        </p:nvSpPr>
        <p:spPr/>
        <p:txBody>
          <a:bodyPr/>
          <a:lstStyle>
            <a:lvl1pPr>
              <a:defRPr/>
            </a:lvl1pPr>
          </a:lstStyle>
          <a:p>
            <a:pPr>
              <a:defRPr/>
            </a:pPr>
            <a:fld id="{F383FC5D-77FD-4F79-8A88-24E4DD6E0C88}" type="slidenum">
              <a:rPr lang="ru-RU" altLang="ru-RU">
                <a:solidFill>
                  <a:srgbClr val="90C226"/>
                </a:solidFill>
              </a:rPr>
              <a:pPr>
                <a:defRPr/>
              </a:pPr>
              <a:t>‹#›</a:t>
            </a:fld>
            <a:endParaRPr lang="ru-RU" altLang="ru-RU">
              <a:solidFill>
                <a:srgbClr val="90C226"/>
              </a:solidFill>
            </a:endParaRPr>
          </a:p>
        </p:txBody>
      </p:sp>
    </p:spTree>
    <p:extLst>
      <p:ext uri="{BB962C8B-B14F-4D97-AF65-F5344CB8AC3E}">
        <p14:creationId xmlns:p14="http://schemas.microsoft.com/office/powerpoint/2010/main" val="2621753097"/>
      </p:ext>
    </p:extLst>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Title 1"/>
          <p:cNvSpPr>
            <a:spLocks noGrp="1"/>
          </p:cNvSpPr>
          <p:nvPr>
            <p:ph type="title"/>
          </p:nvPr>
        </p:nvSpPr>
        <p:spPr>
          <a:xfrm>
            <a:off x="609599" y="609600"/>
            <a:ext cx="6347713" cy="1320800"/>
          </a:xfrm>
        </p:spPr>
        <p:txBody>
          <a:bodyPr/>
          <a:lstStyle>
            <a:lvl1pPr>
              <a:defRPr/>
            </a:lvl1pPr>
          </a:lstStyle>
          <a:p>
            <a:r>
              <a:rPr lang="ru-RU" smtClean="0"/>
              <a:t>Образец заголовка</a:t>
            </a:r>
            <a:endParaRPr lang="en-US" dirty="0"/>
          </a:p>
        </p:txBody>
      </p:sp>
      <p:sp>
        <p:nvSpPr>
          <p:cNvPr id="3" name="Text Placeholder 2"/>
          <p:cNvSpPr>
            <a:spLocks noGrp="1"/>
          </p:cNvSpPr>
          <p:nvPr>
            <p:ph type="body" idx="1"/>
          </p:nvPr>
        </p:nvSpPr>
        <p:spPr>
          <a:xfrm>
            <a:off x="609599" y="2160983"/>
            <a:ext cx="309067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Content Placeholder 3"/>
          <p:cNvSpPr>
            <a:spLocks noGrp="1"/>
          </p:cNvSpPr>
          <p:nvPr>
            <p:ph sz="half" idx="2"/>
          </p:nvPr>
        </p:nvSpPr>
        <p:spPr>
          <a:xfrm>
            <a:off x="609599" y="2737246"/>
            <a:ext cx="3090672" cy="3304117"/>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Text Placeholder 4"/>
          <p:cNvSpPr>
            <a:spLocks noGrp="1"/>
          </p:cNvSpPr>
          <p:nvPr>
            <p:ph type="body" sz="quarter" idx="3"/>
          </p:nvPr>
        </p:nvSpPr>
        <p:spPr>
          <a:xfrm>
            <a:off x="3866640" y="2160983"/>
            <a:ext cx="309067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Content Placeholder 5"/>
          <p:cNvSpPr>
            <a:spLocks noGrp="1"/>
          </p:cNvSpPr>
          <p:nvPr>
            <p:ph sz="quarter" idx="4"/>
          </p:nvPr>
        </p:nvSpPr>
        <p:spPr>
          <a:xfrm>
            <a:off x="3866640" y="2737246"/>
            <a:ext cx="3090672" cy="3304117"/>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7" name="Date Placeholder 3"/>
          <p:cNvSpPr>
            <a:spLocks noGrp="1"/>
          </p:cNvSpPr>
          <p:nvPr>
            <p:ph type="dt" sz="half" idx="10"/>
          </p:nvPr>
        </p:nvSpPr>
        <p:spPr/>
        <p:txBody>
          <a:bodyPr/>
          <a:lstStyle>
            <a:lvl1pPr>
              <a:defRPr/>
            </a:lvl1pPr>
          </a:lstStyle>
          <a:p>
            <a:pPr>
              <a:defRPr/>
            </a:pPr>
            <a:endParaRPr lang="ru-RU" altLang="ru-RU">
              <a:solidFill>
                <a:prstClr val="black">
                  <a:tint val="75000"/>
                </a:prstClr>
              </a:solidFill>
            </a:endParaRPr>
          </a:p>
        </p:txBody>
      </p:sp>
      <p:sp>
        <p:nvSpPr>
          <p:cNvPr id="8" name="Footer Placeholder 4"/>
          <p:cNvSpPr>
            <a:spLocks noGrp="1"/>
          </p:cNvSpPr>
          <p:nvPr>
            <p:ph type="ftr" sz="quarter" idx="11"/>
          </p:nvPr>
        </p:nvSpPr>
        <p:spPr/>
        <p:txBody>
          <a:bodyPr/>
          <a:lstStyle>
            <a:lvl1pPr>
              <a:defRPr/>
            </a:lvl1pPr>
          </a:lstStyle>
          <a:p>
            <a:pPr>
              <a:defRPr/>
            </a:pPr>
            <a:endParaRPr lang="ru-RU" altLang="ru-RU">
              <a:solidFill>
                <a:prstClr val="black">
                  <a:tint val="75000"/>
                </a:prstClr>
              </a:solidFill>
            </a:endParaRPr>
          </a:p>
        </p:txBody>
      </p:sp>
      <p:sp>
        <p:nvSpPr>
          <p:cNvPr id="9" name="Slide Number Placeholder 5"/>
          <p:cNvSpPr>
            <a:spLocks noGrp="1"/>
          </p:cNvSpPr>
          <p:nvPr>
            <p:ph type="sldNum" sz="quarter" idx="12"/>
          </p:nvPr>
        </p:nvSpPr>
        <p:spPr/>
        <p:txBody>
          <a:bodyPr/>
          <a:lstStyle>
            <a:lvl1pPr>
              <a:defRPr/>
            </a:lvl1pPr>
          </a:lstStyle>
          <a:p>
            <a:pPr>
              <a:defRPr/>
            </a:pPr>
            <a:fld id="{51CFA5D9-744A-4842-B78B-E870FD3E4F62}" type="slidenum">
              <a:rPr lang="ru-RU" altLang="ru-RU">
                <a:solidFill>
                  <a:srgbClr val="90C226"/>
                </a:solidFill>
              </a:rPr>
              <a:pPr>
                <a:defRPr/>
              </a:pPr>
              <a:t>‹#›</a:t>
            </a:fld>
            <a:endParaRPr lang="ru-RU" altLang="ru-RU">
              <a:solidFill>
                <a:srgbClr val="90C226"/>
              </a:solidFill>
            </a:endParaRPr>
          </a:p>
        </p:txBody>
      </p:sp>
    </p:spTree>
    <p:extLst>
      <p:ext uri="{BB962C8B-B14F-4D97-AF65-F5344CB8AC3E}">
        <p14:creationId xmlns:p14="http://schemas.microsoft.com/office/powerpoint/2010/main" val="742513527"/>
      </p:ext>
    </p:extLst>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a:xfrm>
            <a:off x="609599" y="609600"/>
            <a:ext cx="6347714" cy="1320800"/>
          </a:xfrm>
        </p:spPr>
        <p:txBody>
          <a:bodyPr/>
          <a:lstStyle/>
          <a:p>
            <a:r>
              <a:rPr lang="ru-RU" smtClean="0"/>
              <a:t>Образец заголовка</a:t>
            </a:r>
            <a:endParaRPr lang="en-US" dirty="0"/>
          </a:p>
        </p:txBody>
      </p:sp>
      <p:sp>
        <p:nvSpPr>
          <p:cNvPr id="3" name="Date Placeholder 3"/>
          <p:cNvSpPr>
            <a:spLocks noGrp="1"/>
          </p:cNvSpPr>
          <p:nvPr>
            <p:ph type="dt" sz="half" idx="10"/>
          </p:nvPr>
        </p:nvSpPr>
        <p:spPr/>
        <p:txBody>
          <a:bodyPr/>
          <a:lstStyle>
            <a:lvl1pPr>
              <a:defRPr/>
            </a:lvl1pPr>
          </a:lstStyle>
          <a:p>
            <a:pPr>
              <a:defRPr/>
            </a:pPr>
            <a:endParaRPr lang="ru-RU" altLang="ru-RU">
              <a:solidFill>
                <a:prstClr val="black">
                  <a:tint val="75000"/>
                </a:prstClr>
              </a:solidFill>
            </a:endParaRPr>
          </a:p>
        </p:txBody>
      </p:sp>
      <p:sp>
        <p:nvSpPr>
          <p:cNvPr id="4" name="Footer Placeholder 4"/>
          <p:cNvSpPr>
            <a:spLocks noGrp="1"/>
          </p:cNvSpPr>
          <p:nvPr>
            <p:ph type="ftr" sz="quarter" idx="11"/>
          </p:nvPr>
        </p:nvSpPr>
        <p:spPr/>
        <p:txBody>
          <a:bodyPr/>
          <a:lstStyle>
            <a:lvl1pPr>
              <a:defRPr/>
            </a:lvl1pPr>
          </a:lstStyle>
          <a:p>
            <a:pPr>
              <a:defRPr/>
            </a:pPr>
            <a:endParaRPr lang="ru-RU" altLang="ru-RU">
              <a:solidFill>
                <a:prstClr val="black">
                  <a:tint val="75000"/>
                </a:prstClr>
              </a:solidFill>
            </a:endParaRPr>
          </a:p>
        </p:txBody>
      </p:sp>
      <p:sp>
        <p:nvSpPr>
          <p:cNvPr id="5" name="Slide Number Placeholder 5"/>
          <p:cNvSpPr>
            <a:spLocks noGrp="1"/>
          </p:cNvSpPr>
          <p:nvPr>
            <p:ph type="sldNum" sz="quarter" idx="12"/>
          </p:nvPr>
        </p:nvSpPr>
        <p:spPr/>
        <p:txBody>
          <a:bodyPr/>
          <a:lstStyle>
            <a:lvl1pPr>
              <a:defRPr/>
            </a:lvl1pPr>
          </a:lstStyle>
          <a:p>
            <a:pPr>
              <a:defRPr/>
            </a:pPr>
            <a:fld id="{C1C594F9-768F-4664-97E3-D06C820DE409}" type="slidenum">
              <a:rPr lang="ru-RU" altLang="ru-RU">
                <a:solidFill>
                  <a:srgbClr val="90C226"/>
                </a:solidFill>
              </a:rPr>
              <a:pPr>
                <a:defRPr/>
              </a:pPr>
              <a:t>‹#›</a:t>
            </a:fld>
            <a:endParaRPr lang="ru-RU" altLang="ru-RU">
              <a:solidFill>
                <a:srgbClr val="90C226"/>
              </a:solidFill>
            </a:endParaRPr>
          </a:p>
        </p:txBody>
      </p:sp>
    </p:spTree>
    <p:extLst>
      <p:ext uri="{BB962C8B-B14F-4D97-AF65-F5344CB8AC3E}">
        <p14:creationId xmlns:p14="http://schemas.microsoft.com/office/powerpoint/2010/main" val="1648451046"/>
      </p:ext>
    </p:extLst>
  </p:cSld>
  <p:clrMapOvr>
    <a:masterClrMapping/>
  </p:clrMapOvr>
</p:sldLayout>
</file>

<file path=ppt/slideLayouts/slideLayout6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endParaRPr lang="ru-RU" altLang="ru-RU">
              <a:solidFill>
                <a:prstClr val="black">
                  <a:tint val="75000"/>
                </a:prstClr>
              </a:solidFill>
            </a:endParaRPr>
          </a:p>
        </p:txBody>
      </p:sp>
      <p:sp>
        <p:nvSpPr>
          <p:cNvPr id="3" name="Footer Placeholder 4"/>
          <p:cNvSpPr>
            <a:spLocks noGrp="1"/>
          </p:cNvSpPr>
          <p:nvPr>
            <p:ph type="ftr" sz="quarter" idx="11"/>
          </p:nvPr>
        </p:nvSpPr>
        <p:spPr/>
        <p:txBody>
          <a:bodyPr/>
          <a:lstStyle>
            <a:lvl1pPr>
              <a:defRPr/>
            </a:lvl1pPr>
          </a:lstStyle>
          <a:p>
            <a:pPr>
              <a:defRPr/>
            </a:pPr>
            <a:endParaRPr lang="ru-RU" altLang="ru-RU">
              <a:solidFill>
                <a:prstClr val="black">
                  <a:tint val="75000"/>
                </a:prstClr>
              </a:solidFill>
            </a:endParaRPr>
          </a:p>
        </p:txBody>
      </p:sp>
      <p:sp>
        <p:nvSpPr>
          <p:cNvPr id="4" name="Slide Number Placeholder 5"/>
          <p:cNvSpPr>
            <a:spLocks noGrp="1"/>
          </p:cNvSpPr>
          <p:nvPr>
            <p:ph type="sldNum" sz="quarter" idx="12"/>
          </p:nvPr>
        </p:nvSpPr>
        <p:spPr/>
        <p:txBody>
          <a:bodyPr/>
          <a:lstStyle>
            <a:lvl1pPr>
              <a:defRPr/>
            </a:lvl1pPr>
          </a:lstStyle>
          <a:p>
            <a:pPr>
              <a:defRPr/>
            </a:pPr>
            <a:fld id="{2954B6A0-EDD2-4845-8F2C-0ABF8962436A}" type="slidenum">
              <a:rPr lang="ru-RU" altLang="ru-RU">
                <a:solidFill>
                  <a:srgbClr val="90C226"/>
                </a:solidFill>
              </a:rPr>
              <a:pPr>
                <a:defRPr/>
              </a:pPr>
              <a:t>‹#›</a:t>
            </a:fld>
            <a:endParaRPr lang="ru-RU" altLang="ru-RU">
              <a:solidFill>
                <a:srgbClr val="90C226"/>
              </a:solidFill>
            </a:endParaRPr>
          </a:p>
        </p:txBody>
      </p:sp>
    </p:spTree>
    <p:extLst>
      <p:ext uri="{BB962C8B-B14F-4D97-AF65-F5344CB8AC3E}">
        <p14:creationId xmlns:p14="http://schemas.microsoft.com/office/powerpoint/2010/main" val="2668380257"/>
      </p:ext>
    </p:extLst>
  </p:cSld>
  <p:clrMapOvr>
    <a:masterClrMapping/>
  </p:clrMapOvr>
  <p:timing>
    <p:tnLst>
      <p:par>
        <p:cTn id="1" dur="indefinite" restart="never" nodeType="tmRoot"/>
      </p:par>
    </p:tnLst>
  </p:timing>
</p:sldLayout>
</file>

<file path=ppt/slideLayouts/slideLayout6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609599" y="1498604"/>
            <a:ext cx="2790182" cy="1278466"/>
          </a:xfrm>
        </p:spPr>
        <p:txBody>
          <a:bodyPr anchor="b">
            <a:normAutofit/>
          </a:bodyPr>
          <a:lstStyle>
            <a:lvl1pPr>
              <a:defRPr sz="2000"/>
            </a:lvl1pPr>
          </a:lstStyle>
          <a:p>
            <a:r>
              <a:rPr lang="ru-RU" smtClean="0"/>
              <a:t>Образец заголовка</a:t>
            </a:r>
            <a:endParaRPr lang="en-US" dirty="0"/>
          </a:p>
        </p:txBody>
      </p:sp>
      <p:sp>
        <p:nvSpPr>
          <p:cNvPr id="3" name="Content Placeholder 2"/>
          <p:cNvSpPr>
            <a:spLocks noGrp="1"/>
          </p:cNvSpPr>
          <p:nvPr>
            <p:ph idx="1"/>
          </p:nvPr>
        </p:nvSpPr>
        <p:spPr>
          <a:xfrm>
            <a:off x="3571275" y="514925"/>
            <a:ext cx="3386037" cy="5526437"/>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Text Placeholder 3"/>
          <p:cNvSpPr>
            <a:spLocks noGrp="1"/>
          </p:cNvSpPr>
          <p:nvPr>
            <p:ph type="body" sz="half" idx="2"/>
          </p:nvPr>
        </p:nvSpPr>
        <p:spPr>
          <a:xfrm>
            <a:off x="609599" y="2777069"/>
            <a:ext cx="2790182" cy="2584449"/>
          </a:xfrm>
        </p:spPr>
        <p:txBody>
          <a:bodyPr>
            <a:normAutofit/>
          </a:bodyPr>
          <a:lstStyle>
            <a:lvl1pPr marL="0" indent="0">
              <a:buNone/>
              <a:defRPr sz="14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ru-RU" smtClean="0"/>
              <a:t>Образец текста</a:t>
            </a:r>
          </a:p>
        </p:txBody>
      </p:sp>
      <p:sp>
        <p:nvSpPr>
          <p:cNvPr id="5" name="Date Placeholder 3"/>
          <p:cNvSpPr>
            <a:spLocks noGrp="1"/>
          </p:cNvSpPr>
          <p:nvPr>
            <p:ph type="dt" sz="half" idx="10"/>
          </p:nvPr>
        </p:nvSpPr>
        <p:spPr/>
        <p:txBody>
          <a:bodyPr/>
          <a:lstStyle>
            <a:lvl1pPr>
              <a:defRPr/>
            </a:lvl1pPr>
          </a:lstStyle>
          <a:p>
            <a:pPr>
              <a:defRPr/>
            </a:pPr>
            <a:endParaRPr lang="ru-RU" altLang="ru-RU">
              <a:solidFill>
                <a:prstClr val="black">
                  <a:tint val="75000"/>
                </a:prstClr>
              </a:solidFill>
            </a:endParaRPr>
          </a:p>
        </p:txBody>
      </p:sp>
      <p:sp>
        <p:nvSpPr>
          <p:cNvPr id="6" name="Footer Placeholder 4"/>
          <p:cNvSpPr>
            <a:spLocks noGrp="1"/>
          </p:cNvSpPr>
          <p:nvPr>
            <p:ph type="ftr" sz="quarter" idx="11"/>
          </p:nvPr>
        </p:nvSpPr>
        <p:spPr/>
        <p:txBody>
          <a:bodyPr/>
          <a:lstStyle>
            <a:lvl1pPr>
              <a:defRPr/>
            </a:lvl1pPr>
          </a:lstStyle>
          <a:p>
            <a:pPr>
              <a:defRPr/>
            </a:pPr>
            <a:endParaRPr lang="ru-RU" altLang="ru-RU">
              <a:solidFill>
                <a:prstClr val="black">
                  <a:tint val="75000"/>
                </a:prstClr>
              </a:solidFill>
            </a:endParaRPr>
          </a:p>
        </p:txBody>
      </p:sp>
      <p:sp>
        <p:nvSpPr>
          <p:cNvPr id="7" name="Slide Number Placeholder 5"/>
          <p:cNvSpPr>
            <a:spLocks noGrp="1"/>
          </p:cNvSpPr>
          <p:nvPr>
            <p:ph type="sldNum" sz="quarter" idx="12"/>
          </p:nvPr>
        </p:nvSpPr>
        <p:spPr/>
        <p:txBody>
          <a:bodyPr/>
          <a:lstStyle>
            <a:lvl1pPr>
              <a:defRPr/>
            </a:lvl1pPr>
          </a:lstStyle>
          <a:p>
            <a:pPr>
              <a:defRPr/>
            </a:pPr>
            <a:fld id="{B725BB25-2C17-407D-9F62-14C54F01D054}" type="slidenum">
              <a:rPr lang="ru-RU" altLang="ru-RU">
                <a:solidFill>
                  <a:srgbClr val="90C226"/>
                </a:solidFill>
              </a:rPr>
              <a:pPr>
                <a:defRPr/>
              </a:pPr>
              <a:t>‹#›</a:t>
            </a:fld>
            <a:endParaRPr lang="ru-RU" altLang="ru-RU">
              <a:solidFill>
                <a:srgbClr val="90C226"/>
              </a:solidFill>
            </a:endParaRPr>
          </a:p>
        </p:txBody>
      </p:sp>
    </p:spTree>
    <p:extLst>
      <p:ext uri="{BB962C8B-B14F-4D97-AF65-F5344CB8AC3E}">
        <p14:creationId xmlns:p14="http://schemas.microsoft.com/office/powerpoint/2010/main" val="1238803005"/>
      </p:ext>
    </p:extLst>
  </p:cSld>
  <p:clrMapOvr>
    <a:masterClrMapping/>
  </p:clrMapOvr>
</p:sldLayout>
</file>

<file path=ppt/slideLayouts/slideLayout6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609599" y="4800600"/>
            <a:ext cx="6347714" cy="566738"/>
          </a:xfrm>
        </p:spPr>
        <p:txBody>
          <a:bodyPr anchor="b">
            <a:normAutofit/>
          </a:bodyPr>
          <a:lstStyle>
            <a:lvl1pPr algn="l">
              <a:defRPr sz="2400" b="0"/>
            </a:lvl1pPr>
          </a:lstStyle>
          <a:p>
            <a:r>
              <a:rPr lang="ru-RU" smtClean="0"/>
              <a:t>Образец заголовка</a:t>
            </a:r>
            <a:endParaRPr lang="en-US" dirty="0"/>
          </a:p>
        </p:txBody>
      </p:sp>
      <p:sp>
        <p:nvSpPr>
          <p:cNvPr id="3" name="Picture Placeholder 2"/>
          <p:cNvSpPr>
            <a:spLocks noGrp="1" noChangeAspect="1"/>
          </p:cNvSpPr>
          <p:nvPr>
            <p:ph type="pic" idx="1"/>
          </p:nvPr>
        </p:nvSpPr>
        <p:spPr>
          <a:xfrm>
            <a:off x="609599" y="609600"/>
            <a:ext cx="6347714" cy="3845718"/>
          </a:xfrm>
        </p:spPr>
        <p:txBody>
          <a:bodyPr rtlCol="0">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ru-RU" noProof="0" smtClean="0"/>
              <a:t>Вставка рисунка</a:t>
            </a:r>
            <a:endParaRPr lang="en-US" noProof="0" dirty="0"/>
          </a:p>
        </p:txBody>
      </p:sp>
      <p:sp>
        <p:nvSpPr>
          <p:cNvPr id="4" name="Text Placeholder 3"/>
          <p:cNvSpPr>
            <a:spLocks noGrp="1"/>
          </p:cNvSpPr>
          <p:nvPr>
            <p:ph type="body" sz="half" idx="2"/>
          </p:nvPr>
        </p:nvSpPr>
        <p:spPr>
          <a:xfrm>
            <a:off x="609599" y="5367338"/>
            <a:ext cx="6347714"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3"/>
          <p:cNvSpPr>
            <a:spLocks noGrp="1"/>
          </p:cNvSpPr>
          <p:nvPr>
            <p:ph type="dt" sz="half" idx="10"/>
          </p:nvPr>
        </p:nvSpPr>
        <p:spPr/>
        <p:txBody>
          <a:bodyPr/>
          <a:lstStyle>
            <a:lvl1pPr>
              <a:defRPr/>
            </a:lvl1pPr>
          </a:lstStyle>
          <a:p>
            <a:pPr>
              <a:defRPr/>
            </a:pPr>
            <a:endParaRPr lang="ru-RU" altLang="ru-RU">
              <a:solidFill>
                <a:prstClr val="black">
                  <a:tint val="75000"/>
                </a:prstClr>
              </a:solidFill>
            </a:endParaRPr>
          </a:p>
        </p:txBody>
      </p:sp>
      <p:sp>
        <p:nvSpPr>
          <p:cNvPr id="6" name="Footer Placeholder 4"/>
          <p:cNvSpPr>
            <a:spLocks noGrp="1"/>
          </p:cNvSpPr>
          <p:nvPr>
            <p:ph type="ftr" sz="quarter" idx="11"/>
          </p:nvPr>
        </p:nvSpPr>
        <p:spPr/>
        <p:txBody>
          <a:bodyPr/>
          <a:lstStyle>
            <a:lvl1pPr>
              <a:defRPr/>
            </a:lvl1pPr>
          </a:lstStyle>
          <a:p>
            <a:pPr>
              <a:defRPr/>
            </a:pPr>
            <a:endParaRPr lang="ru-RU" altLang="ru-RU">
              <a:solidFill>
                <a:prstClr val="black">
                  <a:tint val="75000"/>
                </a:prstClr>
              </a:solidFill>
            </a:endParaRPr>
          </a:p>
        </p:txBody>
      </p:sp>
      <p:sp>
        <p:nvSpPr>
          <p:cNvPr id="7" name="Slide Number Placeholder 5"/>
          <p:cNvSpPr>
            <a:spLocks noGrp="1"/>
          </p:cNvSpPr>
          <p:nvPr>
            <p:ph type="sldNum" sz="quarter" idx="12"/>
          </p:nvPr>
        </p:nvSpPr>
        <p:spPr/>
        <p:txBody>
          <a:bodyPr/>
          <a:lstStyle>
            <a:lvl1pPr>
              <a:defRPr/>
            </a:lvl1pPr>
          </a:lstStyle>
          <a:p>
            <a:pPr>
              <a:defRPr/>
            </a:pPr>
            <a:fld id="{83C1F5DC-A037-477F-B243-BED93527B360}" type="slidenum">
              <a:rPr lang="ru-RU" altLang="ru-RU">
                <a:solidFill>
                  <a:srgbClr val="90C226"/>
                </a:solidFill>
              </a:rPr>
              <a:pPr>
                <a:defRPr/>
              </a:pPr>
              <a:t>‹#›</a:t>
            </a:fld>
            <a:endParaRPr lang="ru-RU" altLang="ru-RU">
              <a:solidFill>
                <a:srgbClr val="90C226"/>
              </a:solidFill>
            </a:endParaRPr>
          </a:p>
        </p:txBody>
      </p:sp>
    </p:spTree>
    <p:extLst>
      <p:ext uri="{BB962C8B-B14F-4D97-AF65-F5344CB8AC3E}">
        <p14:creationId xmlns:p14="http://schemas.microsoft.com/office/powerpoint/2010/main" val="1053094380"/>
      </p:ext>
    </p:extLst>
  </p:cSld>
  <p:clrMapOvr>
    <a:masterClrMapping/>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preserve="1">
  <p:cSld name="Заголовок и подпись">
    <p:spTree>
      <p:nvGrpSpPr>
        <p:cNvPr id="1" name=""/>
        <p:cNvGrpSpPr/>
        <p:nvPr/>
      </p:nvGrpSpPr>
      <p:grpSpPr>
        <a:xfrm>
          <a:off x="0" y="0"/>
          <a:ext cx="0" cy="0"/>
          <a:chOff x="0" y="0"/>
          <a:chExt cx="0" cy="0"/>
        </a:xfrm>
      </p:grpSpPr>
      <p:sp>
        <p:nvSpPr>
          <p:cNvPr id="2" name="Title 1"/>
          <p:cNvSpPr>
            <a:spLocks noGrp="1"/>
          </p:cNvSpPr>
          <p:nvPr>
            <p:ph type="title"/>
          </p:nvPr>
        </p:nvSpPr>
        <p:spPr>
          <a:xfrm>
            <a:off x="609600" y="609600"/>
            <a:ext cx="6347714" cy="3403600"/>
          </a:xfrm>
        </p:spPr>
        <p:txBody>
          <a:bodyPr anchor="ctr">
            <a:normAutofit/>
          </a:bodyPr>
          <a:lstStyle>
            <a:lvl1pPr algn="l">
              <a:defRPr sz="44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609600" y="4470400"/>
            <a:ext cx="6347714"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lvl1pPr>
              <a:defRPr/>
            </a:lvl1pPr>
          </a:lstStyle>
          <a:p>
            <a:pPr>
              <a:defRPr/>
            </a:pPr>
            <a:endParaRPr lang="ru-RU" altLang="ru-RU">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ru-RU" altLang="ru-RU">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CC3B5F4F-8152-4240-AABD-4F31A84878EF}" type="slidenum">
              <a:rPr lang="ru-RU" altLang="ru-RU">
                <a:solidFill>
                  <a:srgbClr val="90C226"/>
                </a:solidFill>
              </a:rPr>
              <a:pPr>
                <a:defRPr/>
              </a:pPr>
              <a:t>‹#›</a:t>
            </a:fld>
            <a:endParaRPr lang="ru-RU" altLang="ru-RU">
              <a:solidFill>
                <a:srgbClr val="90C226"/>
              </a:solidFill>
            </a:endParaRPr>
          </a:p>
        </p:txBody>
      </p:sp>
    </p:spTree>
    <p:extLst>
      <p:ext uri="{BB962C8B-B14F-4D97-AF65-F5344CB8AC3E}">
        <p14:creationId xmlns:p14="http://schemas.microsoft.com/office/powerpoint/2010/main" val="619740702"/>
      </p:ext>
    </p:extLst>
  </p:cSld>
  <p:clrMapOvr>
    <a:masterClrMapping/>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preserve="1">
  <p:cSld name="Цитата с подписью">
    <p:spTree>
      <p:nvGrpSpPr>
        <p:cNvPr id="1" name=""/>
        <p:cNvGrpSpPr/>
        <p:nvPr/>
      </p:nvGrpSpPr>
      <p:grpSpPr>
        <a:xfrm>
          <a:off x="0" y="0"/>
          <a:ext cx="0" cy="0"/>
          <a:chOff x="0" y="0"/>
          <a:chExt cx="0" cy="0"/>
        </a:xfrm>
      </p:grpSpPr>
      <p:sp>
        <p:nvSpPr>
          <p:cNvPr id="5" name="TextBox 4"/>
          <p:cNvSpPr txBox="1">
            <a:spLocks noChangeArrowheads="1"/>
          </p:cNvSpPr>
          <p:nvPr/>
        </p:nvSpPr>
        <p:spPr bwMode="auto">
          <a:xfrm>
            <a:off x="482600" y="790575"/>
            <a:ext cx="45720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sz="1400">
                <a:solidFill>
                  <a:schemeClr val="tx1"/>
                </a:solidFill>
                <a:latin typeface="Times New Roman" panose="02020603050405020304" pitchFamily="18" charset="0"/>
              </a:defRPr>
            </a:lvl1pPr>
            <a:lvl2pPr marL="742950" indent="-285750">
              <a:defRPr sz="1400">
                <a:solidFill>
                  <a:schemeClr val="tx1"/>
                </a:solidFill>
                <a:latin typeface="Times New Roman" panose="02020603050405020304" pitchFamily="18" charset="0"/>
              </a:defRPr>
            </a:lvl2pPr>
            <a:lvl3pPr marL="1143000" indent="-228600">
              <a:defRPr sz="1400">
                <a:solidFill>
                  <a:schemeClr val="tx1"/>
                </a:solidFill>
                <a:latin typeface="Times New Roman" panose="02020603050405020304" pitchFamily="18" charset="0"/>
              </a:defRPr>
            </a:lvl3pPr>
            <a:lvl4pPr marL="1600200" indent="-228600">
              <a:defRPr sz="1400">
                <a:solidFill>
                  <a:schemeClr val="tx1"/>
                </a:solidFill>
                <a:latin typeface="Times New Roman" panose="02020603050405020304" pitchFamily="18" charset="0"/>
              </a:defRPr>
            </a:lvl4pPr>
            <a:lvl5pPr marL="2057400" indent="-228600">
              <a:defRPr sz="1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1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1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1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1400">
                <a:solidFill>
                  <a:schemeClr val="tx1"/>
                </a:solidFill>
                <a:latin typeface="Times New Roman" panose="02020603050405020304" pitchFamily="18" charset="0"/>
              </a:defRPr>
            </a:lvl9pPr>
          </a:lstStyle>
          <a:p>
            <a:pPr eaLnBrk="0" hangingPunct="0">
              <a:defRPr/>
            </a:pPr>
            <a:r>
              <a:rPr lang="en-US" altLang="ru-RU" sz="8000" smtClean="0">
                <a:solidFill>
                  <a:srgbClr val="C0E474"/>
                </a:solidFill>
                <a:latin typeface="Arial" panose="020B0604020202020204" pitchFamily="34" charset="0"/>
              </a:rPr>
              <a:t>“</a:t>
            </a:r>
          </a:p>
        </p:txBody>
      </p:sp>
      <p:sp>
        <p:nvSpPr>
          <p:cNvPr id="6" name="TextBox 5"/>
          <p:cNvSpPr txBox="1">
            <a:spLocks noChangeArrowheads="1"/>
          </p:cNvSpPr>
          <p:nvPr/>
        </p:nvSpPr>
        <p:spPr bwMode="auto">
          <a:xfrm>
            <a:off x="6748463" y="2886075"/>
            <a:ext cx="457200" cy="585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sz="1400">
                <a:solidFill>
                  <a:schemeClr val="tx1"/>
                </a:solidFill>
                <a:latin typeface="Times New Roman" panose="02020603050405020304" pitchFamily="18" charset="0"/>
              </a:defRPr>
            </a:lvl1pPr>
            <a:lvl2pPr marL="742950" indent="-285750">
              <a:defRPr sz="1400">
                <a:solidFill>
                  <a:schemeClr val="tx1"/>
                </a:solidFill>
                <a:latin typeface="Times New Roman" panose="02020603050405020304" pitchFamily="18" charset="0"/>
              </a:defRPr>
            </a:lvl2pPr>
            <a:lvl3pPr marL="1143000" indent="-228600">
              <a:defRPr sz="1400">
                <a:solidFill>
                  <a:schemeClr val="tx1"/>
                </a:solidFill>
                <a:latin typeface="Times New Roman" panose="02020603050405020304" pitchFamily="18" charset="0"/>
              </a:defRPr>
            </a:lvl3pPr>
            <a:lvl4pPr marL="1600200" indent="-228600">
              <a:defRPr sz="1400">
                <a:solidFill>
                  <a:schemeClr val="tx1"/>
                </a:solidFill>
                <a:latin typeface="Times New Roman" panose="02020603050405020304" pitchFamily="18" charset="0"/>
              </a:defRPr>
            </a:lvl4pPr>
            <a:lvl5pPr marL="2057400" indent="-228600">
              <a:defRPr sz="1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1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1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1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1400">
                <a:solidFill>
                  <a:schemeClr val="tx1"/>
                </a:solidFill>
                <a:latin typeface="Times New Roman" panose="02020603050405020304" pitchFamily="18" charset="0"/>
              </a:defRPr>
            </a:lvl9pPr>
          </a:lstStyle>
          <a:p>
            <a:pPr eaLnBrk="0" hangingPunct="0">
              <a:defRPr/>
            </a:pPr>
            <a:r>
              <a:rPr lang="en-US" altLang="ru-RU" sz="8000" smtClean="0">
                <a:solidFill>
                  <a:srgbClr val="C0E474"/>
                </a:solidFill>
                <a:latin typeface="Arial" panose="020B0604020202020204" pitchFamily="34" charset="0"/>
              </a:rPr>
              <a:t>”</a:t>
            </a:r>
          </a:p>
        </p:txBody>
      </p:sp>
      <p:sp>
        <p:nvSpPr>
          <p:cNvPr id="2" name="Title 1"/>
          <p:cNvSpPr>
            <a:spLocks noGrp="1"/>
          </p:cNvSpPr>
          <p:nvPr>
            <p:ph type="title"/>
          </p:nvPr>
        </p:nvSpPr>
        <p:spPr>
          <a:xfrm>
            <a:off x="774885" y="609600"/>
            <a:ext cx="6072182" cy="3022600"/>
          </a:xfrm>
        </p:spPr>
        <p:txBody>
          <a:bodyPr anchor="ctr">
            <a:normAutofit/>
          </a:bodyPr>
          <a:lstStyle>
            <a:lvl1pPr algn="l">
              <a:defRPr sz="4400" b="0" cap="none"/>
            </a:lvl1pPr>
          </a:lstStyle>
          <a:p>
            <a:r>
              <a:rPr lang="ru-RU" smtClean="0"/>
              <a:t>Образец заголовка</a:t>
            </a:r>
            <a:endParaRPr lang="en-US" dirty="0"/>
          </a:p>
        </p:txBody>
      </p:sp>
      <p:sp>
        <p:nvSpPr>
          <p:cNvPr id="23" name="Text Placeholder 9"/>
          <p:cNvSpPr>
            <a:spLocks noGrp="1"/>
          </p:cNvSpPr>
          <p:nvPr>
            <p:ph type="body" sz="quarter" idx="13"/>
          </p:nvPr>
        </p:nvSpPr>
        <p:spPr>
          <a:xfrm>
            <a:off x="1101074" y="3632200"/>
            <a:ext cx="541980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3" name="Text Placeholder 2"/>
          <p:cNvSpPr>
            <a:spLocks noGrp="1"/>
          </p:cNvSpPr>
          <p:nvPr>
            <p:ph type="body" idx="1"/>
          </p:nvPr>
        </p:nvSpPr>
        <p:spPr>
          <a:xfrm>
            <a:off x="609598" y="4470400"/>
            <a:ext cx="6347715"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7" name="Date Placeholder 3"/>
          <p:cNvSpPr>
            <a:spLocks noGrp="1"/>
          </p:cNvSpPr>
          <p:nvPr>
            <p:ph type="dt" sz="half" idx="14"/>
          </p:nvPr>
        </p:nvSpPr>
        <p:spPr/>
        <p:txBody>
          <a:bodyPr/>
          <a:lstStyle>
            <a:lvl1pPr>
              <a:defRPr/>
            </a:lvl1pPr>
          </a:lstStyle>
          <a:p>
            <a:pPr>
              <a:defRPr/>
            </a:pPr>
            <a:endParaRPr lang="ru-RU" altLang="ru-RU">
              <a:solidFill>
                <a:prstClr val="black">
                  <a:tint val="75000"/>
                </a:prstClr>
              </a:solidFill>
            </a:endParaRPr>
          </a:p>
        </p:txBody>
      </p:sp>
      <p:sp>
        <p:nvSpPr>
          <p:cNvPr id="8" name="Footer Placeholder 4"/>
          <p:cNvSpPr>
            <a:spLocks noGrp="1"/>
          </p:cNvSpPr>
          <p:nvPr>
            <p:ph type="ftr" sz="quarter" idx="15"/>
          </p:nvPr>
        </p:nvSpPr>
        <p:spPr/>
        <p:txBody>
          <a:bodyPr/>
          <a:lstStyle>
            <a:lvl1pPr>
              <a:defRPr/>
            </a:lvl1pPr>
          </a:lstStyle>
          <a:p>
            <a:pPr>
              <a:defRPr/>
            </a:pPr>
            <a:endParaRPr lang="ru-RU" altLang="ru-RU">
              <a:solidFill>
                <a:prstClr val="black">
                  <a:tint val="75000"/>
                </a:prstClr>
              </a:solidFill>
            </a:endParaRPr>
          </a:p>
        </p:txBody>
      </p:sp>
      <p:sp>
        <p:nvSpPr>
          <p:cNvPr id="9" name="Slide Number Placeholder 5"/>
          <p:cNvSpPr>
            <a:spLocks noGrp="1"/>
          </p:cNvSpPr>
          <p:nvPr>
            <p:ph type="sldNum" sz="quarter" idx="16"/>
          </p:nvPr>
        </p:nvSpPr>
        <p:spPr/>
        <p:txBody>
          <a:bodyPr/>
          <a:lstStyle>
            <a:lvl1pPr>
              <a:defRPr/>
            </a:lvl1pPr>
          </a:lstStyle>
          <a:p>
            <a:pPr>
              <a:defRPr/>
            </a:pPr>
            <a:fld id="{2075838A-B9AD-4719-BA35-4632C63C91F6}" type="slidenum">
              <a:rPr lang="ru-RU" altLang="ru-RU">
                <a:solidFill>
                  <a:srgbClr val="90C226"/>
                </a:solidFill>
              </a:rPr>
              <a:pPr>
                <a:defRPr/>
              </a:pPr>
              <a:t>‹#›</a:t>
            </a:fld>
            <a:endParaRPr lang="ru-RU" altLang="ru-RU">
              <a:solidFill>
                <a:srgbClr val="90C226"/>
              </a:solidFill>
            </a:endParaRPr>
          </a:p>
        </p:txBody>
      </p:sp>
    </p:spTree>
    <p:extLst>
      <p:ext uri="{BB962C8B-B14F-4D97-AF65-F5344CB8AC3E}">
        <p14:creationId xmlns:p14="http://schemas.microsoft.com/office/powerpoint/2010/main" val="966239527"/>
      </p:ext>
    </p:extLst>
  </p:cSld>
  <p:clrMapOvr>
    <a:masterClrMapping/>
  </p:clrMapOvr>
</p:sldLayout>
</file>

<file path=ppt/slideLayouts/slideLayout72.xml><?xml version="1.0" encoding="utf-8"?>
<p:sldLayout xmlns:a="http://schemas.openxmlformats.org/drawingml/2006/main" xmlns:r="http://schemas.openxmlformats.org/officeDocument/2006/relationships" xmlns:p="http://schemas.openxmlformats.org/presentationml/2006/main" preserve="1">
  <p:cSld name="Карточка имени">
    <p:spTree>
      <p:nvGrpSpPr>
        <p:cNvPr id="1" name=""/>
        <p:cNvGrpSpPr/>
        <p:nvPr/>
      </p:nvGrpSpPr>
      <p:grpSpPr>
        <a:xfrm>
          <a:off x="0" y="0"/>
          <a:ext cx="0" cy="0"/>
          <a:chOff x="0" y="0"/>
          <a:chExt cx="0" cy="0"/>
        </a:xfrm>
      </p:grpSpPr>
      <p:sp>
        <p:nvSpPr>
          <p:cNvPr id="2" name="Title 1"/>
          <p:cNvSpPr>
            <a:spLocks noGrp="1"/>
          </p:cNvSpPr>
          <p:nvPr>
            <p:ph type="title"/>
          </p:nvPr>
        </p:nvSpPr>
        <p:spPr>
          <a:xfrm>
            <a:off x="609598" y="1931988"/>
            <a:ext cx="6347715" cy="2595460"/>
          </a:xfrm>
        </p:spPr>
        <p:txBody>
          <a:bodyPr anchor="b">
            <a:normAutofit/>
          </a:bodyPr>
          <a:lstStyle>
            <a:lvl1pPr algn="l">
              <a:defRPr sz="44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609598" y="4527448"/>
            <a:ext cx="6347715" cy="1513914"/>
          </a:xfrm>
        </p:spPr>
        <p:txBody>
          <a:bodyP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lvl1pPr>
              <a:defRPr/>
            </a:lvl1pPr>
          </a:lstStyle>
          <a:p>
            <a:pPr>
              <a:defRPr/>
            </a:pPr>
            <a:endParaRPr lang="ru-RU" altLang="ru-RU">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ru-RU" altLang="ru-RU">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3153D69F-6589-4577-AE74-419C00280C01}" type="slidenum">
              <a:rPr lang="ru-RU" altLang="ru-RU">
                <a:solidFill>
                  <a:srgbClr val="90C226"/>
                </a:solidFill>
              </a:rPr>
              <a:pPr>
                <a:defRPr/>
              </a:pPr>
              <a:t>‹#›</a:t>
            </a:fld>
            <a:endParaRPr lang="ru-RU" altLang="ru-RU">
              <a:solidFill>
                <a:srgbClr val="90C226"/>
              </a:solidFill>
            </a:endParaRPr>
          </a:p>
        </p:txBody>
      </p:sp>
    </p:spTree>
    <p:extLst>
      <p:ext uri="{BB962C8B-B14F-4D97-AF65-F5344CB8AC3E}">
        <p14:creationId xmlns:p14="http://schemas.microsoft.com/office/powerpoint/2010/main" val="641513"/>
      </p:ext>
    </p:extLst>
  </p:cSld>
  <p:clrMapOvr>
    <a:masterClrMapping/>
  </p:clrMapOvr>
</p:sldLayout>
</file>

<file path=ppt/slideLayouts/slideLayout73.xml><?xml version="1.0" encoding="utf-8"?>
<p:sldLayout xmlns:a="http://schemas.openxmlformats.org/drawingml/2006/main" xmlns:r="http://schemas.openxmlformats.org/officeDocument/2006/relationships" xmlns:p="http://schemas.openxmlformats.org/presentationml/2006/main" preserve="1">
  <p:cSld name="Цитата карточки имени">
    <p:spTree>
      <p:nvGrpSpPr>
        <p:cNvPr id="1" name=""/>
        <p:cNvGrpSpPr/>
        <p:nvPr/>
      </p:nvGrpSpPr>
      <p:grpSpPr>
        <a:xfrm>
          <a:off x="0" y="0"/>
          <a:ext cx="0" cy="0"/>
          <a:chOff x="0" y="0"/>
          <a:chExt cx="0" cy="0"/>
        </a:xfrm>
      </p:grpSpPr>
      <p:sp>
        <p:nvSpPr>
          <p:cNvPr id="5" name="TextBox 4"/>
          <p:cNvSpPr txBox="1">
            <a:spLocks noChangeArrowheads="1"/>
          </p:cNvSpPr>
          <p:nvPr/>
        </p:nvSpPr>
        <p:spPr bwMode="auto">
          <a:xfrm>
            <a:off x="482600" y="790575"/>
            <a:ext cx="45720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sz="1400">
                <a:solidFill>
                  <a:schemeClr val="tx1"/>
                </a:solidFill>
                <a:latin typeface="Times New Roman" panose="02020603050405020304" pitchFamily="18" charset="0"/>
              </a:defRPr>
            </a:lvl1pPr>
            <a:lvl2pPr marL="742950" indent="-285750">
              <a:defRPr sz="1400">
                <a:solidFill>
                  <a:schemeClr val="tx1"/>
                </a:solidFill>
                <a:latin typeface="Times New Roman" panose="02020603050405020304" pitchFamily="18" charset="0"/>
              </a:defRPr>
            </a:lvl2pPr>
            <a:lvl3pPr marL="1143000" indent="-228600">
              <a:defRPr sz="1400">
                <a:solidFill>
                  <a:schemeClr val="tx1"/>
                </a:solidFill>
                <a:latin typeface="Times New Roman" panose="02020603050405020304" pitchFamily="18" charset="0"/>
              </a:defRPr>
            </a:lvl3pPr>
            <a:lvl4pPr marL="1600200" indent="-228600">
              <a:defRPr sz="1400">
                <a:solidFill>
                  <a:schemeClr val="tx1"/>
                </a:solidFill>
                <a:latin typeface="Times New Roman" panose="02020603050405020304" pitchFamily="18" charset="0"/>
              </a:defRPr>
            </a:lvl4pPr>
            <a:lvl5pPr marL="2057400" indent="-228600">
              <a:defRPr sz="1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1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1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1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1400">
                <a:solidFill>
                  <a:schemeClr val="tx1"/>
                </a:solidFill>
                <a:latin typeface="Times New Roman" panose="02020603050405020304" pitchFamily="18" charset="0"/>
              </a:defRPr>
            </a:lvl9pPr>
          </a:lstStyle>
          <a:p>
            <a:pPr eaLnBrk="0" hangingPunct="0">
              <a:defRPr/>
            </a:pPr>
            <a:r>
              <a:rPr lang="en-US" altLang="ru-RU" sz="8000" smtClean="0">
                <a:solidFill>
                  <a:srgbClr val="C0E474"/>
                </a:solidFill>
                <a:latin typeface="Arial" panose="020B0604020202020204" pitchFamily="34" charset="0"/>
              </a:rPr>
              <a:t>“</a:t>
            </a:r>
          </a:p>
        </p:txBody>
      </p:sp>
      <p:sp>
        <p:nvSpPr>
          <p:cNvPr id="6" name="TextBox 5"/>
          <p:cNvSpPr txBox="1">
            <a:spLocks noChangeArrowheads="1"/>
          </p:cNvSpPr>
          <p:nvPr/>
        </p:nvSpPr>
        <p:spPr bwMode="auto">
          <a:xfrm>
            <a:off x="6748463" y="2886075"/>
            <a:ext cx="457200" cy="585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sz="1400">
                <a:solidFill>
                  <a:schemeClr val="tx1"/>
                </a:solidFill>
                <a:latin typeface="Times New Roman" panose="02020603050405020304" pitchFamily="18" charset="0"/>
              </a:defRPr>
            </a:lvl1pPr>
            <a:lvl2pPr marL="742950" indent="-285750">
              <a:defRPr sz="1400">
                <a:solidFill>
                  <a:schemeClr val="tx1"/>
                </a:solidFill>
                <a:latin typeface="Times New Roman" panose="02020603050405020304" pitchFamily="18" charset="0"/>
              </a:defRPr>
            </a:lvl2pPr>
            <a:lvl3pPr marL="1143000" indent="-228600">
              <a:defRPr sz="1400">
                <a:solidFill>
                  <a:schemeClr val="tx1"/>
                </a:solidFill>
                <a:latin typeface="Times New Roman" panose="02020603050405020304" pitchFamily="18" charset="0"/>
              </a:defRPr>
            </a:lvl3pPr>
            <a:lvl4pPr marL="1600200" indent="-228600">
              <a:defRPr sz="1400">
                <a:solidFill>
                  <a:schemeClr val="tx1"/>
                </a:solidFill>
                <a:latin typeface="Times New Roman" panose="02020603050405020304" pitchFamily="18" charset="0"/>
              </a:defRPr>
            </a:lvl4pPr>
            <a:lvl5pPr marL="2057400" indent="-228600">
              <a:defRPr sz="1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1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1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1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1400">
                <a:solidFill>
                  <a:schemeClr val="tx1"/>
                </a:solidFill>
                <a:latin typeface="Times New Roman" panose="02020603050405020304" pitchFamily="18" charset="0"/>
              </a:defRPr>
            </a:lvl9pPr>
          </a:lstStyle>
          <a:p>
            <a:pPr eaLnBrk="0" hangingPunct="0">
              <a:defRPr/>
            </a:pPr>
            <a:r>
              <a:rPr lang="en-US" altLang="ru-RU" sz="8000" smtClean="0">
                <a:solidFill>
                  <a:srgbClr val="C0E474"/>
                </a:solidFill>
                <a:latin typeface="Arial" panose="020B0604020202020204" pitchFamily="34" charset="0"/>
              </a:rPr>
              <a:t>”</a:t>
            </a:r>
          </a:p>
        </p:txBody>
      </p:sp>
      <p:sp>
        <p:nvSpPr>
          <p:cNvPr id="2" name="Title 1"/>
          <p:cNvSpPr>
            <a:spLocks noGrp="1"/>
          </p:cNvSpPr>
          <p:nvPr>
            <p:ph type="title"/>
          </p:nvPr>
        </p:nvSpPr>
        <p:spPr>
          <a:xfrm>
            <a:off x="774885" y="609600"/>
            <a:ext cx="6072182" cy="3022600"/>
          </a:xfrm>
        </p:spPr>
        <p:txBody>
          <a:bodyPr anchor="ctr">
            <a:normAutofit/>
          </a:bodyPr>
          <a:lstStyle>
            <a:lvl1pPr algn="l">
              <a:defRPr sz="4400" b="0" cap="none"/>
            </a:lvl1pPr>
          </a:lstStyle>
          <a:p>
            <a:r>
              <a:rPr lang="ru-RU" smtClean="0"/>
              <a:t>Образец заголовка</a:t>
            </a:r>
            <a:endParaRPr lang="en-US" dirty="0"/>
          </a:p>
        </p:txBody>
      </p:sp>
      <p:sp>
        <p:nvSpPr>
          <p:cNvPr id="23" name="Text Placeholder 9"/>
          <p:cNvSpPr>
            <a:spLocks noGrp="1"/>
          </p:cNvSpPr>
          <p:nvPr>
            <p:ph type="body" sz="quarter" idx="13"/>
          </p:nvPr>
        </p:nvSpPr>
        <p:spPr>
          <a:xfrm>
            <a:off x="609597" y="4013200"/>
            <a:ext cx="6347716"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3" name="Text Placeholder 2"/>
          <p:cNvSpPr>
            <a:spLocks noGrp="1"/>
          </p:cNvSpPr>
          <p:nvPr>
            <p:ph type="body" idx="1"/>
          </p:nvPr>
        </p:nvSpPr>
        <p:spPr>
          <a:xfrm>
            <a:off x="609598" y="4527448"/>
            <a:ext cx="6347715" cy="1513914"/>
          </a:xfrm>
        </p:spPr>
        <p:txBody>
          <a:bodyPr>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7" name="Date Placeholder 3"/>
          <p:cNvSpPr>
            <a:spLocks noGrp="1"/>
          </p:cNvSpPr>
          <p:nvPr>
            <p:ph type="dt" sz="half" idx="14"/>
          </p:nvPr>
        </p:nvSpPr>
        <p:spPr/>
        <p:txBody>
          <a:bodyPr/>
          <a:lstStyle>
            <a:lvl1pPr>
              <a:defRPr/>
            </a:lvl1pPr>
          </a:lstStyle>
          <a:p>
            <a:pPr>
              <a:defRPr/>
            </a:pPr>
            <a:endParaRPr lang="ru-RU" altLang="ru-RU">
              <a:solidFill>
                <a:prstClr val="black">
                  <a:tint val="75000"/>
                </a:prstClr>
              </a:solidFill>
            </a:endParaRPr>
          </a:p>
        </p:txBody>
      </p:sp>
      <p:sp>
        <p:nvSpPr>
          <p:cNvPr id="8" name="Footer Placeholder 4"/>
          <p:cNvSpPr>
            <a:spLocks noGrp="1"/>
          </p:cNvSpPr>
          <p:nvPr>
            <p:ph type="ftr" sz="quarter" idx="15"/>
          </p:nvPr>
        </p:nvSpPr>
        <p:spPr/>
        <p:txBody>
          <a:bodyPr/>
          <a:lstStyle>
            <a:lvl1pPr>
              <a:defRPr/>
            </a:lvl1pPr>
          </a:lstStyle>
          <a:p>
            <a:pPr>
              <a:defRPr/>
            </a:pPr>
            <a:endParaRPr lang="ru-RU" altLang="ru-RU">
              <a:solidFill>
                <a:prstClr val="black">
                  <a:tint val="75000"/>
                </a:prstClr>
              </a:solidFill>
            </a:endParaRPr>
          </a:p>
        </p:txBody>
      </p:sp>
      <p:sp>
        <p:nvSpPr>
          <p:cNvPr id="9" name="Slide Number Placeholder 5"/>
          <p:cNvSpPr>
            <a:spLocks noGrp="1"/>
          </p:cNvSpPr>
          <p:nvPr>
            <p:ph type="sldNum" sz="quarter" idx="16"/>
          </p:nvPr>
        </p:nvSpPr>
        <p:spPr/>
        <p:txBody>
          <a:bodyPr/>
          <a:lstStyle>
            <a:lvl1pPr>
              <a:defRPr/>
            </a:lvl1pPr>
          </a:lstStyle>
          <a:p>
            <a:pPr>
              <a:defRPr/>
            </a:pPr>
            <a:fld id="{B16A146B-463A-41C3-9CD4-0377F5719627}" type="slidenum">
              <a:rPr lang="ru-RU" altLang="ru-RU">
                <a:solidFill>
                  <a:srgbClr val="90C226"/>
                </a:solidFill>
              </a:rPr>
              <a:pPr>
                <a:defRPr/>
              </a:pPr>
              <a:t>‹#›</a:t>
            </a:fld>
            <a:endParaRPr lang="ru-RU" altLang="ru-RU">
              <a:solidFill>
                <a:srgbClr val="90C226"/>
              </a:solidFill>
            </a:endParaRPr>
          </a:p>
        </p:txBody>
      </p:sp>
    </p:spTree>
    <p:extLst>
      <p:ext uri="{BB962C8B-B14F-4D97-AF65-F5344CB8AC3E}">
        <p14:creationId xmlns:p14="http://schemas.microsoft.com/office/powerpoint/2010/main" val="3985807464"/>
      </p:ext>
    </p:extLst>
  </p:cSld>
  <p:clrMapOvr>
    <a:masterClrMapping/>
  </p:clrMapOvr>
</p:sldLayout>
</file>

<file path=ppt/slideLayouts/slideLayout74.xml><?xml version="1.0" encoding="utf-8"?>
<p:sldLayout xmlns:a="http://schemas.openxmlformats.org/drawingml/2006/main" xmlns:r="http://schemas.openxmlformats.org/officeDocument/2006/relationships" xmlns:p="http://schemas.openxmlformats.org/presentationml/2006/main" preserve="1">
  <p:cSld name="Истина или ложь">
    <p:spTree>
      <p:nvGrpSpPr>
        <p:cNvPr id="1" name=""/>
        <p:cNvGrpSpPr/>
        <p:nvPr/>
      </p:nvGrpSpPr>
      <p:grpSpPr>
        <a:xfrm>
          <a:off x="0" y="0"/>
          <a:ext cx="0" cy="0"/>
          <a:chOff x="0" y="0"/>
          <a:chExt cx="0" cy="0"/>
        </a:xfrm>
      </p:grpSpPr>
      <p:sp>
        <p:nvSpPr>
          <p:cNvPr id="2" name="Title 1"/>
          <p:cNvSpPr>
            <a:spLocks noGrp="1"/>
          </p:cNvSpPr>
          <p:nvPr>
            <p:ph type="title"/>
          </p:nvPr>
        </p:nvSpPr>
        <p:spPr>
          <a:xfrm>
            <a:off x="615848" y="609600"/>
            <a:ext cx="6341465" cy="3022600"/>
          </a:xfrm>
        </p:spPr>
        <p:txBody>
          <a:bodyPr anchor="ctr">
            <a:normAutofit/>
          </a:bodyPr>
          <a:lstStyle>
            <a:lvl1pPr algn="l">
              <a:defRPr sz="4400" b="0" cap="none"/>
            </a:lvl1pPr>
          </a:lstStyle>
          <a:p>
            <a:r>
              <a:rPr lang="ru-RU" smtClean="0"/>
              <a:t>Образец заголовка</a:t>
            </a:r>
            <a:endParaRPr lang="en-US" dirty="0"/>
          </a:p>
        </p:txBody>
      </p:sp>
      <p:sp>
        <p:nvSpPr>
          <p:cNvPr id="23" name="Text Placeholder 9"/>
          <p:cNvSpPr>
            <a:spLocks noGrp="1"/>
          </p:cNvSpPr>
          <p:nvPr>
            <p:ph type="body" sz="quarter" idx="13"/>
          </p:nvPr>
        </p:nvSpPr>
        <p:spPr>
          <a:xfrm>
            <a:off x="609597" y="4013200"/>
            <a:ext cx="6347716"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3" name="Text Placeholder 2"/>
          <p:cNvSpPr>
            <a:spLocks noGrp="1"/>
          </p:cNvSpPr>
          <p:nvPr>
            <p:ph type="body" idx="1"/>
          </p:nvPr>
        </p:nvSpPr>
        <p:spPr>
          <a:xfrm>
            <a:off x="609598" y="4527448"/>
            <a:ext cx="6347715" cy="1513914"/>
          </a:xfrm>
        </p:spPr>
        <p:txBody>
          <a:bodyPr>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5" name="Date Placeholder 3"/>
          <p:cNvSpPr>
            <a:spLocks noGrp="1"/>
          </p:cNvSpPr>
          <p:nvPr>
            <p:ph type="dt" sz="half" idx="14"/>
          </p:nvPr>
        </p:nvSpPr>
        <p:spPr/>
        <p:txBody>
          <a:bodyPr/>
          <a:lstStyle>
            <a:lvl1pPr>
              <a:defRPr/>
            </a:lvl1pPr>
          </a:lstStyle>
          <a:p>
            <a:pPr>
              <a:defRPr/>
            </a:pPr>
            <a:endParaRPr lang="ru-RU" altLang="ru-RU">
              <a:solidFill>
                <a:prstClr val="black">
                  <a:tint val="75000"/>
                </a:prstClr>
              </a:solidFill>
            </a:endParaRPr>
          </a:p>
        </p:txBody>
      </p:sp>
      <p:sp>
        <p:nvSpPr>
          <p:cNvPr id="6" name="Footer Placeholder 4"/>
          <p:cNvSpPr>
            <a:spLocks noGrp="1"/>
          </p:cNvSpPr>
          <p:nvPr>
            <p:ph type="ftr" sz="quarter" idx="15"/>
          </p:nvPr>
        </p:nvSpPr>
        <p:spPr/>
        <p:txBody>
          <a:bodyPr/>
          <a:lstStyle>
            <a:lvl1pPr>
              <a:defRPr/>
            </a:lvl1pPr>
          </a:lstStyle>
          <a:p>
            <a:pPr>
              <a:defRPr/>
            </a:pPr>
            <a:endParaRPr lang="ru-RU" altLang="ru-RU">
              <a:solidFill>
                <a:prstClr val="black">
                  <a:tint val="75000"/>
                </a:prstClr>
              </a:solidFill>
            </a:endParaRPr>
          </a:p>
        </p:txBody>
      </p:sp>
      <p:sp>
        <p:nvSpPr>
          <p:cNvPr id="7" name="Slide Number Placeholder 5"/>
          <p:cNvSpPr>
            <a:spLocks noGrp="1"/>
          </p:cNvSpPr>
          <p:nvPr>
            <p:ph type="sldNum" sz="quarter" idx="16"/>
          </p:nvPr>
        </p:nvSpPr>
        <p:spPr/>
        <p:txBody>
          <a:bodyPr/>
          <a:lstStyle>
            <a:lvl1pPr>
              <a:defRPr/>
            </a:lvl1pPr>
          </a:lstStyle>
          <a:p>
            <a:pPr>
              <a:defRPr/>
            </a:pPr>
            <a:fld id="{C0DBC099-8995-4D71-8391-DBABE6E99AA4}" type="slidenum">
              <a:rPr lang="ru-RU" altLang="ru-RU">
                <a:solidFill>
                  <a:srgbClr val="90C226"/>
                </a:solidFill>
              </a:rPr>
              <a:pPr>
                <a:defRPr/>
              </a:pPr>
              <a:t>‹#›</a:t>
            </a:fld>
            <a:endParaRPr lang="ru-RU" altLang="ru-RU">
              <a:solidFill>
                <a:srgbClr val="90C226"/>
              </a:solidFill>
            </a:endParaRPr>
          </a:p>
        </p:txBody>
      </p:sp>
    </p:spTree>
    <p:extLst>
      <p:ext uri="{BB962C8B-B14F-4D97-AF65-F5344CB8AC3E}">
        <p14:creationId xmlns:p14="http://schemas.microsoft.com/office/powerpoint/2010/main" val="4149293717"/>
      </p:ext>
    </p:extLst>
  </p:cSld>
  <p:clrMapOvr>
    <a:masterClrMapping/>
  </p:clrMapOvr>
</p:sldLayout>
</file>

<file path=ppt/slideLayouts/slideLayout75.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Vertical Text Placeholder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lvl1pPr>
              <a:defRPr/>
            </a:lvl1pPr>
          </a:lstStyle>
          <a:p>
            <a:pPr>
              <a:defRPr/>
            </a:pPr>
            <a:endParaRPr lang="ru-RU" altLang="ru-RU">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ru-RU" altLang="ru-RU">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974DB5BB-9359-408D-AE9D-58DBE707CC60}" type="slidenum">
              <a:rPr lang="ru-RU" altLang="ru-RU">
                <a:solidFill>
                  <a:srgbClr val="90C226"/>
                </a:solidFill>
              </a:rPr>
              <a:pPr>
                <a:defRPr/>
              </a:pPr>
              <a:t>‹#›</a:t>
            </a:fld>
            <a:endParaRPr lang="ru-RU" altLang="ru-RU">
              <a:solidFill>
                <a:srgbClr val="90C226"/>
              </a:solidFill>
            </a:endParaRPr>
          </a:p>
        </p:txBody>
      </p:sp>
    </p:spTree>
    <p:extLst>
      <p:ext uri="{BB962C8B-B14F-4D97-AF65-F5344CB8AC3E}">
        <p14:creationId xmlns:p14="http://schemas.microsoft.com/office/powerpoint/2010/main" val="103543026"/>
      </p:ext>
    </p:extLst>
  </p:cSld>
  <p:clrMapOvr>
    <a:masterClrMapping/>
  </p:clrMapOvr>
</p:sldLayout>
</file>

<file path=ppt/slideLayouts/slideLayout76.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5977312" y="609600"/>
            <a:ext cx="978812" cy="5251451"/>
          </a:xfrm>
        </p:spPr>
        <p:txBody>
          <a:bodyPr vert="eaVert" anchor="ctr"/>
          <a:lstStyle/>
          <a:p>
            <a:r>
              <a:rPr lang="ru-RU" smtClean="0"/>
              <a:t>Образец заголовка</a:t>
            </a:r>
            <a:endParaRPr lang="en-US" dirty="0"/>
          </a:p>
        </p:txBody>
      </p:sp>
      <p:sp>
        <p:nvSpPr>
          <p:cNvPr id="3" name="Vertical Text Placeholder 2"/>
          <p:cNvSpPr>
            <a:spLocks noGrp="1"/>
          </p:cNvSpPr>
          <p:nvPr>
            <p:ph type="body" orient="vert" idx="1"/>
          </p:nvPr>
        </p:nvSpPr>
        <p:spPr>
          <a:xfrm>
            <a:off x="609599" y="609600"/>
            <a:ext cx="5195026" cy="5251451"/>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lvl1pPr>
              <a:defRPr/>
            </a:lvl1pPr>
          </a:lstStyle>
          <a:p>
            <a:pPr>
              <a:defRPr/>
            </a:pPr>
            <a:endParaRPr lang="ru-RU" altLang="ru-RU">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ru-RU" altLang="ru-RU">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8CF66D8A-9E0E-477A-BB1B-52C1C489B935}" type="slidenum">
              <a:rPr lang="ru-RU" altLang="ru-RU">
                <a:solidFill>
                  <a:srgbClr val="90C226"/>
                </a:solidFill>
              </a:rPr>
              <a:pPr>
                <a:defRPr/>
              </a:pPr>
              <a:t>‹#›</a:t>
            </a:fld>
            <a:endParaRPr lang="ru-RU" altLang="ru-RU">
              <a:solidFill>
                <a:srgbClr val="90C226"/>
              </a:solidFill>
            </a:endParaRPr>
          </a:p>
        </p:txBody>
      </p:sp>
    </p:spTree>
    <p:extLst>
      <p:ext uri="{BB962C8B-B14F-4D97-AF65-F5344CB8AC3E}">
        <p14:creationId xmlns:p14="http://schemas.microsoft.com/office/powerpoint/2010/main" val="3962801545"/>
      </p:ext>
    </p:extLst>
  </p:cSld>
  <p:clrMapOvr>
    <a:masterClrMapping/>
  </p:clrMapOvr>
</p:sldLayout>
</file>

<file path=ppt/slideLayouts/slideLayout77.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grpSp>
        <p:nvGrpSpPr>
          <p:cNvPr id="4" name="Group 6"/>
          <p:cNvGrpSpPr>
            <a:grpSpLocks/>
          </p:cNvGrpSpPr>
          <p:nvPr/>
        </p:nvGrpSpPr>
        <p:grpSpPr bwMode="auto">
          <a:xfrm>
            <a:off x="-7938" y="-7938"/>
            <a:ext cx="9169401" cy="6873876"/>
            <a:chOff x="-8466" y="-8468"/>
            <a:chExt cx="9169804" cy="6874935"/>
          </a:xfrm>
        </p:grpSpPr>
        <p:cxnSp>
          <p:nvCxnSpPr>
            <p:cNvPr id="5" name="Straight Connector 16"/>
            <p:cNvCxnSpPr/>
            <p:nvPr/>
          </p:nvCxnSpPr>
          <p:spPr>
            <a:xfrm flipV="1">
              <a:off x="5130498" y="4175239"/>
              <a:ext cx="4022902" cy="2683288"/>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cxnSp>
          <p:nvCxnSpPr>
            <p:cNvPr id="6" name="Straight Connector 17"/>
            <p:cNvCxnSpPr/>
            <p:nvPr/>
          </p:nvCxnSpPr>
          <p:spPr>
            <a:xfrm>
              <a:off x="7041932" y="-529"/>
              <a:ext cx="1219254" cy="6859057"/>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sp>
          <p:nvSpPr>
            <p:cNvPr id="7" name="Freeform 18"/>
            <p:cNvSpPr/>
            <p:nvPr/>
          </p:nvSpPr>
          <p:spPr>
            <a:xfrm>
              <a:off x="6891113" y="-529"/>
              <a:ext cx="2270225" cy="6866996"/>
            </a:xfrm>
            <a:custGeom>
              <a:avLst/>
              <a:gdLst/>
              <a:ahLst/>
              <a:cxnLst/>
              <a:rect l="l" t="t" r="r" b="b"/>
              <a:pathLst>
                <a:path w="2269442" h="6866466">
                  <a:moveTo>
                    <a:pt x="2023534" y="0"/>
                  </a:moveTo>
                  <a:lnTo>
                    <a:pt x="0" y="6858000"/>
                  </a:lnTo>
                  <a:lnTo>
                    <a:pt x="2269067" y="6866466"/>
                  </a:lnTo>
                  <a:cubicBezTo>
                    <a:pt x="2271889" y="4580466"/>
                    <a:pt x="2257778" y="2294466"/>
                    <a:pt x="2260600" y="8466"/>
                  </a:cubicBezTo>
                  <a:lnTo>
                    <a:pt x="2023534"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8" name="Freeform 19"/>
            <p:cNvSpPr/>
            <p:nvPr/>
          </p:nvSpPr>
          <p:spPr>
            <a:xfrm>
              <a:off x="7205452" y="-8468"/>
              <a:ext cx="1947948" cy="6866996"/>
            </a:xfrm>
            <a:custGeom>
              <a:avLst/>
              <a:gdLst/>
              <a:ahLst/>
              <a:cxnLst/>
              <a:rect l="l" t="t" r="r" b="b"/>
              <a:pathLst>
                <a:path w="1948147" h="6866467">
                  <a:moveTo>
                    <a:pt x="0" y="0"/>
                  </a:moveTo>
                  <a:lnTo>
                    <a:pt x="1202267" y="6866467"/>
                  </a:lnTo>
                  <a:lnTo>
                    <a:pt x="1947333" y="6866467"/>
                  </a:lnTo>
                  <a:cubicBezTo>
                    <a:pt x="1944511" y="4577645"/>
                    <a:pt x="1950155" y="2288822"/>
                    <a:pt x="1947333" y="0"/>
                  </a:cubicBez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9" name="Freeform 20"/>
            <p:cNvSpPr/>
            <p:nvPr/>
          </p:nvSpPr>
          <p:spPr>
            <a:xfrm>
              <a:off x="6638689" y="3919613"/>
              <a:ext cx="2513123" cy="2938915"/>
            </a:xfrm>
            <a:custGeom>
              <a:avLst/>
              <a:gdLst/>
              <a:ahLst/>
              <a:cxnLst/>
              <a:rect l="l" t="t" r="r" b="b"/>
              <a:pathLst>
                <a:path w="3259667" h="3810000">
                  <a:moveTo>
                    <a:pt x="0" y="3810000"/>
                  </a:moveTo>
                  <a:lnTo>
                    <a:pt x="3251200" y="0"/>
                  </a:lnTo>
                  <a:cubicBezTo>
                    <a:pt x="3254022" y="1270000"/>
                    <a:pt x="3256845" y="2540000"/>
                    <a:pt x="3259667" y="3810000"/>
                  </a:cubicBezTo>
                  <a:lnTo>
                    <a:pt x="0" y="3810000"/>
                  </a:lnTo>
                  <a:close/>
                </a:path>
              </a:pathLst>
            </a:cu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10" name="Freeform 21"/>
            <p:cNvSpPr/>
            <p:nvPr/>
          </p:nvSpPr>
          <p:spPr>
            <a:xfrm>
              <a:off x="7010180" y="-8468"/>
              <a:ext cx="2143219" cy="6866996"/>
            </a:xfrm>
            <a:custGeom>
              <a:avLst/>
              <a:gdLst/>
              <a:ahLst/>
              <a:cxnLst/>
              <a:rect l="l" t="t" r="r" b="b"/>
              <a:pathLst>
                <a:path w="2853267" h="6866467">
                  <a:moveTo>
                    <a:pt x="0" y="0"/>
                  </a:moveTo>
                  <a:lnTo>
                    <a:pt x="2472267" y="6866467"/>
                  </a:lnTo>
                  <a:lnTo>
                    <a:pt x="2853267" y="6858000"/>
                  </a:lnTo>
                  <a:lnTo>
                    <a:pt x="2853267" y="0"/>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1" name="Freeform 22"/>
            <p:cNvSpPr/>
            <p:nvPr/>
          </p:nvSpPr>
          <p:spPr>
            <a:xfrm>
              <a:off x="8296112" y="-8468"/>
              <a:ext cx="857288" cy="6866996"/>
            </a:xfrm>
            <a:custGeom>
              <a:avLst/>
              <a:gdLst/>
              <a:ahLst/>
              <a:cxnLst/>
              <a:rect l="l" t="t" r="r" b="b"/>
              <a:pathLst>
                <a:path w="1286933" h="6866467">
                  <a:moveTo>
                    <a:pt x="1016000" y="0"/>
                  </a:moveTo>
                  <a:lnTo>
                    <a:pt x="0" y="6866467"/>
                  </a:lnTo>
                  <a:lnTo>
                    <a:pt x="1286933" y="6866467"/>
                  </a:lnTo>
                  <a:cubicBezTo>
                    <a:pt x="1284111" y="4577645"/>
                    <a:pt x="1281288" y="2288822"/>
                    <a:pt x="1278466" y="0"/>
                  </a:cubicBezTo>
                  <a:lnTo>
                    <a:pt x="1016000"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2" name="Freeform 23"/>
            <p:cNvSpPr/>
            <p:nvPr/>
          </p:nvSpPr>
          <p:spPr>
            <a:xfrm>
              <a:off x="8077027" y="-8468"/>
              <a:ext cx="1066847" cy="6866996"/>
            </a:xfrm>
            <a:custGeom>
              <a:avLst/>
              <a:gdLst/>
              <a:ahLst/>
              <a:cxnLst/>
              <a:rect l="l" t="t" r="r" b="b"/>
              <a:pathLst>
                <a:path w="1270244" h="6866467">
                  <a:moveTo>
                    <a:pt x="0" y="0"/>
                  </a:moveTo>
                  <a:lnTo>
                    <a:pt x="1117600" y="6866467"/>
                  </a:lnTo>
                  <a:lnTo>
                    <a:pt x="1270000" y="6866467"/>
                  </a:lnTo>
                  <a:cubicBezTo>
                    <a:pt x="1272822" y="4574822"/>
                    <a:pt x="1250245" y="2291645"/>
                    <a:pt x="1253067" y="0"/>
                  </a:cubicBez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13" name="Freeform 24"/>
            <p:cNvSpPr/>
            <p:nvPr/>
          </p:nvSpPr>
          <p:spPr>
            <a:xfrm>
              <a:off x="8059565" y="4894488"/>
              <a:ext cx="1095423" cy="1964040"/>
            </a:xfrm>
            <a:custGeom>
              <a:avLst/>
              <a:gdLst/>
              <a:ahLst/>
              <a:cxnLst/>
              <a:rect l="l" t="t" r="r" b="b"/>
              <a:pathLst>
                <a:path w="1820333" h="3268133">
                  <a:moveTo>
                    <a:pt x="0" y="3268133"/>
                  </a:moveTo>
                  <a:lnTo>
                    <a:pt x="1811866" y="0"/>
                  </a:lnTo>
                  <a:cubicBezTo>
                    <a:pt x="1814688" y="1086555"/>
                    <a:pt x="1817511" y="2173111"/>
                    <a:pt x="1820333" y="3259666"/>
                  </a:cubicBezTo>
                  <a:lnTo>
                    <a:pt x="0" y="3268133"/>
                  </a:lnTo>
                  <a:close/>
                </a:path>
              </a:pathLst>
            </a:cu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4" name="Freeform 27"/>
            <p:cNvSpPr/>
            <p:nvPr/>
          </p:nvSpPr>
          <p:spPr>
            <a:xfrm>
              <a:off x="-8466" y="-8468"/>
              <a:ext cx="863639" cy="5698416"/>
            </a:xfrm>
            <a:custGeom>
              <a:avLst/>
              <a:gdLst/>
              <a:ahLst/>
              <a:cxnLst/>
              <a:rect l="l" t="t" r="r" b="b"/>
              <a:pathLst>
                <a:path w="863600" h="5698067">
                  <a:moveTo>
                    <a:pt x="0" y="8467"/>
                  </a:moveTo>
                  <a:lnTo>
                    <a:pt x="863600" y="0"/>
                  </a:lnTo>
                  <a:lnTo>
                    <a:pt x="863600" y="16934"/>
                  </a:lnTo>
                  <a:lnTo>
                    <a:pt x="0" y="5698067"/>
                  </a:lnTo>
                  <a:lnTo>
                    <a:pt x="0" y="8467"/>
                  </a:lnTo>
                  <a:close/>
                </a:path>
              </a:pathLst>
            </a:cu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130595" y="2404534"/>
            <a:ext cx="5826719" cy="1646302"/>
          </a:xfrm>
        </p:spPr>
        <p:txBody>
          <a:bodyPr anchor="b">
            <a:noAutofit/>
          </a:bodyPr>
          <a:lstStyle>
            <a:lvl1pPr algn="r">
              <a:defRPr sz="5400">
                <a:solidFill>
                  <a:schemeClr val="accent1"/>
                </a:solidFill>
              </a:defRPr>
            </a:lvl1pPr>
          </a:lstStyle>
          <a:p>
            <a:r>
              <a:rPr lang="ru-RU" smtClean="0"/>
              <a:t>Образец заголовка</a:t>
            </a:r>
            <a:endParaRPr lang="en-US" dirty="0"/>
          </a:p>
        </p:txBody>
      </p:sp>
      <p:sp>
        <p:nvSpPr>
          <p:cNvPr id="3" name="Subtitle 2"/>
          <p:cNvSpPr>
            <a:spLocks noGrp="1"/>
          </p:cNvSpPr>
          <p:nvPr>
            <p:ph type="subTitle" idx="1"/>
          </p:nvPr>
        </p:nvSpPr>
        <p:spPr>
          <a:xfrm>
            <a:off x="1130595" y="4050834"/>
            <a:ext cx="5826719" cy="1096899"/>
          </a:xfrm>
        </p:spPr>
        <p:txBody>
          <a:bodyPr/>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en-US" dirty="0"/>
          </a:p>
        </p:txBody>
      </p:sp>
      <p:sp>
        <p:nvSpPr>
          <p:cNvPr id="15" name="Date Placeholder 3"/>
          <p:cNvSpPr>
            <a:spLocks noGrp="1"/>
          </p:cNvSpPr>
          <p:nvPr>
            <p:ph type="dt" sz="half" idx="10"/>
          </p:nvPr>
        </p:nvSpPr>
        <p:spPr/>
        <p:txBody>
          <a:bodyPr/>
          <a:lstStyle>
            <a:lvl1pPr>
              <a:defRPr/>
            </a:lvl1pPr>
          </a:lstStyle>
          <a:p>
            <a:pPr>
              <a:defRPr/>
            </a:pPr>
            <a:endParaRPr lang="ru-RU">
              <a:solidFill>
                <a:prstClr val="black">
                  <a:tint val="75000"/>
                </a:prstClr>
              </a:solidFill>
            </a:endParaRPr>
          </a:p>
        </p:txBody>
      </p:sp>
      <p:sp>
        <p:nvSpPr>
          <p:cNvPr id="16" name="Footer Placeholder 4"/>
          <p:cNvSpPr>
            <a:spLocks noGrp="1"/>
          </p:cNvSpPr>
          <p:nvPr>
            <p:ph type="ftr" sz="quarter" idx="11"/>
          </p:nvPr>
        </p:nvSpPr>
        <p:spPr/>
        <p:txBody>
          <a:bodyPr/>
          <a:lstStyle>
            <a:lvl1pPr>
              <a:defRPr/>
            </a:lvl1pPr>
          </a:lstStyle>
          <a:p>
            <a:pPr>
              <a:defRPr/>
            </a:pPr>
            <a:endParaRPr lang="ru-RU">
              <a:solidFill>
                <a:prstClr val="black">
                  <a:tint val="75000"/>
                </a:prstClr>
              </a:solidFill>
            </a:endParaRPr>
          </a:p>
        </p:txBody>
      </p:sp>
      <p:sp>
        <p:nvSpPr>
          <p:cNvPr id="17" name="Slide Number Placeholder 5"/>
          <p:cNvSpPr>
            <a:spLocks noGrp="1"/>
          </p:cNvSpPr>
          <p:nvPr>
            <p:ph type="sldNum" sz="quarter" idx="12"/>
          </p:nvPr>
        </p:nvSpPr>
        <p:spPr/>
        <p:txBody>
          <a:bodyPr/>
          <a:lstStyle>
            <a:lvl1pPr>
              <a:defRPr/>
            </a:lvl1pPr>
          </a:lstStyle>
          <a:p>
            <a:pPr>
              <a:defRPr/>
            </a:pPr>
            <a:fld id="{C3B79A6A-3FEA-4E49-89F5-C059D41F1C53}" type="slidenum">
              <a:rPr lang="ru-RU" altLang="ru-RU">
                <a:solidFill>
                  <a:srgbClr val="90C226"/>
                </a:solidFill>
              </a:rPr>
              <a:pPr>
                <a:defRPr/>
              </a:pPr>
              <a:t>‹#›</a:t>
            </a:fld>
            <a:endParaRPr lang="ru-RU" altLang="ru-RU">
              <a:solidFill>
                <a:srgbClr val="90C226"/>
              </a:solidFill>
            </a:endParaRPr>
          </a:p>
        </p:txBody>
      </p:sp>
    </p:spTree>
    <p:extLst>
      <p:ext uri="{BB962C8B-B14F-4D97-AF65-F5344CB8AC3E}">
        <p14:creationId xmlns:p14="http://schemas.microsoft.com/office/powerpoint/2010/main" val="2168348908"/>
      </p:ext>
    </p:extLst>
  </p:cSld>
  <p:clrMapOvr>
    <a:masterClrMapping/>
  </p:clrMapOvr>
</p:sldLayout>
</file>

<file path=ppt/slideLayouts/slideLayout78.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Content Placeholder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lvl1pPr>
              <a:defRPr/>
            </a:lvl1pPr>
          </a:lstStyle>
          <a:p>
            <a:pPr>
              <a:defRPr/>
            </a:pPr>
            <a:endParaRPr lang="ru-RU">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ru-RU">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044617FD-3E4E-4AAF-914A-6D1D6E8CE094}" type="slidenum">
              <a:rPr lang="ru-RU" altLang="ru-RU">
                <a:solidFill>
                  <a:srgbClr val="90C226"/>
                </a:solidFill>
              </a:rPr>
              <a:pPr>
                <a:defRPr/>
              </a:pPr>
              <a:t>‹#›</a:t>
            </a:fld>
            <a:endParaRPr lang="ru-RU" altLang="ru-RU">
              <a:solidFill>
                <a:srgbClr val="90C226"/>
              </a:solidFill>
            </a:endParaRPr>
          </a:p>
        </p:txBody>
      </p:sp>
    </p:spTree>
    <p:extLst>
      <p:ext uri="{BB962C8B-B14F-4D97-AF65-F5344CB8AC3E}">
        <p14:creationId xmlns:p14="http://schemas.microsoft.com/office/powerpoint/2010/main" val="3010249264"/>
      </p:ext>
    </p:extLst>
  </p:cSld>
  <p:clrMapOvr>
    <a:masterClrMapping/>
  </p:clrMapOvr>
</p:sldLayout>
</file>

<file path=ppt/slideLayouts/slideLayout79.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Title 1"/>
          <p:cNvSpPr>
            <a:spLocks noGrp="1"/>
          </p:cNvSpPr>
          <p:nvPr>
            <p:ph type="title"/>
          </p:nvPr>
        </p:nvSpPr>
        <p:spPr>
          <a:xfrm>
            <a:off x="609598" y="2700868"/>
            <a:ext cx="6347715" cy="1826581"/>
          </a:xfrm>
        </p:spPr>
        <p:txBody>
          <a:bodyPr anchor="b"/>
          <a:lstStyle>
            <a:lvl1pPr algn="l">
              <a:defRPr sz="40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609598" y="4527448"/>
            <a:ext cx="6347715" cy="860400"/>
          </a:xfrm>
        </p:spPr>
        <p:txBody>
          <a:bodyPr/>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lvl1pPr>
              <a:defRPr/>
            </a:lvl1pPr>
          </a:lstStyle>
          <a:p>
            <a:pPr>
              <a:defRPr/>
            </a:pPr>
            <a:endParaRPr lang="ru-RU">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ru-RU">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E5209B20-B85C-4633-A538-EAAE7227AAF1}" type="slidenum">
              <a:rPr lang="ru-RU" altLang="ru-RU">
                <a:solidFill>
                  <a:srgbClr val="90C226"/>
                </a:solidFill>
              </a:rPr>
              <a:pPr>
                <a:defRPr/>
              </a:pPr>
              <a:t>‹#›</a:t>
            </a:fld>
            <a:endParaRPr lang="ru-RU" altLang="ru-RU">
              <a:solidFill>
                <a:srgbClr val="90C226"/>
              </a:solidFill>
            </a:endParaRPr>
          </a:p>
        </p:txBody>
      </p:sp>
    </p:spTree>
    <p:extLst>
      <p:ext uri="{BB962C8B-B14F-4D97-AF65-F5344CB8AC3E}">
        <p14:creationId xmlns:p14="http://schemas.microsoft.com/office/powerpoint/2010/main" val="1681013103"/>
      </p:ext>
    </p:extLst>
  </p:cSld>
  <p:clrMapOvr>
    <a:masterClrMapping/>
  </p:clrMapOvr>
</p:sldLayout>
</file>

<file path=ppt/slideLayouts/slideLayout80.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Title 1"/>
          <p:cNvSpPr>
            <a:spLocks noGrp="1"/>
          </p:cNvSpPr>
          <p:nvPr>
            <p:ph type="title"/>
          </p:nvPr>
        </p:nvSpPr>
        <p:spPr>
          <a:xfrm>
            <a:off x="609600" y="609600"/>
            <a:ext cx="6347714" cy="1320800"/>
          </a:xfrm>
        </p:spPr>
        <p:txBody>
          <a:bodyPr/>
          <a:lstStyle/>
          <a:p>
            <a:r>
              <a:rPr lang="ru-RU" smtClean="0"/>
              <a:t>Образец заголовка</a:t>
            </a:r>
            <a:endParaRPr lang="en-US" dirty="0"/>
          </a:p>
        </p:txBody>
      </p:sp>
      <p:sp>
        <p:nvSpPr>
          <p:cNvPr id="3" name="Content Placeholder 2"/>
          <p:cNvSpPr>
            <a:spLocks noGrp="1"/>
          </p:cNvSpPr>
          <p:nvPr>
            <p:ph sz="half" idx="1"/>
          </p:nvPr>
        </p:nvSpPr>
        <p:spPr>
          <a:xfrm>
            <a:off x="609600" y="2160589"/>
            <a:ext cx="3088109" cy="3880772"/>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Content Placeholder 3"/>
          <p:cNvSpPr>
            <a:spLocks noGrp="1"/>
          </p:cNvSpPr>
          <p:nvPr>
            <p:ph sz="half" idx="2"/>
          </p:nvPr>
        </p:nvSpPr>
        <p:spPr>
          <a:xfrm>
            <a:off x="3869204" y="2160590"/>
            <a:ext cx="3088110" cy="388077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Date Placeholder 3"/>
          <p:cNvSpPr>
            <a:spLocks noGrp="1"/>
          </p:cNvSpPr>
          <p:nvPr>
            <p:ph type="dt" sz="half" idx="10"/>
          </p:nvPr>
        </p:nvSpPr>
        <p:spPr/>
        <p:txBody>
          <a:bodyPr/>
          <a:lstStyle>
            <a:lvl1pPr>
              <a:defRPr/>
            </a:lvl1pPr>
          </a:lstStyle>
          <a:p>
            <a:pPr>
              <a:defRPr/>
            </a:pPr>
            <a:endParaRPr lang="ru-RU">
              <a:solidFill>
                <a:prstClr val="black">
                  <a:tint val="75000"/>
                </a:prstClr>
              </a:solidFill>
            </a:endParaRPr>
          </a:p>
        </p:txBody>
      </p:sp>
      <p:sp>
        <p:nvSpPr>
          <p:cNvPr id="6" name="Footer Placeholder 4"/>
          <p:cNvSpPr>
            <a:spLocks noGrp="1"/>
          </p:cNvSpPr>
          <p:nvPr>
            <p:ph type="ftr" sz="quarter" idx="11"/>
          </p:nvPr>
        </p:nvSpPr>
        <p:spPr/>
        <p:txBody>
          <a:bodyPr/>
          <a:lstStyle>
            <a:lvl1pPr>
              <a:defRPr/>
            </a:lvl1pPr>
          </a:lstStyle>
          <a:p>
            <a:pPr>
              <a:defRPr/>
            </a:pPr>
            <a:endParaRPr lang="ru-RU">
              <a:solidFill>
                <a:prstClr val="black">
                  <a:tint val="75000"/>
                </a:prstClr>
              </a:solidFill>
            </a:endParaRPr>
          </a:p>
        </p:txBody>
      </p:sp>
      <p:sp>
        <p:nvSpPr>
          <p:cNvPr id="7" name="Slide Number Placeholder 5"/>
          <p:cNvSpPr>
            <a:spLocks noGrp="1"/>
          </p:cNvSpPr>
          <p:nvPr>
            <p:ph type="sldNum" sz="quarter" idx="12"/>
          </p:nvPr>
        </p:nvSpPr>
        <p:spPr/>
        <p:txBody>
          <a:bodyPr/>
          <a:lstStyle>
            <a:lvl1pPr>
              <a:defRPr/>
            </a:lvl1pPr>
          </a:lstStyle>
          <a:p>
            <a:pPr>
              <a:defRPr/>
            </a:pPr>
            <a:fld id="{CE5ACB20-356E-4AF3-957B-FFC2EC31A068}" type="slidenum">
              <a:rPr lang="ru-RU" altLang="ru-RU">
                <a:solidFill>
                  <a:srgbClr val="90C226"/>
                </a:solidFill>
              </a:rPr>
              <a:pPr>
                <a:defRPr/>
              </a:pPr>
              <a:t>‹#›</a:t>
            </a:fld>
            <a:endParaRPr lang="ru-RU" altLang="ru-RU">
              <a:solidFill>
                <a:srgbClr val="90C226"/>
              </a:solidFill>
            </a:endParaRPr>
          </a:p>
        </p:txBody>
      </p:sp>
    </p:spTree>
    <p:extLst>
      <p:ext uri="{BB962C8B-B14F-4D97-AF65-F5344CB8AC3E}">
        <p14:creationId xmlns:p14="http://schemas.microsoft.com/office/powerpoint/2010/main" val="3549701651"/>
      </p:ext>
    </p:extLst>
  </p:cSld>
  <p:clrMapOvr>
    <a:masterClrMapping/>
  </p:clrMapOvr>
</p:sldLayout>
</file>

<file path=ppt/slideLayouts/slideLayout81.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Title 1"/>
          <p:cNvSpPr>
            <a:spLocks noGrp="1"/>
          </p:cNvSpPr>
          <p:nvPr>
            <p:ph type="title"/>
          </p:nvPr>
        </p:nvSpPr>
        <p:spPr>
          <a:xfrm>
            <a:off x="609599" y="609600"/>
            <a:ext cx="6347713" cy="1320800"/>
          </a:xfrm>
        </p:spPr>
        <p:txBody>
          <a:bodyPr/>
          <a:lstStyle>
            <a:lvl1pPr>
              <a:defRPr/>
            </a:lvl1pPr>
          </a:lstStyle>
          <a:p>
            <a:r>
              <a:rPr lang="ru-RU" smtClean="0"/>
              <a:t>Образец заголовка</a:t>
            </a:r>
            <a:endParaRPr lang="en-US" dirty="0"/>
          </a:p>
        </p:txBody>
      </p:sp>
      <p:sp>
        <p:nvSpPr>
          <p:cNvPr id="3" name="Text Placeholder 2"/>
          <p:cNvSpPr>
            <a:spLocks noGrp="1"/>
          </p:cNvSpPr>
          <p:nvPr>
            <p:ph type="body" idx="1"/>
          </p:nvPr>
        </p:nvSpPr>
        <p:spPr>
          <a:xfrm>
            <a:off x="609599" y="2160983"/>
            <a:ext cx="309067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Content Placeholder 3"/>
          <p:cNvSpPr>
            <a:spLocks noGrp="1"/>
          </p:cNvSpPr>
          <p:nvPr>
            <p:ph sz="half" idx="2"/>
          </p:nvPr>
        </p:nvSpPr>
        <p:spPr>
          <a:xfrm>
            <a:off x="609599" y="2737246"/>
            <a:ext cx="3090672" cy="3304117"/>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Text Placeholder 4"/>
          <p:cNvSpPr>
            <a:spLocks noGrp="1"/>
          </p:cNvSpPr>
          <p:nvPr>
            <p:ph type="body" sz="quarter" idx="3"/>
          </p:nvPr>
        </p:nvSpPr>
        <p:spPr>
          <a:xfrm>
            <a:off x="3866640" y="2160983"/>
            <a:ext cx="309067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Content Placeholder 5"/>
          <p:cNvSpPr>
            <a:spLocks noGrp="1"/>
          </p:cNvSpPr>
          <p:nvPr>
            <p:ph sz="quarter" idx="4"/>
          </p:nvPr>
        </p:nvSpPr>
        <p:spPr>
          <a:xfrm>
            <a:off x="3866640" y="2737246"/>
            <a:ext cx="3090672" cy="3304117"/>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7" name="Date Placeholder 3"/>
          <p:cNvSpPr>
            <a:spLocks noGrp="1"/>
          </p:cNvSpPr>
          <p:nvPr>
            <p:ph type="dt" sz="half" idx="10"/>
          </p:nvPr>
        </p:nvSpPr>
        <p:spPr/>
        <p:txBody>
          <a:bodyPr/>
          <a:lstStyle>
            <a:lvl1pPr>
              <a:defRPr/>
            </a:lvl1pPr>
          </a:lstStyle>
          <a:p>
            <a:pPr>
              <a:defRPr/>
            </a:pPr>
            <a:endParaRPr lang="ru-RU">
              <a:solidFill>
                <a:prstClr val="black">
                  <a:tint val="75000"/>
                </a:prstClr>
              </a:solidFill>
            </a:endParaRPr>
          </a:p>
        </p:txBody>
      </p:sp>
      <p:sp>
        <p:nvSpPr>
          <p:cNvPr id="8" name="Footer Placeholder 4"/>
          <p:cNvSpPr>
            <a:spLocks noGrp="1"/>
          </p:cNvSpPr>
          <p:nvPr>
            <p:ph type="ftr" sz="quarter" idx="11"/>
          </p:nvPr>
        </p:nvSpPr>
        <p:spPr/>
        <p:txBody>
          <a:bodyPr/>
          <a:lstStyle>
            <a:lvl1pPr>
              <a:defRPr/>
            </a:lvl1pPr>
          </a:lstStyle>
          <a:p>
            <a:pPr>
              <a:defRPr/>
            </a:pPr>
            <a:endParaRPr lang="ru-RU">
              <a:solidFill>
                <a:prstClr val="black">
                  <a:tint val="75000"/>
                </a:prstClr>
              </a:solidFill>
            </a:endParaRPr>
          </a:p>
        </p:txBody>
      </p:sp>
      <p:sp>
        <p:nvSpPr>
          <p:cNvPr id="9" name="Slide Number Placeholder 5"/>
          <p:cNvSpPr>
            <a:spLocks noGrp="1"/>
          </p:cNvSpPr>
          <p:nvPr>
            <p:ph type="sldNum" sz="quarter" idx="12"/>
          </p:nvPr>
        </p:nvSpPr>
        <p:spPr/>
        <p:txBody>
          <a:bodyPr/>
          <a:lstStyle>
            <a:lvl1pPr>
              <a:defRPr/>
            </a:lvl1pPr>
          </a:lstStyle>
          <a:p>
            <a:pPr>
              <a:defRPr/>
            </a:pPr>
            <a:fld id="{8E2500E8-CCF7-48E6-93C1-7B6001904E41}" type="slidenum">
              <a:rPr lang="ru-RU" altLang="ru-RU">
                <a:solidFill>
                  <a:srgbClr val="90C226"/>
                </a:solidFill>
              </a:rPr>
              <a:pPr>
                <a:defRPr/>
              </a:pPr>
              <a:t>‹#›</a:t>
            </a:fld>
            <a:endParaRPr lang="ru-RU" altLang="ru-RU">
              <a:solidFill>
                <a:srgbClr val="90C226"/>
              </a:solidFill>
            </a:endParaRPr>
          </a:p>
        </p:txBody>
      </p:sp>
    </p:spTree>
    <p:extLst>
      <p:ext uri="{BB962C8B-B14F-4D97-AF65-F5344CB8AC3E}">
        <p14:creationId xmlns:p14="http://schemas.microsoft.com/office/powerpoint/2010/main" val="4171280319"/>
      </p:ext>
    </p:extLst>
  </p:cSld>
  <p:clrMapOvr>
    <a:masterClrMapping/>
  </p:clrMapOvr>
</p:sldLayout>
</file>

<file path=ppt/slideLayouts/slideLayout82.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a:xfrm>
            <a:off x="609599" y="609600"/>
            <a:ext cx="6347714" cy="1320800"/>
          </a:xfrm>
        </p:spPr>
        <p:txBody>
          <a:bodyPr/>
          <a:lstStyle/>
          <a:p>
            <a:r>
              <a:rPr lang="ru-RU" smtClean="0"/>
              <a:t>Образец заголовка</a:t>
            </a:r>
            <a:endParaRPr lang="en-US" dirty="0"/>
          </a:p>
        </p:txBody>
      </p:sp>
      <p:sp>
        <p:nvSpPr>
          <p:cNvPr id="3" name="Date Placeholder 3"/>
          <p:cNvSpPr>
            <a:spLocks noGrp="1"/>
          </p:cNvSpPr>
          <p:nvPr>
            <p:ph type="dt" sz="half" idx="10"/>
          </p:nvPr>
        </p:nvSpPr>
        <p:spPr/>
        <p:txBody>
          <a:bodyPr/>
          <a:lstStyle>
            <a:lvl1pPr>
              <a:defRPr/>
            </a:lvl1pPr>
          </a:lstStyle>
          <a:p>
            <a:pPr>
              <a:defRPr/>
            </a:pPr>
            <a:endParaRPr lang="ru-RU">
              <a:solidFill>
                <a:prstClr val="black">
                  <a:tint val="75000"/>
                </a:prstClr>
              </a:solidFill>
            </a:endParaRPr>
          </a:p>
        </p:txBody>
      </p:sp>
      <p:sp>
        <p:nvSpPr>
          <p:cNvPr id="4" name="Footer Placeholder 4"/>
          <p:cNvSpPr>
            <a:spLocks noGrp="1"/>
          </p:cNvSpPr>
          <p:nvPr>
            <p:ph type="ftr" sz="quarter" idx="11"/>
          </p:nvPr>
        </p:nvSpPr>
        <p:spPr/>
        <p:txBody>
          <a:bodyPr/>
          <a:lstStyle>
            <a:lvl1pPr>
              <a:defRPr/>
            </a:lvl1pPr>
          </a:lstStyle>
          <a:p>
            <a:pPr>
              <a:defRPr/>
            </a:pPr>
            <a:endParaRPr lang="ru-RU">
              <a:solidFill>
                <a:prstClr val="black">
                  <a:tint val="75000"/>
                </a:prstClr>
              </a:solidFill>
            </a:endParaRPr>
          </a:p>
        </p:txBody>
      </p:sp>
      <p:sp>
        <p:nvSpPr>
          <p:cNvPr id="5" name="Slide Number Placeholder 5"/>
          <p:cNvSpPr>
            <a:spLocks noGrp="1"/>
          </p:cNvSpPr>
          <p:nvPr>
            <p:ph type="sldNum" sz="quarter" idx="12"/>
          </p:nvPr>
        </p:nvSpPr>
        <p:spPr/>
        <p:txBody>
          <a:bodyPr/>
          <a:lstStyle>
            <a:lvl1pPr>
              <a:defRPr/>
            </a:lvl1pPr>
          </a:lstStyle>
          <a:p>
            <a:pPr>
              <a:defRPr/>
            </a:pPr>
            <a:fld id="{7EF7EA78-0E1C-49DD-A756-DAA87C20F1FC}" type="slidenum">
              <a:rPr lang="ru-RU" altLang="ru-RU">
                <a:solidFill>
                  <a:srgbClr val="90C226"/>
                </a:solidFill>
              </a:rPr>
              <a:pPr>
                <a:defRPr/>
              </a:pPr>
              <a:t>‹#›</a:t>
            </a:fld>
            <a:endParaRPr lang="ru-RU" altLang="ru-RU">
              <a:solidFill>
                <a:srgbClr val="90C226"/>
              </a:solidFill>
            </a:endParaRPr>
          </a:p>
        </p:txBody>
      </p:sp>
    </p:spTree>
    <p:extLst>
      <p:ext uri="{BB962C8B-B14F-4D97-AF65-F5344CB8AC3E}">
        <p14:creationId xmlns:p14="http://schemas.microsoft.com/office/powerpoint/2010/main" val="2454103674"/>
      </p:ext>
    </p:extLst>
  </p:cSld>
  <p:clrMapOvr>
    <a:masterClrMapping/>
  </p:clrMapOvr>
</p:sldLayout>
</file>

<file path=ppt/slideLayouts/slideLayout83.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endParaRPr lang="ru-RU">
              <a:solidFill>
                <a:prstClr val="black">
                  <a:tint val="75000"/>
                </a:prstClr>
              </a:solidFill>
            </a:endParaRPr>
          </a:p>
        </p:txBody>
      </p:sp>
      <p:sp>
        <p:nvSpPr>
          <p:cNvPr id="3" name="Footer Placeholder 4"/>
          <p:cNvSpPr>
            <a:spLocks noGrp="1"/>
          </p:cNvSpPr>
          <p:nvPr>
            <p:ph type="ftr" sz="quarter" idx="11"/>
          </p:nvPr>
        </p:nvSpPr>
        <p:spPr/>
        <p:txBody>
          <a:bodyPr/>
          <a:lstStyle>
            <a:lvl1pPr>
              <a:defRPr/>
            </a:lvl1pPr>
          </a:lstStyle>
          <a:p>
            <a:pPr>
              <a:defRPr/>
            </a:pPr>
            <a:endParaRPr lang="ru-RU">
              <a:solidFill>
                <a:prstClr val="black">
                  <a:tint val="75000"/>
                </a:prstClr>
              </a:solidFill>
            </a:endParaRPr>
          </a:p>
        </p:txBody>
      </p:sp>
      <p:sp>
        <p:nvSpPr>
          <p:cNvPr id="4" name="Slide Number Placeholder 5"/>
          <p:cNvSpPr>
            <a:spLocks noGrp="1"/>
          </p:cNvSpPr>
          <p:nvPr>
            <p:ph type="sldNum" sz="quarter" idx="12"/>
          </p:nvPr>
        </p:nvSpPr>
        <p:spPr/>
        <p:txBody>
          <a:bodyPr/>
          <a:lstStyle>
            <a:lvl1pPr>
              <a:defRPr/>
            </a:lvl1pPr>
          </a:lstStyle>
          <a:p>
            <a:pPr>
              <a:defRPr/>
            </a:pPr>
            <a:fld id="{FDCFC35A-F0B9-40F4-B876-C23A67792CDE}" type="slidenum">
              <a:rPr lang="ru-RU" altLang="ru-RU">
                <a:solidFill>
                  <a:srgbClr val="90C226"/>
                </a:solidFill>
              </a:rPr>
              <a:pPr>
                <a:defRPr/>
              </a:pPr>
              <a:t>‹#›</a:t>
            </a:fld>
            <a:endParaRPr lang="ru-RU" altLang="ru-RU">
              <a:solidFill>
                <a:srgbClr val="90C226"/>
              </a:solidFill>
            </a:endParaRPr>
          </a:p>
        </p:txBody>
      </p:sp>
    </p:spTree>
    <p:extLst>
      <p:ext uri="{BB962C8B-B14F-4D97-AF65-F5344CB8AC3E}">
        <p14:creationId xmlns:p14="http://schemas.microsoft.com/office/powerpoint/2010/main" val="3021759346"/>
      </p:ext>
    </p:extLst>
  </p:cSld>
  <p:clrMapOvr>
    <a:masterClrMapping/>
  </p:clrMapOvr>
  <p:timing>
    <p:tnLst>
      <p:par>
        <p:cTn id="1" dur="indefinite" restart="never" nodeType="tmRoot"/>
      </p:par>
    </p:tnLst>
  </p:timing>
</p:sldLayout>
</file>

<file path=ppt/slideLayouts/slideLayout84.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609599" y="1498604"/>
            <a:ext cx="2790182" cy="1278466"/>
          </a:xfrm>
        </p:spPr>
        <p:txBody>
          <a:bodyPr anchor="b">
            <a:normAutofit/>
          </a:bodyPr>
          <a:lstStyle>
            <a:lvl1pPr>
              <a:defRPr sz="2000"/>
            </a:lvl1pPr>
          </a:lstStyle>
          <a:p>
            <a:r>
              <a:rPr lang="ru-RU" smtClean="0"/>
              <a:t>Образец заголовка</a:t>
            </a:r>
            <a:endParaRPr lang="en-US" dirty="0"/>
          </a:p>
        </p:txBody>
      </p:sp>
      <p:sp>
        <p:nvSpPr>
          <p:cNvPr id="3" name="Content Placeholder 2"/>
          <p:cNvSpPr>
            <a:spLocks noGrp="1"/>
          </p:cNvSpPr>
          <p:nvPr>
            <p:ph idx="1"/>
          </p:nvPr>
        </p:nvSpPr>
        <p:spPr>
          <a:xfrm>
            <a:off x="3571275" y="514925"/>
            <a:ext cx="3386037" cy="5526437"/>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Text Placeholder 3"/>
          <p:cNvSpPr>
            <a:spLocks noGrp="1"/>
          </p:cNvSpPr>
          <p:nvPr>
            <p:ph type="body" sz="half" idx="2"/>
          </p:nvPr>
        </p:nvSpPr>
        <p:spPr>
          <a:xfrm>
            <a:off x="609599" y="2777069"/>
            <a:ext cx="2790182" cy="2584449"/>
          </a:xfrm>
        </p:spPr>
        <p:txBody>
          <a:bodyPr>
            <a:normAutofit/>
          </a:bodyPr>
          <a:lstStyle>
            <a:lvl1pPr marL="0" indent="0">
              <a:buNone/>
              <a:defRPr sz="14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ru-RU" smtClean="0"/>
              <a:t>Образец текста</a:t>
            </a:r>
          </a:p>
        </p:txBody>
      </p:sp>
      <p:sp>
        <p:nvSpPr>
          <p:cNvPr id="5" name="Date Placeholder 3"/>
          <p:cNvSpPr>
            <a:spLocks noGrp="1"/>
          </p:cNvSpPr>
          <p:nvPr>
            <p:ph type="dt" sz="half" idx="10"/>
          </p:nvPr>
        </p:nvSpPr>
        <p:spPr/>
        <p:txBody>
          <a:bodyPr/>
          <a:lstStyle>
            <a:lvl1pPr>
              <a:defRPr/>
            </a:lvl1pPr>
          </a:lstStyle>
          <a:p>
            <a:pPr>
              <a:defRPr/>
            </a:pPr>
            <a:endParaRPr lang="ru-RU">
              <a:solidFill>
                <a:prstClr val="black">
                  <a:tint val="75000"/>
                </a:prstClr>
              </a:solidFill>
            </a:endParaRPr>
          </a:p>
        </p:txBody>
      </p:sp>
      <p:sp>
        <p:nvSpPr>
          <p:cNvPr id="6" name="Footer Placeholder 4"/>
          <p:cNvSpPr>
            <a:spLocks noGrp="1"/>
          </p:cNvSpPr>
          <p:nvPr>
            <p:ph type="ftr" sz="quarter" idx="11"/>
          </p:nvPr>
        </p:nvSpPr>
        <p:spPr/>
        <p:txBody>
          <a:bodyPr/>
          <a:lstStyle>
            <a:lvl1pPr>
              <a:defRPr/>
            </a:lvl1pPr>
          </a:lstStyle>
          <a:p>
            <a:pPr>
              <a:defRPr/>
            </a:pPr>
            <a:endParaRPr lang="ru-RU">
              <a:solidFill>
                <a:prstClr val="black">
                  <a:tint val="75000"/>
                </a:prstClr>
              </a:solidFill>
            </a:endParaRPr>
          </a:p>
        </p:txBody>
      </p:sp>
      <p:sp>
        <p:nvSpPr>
          <p:cNvPr id="7" name="Slide Number Placeholder 5"/>
          <p:cNvSpPr>
            <a:spLocks noGrp="1"/>
          </p:cNvSpPr>
          <p:nvPr>
            <p:ph type="sldNum" sz="quarter" idx="12"/>
          </p:nvPr>
        </p:nvSpPr>
        <p:spPr/>
        <p:txBody>
          <a:bodyPr/>
          <a:lstStyle>
            <a:lvl1pPr>
              <a:defRPr/>
            </a:lvl1pPr>
          </a:lstStyle>
          <a:p>
            <a:pPr>
              <a:defRPr/>
            </a:pPr>
            <a:fld id="{B774133D-39FD-4F44-B415-ED042B452991}" type="slidenum">
              <a:rPr lang="ru-RU" altLang="ru-RU">
                <a:solidFill>
                  <a:srgbClr val="90C226"/>
                </a:solidFill>
              </a:rPr>
              <a:pPr>
                <a:defRPr/>
              </a:pPr>
              <a:t>‹#›</a:t>
            </a:fld>
            <a:endParaRPr lang="ru-RU" altLang="ru-RU">
              <a:solidFill>
                <a:srgbClr val="90C226"/>
              </a:solidFill>
            </a:endParaRPr>
          </a:p>
        </p:txBody>
      </p:sp>
    </p:spTree>
    <p:extLst>
      <p:ext uri="{BB962C8B-B14F-4D97-AF65-F5344CB8AC3E}">
        <p14:creationId xmlns:p14="http://schemas.microsoft.com/office/powerpoint/2010/main" val="3782052101"/>
      </p:ext>
    </p:extLst>
  </p:cSld>
  <p:clrMapOvr>
    <a:masterClrMapping/>
  </p:clrMapOvr>
</p:sldLayout>
</file>

<file path=ppt/slideLayouts/slideLayout85.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609599" y="4800600"/>
            <a:ext cx="6347714" cy="566738"/>
          </a:xfrm>
        </p:spPr>
        <p:txBody>
          <a:bodyPr anchor="b">
            <a:normAutofit/>
          </a:bodyPr>
          <a:lstStyle>
            <a:lvl1pPr algn="l">
              <a:defRPr sz="2400" b="0"/>
            </a:lvl1pPr>
          </a:lstStyle>
          <a:p>
            <a:r>
              <a:rPr lang="ru-RU" smtClean="0"/>
              <a:t>Образец заголовка</a:t>
            </a:r>
            <a:endParaRPr lang="en-US" dirty="0"/>
          </a:p>
        </p:txBody>
      </p:sp>
      <p:sp>
        <p:nvSpPr>
          <p:cNvPr id="3" name="Picture Placeholder 2"/>
          <p:cNvSpPr>
            <a:spLocks noGrp="1" noChangeAspect="1"/>
          </p:cNvSpPr>
          <p:nvPr>
            <p:ph type="pic" idx="1"/>
          </p:nvPr>
        </p:nvSpPr>
        <p:spPr>
          <a:xfrm>
            <a:off x="609599" y="609600"/>
            <a:ext cx="6347714" cy="3845718"/>
          </a:xfrm>
        </p:spPr>
        <p:txBody>
          <a:bodyPr rtlCol="0">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ru-RU" noProof="0" smtClean="0"/>
              <a:t>Вставка рисунка</a:t>
            </a:r>
            <a:endParaRPr lang="en-US" noProof="0" dirty="0"/>
          </a:p>
        </p:txBody>
      </p:sp>
      <p:sp>
        <p:nvSpPr>
          <p:cNvPr id="4" name="Text Placeholder 3"/>
          <p:cNvSpPr>
            <a:spLocks noGrp="1"/>
          </p:cNvSpPr>
          <p:nvPr>
            <p:ph type="body" sz="half" idx="2"/>
          </p:nvPr>
        </p:nvSpPr>
        <p:spPr>
          <a:xfrm>
            <a:off x="609599" y="5367338"/>
            <a:ext cx="6347714"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3"/>
          <p:cNvSpPr>
            <a:spLocks noGrp="1"/>
          </p:cNvSpPr>
          <p:nvPr>
            <p:ph type="dt" sz="half" idx="10"/>
          </p:nvPr>
        </p:nvSpPr>
        <p:spPr/>
        <p:txBody>
          <a:bodyPr/>
          <a:lstStyle>
            <a:lvl1pPr>
              <a:defRPr/>
            </a:lvl1pPr>
          </a:lstStyle>
          <a:p>
            <a:pPr>
              <a:defRPr/>
            </a:pPr>
            <a:endParaRPr lang="ru-RU">
              <a:solidFill>
                <a:prstClr val="black">
                  <a:tint val="75000"/>
                </a:prstClr>
              </a:solidFill>
            </a:endParaRPr>
          </a:p>
        </p:txBody>
      </p:sp>
      <p:sp>
        <p:nvSpPr>
          <p:cNvPr id="6" name="Footer Placeholder 4"/>
          <p:cNvSpPr>
            <a:spLocks noGrp="1"/>
          </p:cNvSpPr>
          <p:nvPr>
            <p:ph type="ftr" sz="quarter" idx="11"/>
          </p:nvPr>
        </p:nvSpPr>
        <p:spPr/>
        <p:txBody>
          <a:bodyPr/>
          <a:lstStyle>
            <a:lvl1pPr>
              <a:defRPr/>
            </a:lvl1pPr>
          </a:lstStyle>
          <a:p>
            <a:pPr>
              <a:defRPr/>
            </a:pPr>
            <a:endParaRPr lang="ru-RU">
              <a:solidFill>
                <a:prstClr val="black">
                  <a:tint val="75000"/>
                </a:prstClr>
              </a:solidFill>
            </a:endParaRPr>
          </a:p>
        </p:txBody>
      </p:sp>
      <p:sp>
        <p:nvSpPr>
          <p:cNvPr id="7" name="Slide Number Placeholder 5"/>
          <p:cNvSpPr>
            <a:spLocks noGrp="1"/>
          </p:cNvSpPr>
          <p:nvPr>
            <p:ph type="sldNum" sz="quarter" idx="12"/>
          </p:nvPr>
        </p:nvSpPr>
        <p:spPr/>
        <p:txBody>
          <a:bodyPr/>
          <a:lstStyle>
            <a:lvl1pPr>
              <a:defRPr/>
            </a:lvl1pPr>
          </a:lstStyle>
          <a:p>
            <a:pPr>
              <a:defRPr/>
            </a:pPr>
            <a:fld id="{EE3A0755-30C0-4847-A9E8-73E5EECC24AA}" type="slidenum">
              <a:rPr lang="ru-RU" altLang="ru-RU">
                <a:solidFill>
                  <a:srgbClr val="90C226"/>
                </a:solidFill>
              </a:rPr>
              <a:pPr>
                <a:defRPr/>
              </a:pPr>
              <a:t>‹#›</a:t>
            </a:fld>
            <a:endParaRPr lang="ru-RU" altLang="ru-RU">
              <a:solidFill>
                <a:srgbClr val="90C226"/>
              </a:solidFill>
            </a:endParaRPr>
          </a:p>
        </p:txBody>
      </p:sp>
    </p:spTree>
    <p:extLst>
      <p:ext uri="{BB962C8B-B14F-4D97-AF65-F5344CB8AC3E}">
        <p14:creationId xmlns:p14="http://schemas.microsoft.com/office/powerpoint/2010/main" val="1092772789"/>
      </p:ext>
    </p:extLst>
  </p:cSld>
  <p:clrMapOvr>
    <a:masterClrMapping/>
  </p:clrMapOvr>
</p:sldLayout>
</file>

<file path=ppt/slideLayouts/slideLayout86.xml><?xml version="1.0" encoding="utf-8"?>
<p:sldLayout xmlns:a="http://schemas.openxmlformats.org/drawingml/2006/main" xmlns:r="http://schemas.openxmlformats.org/officeDocument/2006/relationships" xmlns:p="http://schemas.openxmlformats.org/presentationml/2006/main" preserve="1">
  <p:cSld name="Заголовок и подпись">
    <p:spTree>
      <p:nvGrpSpPr>
        <p:cNvPr id="1" name=""/>
        <p:cNvGrpSpPr/>
        <p:nvPr/>
      </p:nvGrpSpPr>
      <p:grpSpPr>
        <a:xfrm>
          <a:off x="0" y="0"/>
          <a:ext cx="0" cy="0"/>
          <a:chOff x="0" y="0"/>
          <a:chExt cx="0" cy="0"/>
        </a:xfrm>
      </p:grpSpPr>
      <p:sp>
        <p:nvSpPr>
          <p:cNvPr id="2" name="Title 1"/>
          <p:cNvSpPr>
            <a:spLocks noGrp="1"/>
          </p:cNvSpPr>
          <p:nvPr>
            <p:ph type="title"/>
          </p:nvPr>
        </p:nvSpPr>
        <p:spPr>
          <a:xfrm>
            <a:off x="609600" y="609600"/>
            <a:ext cx="6347714" cy="3403600"/>
          </a:xfrm>
        </p:spPr>
        <p:txBody>
          <a:bodyPr anchor="ctr">
            <a:normAutofit/>
          </a:bodyPr>
          <a:lstStyle>
            <a:lvl1pPr algn="l">
              <a:defRPr sz="44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609600" y="4470400"/>
            <a:ext cx="6347714"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lvl1pPr>
              <a:defRPr/>
            </a:lvl1pPr>
          </a:lstStyle>
          <a:p>
            <a:pPr>
              <a:defRPr/>
            </a:pPr>
            <a:endParaRPr lang="ru-RU">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ru-RU">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B6E84778-022F-4A4A-BA41-72044308F97E}" type="slidenum">
              <a:rPr lang="ru-RU" altLang="ru-RU">
                <a:solidFill>
                  <a:srgbClr val="90C226"/>
                </a:solidFill>
              </a:rPr>
              <a:pPr>
                <a:defRPr/>
              </a:pPr>
              <a:t>‹#›</a:t>
            </a:fld>
            <a:endParaRPr lang="ru-RU" altLang="ru-RU">
              <a:solidFill>
                <a:srgbClr val="90C226"/>
              </a:solidFill>
            </a:endParaRPr>
          </a:p>
        </p:txBody>
      </p:sp>
    </p:spTree>
    <p:extLst>
      <p:ext uri="{BB962C8B-B14F-4D97-AF65-F5344CB8AC3E}">
        <p14:creationId xmlns:p14="http://schemas.microsoft.com/office/powerpoint/2010/main" val="3717504286"/>
      </p:ext>
    </p:extLst>
  </p:cSld>
  <p:clrMapOvr>
    <a:masterClrMapping/>
  </p:clrMapOvr>
</p:sldLayout>
</file>

<file path=ppt/slideLayouts/slideLayout87.xml><?xml version="1.0" encoding="utf-8"?>
<p:sldLayout xmlns:a="http://schemas.openxmlformats.org/drawingml/2006/main" xmlns:r="http://schemas.openxmlformats.org/officeDocument/2006/relationships" xmlns:p="http://schemas.openxmlformats.org/presentationml/2006/main" preserve="1">
  <p:cSld name="Цитата с подписью">
    <p:spTree>
      <p:nvGrpSpPr>
        <p:cNvPr id="1" name=""/>
        <p:cNvGrpSpPr/>
        <p:nvPr/>
      </p:nvGrpSpPr>
      <p:grpSpPr>
        <a:xfrm>
          <a:off x="0" y="0"/>
          <a:ext cx="0" cy="0"/>
          <a:chOff x="0" y="0"/>
          <a:chExt cx="0" cy="0"/>
        </a:xfrm>
      </p:grpSpPr>
      <p:sp>
        <p:nvSpPr>
          <p:cNvPr id="5" name="TextBox 4"/>
          <p:cNvSpPr txBox="1">
            <a:spLocks noChangeArrowheads="1"/>
          </p:cNvSpPr>
          <p:nvPr/>
        </p:nvSpPr>
        <p:spPr bwMode="auto">
          <a:xfrm>
            <a:off x="482600" y="790575"/>
            <a:ext cx="457200" cy="584200"/>
          </a:xfrm>
          <a:prstGeom prst="rect">
            <a:avLst/>
          </a:prstGeom>
          <a:noFill/>
          <a:ln>
            <a:noFill/>
          </a:ln>
          <a:extLst/>
        </p:spPr>
        <p:txBody>
          <a:bodyPr anchor="ctr"/>
          <a:lstStyle>
            <a:lvl1pPr>
              <a:defRPr sz="2000">
                <a:solidFill>
                  <a:schemeClr val="tx1"/>
                </a:solidFill>
                <a:latin typeface="Arial" panose="020B0604020202020204" pitchFamily="34" charset="0"/>
              </a:defRPr>
            </a:lvl1pPr>
            <a:lvl2pPr marL="742950" indent="-285750">
              <a:defRPr sz="2000">
                <a:solidFill>
                  <a:schemeClr val="tx1"/>
                </a:solidFill>
                <a:latin typeface="Arial" panose="020B0604020202020204" pitchFamily="34" charset="0"/>
              </a:defRPr>
            </a:lvl2pPr>
            <a:lvl3pPr marL="1143000" indent="-228600">
              <a:defRPr sz="2000">
                <a:solidFill>
                  <a:schemeClr val="tx1"/>
                </a:solidFill>
                <a:latin typeface="Arial" panose="020B0604020202020204" pitchFamily="34" charset="0"/>
              </a:defRPr>
            </a:lvl3pPr>
            <a:lvl4pPr marL="1600200" indent="-228600">
              <a:defRPr sz="2000">
                <a:solidFill>
                  <a:schemeClr val="tx1"/>
                </a:solidFill>
                <a:latin typeface="Arial" panose="020B0604020202020204" pitchFamily="34" charset="0"/>
              </a:defRPr>
            </a:lvl4pPr>
            <a:lvl5pPr marL="2057400" indent="-228600">
              <a:defRPr sz="2000">
                <a:solidFill>
                  <a:schemeClr val="tx1"/>
                </a:solidFill>
                <a:latin typeface="Arial" panose="020B0604020202020204" pitchFamily="34" charset="0"/>
              </a:defRPr>
            </a:lvl5pPr>
            <a:lvl6pPr marL="2514600" indent="-228600" eaLnBrk="0" fontAlgn="base" hangingPunct="0">
              <a:spcBef>
                <a:spcPct val="0"/>
              </a:spcBef>
              <a:spcAft>
                <a:spcPct val="0"/>
              </a:spcAft>
              <a:defRPr sz="2000">
                <a:solidFill>
                  <a:schemeClr val="tx1"/>
                </a:solidFill>
                <a:latin typeface="Arial" panose="020B0604020202020204" pitchFamily="34" charset="0"/>
              </a:defRPr>
            </a:lvl6pPr>
            <a:lvl7pPr marL="2971800" indent="-228600" eaLnBrk="0" fontAlgn="base" hangingPunct="0">
              <a:spcBef>
                <a:spcPct val="0"/>
              </a:spcBef>
              <a:spcAft>
                <a:spcPct val="0"/>
              </a:spcAft>
              <a:defRPr sz="2000">
                <a:solidFill>
                  <a:schemeClr val="tx1"/>
                </a:solidFill>
                <a:latin typeface="Arial" panose="020B0604020202020204" pitchFamily="34" charset="0"/>
              </a:defRPr>
            </a:lvl7pPr>
            <a:lvl8pPr marL="3429000" indent="-228600" eaLnBrk="0" fontAlgn="base" hangingPunct="0">
              <a:spcBef>
                <a:spcPct val="0"/>
              </a:spcBef>
              <a:spcAft>
                <a:spcPct val="0"/>
              </a:spcAft>
              <a:defRPr sz="2000">
                <a:solidFill>
                  <a:schemeClr val="tx1"/>
                </a:solidFill>
                <a:latin typeface="Arial" panose="020B0604020202020204" pitchFamily="34" charset="0"/>
              </a:defRPr>
            </a:lvl8pPr>
            <a:lvl9pPr marL="3886200" indent="-228600" eaLnBrk="0" fontAlgn="base" hangingPunct="0">
              <a:spcBef>
                <a:spcPct val="0"/>
              </a:spcBef>
              <a:spcAft>
                <a:spcPct val="0"/>
              </a:spcAft>
              <a:defRPr sz="2000">
                <a:solidFill>
                  <a:schemeClr val="tx1"/>
                </a:solidFill>
                <a:latin typeface="Arial" panose="020B0604020202020204" pitchFamily="34" charset="0"/>
              </a:defRPr>
            </a:lvl9pPr>
          </a:lstStyle>
          <a:p>
            <a:pPr eaLnBrk="0" hangingPunct="0">
              <a:defRPr/>
            </a:pPr>
            <a:r>
              <a:rPr lang="en-US" altLang="ru-RU" sz="8000" smtClean="0">
                <a:solidFill>
                  <a:srgbClr val="C0E474"/>
                </a:solidFill>
              </a:rPr>
              <a:t>“</a:t>
            </a:r>
          </a:p>
        </p:txBody>
      </p:sp>
      <p:sp>
        <p:nvSpPr>
          <p:cNvPr id="6" name="TextBox 5"/>
          <p:cNvSpPr txBox="1">
            <a:spLocks noChangeArrowheads="1"/>
          </p:cNvSpPr>
          <p:nvPr/>
        </p:nvSpPr>
        <p:spPr bwMode="auto">
          <a:xfrm>
            <a:off x="6748463" y="2886075"/>
            <a:ext cx="457200" cy="585788"/>
          </a:xfrm>
          <a:prstGeom prst="rect">
            <a:avLst/>
          </a:prstGeom>
          <a:noFill/>
          <a:ln>
            <a:noFill/>
          </a:ln>
          <a:extLst/>
        </p:spPr>
        <p:txBody>
          <a:bodyPr anchor="ctr"/>
          <a:lstStyle>
            <a:lvl1pPr>
              <a:defRPr sz="2000">
                <a:solidFill>
                  <a:schemeClr val="tx1"/>
                </a:solidFill>
                <a:latin typeface="Arial" panose="020B0604020202020204" pitchFamily="34" charset="0"/>
              </a:defRPr>
            </a:lvl1pPr>
            <a:lvl2pPr marL="742950" indent="-285750">
              <a:defRPr sz="2000">
                <a:solidFill>
                  <a:schemeClr val="tx1"/>
                </a:solidFill>
                <a:latin typeface="Arial" panose="020B0604020202020204" pitchFamily="34" charset="0"/>
              </a:defRPr>
            </a:lvl2pPr>
            <a:lvl3pPr marL="1143000" indent="-228600">
              <a:defRPr sz="2000">
                <a:solidFill>
                  <a:schemeClr val="tx1"/>
                </a:solidFill>
                <a:latin typeface="Arial" panose="020B0604020202020204" pitchFamily="34" charset="0"/>
              </a:defRPr>
            </a:lvl3pPr>
            <a:lvl4pPr marL="1600200" indent="-228600">
              <a:defRPr sz="2000">
                <a:solidFill>
                  <a:schemeClr val="tx1"/>
                </a:solidFill>
                <a:latin typeface="Arial" panose="020B0604020202020204" pitchFamily="34" charset="0"/>
              </a:defRPr>
            </a:lvl4pPr>
            <a:lvl5pPr marL="2057400" indent="-228600">
              <a:defRPr sz="2000">
                <a:solidFill>
                  <a:schemeClr val="tx1"/>
                </a:solidFill>
                <a:latin typeface="Arial" panose="020B0604020202020204" pitchFamily="34" charset="0"/>
              </a:defRPr>
            </a:lvl5pPr>
            <a:lvl6pPr marL="2514600" indent="-228600" eaLnBrk="0" fontAlgn="base" hangingPunct="0">
              <a:spcBef>
                <a:spcPct val="0"/>
              </a:spcBef>
              <a:spcAft>
                <a:spcPct val="0"/>
              </a:spcAft>
              <a:defRPr sz="2000">
                <a:solidFill>
                  <a:schemeClr val="tx1"/>
                </a:solidFill>
                <a:latin typeface="Arial" panose="020B0604020202020204" pitchFamily="34" charset="0"/>
              </a:defRPr>
            </a:lvl6pPr>
            <a:lvl7pPr marL="2971800" indent="-228600" eaLnBrk="0" fontAlgn="base" hangingPunct="0">
              <a:spcBef>
                <a:spcPct val="0"/>
              </a:spcBef>
              <a:spcAft>
                <a:spcPct val="0"/>
              </a:spcAft>
              <a:defRPr sz="2000">
                <a:solidFill>
                  <a:schemeClr val="tx1"/>
                </a:solidFill>
                <a:latin typeface="Arial" panose="020B0604020202020204" pitchFamily="34" charset="0"/>
              </a:defRPr>
            </a:lvl7pPr>
            <a:lvl8pPr marL="3429000" indent="-228600" eaLnBrk="0" fontAlgn="base" hangingPunct="0">
              <a:spcBef>
                <a:spcPct val="0"/>
              </a:spcBef>
              <a:spcAft>
                <a:spcPct val="0"/>
              </a:spcAft>
              <a:defRPr sz="2000">
                <a:solidFill>
                  <a:schemeClr val="tx1"/>
                </a:solidFill>
                <a:latin typeface="Arial" panose="020B0604020202020204" pitchFamily="34" charset="0"/>
              </a:defRPr>
            </a:lvl8pPr>
            <a:lvl9pPr marL="3886200" indent="-228600" eaLnBrk="0" fontAlgn="base" hangingPunct="0">
              <a:spcBef>
                <a:spcPct val="0"/>
              </a:spcBef>
              <a:spcAft>
                <a:spcPct val="0"/>
              </a:spcAft>
              <a:defRPr sz="2000">
                <a:solidFill>
                  <a:schemeClr val="tx1"/>
                </a:solidFill>
                <a:latin typeface="Arial" panose="020B0604020202020204" pitchFamily="34" charset="0"/>
              </a:defRPr>
            </a:lvl9pPr>
          </a:lstStyle>
          <a:p>
            <a:pPr eaLnBrk="0" hangingPunct="0">
              <a:defRPr/>
            </a:pPr>
            <a:r>
              <a:rPr lang="en-US" altLang="ru-RU" sz="8000" smtClean="0">
                <a:solidFill>
                  <a:srgbClr val="C0E474"/>
                </a:solidFill>
              </a:rPr>
              <a:t>”</a:t>
            </a:r>
          </a:p>
        </p:txBody>
      </p:sp>
      <p:sp>
        <p:nvSpPr>
          <p:cNvPr id="2" name="Title 1"/>
          <p:cNvSpPr>
            <a:spLocks noGrp="1"/>
          </p:cNvSpPr>
          <p:nvPr>
            <p:ph type="title"/>
          </p:nvPr>
        </p:nvSpPr>
        <p:spPr>
          <a:xfrm>
            <a:off x="774885" y="609600"/>
            <a:ext cx="6072182" cy="3022600"/>
          </a:xfrm>
        </p:spPr>
        <p:txBody>
          <a:bodyPr anchor="ctr">
            <a:normAutofit/>
          </a:bodyPr>
          <a:lstStyle>
            <a:lvl1pPr algn="l">
              <a:defRPr sz="4400" b="0" cap="none"/>
            </a:lvl1pPr>
          </a:lstStyle>
          <a:p>
            <a:r>
              <a:rPr lang="ru-RU" smtClean="0"/>
              <a:t>Образец заголовка</a:t>
            </a:r>
            <a:endParaRPr lang="en-US" dirty="0"/>
          </a:p>
        </p:txBody>
      </p:sp>
      <p:sp>
        <p:nvSpPr>
          <p:cNvPr id="23" name="Text Placeholder 9"/>
          <p:cNvSpPr>
            <a:spLocks noGrp="1"/>
          </p:cNvSpPr>
          <p:nvPr>
            <p:ph type="body" sz="quarter" idx="13"/>
          </p:nvPr>
        </p:nvSpPr>
        <p:spPr>
          <a:xfrm>
            <a:off x="1101074" y="3632200"/>
            <a:ext cx="541980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3" name="Text Placeholder 2"/>
          <p:cNvSpPr>
            <a:spLocks noGrp="1"/>
          </p:cNvSpPr>
          <p:nvPr>
            <p:ph type="body" idx="1"/>
          </p:nvPr>
        </p:nvSpPr>
        <p:spPr>
          <a:xfrm>
            <a:off x="609598" y="4470400"/>
            <a:ext cx="6347715"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7" name="Date Placeholder 3"/>
          <p:cNvSpPr>
            <a:spLocks noGrp="1"/>
          </p:cNvSpPr>
          <p:nvPr>
            <p:ph type="dt" sz="half" idx="14"/>
          </p:nvPr>
        </p:nvSpPr>
        <p:spPr/>
        <p:txBody>
          <a:bodyPr/>
          <a:lstStyle>
            <a:lvl1pPr>
              <a:defRPr/>
            </a:lvl1pPr>
          </a:lstStyle>
          <a:p>
            <a:pPr>
              <a:defRPr/>
            </a:pPr>
            <a:endParaRPr lang="ru-RU">
              <a:solidFill>
                <a:prstClr val="black">
                  <a:tint val="75000"/>
                </a:prstClr>
              </a:solidFill>
            </a:endParaRPr>
          </a:p>
        </p:txBody>
      </p:sp>
      <p:sp>
        <p:nvSpPr>
          <p:cNvPr id="8" name="Footer Placeholder 4"/>
          <p:cNvSpPr>
            <a:spLocks noGrp="1"/>
          </p:cNvSpPr>
          <p:nvPr>
            <p:ph type="ftr" sz="quarter" idx="15"/>
          </p:nvPr>
        </p:nvSpPr>
        <p:spPr/>
        <p:txBody>
          <a:bodyPr/>
          <a:lstStyle>
            <a:lvl1pPr>
              <a:defRPr/>
            </a:lvl1pPr>
          </a:lstStyle>
          <a:p>
            <a:pPr>
              <a:defRPr/>
            </a:pPr>
            <a:endParaRPr lang="ru-RU">
              <a:solidFill>
                <a:prstClr val="black">
                  <a:tint val="75000"/>
                </a:prstClr>
              </a:solidFill>
            </a:endParaRPr>
          </a:p>
        </p:txBody>
      </p:sp>
      <p:sp>
        <p:nvSpPr>
          <p:cNvPr id="9" name="Slide Number Placeholder 5"/>
          <p:cNvSpPr>
            <a:spLocks noGrp="1"/>
          </p:cNvSpPr>
          <p:nvPr>
            <p:ph type="sldNum" sz="quarter" idx="16"/>
          </p:nvPr>
        </p:nvSpPr>
        <p:spPr/>
        <p:txBody>
          <a:bodyPr/>
          <a:lstStyle>
            <a:lvl1pPr>
              <a:defRPr/>
            </a:lvl1pPr>
          </a:lstStyle>
          <a:p>
            <a:pPr>
              <a:defRPr/>
            </a:pPr>
            <a:fld id="{096B08DE-07C2-425F-803F-2E8E71BC7FDA}" type="slidenum">
              <a:rPr lang="ru-RU" altLang="ru-RU">
                <a:solidFill>
                  <a:srgbClr val="90C226"/>
                </a:solidFill>
              </a:rPr>
              <a:pPr>
                <a:defRPr/>
              </a:pPr>
              <a:t>‹#›</a:t>
            </a:fld>
            <a:endParaRPr lang="ru-RU" altLang="ru-RU">
              <a:solidFill>
                <a:srgbClr val="90C226"/>
              </a:solidFill>
            </a:endParaRPr>
          </a:p>
        </p:txBody>
      </p:sp>
    </p:spTree>
    <p:extLst>
      <p:ext uri="{BB962C8B-B14F-4D97-AF65-F5344CB8AC3E}">
        <p14:creationId xmlns:p14="http://schemas.microsoft.com/office/powerpoint/2010/main" val="1892935358"/>
      </p:ext>
    </p:extLst>
  </p:cSld>
  <p:clrMapOvr>
    <a:masterClrMapping/>
  </p:clrMapOvr>
</p:sldLayout>
</file>

<file path=ppt/slideLayouts/slideLayout88.xml><?xml version="1.0" encoding="utf-8"?>
<p:sldLayout xmlns:a="http://schemas.openxmlformats.org/drawingml/2006/main" xmlns:r="http://schemas.openxmlformats.org/officeDocument/2006/relationships" xmlns:p="http://schemas.openxmlformats.org/presentationml/2006/main" preserve="1">
  <p:cSld name="Карточка имени">
    <p:spTree>
      <p:nvGrpSpPr>
        <p:cNvPr id="1" name=""/>
        <p:cNvGrpSpPr/>
        <p:nvPr/>
      </p:nvGrpSpPr>
      <p:grpSpPr>
        <a:xfrm>
          <a:off x="0" y="0"/>
          <a:ext cx="0" cy="0"/>
          <a:chOff x="0" y="0"/>
          <a:chExt cx="0" cy="0"/>
        </a:xfrm>
      </p:grpSpPr>
      <p:sp>
        <p:nvSpPr>
          <p:cNvPr id="2" name="Title 1"/>
          <p:cNvSpPr>
            <a:spLocks noGrp="1"/>
          </p:cNvSpPr>
          <p:nvPr>
            <p:ph type="title"/>
          </p:nvPr>
        </p:nvSpPr>
        <p:spPr>
          <a:xfrm>
            <a:off x="609598" y="1931988"/>
            <a:ext cx="6347715" cy="2595460"/>
          </a:xfrm>
        </p:spPr>
        <p:txBody>
          <a:bodyPr anchor="b">
            <a:normAutofit/>
          </a:bodyPr>
          <a:lstStyle>
            <a:lvl1pPr algn="l">
              <a:defRPr sz="44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609598" y="4527448"/>
            <a:ext cx="6347715" cy="1513914"/>
          </a:xfrm>
        </p:spPr>
        <p:txBody>
          <a:bodyP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lvl1pPr>
              <a:defRPr/>
            </a:lvl1pPr>
          </a:lstStyle>
          <a:p>
            <a:pPr>
              <a:defRPr/>
            </a:pPr>
            <a:endParaRPr lang="ru-RU">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ru-RU">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E55C1827-6F5A-4518-AB8E-888FE90B9C53}" type="slidenum">
              <a:rPr lang="ru-RU" altLang="ru-RU">
                <a:solidFill>
                  <a:srgbClr val="90C226"/>
                </a:solidFill>
              </a:rPr>
              <a:pPr>
                <a:defRPr/>
              </a:pPr>
              <a:t>‹#›</a:t>
            </a:fld>
            <a:endParaRPr lang="ru-RU" altLang="ru-RU">
              <a:solidFill>
                <a:srgbClr val="90C226"/>
              </a:solidFill>
            </a:endParaRPr>
          </a:p>
        </p:txBody>
      </p:sp>
    </p:spTree>
    <p:extLst>
      <p:ext uri="{BB962C8B-B14F-4D97-AF65-F5344CB8AC3E}">
        <p14:creationId xmlns:p14="http://schemas.microsoft.com/office/powerpoint/2010/main" val="291130423"/>
      </p:ext>
    </p:extLst>
  </p:cSld>
  <p:clrMapOvr>
    <a:masterClrMapping/>
  </p:clrMapOvr>
</p:sldLayout>
</file>

<file path=ppt/slideLayouts/slideLayout89.xml><?xml version="1.0" encoding="utf-8"?>
<p:sldLayout xmlns:a="http://schemas.openxmlformats.org/drawingml/2006/main" xmlns:r="http://schemas.openxmlformats.org/officeDocument/2006/relationships" xmlns:p="http://schemas.openxmlformats.org/presentationml/2006/main" preserve="1">
  <p:cSld name="Цитата карточки имени">
    <p:spTree>
      <p:nvGrpSpPr>
        <p:cNvPr id="1" name=""/>
        <p:cNvGrpSpPr/>
        <p:nvPr/>
      </p:nvGrpSpPr>
      <p:grpSpPr>
        <a:xfrm>
          <a:off x="0" y="0"/>
          <a:ext cx="0" cy="0"/>
          <a:chOff x="0" y="0"/>
          <a:chExt cx="0" cy="0"/>
        </a:xfrm>
      </p:grpSpPr>
      <p:sp>
        <p:nvSpPr>
          <p:cNvPr id="5" name="TextBox 4"/>
          <p:cNvSpPr txBox="1">
            <a:spLocks noChangeArrowheads="1"/>
          </p:cNvSpPr>
          <p:nvPr/>
        </p:nvSpPr>
        <p:spPr bwMode="auto">
          <a:xfrm>
            <a:off x="482600" y="790575"/>
            <a:ext cx="457200" cy="584200"/>
          </a:xfrm>
          <a:prstGeom prst="rect">
            <a:avLst/>
          </a:prstGeom>
          <a:noFill/>
          <a:ln>
            <a:noFill/>
          </a:ln>
          <a:extLst/>
        </p:spPr>
        <p:txBody>
          <a:bodyPr anchor="ctr"/>
          <a:lstStyle>
            <a:lvl1pPr>
              <a:defRPr sz="2000">
                <a:solidFill>
                  <a:schemeClr val="tx1"/>
                </a:solidFill>
                <a:latin typeface="Arial" panose="020B0604020202020204" pitchFamily="34" charset="0"/>
              </a:defRPr>
            </a:lvl1pPr>
            <a:lvl2pPr marL="742950" indent="-285750">
              <a:defRPr sz="2000">
                <a:solidFill>
                  <a:schemeClr val="tx1"/>
                </a:solidFill>
                <a:latin typeface="Arial" panose="020B0604020202020204" pitchFamily="34" charset="0"/>
              </a:defRPr>
            </a:lvl2pPr>
            <a:lvl3pPr marL="1143000" indent="-228600">
              <a:defRPr sz="2000">
                <a:solidFill>
                  <a:schemeClr val="tx1"/>
                </a:solidFill>
                <a:latin typeface="Arial" panose="020B0604020202020204" pitchFamily="34" charset="0"/>
              </a:defRPr>
            </a:lvl3pPr>
            <a:lvl4pPr marL="1600200" indent="-228600">
              <a:defRPr sz="2000">
                <a:solidFill>
                  <a:schemeClr val="tx1"/>
                </a:solidFill>
                <a:latin typeface="Arial" panose="020B0604020202020204" pitchFamily="34" charset="0"/>
              </a:defRPr>
            </a:lvl4pPr>
            <a:lvl5pPr marL="2057400" indent="-228600">
              <a:defRPr sz="2000">
                <a:solidFill>
                  <a:schemeClr val="tx1"/>
                </a:solidFill>
                <a:latin typeface="Arial" panose="020B0604020202020204" pitchFamily="34" charset="0"/>
              </a:defRPr>
            </a:lvl5pPr>
            <a:lvl6pPr marL="2514600" indent="-228600" eaLnBrk="0" fontAlgn="base" hangingPunct="0">
              <a:spcBef>
                <a:spcPct val="0"/>
              </a:spcBef>
              <a:spcAft>
                <a:spcPct val="0"/>
              </a:spcAft>
              <a:defRPr sz="2000">
                <a:solidFill>
                  <a:schemeClr val="tx1"/>
                </a:solidFill>
                <a:latin typeface="Arial" panose="020B0604020202020204" pitchFamily="34" charset="0"/>
              </a:defRPr>
            </a:lvl6pPr>
            <a:lvl7pPr marL="2971800" indent="-228600" eaLnBrk="0" fontAlgn="base" hangingPunct="0">
              <a:spcBef>
                <a:spcPct val="0"/>
              </a:spcBef>
              <a:spcAft>
                <a:spcPct val="0"/>
              </a:spcAft>
              <a:defRPr sz="2000">
                <a:solidFill>
                  <a:schemeClr val="tx1"/>
                </a:solidFill>
                <a:latin typeface="Arial" panose="020B0604020202020204" pitchFamily="34" charset="0"/>
              </a:defRPr>
            </a:lvl7pPr>
            <a:lvl8pPr marL="3429000" indent="-228600" eaLnBrk="0" fontAlgn="base" hangingPunct="0">
              <a:spcBef>
                <a:spcPct val="0"/>
              </a:spcBef>
              <a:spcAft>
                <a:spcPct val="0"/>
              </a:spcAft>
              <a:defRPr sz="2000">
                <a:solidFill>
                  <a:schemeClr val="tx1"/>
                </a:solidFill>
                <a:latin typeface="Arial" panose="020B0604020202020204" pitchFamily="34" charset="0"/>
              </a:defRPr>
            </a:lvl8pPr>
            <a:lvl9pPr marL="3886200" indent="-228600" eaLnBrk="0" fontAlgn="base" hangingPunct="0">
              <a:spcBef>
                <a:spcPct val="0"/>
              </a:spcBef>
              <a:spcAft>
                <a:spcPct val="0"/>
              </a:spcAft>
              <a:defRPr sz="2000">
                <a:solidFill>
                  <a:schemeClr val="tx1"/>
                </a:solidFill>
                <a:latin typeface="Arial" panose="020B0604020202020204" pitchFamily="34" charset="0"/>
              </a:defRPr>
            </a:lvl9pPr>
          </a:lstStyle>
          <a:p>
            <a:pPr eaLnBrk="0" hangingPunct="0">
              <a:defRPr/>
            </a:pPr>
            <a:r>
              <a:rPr lang="en-US" altLang="ru-RU" sz="8000" smtClean="0">
                <a:solidFill>
                  <a:srgbClr val="C0E474"/>
                </a:solidFill>
              </a:rPr>
              <a:t>“</a:t>
            </a:r>
          </a:p>
        </p:txBody>
      </p:sp>
      <p:sp>
        <p:nvSpPr>
          <p:cNvPr id="6" name="TextBox 5"/>
          <p:cNvSpPr txBox="1">
            <a:spLocks noChangeArrowheads="1"/>
          </p:cNvSpPr>
          <p:nvPr/>
        </p:nvSpPr>
        <p:spPr bwMode="auto">
          <a:xfrm>
            <a:off x="6748463" y="2886075"/>
            <a:ext cx="457200" cy="585788"/>
          </a:xfrm>
          <a:prstGeom prst="rect">
            <a:avLst/>
          </a:prstGeom>
          <a:noFill/>
          <a:ln>
            <a:noFill/>
          </a:ln>
          <a:extLst/>
        </p:spPr>
        <p:txBody>
          <a:bodyPr anchor="ctr"/>
          <a:lstStyle>
            <a:lvl1pPr>
              <a:defRPr sz="2000">
                <a:solidFill>
                  <a:schemeClr val="tx1"/>
                </a:solidFill>
                <a:latin typeface="Arial" panose="020B0604020202020204" pitchFamily="34" charset="0"/>
              </a:defRPr>
            </a:lvl1pPr>
            <a:lvl2pPr marL="742950" indent="-285750">
              <a:defRPr sz="2000">
                <a:solidFill>
                  <a:schemeClr val="tx1"/>
                </a:solidFill>
                <a:latin typeface="Arial" panose="020B0604020202020204" pitchFamily="34" charset="0"/>
              </a:defRPr>
            </a:lvl2pPr>
            <a:lvl3pPr marL="1143000" indent="-228600">
              <a:defRPr sz="2000">
                <a:solidFill>
                  <a:schemeClr val="tx1"/>
                </a:solidFill>
                <a:latin typeface="Arial" panose="020B0604020202020204" pitchFamily="34" charset="0"/>
              </a:defRPr>
            </a:lvl3pPr>
            <a:lvl4pPr marL="1600200" indent="-228600">
              <a:defRPr sz="2000">
                <a:solidFill>
                  <a:schemeClr val="tx1"/>
                </a:solidFill>
                <a:latin typeface="Arial" panose="020B0604020202020204" pitchFamily="34" charset="0"/>
              </a:defRPr>
            </a:lvl4pPr>
            <a:lvl5pPr marL="2057400" indent="-228600">
              <a:defRPr sz="2000">
                <a:solidFill>
                  <a:schemeClr val="tx1"/>
                </a:solidFill>
                <a:latin typeface="Arial" panose="020B0604020202020204" pitchFamily="34" charset="0"/>
              </a:defRPr>
            </a:lvl5pPr>
            <a:lvl6pPr marL="2514600" indent="-228600" eaLnBrk="0" fontAlgn="base" hangingPunct="0">
              <a:spcBef>
                <a:spcPct val="0"/>
              </a:spcBef>
              <a:spcAft>
                <a:spcPct val="0"/>
              </a:spcAft>
              <a:defRPr sz="2000">
                <a:solidFill>
                  <a:schemeClr val="tx1"/>
                </a:solidFill>
                <a:latin typeface="Arial" panose="020B0604020202020204" pitchFamily="34" charset="0"/>
              </a:defRPr>
            </a:lvl6pPr>
            <a:lvl7pPr marL="2971800" indent="-228600" eaLnBrk="0" fontAlgn="base" hangingPunct="0">
              <a:spcBef>
                <a:spcPct val="0"/>
              </a:spcBef>
              <a:spcAft>
                <a:spcPct val="0"/>
              </a:spcAft>
              <a:defRPr sz="2000">
                <a:solidFill>
                  <a:schemeClr val="tx1"/>
                </a:solidFill>
                <a:latin typeface="Arial" panose="020B0604020202020204" pitchFamily="34" charset="0"/>
              </a:defRPr>
            </a:lvl7pPr>
            <a:lvl8pPr marL="3429000" indent="-228600" eaLnBrk="0" fontAlgn="base" hangingPunct="0">
              <a:spcBef>
                <a:spcPct val="0"/>
              </a:spcBef>
              <a:spcAft>
                <a:spcPct val="0"/>
              </a:spcAft>
              <a:defRPr sz="2000">
                <a:solidFill>
                  <a:schemeClr val="tx1"/>
                </a:solidFill>
                <a:latin typeface="Arial" panose="020B0604020202020204" pitchFamily="34" charset="0"/>
              </a:defRPr>
            </a:lvl8pPr>
            <a:lvl9pPr marL="3886200" indent="-228600" eaLnBrk="0" fontAlgn="base" hangingPunct="0">
              <a:spcBef>
                <a:spcPct val="0"/>
              </a:spcBef>
              <a:spcAft>
                <a:spcPct val="0"/>
              </a:spcAft>
              <a:defRPr sz="2000">
                <a:solidFill>
                  <a:schemeClr val="tx1"/>
                </a:solidFill>
                <a:latin typeface="Arial" panose="020B0604020202020204" pitchFamily="34" charset="0"/>
              </a:defRPr>
            </a:lvl9pPr>
          </a:lstStyle>
          <a:p>
            <a:pPr eaLnBrk="0" hangingPunct="0">
              <a:defRPr/>
            </a:pPr>
            <a:r>
              <a:rPr lang="en-US" altLang="ru-RU" sz="8000" smtClean="0">
                <a:solidFill>
                  <a:srgbClr val="C0E474"/>
                </a:solidFill>
              </a:rPr>
              <a:t>”</a:t>
            </a:r>
          </a:p>
        </p:txBody>
      </p:sp>
      <p:sp>
        <p:nvSpPr>
          <p:cNvPr id="2" name="Title 1"/>
          <p:cNvSpPr>
            <a:spLocks noGrp="1"/>
          </p:cNvSpPr>
          <p:nvPr>
            <p:ph type="title"/>
          </p:nvPr>
        </p:nvSpPr>
        <p:spPr>
          <a:xfrm>
            <a:off x="774885" y="609600"/>
            <a:ext cx="6072182" cy="3022600"/>
          </a:xfrm>
        </p:spPr>
        <p:txBody>
          <a:bodyPr anchor="ctr">
            <a:normAutofit/>
          </a:bodyPr>
          <a:lstStyle>
            <a:lvl1pPr algn="l">
              <a:defRPr sz="4400" b="0" cap="none"/>
            </a:lvl1pPr>
          </a:lstStyle>
          <a:p>
            <a:r>
              <a:rPr lang="ru-RU" smtClean="0"/>
              <a:t>Образец заголовка</a:t>
            </a:r>
            <a:endParaRPr lang="en-US" dirty="0"/>
          </a:p>
        </p:txBody>
      </p:sp>
      <p:sp>
        <p:nvSpPr>
          <p:cNvPr id="23" name="Text Placeholder 9"/>
          <p:cNvSpPr>
            <a:spLocks noGrp="1"/>
          </p:cNvSpPr>
          <p:nvPr>
            <p:ph type="body" sz="quarter" idx="13"/>
          </p:nvPr>
        </p:nvSpPr>
        <p:spPr>
          <a:xfrm>
            <a:off x="609597" y="4013200"/>
            <a:ext cx="6347716"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3" name="Text Placeholder 2"/>
          <p:cNvSpPr>
            <a:spLocks noGrp="1"/>
          </p:cNvSpPr>
          <p:nvPr>
            <p:ph type="body" idx="1"/>
          </p:nvPr>
        </p:nvSpPr>
        <p:spPr>
          <a:xfrm>
            <a:off x="609598" y="4527448"/>
            <a:ext cx="6347715" cy="1513914"/>
          </a:xfrm>
        </p:spPr>
        <p:txBody>
          <a:bodyPr>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7" name="Date Placeholder 3"/>
          <p:cNvSpPr>
            <a:spLocks noGrp="1"/>
          </p:cNvSpPr>
          <p:nvPr>
            <p:ph type="dt" sz="half" idx="14"/>
          </p:nvPr>
        </p:nvSpPr>
        <p:spPr/>
        <p:txBody>
          <a:bodyPr/>
          <a:lstStyle>
            <a:lvl1pPr>
              <a:defRPr/>
            </a:lvl1pPr>
          </a:lstStyle>
          <a:p>
            <a:pPr>
              <a:defRPr/>
            </a:pPr>
            <a:endParaRPr lang="ru-RU">
              <a:solidFill>
                <a:prstClr val="black">
                  <a:tint val="75000"/>
                </a:prstClr>
              </a:solidFill>
            </a:endParaRPr>
          </a:p>
        </p:txBody>
      </p:sp>
      <p:sp>
        <p:nvSpPr>
          <p:cNvPr id="8" name="Footer Placeholder 4"/>
          <p:cNvSpPr>
            <a:spLocks noGrp="1"/>
          </p:cNvSpPr>
          <p:nvPr>
            <p:ph type="ftr" sz="quarter" idx="15"/>
          </p:nvPr>
        </p:nvSpPr>
        <p:spPr/>
        <p:txBody>
          <a:bodyPr/>
          <a:lstStyle>
            <a:lvl1pPr>
              <a:defRPr/>
            </a:lvl1pPr>
          </a:lstStyle>
          <a:p>
            <a:pPr>
              <a:defRPr/>
            </a:pPr>
            <a:endParaRPr lang="ru-RU">
              <a:solidFill>
                <a:prstClr val="black">
                  <a:tint val="75000"/>
                </a:prstClr>
              </a:solidFill>
            </a:endParaRPr>
          </a:p>
        </p:txBody>
      </p:sp>
      <p:sp>
        <p:nvSpPr>
          <p:cNvPr id="9" name="Slide Number Placeholder 5"/>
          <p:cNvSpPr>
            <a:spLocks noGrp="1"/>
          </p:cNvSpPr>
          <p:nvPr>
            <p:ph type="sldNum" sz="quarter" idx="16"/>
          </p:nvPr>
        </p:nvSpPr>
        <p:spPr/>
        <p:txBody>
          <a:bodyPr/>
          <a:lstStyle>
            <a:lvl1pPr>
              <a:defRPr/>
            </a:lvl1pPr>
          </a:lstStyle>
          <a:p>
            <a:pPr>
              <a:defRPr/>
            </a:pPr>
            <a:fld id="{1B750AD5-FE6D-4319-A9D2-576BDC6E9DA3}" type="slidenum">
              <a:rPr lang="ru-RU" altLang="ru-RU">
                <a:solidFill>
                  <a:srgbClr val="90C226"/>
                </a:solidFill>
              </a:rPr>
              <a:pPr>
                <a:defRPr/>
              </a:pPr>
              <a:t>‹#›</a:t>
            </a:fld>
            <a:endParaRPr lang="ru-RU" altLang="ru-RU">
              <a:solidFill>
                <a:srgbClr val="90C226"/>
              </a:solidFill>
            </a:endParaRPr>
          </a:p>
        </p:txBody>
      </p:sp>
    </p:spTree>
    <p:extLst>
      <p:ext uri="{BB962C8B-B14F-4D97-AF65-F5344CB8AC3E}">
        <p14:creationId xmlns:p14="http://schemas.microsoft.com/office/powerpoint/2010/main" val="1564007367"/>
      </p:ext>
    </p:extLst>
  </p:cSld>
  <p:clrMapOvr>
    <a:masterClrMapping/>
  </p:clrMapOvr>
</p:sldLayout>
</file>

<file path=ppt/slideLayouts/slideLayout90.xml><?xml version="1.0" encoding="utf-8"?>
<p:sldLayout xmlns:a="http://schemas.openxmlformats.org/drawingml/2006/main" xmlns:r="http://schemas.openxmlformats.org/officeDocument/2006/relationships" xmlns:p="http://schemas.openxmlformats.org/presentationml/2006/main" preserve="1">
  <p:cSld name="Истина или ложь">
    <p:spTree>
      <p:nvGrpSpPr>
        <p:cNvPr id="1" name=""/>
        <p:cNvGrpSpPr/>
        <p:nvPr/>
      </p:nvGrpSpPr>
      <p:grpSpPr>
        <a:xfrm>
          <a:off x="0" y="0"/>
          <a:ext cx="0" cy="0"/>
          <a:chOff x="0" y="0"/>
          <a:chExt cx="0" cy="0"/>
        </a:xfrm>
      </p:grpSpPr>
      <p:sp>
        <p:nvSpPr>
          <p:cNvPr id="2" name="Title 1"/>
          <p:cNvSpPr>
            <a:spLocks noGrp="1"/>
          </p:cNvSpPr>
          <p:nvPr>
            <p:ph type="title"/>
          </p:nvPr>
        </p:nvSpPr>
        <p:spPr>
          <a:xfrm>
            <a:off x="615848" y="609600"/>
            <a:ext cx="6341465" cy="3022600"/>
          </a:xfrm>
        </p:spPr>
        <p:txBody>
          <a:bodyPr anchor="ctr">
            <a:normAutofit/>
          </a:bodyPr>
          <a:lstStyle>
            <a:lvl1pPr algn="l">
              <a:defRPr sz="4400" b="0" cap="none"/>
            </a:lvl1pPr>
          </a:lstStyle>
          <a:p>
            <a:r>
              <a:rPr lang="ru-RU" smtClean="0"/>
              <a:t>Образец заголовка</a:t>
            </a:r>
            <a:endParaRPr lang="en-US" dirty="0"/>
          </a:p>
        </p:txBody>
      </p:sp>
      <p:sp>
        <p:nvSpPr>
          <p:cNvPr id="23" name="Text Placeholder 9"/>
          <p:cNvSpPr>
            <a:spLocks noGrp="1"/>
          </p:cNvSpPr>
          <p:nvPr>
            <p:ph type="body" sz="quarter" idx="13"/>
          </p:nvPr>
        </p:nvSpPr>
        <p:spPr>
          <a:xfrm>
            <a:off x="609597" y="4013200"/>
            <a:ext cx="6347716"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3" name="Text Placeholder 2"/>
          <p:cNvSpPr>
            <a:spLocks noGrp="1"/>
          </p:cNvSpPr>
          <p:nvPr>
            <p:ph type="body" idx="1"/>
          </p:nvPr>
        </p:nvSpPr>
        <p:spPr>
          <a:xfrm>
            <a:off x="609598" y="4527448"/>
            <a:ext cx="6347715" cy="1513914"/>
          </a:xfrm>
        </p:spPr>
        <p:txBody>
          <a:bodyPr>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5" name="Date Placeholder 3"/>
          <p:cNvSpPr>
            <a:spLocks noGrp="1"/>
          </p:cNvSpPr>
          <p:nvPr>
            <p:ph type="dt" sz="half" idx="14"/>
          </p:nvPr>
        </p:nvSpPr>
        <p:spPr/>
        <p:txBody>
          <a:bodyPr/>
          <a:lstStyle>
            <a:lvl1pPr>
              <a:defRPr/>
            </a:lvl1pPr>
          </a:lstStyle>
          <a:p>
            <a:pPr>
              <a:defRPr/>
            </a:pPr>
            <a:endParaRPr lang="ru-RU">
              <a:solidFill>
                <a:prstClr val="black">
                  <a:tint val="75000"/>
                </a:prstClr>
              </a:solidFill>
            </a:endParaRPr>
          </a:p>
        </p:txBody>
      </p:sp>
      <p:sp>
        <p:nvSpPr>
          <p:cNvPr id="6" name="Footer Placeholder 4"/>
          <p:cNvSpPr>
            <a:spLocks noGrp="1"/>
          </p:cNvSpPr>
          <p:nvPr>
            <p:ph type="ftr" sz="quarter" idx="15"/>
          </p:nvPr>
        </p:nvSpPr>
        <p:spPr/>
        <p:txBody>
          <a:bodyPr/>
          <a:lstStyle>
            <a:lvl1pPr>
              <a:defRPr/>
            </a:lvl1pPr>
          </a:lstStyle>
          <a:p>
            <a:pPr>
              <a:defRPr/>
            </a:pPr>
            <a:endParaRPr lang="ru-RU">
              <a:solidFill>
                <a:prstClr val="black">
                  <a:tint val="75000"/>
                </a:prstClr>
              </a:solidFill>
            </a:endParaRPr>
          </a:p>
        </p:txBody>
      </p:sp>
      <p:sp>
        <p:nvSpPr>
          <p:cNvPr id="7" name="Slide Number Placeholder 5"/>
          <p:cNvSpPr>
            <a:spLocks noGrp="1"/>
          </p:cNvSpPr>
          <p:nvPr>
            <p:ph type="sldNum" sz="quarter" idx="16"/>
          </p:nvPr>
        </p:nvSpPr>
        <p:spPr/>
        <p:txBody>
          <a:bodyPr/>
          <a:lstStyle>
            <a:lvl1pPr>
              <a:defRPr/>
            </a:lvl1pPr>
          </a:lstStyle>
          <a:p>
            <a:pPr>
              <a:defRPr/>
            </a:pPr>
            <a:fld id="{980E9481-9C67-40B4-819E-2ED7F6824C82}" type="slidenum">
              <a:rPr lang="ru-RU" altLang="ru-RU">
                <a:solidFill>
                  <a:srgbClr val="90C226"/>
                </a:solidFill>
              </a:rPr>
              <a:pPr>
                <a:defRPr/>
              </a:pPr>
              <a:t>‹#›</a:t>
            </a:fld>
            <a:endParaRPr lang="ru-RU" altLang="ru-RU">
              <a:solidFill>
                <a:srgbClr val="90C226"/>
              </a:solidFill>
            </a:endParaRPr>
          </a:p>
        </p:txBody>
      </p:sp>
    </p:spTree>
    <p:extLst>
      <p:ext uri="{BB962C8B-B14F-4D97-AF65-F5344CB8AC3E}">
        <p14:creationId xmlns:p14="http://schemas.microsoft.com/office/powerpoint/2010/main" val="207945937"/>
      </p:ext>
    </p:extLst>
  </p:cSld>
  <p:clrMapOvr>
    <a:masterClrMapping/>
  </p:clrMapOvr>
</p:sldLayout>
</file>

<file path=ppt/slideLayouts/slideLayout91.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Vertical Text Placeholder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lvl1pPr>
              <a:defRPr/>
            </a:lvl1pPr>
          </a:lstStyle>
          <a:p>
            <a:pPr>
              <a:defRPr/>
            </a:pPr>
            <a:endParaRPr lang="ru-RU">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ru-RU">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4F66A592-DB28-420D-B475-C7FD3BE7310C}" type="slidenum">
              <a:rPr lang="ru-RU" altLang="ru-RU">
                <a:solidFill>
                  <a:srgbClr val="90C226"/>
                </a:solidFill>
              </a:rPr>
              <a:pPr>
                <a:defRPr/>
              </a:pPr>
              <a:t>‹#›</a:t>
            </a:fld>
            <a:endParaRPr lang="ru-RU" altLang="ru-RU">
              <a:solidFill>
                <a:srgbClr val="90C226"/>
              </a:solidFill>
            </a:endParaRPr>
          </a:p>
        </p:txBody>
      </p:sp>
    </p:spTree>
    <p:extLst>
      <p:ext uri="{BB962C8B-B14F-4D97-AF65-F5344CB8AC3E}">
        <p14:creationId xmlns:p14="http://schemas.microsoft.com/office/powerpoint/2010/main" val="2751114805"/>
      </p:ext>
    </p:extLst>
  </p:cSld>
  <p:clrMapOvr>
    <a:masterClrMapping/>
  </p:clrMapOvr>
</p:sldLayout>
</file>

<file path=ppt/slideLayouts/slideLayout92.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5977312" y="609600"/>
            <a:ext cx="978812" cy="5251451"/>
          </a:xfrm>
        </p:spPr>
        <p:txBody>
          <a:bodyPr vert="eaVert" anchor="ctr"/>
          <a:lstStyle/>
          <a:p>
            <a:r>
              <a:rPr lang="ru-RU" smtClean="0"/>
              <a:t>Образец заголовка</a:t>
            </a:r>
            <a:endParaRPr lang="en-US" dirty="0"/>
          </a:p>
        </p:txBody>
      </p:sp>
      <p:sp>
        <p:nvSpPr>
          <p:cNvPr id="3" name="Vertical Text Placeholder 2"/>
          <p:cNvSpPr>
            <a:spLocks noGrp="1"/>
          </p:cNvSpPr>
          <p:nvPr>
            <p:ph type="body" orient="vert" idx="1"/>
          </p:nvPr>
        </p:nvSpPr>
        <p:spPr>
          <a:xfrm>
            <a:off x="609599" y="609600"/>
            <a:ext cx="5195026" cy="5251451"/>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lvl1pPr>
              <a:defRPr/>
            </a:lvl1pPr>
          </a:lstStyle>
          <a:p>
            <a:pPr>
              <a:defRPr/>
            </a:pPr>
            <a:endParaRPr lang="ru-RU">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ru-RU">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83139C99-2325-4AD8-9673-D6F800A7EDFE}" type="slidenum">
              <a:rPr lang="ru-RU" altLang="ru-RU">
                <a:solidFill>
                  <a:srgbClr val="90C226"/>
                </a:solidFill>
              </a:rPr>
              <a:pPr>
                <a:defRPr/>
              </a:pPr>
              <a:t>‹#›</a:t>
            </a:fld>
            <a:endParaRPr lang="ru-RU" altLang="ru-RU">
              <a:solidFill>
                <a:srgbClr val="90C226"/>
              </a:solidFill>
            </a:endParaRPr>
          </a:p>
        </p:txBody>
      </p:sp>
    </p:spTree>
    <p:extLst>
      <p:ext uri="{BB962C8B-B14F-4D97-AF65-F5344CB8AC3E}">
        <p14:creationId xmlns:p14="http://schemas.microsoft.com/office/powerpoint/2010/main" val="73528713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1.jpe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13" Type="http://schemas.openxmlformats.org/officeDocument/2006/relationships/image" Target="../media/image2.jpeg"/><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1.xml"/><Relationship Id="rId3" Type="http://schemas.openxmlformats.org/officeDocument/2006/relationships/slideLayout" Target="../slideLayouts/slideLayout36.xml"/><Relationship Id="rId7" Type="http://schemas.openxmlformats.org/officeDocument/2006/relationships/slideLayout" Target="../slideLayouts/slideLayout40.xml"/><Relationship Id="rId12" Type="http://schemas.openxmlformats.org/officeDocument/2006/relationships/theme" Target="../theme/theme4.xml"/><Relationship Id="rId2" Type="http://schemas.openxmlformats.org/officeDocument/2006/relationships/slideLayout" Target="../slideLayouts/slideLayout35.xml"/><Relationship Id="rId1" Type="http://schemas.openxmlformats.org/officeDocument/2006/relationships/slideLayout" Target="../slideLayouts/slideLayout34.xml"/><Relationship Id="rId6" Type="http://schemas.openxmlformats.org/officeDocument/2006/relationships/slideLayout" Target="../slideLayouts/slideLayout39.xml"/><Relationship Id="rId11" Type="http://schemas.openxmlformats.org/officeDocument/2006/relationships/slideLayout" Target="../slideLayouts/slideLayout44.xml"/><Relationship Id="rId5" Type="http://schemas.openxmlformats.org/officeDocument/2006/relationships/slideLayout" Target="../slideLayouts/slideLayout38.xml"/><Relationship Id="rId10" Type="http://schemas.openxmlformats.org/officeDocument/2006/relationships/slideLayout" Target="../slideLayouts/slideLayout43.xml"/><Relationship Id="rId4" Type="http://schemas.openxmlformats.org/officeDocument/2006/relationships/slideLayout" Target="../slideLayouts/slideLayout37.xml"/><Relationship Id="rId9" Type="http://schemas.openxmlformats.org/officeDocument/2006/relationships/slideLayout" Target="../slideLayouts/slideLayout42.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52.xml"/><Relationship Id="rId13" Type="http://schemas.openxmlformats.org/officeDocument/2006/relationships/slideLayout" Target="../slideLayouts/slideLayout57.xml"/><Relationship Id="rId3" Type="http://schemas.openxmlformats.org/officeDocument/2006/relationships/slideLayout" Target="../slideLayouts/slideLayout47.xml"/><Relationship Id="rId7" Type="http://schemas.openxmlformats.org/officeDocument/2006/relationships/slideLayout" Target="../slideLayouts/slideLayout51.xml"/><Relationship Id="rId12" Type="http://schemas.openxmlformats.org/officeDocument/2006/relationships/slideLayout" Target="../slideLayouts/slideLayout56.xml"/><Relationship Id="rId17" Type="http://schemas.openxmlformats.org/officeDocument/2006/relationships/theme" Target="../theme/theme5.xml"/><Relationship Id="rId2" Type="http://schemas.openxmlformats.org/officeDocument/2006/relationships/slideLayout" Target="../slideLayouts/slideLayout46.xml"/><Relationship Id="rId16" Type="http://schemas.openxmlformats.org/officeDocument/2006/relationships/slideLayout" Target="../slideLayouts/slideLayout60.xml"/><Relationship Id="rId1" Type="http://schemas.openxmlformats.org/officeDocument/2006/relationships/slideLayout" Target="../slideLayouts/slideLayout45.xml"/><Relationship Id="rId6" Type="http://schemas.openxmlformats.org/officeDocument/2006/relationships/slideLayout" Target="../slideLayouts/slideLayout50.xml"/><Relationship Id="rId11" Type="http://schemas.openxmlformats.org/officeDocument/2006/relationships/slideLayout" Target="../slideLayouts/slideLayout55.xml"/><Relationship Id="rId5" Type="http://schemas.openxmlformats.org/officeDocument/2006/relationships/slideLayout" Target="../slideLayouts/slideLayout49.xml"/><Relationship Id="rId15" Type="http://schemas.openxmlformats.org/officeDocument/2006/relationships/slideLayout" Target="../slideLayouts/slideLayout59.xml"/><Relationship Id="rId10" Type="http://schemas.openxmlformats.org/officeDocument/2006/relationships/slideLayout" Target="../slideLayouts/slideLayout54.xml"/><Relationship Id="rId4" Type="http://schemas.openxmlformats.org/officeDocument/2006/relationships/slideLayout" Target="../slideLayouts/slideLayout48.xml"/><Relationship Id="rId9" Type="http://schemas.openxmlformats.org/officeDocument/2006/relationships/slideLayout" Target="../slideLayouts/slideLayout53.xml"/><Relationship Id="rId14" Type="http://schemas.openxmlformats.org/officeDocument/2006/relationships/slideLayout" Target="../slideLayouts/slideLayout58.xml"/></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68.xml"/><Relationship Id="rId13" Type="http://schemas.openxmlformats.org/officeDocument/2006/relationships/slideLayout" Target="../slideLayouts/slideLayout73.xml"/><Relationship Id="rId3" Type="http://schemas.openxmlformats.org/officeDocument/2006/relationships/slideLayout" Target="../slideLayouts/slideLayout63.xml"/><Relationship Id="rId7" Type="http://schemas.openxmlformats.org/officeDocument/2006/relationships/slideLayout" Target="../slideLayouts/slideLayout67.xml"/><Relationship Id="rId12" Type="http://schemas.openxmlformats.org/officeDocument/2006/relationships/slideLayout" Target="../slideLayouts/slideLayout72.xml"/><Relationship Id="rId17" Type="http://schemas.openxmlformats.org/officeDocument/2006/relationships/theme" Target="../theme/theme6.xml"/><Relationship Id="rId2" Type="http://schemas.openxmlformats.org/officeDocument/2006/relationships/slideLayout" Target="../slideLayouts/slideLayout62.xml"/><Relationship Id="rId16" Type="http://schemas.openxmlformats.org/officeDocument/2006/relationships/slideLayout" Target="../slideLayouts/slideLayout76.xml"/><Relationship Id="rId1" Type="http://schemas.openxmlformats.org/officeDocument/2006/relationships/slideLayout" Target="../slideLayouts/slideLayout61.xml"/><Relationship Id="rId6" Type="http://schemas.openxmlformats.org/officeDocument/2006/relationships/slideLayout" Target="../slideLayouts/slideLayout66.xml"/><Relationship Id="rId11" Type="http://schemas.openxmlformats.org/officeDocument/2006/relationships/slideLayout" Target="../slideLayouts/slideLayout71.xml"/><Relationship Id="rId5" Type="http://schemas.openxmlformats.org/officeDocument/2006/relationships/slideLayout" Target="../slideLayouts/slideLayout65.xml"/><Relationship Id="rId15" Type="http://schemas.openxmlformats.org/officeDocument/2006/relationships/slideLayout" Target="../slideLayouts/slideLayout75.xml"/><Relationship Id="rId10" Type="http://schemas.openxmlformats.org/officeDocument/2006/relationships/slideLayout" Target="../slideLayouts/slideLayout70.xml"/><Relationship Id="rId4" Type="http://schemas.openxmlformats.org/officeDocument/2006/relationships/slideLayout" Target="../slideLayouts/slideLayout64.xml"/><Relationship Id="rId9" Type="http://schemas.openxmlformats.org/officeDocument/2006/relationships/slideLayout" Target="../slideLayouts/slideLayout69.xml"/><Relationship Id="rId14" Type="http://schemas.openxmlformats.org/officeDocument/2006/relationships/slideLayout" Target="../slideLayouts/slideLayout74.xml"/></Relationships>
</file>

<file path=ppt/slideMasters/_rels/slideMaster7.xml.rels><?xml version="1.0" encoding="UTF-8" standalone="yes"?>
<Relationships xmlns="http://schemas.openxmlformats.org/package/2006/relationships"><Relationship Id="rId8" Type="http://schemas.openxmlformats.org/officeDocument/2006/relationships/slideLayout" Target="../slideLayouts/slideLayout84.xml"/><Relationship Id="rId13" Type="http://schemas.openxmlformats.org/officeDocument/2006/relationships/slideLayout" Target="../slideLayouts/slideLayout89.xml"/><Relationship Id="rId3" Type="http://schemas.openxmlformats.org/officeDocument/2006/relationships/slideLayout" Target="../slideLayouts/slideLayout79.xml"/><Relationship Id="rId7" Type="http://schemas.openxmlformats.org/officeDocument/2006/relationships/slideLayout" Target="../slideLayouts/slideLayout83.xml"/><Relationship Id="rId12" Type="http://schemas.openxmlformats.org/officeDocument/2006/relationships/slideLayout" Target="../slideLayouts/slideLayout88.xml"/><Relationship Id="rId17" Type="http://schemas.openxmlformats.org/officeDocument/2006/relationships/theme" Target="../theme/theme7.xml"/><Relationship Id="rId2" Type="http://schemas.openxmlformats.org/officeDocument/2006/relationships/slideLayout" Target="../slideLayouts/slideLayout78.xml"/><Relationship Id="rId16" Type="http://schemas.openxmlformats.org/officeDocument/2006/relationships/slideLayout" Target="../slideLayouts/slideLayout92.xml"/><Relationship Id="rId1" Type="http://schemas.openxmlformats.org/officeDocument/2006/relationships/slideLayout" Target="../slideLayouts/slideLayout77.xml"/><Relationship Id="rId6" Type="http://schemas.openxmlformats.org/officeDocument/2006/relationships/slideLayout" Target="../slideLayouts/slideLayout82.xml"/><Relationship Id="rId11" Type="http://schemas.openxmlformats.org/officeDocument/2006/relationships/slideLayout" Target="../slideLayouts/slideLayout87.xml"/><Relationship Id="rId5" Type="http://schemas.openxmlformats.org/officeDocument/2006/relationships/slideLayout" Target="../slideLayouts/slideLayout81.xml"/><Relationship Id="rId15" Type="http://schemas.openxmlformats.org/officeDocument/2006/relationships/slideLayout" Target="../slideLayouts/slideLayout91.xml"/><Relationship Id="rId10" Type="http://schemas.openxmlformats.org/officeDocument/2006/relationships/slideLayout" Target="../slideLayouts/slideLayout86.xml"/><Relationship Id="rId4" Type="http://schemas.openxmlformats.org/officeDocument/2006/relationships/slideLayout" Target="../slideLayouts/slideLayout80.xml"/><Relationship Id="rId9" Type="http://schemas.openxmlformats.org/officeDocument/2006/relationships/slideLayout" Target="../slideLayouts/slideLayout85.xml"/><Relationship Id="rId14" Type="http://schemas.openxmlformats.org/officeDocument/2006/relationships/slideLayout" Target="../slideLayouts/slideLayout9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1026" name="Group 2"/>
          <p:cNvGrpSpPr>
            <a:grpSpLocks/>
          </p:cNvGrpSpPr>
          <p:nvPr/>
        </p:nvGrpSpPr>
        <p:grpSpPr bwMode="auto">
          <a:xfrm>
            <a:off x="-7938" y="0"/>
            <a:ext cx="2833688" cy="6856413"/>
            <a:chOff x="-5" y="0"/>
            <a:chExt cx="1785" cy="4319"/>
          </a:xfrm>
        </p:grpSpPr>
        <p:sp>
          <p:nvSpPr>
            <p:cNvPr id="46083" name="Freeform 3"/>
            <p:cNvSpPr>
              <a:spLocks/>
            </p:cNvSpPr>
            <p:nvPr/>
          </p:nvSpPr>
          <p:spPr bwMode="ltGray">
            <a:xfrm>
              <a:off x="-5" y="3262"/>
              <a:ext cx="472" cy="802"/>
            </a:xfrm>
            <a:custGeom>
              <a:avLst/>
              <a:gdLst/>
              <a:ahLst/>
              <a:cxnLst>
                <a:cxn ang="0">
                  <a:pos x="5" y="32"/>
                </a:cxn>
                <a:cxn ang="0">
                  <a:pos x="189" y="26"/>
                </a:cxn>
                <a:cxn ang="0">
                  <a:pos x="309" y="66"/>
                </a:cxn>
                <a:cxn ang="0">
                  <a:pos x="357" y="98"/>
                </a:cxn>
                <a:cxn ang="0">
                  <a:pos x="413" y="162"/>
                </a:cxn>
                <a:cxn ang="0">
                  <a:pos x="437" y="250"/>
                </a:cxn>
                <a:cxn ang="0">
                  <a:pos x="397" y="530"/>
                </a:cxn>
                <a:cxn ang="0">
                  <a:pos x="341" y="634"/>
                </a:cxn>
                <a:cxn ang="0">
                  <a:pos x="173" y="714"/>
                </a:cxn>
                <a:cxn ang="0">
                  <a:pos x="77" y="730"/>
                </a:cxn>
                <a:cxn ang="0">
                  <a:pos x="69" y="802"/>
                </a:cxn>
                <a:cxn ang="0">
                  <a:pos x="7" y="788"/>
                </a:cxn>
                <a:cxn ang="0">
                  <a:pos x="5" y="751"/>
                </a:cxn>
                <a:cxn ang="0">
                  <a:pos x="37" y="722"/>
                </a:cxn>
                <a:cxn ang="0">
                  <a:pos x="5" y="670"/>
                </a:cxn>
                <a:cxn ang="0">
                  <a:pos x="5" y="32"/>
                </a:cxn>
              </a:cxnLst>
              <a:rect l="0" t="0" r="r" b="b"/>
              <a:pathLst>
                <a:path w="472" h="802">
                  <a:moveTo>
                    <a:pt x="5" y="32"/>
                  </a:moveTo>
                  <a:cubicBezTo>
                    <a:pt x="101" y="0"/>
                    <a:pt x="20" y="17"/>
                    <a:pt x="189" y="26"/>
                  </a:cubicBezTo>
                  <a:cubicBezTo>
                    <a:pt x="221" y="37"/>
                    <a:pt x="280" y="47"/>
                    <a:pt x="309" y="66"/>
                  </a:cubicBezTo>
                  <a:cubicBezTo>
                    <a:pt x="325" y="77"/>
                    <a:pt x="357" y="98"/>
                    <a:pt x="357" y="98"/>
                  </a:cubicBezTo>
                  <a:cubicBezTo>
                    <a:pt x="394" y="154"/>
                    <a:pt x="373" y="135"/>
                    <a:pt x="413" y="162"/>
                  </a:cubicBezTo>
                  <a:cubicBezTo>
                    <a:pt x="433" y="223"/>
                    <a:pt x="426" y="193"/>
                    <a:pt x="437" y="250"/>
                  </a:cubicBezTo>
                  <a:cubicBezTo>
                    <a:pt x="433" y="370"/>
                    <a:pt x="472" y="455"/>
                    <a:pt x="397" y="530"/>
                  </a:cubicBezTo>
                  <a:cubicBezTo>
                    <a:pt x="385" y="567"/>
                    <a:pt x="368" y="607"/>
                    <a:pt x="341" y="634"/>
                  </a:cubicBezTo>
                  <a:cubicBezTo>
                    <a:pt x="319" y="701"/>
                    <a:pt x="233" y="707"/>
                    <a:pt x="173" y="714"/>
                  </a:cubicBezTo>
                  <a:cubicBezTo>
                    <a:pt x="142" y="724"/>
                    <a:pt x="100" y="707"/>
                    <a:pt x="77" y="730"/>
                  </a:cubicBezTo>
                  <a:cubicBezTo>
                    <a:pt x="60" y="747"/>
                    <a:pt x="72" y="778"/>
                    <a:pt x="69" y="802"/>
                  </a:cubicBezTo>
                  <a:cubicBezTo>
                    <a:pt x="53" y="799"/>
                    <a:pt x="23" y="792"/>
                    <a:pt x="7" y="788"/>
                  </a:cubicBezTo>
                  <a:cubicBezTo>
                    <a:pt x="5" y="788"/>
                    <a:pt x="0" y="762"/>
                    <a:pt x="5" y="751"/>
                  </a:cubicBezTo>
                  <a:cubicBezTo>
                    <a:pt x="10" y="740"/>
                    <a:pt x="37" y="735"/>
                    <a:pt x="37" y="722"/>
                  </a:cubicBezTo>
                  <a:cubicBezTo>
                    <a:pt x="26" y="682"/>
                    <a:pt x="22" y="685"/>
                    <a:pt x="5" y="670"/>
                  </a:cubicBezTo>
                  <a:cubicBezTo>
                    <a:pt x="5" y="541"/>
                    <a:pt x="5" y="233"/>
                    <a:pt x="5" y="32"/>
                  </a:cubicBezTo>
                  <a:close/>
                </a:path>
              </a:pathLst>
            </a:custGeom>
            <a:solidFill>
              <a:schemeClr val="folHlink">
                <a:alpha val="50000"/>
              </a:schemeClr>
            </a:solidFill>
            <a:ln w="9525">
              <a:noFill/>
              <a:round/>
              <a:headEnd/>
              <a:tailEnd/>
            </a:ln>
            <a:effectLst/>
          </p:spPr>
          <p:txBody>
            <a:bodyPr/>
            <a:lstStyle/>
            <a:p>
              <a:pPr>
                <a:defRPr/>
              </a:pPr>
              <a:endParaRPr lang="ru-RU"/>
            </a:p>
          </p:txBody>
        </p:sp>
        <p:grpSp>
          <p:nvGrpSpPr>
            <p:cNvPr id="1033" name="Group 4"/>
            <p:cNvGrpSpPr>
              <a:grpSpLocks/>
            </p:cNvGrpSpPr>
            <p:nvPr/>
          </p:nvGrpSpPr>
          <p:grpSpPr bwMode="auto">
            <a:xfrm rot="14964908" flipH="1">
              <a:off x="104" y="2441"/>
              <a:ext cx="452" cy="444"/>
              <a:chOff x="1727" y="866"/>
              <a:chExt cx="129" cy="157"/>
            </a:xfrm>
          </p:grpSpPr>
          <p:sp>
            <p:nvSpPr>
              <p:cNvPr id="46085" name="Freeform 5"/>
              <p:cNvSpPr>
                <a:spLocks/>
              </p:cNvSpPr>
              <p:nvPr userDrawn="1"/>
            </p:nvSpPr>
            <p:spPr bwMode="ltGray">
              <a:xfrm>
                <a:off x="1727"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p>
            </p:txBody>
          </p:sp>
          <p:sp>
            <p:nvSpPr>
              <p:cNvPr id="46086" name="Freeform 6"/>
              <p:cNvSpPr>
                <a:spLocks/>
              </p:cNvSpPr>
              <p:nvPr userDrawn="1"/>
            </p:nvSpPr>
            <p:spPr bwMode="ltGray">
              <a:xfrm>
                <a:off x="1786"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p>
            </p:txBody>
          </p:sp>
          <p:sp>
            <p:nvSpPr>
              <p:cNvPr id="46087" name="Freeform 7"/>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p>
            </p:txBody>
          </p:sp>
        </p:grpSp>
        <p:sp>
          <p:nvSpPr>
            <p:cNvPr id="46088" name="Freeform 8"/>
            <p:cNvSpPr>
              <a:spLocks/>
            </p:cNvSpPr>
            <p:nvPr/>
          </p:nvSpPr>
          <p:spPr bwMode="ltGray">
            <a:xfrm>
              <a:off x="90" y="1736"/>
              <a:ext cx="710" cy="768"/>
            </a:xfrm>
            <a:custGeom>
              <a:avLst/>
              <a:gdLst/>
              <a:ahLst/>
              <a:cxnLst>
                <a:cxn ang="0">
                  <a:pos x="14" y="416"/>
                </a:cxn>
                <a:cxn ang="0">
                  <a:pos x="14" y="272"/>
                </a:cxn>
                <a:cxn ang="0">
                  <a:pos x="102" y="144"/>
                </a:cxn>
                <a:cxn ang="0">
                  <a:pos x="150" y="96"/>
                </a:cxn>
                <a:cxn ang="0">
                  <a:pos x="198" y="64"/>
                </a:cxn>
                <a:cxn ang="0">
                  <a:pos x="350" y="0"/>
                </a:cxn>
                <a:cxn ang="0">
                  <a:pos x="534" y="8"/>
                </a:cxn>
                <a:cxn ang="0">
                  <a:pos x="662" y="96"/>
                </a:cxn>
                <a:cxn ang="0">
                  <a:pos x="710" y="200"/>
                </a:cxn>
                <a:cxn ang="0">
                  <a:pos x="702" y="400"/>
                </a:cxn>
                <a:cxn ang="0">
                  <a:pos x="678" y="448"/>
                </a:cxn>
                <a:cxn ang="0">
                  <a:pos x="550" y="632"/>
                </a:cxn>
                <a:cxn ang="0">
                  <a:pos x="518" y="656"/>
                </a:cxn>
                <a:cxn ang="0">
                  <a:pos x="470" y="664"/>
                </a:cxn>
                <a:cxn ang="0">
                  <a:pos x="518" y="680"/>
                </a:cxn>
                <a:cxn ang="0">
                  <a:pos x="566" y="696"/>
                </a:cxn>
                <a:cxn ang="0">
                  <a:pos x="574" y="720"/>
                </a:cxn>
                <a:cxn ang="0">
                  <a:pos x="526" y="736"/>
                </a:cxn>
                <a:cxn ang="0">
                  <a:pos x="502" y="752"/>
                </a:cxn>
                <a:cxn ang="0">
                  <a:pos x="454" y="768"/>
                </a:cxn>
                <a:cxn ang="0">
                  <a:pos x="438" y="712"/>
                </a:cxn>
                <a:cxn ang="0">
                  <a:pos x="246" y="688"/>
                </a:cxn>
                <a:cxn ang="0">
                  <a:pos x="134" y="648"/>
                </a:cxn>
                <a:cxn ang="0">
                  <a:pos x="110" y="624"/>
                </a:cxn>
                <a:cxn ang="0">
                  <a:pos x="78" y="576"/>
                </a:cxn>
                <a:cxn ang="0">
                  <a:pos x="54" y="464"/>
                </a:cxn>
                <a:cxn ang="0">
                  <a:pos x="30" y="408"/>
                </a:cxn>
                <a:cxn ang="0">
                  <a:pos x="22" y="384"/>
                </a:cxn>
                <a:cxn ang="0">
                  <a:pos x="14" y="416"/>
                </a:cxn>
              </a:cxnLst>
              <a:rect l="0" t="0" r="r" b="b"/>
              <a:pathLst>
                <a:path w="710" h="768">
                  <a:moveTo>
                    <a:pt x="14" y="416"/>
                  </a:moveTo>
                  <a:cubicBezTo>
                    <a:pt x="6" y="353"/>
                    <a:pt x="0" y="339"/>
                    <a:pt x="14" y="272"/>
                  </a:cubicBezTo>
                  <a:cubicBezTo>
                    <a:pt x="24" y="227"/>
                    <a:pt x="72" y="178"/>
                    <a:pt x="102" y="144"/>
                  </a:cubicBezTo>
                  <a:cubicBezTo>
                    <a:pt x="117" y="127"/>
                    <a:pt x="134" y="112"/>
                    <a:pt x="150" y="96"/>
                  </a:cubicBezTo>
                  <a:cubicBezTo>
                    <a:pt x="164" y="82"/>
                    <a:pt x="198" y="64"/>
                    <a:pt x="198" y="64"/>
                  </a:cubicBezTo>
                  <a:cubicBezTo>
                    <a:pt x="231" y="14"/>
                    <a:pt x="294" y="7"/>
                    <a:pt x="350" y="0"/>
                  </a:cubicBezTo>
                  <a:cubicBezTo>
                    <a:pt x="411" y="3"/>
                    <a:pt x="473" y="1"/>
                    <a:pt x="534" y="8"/>
                  </a:cubicBezTo>
                  <a:cubicBezTo>
                    <a:pt x="582" y="13"/>
                    <a:pt x="624" y="71"/>
                    <a:pt x="662" y="96"/>
                  </a:cubicBezTo>
                  <a:cubicBezTo>
                    <a:pt x="691" y="140"/>
                    <a:pt x="698" y="151"/>
                    <a:pt x="710" y="200"/>
                  </a:cubicBezTo>
                  <a:cubicBezTo>
                    <a:pt x="707" y="267"/>
                    <a:pt x="707" y="333"/>
                    <a:pt x="702" y="400"/>
                  </a:cubicBezTo>
                  <a:cubicBezTo>
                    <a:pt x="700" y="423"/>
                    <a:pt x="688" y="428"/>
                    <a:pt x="678" y="448"/>
                  </a:cubicBezTo>
                  <a:cubicBezTo>
                    <a:pt x="646" y="512"/>
                    <a:pt x="626" y="607"/>
                    <a:pt x="550" y="632"/>
                  </a:cubicBezTo>
                  <a:cubicBezTo>
                    <a:pt x="539" y="640"/>
                    <a:pt x="530" y="651"/>
                    <a:pt x="518" y="656"/>
                  </a:cubicBezTo>
                  <a:cubicBezTo>
                    <a:pt x="503" y="662"/>
                    <a:pt x="470" y="648"/>
                    <a:pt x="470" y="664"/>
                  </a:cubicBezTo>
                  <a:cubicBezTo>
                    <a:pt x="470" y="681"/>
                    <a:pt x="502" y="675"/>
                    <a:pt x="518" y="680"/>
                  </a:cubicBezTo>
                  <a:cubicBezTo>
                    <a:pt x="534" y="685"/>
                    <a:pt x="566" y="696"/>
                    <a:pt x="566" y="696"/>
                  </a:cubicBezTo>
                  <a:cubicBezTo>
                    <a:pt x="569" y="704"/>
                    <a:pt x="580" y="714"/>
                    <a:pt x="574" y="720"/>
                  </a:cubicBezTo>
                  <a:cubicBezTo>
                    <a:pt x="562" y="732"/>
                    <a:pt x="542" y="731"/>
                    <a:pt x="526" y="736"/>
                  </a:cubicBezTo>
                  <a:cubicBezTo>
                    <a:pt x="517" y="739"/>
                    <a:pt x="511" y="748"/>
                    <a:pt x="502" y="752"/>
                  </a:cubicBezTo>
                  <a:cubicBezTo>
                    <a:pt x="487" y="759"/>
                    <a:pt x="454" y="768"/>
                    <a:pt x="454" y="768"/>
                  </a:cubicBezTo>
                  <a:cubicBezTo>
                    <a:pt x="448" y="750"/>
                    <a:pt x="453" y="725"/>
                    <a:pt x="438" y="712"/>
                  </a:cubicBezTo>
                  <a:cubicBezTo>
                    <a:pt x="407" y="685"/>
                    <a:pt x="256" y="689"/>
                    <a:pt x="246" y="688"/>
                  </a:cubicBezTo>
                  <a:cubicBezTo>
                    <a:pt x="207" y="680"/>
                    <a:pt x="166" y="674"/>
                    <a:pt x="134" y="648"/>
                  </a:cubicBezTo>
                  <a:cubicBezTo>
                    <a:pt x="125" y="641"/>
                    <a:pt x="117" y="633"/>
                    <a:pt x="110" y="624"/>
                  </a:cubicBezTo>
                  <a:cubicBezTo>
                    <a:pt x="98" y="609"/>
                    <a:pt x="78" y="576"/>
                    <a:pt x="78" y="576"/>
                  </a:cubicBezTo>
                  <a:cubicBezTo>
                    <a:pt x="66" y="506"/>
                    <a:pt x="74" y="544"/>
                    <a:pt x="54" y="464"/>
                  </a:cubicBezTo>
                  <a:cubicBezTo>
                    <a:pt x="37" y="397"/>
                    <a:pt x="58" y="463"/>
                    <a:pt x="30" y="408"/>
                  </a:cubicBezTo>
                  <a:cubicBezTo>
                    <a:pt x="26" y="400"/>
                    <a:pt x="30" y="380"/>
                    <a:pt x="22" y="384"/>
                  </a:cubicBezTo>
                  <a:cubicBezTo>
                    <a:pt x="12" y="389"/>
                    <a:pt x="17" y="405"/>
                    <a:pt x="14" y="416"/>
                  </a:cubicBezTo>
                  <a:close/>
                </a:path>
              </a:pathLst>
            </a:custGeom>
            <a:solidFill>
              <a:schemeClr val="accent2">
                <a:alpha val="50000"/>
              </a:schemeClr>
            </a:solidFill>
            <a:ln w="9525">
              <a:noFill/>
              <a:round/>
              <a:headEnd/>
              <a:tailEnd/>
            </a:ln>
            <a:effectLst/>
          </p:spPr>
          <p:txBody>
            <a:bodyPr/>
            <a:lstStyle/>
            <a:p>
              <a:pPr>
                <a:defRPr/>
              </a:pPr>
              <a:endParaRPr lang="ru-RU"/>
            </a:p>
          </p:txBody>
        </p:sp>
        <p:grpSp>
          <p:nvGrpSpPr>
            <p:cNvPr id="1035" name="Group 9"/>
            <p:cNvGrpSpPr>
              <a:grpSpLocks/>
            </p:cNvGrpSpPr>
            <p:nvPr/>
          </p:nvGrpSpPr>
          <p:grpSpPr bwMode="auto">
            <a:xfrm rot="416244">
              <a:off x="9" y="1746"/>
              <a:ext cx="1771" cy="1741"/>
              <a:chOff x="41" y="2787"/>
              <a:chExt cx="902" cy="833"/>
            </a:xfrm>
          </p:grpSpPr>
          <p:sp>
            <p:nvSpPr>
              <p:cNvPr id="46090" name="Freeform 10"/>
              <p:cNvSpPr>
                <a:spLocks/>
              </p:cNvSpPr>
              <p:nvPr userDrawn="1"/>
            </p:nvSpPr>
            <p:spPr bwMode="ltGray">
              <a:xfrm rot="373331" flipH="1">
                <a:off x="125" y="2787"/>
                <a:ext cx="313" cy="303"/>
              </a:xfrm>
              <a:custGeom>
                <a:avLst/>
                <a:gdLst/>
                <a:ahLst/>
                <a:cxnLst>
                  <a:cxn ang="0">
                    <a:pos x="46" y="210"/>
                  </a:cxn>
                  <a:cxn ang="0">
                    <a:pos x="37" y="198"/>
                  </a:cxn>
                  <a:cxn ang="0">
                    <a:pos x="26" y="181"/>
                  </a:cxn>
                  <a:cxn ang="0">
                    <a:pos x="15" y="159"/>
                  </a:cxn>
                  <a:cxn ang="0">
                    <a:pos x="5" y="135"/>
                  </a:cxn>
                  <a:cxn ang="0">
                    <a:pos x="0" y="109"/>
                  </a:cxn>
                  <a:cxn ang="0">
                    <a:pos x="1" y="82"/>
                  </a:cxn>
                  <a:cxn ang="0">
                    <a:pos x="9" y="57"/>
                  </a:cxn>
                  <a:cxn ang="0">
                    <a:pos x="27" y="35"/>
                  </a:cxn>
                  <a:cxn ang="0">
                    <a:pos x="45" y="22"/>
                  </a:cxn>
                  <a:cxn ang="0">
                    <a:pos x="60" y="12"/>
                  </a:cxn>
                  <a:cxn ang="0">
                    <a:pos x="72" y="7"/>
                  </a:cxn>
                  <a:cxn ang="0">
                    <a:pos x="81" y="5"/>
                  </a:cxn>
                  <a:cxn ang="0">
                    <a:pos x="88" y="5"/>
                  </a:cxn>
                  <a:cxn ang="0">
                    <a:pos x="104" y="0"/>
                  </a:cxn>
                  <a:cxn ang="0">
                    <a:pos x="148" y="8"/>
                  </a:cxn>
                  <a:cxn ang="0">
                    <a:pos x="160" y="12"/>
                  </a:cxn>
                  <a:cxn ang="0">
                    <a:pos x="172" y="15"/>
                  </a:cxn>
                  <a:cxn ang="0">
                    <a:pos x="182" y="19"/>
                  </a:cxn>
                  <a:cxn ang="0">
                    <a:pos x="190" y="23"/>
                  </a:cxn>
                  <a:cxn ang="0">
                    <a:pos x="198" y="27"/>
                  </a:cxn>
                  <a:cxn ang="0">
                    <a:pos x="205" y="32"/>
                  </a:cxn>
                  <a:cxn ang="0">
                    <a:pos x="211" y="38"/>
                  </a:cxn>
                  <a:cxn ang="0">
                    <a:pos x="217" y="45"/>
                  </a:cxn>
                  <a:cxn ang="0">
                    <a:pos x="205" y="40"/>
                  </a:cxn>
                  <a:cxn ang="0">
                    <a:pos x="194" y="36"/>
                  </a:cxn>
                  <a:cxn ang="0">
                    <a:pos x="183" y="33"/>
                  </a:cxn>
                  <a:cxn ang="0">
                    <a:pos x="172" y="30"/>
                  </a:cxn>
                  <a:cxn ang="0">
                    <a:pos x="163" y="27"/>
                  </a:cxn>
                  <a:cxn ang="0">
                    <a:pos x="153" y="26"/>
                  </a:cxn>
                  <a:cxn ang="0">
                    <a:pos x="143" y="24"/>
                  </a:cxn>
                  <a:cxn ang="0">
                    <a:pos x="134" y="24"/>
                  </a:cxn>
                  <a:cxn ang="0">
                    <a:pos x="125" y="24"/>
                  </a:cxn>
                  <a:cxn ang="0">
                    <a:pos x="116" y="25"/>
                  </a:cxn>
                  <a:cxn ang="0">
                    <a:pos x="107" y="27"/>
                  </a:cxn>
                  <a:cxn ang="0">
                    <a:pos x="99" y="29"/>
                  </a:cxn>
                  <a:cxn ang="0">
                    <a:pos x="91" y="33"/>
                  </a:cxn>
                  <a:cxn ang="0">
                    <a:pos x="82" y="36"/>
                  </a:cxn>
                  <a:cxn ang="0">
                    <a:pos x="74" y="41"/>
                  </a:cxn>
                  <a:cxn ang="0">
                    <a:pos x="66" y="46"/>
                  </a:cxn>
                  <a:cxn ang="0">
                    <a:pos x="52" y="61"/>
                  </a:cxn>
                  <a:cxn ang="0">
                    <a:pos x="42" y="80"/>
                  </a:cxn>
                  <a:cxn ang="0">
                    <a:pos x="37" y="103"/>
                  </a:cxn>
                  <a:cxn ang="0">
                    <a:pos x="35" y="126"/>
                  </a:cxn>
                  <a:cxn ang="0">
                    <a:pos x="35" y="151"/>
                  </a:cxn>
                  <a:cxn ang="0">
                    <a:pos x="38" y="174"/>
                  </a:cxn>
                  <a:cxn ang="0">
                    <a:pos x="41" y="194"/>
                  </a:cxn>
                  <a:cxn ang="0">
                    <a:pos x="46" y="210"/>
                  </a:cxn>
                </a:cxnLst>
                <a:rect l="0" t="0" r="r" b="b"/>
                <a:pathLst>
                  <a:path w="217" h="210">
                    <a:moveTo>
                      <a:pt x="46" y="210"/>
                    </a:moveTo>
                    <a:lnTo>
                      <a:pt x="37" y="198"/>
                    </a:lnTo>
                    <a:lnTo>
                      <a:pt x="26" y="181"/>
                    </a:lnTo>
                    <a:lnTo>
                      <a:pt x="15" y="159"/>
                    </a:lnTo>
                    <a:lnTo>
                      <a:pt x="5" y="135"/>
                    </a:lnTo>
                    <a:lnTo>
                      <a:pt x="0" y="109"/>
                    </a:lnTo>
                    <a:lnTo>
                      <a:pt x="1" y="82"/>
                    </a:lnTo>
                    <a:lnTo>
                      <a:pt x="9" y="57"/>
                    </a:lnTo>
                    <a:lnTo>
                      <a:pt x="27" y="35"/>
                    </a:lnTo>
                    <a:lnTo>
                      <a:pt x="45" y="22"/>
                    </a:lnTo>
                    <a:lnTo>
                      <a:pt x="60" y="12"/>
                    </a:lnTo>
                    <a:lnTo>
                      <a:pt x="72" y="7"/>
                    </a:lnTo>
                    <a:lnTo>
                      <a:pt x="81" y="5"/>
                    </a:lnTo>
                    <a:lnTo>
                      <a:pt x="88" y="5"/>
                    </a:lnTo>
                    <a:lnTo>
                      <a:pt x="104" y="0"/>
                    </a:lnTo>
                    <a:lnTo>
                      <a:pt x="148" y="8"/>
                    </a:lnTo>
                    <a:lnTo>
                      <a:pt x="160" y="12"/>
                    </a:lnTo>
                    <a:lnTo>
                      <a:pt x="172" y="15"/>
                    </a:lnTo>
                    <a:lnTo>
                      <a:pt x="182" y="19"/>
                    </a:lnTo>
                    <a:lnTo>
                      <a:pt x="190" y="23"/>
                    </a:lnTo>
                    <a:lnTo>
                      <a:pt x="198" y="27"/>
                    </a:lnTo>
                    <a:lnTo>
                      <a:pt x="205" y="32"/>
                    </a:lnTo>
                    <a:lnTo>
                      <a:pt x="211" y="38"/>
                    </a:lnTo>
                    <a:lnTo>
                      <a:pt x="217" y="45"/>
                    </a:lnTo>
                    <a:lnTo>
                      <a:pt x="205" y="40"/>
                    </a:lnTo>
                    <a:lnTo>
                      <a:pt x="194" y="36"/>
                    </a:lnTo>
                    <a:lnTo>
                      <a:pt x="183" y="33"/>
                    </a:lnTo>
                    <a:lnTo>
                      <a:pt x="172" y="30"/>
                    </a:lnTo>
                    <a:lnTo>
                      <a:pt x="163" y="27"/>
                    </a:lnTo>
                    <a:lnTo>
                      <a:pt x="153" y="26"/>
                    </a:lnTo>
                    <a:lnTo>
                      <a:pt x="143" y="24"/>
                    </a:lnTo>
                    <a:lnTo>
                      <a:pt x="134" y="24"/>
                    </a:lnTo>
                    <a:lnTo>
                      <a:pt x="125" y="24"/>
                    </a:lnTo>
                    <a:lnTo>
                      <a:pt x="116" y="25"/>
                    </a:lnTo>
                    <a:lnTo>
                      <a:pt x="107" y="27"/>
                    </a:lnTo>
                    <a:lnTo>
                      <a:pt x="99" y="29"/>
                    </a:lnTo>
                    <a:lnTo>
                      <a:pt x="91" y="33"/>
                    </a:lnTo>
                    <a:lnTo>
                      <a:pt x="82" y="36"/>
                    </a:lnTo>
                    <a:lnTo>
                      <a:pt x="74" y="41"/>
                    </a:lnTo>
                    <a:lnTo>
                      <a:pt x="66" y="46"/>
                    </a:lnTo>
                    <a:lnTo>
                      <a:pt x="52" y="61"/>
                    </a:lnTo>
                    <a:lnTo>
                      <a:pt x="42" y="80"/>
                    </a:lnTo>
                    <a:lnTo>
                      <a:pt x="37" y="103"/>
                    </a:lnTo>
                    <a:lnTo>
                      <a:pt x="35" y="126"/>
                    </a:lnTo>
                    <a:lnTo>
                      <a:pt x="35" y="151"/>
                    </a:lnTo>
                    <a:lnTo>
                      <a:pt x="38" y="174"/>
                    </a:lnTo>
                    <a:lnTo>
                      <a:pt x="41" y="194"/>
                    </a:lnTo>
                    <a:lnTo>
                      <a:pt x="46" y="210"/>
                    </a:lnTo>
                    <a:close/>
                  </a:path>
                </a:pathLst>
              </a:custGeom>
              <a:solidFill>
                <a:schemeClr val="accent2"/>
              </a:solidFill>
              <a:ln w="9525">
                <a:noFill/>
                <a:round/>
                <a:headEnd/>
                <a:tailEnd/>
              </a:ln>
            </p:spPr>
            <p:txBody>
              <a:bodyPr/>
              <a:lstStyle/>
              <a:p>
                <a:pPr>
                  <a:defRPr/>
                </a:pPr>
                <a:endParaRPr lang="ru-RU"/>
              </a:p>
            </p:txBody>
          </p:sp>
          <p:sp>
            <p:nvSpPr>
              <p:cNvPr id="46091" name="Freeform 11"/>
              <p:cNvSpPr>
                <a:spLocks/>
              </p:cNvSpPr>
              <p:nvPr userDrawn="1"/>
            </p:nvSpPr>
            <p:spPr bwMode="ltGray">
              <a:xfrm rot="373331" flipH="1">
                <a:off x="41" y="2843"/>
                <a:ext cx="262" cy="308"/>
              </a:xfrm>
              <a:custGeom>
                <a:avLst/>
                <a:gdLst/>
                <a:ahLst/>
                <a:cxnLst>
                  <a:cxn ang="0">
                    <a:pos x="109" y="0"/>
                  </a:cxn>
                  <a:cxn ang="0">
                    <a:pos x="112" y="2"/>
                  </a:cxn>
                  <a:cxn ang="0">
                    <a:pos x="118" y="8"/>
                  </a:cxn>
                  <a:cxn ang="0">
                    <a:pos x="127" y="18"/>
                  </a:cxn>
                  <a:cxn ang="0">
                    <a:pos x="137" y="33"/>
                  </a:cxn>
                  <a:cxn ang="0">
                    <a:pos x="145" y="52"/>
                  </a:cxn>
                  <a:cxn ang="0">
                    <a:pos x="150" y="76"/>
                  </a:cxn>
                  <a:cxn ang="0">
                    <a:pos x="150" y="105"/>
                  </a:cxn>
                  <a:cxn ang="0">
                    <a:pos x="144" y="139"/>
                  </a:cxn>
                  <a:cxn ang="0">
                    <a:pos x="140" y="149"/>
                  </a:cxn>
                  <a:cxn ang="0">
                    <a:pos x="136" y="157"/>
                  </a:cxn>
                  <a:cxn ang="0">
                    <a:pos x="131" y="165"/>
                  </a:cxn>
                  <a:cxn ang="0">
                    <a:pos x="125" y="173"/>
                  </a:cxn>
                  <a:cxn ang="0">
                    <a:pos x="117" y="180"/>
                  </a:cxn>
                  <a:cxn ang="0">
                    <a:pos x="110" y="185"/>
                  </a:cxn>
                  <a:cxn ang="0">
                    <a:pos x="102" y="191"/>
                  </a:cxn>
                  <a:cxn ang="0">
                    <a:pos x="92" y="195"/>
                  </a:cxn>
                  <a:cxn ang="0">
                    <a:pos x="82" y="197"/>
                  </a:cxn>
                  <a:cxn ang="0">
                    <a:pos x="72" y="200"/>
                  </a:cxn>
                  <a:cxn ang="0">
                    <a:pos x="61" y="201"/>
                  </a:cxn>
                  <a:cxn ang="0">
                    <a:pos x="49" y="201"/>
                  </a:cxn>
                  <a:cxn ang="0">
                    <a:pos x="37" y="200"/>
                  </a:cxn>
                  <a:cxn ang="0">
                    <a:pos x="25" y="197"/>
                  </a:cxn>
                  <a:cxn ang="0">
                    <a:pos x="12" y="193"/>
                  </a:cxn>
                  <a:cxn ang="0">
                    <a:pos x="0" y="188"/>
                  </a:cxn>
                  <a:cxn ang="0">
                    <a:pos x="11" y="195"/>
                  </a:cxn>
                  <a:cxn ang="0">
                    <a:pos x="22" y="200"/>
                  </a:cxn>
                  <a:cxn ang="0">
                    <a:pos x="33" y="205"/>
                  </a:cxn>
                  <a:cxn ang="0">
                    <a:pos x="43" y="208"/>
                  </a:cxn>
                  <a:cxn ang="0">
                    <a:pos x="53" y="211"/>
                  </a:cxn>
                  <a:cxn ang="0">
                    <a:pos x="63" y="212"/>
                  </a:cxn>
                  <a:cxn ang="0">
                    <a:pos x="73" y="213"/>
                  </a:cxn>
                  <a:cxn ang="0">
                    <a:pos x="83" y="213"/>
                  </a:cxn>
                  <a:cxn ang="0">
                    <a:pos x="91" y="212"/>
                  </a:cxn>
                  <a:cxn ang="0">
                    <a:pos x="100" y="210"/>
                  </a:cxn>
                  <a:cxn ang="0">
                    <a:pos x="108" y="208"/>
                  </a:cxn>
                  <a:cxn ang="0">
                    <a:pos x="116" y="206"/>
                  </a:cxn>
                  <a:cxn ang="0">
                    <a:pos x="123" y="203"/>
                  </a:cxn>
                  <a:cxn ang="0">
                    <a:pos x="130" y="199"/>
                  </a:cxn>
                  <a:cxn ang="0">
                    <a:pos x="136" y="195"/>
                  </a:cxn>
                  <a:cxn ang="0">
                    <a:pos x="142" y="191"/>
                  </a:cxn>
                  <a:cxn ang="0">
                    <a:pos x="158" y="176"/>
                  </a:cxn>
                  <a:cxn ang="0">
                    <a:pos x="169" y="161"/>
                  </a:cxn>
                  <a:cxn ang="0">
                    <a:pos x="176" y="144"/>
                  </a:cxn>
                  <a:cxn ang="0">
                    <a:pos x="179" y="128"/>
                  </a:cxn>
                  <a:cxn ang="0">
                    <a:pos x="181" y="111"/>
                  </a:cxn>
                  <a:cxn ang="0">
                    <a:pos x="181" y="95"/>
                  </a:cxn>
                  <a:cxn ang="0">
                    <a:pos x="182" y="79"/>
                  </a:cxn>
                  <a:cxn ang="0">
                    <a:pos x="173" y="46"/>
                  </a:cxn>
                  <a:cxn ang="0">
                    <a:pos x="156" y="21"/>
                  </a:cxn>
                  <a:cxn ang="0">
                    <a:pos x="151" y="18"/>
                  </a:cxn>
                  <a:cxn ang="0">
                    <a:pos x="147" y="15"/>
                  </a:cxn>
                  <a:cxn ang="0">
                    <a:pos x="142" y="13"/>
                  </a:cxn>
                  <a:cxn ang="0">
                    <a:pos x="138" y="11"/>
                  </a:cxn>
                  <a:cxn ang="0">
                    <a:pos x="132" y="9"/>
                  </a:cxn>
                  <a:cxn ang="0">
                    <a:pos x="126" y="6"/>
                  </a:cxn>
                  <a:cxn ang="0">
                    <a:pos x="119" y="3"/>
                  </a:cxn>
                  <a:cxn ang="0">
                    <a:pos x="109" y="0"/>
                  </a:cxn>
                </a:cxnLst>
                <a:rect l="0" t="0" r="r" b="b"/>
                <a:pathLst>
                  <a:path w="182" h="213">
                    <a:moveTo>
                      <a:pt x="109" y="0"/>
                    </a:moveTo>
                    <a:lnTo>
                      <a:pt x="112" y="2"/>
                    </a:lnTo>
                    <a:lnTo>
                      <a:pt x="118" y="8"/>
                    </a:lnTo>
                    <a:lnTo>
                      <a:pt x="127" y="18"/>
                    </a:lnTo>
                    <a:lnTo>
                      <a:pt x="137" y="33"/>
                    </a:lnTo>
                    <a:lnTo>
                      <a:pt x="145" y="52"/>
                    </a:lnTo>
                    <a:lnTo>
                      <a:pt x="150" y="76"/>
                    </a:lnTo>
                    <a:lnTo>
                      <a:pt x="150" y="105"/>
                    </a:lnTo>
                    <a:lnTo>
                      <a:pt x="144" y="139"/>
                    </a:lnTo>
                    <a:lnTo>
                      <a:pt x="140" y="149"/>
                    </a:lnTo>
                    <a:lnTo>
                      <a:pt x="136" y="157"/>
                    </a:lnTo>
                    <a:lnTo>
                      <a:pt x="131" y="165"/>
                    </a:lnTo>
                    <a:lnTo>
                      <a:pt x="125" y="173"/>
                    </a:lnTo>
                    <a:lnTo>
                      <a:pt x="117" y="180"/>
                    </a:lnTo>
                    <a:lnTo>
                      <a:pt x="110" y="185"/>
                    </a:lnTo>
                    <a:lnTo>
                      <a:pt x="102" y="191"/>
                    </a:lnTo>
                    <a:lnTo>
                      <a:pt x="92" y="195"/>
                    </a:lnTo>
                    <a:lnTo>
                      <a:pt x="82" y="197"/>
                    </a:lnTo>
                    <a:lnTo>
                      <a:pt x="72" y="200"/>
                    </a:lnTo>
                    <a:lnTo>
                      <a:pt x="61" y="201"/>
                    </a:lnTo>
                    <a:lnTo>
                      <a:pt x="49" y="201"/>
                    </a:lnTo>
                    <a:lnTo>
                      <a:pt x="37" y="200"/>
                    </a:lnTo>
                    <a:lnTo>
                      <a:pt x="25" y="197"/>
                    </a:lnTo>
                    <a:lnTo>
                      <a:pt x="12" y="193"/>
                    </a:lnTo>
                    <a:lnTo>
                      <a:pt x="0" y="188"/>
                    </a:lnTo>
                    <a:lnTo>
                      <a:pt x="11" y="195"/>
                    </a:lnTo>
                    <a:lnTo>
                      <a:pt x="22" y="200"/>
                    </a:lnTo>
                    <a:lnTo>
                      <a:pt x="33" y="205"/>
                    </a:lnTo>
                    <a:lnTo>
                      <a:pt x="43" y="208"/>
                    </a:lnTo>
                    <a:lnTo>
                      <a:pt x="53" y="211"/>
                    </a:lnTo>
                    <a:lnTo>
                      <a:pt x="63" y="212"/>
                    </a:lnTo>
                    <a:lnTo>
                      <a:pt x="73" y="213"/>
                    </a:lnTo>
                    <a:lnTo>
                      <a:pt x="83" y="213"/>
                    </a:lnTo>
                    <a:lnTo>
                      <a:pt x="91" y="212"/>
                    </a:lnTo>
                    <a:lnTo>
                      <a:pt x="100" y="210"/>
                    </a:lnTo>
                    <a:lnTo>
                      <a:pt x="108" y="208"/>
                    </a:lnTo>
                    <a:lnTo>
                      <a:pt x="116" y="206"/>
                    </a:lnTo>
                    <a:lnTo>
                      <a:pt x="123" y="203"/>
                    </a:lnTo>
                    <a:lnTo>
                      <a:pt x="130" y="199"/>
                    </a:lnTo>
                    <a:lnTo>
                      <a:pt x="136" y="195"/>
                    </a:lnTo>
                    <a:lnTo>
                      <a:pt x="142" y="191"/>
                    </a:lnTo>
                    <a:lnTo>
                      <a:pt x="158" y="176"/>
                    </a:lnTo>
                    <a:lnTo>
                      <a:pt x="169" y="161"/>
                    </a:lnTo>
                    <a:lnTo>
                      <a:pt x="176" y="144"/>
                    </a:lnTo>
                    <a:lnTo>
                      <a:pt x="179" y="128"/>
                    </a:lnTo>
                    <a:lnTo>
                      <a:pt x="181" y="111"/>
                    </a:lnTo>
                    <a:lnTo>
                      <a:pt x="181" y="95"/>
                    </a:lnTo>
                    <a:lnTo>
                      <a:pt x="182" y="79"/>
                    </a:lnTo>
                    <a:lnTo>
                      <a:pt x="173" y="46"/>
                    </a:lnTo>
                    <a:lnTo>
                      <a:pt x="156" y="21"/>
                    </a:lnTo>
                    <a:lnTo>
                      <a:pt x="151" y="18"/>
                    </a:lnTo>
                    <a:lnTo>
                      <a:pt x="147" y="15"/>
                    </a:lnTo>
                    <a:lnTo>
                      <a:pt x="142" y="13"/>
                    </a:lnTo>
                    <a:lnTo>
                      <a:pt x="138" y="11"/>
                    </a:lnTo>
                    <a:lnTo>
                      <a:pt x="132" y="9"/>
                    </a:lnTo>
                    <a:lnTo>
                      <a:pt x="126" y="6"/>
                    </a:lnTo>
                    <a:lnTo>
                      <a:pt x="119" y="3"/>
                    </a:lnTo>
                    <a:lnTo>
                      <a:pt x="109" y="0"/>
                    </a:lnTo>
                    <a:close/>
                  </a:path>
                </a:pathLst>
              </a:custGeom>
              <a:solidFill>
                <a:schemeClr val="accent2"/>
              </a:solidFill>
              <a:ln w="9525">
                <a:noFill/>
                <a:round/>
                <a:headEnd/>
                <a:tailEnd/>
              </a:ln>
            </p:spPr>
            <p:txBody>
              <a:bodyPr/>
              <a:lstStyle/>
              <a:p>
                <a:pPr>
                  <a:defRPr/>
                </a:pPr>
                <a:endParaRPr lang="ru-RU"/>
              </a:p>
            </p:txBody>
          </p:sp>
          <p:sp>
            <p:nvSpPr>
              <p:cNvPr id="46092" name="Freeform 12"/>
              <p:cNvSpPr>
                <a:spLocks/>
              </p:cNvSpPr>
              <p:nvPr userDrawn="1"/>
            </p:nvSpPr>
            <p:spPr bwMode="ltGray">
              <a:xfrm rot="373331" flipH="1">
                <a:off x="121" y="2907"/>
                <a:ext cx="93" cy="156"/>
              </a:xfrm>
              <a:custGeom>
                <a:avLst/>
                <a:gdLst/>
                <a:ahLst/>
                <a:cxnLst>
                  <a:cxn ang="0">
                    <a:pos x="94" y="0"/>
                  </a:cxn>
                  <a:cxn ang="0">
                    <a:pos x="105" y="9"/>
                  </a:cxn>
                  <a:cxn ang="0">
                    <a:pos x="115" y="27"/>
                  </a:cxn>
                  <a:cxn ang="0">
                    <a:pos x="123" y="50"/>
                  </a:cxn>
                  <a:cxn ang="0">
                    <a:pos x="128" y="78"/>
                  </a:cxn>
                  <a:cxn ang="0">
                    <a:pos x="127" y="111"/>
                  </a:cxn>
                  <a:cxn ang="0">
                    <a:pos x="116" y="145"/>
                  </a:cxn>
                  <a:cxn ang="0">
                    <a:pos x="94" y="181"/>
                  </a:cxn>
                  <a:cxn ang="0">
                    <a:pos x="60" y="217"/>
                  </a:cxn>
                  <a:cxn ang="0">
                    <a:pos x="49" y="213"/>
                  </a:cxn>
                  <a:cxn ang="0">
                    <a:pos x="38" y="210"/>
                  </a:cxn>
                  <a:cxn ang="0">
                    <a:pos x="26" y="205"/>
                  </a:cxn>
                  <a:cxn ang="0">
                    <a:pos x="16" y="201"/>
                  </a:cxn>
                  <a:cxn ang="0">
                    <a:pos x="8" y="196"/>
                  </a:cxn>
                  <a:cxn ang="0">
                    <a:pos x="2" y="190"/>
                  </a:cxn>
                  <a:cxn ang="0">
                    <a:pos x="0" y="183"/>
                  </a:cxn>
                  <a:cxn ang="0">
                    <a:pos x="1" y="178"/>
                  </a:cxn>
                  <a:cxn ang="0">
                    <a:pos x="13" y="171"/>
                  </a:cxn>
                  <a:cxn ang="0">
                    <a:pos x="29" y="161"/>
                  </a:cxn>
                  <a:cxn ang="0">
                    <a:pos x="46" y="150"/>
                  </a:cxn>
                  <a:cxn ang="0">
                    <a:pos x="63" y="134"/>
                  </a:cxn>
                  <a:cxn ang="0">
                    <a:pos x="79" y="112"/>
                  </a:cxn>
                  <a:cxn ang="0">
                    <a:pos x="91" y="83"/>
                  </a:cxn>
                  <a:cxn ang="0">
                    <a:pos x="97" y="46"/>
                  </a:cxn>
                  <a:cxn ang="0">
                    <a:pos x="94" y="0"/>
                  </a:cxn>
                </a:cxnLst>
                <a:rect l="0" t="0" r="r" b="b"/>
                <a:pathLst>
                  <a:path w="128" h="217">
                    <a:moveTo>
                      <a:pt x="94" y="0"/>
                    </a:moveTo>
                    <a:lnTo>
                      <a:pt x="105" y="9"/>
                    </a:lnTo>
                    <a:lnTo>
                      <a:pt x="115" y="27"/>
                    </a:lnTo>
                    <a:lnTo>
                      <a:pt x="123" y="50"/>
                    </a:lnTo>
                    <a:lnTo>
                      <a:pt x="128" y="78"/>
                    </a:lnTo>
                    <a:lnTo>
                      <a:pt x="127" y="111"/>
                    </a:lnTo>
                    <a:lnTo>
                      <a:pt x="116" y="145"/>
                    </a:lnTo>
                    <a:lnTo>
                      <a:pt x="94" y="181"/>
                    </a:lnTo>
                    <a:lnTo>
                      <a:pt x="60" y="217"/>
                    </a:lnTo>
                    <a:lnTo>
                      <a:pt x="49" y="213"/>
                    </a:lnTo>
                    <a:lnTo>
                      <a:pt x="38" y="210"/>
                    </a:lnTo>
                    <a:lnTo>
                      <a:pt x="26" y="205"/>
                    </a:lnTo>
                    <a:lnTo>
                      <a:pt x="16" y="201"/>
                    </a:lnTo>
                    <a:lnTo>
                      <a:pt x="8" y="196"/>
                    </a:lnTo>
                    <a:lnTo>
                      <a:pt x="2" y="190"/>
                    </a:lnTo>
                    <a:lnTo>
                      <a:pt x="0" y="183"/>
                    </a:lnTo>
                    <a:lnTo>
                      <a:pt x="1" y="178"/>
                    </a:lnTo>
                    <a:lnTo>
                      <a:pt x="13" y="171"/>
                    </a:lnTo>
                    <a:lnTo>
                      <a:pt x="29" y="161"/>
                    </a:lnTo>
                    <a:lnTo>
                      <a:pt x="46" y="150"/>
                    </a:lnTo>
                    <a:lnTo>
                      <a:pt x="63" y="134"/>
                    </a:lnTo>
                    <a:lnTo>
                      <a:pt x="79" y="112"/>
                    </a:lnTo>
                    <a:lnTo>
                      <a:pt x="91" y="83"/>
                    </a:lnTo>
                    <a:lnTo>
                      <a:pt x="97" y="46"/>
                    </a:lnTo>
                    <a:lnTo>
                      <a:pt x="94" y="0"/>
                    </a:lnTo>
                    <a:close/>
                  </a:path>
                </a:pathLst>
              </a:custGeom>
              <a:solidFill>
                <a:schemeClr val="accent2"/>
              </a:solidFill>
              <a:ln w="9525">
                <a:noFill/>
                <a:round/>
                <a:headEnd/>
                <a:tailEnd/>
              </a:ln>
            </p:spPr>
            <p:txBody>
              <a:bodyPr/>
              <a:lstStyle/>
              <a:p>
                <a:pPr>
                  <a:defRPr/>
                </a:pPr>
                <a:endParaRPr lang="ru-RU"/>
              </a:p>
            </p:txBody>
          </p:sp>
          <p:sp>
            <p:nvSpPr>
              <p:cNvPr id="46093" name="Freeform 13"/>
              <p:cNvSpPr>
                <a:spLocks/>
              </p:cNvSpPr>
              <p:nvPr userDrawn="1"/>
            </p:nvSpPr>
            <p:spPr bwMode="ltGray">
              <a:xfrm rot="373331" flipH="1">
                <a:off x="313" y="3110"/>
                <a:ext cx="85" cy="93"/>
              </a:xfrm>
              <a:custGeom>
                <a:avLst/>
                <a:gdLst/>
                <a:ahLst/>
                <a:cxnLst>
                  <a:cxn ang="0">
                    <a:pos x="75" y="0"/>
                  </a:cxn>
                  <a:cxn ang="0">
                    <a:pos x="0" y="25"/>
                  </a:cxn>
                  <a:cxn ang="0">
                    <a:pos x="3" y="26"/>
                  </a:cxn>
                  <a:cxn ang="0">
                    <a:pos x="14" y="29"/>
                  </a:cxn>
                  <a:cxn ang="0">
                    <a:pos x="29" y="36"/>
                  </a:cxn>
                  <a:cxn ang="0">
                    <a:pos x="46" y="47"/>
                  </a:cxn>
                  <a:cxn ang="0">
                    <a:pos x="66" y="62"/>
                  </a:cxn>
                  <a:cxn ang="0">
                    <a:pos x="84" y="80"/>
                  </a:cxn>
                  <a:cxn ang="0">
                    <a:pos x="102" y="103"/>
                  </a:cxn>
                  <a:cxn ang="0">
                    <a:pos x="116" y="132"/>
                  </a:cxn>
                  <a:cxn ang="0">
                    <a:pos x="117" y="120"/>
                  </a:cxn>
                  <a:cxn ang="0">
                    <a:pos x="115" y="107"/>
                  </a:cxn>
                  <a:cxn ang="0">
                    <a:pos x="108" y="90"/>
                  </a:cxn>
                  <a:cxn ang="0">
                    <a:pos x="99" y="74"/>
                  </a:cxn>
                  <a:cxn ang="0">
                    <a:pos x="89" y="58"/>
                  </a:cxn>
                  <a:cxn ang="0">
                    <a:pos x="78" y="45"/>
                  </a:cxn>
                  <a:cxn ang="0">
                    <a:pos x="67" y="36"/>
                  </a:cxn>
                  <a:cxn ang="0">
                    <a:pos x="58" y="32"/>
                  </a:cxn>
                  <a:cxn ang="0">
                    <a:pos x="69" y="29"/>
                  </a:cxn>
                  <a:cxn ang="0">
                    <a:pos x="79" y="28"/>
                  </a:cxn>
                  <a:cxn ang="0">
                    <a:pos x="89" y="26"/>
                  </a:cxn>
                  <a:cxn ang="0">
                    <a:pos x="98" y="25"/>
                  </a:cxn>
                  <a:cxn ang="0">
                    <a:pos x="105" y="24"/>
                  </a:cxn>
                  <a:cxn ang="0">
                    <a:pos x="109" y="22"/>
                  </a:cxn>
                  <a:cxn ang="0">
                    <a:pos x="113" y="21"/>
                  </a:cxn>
                  <a:cxn ang="0">
                    <a:pos x="114" y="21"/>
                  </a:cxn>
                  <a:cxn ang="0">
                    <a:pos x="75" y="0"/>
                  </a:cxn>
                </a:cxnLst>
                <a:rect l="0" t="0" r="r" b="b"/>
                <a:pathLst>
                  <a:path w="117" h="132">
                    <a:moveTo>
                      <a:pt x="75" y="0"/>
                    </a:moveTo>
                    <a:lnTo>
                      <a:pt x="0" y="25"/>
                    </a:lnTo>
                    <a:lnTo>
                      <a:pt x="3" y="26"/>
                    </a:lnTo>
                    <a:lnTo>
                      <a:pt x="14" y="29"/>
                    </a:lnTo>
                    <a:lnTo>
                      <a:pt x="29" y="36"/>
                    </a:lnTo>
                    <a:lnTo>
                      <a:pt x="46" y="47"/>
                    </a:lnTo>
                    <a:lnTo>
                      <a:pt x="66" y="62"/>
                    </a:lnTo>
                    <a:lnTo>
                      <a:pt x="84" y="80"/>
                    </a:lnTo>
                    <a:lnTo>
                      <a:pt x="102" y="103"/>
                    </a:lnTo>
                    <a:lnTo>
                      <a:pt x="116" y="132"/>
                    </a:lnTo>
                    <a:lnTo>
                      <a:pt x="117" y="120"/>
                    </a:lnTo>
                    <a:lnTo>
                      <a:pt x="115" y="107"/>
                    </a:lnTo>
                    <a:lnTo>
                      <a:pt x="108" y="90"/>
                    </a:lnTo>
                    <a:lnTo>
                      <a:pt x="99" y="74"/>
                    </a:lnTo>
                    <a:lnTo>
                      <a:pt x="89" y="58"/>
                    </a:lnTo>
                    <a:lnTo>
                      <a:pt x="78" y="45"/>
                    </a:lnTo>
                    <a:lnTo>
                      <a:pt x="67" y="36"/>
                    </a:lnTo>
                    <a:lnTo>
                      <a:pt x="58" y="32"/>
                    </a:lnTo>
                    <a:lnTo>
                      <a:pt x="69" y="29"/>
                    </a:lnTo>
                    <a:lnTo>
                      <a:pt x="79" y="28"/>
                    </a:lnTo>
                    <a:lnTo>
                      <a:pt x="89" y="26"/>
                    </a:lnTo>
                    <a:lnTo>
                      <a:pt x="98" y="25"/>
                    </a:lnTo>
                    <a:lnTo>
                      <a:pt x="105" y="24"/>
                    </a:lnTo>
                    <a:lnTo>
                      <a:pt x="109" y="22"/>
                    </a:lnTo>
                    <a:lnTo>
                      <a:pt x="113" y="21"/>
                    </a:lnTo>
                    <a:lnTo>
                      <a:pt x="114" y="21"/>
                    </a:lnTo>
                    <a:lnTo>
                      <a:pt x="75" y="0"/>
                    </a:lnTo>
                    <a:close/>
                  </a:path>
                </a:pathLst>
              </a:custGeom>
              <a:solidFill>
                <a:schemeClr val="accent2"/>
              </a:solidFill>
              <a:ln w="9525">
                <a:noFill/>
                <a:round/>
                <a:headEnd/>
                <a:tailEnd/>
              </a:ln>
            </p:spPr>
            <p:txBody>
              <a:bodyPr/>
              <a:lstStyle/>
              <a:p>
                <a:pPr>
                  <a:defRPr/>
                </a:pPr>
                <a:endParaRPr lang="ru-RU"/>
              </a:p>
            </p:txBody>
          </p:sp>
          <p:sp>
            <p:nvSpPr>
              <p:cNvPr id="46094" name="Freeform 14"/>
              <p:cNvSpPr>
                <a:spLocks/>
              </p:cNvSpPr>
              <p:nvPr userDrawn="1"/>
            </p:nvSpPr>
            <p:spPr bwMode="ltGray">
              <a:xfrm rot="373331" flipH="1">
                <a:off x="289" y="3133"/>
                <a:ext cx="21" cy="55"/>
              </a:xfrm>
              <a:custGeom>
                <a:avLst/>
                <a:gdLst/>
                <a:ahLst/>
                <a:cxnLst>
                  <a:cxn ang="0">
                    <a:pos x="29" y="0"/>
                  </a:cxn>
                  <a:cxn ang="0">
                    <a:pos x="23" y="0"/>
                  </a:cxn>
                  <a:cxn ang="0">
                    <a:pos x="16" y="4"/>
                  </a:cxn>
                  <a:cxn ang="0">
                    <a:pos x="9" y="9"/>
                  </a:cxn>
                  <a:cxn ang="0">
                    <a:pos x="4" y="19"/>
                  </a:cxn>
                  <a:cxn ang="0">
                    <a:pos x="1" y="30"/>
                  </a:cxn>
                  <a:cxn ang="0">
                    <a:pos x="0" y="44"/>
                  </a:cxn>
                  <a:cxn ang="0">
                    <a:pos x="3" y="60"/>
                  </a:cxn>
                  <a:cxn ang="0">
                    <a:pos x="11" y="77"/>
                  </a:cxn>
                  <a:cxn ang="0">
                    <a:pos x="15" y="53"/>
                  </a:cxn>
                  <a:cxn ang="0">
                    <a:pos x="19" y="37"/>
                  </a:cxn>
                  <a:cxn ang="0">
                    <a:pos x="23" y="22"/>
                  </a:cxn>
                  <a:cxn ang="0">
                    <a:pos x="29" y="0"/>
                  </a:cxn>
                </a:cxnLst>
                <a:rect l="0" t="0" r="r" b="b"/>
                <a:pathLst>
                  <a:path w="29" h="77">
                    <a:moveTo>
                      <a:pt x="29" y="0"/>
                    </a:moveTo>
                    <a:lnTo>
                      <a:pt x="23" y="0"/>
                    </a:lnTo>
                    <a:lnTo>
                      <a:pt x="16" y="4"/>
                    </a:lnTo>
                    <a:lnTo>
                      <a:pt x="9" y="9"/>
                    </a:lnTo>
                    <a:lnTo>
                      <a:pt x="4" y="19"/>
                    </a:lnTo>
                    <a:lnTo>
                      <a:pt x="1" y="30"/>
                    </a:lnTo>
                    <a:lnTo>
                      <a:pt x="0" y="44"/>
                    </a:lnTo>
                    <a:lnTo>
                      <a:pt x="3" y="60"/>
                    </a:lnTo>
                    <a:lnTo>
                      <a:pt x="11" y="77"/>
                    </a:lnTo>
                    <a:lnTo>
                      <a:pt x="15" y="53"/>
                    </a:lnTo>
                    <a:lnTo>
                      <a:pt x="19" y="37"/>
                    </a:lnTo>
                    <a:lnTo>
                      <a:pt x="23" y="22"/>
                    </a:lnTo>
                    <a:lnTo>
                      <a:pt x="29" y="0"/>
                    </a:lnTo>
                    <a:close/>
                  </a:path>
                </a:pathLst>
              </a:custGeom>
              <a:solidFill>
                <a:schemeClr val="accent2"/>
              </a:solidFill>
              <a:ln w="9525">
                <a:noFill/>
                <a:round/>
                <a:headEnd/>
                <a:tailEnd/>
              </a:ln>
            </p:spPr>
            <p:txBody>
              <a:bodyPr/>
              <a:lstStyle/>
              <a:p>
                <a:pPr>
                  <a:defRPr/>
                </a:pPr>
                <a:endParaRPr lang="ru-RU"/>
              </a:p>
            </p:txBody>
          </p:sp>
          <p:grpSp>
            <p:nvGrpSpPr>
              <p:cNvPr id="1067" name="Group 15"/>
              <p:cNvGrpSpPr>
                <a:grpSpLocks/>
              </p:cNvGrpSpPr>
              <p:nvPr userDrawn="1"/>
            </p:nvGrpSpPr>
            <p:grpSpPr bwMode="auto">
              <a:xfrm rot="10886446" flipH="1">
                <a:off x="335" y="3251"/>
                <a:ext cx="608" cy="369"/>
                <a:chOff x="-366" y="1704"/>
                <a:chExt cx="608" cy="369"/>
              </a:xfrm>
            </p:grpSpPr>
            <p:sp>
              <p:nvSpPr>
                <p:cNvPr id="46096" name="Freeform 16"/>
                <p:cNvSpPr>
                  <a:spLocks/>
                </p:cNvSpPr>
                <p:nvPr userDrawn="1"/>
              </p:nvSpPr>
              <p:spPr bwMode="ltGray">
                <a:xfrm rot="4200091">
                  <a:off x="-243" y="1807"/>
                  <a:ext cx="143" cy="390"/>
                </a:xfrm>
                <a:custGeom>
                  <a:avLst/>
                  <a:gdLst/>
                  <a:ahLst/>
                  <a:cxnLst>
                    <a:cxn ang="0">
                      <a:pos x="12" y="44"/>
                    </a:cxn>
                    <a:cxn ang="0">
                      <a:pos x="6" y="72"/>
                    </a:cxn>
                    <a:cxn ang="0">
                      <a:pos x="3" y="99"/>
                    </a:cxn>
                    <a:cxn ang="0">
                      <a:pos x="0" y="125"/>
                    </a:cxn>
                    <a:cxn ang="0">
                      <a:pos x="0" y="151"/>
                    </a:cxn>
                    <a:cxn ang="0">
                      <a:pos x="3" y="180"/>
                    </a:cxn>
                    <a:cxn ang="0">
                      <a:pos x="7" y="211"/>
                    </a:cxn>
                    <a:cxn ang="0">
                      <a:pos x="16" y="247"/>
                    </a:cxn>
                    <a:cxn ang="0">
                      <a:pos x="29" y="287"/>
                    </a:cxn>
                    <a:cxn ang="0">
                      <a:pos x="43" y="325"/>
                    </a:cxn>
                    <a:cxn ang="0">
                      <a:pos x="61" y="364"/>
                    </a:cxn>
                    <a:cxn ang="0">
                      <a:pos x="83" y="406"/>
                    </a:cxn>
                    <a:cxn ang="0">
                      <a:pos x="106" y="446"/>
                    </a:cxn>
                    <a:cxn ang="0">
                      <a:pos x="132" y="483"/>
                    </a:cxn>
                    <a:cxn ang="0">
                      <a:pos x="157" y="516"/>
                    </a:cxn>
                    <a:cxn ang="0">
                      <a:pos x="182" y="544"/>
                    </a:cxn>
                    <a:cxn ang="0">
                      <a:pos x="207" y="564"/>
                    </a:cxn>
                    <a:cxn ang="0">
                      <a:pos x="160" y="501"/>
                    </a:cxn>
                    <a:cxn ang="0">
                      <a:pos x="127" y="448"/>
                    </a:cxn>
                    <a:cxn ang="0">
                      <a:pos x="103" y="405"/>
                    </a:cxn>
                    <a:cxn ang="0">
                      <a:pos x="87" y="368"/>
                    </a:cxn>
                    <a:cxn ang="0">
                      <a:pos x="75" y="337"/>
                    </a:cxn>
                    <a:cxn ang="0">
                      <a:pos x="68" y="309"/>
                    </a:cxn>
                    <a:cxn ang="0">
                      <a:pos x="63" y="285"/>
                    </a:cxn>
                    <a:cxn ang="0">
                      <a:pos x="56" y="261"/>
                    </a:cxn>
                    <a:cxn ang="0">
                      <a:pos x="44" y="205"/>
                    </a:cxn>
                    <a:cxn ang="0">
                      <a:pos x="41" y="140"/>
                    </a:cxn>
                    <a:cxn ang="0">
                      <a:pos x="43" y="68"/>
                    </a:cxn>
                    <a:cxn ang="0">
                      <a:pos x="50" y="0"/>
                    </a:cxn>
                    <a:cxn ang="0">
                      <a:pos x="12" y="44"/>
                    </a:cxn>
                  </a:cxnLst>
                  <a:rect l="0" t="0" r="r" b="b"/>
                  <a:pathLst>
                    <a:path w="207" h="564">
                      <a:moveTo>
                        <a:pt x="12" y="44"/>
                      </a:moveTo>
                      <a:lnTo>
                        <a:pt x="6" y="72"/>
                      </a:lnTo>
                      <a:lnTo>
                        <a:pt x="3" y="99"/>
                      </a:lnTo>
                      <a:lnTo>
                        <a:pt x="0" y="125"/>
                      </a:lnTo>
                      <a:lnTo>
                        <a:pt x="0" y="151"/>
                      </a:lnTo>
                      <a:lnTo>
                        <a:pt x="3" y="180"/>
                      </a:lnTo>
                      <a:lnTo>
                        <a:pt x="7" y="211"/>
                      </a:lnTo>
                      <a:lnTo>
                        <a:pt x="16" y="247"/>
                      </a:lnTo>
                      <a:lnTo>
                        <a:pt x="29" y="287"/>
                      </a:lnTo>
                      <a:lnTo>
                        <a:pt x="43" y="325"/>
                      </a:lnTo>
                      <a:lnTo>
                        <a:pt x="61" y="364"/>
                      </a:lnTo>
                      <a:lnTo>
                        <a:pt x="83" y="406"/>
                      </a:lnTo>
                      <a:lnTo>
                        <a:pt x="106" y="446"/>
                      </a:lnTo>
                      <a:lnTo>
                        <a:pt x="132" y="483"/>
                      </a:lnTo>
                      <a:lnTo>
                        <a:pt x="157" y="516"/>
                      </a:lnTo>
                      <a:lnTo>
                        <a:pt x="182" y="544"/>
                      </a:lnTo>
                      <a:lnTo>
                        <a:pt x="207" y="564"/>
                      </a:lnTo>
                      <a:lnTo>
                        <a:pt x="160" y="501"/>
                      </a:lnTo>
                      <a:lnTo>
                        <a:pt x="127" y="448"/>
                      </a:lnTo>
                      <a:lnTo>
                        <a:pt x="103" y="405"/>
                      </a:lnTo>
                      <a:lnTo>
                        <a:pt x="87" y="368"/>
                      </a:lnTo>
                      <a:lnTo>
                        <a:pt x="75" y="337"/>
                      </a:lnTo>
                      <a:lnTo>
                        <a:pt x="68" y="309"/>
                      </a:lnTo>
                      <a:lnTo>
                        <a:pt x="63" y="285"/>
                      </a:lnTo>
                      <a:lnTo>
                        <a:pt x="56" y="261"/>
                      </a:lnTo>
                      <a:lnTo>
                        <a:pt x="44" y="205"/>
                      </a:lnTo>
                      <a:lnTo>
                        <a:pt x="41" y="140"/>
                      </a:lnTo>
                      <a:lnTo>
                        <a:pt x="43" y="68"/>
                      </a:lnTo>
                      <a:lnTo>
                        <a:pt x="50" y="0"/>
                      </a:lnTo>
                      <a:lnTo>
                        <a:pt x="12" y="44"/>
                      </a:lnTo>
                      <a:close/>
                    </a:path>
                  </a:pathLst>
                </a:custGeom>
                <a:solidFill>
                  <a:schemeClr val="accent2"/>
                </a:solidFill>
                <a:ln w="9525">
                  <a:noFill/>
                  <a:round/>
                  <a:headEnd/>
                  <a:tailEnd/>
                </a:ln>
              </p:spPr>
              <p:txBody>
                <a:bodyPr/>
                <a:lstStyle/>
                <a:p>
                  <a:pPr>
                    <a:defRPr/>
                  </a:pPr>
                  <a:endParaRPr lang="ru-RU"/>
                </a:p>
              </p:txBody>
            </p:sp>
            <p:sp>
              <p:nvSpPr>
                <p:cNvPr id="46097" name="Freeform 17"/>
                <p:cNvSpPr>
                  <a:spLocks/>
                </p:cNvSpPr>
                <p:nvPr userDrawn="1"/>
              </p:nvSpPr>
              <p:spPr bwMode="ltGray">
                <a:xfrm rot="4200091">
                  <a:off x="124" y="1761"/>
                  <a:ext cx="33" cy="160"/>
                </a:xfrm>
                <a:custGeom>
                  <a:avLst/>
                  <a:gdLst/>
                  <a:ahLst/>
                  <a:cxnLst>
                    <a:cxn ang="0">
                      <a:pos x="0" y="19"/>
                    </a:cxn>
                    <a:cxn ang="0">
                      <a:pos x="14" y="55"/>
                    </a:cxn>
                    <a:cxn ang="0">
                      <a:pos x="22" y="101"/>
                    </a:cxn>
                    <a:cxn ang="0">
                      <a:pos x="24" y="159"/>
                    </a:cxn>
                    <a:cxn ang="0">
                      <a:pos x="19" y="232"/>
                    </a:cxn>
                    <a:cxn ang="0">
                      <a:pos x="45" y="217"/>
                    </a:cxn>
                    <a:cxn ang="0">
                      <a:pos x="47" y="178"/>
                    </a:cxn>
                    <a:cxn ang="0">
                      <a:pos x="47" y="140"/>
                    </a:cxn>
                    <a:cxn ang="0">
                      <a:pos x="45" y="103"/>
                    </a:cxn>
                    <a:cxn ang="0">
                      <a:pos x="41" y="71"/>
                    </a:cxn>
                    <a:cxn ang="0">
                      <a:pos x="36" y="52"/>
                    </a:cxn>
                    <a:cxn ang="0">
                      <a:pos x="29" y="34"/>
                    </a:cxn>
                    <a:cxn ang="0">
                      <a:pos x="22" y="17"/>
                    </a:cxn>
                    <a:cxn ang="0">
                      <a:pos x="13" y="0"/>
                    </a:cxn>
                    <a:cxn ang="0">
                      <a:pos x="0" y="19"/>
                    </a:cxn>
                  </a:cxnLst>
                  <a:rect l="0" t="0" r="r" b="b"/>
                  <a:pathLst>
                    <a:path w="47" h="232">
                      <a:moveTo>
                        <a:pt x="0" y="19"/>
                      </a:moveTo>
                      <a:lnTo>
                        <a:pt x="14" y="55"/>
                      </a:lnTo>
                      <a:lnTo>
                        <a:pt x="22" y="101"/>
                      </a:lnTo>
                      <a:lnTo>
                        <a:pt x="24" y="159"/>
                      </a:lnTo>
                      <a:lnTo>
                        <a:pt x="19" y="232"/>
                      </a:lnTo>
                      <a:lnTo>
                        <a:pt x="45" y="217"/>
                      </a:lnTo>
                      <a:lnTo>
                        <a:pt x="47" y="178"/>
                      </a:lnTo>
                      <a:lnTo>
                        <a:pt x="47" y="140"/>
                      </a:lnTo>
                      <a:lnTo>
                        <a:pt x="45" y="103"/>
                      </a:lnTo>
                      <a:lnTo>
                        <a:pt x="41" y="71"/>
                      </a:lnTo>
                      <a:lnTo>
                        <a:pt x="36" y="52"/>
                      </a:lnTo>
                      <a:lnTo>
                        <a:pt x="29" y="34"/>
                      </a:lnTo>
                      <a:lnTo>
                        <a:pt x="22" y="17"/>
                      </a:lnTo>
                      <a:lnTo>
                        <a:pt x="13" y="0"/>
                      </a:lnTo>
                      <a:lnTo>
                        <a:pt x="0" y="19"/>
                      </a:lnTo>
                      <a:close/>
                    </a:path>
                  </a:pathLst>
                </a:custGeom>
                <a:solidFill>
                  <a:schemeClr val="accent2"/>
                </a:solidFill>
                <a:ln w="9525">
                  <a:noFill/>
                  <a:round/>
                  <a:headEnd/>
                  <a:tailEnd/>
                </a:ln>
              </p:spPr>
              <p:txBody>
                <a:bodyPr/>
                <a:lstStyle/>
                <a:p>
                  <a:pPr>
                    <a:defRPr/>
                  </a:pPr>
                  <a:endParaRPr lang="ru-RU"/>
                </a:p>
              </p:txBody>
            </p:sp>
            <p:sp>
              <p:nvSpPr>
                <p:cNvPr id="46098" name="Freeform 18"/>
                <p:cNvSpPr>
                  <a:spLocks/>
                </p:cNvSpPr>
                <p:nvPr userDrawn="1"/>
              </p:nvSpPr>
              <p:spPr bwMode="ltGray">
                <a:xfrm rot="4200091">
                  <a:off x="193" y="1722"/>
                  <a:ext cx="60" cy="27"/>
                </a:xfrm>
                <a:custGeom>
                  <a:avLst/>
                  <a:gdLst/>
                  <a:ahLst/>
                  <a:cxnLst>
                    <a:cxn ang="0">
                      <a:pos x="87" y="22"/>
                    </a:cxn>
                    <a:cxn ang="0">
                      <a:pos x="77" y="17"/>
                    </a:cxn>
                    <a:cxn ang="0">
                      <a:pos x="68" y="12"/>
                    </a:cxn>
                    <a:cxn ang="0">
                      <a:pos x="58" y="7"/>
                    </a:cxn>
                    <a:cxn ang="0">
                      <a:pos x="47" y="5"/>
                    </a:cxn>
                    <a:cxn ang="0">
                      <a:pos x="37" y="3"/>
                    </a:cxn>
                    <a:cxn ang="0">
                      <a:pos x="26" y="2"/>
                    </a:cxn>
                    <a:cxn ang="0">
                      <a:pos x="13" y="0"/>
                    </a:cxn>
                    <a:cxn ang="0">
                      <a:pos x="0" y="2"/>
                    </a:cxn>
                    <a:cxn ang="0">
                      <a:pos x="6" y="6"/>
                    </a:cxn>
                    <a:cxn ang="0">
                      <a:pos x="14" y="10"/>
                    </a:cxn>
                    <a:cxn ang="0">
                      <a:pos x="22" y="14"/>
                    </a:cxn>
                    <a:cxn ang="0">
                      <a:pos x="33" y="18"/>
                    </a:cxn>
                    <a:cxn ang="0">
                      <a:pos x="42" y="22"/>
                    </a:cxn>
                    <a:cxn ang="0">
                      <a:pos x="52" y="27"/>
                    </a:cxn>
                    <a:cxn ang="0">
                      <a:pos x="64" y="33"/>
                    </a:cxn>
                    <a:cxn ang="0">
                      <a:pos x="74" y="40"/>
                    </a:cxn>
                    <a:cxn ang="0">
                      <a:pos x="87" y="22"/>
                    </a:cxn>
                  </a:cxnLst>
                  <a:rect l="0" t="0" r="r" b="b"/>
                  <a:pathLst>
                    <a:path w="87" h="40">
                      <a:moveTo>
                        <a:pt x="87" y="22"/>
                      </a:moveTo>
                      <a:lnTo>
                        <a:pt x="77" y="17"/>
                      </a:lnTo>
                      <a:lnTo>
                        <a:pt x="68" y="12"/>
                      </a:lnTo>
                      <a:lnTo>
                        <a:pt x="58" y="7"/>
                      </a:lnTo>
                      <a:lnTo>
                        <a:pt x="47" y="5"/>
                      </a:lnTo>
                      <a:lnTo>
                        <a:pt x="37" y="3"/>
                      </a:lnTo>
                      <a:lnTo>
                        <a:pt x="26" y="2"/>
                      </a:lnTo>
                      <a:lnTo>
                        <a:pt x="13" y="0"/>
                      </a:lnTo>
                      <a:lnTo>
                        <a:pt x="0" y="2"/>
                      </a:lnTo>
                      <a:lnTo>
                        <a:pt x="6" y="6"/>
                      </a:lnTo>
                      <a:lnTo>
                        <a:pt x="14" y="10"/>
                      </a:lnTo>
                      <a:lnTo>
                        <a:pt x="22" y="14"/>
                      </a:lnTo>
                      <a:lnTo>
                        <a:pt x="33" y="18"/>
                      </a:lnTo>
                      <a:lnTo>
                        <a:pt x="42" y="22"/>
                      </a:lnTo>
                      <a:lnTo>
                        <a:pt x="52" y="27"/>
                      </a:lnTo>
                      <a:lnTo>
                        <a:pt x="64" y="33"/>
                      </a:lnTo>
                      <a:lnTo>
                        <a:pt x="74" y="40"/>
                      </a:lnTo>
                      <a:lnTo>
                        <a:pt x="87" y="22"/>
                      </a:lnTo>
                      <a:close/>
                    </a:path>
                  </a:pathLst>
                </a:custGeom>
                <a:solidFill>
                  <a:schemeClr val="accent2"/>
                </a:solidFill>
                <a:ln w="9525">
                  <a:noFill/>
                  <a:round/>
                  <a:headEnd/>
                  <a:tailEnd/>
                </a:ln>
              </p:spPr>
              <p:txBody>
                <a:bodyPr/>
                <a:lstStyle/>
                <a:p>
                  <a:pPr>
                    <a:defRPr/>
                  </a:pPr>
                  <a:endParaRPr lang="ru-RU"/>
                </a:p>
              </p:txBody>
            </p:sp>
          </p:grpSp>
        </p:grpSp>
        <p:grpSp>
          <p:nvGrpSpPr>
            <p:cNvPr id="1036" name="Group 19"/>
            <p:cNvGrpSpPr>
              <a:grpSpLocks/>
            </p:cNvGrpSpPr>
            <p:nvPr/>
          </p:nvGrpSpPr>
          <p:grpSpPr bwMode="auto">
            <a:xfrm rot="6248562">
              <a:off x="343" y="3854"/>
              <a:ext cx="392" cy="424"/>
              <a:chOff x="1727" y="866"/>
              <a:chExt cx="129" cy="157"/>
            </a:xfrm>
          </p:grpSpPr>
          <p:sp>
            <p:nvSpPr>
              <p:cNvPr id="46100" name="Freeform 20"/>
              <p:cNvSpPr>
                <a:spLocks/>
              </p:cNvSpPr>
              <p:nvPr userDrawn="1"/>
            </p:nvSpPr>
            <p:spPr bwMode="ltGray">
              <a:xfrm>
                <a:off x="1727" y="868"/>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p>
            </p:txBody>
          </p:sp>
          <p:sp>
            <p:nvSpPr>
              <p:cNvPr id="46101" name="Freeform 21"/>
              <p:cNvSpPr>
                <a:spLocks/>
              </p:cNvSpPr>
              <p:nvPr userDrawn="1"/>
            </p:nvSpPr>
            <p:spPr bwMode="ltGray">
              <a:xfrm>
                <a:off x="1786" y="896"/>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p>
            </p:txBody>
          </p:sp>
          <p:sp>
            <p:nvSpPr>
              <p:cNvPr id="46102" name="Freeform 22"/>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p>
            </p:txBody>
          </p:sp>
        </p:grpSp>
        <p:grpSp>
          <p:nvGrpSpPr>
            <p:cNvPr id="1037" name="Group 23"/>
            <p:cNvGrpSpPr>
              <a:grpSpLocks/>
            </p:cNvGrpSpPr>
            <p:nvPr/>
          </p:nvGrpSpPr>
          <p:grpSpPr bwMode="auto">
            <a:xfrm rot="5003157">
              <a:off x="249" y="1102"/>
              <a:ext cx="412" cy="500"/>
              <a:chOff x="1727" y="866"/>
              <a:chExt cx="129" cy="157"/>
            </a:xfrm>
          </p:grpSpPr>
          <p:sp>
            <p:nvSpPr>
              <p:cNvPr id="46104" name="Freeform 24"/>
              <p:cNvSpPr>
                <a:spLocks/>
              </p:cNvSpPr>
              <p:nvPr userDrawn="1"/>
            </p:nvSpPr>
            <p:spPr bwMode="ltGray">
              <a:xfrm>
                <a:off x="1727"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p>
            </p:txBody>
          </p:sp>
          <p:sp>
            <p:nvSpPr>
              <p:cNvPr id="46105" name="Freeform 25"/>
              <p:cNvSpPr>
                <a:spLocks/>
              </p:cNvSpPr>
              <p:nvPr userDrawn="1"/>
            </p:nvSpPr>
            <p:spPr bwMode="ltGray">
              <a:xfrm>
                <a:off x="1786"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p>
            </p:txBody>
          </p:sp>
          <p:sp>
            <p:nvSpPr>
              <p:cNvPr id="46106" name="Freeform 26"/>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p>
            </p:txBody>
          </p:sp>
        </p:grpSp>
        <p:grpSp>
          <p:nvGrpSpPr>
            <p:cNvPr id="1038" name="Group 27"/>
            <p:cNvGrpSpPr>
              <a:grpSpLocks/>
            </p:cNvGrpSpPr>
            <p:nvPr/>
          </p:nvGrpSpPr>
          <p:grpSpPr bwMode="auto">
            <a:xfrm>
              <a:off x="815" y="0"/>
              <a:ext cx="345" cy="367"/>
              <a:chOff x="1727" y="866"/>
              <a:chExt cx="129" cy="157"/>
            </a:xfrm>
          </p:grpSpPr>
          <p:sp>
            <p:nvSpPr>
              <p:cNvPr id="46108" name="Freeform 28"/>
              <p:cNvSpPr>
                <a:spLocks/>
              </p:cNvSpPr>
              <p:nvPr userDrawn="1"/>
            </p:nvSpPr>
            <p:spPr bwMode="ltGray">
              <a:xfrm>
                <a:off x="1727"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p>
            </p:txBody>
          </p:sp>
          <p:sp>
            <p:nvSpPr>
              <p:cNvPr id="46109" name="Freeform 29"/>
              <p:cNvSpPr>
                <a:spLocks/>
              </p:cNvSpPr>
              <p:nvPr userDrawn="1"/>
            </p:nvSpPr>
            <p:spPr bwMode="ltGray">
              <a:xfrm>
                <a:off x="1786"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p>
            </p:txBody>
          </p:sp>
          <p:sp>
            <p:nvSpPr>
              <p:cNvPr id="46110" name="Freeform 30"/>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p>
            </p:txBody>
          </p:sp>
        </p:grpSp>
        <p:sp>
          <p:nvSpPr>
            <p:cNvPr id="46111" name="Freeform 31"/>
            <p:cNvSpPr>
              <a:spLocks/>
            </p:cNvSpPr>
            <p:nvPr/>
          </p:nvSpPr>
          <p:spPr bwMode="ltGray">
            <a:xfrm>
              <a:off x="87" y="94"/>
              <a:ext cx="699" cy="756"/>
            </a:xfrm>
            <a:custGeom>
              <a:avLst/>
              <a:gdLst/>
              <a:ahLst/>
              <a:cxnLst>
                <a:cxn ang="0">
                  <a:pos x="1" y="392"/>
                </a:cxn>
                <a:cxn ang="0">
                  <a:pos x="3" y="252"/>
                </a:cxn>
                <a:cxn ang="0">
                  <a:pos x="21" y="210"/>
                </a:cxn>
                <a:cxn ang="0">
                  <a:pos x="29" y="182"/>
                </a:cxn>
                <a:cxn ang="0">
                  <a:pos x="39" y="154"/>
                </a:cxn>
                <a:cxn ang="0">
                  <a:pos x="51" y="138"/>
                </a:cxn>
                <a:cxn ang="0">
                  <a:pos x="111" y="74"/>
                </a:cxn>
                <a:cxn ang="0">
                  <a:pos x="169" y="30"/>
                </a:cxn>
                <a:cxn ang="0">
                  <a:pos x="225" y="10"/>
                </a:cxn>
                <a:cxn ang="0">
                  <a:pos x="249" y="4"/>
                </a:cxn>
                <a:cxn ang="0">
                  <a:pos x="265" y="0"/>
                </a:cxn>
                <a:cxn ang="0">
                  <a:pos x="357" y="2"/>
                </a:cxn>
                <a:cxn ang="0">
                  <a:pos x="385" y="6"/>
                </a:cxn>
                <a:cxn ang="0">
                  <a:pos x="489" y="40"/>
                </a:cxn>
                <a:cxn ang="0">
                  <a:pos x="619" y="128"/>
                </a:cxn>
                <a:cxn ang="0">
                  <a:pos x="653" y="178"/>
                </a:cxn>
                <a:cxn ang="0">
                  <a:pos x="693" y="322"/>
                </a:cxn>
                <a:cxn ang="0">
                  <a:pos x="687" y="434"/>
                </a:cxn>
                <a:cxn ang="0">
                  <a:pos x="665" y="538"/>
                </a:cxn>
                <a:cxn ang="0">
                  <a:pos x="639" y="564"/>
                </a:cxn>
                <a:cxn ang="0">
                  <a:pos x="631" y="580"/>
                </a:cxn>
                <a:cxn ang="0">
                  <a:pos x="607" y="588"/>
                </a:cxn>
                <a:cxn ang="0">
                  <a:pos x="473" y="664"/>
                </a:cxn>
                <a:cxn ang="0">
                  <a:pos x="449" y="678"/>
                </a:cxn>
                <a:cxn ang="0">
                  <a:pos x="405" y="684"/>
                </a:cxn>
                <a:cxn ang="0">
                  <a:pos x="375" y="690"/>
                </a:cxn>
                <a:cxn ang="0">
                  <a:pos x="267" y="684"/>
                </a:cxn>
                <a:cxn ang="0">
                  <a:pos x="259" y="722"/>
                </a:cxn>
                <a:cxn ang="0">
                  <a:pos x="241" y="756"/>
                </a:cxn>
                <a:cxn ang="0">
                  <a:pos x="185" y="728"/>
                </a:cxn>
                <a:cxn ang="0">
                  <a:pos x="163" y="720"/>
                </a:cxn>
                <a:cxn ang="0">
                  <a:pos x="151" y="716"/>
                </a:cxn>
                <a:cxn ang="0">
                  <a:pos x="195" y="674"/>
                </a:cxn>
                <a:cxn ang="0">
                  <a:pos x="211" y="644"/>
                </a:cxn>
                <a:cxn ang="0">
                  <a:pos x="209" y="626"/>
                </a:cxn>
                <a:cxn ang="0">
                  <a:pos x="195" y="620"/>
                </a:cxn>
                <a:cxn ang="0">
                  <a:pos x="165" y="596"/>
                </a:cxn>
                <a:cxn ang="0">
                  <a:pos x="99" y="534"/>
                </a:cxn>
                <a:cxn ang="0">
                  <a:pos x="61" y="506"/>
                </a:cxn>
                <a:cxn ang="0">
                  <a:pos x="23" y="470"/>
                </a:cxn>
                <a:cxn ang="0">
                  <a:pos x="7" y="434"/>
                </a:cxn>
                <a:cxn ang="0">
                  <a:pos x="5" y="396"/>
                </a:cxn>
                <a:cxn ang="0">
                  <a:pos x="1" y="392"/>
                </a:cxn>
              </a:cxnLst>
              <a:rect l="0" t="0" r="r" b="b"/>
              <a:pathLst>
                <a:path w="699" h="756">
                  <a:moveTo>
                    <a:pt x="1" y="392"/>
                  </a:moveTo>
                  <a:cubicBezTo>
                    <a:pt x="2" y="345"/>
                    <a:pt x="2" y="299"/>
                    <a:pt x="3" y="252"/>
                  </a:cubicBezTo>
                  <a:cubicBezTo>
                    <a:pt x="3" y="238"/>
                    <a:pt x="16" y="224"/>
                    <a:pt x="21" y="210"/>
                  </a:cubicBezTo>
                  <a:cubicBezTo>
                    <a:pt x="24" y="202"/>
                    <a:pt x="29" y="182"/>
                    <a:pt x="29" y="182"/>
                  </a:cubicBezTo>
                  <a:cubicBezTo>
                    <a:pt x="32" y="173"/>
                    <a:pt x="34" y="163"/>
                    <a:pt x="39" y="154"/>
                  </a:cubicBezTo>
                  <a:cubicBezTo>
                    <a:pt x="42" y="148"/>
                    <a:pt x="51" y="138"/>
                    <a:pt x="51" y="138"/>
                  </a:cubicBezTo>
                  <a:cubicBezTo>
                    <a:pt x="58" y="116"/>
                    <a:pt x="88" y="82"/>
                    <a:pt x="111" y="74"/>
                  </a:cubicBezTo>
                  <a:cubicBezTo>
                    <a:pt x="128" y="61"/>
                    <a:pt x="149" y="37"/>
                    <a:pt x="169" y="30"/>
                  </a:cubicBezTo>
                  <a:cubicBezTo>
                    <a:pt x="182" y="17"/>
                    <a:pt x="207" y="15"/>
                    <a:pt x="225" y="10"/>
                  </a:cubicBezTo>
                  <a:cubicBezTo>
                    <a:pt x="233" y="8"/>
                    <a:pt x="241" y="6"/>
                    <a:pt x="249" y="4"/>
                  </a:cubicBezTo>
                  <a:cubicBezTo>
                    <a:pt x="254" y="3"/>
                    <a:pt x="265" y="0"/>
                    <a:pt x="265" y="0"/>
                  </a:cubicBezTo>
                  <a:cubicBezTo>
                    <a:pt x="296" y="1"/>
                    <a:pt x="326" y="0"/>
                    <a:pt x="357" y="2"/>
                  </a:cubicBezTo>
                  <a:cubicBezTo>
                    <a:pt x="366" y="2"/>
                    <a:pt x="385" y="6"/>
                    <a:pt x="385" y="6"/>
                  </a:cubicBezTo>
                  <a:cubicBezTo>
                    <a:pt x="417" y="17"/>
                    <a:pt x="463" y="14"/>
                    <a:pt x="489" y="40"/>
                  </a:cubicBezTo>
                  <a:cubicBezTo>
                    <a:pt x="528" y="60"/>
                    <a:pt x="592" y="105"/>
                    <a:pt x="619" y="128"/>
                  </a:cubicBezTo>
                  <a:cubicBezTo>
                    <a:pt x="635" y="134"/>
                    <a:pt x="643" y="164"/>
                    <a:pt x="653" y="178"/>
                  </a:cubicBezTo>
                  <a:cubicBezTo>
                    <a:pt x="667" y="234"/>
                    <a:pt x="687" y="265"/>
                    <a:pt x="693" y="322"/>
                  </a:cubicBezTo>
                  <a:cubicBezTo>
                    <a:pt x="699" y="365"/>
                    <a:pt x="692" y="398"/>
                    <a:pt x="687" y="434"/>
                  </a:cubicBezTo>
                  <a:cubicBezTo>
                    <a:pt x="686" y="469"/>
                    <a:pt x="691" y="510"/>
                    <a:pt x="665" y="538"/>
                  </a:cubicBezTo>
                  <a:cubicBezTo>
                    <a:pt x="657" y="547"/>
                    <a:pt x="644" y="553"/>
                    <a:pt x="639" y="564"/>
                  </a:cubicBezTo>
                  <a:cubicBezTo>
                    <a:pt x="636" y="569"/>
                    <a:pt x="636" y="576"/>
                    <a:pt x="631" y="580"/>
                  </a:cubicBezTo>
                  <a:cubicBezTo>
                    <a:pt x="624" y="585"/>
                    <a:pt x="607" y="588"/>
                    <a:pt x="607" y="588"/>
                  </a:cubicBezTo>
                  <a:cubicBezTo>
                    <a:pt x="581" y="602"/>
                    <a:pt x="499" y="649"/>
                    <a:pt x="473" y="664"/>
                  </a:cubicBezTo>
                  <a:cubicBezTo>
                    <a:pt x="465" y="666"/>
                    <a:pt x="449" y="678"/>
                    <a:pt x="449" y="678"/>
                  </a:cubicBezTo>
                  <a:cubicBezTo>
                    <a:pt x="438" y="685"/>
                    <a:pt x="417" y="679"/>
                    <a:pt x="405" y="684"/>
                  </a:cubicBezTo>
                  <a:cubicBezTo>
                    <a:pt x="396" y="687"/>
                    <a:pt x="385" y="688"/>
                    <a:pt x="375" y="690"/>
                  </a:cubicBezTo>
                  <a:cubicBezTo>
                    <a:pt x="328" y="689"/>
                    <a:pt x="307" y="687"/>
                    <a:pt x="267" y="684"/>
                  </a:cubicBezTo>
                  <a:cubicBezTo>
                    <a:pt x="249" y="690"/>
                    <a:pt x="264" y="683"/>
                    <a:pt x="259" y="722"/>
                  </a:cubicBezTo>
                  <a:cubicBezTo>
                    <a:pt x="258" y="733"/>
                    <a:pt x="250" y="750"/>
                    <a:pt x="241" y="756"/>
                  </a:cubicBezTo>
                  <a:cubicBezTo>
                    <a:pt x="218" y="752"/>
                    <a:pt x="207" y="735"/>
                    <a:pt x="185" y="728"/>
                  </a:cubicBezTo>
                  <a:cubicBezTo>
                    <a:pt x="176" y="725"/>
                    <a:pt x="171" y="724"/>
                    <a:pt x="163" y="720"/>
                  </a:cubicBezTo>
                  <a:cubicBezTo>
                    <a:pt x="159" y="718"/>
                    <a:pt x="151" y="716"/>
                    <a:pt x="151" y="716"/>
                  </a:cubicBezTo>
                  <a:cubicBezTo>
                    <a:pt x="157" y="695"/>
                    <a:pt x="180" y="689"/>
                    <a:pt x="195" y="674"/>
                  </a:cubicBezTo>
                  <a:cubicBezTo>
                    <a:pt x="198" y="665"/>
                    <a:pt x="205" y="652"/>
                    <a:pt x="211" y="644"/>
                  </a:cubicBezTo>
                  <a:cubicBezTo>
                    <a:pt x="210" y="638"/>
                    <a:pt x="212" y="631"/>
                    <a:pt x="209" y="626"/>
                  </a:cubicBezTo>
                  <a:cubicBezTo>
                    <a:pt x="207" y="621"/>
                    <a:pt x="199" y="623"/>
                    <a:pt x="195" y="620"/>
                  </a:cubicBezTo>
                  <a:cubicBezTo>
                    <a:pt x="185" y="612"/>
                    <a:pt x="173" y="606"/>
                    <a:pt x="165" y="596"/>
                  </a:cubicBezTo>
                  <a:cubicBezTo>
                    <a:pt x="146" y="573"/>
                    <a:pt x="123" y="552"/>
                    <a:pt x="99" y="534"/>
                  </a:cubicBezTo>
                  <a:cubicBezTo>
                    <a:pt x="87" y="525"/>
                    <a:pt x="72" y="517"/>
                    <a:pt x="61" y="506"/>
                  </a:cubicBezTo>
                  <a:cubicBezTo>
                    <a:pt x="49" y="494"/>
                    <a:pt x="37" y="480"/>
                    <a:pt x="23" y="470"/>
                  </a:cubicBezTo>
                  <a:cubicBezTo>
                    <a:pt x="13" y="456"/>
                    <a:pt x="10" y="451"/>
                    <a:pt x="7" y="434"/>
                  </a:cubicBezTo>
                  <a:cubicBezTo>
                    <a:pt x="6" y="421"/>
                    <a:pt x="7" y="408"/>
                    <a:pt x="5" y="396"/>
                  </a:cubicBezTo>
                  <a:cubicBezTo>
                    <a:pt x="5" y="394"/>
                    <a:pt x="0" y="391"/>
                    <a:pt x="1" y="392"/>
                  </a:cubicBezTo>
                  <a:close/>
                </a:path>
              </a:pathLst>
            </a:custGeom>
            <a:solidFill>
              <a:schemeClr val="accent1">
                <a:alpha val="50000"/>
              </a:schemeClr>
            </a:solidFill>
            <a:ln w="9525">
              <a:noFill/>
              <a:round/>
              <a:headEnd/>
              <a:tailEnd/>
            </a:ln>
            <a:effectLst/>
          </p:spPr>
          <p:txBody>
            <a:bodyPr/>
            <a:lstStyle/>
            <a:p>
              <a:pPr>
                <a:defRPr/>
              </a:pPr>
              <a:endParaRPr lang="ru-RU"/>
            </a:p>
          </p:txBody>
        </p:sp>
        <p:sp>
          <p:nvSpPr>
            <p:cNvPr id="46112" name="Freeform 32"/>
            <p:cNvSpPr>
              <a:spLocks/>
            </p:cNvSpPr>
            <p:nvPr/>
          </p:nvSpPr>
          <p:spPr bwMode="ltGray">
            <a:xfrm rot="828663">
              <a:off x="242" y="3404"/>
              <a:ext cx="132" cy="167"/>
            </a:xfrm>
            <a:custGeom>
              <a:avLst/>
              <a:gdLst/>
              <a:ahLst/>
              <a:cxnLst>
                <a:cxn ang="0">
                  <a:pos x="0" y="0"/>
                </a:cxn>
                <a:cxn ang="0">
                  <a:pos x="5" y="1"/>
                </a:cxn>
                <a:cxn ang="0">
                  <a:pos x="18" y="5"/>
                </a:cxn>
                <a:cxn ang="0">
                  <a:pos x="37" y="12"/>
                </a:cxn>
                <a:cxn ang="0">
                  <a:pos x="58" y="24"/>
                </a:cxn>
                <a:cxn ang="0">
                  <a:pos x="78" y="44"/>
                </a:cxn>
                <a:cxn ang="0">
                  <a:pos x="96" y="71"/>
                </a:cxn>
                <a:cxn ang="0">
                  <a:pos x="107" y="108"/>
                </a:cxn>
                <a:cxn ang="0">
                  <a:pos x="109" y="156"/>
                </a:cxn>
                <a:cxn ang="0">
                  <a:pos x="105" y="156"/>
                </a:cxn>
                <a:cxn ang="0">
                  <a:pos x="99" y="156"/>
                </a:cxn>
                <a:cxn ang="0">
                  <a:pos x="93" y="156"/>
                </a:cxn>
                <a:cxn ang="0">
                  <a:pos x="87" y="154"/>
                </a:cxn>
                <a:cxn ang="0">
                  <a:pos x="81" y="153"/>
                </a:cxn>
                <a:cxn ang="0">
                  <a:pos x="74" y="150"/>
                </a:cxn>
                <a:cxn ang="0">
                  <a:pos x="66" y="145"/>
                </a:cxn>
                <a:cxn ang="0">
                  <a:pos x="58" y="139"/>
                </a:cxn>
                <a:cxn ang="0">
                  <a:pos x="53" y="126"/>
                </a:cxn>
                <a:cxn ang="0">
                  <a:pos x="53" y="111"/>
                </a:cxn>
                <a:cxn ang="0">
                  <a:pos x="56" y="96"/>
                </a:cxn>
                <a:cxn ang="0">
                  <a:pos x="59" y="80"/>
                </a:cxn>
                <a:cxn ang="0">
                  <a:pos x="56" y="62"/>
                </a:cxn>
                <a:cxn ang="0">
                  <a:pos x="48" y="43"/>
                </a:cxn>
                <a:cxn ang="0">
                  <a:pos x="31" y="23"/>
                </a:cxn>
                <a:cxn ang="0">
                  <a:pos x="0" y="0"/>
                </a:cxn>
              </a:cxnLst>
              <a:rect l="0" t="0" r="r" b="b"/>
              <a:pathLst>
                <a:path w="109" h="156">
                  <a:moveTo>
                    <a:pt x="0" y="0"/>
                  </a:moveTo>
                  <a:lnTo>
                    <a:pt x="5" y="1"/>
                  </a:lnTo>
                  <a:lnTo>
                    <a:pt x="18" y="5"/>
                  </a:lnTo>
                  <a:lnTo>
                    <a:pt x="37" y="12"/>
                  </a:lnTo>
                  <a:lnTo>
                    <a:pt x="58" y="24"/>
                  </a:lnTo>
                  <a:lnTo>
                    <a:pt x="78" y="44"/>
                  </a:lnTo>
                  <a:lnTo>
                    <a:pt x="96" y="71"/>
                  </a:lnTo>
                  <a:lnTo>
                    <a:pt x="107" y="108"/>
                  </a:lnTo>
                  <a:lnTo>
                    <a:pt x="109" y="156"/>
                  </a:lnTo>
                  <a:lnTo>
                    <a:pt x="105" y="156"/>
                  </a:lnTo>
                  <a:lnTo>
                    <a:pt x="99" y="156"/>
                  </a:lnTo>
                  <a:lnTo>
                    <a:pt x="93" y="156"/>
                  </a:lnTo>
                  <a:lnTo>
                    <a:pt x="87" y="154"/>
                  </a:lnTo>
                  <a:lnTo>
                    <a:pt x="81" y="153"/>
                  </a:lnTo>
                  <a:lnTo>
                    <a:pt x="74" y="150"/>
                  </a:lnTo>
                  <a:lnTo>
                    <a:pt x="66" y="145"/>
                  </a:lnTo>
                  <a:lnTo>
                    <a:pt x="58" y="139"/>
                  </a:lnTo>
                  <a:lnTo>
                    <a:pt x="53" y="126"/>
                  </a:lnTo>
                  <a:lnTo>
                    <a:pt x="53" y="111"/>
                  </a:lnTo>
                  <a:lnTo>
                    <a:pt x="56" y="96"/>
                  </a:lnTo>
                  <a:lnTo>
                    <a:pt x="59" y="80"/>
                  </a:lnTo>
                  <a:lnTo>
                    <a:pt x="56" y="62"/>
                  </a:lnTo>
                  <a:lnTo>
                    <a:pt x="48" y="43"/>
                  </a:lnTo>
                  <a:lnTo>
                    <a:pt x="31" y="23"/>
                  </a:lnTo>
                  <a:lnTo>
                    <a:pt x="0" y="0"/>
                  </a:lnTo>
                  <a:close/>
                </a:path>
              </a:pathLst>
            </a:custGeom>
            <a:solidFill>
              <a:schemeClr val="folHlink"/>
            </a:solidFill>
            <a:ln w="9525">
              <a:noFill/>
              <a:round/>
              <a:headEnd/>
              <a:tailEnd/>
            </a:ln>
          </p:spPr>
          <p:txBody>
            <a:bodyPr/>
            <a:lstStyle/>
            <a:p>
              <a:pPr>
                <a:defRPr/>
              </a:pPr>
              <a:endParaRPr lang="ru-RU"/>
            </a:p>
          </p:txBody>
        </p:sp>
        <p:sp>
          <p:nvSpPr>
            <p:cNvPr id="46113" name="Freeform 33"/>
            <p:cNvSpPr>
              <a:spLocks/>
            </p:cNvSpPr>
            <p:nvPr/>
          </p:nvSpPr>
          <p:spPr bwMode="ltGray">
            <a:xfrm rot="828663">
              <a:off x="266" y="3592"/>
              <a:ext cx="66" cy="43"/>
            </a:xfrm>
            <a:custGeom>
              <a:avLst/>
              <a:gdLst/>
              <a:ahLst/>
              <a:cxnLst>
                <a:cxn ang="0">
                  <a:pos x="0" y="0"/>
                </a:cxn>
                <a:cxn ang="0">
                  <a:pos x="1" y="1"/>
                </a:cxn>
                <a:cxn ang="0">
                  <a:pos x="6" y="3"/>
                </a:cxn>
                <a:cxn ang="0">
                  <a:pos x="13" y="8"/>
                </a:cxn>
                <a:cxn ang="0">
                  <a:pos x="21" y="12"/>
                </a:cxn>
                <a:cxn ang="0">
                  <a:pos x="29" y="15"/>
                </a:cxn>
                <a:cxn ang="0">
                  <a:pos x="38" y="17"/>
                </a:cxn>
                <a:cxn ang="0">
                  <a:pos x="46" y="18"/>
                </a:cxn>
                <a:cxn ang="0">
                  <a:pos x="54" y="16"/>
                </a:cxn>
                <a:cxn ang="0">
                  <a:pos x="53" y="25"/>
                </a:cxn>
                <a:cxn ang="0">
                  <a:pos x="50" y="33"/>
                </a:cxn>
                <a:cxn ang="0">
                  <a:pos x="44" y="38"/>
                </a:cxn>
                <a:cxn ang="0">
                  <a:pos x="37" y="40"/>
                </a:cxn>
                <a:cxn ang="0">
                  <a:pos x="28" y="39"/>
                </a:cxn>
                <a:cxn ang="0">
                  <a:pos x="19" y="32"/>
                </a:cxn>
                <a:cxn ang="0">
                  <a:pos x="10" y="20"/>
                </a:cxn>
                <a:cxn ang="0">
                  <a:pos x="0" y="0"/>
                </a:cxn>
              </a:cxnLst>
              <a:rect l="0" t="0" r="r" b="b"/>
              <a:pathLst>
                <a:path w="54" h="40">
                  <a:moveTo>
                    <a:pt x="0" y="0"/>
                  </a:moveTo>
                  <a:lnTo>
                    <a:pt x="1" y="1"/>
                  </a:lnTo>
                  <a:lnTo>
                    <a:pt x="6" y="3"/>
                  </a:lnTo>
                  <a:lnTo>
                    <a:pt x="13" y="8"/>
                  </a:lnTo>
                  <a:lnTo>
                    <a:pt x="21" y="12"/>
                  </a:lnTo>
                  <a:lnTo>
                    <a:pt x="29" y="15"/>
                  </a:lnTo>
                  <a:lnTo>
                    <a:pt x="38" y="17"/>
                  </a:lnTo>
                  <a:lnTo>
                    <a:pt x="46" y="18"/>
                  </a:lnTo>
                  <a:lnTo>
                    <a:pt x="54" y="16"/>
                  </a:lnTo>
                  <a:lnTo>
                    <a:pt x="53" y="25"/>
                  </a:lnTo>
                  <a:lnTo>
                    <a:pt x="50" y="33"/>
                  </a:lnTo>
                  <a:lnTo>
                    <a:pt x="44" y="38"/>
                  </a:lnTo>
                  <a:lnTo>
                    <a:pt x="37" y="40"/>
                  </a:lnTo>
                  <a:lnTo>
                    <a:pt x="28" y="39"/>
                  </a:lnTo>
                  <a:lnTo>
                    <a:pt x="19" y="32"/>
                  </a:lnTo>
                  <a:lnTo>
                    <a:pt x="10" y="20"/>
                  </a:lnTo>
                  <a:lnTo>
                    <a:pt x="0" y="0"/>
                  </a:lnTo>
                  <a:close/>
                </a:path>
              </a:pathLst>
            </a:custGeom>
            <a:solidFill>
              <a:schemeClr val="folHlink"/>
            </a:solidFill>
            <a:ln w="9525">
              <a:noFill/>
              <a:round/>
              <a:headEnd/>
              <a:tailEnd/>
            </a:ln>
          </p:spPr>
          <p:txBody>
            <a:bodyPr/>
            <a:lstStyle/>
            <a:p>
              <a:pPr>
                <a:defRPr/>
              </a:pPr>
              <a:endParaRPr lang="ru-RU"/>
            </a:p>
          </p:txBody>
        </p:sp>
        <p:sp>
          <p:nvSpPr>
            <p:cNvPr id="46114" name="Freeform 34"/>
            <p:cNvSpPr>
              <a:spLocks/>
            </p:cNvSpPr>
            <p:nvPr/>
          </p:nvSpPr>
          <p:spPr bwMode="ltGray">
            <a:xfrm>
              <a:off x="11" y="4110"/>
              <a:ext cx="118" cy="209"/>
            </a:xfrm>
            <a:custGeom>
              <a:avLst/>
              <a:gdLst/>
              <a:ahLst/>
              <a:cxnLst>
                <a:cxn ang="0">
                  <a:pos x="0" y="0"/>
                </a:cxn>
                <a:cxn ang="0">
                  <a:pos x="6" y="8"/>
                </a:cxn>
                <a:cxn ang="0">
                  <a:pos x="15" y="19"/>
                </a:cxn>
                <a:cxn ang="0">
                  <a:pos x="26" y="33"/>
                </a:cxn>
                <a:cxn ang="0">
                  <a:pos x="38" y="51"/>
                </a:cxn>
                <a:cxn ang="0">
                  <a:pos x="54" y="72"/>
                </a:cxn>
                <a:cxn ang="0">
                  <a:pos x="67" y="94"/>
                </a:cxn>
                <a:cxn ang="0">
                  <a:pos x="79" y="119"/>
                </a:cxn>
                <a:cxn ang="0">
                  <a:pos x="87" y="146"/>
                </a:cxn>
                <a:cxn ang="0">
                  <a:pos x="94" y="175"/>
                </a:cxn>
                <a:cxn ang="0">
                  <a:pos x="91" y="209"/>
                </a:cxn>
                <a:cxn ang="0">
                  <a:pos x="118" y="209"/>
                </a:cxn>
                <a:cxn ang="0">
                  <a:pos x="117" y="177"/>
                </a:cxn>
                <a:cxn ang="0">
                  <a:pos x="104" y="119"/>
                </a:cxn>
                <a:cxn ang="0">
                  <a:pos x="82" y="69"/>
                </a:cxn>
                <a:cxn ang="0">
                  <a:pos x="47" y="27"/>
                </a:cxn>
                <a:cxn ang="0">
                  <a:pos x="0" y="0"/>
                </a:cxn>
              </a:cxnLst>
              <a:rect l="0" t="0" r="r" b="b"/>
              <a:pathLst>
                <a:path w="118" h="209">
                  <a:moveTo>
                    <a:pt x="0" y="0"/>
                  </a:moveTo>
                  <a:lnTo>
                    <a:pt x="6" y="8"/>
                  </a:lnTo>
                  <a:lnTo>
                    <a:pt x="15" y="19"/>
                  </a:lnTo>
                  <a:lnTo>
                    <a:pt x="26" y="33"/>
                  </a:lnTo>
                  <a:lnTo>
                    <a:pt x="38" y="51"/>
                  </a:lnTo>
                  <a:lnTo>
                    <a:pt x="54" y="72"/>
                  </a:lnTo>
                  <a:lnTo>
                    <a:pt x="67" y="94"/>
                  </a:lnTo>
                  <a:lnTo>
                    <a:pt x="79" y="119"/>
                  </a:lnTo>
                  <a:lnTo>
                    <a:pt x="87" y="146"/>
                  </a:lnTo>
                  <a:lnTo>
                    <a:pt x="94" y="175"/>
                  </a:lnTo>
                  <a:lnTo>
                    <a:pt x="91" y="209"/>
                  </a:lnTo>
                  <a:lnTo>
                    <a:pt x="118" y="209"/>
                  </a:lnTo>
                  <a:lnTo>
                    <a:pt x="117" y="177"/>
                  </a:lnTo>
                  <a:lnTo>
                    <a:pt x="104" y="119"/>
                  </a:lnTo>
                  <a:lnTo>
                    <a:pt x="82" y="69"/>
                  </a:lnTo>
                  <a:lnTo>
                    <a:pt x="47" y="27"/>
                  </a:lnTo>
                  <a:lnTo>
                    <a:pt x="0" y="0"/>
                  </a:lnTo>
                  <a:close/>
                </a:path>
              </a:pathLst>
            </a:custGeom>
            <a:solidFill>
              <a:schemeClr val="folHlink"/>
            </a:solidFill>
            <a:ln w="9525">
              <a:noFill/>
              <a:round/>
              <a:headEnd/>
              <a:tailEnd/>
            </a:ln>
          </p:spPr>
          <p:txBody>
            <a:bodyPr/>
            <a:lstStyle/>
            <a:p>
              <a:pPr>
                <a:defRPr/>
              </a:pPr>
              <a:endParaRPr lang="ru-RU"/>
            </a:p>
          </p:txBody>
        </p:sp>
        <p:sp>
          <p:nvSpPr>
            <p:cNvPr id="46115" name="Freeform 35"/>
            <p:cNvSpPr>
              <a:spLocks/>
            </p:cNvSpPr>
            <p:nvPr/>
          </p:nvSpPr>
          <p:spPr bwMode="ltGray">
            <a:xfrm>
              <a:off x="0" y="3968"/>
              <a:ext cx="130" cy="128"/>
            </a:xfrm>
            <a:custGeom>
              <a:avLst/>
              <a:gdLst/>
              <a:ahLst/>
              <a:cxnLst>
                <a:cxn ang="0">
                  <a:pos x="103" y="0"/>
                </a:cxn>
                <a:cxn ang="0">
                  <a:pos x="130" y="128"/>
                </a:cxn>
                <a:cxn ang="0">
                  <a:pos x="125" y="126"/>
                </a:cxn>
                <a:cxn ang="0">
                  <a:pos x="111" y="121"/>
                </a:cxn>
                <a:cxn ang="0">
                  <a:pos x="92" y="111"/>
                </a:cxn>
                <a:cxn ang="0">
                  <a:pos x="68" y="103"/>
                </a:cxn>
                <a:cxn ang="0">
                  <a:pos x="41" y="94"/>
                </a:cxn>
                <a:cxn ang="0">
                  <a:pos x="19" y="90"/>
                </a:cxn>
                <a:cxn ang="0">
                  <a:pos x="0" y="93"/>
                </a:cxn>
                <a:cxn ang="0">
                  <a:pos x="0" y="72"/>
                </a:cxn>
                <a:cxn ang="0">
                  <a:pos x="12" y="70"/>
                </a:cxn>
                <a:cxn ang="0">
                  <a:pos x="24" y="66"/>
                </a:cxn>
                <a:cxn ang="0">
                  <a:pos x="38" y="66"/>
                </a:cxn>
                <a:cxn ang="0">
                  <a:pos x="51" y="67"/>
                </a:cxn>
                <a:cxn ang="0">
                  <a:pos x="65" y="70"/>
                </a:cxn>
                <a:cxn ang="0">
                  <a:pos x="78" y="78"/>
                </a:cxn>
                <a:cxn ang="0">
                  <a:pos x="81" y="74"/>
                </a:cxn>
                <a:cxn ang="0">
                  <a:pos x="81" y="58"/>
                </a:cxn>
                <a:cxn ang="0">
                  <a:pos x="82" y="37"/>
                </a:cxn>
                <a:cxn ang="0">
                  <a:pos x="82" y="29"/>
                </a:cxn>
                <a:cxn ang="0">
                  <a:pos x="80" y="29"/>
                </a:cxn>
                <a:cxn ang="0">
                  <a:pos x="77" y="27"/>
                </a:cxn>
                <a:cxn ang="0">
                  <a:pos x="76" y="22"/>
                </a:cxn>
                <a:cxn ang="0">
                  <a:pos x="75" y="19"/>
                </a:cxn>
                <a:cxn ang="0">
                  <a:pos x="76" y="15"/>
                </a:cxn>
                <a:cxn ang="0">
                  <a:pos x="79" y="10"/>
                </a:cxn>
                <a:cxn ang="0">
                  <a:pos x="89" y="6"/>
                </a:cxn>
                <a:cxn ang="0">
                  <a:pos x="103" y="0"/>
                </a:cxn>
              </a:cxnLst>
              <a:rect l="0" t="0" r="r" b="b"/>
              <a:pathLst>
                <a:path w="130" h="128">
                  <a:moveTo>
                    <a:pt x="103" y="0"/>
                  </a:moveTo>
                  <a:lnTo>
                    <a:pt x="130" y="128"/>
                  </a:lnTo>
                  <a:lnTo>
                    <a:pt x="125" y="126"/>
                  </a:lnTo>
                  <a:lnTo>
                    <a:pt x="111" y="121"/>
                  </a:lnTo>
                  <a:lnTo>
                    <a:pt x="92" y="111"/>
                  </a:lnTo>
                  <a:lnTo>
                    <a:pt x="68" y="103"/>
                  </a:lnTo>
                  <a:lnTo>
                    <a:pt x="41" y="94"/>
                  </a:lnTo>
                  <a:lnTo>
                    <a:pt x="19" y="90"/>
                  </a:lnTo>
                  <a:lnTo>
                    <a:pt x="0" y="93"/>
                  </a:lnTo>
                  <a:lnTo>
                    <a:pt x="0" y="72"/>
                  </a:lnTo>
                  <a:lnTo>
                    <a:pt x="12" y="70"/>
                  </a:lnTo>
                  <a:lnTo>
                    <a:pt x="24" y="66"/>
                  </a:lnTo>
                  <a:lnTo>
                    <a:pt x="38" y="66"/>
                  </a:lnTo>
                  <a:lnTo>
                    <a:pt x="51" y="67"/>
                  </a:lnTo>
                  <a:lnTo>
                    <a:pt x="65" y="70"/>
                  </a:lnTo>
                  <a:lnTo>
                    <a:pt x="78" y="78"/>
                  </a:lnTo>
                  <a:lnTo>
                    <a:pt x="81" y="74"/>
                  </a:lnTo>
                  <a:lnTo>
                    <a:pt x="81" y="58"/>
                  </a:lnTo>
                  <a:lnTo>
                    <a:pt x="82" y="37"/>
                  </a:lnTo>
                  <a:lnTo>
                    <a:pt x="82" y="29"/>
                  </a:lnTo>
                  <a:lnTo>
                    <a:pt x="80" y="29"/>
                  </a:lnTo>
                  <a:lnTo>
                    <a:pt x="77" y="27"/>
                  </a:lnTo>
                  <a:lnTo>
                    <a:pt x="76" y="22"/>
                  </a:lnTo>
                  <a:lnTo>
                    <a:pt x="75" y="19"/>
                  </a:lnTo>
                  <a:lnTo>
                    <a:pt x="76" y="15"/>
                  </a:lnTo>
                  <a:lnTo>
                    <a:pt x="79" y="10"/>
                  </a:lnTo>
                  <a:lnTo>
                    <a:pt x="89" y="6"/>
                  </a:lnTo>
                  <a:lnTo>
                    <a:pt x="103" y="0"/>
                  </a:lnTo>
                  <a:close/>
                </a:path>
              </a:pathLst>
            </a:custGeom>
            <a:solidFill>
              <a:schemeClr val="folHlink"/>
            </a:solidFill>
            <a:ln w="9525">
              <a:noFill/>
              <a:round/>
              <a:headEnd/>
              <a:tailEnd/>
            </a:ln>
          </p:spPr>
          <p:txBody>
            <a:bodyPr/>
            <a:lstStyle/>
            <a:p>
              <a:pPr>
                <a:defRPr/>
              </a:pPr>
              <a:endParaRPr lang="ru-RU"/>
            </a:p>
          </p:txBody>
        </p:sp>
        <p:sp>
          <p:nvSpPr>
            <p:cNvPr id="46116" name="Freeform 36"/>
            <p:cNvSpPr>
              <a:spLocks/>
            </p:cNvSpPr>
            <p:nvPr/>
          </p:nvSpPr>
          <p:spPr bwMode="ltGray">
            <a:xfrm>
              <a:off x="0" y="3949"/>
              <a:ext cx="47" cy="86"/>
            </a:xfrm>
            <a:custGeom>
              <a:avLst/>
              <a:gdLst/>
              <a:ahLst/>
              <a:cxnLst>
                <a:cxn ang="0">
                  <a:pos x="37" y="0"/>
                </a:cxn>
                <a:cxn ang="0">
                  <a:pos x="15" y="37"/>
                </a:cxn>
                <a:cxn ang="0">
                  <a:pos x="0" y="59"/>
                </a:cxn>
                <a:cxn ang="0">
                  <a:pos x="0" y="86"/>
                </a:cxn>
                <a:cxn ang="0">
                  <a:pos x="8" y="82"/>
                </a:cxn>
                <a:cxn ang="0">
                  <a:pos x="20" y="73"/>
                </a:cxn>
                <a:cxn ang="0">
                  <a:pos x="33" y="63"/>
                </a:cxn>
                <a:cxn ang="0">
                  <a:pos x="42" y="51"/>
                </a:cxn>
                <a:cxn ang="0">
                  <a:pos x="47" y="36"/>
                </a:cxn>
                <a:cxn ang="0">
                  <a:pos x="46" y="19"/>
                </a:cxn>
                <a:cxn ang="0">
                  <a:pos x="37" y="0"/>
                </a:cxn>
              </a:cxnLst>
              <a:rect l="0" t="0" r="r" b="b"/>
              <a:pathLst>
                <a:path w="47" h="86">
                  <a:moveTo>
                    <a:pt x="37" y="0"/>
                  </a:moveTo>
                  <a:lnTo>
                    <a:pt x="15" y="37"/>
                  </a:lnTo>
                  <a:lnTo>
                    <a:pt x="0" y="59"/>
                  </a:lnTo>
                  <a:lnTo>
                    <a:pt x="0" y="86"/>
                  </a:lnTo>
                  <a:lnTo>
                    <a:pt x="8" y="82"/>
                  </a:lnTo>
                  <a:lnTo>
                    <a:pt x="20" y="73"/>
                  </a:lnTo>
                  <a:lnTo>
                    <a:pt x="33" y="63"/>
                  </a:lnTo>
                  <a:lnTo>
                    <a:pt x="42" y="51"/>
                  </a:lnTo>
                  <a:lnTo>
                    <a:pt x="47" y="36"/>
                  </a:lnTo>
                  <a:lnTo>
                    <a:pt x="46" y="19"/>
                  </a:lnTo>
                  <a:lnTo>
                    <a:pt x="37" y="0"/>
                  </a:lnTo>
                  <a:close/>
                </a:path>
              </a:pathLst>
            </a:custGeom>
            <a:solidFill>
              <a:schemeClr val="folHlink"/>
            </a:solidFill>
            <a:ln w="9525">
              <a:noFill/>
              <a:round/>
              <a:headEnd/>
              <a:tailEnd/>
            </a:ln>
          </p:spPr>
          <p:txBody>
            <a:bodyPr/>
            <a:lstStyle/>
            <a:p>
              <a:pPr>
                <a:defRPr/>
              </a:pPr>
              <a:endParaRPr lang="ru-RU"/>
            </a:p>
          </p:txBody>
        </p:sp>
        <p:sp>
          <p:nvSpPr>
            <p:cNvPr id="46117" name="Freeform 37"/>
            <p:cNvSpPr>
              <a:spLocks/>
            </p:cNvSpPr>
            <p:nvPr/>
          </p:nvSpPr>
          <p:spPr bwMode="ltGray">
            <a:xfrm>
              <a:off x="0" y="3239"/>
              <a:ext cx="497" cy="740"/>
            </a:xfrm>
            <a:custGeom>
              <a:avLst/>
              <a:gdLst/>
              <a:ahLst/>
              <a:cxnLst>
                <a:cxn ang="0">
                  <a:pos x="0" y="13"/>
                </a:cxn>
                <a:cxn ang="0">
                  <a:pos x="41" y="4"/>
                </a:cxn>
                <a:cxn ang="0">
                  <a:pos x="101" y="0"/>
                </a:cxn>
                <a:cxn ang="0">
                  <a:pos x="170" y="4"/>
                </a:cxn>
                <a:cxn ang="0">
                  <a:pos x="248" y="21"/>
                </a:cxn>
                <a:cxn ang="0">
                  <a:pos x="323" y="50"/>
                </a:cxn>
                <a:cxn ang="0">
                  <a:pos x="382" y="90"/>
                </a:cxn>
                <a:cxn ang="0">
                  <a:pos x="428" y="141"/>
                </a:cxn>
                <a:cxn ang="0">
                  <a:pos x="463" y="199"/>
                </a:cxn>
                <a:cxn ang="0">
                  <a:pos x="485" y="262"/>
                </a:cxn>
                <a:cxn ang="0">
                  <a:pos x="496" y="327"/>
                </a:cxn>
                <a:cxn ang="0">
                  <a:pos x="497" y="396"/>
                </a:cxn>
                <a:cxn ang="0">
                  <a:pos x="487" y="462"/>
                </a:cxn>
                <a:cxn ang="0">
                  <a:pos x="470" y="527"/>
                </a:cxn>
                <a:cxn ang="0">
                  <a:pos x="443" y="586"/>
                </a:cxn>
                <a:cxn ang="0">
                  <a:pos x="406" y="639"/>
                </a:cxn>
                <a:cxn ang="0">
                  <a:pos x="364" y="683"/>
                </a:cxn>
                <a:cxn ang="0">
                  <a:pos x="315" y="715"/>
                </a:cxn>
                <a:cxn ang="0">
                  <a:pos x="259" y="736"/>
                </a:cxn>
                <a:cxn ang="0">
                  <a:pos x="198" y="740"/>
                </a:cxn>
                <a:cxn ang="0">
                  <a:pos x="131" y="727"/>
                </a:cxn>
                <a:cxn ang="0">
                  <a:pos x="167" y="728"/>
                </a:cxn>
                <a:cxn ang="0">
                  <a:pos x="204" y="718"/>
                </a:cxn>
                <a:cxn ang="0">
                  <a:pos x="238" y="700"/>
                </a:cxn>
                <a:cxn ang="0">
                  <a:pos x="272" y="670"/>
                </a:cxn>
                <a:cxn ang="0">
                  <a:pos x="304" y="635"/>
                </a:cxn>
                <a:cxn ang="0">
                  <a:pos x="333" y="594"/>
                </a:cxn>
                <a:cxn ang="0">
                  <a:pos x="358" y="549"/>
                </a:cxn>
                <a:cxn ang="0">
                  <a:pos x="381" y="500"/>
                </a:cxn>
                <a:cxn ang="0">
                  <a:pos x="396" y="449"/>
                </a:cxn>
                <a:cxn ang="0">
                  <a:pos x="408" y="397"/>
                </a:cxn>
                <a:cxn ang="0">
                  <a:pos x="414" y="346"/>
                </a:cxn>
                <a:cxn ang="0">
                  <a:pos x="412" y="296"/>
                </a:cxn>
                <a:cxn ang="0">
                  <a:pos x="402" y="251"/>
                </a:cxn>
                <a:cxn ang="0">
                  <a:pos x="384" y="208"/>
                </a:cxn>
                <a:cxn ang="0">
                  <a:pos x="357" y="172"/>
                </a:cxn>
                <a:cxn ang="0">
                  <a:pos x="320" y="142"/>
                </a:cxn>
                <a:cxn ang="0">
                  <a:pos x="260" y="107"/>
                </a:cxn>
                <a:cxn ang="0">
                  <a:pos x="203" y="82"/>
                </a:cxn>
                <a:cxn ang="0">
                  <a:pos x="154" y="65"/>
                </a:cxn>
                <a:cxn ang="0">
                  <a:pos x="108" y="56"/>
                </a:cxn>
                <a:cxn ang="0">
                  <a:pos x="68" y="55"/>
                </a:cxn>
                <a:cxn ang="0">
                  <a:pos x="32" y="61"/>
                </a:cxn>
                <a:cxn ang="0">
                  <a:pos x="0" y="70"/>
                </a:cxn>
                <a:cxn ang="0">
                  <a:pos x="0" y="13"/>
                </a:cxn>
              </a:cxnLst>
              <a:rect l="0" t="0" r="r" b="b"/>
              <a:pathLst>
                <a:path w="497" h="740">
                  <a:moveTo>
                    <a:pt x="0" y="13"/>
                  </a:moveTo>
                  <a:lnTo>
                    <a:pt x="41" y="4"/>
                  </a:lnTo>
                  <a:lnTo>
                    <a:pt x="101" y="0"/>
                  </a:lnTo>
                  <a:lnTo>
                    <a:pt x="170" y="4"/>
                  </a:lnTo>
                  <a:lnTo>
                    <a:pt x="248" y="21"/>
                  </a:lnTo>
                  <a:lnTo>
                    <a:pt x="323" y="50"/>
                  </a:lnTo>
                  <a:lnTo>
                    <a:pt x="382" y="90"/>
                  </a:lnTo>
                  <a:lnTo>
                    <a:pt x="428" y="141"/>
                  </a:lnTo>
                  <a:lnTo>
                    <a:pt x="463" y="199"/>
                  </a:lnTo>
                  <a:lnTo>
                    <a:pt x="485" y="262"/>
                  </a:lnTo>
                  <a:lnTo>
                    <a:pt x="496" y="327"/>
                  </a:lnTo>
                  <a:lnTo>
                    <a:pt x="497" y="396"/>
                  </a:lnTo>
                  <a:lnTo>
                    <a:pt x="487" y="462"/>
                  </a:lnTo>
                  <a:lnTo>
                    <a:pt x="470" y="527"/>
                  </a:lnTo>
                  <a:lnTo>
                    <a:pt x="443" y="586"/>
                  </a:lnTo>
                  <a:lnTo>
                    <a:pt x="406" y="639"/>
                  </a:lnTo>
                  <a:lnTo>
                    <a:pt x="364" y="683"/>
                  </a:lnTo>
                  <a:lnTo>
                    <a:pt x="315" y="715"/>
                  </a:lnTo>
                  <a:lnTo>
                    <a:pt x="259" y="736"/>
                  </a:lnTo>
                  <a:lnTo>
                    <a:pt x="198" y="740"/>
                  </a:lnTo>
                  <a:lnTo>
                    <a:pt x="131" y="727"/>
                  </a:lnTo>
                  <a:lnTo>
                    <a:pt x="167" y="728"/>
                  </a:lnTo>
                  <a:lnTo>
                    <a:pt x="204" y="718"/>
                  </a:lnTo>
                  <a:lnTo>
                    <a:pt x="238" y="700"/>
                  </a:lnTo>
                  <a:lnTo>
                    <a:pt x="272" y="670"/>
                  </a:lnTo>
                  <a:lnTo>
                    <a:pt x="304" y="635"/>
                  </a:lnTo>
                  <a:lnTo>
                    <a:pt x="333" y="594"/>
                  </a:lnTo>
                  <a:lnTo>
                    <a:pt x="358" y="549"/>
                  </a:lnTo>
                  <a:lnTo>
                    <a:pt x="381" y="500"/>
                  </a:lnTo>
                  <a:lnTo>
                    <a:pt x="396" y="449"/>
                  </a:lnTo>
                  <a:lnTo>
                    <a:pt x="408" y="397"/>
                  </a:lnTo>
                  <a:lnTo>
                    <a:pt x="414" y="346"/>
                  </a:lnTo>
                  <a:lnTo>
                    <a:pt x="412" y="296"/>
                  </a:lnTo>
                  <a:lnTo>
                    <a:pt x="402" y="251"/>
                  </a:lnTo>
                  <a:lnTo>
                    <a:pt x="384" y="208"/>
                  </a:lnTo>
                  <a:lnTo>
                    <a:pt x="357" y="172"/>
                  </a:lnTo>
                  <a:lnTo>
                    <a:pt x="320" y="142"/>
                  </a:lnTo>
                  <a:lnTo>
                    <a:pt x="260" y="107"/>
                  </a:lnTo>
                  <a:lnTo>
                    <a:pt x="203" y="82"/>
                  </a:lnTo>
                  <a:lnTo>
                    <a:pt x="154" y="65"/>
                  </a:lnTo>
                  <a:lnTo>
                    <a:pt x="108" y="56"/>
                  </a:lnTo>
                  <a:lnTo>
                    <a:pt x="68" y="55"/>
                  </a:lnTo>
                  <a:lnTo>
                    <a:pt x="32" y="61"/>
                  </a:lnTo>
                  <a:lnTo>
                    <a:pt x="0" y="70"/>
                  </a:lnTo>
                  <a:lnTo>
                    <a:pt x="0" y="13"/>
                  </a:lnTo>
                  <a:close/>
                </a:path>
              </a:pathLst>
            </a:custGeom>
            <a:solidFill>
              <a:schemeClr val="folHlink"/>
            </a:solidFill>
            <a:ln w="9525">
              <a:noFill/>
              <a:round/>
              <a:headEnd/>
              <a:tailEnd/>
            </a:ln>
          </p:spPr>
          <p:txBody>
            <a:bodyPr/>
            <a:lstStyle/>
            <a:p>
              <a:pPr>
                <a:defRPr/>
              </a:pPr>
              <a:endParaRPr lang="ru-RU"/>
            </a:p>
          </p:txBody>
        </p:sp>
        <p:sp>
          <p:nvSpPr>
            <p:cNvPr id="46118" name="Freeform 38"/>
            <p:cNvSpPr>
              <a:spLocks/>
            </p:cNvSpPr>
            <p:nvPr/>
          </p:nvSpPr>
          <p:spPr bwMode="ltGray">
            <a:xfrm rot="1584153">
              <a:off x="20" y="410"/>
              <a:ext cx="344" cy="245"/>
            </a:xfrm>
            <a:custGeom>
              <a:avLst/>
              <a:gdLst/>
              <a:ahLst/>
              <a:cxnLst>
                <a:cxn ang="0">
                  <a:pos x="0" y="0"/>
                </a:cxn>
                <a:cxn ang="0">
                  <a:pos x="0" y="25"/>
                </a:cxn>
                <a:cxn ang="0">
                  <a:pos x="3" y="50"/>
                </a:cxn>
                <a:cxn ang="0">
                  <a:pos x="6" y="75"/>
                </a:cxn>
                <a:cxn ang="0">
                  <a:pos x="11" y="98"/>
                </a:cxn>
                <a:cxn ang="0">
                  <a:pos x="18" y="119"/>
                </a:cxn>
                <a:cxn ang="0">
                  <a:pos x="27" y="141"/>
                </a:cxn>
                <a:cxn ang="0">
                  <a:pos x="38" y="161"/>
                </a:cxn>
                <a:cxn ang="0">
                  <a:pos x="51" y="178"/>
                </a:cxn>
                <a:cxn ang="0">
                  <a:pos x="67" y="194"/>
                </a:cxn>
                <a:cxn ang="0">
                  <a:pos x="86" y="208"/>
                </a:cxn>
                <a:cxn ang="0">
                  <a:pos x="106" y="219"/>
                </a:cxn>
                <a:cxn ang="0">
                  <a:pos x="131" y="228"/>
                </a:cxn>
                <a:cxn ang="0">
                  <a:pos x="158" y="234"/>
                </a:cxn>
                <a:cxn ang="0">
                  <a:pos x="188" y="237"/>
                </a:cxn>
                <a:cxn ang="0">
                  <a:pos x="220" y="236"/>
                </a:cxn>
                <a:cxn ang="0">
                  <a:pos x="257" y="232"/>
                </a:cxn>
                <a:cxn ang="0">
                  <a:pos x="224" y="227"/>
                </a:cxn>
                <a:cxn ang="0">
                  <a:pos x="195" y="220"/>
                </a:cxn>
                <a:cxn ang="0">
                  <a:pos x="170" y="212"/>
                </a:cxn>
                <a:cxn ang="0">
                  <a:pos x="148" y="204"/>
                </a:cxn>
                <a:cxn ang="0">
                  <a:pos x="128" y="193"/>
                </a:cxn>
                <a:cxn ang="0">
                  <a:pos x="112" y="182"/>
                </a:cxn>
                <a:cxn ang="0">
                  <a:pos x="97" y="169"/>
                </a:cxn>
                <a:cxn ang="0">
                  <a:pos x="84" y="155"/>
                </a:cxn>
                <a:cxn ang="0">
                  <a:pos x="72" y="141"/>
                </a:cxn>
                <a:cxn ang="0">
                  <a:pos x="61" y="125"/>
                </a:cxn>
                <a:cxn ang="0">
                  <a:pos x="52" y="107"/>
                </a:cxn>
                <a:cxn ang="0">
                  <a:pos x="43" y="88"/>
                </a:cxn>
                <a:cxn ang="0">
                  <a:pos x="33" y="69"/>
                </a:cxn>
                <a:cxn ang="0">
                  <a:pos x="23" y="47"/>
                </a:cxn>
                <a:cxn ang="0">
                  <a:pos x="12" y="24"/>
                </a:cxn>
                <a:cxn ang="0">
                  <a:pos x="0" y="0"/>
                </a:cxn>
              </a:cxnLst>
              <a:rect l="0" t="0" r="r" b="b"/>
              <a:pathLst>
                <a:path w="257" h="237">
                  <a:moveTo>
                    <a:pt x="0" y="0"/>
                  </a:moveTo>
                  <a:lnTo>
                    <a:pt x="0" y="25"/>
                  </a:lnTo>
                  <a:lnTo>
                    <a:pt x="3" y="50"/>
                  </a:lnTo>
                  <a:lnTo>
                    <a:pt x="6" y="75"/>
                  </a:lnTo>
                  <a:lnTo>
                    <a:pt x="11" y="98"/>
                  </a:lnTo>
                  <a:lnTo>
                    <a:pt x="18" y="119"/>
                  </a:lnTo>
                  <a:lnTo>
                    <a:pt x="27" y="141"/>
                  </a:lnTo>
                  <a:lnTo>
                    <a:pt x="38" y="161"/>
                  </a:lnTo>
                  <a:lnTo>
                    <a:pt x="51" y="178"/>
                  </a:lnTo>
                  <a:lnTo>
                    <a:pt x="67" y="194"/>
                  </a:lnTo>
                  <a:lnTo>
                    <a:pt x="86" y="208"/>
                  </a:lnTo>
                  <a:lnTo>
                    <a:pt x="106" y="219"/>
                  </a:lnTo>
                  <a:lnTo>
                    <a:pt x="131" y="228"/>
                  </a:lnTo>
                  <a:lnTo>
                    <a:pt x="158" y="234"/>
                  </a:lnTo>
                  <a:lnTo>
                    <a:pt x="188" y="237"/>
                  </a:lnTo>
                  <a:lnTo>
                    <a:pt x="220" y="236"/>
                  </a:lnTo>
                  <a:lnTo>
                    <a:pt x="257" y="232"/>
                  </a:lnTo>
                  <a:lnTo>
                    <a:pt x="224" y="227"/>
                  </a:lnTo>
                  <a:lnTo>
                    <a:pt x="195" y="220"/>
                  </a:lnTo>
                  <a:lnTo>
                    <a:pt x="170" y="212"/>
                  </a:lnTo>
                  <a:lnTo>
                    <a:pt x="148" y="204"/>
                  </a:lnTo>
                  <a:lnTo>
                    <a:pt x="128" y="193"/>
                  </a:lnTo>
                  <a:lnTo>
                    <a:pt x="112" y="182"/>
                  </a:lnTo>
                  <a:lnTo>
                    <a:pt x="97" y="169"/>
                  </a:lnTo>
                  <a:lnTo>
                    <a:pt x="84" y="155"/>
                  </a:lnTo>
                  <a:lnTo>
                    <a:pt x="72" y="141"/>
                  </a:lnTo>
                  <a:lnTo>
                    <a:pt x="61" y="125"/>
                  </a:lnTo>
                  <a:lnTo>
                    <a:pt x="52" y="107"/>
                  </a:lnTo>
                  <a:lnTo>
                    <a:pt x="43" y="88"/>
                  </a:lnTo>
                  <a:lnTo>
                    <a:pt x="33" y="69"/>
                  </a:lnTo>
                  <a:lnTo>
                    <a:pt x="23" y="47"/>
                  </a:lnTo>
                  <a:lnTo>
                    <a:pt x="12" y="24"/>
                  </a:lnTo>
                  <a:lnTo>
                    <a:pt x="0" y="0"/>
                  </a:lnTo>
                  <a:close/>
                </a:path>
              </a:pathLst>
            </a:custGeom>
            <a:solidFill>
              <a:schemeClr val="accent1"/>
            </a:solidFill>
            <a:ln w="9525">
              <a:noFill/>
              <a:round/>
              <a:headEnd/>
              <a:tailEnd/>
            </a:ln>
          </p:spPr>
          <p:txBody>
            <a:bodyPr/>
            <a:lstStyle/>
            <a:p>
              <a:pPr>
                <a:defRPr/>
              </a:pPr>
              <a:endParaRPr lang="ru-RU"/>
            </a:p>
          </p:txBody>
        </p:sp>
        <p:sp>
          <p:nvSpPr>
            <p:cNvPr id="46119" name="Freeform 39"/>
            <p:cNvSpPr>
              <a:spLocks/>
            </p:cNvSpPr>
            <p:nvPr/>
          </p:nvSpPr>
          <p:spPr bwMode="ltGray">
            <a:xfrm rot="1584153">
              <a:off x="242" y="756"/>
              <a:ext cx="167" cy="115"/>
            </a:xfrm>
            <a:custGeom>
              <a:avLst/>
              <a:gdLst/>
              <a:ahLst/>
              <a:cxnLst>
                <a:cxn ang="0">
                  <a:pos x="77" y="0"/>
                </a:cxn>
                <a:cxn ang="0">
                  <a:pos x="124" y="108"/>
                </a:cxn>
                <a:cxn ang="0">
                  <a:pos x="120" y="107"/>
                </a:cxn>
                <a:cxn ang="0">
                  <a:pos x="107" y="105"/>
                </a:cxn>
                <a:cxn ang="0">
                  <a:pos x="89" y="101"/>
                </a:cxn>
                <a:cxn ang="0">
                  <a:pos x="68" y="99"/>
                </a:cxn>
                <a:cxn ang="0">
                  <a:pos x="45" y="97"/>
                </a:cxn>
                <a:cxn ang="0">
                  <a:pos x="25" y="98"/>
                </a:cxn>
                <a:cxn ang="0">
                  <a:pos x="9" y="102"/>
                </a:cxn>
                <a:cxn ang="0">
                  <a:pos x="0" y="110"/>
                </a:cxn>
                <a:cxn ang="0">
                  <a:pos x="4" y="98"/>
                </a:cxn>
                <a:cxn ang="0">
                  <a:pos x="8" y="89"/>
                </a:cxn>
                <a:cxn ang="0">
                  <a:pos x="16" y="82"/>
                </a:cxn>
                <a:cxn ang="0">
                  <a:pos x="25" y="76"/>
                </a:cxn>
                <a:cxn ang="0">
                  <a:pos x="36" y="72"/>
                </a:cxn>
                <a:cxn ang="0">
                  <a:pos x="47" y="71"/>
                </a:cxn>
                <a:cxn ang="0">
                  <a:pos x="59" y="71"/>
                </a:cxn>
                <a:cxn ang="0">
                  <a:pos x="72" y="74"/>
                </a:cxn>
                <a:cxn ang="0">
                  <a:pos x="73" y="71"/>
                </a:cxn>
                <a:cxn ang="0">
                  <a:pos x="70" y="56"/>
                </a:cxn>
                <a:cxn ang="0">
                  <a:pos x="67" y="38"/>
                </a:cxn>
                <a:cxn ang="0">
                  <a:pos x="65" y="30"/>
                </a:cxn>
                <a:cxn ang="0">
                  <a:pos x="63" y="30"/>
                </a:cxn>
                <a:cxn ang="0">
                  <a:pos x="61" y="29"/>
                </a:cxn>
                <a:cxn ang="0">
                  <a:pos x="59" y="26"/>
                </a:cxn>
                <a:cxn ang="0">
                  <a:pos x="57" y="23"/>
                </a:cxn>
                <a:cxn ang="0">
                  <a:pos x="57" y="19"/>
                </a:cxn>
                <a:cxn ang="0">
                  <a:pos x="59" y="14"/>
                </a:cxn>
                <a:cxn ang="0">
                  <a:pos x="66" y="8"/>
                </a:cxn>
                <a:cxn ang="0">
                  <a:pos x="77" y="0"/>
                </a:cxn>
              </a:cxnLst>
              <a:rect l="0" t="0" r="r" b="b"/>
              <a:pathLst>
                <a:path w="124" h="110">
                  <a:moveTo>
                    <a:pt x="77" y="0"/>
                  </a:moveTo>
                  <a:lnTo>
                    <a:pt x="124" y="108"/>
                  </a:lnTo>
                  <a:lnTo>
                    <a:pt x="120" y="107"/>
                  </a:lnTo>
                  <a:lnTo>
                    <a:pt x="107" y="105"/>
                  </a:lnTo>
                  <a:lnTo>
                    <a:pt x="89" y="101"/>
                  </a:lnTo>
                  <a:lnTo>
                    <a:pt x="68" y="99"/>
                  </a:lnTo>
                  <a:lnTo>
                    <a:pt x="45" y="97"/>
                  </a:lnTo>
                  <a:lnTo>
                    <a:pt x="25" y="98"/>
                  </a:lnTo>
                  <a:lnTo>
                    <a:pt x="9" y="102"/>
                  </a:lnTo>
                  <a:lnTo>
                    <a:pt x="0" y="110"/>
                  </a:lnTo>
                  <a:lnTo>
                    <a:pt x="4" y="98"/>
                  </a:lnTo>
                  <a:lnTo>
                    <a:pt x="8" y="89"/>
                  </a:lnTo>
                  <a:lnTo>
                    <a:pt x="16" y="82"/>
                  </a:lnTo>
                  <a:lnTo>
                    <a:pt x="25" y="76"/>
                  </a:lnTo>
                  <a:lnTo>
                    <a:pt x="36" y="72"/>
                  </a:lnTo>
                  <a:lnTo>
                    <a:pt x="47" y="71"/>
                  </a:lnTo>
                  <a:lnTo>
                    <a:pt x="59" y="71"/>
                  </a:lnTo>
                  <a:lnTo>
                    <a:pt x="72" y="74"/>
                  </a:lnTo>
                  <a:lnTo>
                    <a:pt x="73" y="71"/>
                  </a:lnTo>
                  <a:lnTo>
                    <a:pt x="70" y="56"/>
                  </a:lnTo>
                  <a:lnTo>
                    <a:pt x="67" y="38"/>
                  </a:lnTo>
                  <a:lnTo>
                    <a:pt x="65" y="30"/>
                  </a:lnTo>
                  <a:lnTo>
                    <a:pt x="63" y="30"/>
                  </a:lnTo>
                  <a:lnTo>
                    <a:pt x="61" y="29"/>
                  </a:lnTo>
                  <a:lnTo>
                    <a:pt x="59" y="26"/>
                  </a:lnTo>
                  <a:lnTo>
                    <a:pt x="57" y="23"/>
                  </a:lnTo>
                  <a:lnTo>
                    <a:pt x="57" y="19"/>
                  </a:lnTo>
                  <a:lnTo>
                    <a:pt x="59" y="14"/>
                  </a:lnTo>
                  <a:lnTo>
                    <a:pt x="66" y="8"/>
                  </a:lnTo>
                  <a:lnTo>
                    <a:pt x="77" y="0"/>
                  </a:lnTo>
                  <a:close/>
                </a:path>
              </a:pathLst>
            </a:custGeom>
            <a:solidFill>
              <a:schemeClr val="accent1"/>
            </a:solidFill>
            <a:ln w="9525">
              <a:noFill/>
              <a:round/>
              <a:headEnd/>
              <a:tailEnd/>
            </a:ln>
          </p:spPr>
          <p:txBody>
            <a:bodyPr/>
            <a:lstStyle/>
            <a:p>
              <a:pPr>
                <a:defRPr/>
              </a:pPr>
              <a:endParaRPr lang="ru-RU"/>
            </a:p>
          </p:txBody>
        </p:sp>
        <p:sp>
          <p:nvSpPr>
            <p:cNvPr id="46120" name="Freeform 40"/>
            <p:cNvSpPr>
              <a:spLocks/>
            </p:cNvSpPr>
            <p:nvPr/>
          </p:nvSpPr>
          <p:spPr bwMode="ltGray">
            <a:xfrm rot="1584153">
              <a:off x="574" y="286"/>
              <a:ext cx="147" cy="160"/>
            </a:xfrm>
            <a:custGeom>
              <a:avLst/>
              <a:gdLst/>
              <a:ahLst/>
              <a:cxnLst>
                <a:cxn ang="0">
                  <a:pos x="0" y="0"/>
                </a:cxn>
                <a:cxn ang="0">
                  <a:pos x="5" y="1"/>
                </a:cxn>
                <a:cxn ang="0">
                  <a:pos x="18" y="5"/>
                </a:cxn>
                <a:cxn ang="0">
                  <a:pos x="37" y="12"/>
                </a:cxn>
                <a:cxn ang="0">
                  <a:pos x="58" y="24"/>
                </a:cxn>
                <a:cxn ang="0">
                  <a:pos x="78" y="44"/>
                </a:cxn>
                <a:cxn ang="0">
                  <a:pos x="96" y="71"/>
                </a:cxn>
                <a:cxn ang="0">
                  <a:pos x="107" y="108"/>
                </a:cxn>
                <a:cxn ang="0">
                  <a:pos x="109" y="156"/>
                </a:cxn>
                <a:cxn ang="0">
                  <a:pos x="105" y="156"/>
                </a:cxn>
                <a:cxn ang="0">
                  <a:pos x="99" y="156"/>
                </a:cxn>
                <a:cxn ang="0">
                  <a:pos x="93" y="156"/>
                </a:cxn>
                <a:cxn ang="0">
                  <a:pos x="87" y="154"/>
                </a:cxn>
                <a:cxn ang="0">
                  <a:pos x="81" y="153"/>
                </a:cxn>
                <a:cxn ang="0">
                  <a:pos x="74" y="150"/>
                </a:cxn>
                <a:cxn ang="0">
                  <a:pos x="66" y="145"/>
                </a:cxn>
                <a:cxn ang="0">
                  <a:pos x="58" y="139"/>
                </a:cxn>
                <a:cxn ang="0">
                  <a:pos x="53" y="126"/>
                </a:cxn>
                <a:cxn ang="0">
                  <a:pos x="53" y="111"/>
                </a:cxn>
                <a:cxn ang="0">
                  <a:pos x="56" y="96"/>
                </a:cxn>
                <a:cxn ang="0">
                  <a:pos x="59" y="80"/>
                </a:cxn>
                <a:cxn ang="0">
                  <a:pos x="56" y="62"/>
                </a:cxn>
                <a:cxn ang="0">
                  <a:pos x="48" y="43"/>
                </a:cxn>
                <a:cxn ang="0">
                  <a:pos x="31" y="23"/>
                </a:cxn>
                <a:cxn ang="0">
                  <a:pos x="0" y="0"/>
                </a:cxn>
              </a:cxnLst>
              <a:rect l="0" t="0" r="r" b="b"/>
              <a:pathLst>
                <a:path w="109" h="156">
                  <a:moveTo>
                    <a:pt x="0" y="0"/>
                  </a:moveTo>
                  <a:lnTo>
                    <a:pt x="5" y="1"/>
                  </a:lnTo>
                  <a:lnTo>
                    <a:pt x="18" y="5"/>
                  </a:lnTo>
                  <a:lnTo>
                    <a:pt x="37" y="12"/>
                  </a:lnTo>
                  <a:lnTo>
                    <a:pt x="58" y="24"/>
                  </a:lnTo>
                  <a:lnTo>
                    <a:pt x="78" y="44"/>
                  </a:lnTo>
                  <a:lnTo>
                    <a:pt x="96" y="71"/>
                  </a:lnTo>
                  <a:lnTo>
                    <a:pt x="107" y="108"/>
                  </a:lnTo>
                  <a:lnTo>
                    <a:pt x="109" y="156"/>
                  </a:lnTo>
                  <a:lnTo>
                    <a:pt x="105" y="156"/>
                  </a:lnTo>
                  <a:lnTo>
                    <a:pt x="99" y="156"/>
                  </a:lnTo>
                  <a:lnTo>
                    <a:pt x="93" y="156"/>
                  </a:lnTo>
                  <a:lnTo>
                    <a:pt x="87" y="154"/>
                  </a:lnTo>
                  <a:lnTo>
                    <a:pt x="81" y="153"/>
                  </a:lnTo>
                  <a:lnTo>
                    <a:pt x="74" y="150"/>
                  </a:lnTo>
                  <a:lnTo>
                    <a:pt x="66" y="145"/>
                  </a:lnTo>
                  <a:lnTo>
                    <a:pt x="58" y="139"/>
                  </a:lnTo>
                  <a:lnTo>
                    <a:pt x="53" y="126"/>
                  </a:lnTo>
                  <a:lnTo>
                    <a:pt x="53" y="111"/>
                  </a:lnTo>
                  <a:lnTo>
                    <a:pt x="56" y="96"/>
                  </a:lnTo>
                  <a:lnTo>
                    <a:pt x="59" y="80"/>
                  </a:lnTo>
                  <a:lnTo>
                    <a:pt x="56" y="62"/>
                  </a:lnTo>
                  <a:lnTo>
                    <a:pt x="48" y="43"/>
                  </a:lnTo>
                  <a:lnTo>
                    <a:pt x="31" y="23"/>
                  </a:lnTo>
                  <a:lnTo>
                    <a:pt x="0" y="0"/>
                  </a:lnTo>
                  <a:close/>
                </a:path>
              </a:pathLst>
            </a:custGeom>
            <a:solidFill>
              <a:schemeClr val="accent1"/>
            </a:solidFill>
            <a:ln w="9525">
              <a:noFill/>
              <a:round/>
              <a:headEnd/>
              <a:tailEnd/>
            </a:ln>
          </p:spPr>
          <p:txBody>
            <a:bodyPr/>
            <a:lstStyle/>
            <a:p>
              <a:pPr>
                <a:defRPr/>
              </a:pPr>
              <a:endParaRPr lang="ru-RU"/>
            </a:p>
          </p:txBody>
        </p:sp>
        <p:sp>
          <p:nvSpPr>
            <p:cNvPr id="46121" name="Freeform 41"/>
            <p:cNvSpPr>
              <a:spLocks/>
            </p:cNvSpPr>
            <p:nvPr/>
          </p:nvSpPr>
          <p:spPr bwMode="ltGray">
            <a:xfrm rot="1584153">
              <a:off x="236" y="721"/>
              <a:ext cx="62" cy="97"/>
            </a:xfrm>
            <a:custGeom>
              <a:avLst/>
              <a:gdLst/>
              <a:ahLst/>
              <a:cxnLst>
                <a:cxn ang="0">
                  <a:pos x="31" y="0"/>
                </a:cxn>
                <a:cxn ang="0">
                  <a:pos x="20" y="38"/>
                </a:cxn>
                <a:cxn ang="0">
                  <a:pos x="15" y="62"/>
                </a:cxn>
                <a:cxn ang="0">
                  <a:pos x="11" y="79"/>
                </a:cxn>
                <a:cxn ang="0">
                  <a:pos x="0" y="94"/>
                </a:cxn>
                <a:cxn ang="0">
                  <a:pos x="12" y="88"/>
                </a:cxn>
                <a:cxn ang="0">
                  <a:pos x="23" y="80"/>
                </a:cxn>
                <a:cxn ang="0">
                  <a:pos x="32" y="69"/>
                </a:cxn>
                <a:cxn ang="0">
                  <a:pos x="40" y="57"/>
                </a:cxn>
                <a:cxn ang="0">
                  <a:pos x="45" y="44"/>
                </a:cxn>
                <a:cxn ang="0">
                  <a:pos x="46" y="30"/>
                </a:cxn>
                <a:cxn ang="0">
                  <a:pos x="42" y="15"/>
                </a:cxn>
                <a:cxn ang="0">
                  <a:pos x="31" y="0"/>
                </a:cxn>
              </a:cxnLst>
              <a:rect l="0" t="0" r="r" b="b"/>
              <a:pathLst>
                <a:path w="46" h="94">
                  <a:moveTo>
                    <a:pt x="31" y="0"/>
                  </a:moveTo>
                  <a:lnTo>
                    <a:pt x="20" y="38"/>
                  </a:lnTo>
                  <a:lnTo>
                    <a:pt x="15" y="62"/>
                  </a:lnTo>
                  <a:lnTo>
                    <a:pt x="11" y="79"/>
                  </a:lnTo>
                  <a:lnTo>
                    <a:pt x="0" y="94"/>
                  </a:lnTo>
                  <a:lnTo>
                    <a:pt x="12" y="88"/>
                  </a:lnTo>
                  <a:lnTo>
                    <a:pt x="23" y="80"/>
                  </a:lnTo>
                  <a:lnTo>
                    <a:pt x="32" y="69"/>
                  </a:lnTo>
                  <a:lnTo>
                    <a:pt x="40" y="57"/>
                  </a:lnTo>
                  <a:lnTo>
                    <a:pt x="45" y="44"/>
                  </a:lnTo>
                  <a:lnTo>
                    <a:pt x="46" y="30"/>
                  </a:lnTo>
                  <a:lnTo>
                    <a:pt x="42" y="15"/>
                  </a:lnTo>
                  <a:lnTo>
                    <a:pt x="31" y="0"/>
                  </a:lnTo>
                  <a:close/>
                </a:path>
              </a:pathLst>
            </a:custGeom>
            <a:solidFill>
              <a:schemeClr val="accent1"/>
            </a:solidFill>
            <a:ln w="9525">
              <a:noFill/>
              <a:round/>
              <a:headEnd/>
              <a:tailEnd/>
            </a:ln>
          </p:spPr>
          <p:txBody>
            <a:bodyPr/>
            <a:lstStyle/>
            <a:p>
              <a:pPr>
                <a:defRPr/>
              </a:pPr>
              <a:endParaRPr lang="ru-RU"/>
            </a:p>
          </p:txBody>
        </p:sp>
        <p:sp>
          <p:nvSpPr>
            <p:cNvPr id="46122" name="Freeform 42"/>
            <p:cNvSpPr>
              <a:spLocks/>
            </p:cNvSpPr>
            <p:nvPr/>
          </p:nvSpPr>
          <p:spPr bwMode="ltGray">
            <a:xfrm rot="1584153">
              <a:off x="585" y="466"/>
              <a:ext cx="72" cy="41"/>
            </a:xfrm>
            <a:custGeom>
              <a:avLst/>
              <a:gdLst/>
              <a:ahLst/>
              <a:cxnLst>
                <a:cxn ang="0">
                  <a:pos x="0" y="0"/>
                </a:cxn>
                <a:cxn ang="0">
                  <a:pos x="1" y="1"/>
                </a:cxn>
                <a:cxn ang="0">
                  <a:pos x="6" y="3"/>
                </a:cxn>
                <a:cxn ang="0">
                  <a:pos x="13" y="8"/>
                </a:cxn>
                <a:cxn ang="0">
                  <a:pos x="21" y="12"/>
                </a:cxn>
                <a:cxn ang="0">
                  <a:pos x="29" y="15"/>
                </a:cxn>
                <a:cxn ang="0">
                  <a:pos x="38" y="17"/>
                </a:cxn>
                <a:cxn ang="0">
                  <a:pos x="46" y="18"/>
                </a:cxn>
                <a:cxn ang="0">
                  <a:pos x="54" y="16"/>
                </a:cxn>
                <a:cxn ang="0">
                  <a:pos x="53" y="25"/>
                </a:cxn>
                <a:cxn ang="0">
                  <a:pos x="50" y="33"/>
                </a:cxn>
                <a:cxn ang="0">
                  <a:pos x="44" y="38"/>
                </a:cxn>
                <a:cxn ang="0">
                  <a:pos x="37" y="40"/>
                </a:cxn>
                <a:cxn ang="0">
                  <a:pos x="28" y="39"/>
                </a:cxn>
                <a:cxn ang="0">
                  <a:pos x="19" y="32"/>
                </a:cxn>
                <a:cxn ang="0">
                  <a:pos x="10" y="20"/>
                </a:cxn>
                <a:cxn ang="0">
                  <a:pos x="0" y="0"/>
                </a:cxn>
              </a:cxnLst>
              <a:rect l="0" t="0" r="r" b="b"/>
              <a:pathLst>
                <a:path w="54" h="40">
                  <a:moveTo>
                    <a:pt x="0" y="0"/>
                  </a:moveTo>
                  <a:lnTo>
                    <a:pt x="1" y="1"/>
                  </a:lnTo>
                  <a:lnTo>
                    <a:pt x="6" y="3"/>
                  </a:lnTo>
                  <a:lnTo>
                    <a:pt x="13" y="8"/>
                  </a:lnTo>
                  <a:lnTo>
                    <a:pt x="21" y="12"/>
                  </a:lnTo>
                  <a:lnTo>
                    <a:pt x="29" y="15"/>
                  </a:lnTo>
                  <a:lnTo>
                    <a:pt x="38" y="17"/>
                  </a:lnTo>
                  <a:lnTo>
                    <a:pt x="46" y="18"/>
                  </a:lnTo>
                  <a:lnTo>
                    <a:pt x="54" y="16"/>
                  </a:lnTo>
                  <a:lnTo>
                    <a:pt x="53" y="25"/>
                  </a:lnTo>
                  <a:lnTo>
                    <a:pt x="50" y="33"/>
                  </a:lnTo>
                  <a:lnTo>
                    <a:pt x="44" y="38"/>
                  </a:lnTo>
                  <a:lnTo>
                    <a:pt x="37" y="40"/>
                  </a:lnTo>
                  <a:lnTo>
                    <a:pt x="28" y="39"/>
                  </a:lnTo>
                  <a:lnTo>
                    <a:pt x="19" y="32"/>
                  </a:lnTo>
                  <a:lnTo>
                    <a:pt x="10" y="20"/>
                  </a:lnTo>
                  <a:lnTo>
                    <a:pt x="0" y="0"/>
                  </a:lnTo>
                  <a:close/>
                </a:path>
              </a:pathLst>
            </a:custGeom>
            <a:solidFill>
              <a:schemeClr val="accent1"/>
            </a:solidFill>
            <a:ln w="9525">
              <a:noFill/>
              <a:round/>
              <a:headEnd/>
              <a:tailEnd/>
            </a:ln>
          </p:spPr>
          <p:txBody>
            <a:bodyPr/>
            <a:lstStyle/>
            <a:p>
              <a:pPr>
                <a:defRPr/>
              </a:pPr>
              <a:endParaRPr lang="ru-RU"/>
            </a:p>
          </p:txBody>
        </p:sp>
        <p:sp>
          <p:nvSpPr>
            <p:cNvPr id="46123" name="Freeform 43"/>
            <p:cNvSpPr>
              <a:spLocks/>
            </p:cNvSpPr>
            <p:nvPr/>
          </p:nvSpPr>
          <p:spPr bwMode="ltGray">
            <a:xfrm>
              <a:off x="0" y="886"/>
              <a:ext cx="360" cy="650"/>
            </a:xfrm>
            <a:custGeom>
              <a:avLst/>
              <a:gdLst/>
              <a:ahLst/>
              <a:cxnLst>
                <a:cxn ang="0">
                  <a:pos x="264" y="0"/>
                </a:cxn>
                <a:cxn ang="0">
                  <a:pos x="269" y="9"/>
                </a:cxn>
                <a:cxn ang="0">
                  <a:pos x="277" y="22"/>
                </a:cxn>
                <a:cxn ang="0">
                  <a:pos x="286" y="39"/>
                </a:cxn>
                <a:cxn ang="0">
                  <a:pos x="297" y="58"/>
                </a:cxn>
                <a:cxn ang="0">
                  <a:pos x="309" y="83"/>
                </a:cxn>
                <a:cxn ang="0">
                  <a:pos x="319" y="108"/>
                </a:cxn>
                <a:cxn ang="0">
                  <a:pos x="329" y="136"/>
                </a:cxn>
                <a:cxn ang="0">
                  <a:pos x="333" y="163"/>
                </a:cxn>
                <a:cxn ang="0">
                  <a:pos x="336" y="193"/>
                </a:cxn>
                <a:cxn ang="0">
                  <a:pos x="332" y="223"/>
                </a:cxn>
                <a:cxn ang="0">
                  <a:pos x="323" y="255"/>
                </a:cxn>
                <a:cxn ang="0">
                  <a:pos x="310" y="285"/>
                </a:cxn>
                <a:cxn ang="0">
                  <a:pos x="287" y="315"/>
                </a:cxn>
                <a:cxn ang="0">
                  <a:pos x="257" y="343"/>
                </a:cxn>
                <a:cxn ang="0">
                  <a:pos x="218" y="370"/>
                </a:cxn>
                <a:cxn ang="0">
                  <a:pos x="167" y="396"/>
                </a:cxn>
                <a:cxn ang="0">
                  <a:pos x="111" y="425"/>
                </a:cxn>
                <a:cxn ang="0">
                  <a:pos x="69" y="457"/>
                </a:cxn>
                <a:cxn ang="0">
                  <a:pos x="35" y="490"/>
                </a:cxn>
                <a:cxn ang="0">
                  <a:pos x="12" y="526"/>
                </a:cxn>
                <a:cxn ang="0">
                  <a:pos x="0" y="553"/>
                </a:cxn>
                <a:cxn ang="0">
                  <a:pos x="0" y="650"/>
                </a:cxn>
                <a:cxn ang="0">
                  <a:pos x="6" y="628"/>
                </a:cxn>
                <a:cxn ang="0">
                  <a:pos x="19" y="594"/>
                </a:cxn>
                <a:cxn ang="0">
                  <a:pos x="43" y="551"/>
                </a:cxn>
                <a:cxn ang="0">
                  <a:pos x="76" y="503"/>
                </a:cxn>
                <a:cxn ang="0">
                  <a:pos x="125" y="454"/>
                </a:cxn>
                <a:cxn ang="0">
                  <a:pos x="190" y="408"/>
                </a:cxn>
                <a:cxn ang="0">
                  <a:pos x="275" y="365"/>
                </a:cxn>
                <a:cxn ang="0">
                  <a:pos x="308" y="342"/>
                </a:cxn>
                <a:cxn ang="0">
                  <a:pos x="335" y="305"/>
                </a:cxn>
                <a:cxn ang="0">
                  <a:pos x="352" y="255"/>
                </a:cxn>
                <a:cxn ang="0">
                  <a:pos x="360" y="201"/>
                </a:cxn>
                <a:cxn ang="0">
                  <a:pos x="356" y="144"/>
                </a:cxn>
                <a:cxn ang="0">
                  <a:pos x="341" y="88"/>
                </a:cxn>
                <a:cxn ang="0">
                  <a:pos x="311" y="39"/>
                </a:cxn>
                <a:cxn ang="0">
                  <a:pos x="264" y="0"/>
                </a:cxn>
              </a:cxnLst>
              <a:rect l="0" t="0" r="r" b="b"/>
              <a:pathLst>
                <a:path w="360" h="650">
                  <a:moveTo>
                    <a:pt x="264" y="0"/>
                  </a:moveTo>
                  <a:lnTo>
                    <a:pt x="269" y="9"/>
                  </a:lnTo>
                  <a:lnTo>
                    <a:pt x="277" y="22"/>
                  </a:lnTo>
                  <a:lnTo>
                    <a:pt x="286" y="39"/>
                  </a:lnTo>
                  <a:lnTo>
                    <a:pt x="297" y="58"/>
                  </a:lnTo>
                  <a:lnTo>
                    <a:pt x="309" y="83"/>
                  </a:lnTo>
                  <a:lnTo>
                    <a:pt x="319" y="108"/>
                  </a:lnTo>
                  <a:lnTo>
                    <a:pt x="329" y="136"/>
                  </a:lnTo>
                  <a:lnTo>
                    <a:pt x="333" y="163"/>
                  </a:lnTo>
                  <a:lnTo>
                    <a:pt x="336" y="193"/>
                  </a:lnTo>
                  <a:lnTo>
                    <a:pt x="332" y="223"/>
                  </a:lnTo>
                  <a:lnTo>
                    <a:pt x="323" y="255"/>
                  </a:lnTo>
                  <a:lnTo>
                    <a:pt x="310" y="285"/>
                  </a:lnTo>
                  <a:lnTo>
                    <a:pt x="287" y="315"/>
                  </a:lnTo>
                  <a:lnTo>
                    <a:pt x="257" y="343"/>
                  </a:lnTo>
                  <a:lnTo>
                    <a:pt x="218" y="370"/>
                  </a:lnTo>
                  <a:lnTo>
                    <a:pt x="167" y="396"/>
                  </a:lnTo>
                  <a:lnTo>
                    <a:pt x="111" y="425"/>
                  </a:lnTo>
                  <a:lnTo>
                    <a:pt x="69" y="457"/>
                  </a:lnTo>
                  <a:lnTo>
                    <a:pt x="35" y="490"/>
                  </a:lnTo>
                  <a:lnTo>
                    <a:pt x="12" y="526"/>
                  </a:lnTo>
                  <a:lnTo>
                    <a:pt x="0" y="553"/>
                  </a:lnTo>
                  <a:lnTo>
                    <a:pt x="0" y="650"/>
                  </a:lnTo>
                  <a:lnTo>
                    <a:pt x="6" y="628"/>
                  </a:lnTo>
                  <a:lnTo>
                    <a:pt x="19" y="594"/>
                  </a:lnTo>
                  <a:lnTo>
                    <a:pt x="43" y="551"/>
                  </a:lnTo>
                  <a:lnTo>
                    <a:pt x="76" y="503"/>
                  </a:lnTo>
                  <a:lnTo>
                    <a:pt x="125" y="454"/>
                  </a:lnTo>
                  <a:lnTo>
                    <a:pt x="190" y="408"/>
                  </a:lnTo>
                  <a:lnTo>
                    <a:pt x="275" y="365"/>
                  </a:lnTo>
                  <a:lnTo>
                    <a:pt x="308" y="342"/>
                  </a:lnTo>
                  <a:lnTo>
                    <a:pt x="335" y="305"/>
                  </a:lnTo>
                  <a:lnTo>
                    <a:pt x="352" y="255"/>
                  </a:lnTo>
                  <a:lnTo>
                    <a:pt x="360" y="201"/>
                  </a:lnTo>
                  <a:lnTo>
                    <a:pt x="356" y="144"/>
                  </a:lnTo>
                  <a:lnTo>
                    <a:pt x="341" y="88"/>
                  </a:lnTo>
                  <a:lnTo>
                    <a:pt x="311" y="39"/>
                  </a:lnTo>
                  <a:lnTo>
                    <a:pt x="264" y="0"/>
                  </a:lnTo>
                  <a:close/>
                </a:path>
              </a:pathLst>
            </a:custGeom>
            <a:solidFill>
              <a:schemeClr val="accent1"/>
            </a:solidFill>
            <a:ln w="9525">
              <a:noFill/>
              <a:round/>
              <a:headEnd/>
              <a:tailEnd/>
            </a:ln>
          </p:spPr>
          <p:txBody>
            <a:bodyPr/>
            <a:lstStyle/>
            <a:p>
              <a:pPr>
                <a:defRPr/>
              </a:pPr>
              <a:endParaRPr lang="ru-RU"/>
            </a:p>
          </p:txBody>
        </p:sp>
        <p:sp>
          <p:nvSpPr>
            <p:cNvPr id="46124" name="Freeform 44"/>
            <p:cNvSpPr>
              <a:spLocks/>
            </p:cNvSpPr>
            <p:nvPr/>
          </p:nvSpPr>
          <p:spPr bwMode="ltGray">
            <a:xfrm rot="1584153">
              <a:off x="56" y="84"/>
              <a:ext cx="804" cy="686"/>
            </a:xfrm>
            <a:custGeom>
              <a:avLst/>
              <a:gdLst/>
              <a:ahLst/>
              <a:cxnLst>
                <a:cxn ang="0">
                  <a:pos x="16" y="370"/>
                </a:cxn>
                <a:cxn ang="0">
                  <a:pos x="6" y="341"/>
                </a:cxn>
                <a:cxn ang="0">
                  <a:pos x="0" y="289"/>
                </a:cxn>
                <a:cxn ang="0">
                  <a:pos x="4" y="222"/>
                </a:cxn>
                <a:cxn ang="0">
                  <a:pos x="25" y="151"/>
                </a:cxn>
                <a:cxn ang="0">
                  <a:pos x="69" y="84"/>
                </a:cxn>
                <a:cxn ang="0">
                  <a:pos x="142" y="31"/>
                </a:cxn>
                <a:cxn ang="0">
                  <a:pos x="247" y="2"/>
                </a:cxn>
                <a:cxn ang="0">
                  <a:pos x="380" y="9"/>
                </a:cxn>
                <a:cxn ang="0">
                  <a:pos x="484" y="68"/>
                </a:cxn>
                <a:cxn ang="0">
                  <a:pos x="554" y="165"/>
                </a:cxn>
                <a:cxn ang="0">
                  <a:pos x="591" y="284"/>
                </a:cxn>
                <a:cxn ang="0">
                  <a:pos x="595" y="409"/>
                </a:cxn>
                <a:cxn ang="0">
                  <a:pos x="566" y="525"/>
                </a:cxn>
                <a:cxn ang="0">
                  <a:pos x="507" y="615"/>
                </a:cxn>
                <a:cxn ang="0">
                  <a:pos x="417" y="663"/>
                </a:cxn>
                <a:cxn ang="0">
                  <a:pos x="389" y="659"/>
                </a:cxn>
                <a:cxn ang="0">
                  <a:pos x="441" y="617"/>
                </a:cxn>
                <a:cxn ang="0">
                  <a:pos x="482" y="544"/>
                </a:cxn>
                <a:cxn ang="0">
                  <a:pos x="509" y="454"/>
                </a:cxn>
                <a:cxn ang="0">
                  <a:pos x="520" y="355"/>
                </a:cxn>
                <a:cxn ang="0">
                  <a:pos x="514" y="258"/>
                </a:cxn>
                <a:cxn ang="0">
                  <a:pos x="485" y="174"/>
                </a:cxn>
                <a:cxn ang="0">
                  <a:pos x="433" y="112"/>
                </a:cxn>
                <a:cxn ang="0">
                  <a:pos x="341" y="75"/>
                </a:cxn>
                <a:cxn ang="0">
                  <a:pos x="246" y="61"/>
                </a:cxn>
                <a:cxn ang="0">
                  <a:pos x="174" y="71"/>
                </a:cxn>
                <a:cxn ang="0">
                  <a:pos x="121" y="101"/>
                </a:cxn>
                <a:cxn ang="0">
                  <a:pos x="84" y="149"/>
                </a:cxn>
                <a:cxn ang="0">
                  <a:pos x="57" y="206"/>
                </a:cxn>
                <a:cxn ang="0">
                  <a:pos x="40" y="272"/>
                </a:cxn>
                <a:cxn ang="0">
                  <a:pos x="28" y="339"/>
                </a:cxn>
              </a:cxnLst>
              <a:rect l="0" t="0" r="r" b="b"/>
              <a:pathLst>
                <a:path w="596" h="666">
                  <a:moveTo>
                    <a:pt x="22" y="372"/>
                  </a:moveTo>
                  <a:lnTo>
                    <a:pt x="16" y="370"/>
                  </a:lnTo>
                  <a:lnTo>
                    <a:pt x="10" y="360"/>
                  </a:lnTo>
                  <a:lnTo>
                    <a:pt x="6" y="341"/>
                  </a:lnTo>
                  <a:lnTo>
                    <a:pt x="1" y="318"/>
                  </a:lnTo>
                  <a:lnTo>
                    <a:pt x="0" y="289"/>
                  </a:lnTo>
                  <a:lnTo>
                    <a:pt x="0" y="257"/>
                  </a:lnTo>
                  <a:lnTo>
                    <a:pt x="4" y="222"/>
                  </a:lnTo>
                  <a:lnTo>
                    <a:pt x="13" y="187"/>
                  </a:lnTo>
                  <a:lnTo>
                    <a:pt x="25" y="151"/>
                  </a:lnTo>
                  <a:lnTo>
                    <a:pt x="45" y="116"/>
                  </a:lnTo>
                  <a:lnTo>
                    <a:pt x="69" y="84"/>
                  </a:lnTo>
                  <a:lnTo>
                    <a:pt x="101" y="55"/>
                  </a:lnTo>
                  <a:lnTo>
                    <a:pt x="142" y="31"/>
                  </a:lnTo>
                  <a:lnTo>
                    <a:pt x="190" y="13"/>
                  </a:lnTo>
                  <a:lnTo>
                    <a:pt x="247" y="2"/>
                  </a:lnTo>
                  <a:lnTo>
                    <a:pt x="314" y="0"/>
                  </a:lnTo>
                  <a:lnTo>
                    <a:pt x="380" y="9"/>
                  </a:lnTo>
                  <a:lnTo>
                    <a:pt x="436" y="33"/>
                  </a:lnTo>
                  <a:lnTo>
                    <a:pt x="484" y="68"/>
                  </a:lnTo>
                  <a:lnTo>
                    <a:pt x="524" y="113"/>
                  </a:lnTo>
                  <a:lnTo>
                    <a:pt x="554" y="165"/>
                  </a:lnTo>
                  <a:lnTo>
                    <a:pt x="577" y="222"/>
                  </a:lnTo>
                  <a:lnTo>
                    <a:pt x="591" y="284"/>
                  </a:lnTo>
                  <a:lnTo>
                    <a:pt x="596" y="347"/>
                  </a:lnTo>
                  <a:lnTo>
                    <a:pt x="595" y="409"/>
                  </a:lnTo>
                  <a:lnTo>
                    <a:pt x="585" y="469"/>
                  </a:lnTo>
                  <a:lnTo>
                    <a:pt x="566" y="525"/>
                  </a:lnTo>
                  <a:lnTo>
                    <a:pt x="540" y="574"/>
                  </a:lnTo>
                  <a:lnTo>
                    <a:pt x="507" y="615"/>
                  </a:lnTo>
                  <a:lnTo>
                    <a:pt x="465" y="645"/>
                  </a:lnTo>
                  <a:lnTo>
                    <a:pt x="417" y="663"/>
                  </a:lnTo>
                  <a:lnTo>
                    <a:pt x="360" y="666"/>
                  </a:lnTo>
                  <a:lnTo>
                    <a:pt x="389" y="659"/>
                  </a:lnTo>
                  <a:lnTo>
                    <a:pt x="417" y="642"/>
                  </a:lnTo>
                  <a:lnTo>
                    <a:pt x="441" y="617"/>
                  </a:lnTo>
                  <a:lnTo>
                    <a:pt x="463" y="583"/>
                  </a:lnTo>
                  <a:lnTo>
                    <a:pt x="482" y="544"/>
                  </a:lnTo>
                  <a:lnTo>
                    <a:pt x="497" y="501"/>
                  </a:lnTo>
                  <a:lnTo>
                    <a:pt x="509" y="454"/>
                  </a:lnTo>
                  <a:lnTo>
                    <a:pt x="517" y="404"/>
                  </a:lnTo>
                  <a:lnTo>
                    <a:pt x="520" y="355"/>
                  </a:lnTo>
                  <a:lnTo>
                    <a:pt x="519" y="305"/>
                  </a:lnTo>
                  <a:lnTo>
                    <a:pt x="514" y="258"/>
                  </a:lnTo>
                  <a:lnTo>
                    <a:pt x="502" y="213"/>
                  </a:lnTo>
                  <a:lnTo>
                    <a:pt x="485" y="174"/>
                  </a:lnTo>
                  <a:lnTo>
                    <a:pt x="462" y="139"/>
                  </a:lnTo>
                  <a:lnTo>
                    <a:pt x="433" y="112"/>
                  </a:lnTo>
                  <a:lnTo>
                    <a:pt x="397" y="93"/>
                  </a:lnTo>
                  <a:lnTo>
                    <a:pt x="341" y="75"/>
                  </a:lnTo>
                  <a:lnTo>
                    <a:pt x="290" y="65"/>
                  </a:lnTo>
                  <a:lnTo>
                    <a:pt x="246" y="61"/>
                  </a:lnTo>
                  <a:lnTo>
                    <a:pt x="207" y="63"/>
                  </a:lnTo>
                  <a:lnTo>
                    <a:pt x="174" y="71"/>
                  </a:lnTo>
                  <a:lnTo>
                    <a:pt x="146" y="84"/>
                  </a:lnTo>
                  <a:lnTo>
                    <a:pt x="121" y="101"/>
                  </a:lnTo>
                  <a:lnTo>
                    <a:pt x="101" y="123"/>
                  </a:lnTo>
                  <a:lnTo>
                    <a:pt x="84" y="149"/>
                  </a:lnTo>
                  <a:lnTo>
                    <a:pt x="69" y="176"/>
                  </a:lnTo>
                  <a:lnTo>
                    <a:pt x="57" y="206"/>
                  </a:lnTo>
                  <a:lnTo>
                    <a:pt x="48" y="239"/>
                  </a:lnTo>
                  <a:lnTo>
                    <a:pt x="40" y="272"/>
                  </a:lnTo>
                  <a:lnTo>
                    <a:pt x="33" y="305"/>
                  </a:lnTo>
                  <a:lnTo>
                    <a:pt x="28" y="339"/>
                  </a:lnTo>
                  <a:lnTo>
                    <a:pt x="22" y="372"/>
                  </a:lnTo>
                  <a:close/>
                </a:path>
              </a:pathLst>
            </a:custGeom>
            <a:solidFill>
              <a:schemeClr val="accent1"/>
            </a:solidFill>
            <a:ln w="9525">
              <a:noFill/>
              <a:round/>
              <a:headEnd/>
              <a:tailEnd/>
            </a:ln>
          </p:spPr>
          <p:txBody>
            <a:bodyPr/>
            <a:lstStyle/>
            <a:p>
              <a:pPr>
                <a:defRPr/>
              </a:pPr>
              <a:endParaRPr lang="ru-RU"/>
            </a:p>
          </p:txBody>
        </p:sp>
      </p:grpSp>
      <p:sp>
        <p:nvSpPr>
          <p:cNvPr id="46125" name="Rectangle 45"/>
          <p:cNvSpPr>
            <a:spLocks noGrp="1" noChangeArrowheads="1"/>
          </p:cNvSpPr>
          <p:nvPr>
            <p:ph type="title"/>
          </p:nvPr>
        </p:nvSpPr>
        <p:spPr bwMode="auto">
          <a:xfrm>
            <a:off x="442913" y="103188"/>
            <a:ext cx="8243887" cy="1314450"/>
          </a:xfrm>
          <a:prstGeom prst="rect">
            <a:avLst/>
          </a:prstGeom>
          <a:noFill/>
          <a:ln w="9525">
            <a:noFill/>
            <a:miter lim="800000"/>
            <a:headEnd/>
            <a:tailEnd/>
          </a:ln>
        </p:spPr>
        <p:txBody>
          <a:bodyPr vert="horz" wrap="square" lIns="91440" tIns="45720" rIns="91440" bIns="45720" numCol="1" anchor="b" anchorCtr="0" compatLnSpc="1">
            <a:prstTxWarp prst="textNoShape">
              <a:avLst/>
            </a:prstTxWarp>
          </a:bodyPr>
          <a:lstStyle/>
          <a:p>
            <a:pPr lvl="0"/>
            <a:r>
              <a:rPr lang="ru-RU" smtClean="0"/>
              <a:t>Образец заголовка</a:t>
            </a:r>
          </a:p>
        </p:txBody>
      </p:sp>
      <p:sp>
        <p:nvSpPr>
          <p:cNvPr id="1028" name="Rectangle 46"/>
          <p:cNvSpPr>
            <a:spLocks noGrp="1" noChangeArrowheads="1"/>
          </p:cNvSpPr>
          <p:nvPr>
            <p:ph type="body" idx="1"/>
          </p:nvPr>
        </p:nvSpPr>
        <p:spPr bwMode="auto">
          <a:xfrm>
            <a:off x="457200" y="1600200"/>
            <a:ext cx="8229600" cy="445611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p>
        </p:txBody>
      </p:sp>
      <p:sp>
        <p:nvSpPr>
          <p:cNvPr id="46127" name="Rectangle 47"/>
          <p:cNvSpPr>
            <a:spLocks noGrp="1" noChangeArrowheads="1"/>
          </p:cNvSpPr>
          <p:nvPr>
            <p:ph type="dt" sz="half" idx="2"/>
          </p:nvPr>
        </p:nvSpPr>
        <p:spPr bwMode="auto">
          <a:xfrm>
            <a:off x="457200" y="6243638"/>
            <a:ext cx="2133600" cy="4572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a:defRPr sz="1400"/>
            </a:lvl1pPr>
          </a:lstStyle>
          <a:p>
            <a:pPr>
              <a:defRPr/>
            </a:pPr>
            <a:endParaRPr lang="ru-RU"/>
          </a:p>
        </p:txBody>
      </p:sp>
      <p:sp>
        <p:nvSpPr>
          <p:cNvPr id="46128" name="Rectangle 48"/>
          <p:cNvSpPr>
            <a:spLocks noGrp="1" noChangeArrowheads="1"/>
          </p:cNvSpPr>
          <p:nvPr>
            <p:ph type="ftr" sz="quarter" idx="3"/>
          </p:nvPr>
        </p:nvSpPr>
        <p:spPr bwMode="auto">
          <a:xfrm>
            <a:off x="3124200" y="6248400"/>
            <a:ext cx="2895600" cy="4572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algn="ctr">
              <a:defRPr sz="1400"/>
            </a:lvl1pPr>
          </a:lstStyle>
          <a:p>
            <a:pPr>
              <a:defRPr/>
            </a:pPr>
            <a:endParaRPr lang="ru-RU"/>
          </a:p>
        </p:txBody>
      </p:sp>
      <p:sp>
        <p:nvSpPr>
          <p:cNvPr id="46129" name="Rectangle 49"/>
          <p:cNvSpPr>
            <a:spLocks noGrp="1" noChangeArrowheads="1"/>
          </p:cNvSpPr>
          <p:nvPr>
            <p:ph type="sldNum" sz="quarter" idx="4"/>
          </p:nvPr>
        </p:nvSpPr>
        <p:spPr bwMode="auto">
          <a:xfrm>
            <a:off x="6553200" y="6243638"/>
            <a:ext cx="2133600" cy="4572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algn="r">
              <a:defRPr sz="1400"/>
            </a:lvl1pPr>
          </a:lstStyle>
          <a:p>
            <a:pPr>
              <a:defRPr/>
            </a:pPr>
            <a:fld id="{7F480C78-A690-4F33-BB67-905DEF5FEB97}" type="slidenum">
              <a:rPr lang="ru-RU"/>
              <a:pPr>
                <a:defRPr/>
              </a:pPr>
              <a:t>‹#›</a:t>
            </a:fld>
            <a:endParaRPr lang="ru-RU"/>
          </a:p>
        </p:txBody>
      </p:sp>
    </p:spTree>
  </p:cSld>
  <p:clrMap bg1="lt1" tx1="dk1" bg2="lt2" tx2="dk2" accent1="accent1" accent2="accent2" accent3="accent3" accent4="accent4" accent5="accent5" accent6="accent6" hlink="hlink" folHlink="folHlink"/>
  <p:sldLayoutIdLst>
    <p:sldLayoutId id="2147483710" r:id="rId1"/>
    <p:sldLayoutId id="2147483700" r:id="rId2"/>
    <p:sldLayoutId id="2147483701" r:id="rId3"/>
    <p:sldLayoutId id="2147483702" r:id="rId4"/>
    <p:sldLayoutId id="2147483703" r:id="rId5"/>
    <p:sldLayoutId id="2147483704" r:id="rId6"/>
    <p:sldLayoutId id="2147483705" r:id="rId7"/>
    <p:sldLayoutId id="2147483706" r:id="rId8"/>
    <p:sldLayoutId id="2147483707" r:id="rId9"/>
    <p:sldLayoutId id="2147483708" r:id="rId10"/>
    <p:sldLayoutId id="2147483709" r:id="rId11"/>
  </p:sldLayoutIdLst>
  <p:timing>
    <p:tnLst>
      <p:par>
        <p:cTn id="1" dur="indefinite" restart="never" nodeType="tmRoot"/>
      </p:par>
    </p:tnLst>
  </p:timing>
  <p:txStyles>
    <p:titleStyle>
      <a:lvl1pPr algn="ctr" rtl="0" eaLnBrk="0" fontAlgn="base" hangingPunct="0">
        <a:lnSpc>
          <a:spcPct val="90000"/>
        </a:lnSpc>
        <a:spcBef>
          <a:spcPct val="0"/>
        </a:spcBef>
        <a:spcAft>
          <a:spcPct val="0"/>
        </a:spcAft>
        <a:defRPr sz="4400">
          <a:solidFill>
            <a:schemeClr val="tx2"/>
          </a:solidFill>
          <a:effectLst>
            <a:outerShdw blurRad="38100" dist="38100" dir="2700000" algn="tl">
              <a:srgbClr val="C0C0C0"/>
            </a:outerShdw>
          </a:effectLst>
          <a:latin typeface="+mj-lt"/>
          <a:ea typeface="+mj-ea"/>
          <a:cs typeface="+mj-cs"/>
        </a:defRPr>
      </a:lvl1pPr>
      <a:lvl2pPr algn="ctr" rtl="0" eaLnBrk="0" fontAlgn="base" hangingPunct="0">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2pPr>
      <a:lvl3pPr algn="ctr" rtl="0" eaLnBrk="0" fontAlgn="base" hangingPunct="0">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3pPr>
      <a:lvl4pPr algn="ctr" rtl="0" eaLnBrk="0" fontAlgn="base" hangingPunct="0">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4pPr>
      <a:lvl5pPr algn="ctr" rtl="0" eaLnBrk="0" fontAlgn="base" hangingPunct="0">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5pPr>
      <a:lvl6pPr marL="457200" algn="ctr" rtl="0" fontAlgn="base">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6pPr>
      <a:lvl7pPr marL="914400" algn="ctr" rtl="0" fontAlgn="base">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7pPr>
      <a:lvl8pPr marL="1371600" algn="ctr" rtl="0" fontAlgn="base">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8pPr>
      <a:lvl9pPr marL="1828800" algn="ctr" rtl="0" fontAlgn="base">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9" name="Прямоугольник 8"/>
          <p:cNvSpPr/>
          <p:nvPr/>
        </p:nvSpPr>
        <p:spPr>
          <a:xfrm flipH="1">
            <a:off x="8153400" y="0"/>
            <a:ext cx="990600" cy="6858000"/>
          </a:xfrm>
          <a:prstGeom prst="rect">
            <a:avLst/>
          </a:prstGeom>
          <a:blipFill>
            <a:blip r:embed="rId13">
              <a:alphaModFix amt="43000"/>
            </a:blip>
            <a:tile tx="0" ty="0" sx="50000" sy="50000" flip="none" algn="tl"/>
          </a:blipFill>
          <a:ln w="0" cap="flat" cmpd="sng" algn="ctr">
            <a:noFill/>
            <a:prstDash val="solid"/>
          </a:ln>
          <a:effectLst>
            <a:fillOverlay blend="mult">
              <a:gradFill rotWithShape="1">
                <a:gsLst>
                  <a:gs pos="0">
                    <a:schemeClr val="tx2">
                      <a:tint val="62000"/>
                      <a:satMod val="420000"/>
                    </a:schemeClr>
                  </a:gs>
                  <a:gs pos="100000">
                    <a:schemeClr val="tx2">
                      <a:shade val="20000"/>
                      <a:satMod val="170000"/>
                    </a:schemeClr>
                  </a:gs>
                </a:gsLst>
                <a:path path="circle">
                  <a:fillToRect l="50000" t="110000" r="50000" b="-10000"/>
                </a:path>
                <a:tileRect/>
              </a:gradFill>
            </a:fillOverlay>
            <a:innerShdw blurRad="63500" dist="44450" dir="10800000">
              <a:srgbClr val="000000">
                <a:alpha val="45000"/>
              </a:srgbClr>
            </a:inn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3" name="Заголовок 2"/>
          <p:cNvSpPr>
            <a:spLocks noGrp="1"/>
          </p:cNvSpPr>
          <p:nvPr>
            <p:ph type="title"/>
          </p:nvPr>
        </p:nvSpPr>
        <p:spPr>
          <a:xfrm>
            <a:off x="457200" y="320040"/>
            <a:ext cx="7239000" cy="1143000"/>
          </a:xfrm>
          <a:prstGeom prst="rect">
            <a:avLst/>
          </a:prstGeom>
        </p:spPr>
        <p:txBody>
          <a:bodyPr vert="horz" lIns="45720" tIns="0" rIns="45720" bIns="0" anchor="b" anchorCtr="0">
            <a:normAutofit/>
          </a:bodyPr>
          <a:lstStyle>
            <a:extLst/>
          </a:lstStyle>
          <a:p>
            <a:r>
              <a:rPr kumimoji="0" lang="ru-RU" smtClean="0"/>
              <a:t>Образец заголовка</a:t>
            </a:r>
            <a:endParaRPr kumimoji="0" lang="en-US"/>
          </a:p>
        </p:txBody>
      </p:sp>
      <p:sp>
        <p:nvSpPr>
          <p:cNvPr id="31" name="Текст 30"/>
          <p:cNvSpPr>
            <a:spLocks noGrp="1"/>
          </p:cNvSpPr>
          <p:nvPr>
            <p:ph type="body" idx="1"/>
          </p:nvPr>
        </p:nvSpPr>
        <p:spPr>
          <a:xfrm>
            <a:off x="457200" y="1609416"/>
            <a:ext cx="7239000" cy="4846320"/>
          </a:xfrm>
          <a:prstGeom prst="rect">
            <a:avLst/>
          </a:prstGeom>
        </p:spPr>
        <p:txBody>
          <a:bodyPr vert="horz">
            <a:normAutofit/>
          </a:bodyPr>
          <a:lstStyle>
            <a:extLst/>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27" name="Дата 26"/>
          <p:cNvSpPr>
            <a:spLocks noGrp="1"/>
          </p:cNvSpPr>
          <p:nvPr>
            <p:ph type="dt" sz="half" idx="2"/>
          </p:nvPr>
        </p:nvSpPr>
        <p:spPr>
          <a:xfrm>
            <a:off x="4245936" y="6557946"/>
            <a:ext cx="2002464" cy="226902"/>
          </a:xfrm>
          <a:prstGeom prst="rect">
            <a:avLst/>
          </a:prstGeom>
        </p:spPr>
        <p:txBody>
          <a:bodyPr vert="horz" tIns="0" bIns="0" anchor="b"/>
          <a:lstStyle>
            <a:lvl1pPr algn="l" eaLnBrk="1" latinLnBrk="0" hangingPunct="1">
              <a:defRPr kumimoji="0" sz="1000">
                <a:solidFill>
                  <a:schemeClr val="tx2"/>
                </a:solidFill>
              </a:defRPr>
            </a:lvl1pPr>
            <a:extLst/>
          </a:lstStyle>
          <a:p>
            <a:pPr>
              <a:defRPr/>
            </a:pPr>
            <a:endParaRPr lang="ru-RU"/>
          </a:p>
        </p:txBody>
      </p:sp>
      <p:sp>
        <p:nvSpPr>
          <p:cNvPr id="4" name="Нижний колонтитул 3"/>
          <p:cNvSpPr>
            <a:spLocks noGrp="1"/>
          </p:cNvSpPr>
          <p:nvPr>
            <p:ph type="ftr" sz="quarter" idx="3"/>
          </p:nvPr>
        </p:nvSpPr>
        <p:spPr>
          <a:xfrm>
            <a:off x="457200" y="6557946"/>
            <a:ext cx="3657600" cy="228600"/>
          </a:xfrm>
          <a:prstGeom prst="rect">
            <a:avLst/>
          </a:prstGeom>
        </p:spPr>
        <p:txBody>
          <a:bodyPr vert="horz" tIns="0" bIns="0" anchor="b"/>
          <a:lstStyle>
            <a:lvl1pPr algn="r" eaLnBrk="1" latinLnBrk="0" hangingPunct="1">
              <a:defRPr kumimoji="0" sz="1000">
                <a:solidFill>
                  <a:schemeClr val="tx2"/>
                </a:solidFill>
              </a:defRPr>
            </a:lvl1pPr>
            <a:extLst/>
          </a:lstStyle>
          <a:p>
            <a:pPr>
              <a:defRPr/>
            </a:pPr>
            <a:endParaRPr lang="ru-RU"/>
          </a:p>
        </p:txBody>
      </p:sp>
      <p:sp>
        <p:nvSpPr>
          <p:cNvPr id="16" name="Номер слайда 15"/>
          <p:cNvSpPr>
            <a:spLocks noGrp="1"/>
          </p:cNvSpPr>
          <p:nvPr>
            <p:ph type="sldNum" sz="quarter" idx="4"/>
          </p:nvPr>
        </p:nvSpPr>
        <p:spPr>
          <a:xfrm>
            <a:off x="6251448" y="6556248"/>
            <a:ext cx="588336" cy="228600"/>
          </a:xfrm>
          <a:prstGeom prst="rect">
            <a:avLst/>
          </a:prstGeom>
        </p:spPr>
        <p:txBody>
          <a:bodyPr vert="horz" lIns="0" tIns="0" rIns="0" bIns="0" anchor="b"/>
          <a:lstStyle>
            <a:lvl1pPr algn="r" eaLnBrk="1" latinLnBrk="0" hangingPunct="1">
              <a:defRPr kumimoji="0" sz="1100">
                <a:solidFill>
                  <a:schemeClr val="tx2"/>
                </a:solidFill>
              </a:defRPr>
            </a:lvl1pPr>
            <a:extLst/>
          </a:lstStyle>
          <a:p>
            <a:pPr>
              <a:defRPr/>
            </a:pPr>
            <a:fld id="{7F480C78-A690-4F33-BB67-905DEF5FEB97}" type="slidenum">
              <a:rPr lang="ru-RU" smtClean="0"/>
              <a:pPr>
                <a:defRPr/>
              </a:pPr>
              <a:t>‹#›</a:t>
            </a:fld>
            <a:endParaRPr lang="ru-RU"/>
          </a:p>
        </p:txBody>
      </p:sp>
    </p:spTree>
  </p:cSld>
  <p:clrMap bg1="lt1" tx1="dk1" bg2="lt2" tx2="dk2" accent1="accent1" accent2="accent2" accent3="accent3" accent4="accent4" accent5="accent5" accent6="accent6" hlink="hlink" folHlink="folHlink"/>
  <p:sldLayoutIdLst>
    <p:sldLayoutId id="2147483748" r:id="rId1"/>
    <p:sldLayoutId id="2147483749" r:id="rId2"/>
    <p:sldLayoutId id="2147483750" r:id="rId3"/>
    <p:sldLayoutId id="2147483751" r:id="rId4"/>
    <p:sldLayoutId id="2147483752" r:id="rId5"/>
    <p:sldLayoutId id="2147483753" r:id="rId6"/>
    <p:sldLayoutId id="2147483754" r:id="rId7"/>
    <p:sldLayoutId id="2147483755" r:id="rId8"/>
    <p:sldLayoutId id="2147483756" r:id="rId9"/>
    <p:sldLayoutId id="2147483757" r:id="rId10"/>
    <p:sldLayoutId id="2147483758" r:id="rId11"/>
  </p:sldLayoutIdLst>
  <p:timing>
    <p:tnLst>
      <p:par>
        <p:cTn id="1" dur="indefinite" restart="never" nodeType="tmRoot"/>
      </p:par>
    </p:tnLst>
  </p:timing>
  <p:txStyles>
    <p:titleStyle>
      <a:lvl1pPr algn="l" rtl="0" eaLnBrk="1" latinLnBrk="0" hangingPunct="1">
        <a:spcBef>
          <a:spcPct val="0"/>
        </a:spcBef>
        <a:buNone/>
        <a:defRPr kumimoji="0" sz="3800" b="1" kern="1200" cap="all" baseline="0">
          <a:ln w="500">
            <a:solidFill>
              <a:schemeClr val="tx2">
                <a:shade val="20000"/>
                <a:satMod val="120000"/>
              </a:schemeClr>
            </a:solidFill>
          </a:ln>
          <a:gradFill>
            <a:gsLst>
              <a:gs pos="0">
                <a:schemeClr val="accent4">
                  <a:tint val="13000"/>
                </a:schemeClr>
              </a:gs>
              <a:gs pos="10000">
                <a:schemeClr val="accent4">
                  <a:tint val="20000"/>
                </a:schemeClr>
              </a:gs>
              <a:gs pos="49000">
                <a:schemeClr val="accent4">
                  <a:tint val="70000"/>
                </a:schemeClr>
              </a:gs>
              <a:gs pos="50000">
                <a:schemeClr val="accent4">
                  <a:tint val="97000"/>
                </a:schemeClr>
              </a:gs>
              <a:gs pos="100000">
                <a:schemeClr val="accent4">
                  <a:tint val="20000"/>
                </a:schemeClr>
              </a:gs>
            </a:gsLst>
            <a:lin ang="5400000" scaled="1"/>
          </a:gradFill>
          <a:effectLst/>
          <a:latin typeface="+mj-lt"/>
          <a:ea typeface="+mj-ea"/>
          <a:cs typeface="+mj-cs"/>
        </a:defRPr>
      </a:lvl1pPr>
      <a:extLst/>
    </p:titleStyle>
    <p:bodyStyle>
      <a:lvl1pPr marL="274320" indent="-274320" algn="l" rtl="0" eaLnBrk="1" latinLnBrk="0" hangingPunct="1">
        <a:spcBef>
          <a:spcPts val="600"/>
        </a:spcBef>
        <a:buClr>
          <a:schemeClr val="tx2"/>
        </a:buClr>
        <a:buSzPct val="73000"/>
        <a:buFont typeface="Wingdings 2"/>
        <a:buChar char=""/>
        <a:defRPr kumimoji="0" sz="2600" kern="1200" baseline="0">
          <a:solidFill>
            <a:schemeClr val="tx1"/>
          </a:solidFill>
          <a:latin typeface="+mn-lt"/>
          <a:ea typeface="+mn-ea"/>
          <a:cs typeface="+mn-cs"/>
        </a:defRPr>
      </a:lvl1pPr>
      <a:lvl2pPr marL="521208" indent="-228600" algn="l" rtl="0" eaLnBrk="1" latinLnBrk="0" hangingPunct="1">
        <a:spcBef>
          <a:spcPts val="500"/>
        </a:spcBef>
        <a:buClr>
          <a:schemeClr val="accent4"/>
        </a:buClr>
        <a:buSzPct val="80000"/>
        <a:buFont typeface="Wingdings 2"/>
        <a:buChar char=""/>
        <a:defRPr kumimoji="0" sz="2300" kern="1200">
          <a:solidFill>
            <a:schemeClr val="tx1">
              <a:tint val="85000"/>
            </a:schemeClr>
          </a:solidFill>
          <a:latin typeface="+mn-lt"/>
          <a:ea typeface="+mn-ea"/>
          <a:cs typeface="+mn-cs"/>
        </a:defRPr>
      </a:lvl2pPr>
      <a:lvl3pPr marL="758952" indent="-228600" algn="l" rtl="0" eaLnBrk="1" latinLnBrk="0" hangingPunct="1">
        <a:spcBef>
          <a:spcPts val="400"/>
        </a:spcBef>
        <a:buClr>
          <a:schemeClr val="accent4"/>
        </a:buClr>
        <a:buSzPct val="60000"/>
        <a:buFont typeface="Wingdings"/>
        <a:buChar char=""/>
        <a:defRPr kumimoji="0" sz="2000" kern="1200">
          <a:solidFill>
            <a:schemeClr val="tx1"/>
          </a:solidFill>
          <a:latin typeface="+mn-lt"/>
          <a:ea typeface="+mn-ea"/>
          <a:cs typeface="+mn-cs"/>
        </a:defRPr>
      </a:lvl3pPr>
      <a:lvl4pPr marL="1005840" indent="-228600" algn="l" rtl="0" eaLnBrk="1" latinLnBrk="0" hangingPunct="1">
        <a:spcBef>
          <a:spcPct val="20000"/>
        </a:spcBef>
        <a:buClr>
          <a:schemeClr val="accent4"/>
        </a:buClr>
        <a:buSzPct val="80000"/>
        <a:buFont typeface="Wingdings 2"/>
        <a:buChar char=""/>
        <a:defRPr kumimoji="0" sz="2000" kern="1200">
          <a:solidFill>
            <a:schemeClr val="tx1">
              <a:tint val="85000"/>
            </a:schemeClr>
          </a:solidFill>
          <a:latin typeface="+mn-lt"/>
          <a:ea typeface="+mn-ea"/>
          <a:cs typeface="+mn-cs"/>
        </a:defRPr>
      </a:lvl4pPr>
      <a:lvl5pPr marL="1280160" indent="-228600" algn="l" rtl="0" eaLnBrk="1" latinLnBrk="0" hangingPunct="1">
        <a:spcBef>
          <a:spcPts val="400"/>
        </a:spcBef>
        <a:buClr>
          <a:schemeClr val="accent4"/>
        </a:buClr>
        <a:buSzPct val="70000"/>
        <a:buFont typeface="Wingdings"/>
        <a:buChar char=""/>
        <a:defRPr kumimoji="0" sz="1800" kern="1200">
          <a:solidFill>
            <a:schemeClr val="tx1"/>
          </a:solidFill>
          <a:latin typeface="+mn-lt"/>
          <a:ea typeface="+mn-ea"/>
          <a:cs typeface="+mn-cs"/>
        </a:defRPr>
      </a:lvl5pPr>
      <a:lvl6pPr marL="1472184" indent="-182880" algn="l" rtl="0" eaLnBrk="1" latinLnBrk="0" hangingPunct="1">
        <a:spcBef>
          <a:spcPts val="400"/>
        </a:spcBef>
        <a:buClr>
          <a:schemeClr val="accent4"/>
        </a:buClr>
        <a:buSzPct val="80000"/>
        <a:buFont typeface="Wingdings 2"/>
        <a:buChar char=""/>
        <a:defRPr kumimoji="0" sz="1800" kern="1200">
          <a:solidFill>
            <a:schemeClr val="tx1">
              <a:tint val="85000"/>
            </a:schemeClr>
          </a:solidFill>
          <a:latin typeface="+mn-lt"/>
          <a:ea typeface="+mn-ea"/>
          <a:cs typeface="+mn-cs"/>
        </a:defRPr>
      </a:lvl6pPr>
      <a:lvl7pPr marL="1673352" indent="-182880" algn="l" rtl="0" eaLnBrk="1" latinLnBrk="0" hangingPunct="1">
        <a:spcBef>
          <a:spcPct val="20000"/>
        </a:spcBef>
        <a:buClr>
          <a:schemeClr val="accent4"/>
        </a:buClr>
        <a:buSzPct val="80000"/>
        <a:buFont typeface="Wingdings 2"/>
        <a:buChar char=""/>
        <a:defRPr kumimoji="0" sz="1600" kern="1200" baseline="0">
          <a:solidFill>
            <a:schemeClr val="tx1"/>
          </a:solidFill>
          <a:latin typeface="+mn-lt"/>
          <a:ea typeface="+mn-ea"/>
          <a:cs typeface="+mn-cs"/>
        </a:defRPr>
      </a:lvl7pPr>
      <a:lvl8pPr marL="1847088" indent="-182880" algn="l" rtl="0" eaLnBrk="1" latinLnBrk="0" hangingPunct="1">
        <a:spcBef>
          <a:spcPts val="300"/>
        </a:spcBef>
        <a:buClr>
          <a:schemeClr val="accent4"/>
        </a:buClr>
        <a:buSzPct val="100000"/>
        <a:buChar char="•"/>
        <a:defRPr kumimoji="0" sz="1600" kern="1200" baseline="0">
          <a:solidFill>
            <a:schemeClr val="tx1">
              <a:tint val="85000"/>
            </a:schemeClr>
          </a:solidFill>
          <a:latin typeface="+mn-lt"/>
          <a:ea typeface="+mn-ea"/>
          <a:cs typeface="+mn-cs"/>
        </a:defRPr>
      </a:lvl8pPr>
      <a:lvl9pPr marL="2057400" indent="-182880" algn="l" rtl="0" eaLnBrk="1" latinLnBrk="0" hangingPunct="1">
        <a:spcBef>
          <a:spcPct val="20000"/>
        </a:spcBef>
        <a:buClr>
          <a:schemeClr val="accent4"/>
        </a:buClr>
        <a:buSzPct val="100000"/>
        <a:buFont typeface="Wingdings"/>
        <a:buChar char="§"/>
        <a:defRPr kumimoji="0" sz="1400" kern="1200" baseline="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37" name="Picture 36"/>
          <p:cNvPicPr>
            <a:picLocks noChangeAspect="1"/>
          </p:cNvPicPr>
          <p:nvPr userDrawn="1"/>
        </p:nvPicPr>
        <p:blipFill>
          <a:blip r:embed="rId1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3" name="Text Placeholder 2"/>
          <p:cNvSpPr>
            <a:spLocks noGrp="1"/>
          </p:cNvSpPr>
          <p:nvPr>
            <p:ph type="body" idx="1"/>
          </p:nvPr>
        </p:nvSpPr>
        <p:spPr>
          <a:xfrm>
            <a:off x="645459" y="1287254"/>
            <a:ext cx="7869890" cy="4889709"/>
          </a:xfrm>
          <a:prstGeom prst="rect">
            <a:avLst/>
          </a:prstGeom>
        </p:spPr>
        <p:txBody>
          <a:bodyPr vert="horz" lIns="91440" tIns="45720" rIns="91440" bIns="45720" rtlCol="0">
            <a:normAutofit/>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4" name="Date Placeholder 3"/>
          <p:cNvSpPr>
            <a:spLocks noGrp="1"/>
          </p:cNvSpPr>
          <p:nvPr>
            <p:ph type="dt" sz="half" idx="2"/>
          </p:nvPr>
        </p:nvSpPr>
        <p:spPr>
          <a:xfrm>
            <a:off x="628650" y="6356353"/>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fontAlgn="auto">
              <a:spcBef>
                <a:spcPts val="0"/>
              </a:spcBef>
              <a:spcAft>
                <a:spcPts val="0"/>
              </a:spcAft>
            </a:pPr>
            <a:fld id="{1DBD9794-A4CC-42D0-9A65-24C6B9EF4076}" type="datetimeFigureOut">
              <a:rPr lang="en-US" smtClean="0">
                <a:solidFill>
                  <a:prstClr val="black">
                    <a:tint val="75000"/>
                  </a:prstClr>
                </a:solidFill>
                <a:latin typeface="Calibri"/>
              </a:rPr>
              <a:pPr fontAlgn="auto">
                <a:spcBef>
                  <a:spcPts val="0"/>
                </a:spcBef>
                <a:spcAft>
                  <a:spcPts val="0"/>
                </a:spcAft>
              </a:pPr>
              <a:t>10/11/2018</a:t>
            </a:fld>
            <a:endParaRPr lang="en-US">
              <a:solidFill>
                <a:prstClr val="black">
                  <a:tint val="75000"/>
                </a:prstClr>
              </a:solidFill>
              <a:latin typeface="Calibri"/>
            </a:endParaRPr>
          </a:p>
        </p:txBody>
      </p:sp>
      <p:sp>
        <p:nvSpPr>
          <p:cNvPr id="5" name="Footer Placeholder 4"/>
          <p:cNvSpPr>
            <a:spLocks noGrp="1"/>
          </p:cNvSpPr>
          <p:nvPr>
            <p:ph type="ftr" sz="quarter" idx="3"/>
          </p:nvPr>
        </p:nvSpPr>
        <p:spPr>
          <a:xfrm>
            <a:off x="3028950" y="6356353"/>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fontAlgn="auto">
              <a:spcBef>
                <a:spcPts val="0"/>
              </a:spcBef>
              <a:spcAft>
                <a:spcPts val="0"/>
              </a:spcAft>
            </a:pPr>
            <a:endParaRPr lang="en-US">
              <a:solidFill>
                <a:prstClr val="black">
                  <a:tint val="75000"/>
                </a:prstClr>
              </a:solidFill>
              <a:latin typeface="Calibri"/>
            </a:endParaRPr>
          </a:p>
        </p:txBody>
      </p:sp>
      <p:sp>
        <p:nvSpPr>
          <p:cNvPr id="6" name="Slide Number Placeholder 5"/>
          <p:cNvSpPr>
            <a:spLocks noGrp="1"/>
          </p:cNvSpPr>
          <p:nvPr>
            <p:ph type="sldNum" sz="quarter" idx="4"/>
          </p:nvPr>
        </p:nvSpPr>
        <p:spPr>
          <a:xfrm>
            <a:off x="6457950" y="6356353"/>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fontAlgn="auto">
              <a:spcBef>
                <a:spcPts val="0"/>
              </a:spcBef>
              <a:spcAft>
                <a:spcPts val="0"/>
              </a:spcAft>
            </a:pPr>
            <a:fld id="{1FE8DF1E-33BB-4377-9A26-35481BA06C7C}" type="slidenum">
              <a:rPr lang="en-US" smtClean="0">
                <a:solidFill>
                  <a:prstClr val="black">
                    <a:tint val="75000"/>
                  </a:prstClr>
                </a:solidFill>
                <a:latin typeface="Calibri"/>
              </a:rPr>
              <a:pPr fontAlgn="auto">
                <a:spcBef>
                  <a:spcPts val="0"/>
                </a:spcBef>
                <a:spcAft>
                  <a:spcPts val="0"/>
                </a:spcAft>
              </a:pPr>
              <a:t>‹#›</a:t>
            </a:fld>
            <a:endParaRPr lang="en-US">
              <a:solidFill>
                <a:prstClr val="black">
                  <a:tint val="75000"/>
                </a:prstClr>
              </a:solidFill>
              <a:latin typeface="Calibri"/>
            </a:endParaRPr>
          </a:p>
        </p:txBody>
      </p:sp>
      <p:sp>
        <p:nvSpPr>
          <p:cNvPr id="2" name="Title Placeholder 1"/>
          <p:cNvSpPr>
            <a:spLocks noGrp="1"/>
          </p:cNvSpPr>
          <p:nvPr>
            <p:ph type="title"/>
          </p:nvPr>
        </p:nvSpPr>
        <p:spPr>
          <a:xfrm>
            <a:off x="645459" y="163208"/>
            <a:ext cx="7869890" cy="998742"/>
          </a:xfrm>
          <a:prstGeom prst="rect">
            <a:avLst/>
          </a:prstGeom>
          <a:noFill/>
        </p:spPr>
        <p:txBody>
          <a:bodyPr vert="horz" lIns="91440" tIns="45720" rIns="91440" bIns="45720" rtlCol="0" anchor="ctr">
            <a:normAutofit/>
          </a:bodyPr>
          <a:lstStyle/>
          <a:p>
            <a:r>
              <a:rPr lang="en-US" dirty="0" smtClean="0"/>
              <a:t>Click to edit Master title style</a:t>
            </a:r>
            <a:endParaRPr lang="en-US" dirty="0"/>
          </a:p>
        </p:txBody>
      </p:sp>
    </p:spTree>
    <p:extLst>
      <p:ext uri="{BB962C8B-B14F-4D97-AF65-F5344CB8AC3E}">
        <p14:creationId xmlns:p14="http://schemas.microsoft.com/office/powerpoint/2010/main" val="1256527970"/>
      </p:ext>
    </p:extLst>
  </p:cSld>
  <p:clrMap bg1="lt1" tx1="dk1" bg2="lt2" tx2="dk2" accent1="accent1" accent2="accent2" accent3="accent3" accent4="accent4" accent5="accent5" accent6="accent6" hlink="hlink" folHlink="folHlink"/>
  <p:sldLayoutIdLst>
    <p:sldLayoutId id="2147483784" r:id="rId1"/>
    <p:sldLayoutId id="2147483785" r:id="rId2"/>
    <p:sldLayoutId id="2147483786" r:id="rId3"/>
    <p:sldLayoutId id="2147483787" r:id="rId4"/>
    <p:sldLayoutId id="2147483788" r:id="rId5"/>
    <p:sldLayoutId id="2147483789" r:id="rId6"/>
    <p:sldLayoutId id="2147483790" r:id="rId7"/>
    <p:sldLayoutId id="2147483791" r:id="rId8"/>
    <p:sldLayoutId id="2147483792" r:id="rId9"/>
    <p:sldLayoutId id="2147483793" r:id="rId10"/>
    <p:sldLayoutId id="2147483794" r:id="rId11"/>
  </p:sldLayoutIdLst>
  <p:timing>
    <p:tnLst>
      <p:par>
        <p:cTn id="1" dur="indefinite" restart="never" nodeType="tmRoot"/>
      </p:par>
    </p:tnLst>
  </p:timing>
  <p:txStyles>
    <p:titleStyle>
      <a:lvl1pPr algn="l" defTabSz="914400" rtl="0" eaLnBrk="1" latinLnBrk="0" hangingPunct="1">
        <a:lnSpc>
          <a:spcPct val="90000"/>
        </a:lnSpc>
        <a:spcBef>
          <a:spcPct val="0"/>
        </a:spcBef>
        <a:buNone/>
        <a:defRPr sz="4000" kern="1200">
          <a:solidFill>
            <a:schemeClr val="tx1"/>
          </a:solidFill>
          <a:latin typeface="+mn-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Прямая соединительная линия 6"/>
          <p:cNvSpPr>
            <a:spLocks noChangeShapeType="1"/>
          </p:cNvSpPr>
          <p:nvPr/>
        </p:nvSpPr>
        <p:spPr bwMode="auto">
          <a:xfrm>
            <a:off x="514350" y="1050898"/>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8" name="Текст 7"/>
          <p:cNvSpPr>
            <a:spLocks noGrp="1"/>
          </p:cNvSpPr>
          <p:nvPr>
            <p:ph type="body" idx="1"/>
          </p:nvPr>
        </p:nvSpPr>
        <p:spPr>
          <a:xfrm>
            <a:off x="304800" y="1554162"/>
            <a:ext cx="8686800" cy="4525963"/>
          </a:xfrm>
          <a:prstGeom prst="rect">
            <a:avLst/>
          </a:prstGeom>
        </p:spPr>
        <p:txBody>
          <a:bodyPr vert="horz">
            <a:normAutofit/>
          </a:bodyPr>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11" name="Дата 10"/>
          <p:cNvSpPr>
            <a:spLocks noGrp="1"/>
          </p:cNvSpPr>
          <p:nvPr>
            <p:ph type="dt" sz="half" idx="2"/>
          </p:nvPr>
        </p:nvSpPr>
        <p:spPr>
          <a:xfrm>
            <a:off x="6477000" y="76200"/>
            <a:ext cx="2514600" cy="288925"/>
          </a:xfrm>
          <a:prstGeom prst="rect">
            <a:avLst/>
          </a:prstGeom>
        </p:spPr>
        <p:txBody>
          <a:bodyPr vert="horz"/>
          <a:lstStyle>
            <a:lvl1pPr algn="l" eaLnBrk="1" latinLnBrk="0" hangingPunct="1">
              <a:defRPr kumimoji="0" sz="1200">
                <a:solidFill>
                  <a:schemeClr val="accent1">
                    <a:shade val="75000"/>
                  </a:schemeClr>
                </a:solidFill>
              </a:defRPr>
            </a:lvl1pPr>
          </a:lstStyle>
          <a:p>
            <a:pPr>
              <a:defRPr/>
            </a:pPr>
            <a:endParaRPr lang="ru-RU"/>
          </a:p>
        </p:txBody>
      </p:sp>
      <p:sp>
        <p:nvSpPr>
          <p:cNvPr id="28" name="Нижний колонтитул 27"/>
          <p:cNvSpPr>
            <a:spLocks noGrp="1"/>
          </p:cNvSpPr>
          <p:nvPr>
            <p:ph type="ftr" sz="quarter" idx="3"/>
          </p:nvPr>
        </p:nvSpPr>
        <p:spPr>
          <a:xfrm>
            <a:off x="3124200" y="76200"/>
            <a:ext cx="3352800" cy="288925"/>
          </a:xfrm>
          <a:prstGeom prst="rect">
            <a:avLst/>
          </a:prstGeom>
        </p:spPr>
        <p:txBody>
          <a:bodyPr vert="horz"/>
          <a:lstStyle>
            <a:lvl1pPr algn="r" eaLnBrk="1" latinLnBrk="0" hangingPunct="1">
              <a:defRPr kumimoji="0" sz="1200">
                <a:solidFill>
                  <a:schemeClr val="accent1">
                    <a:shade val="75000"/>
                  </a:schemeClr>
                </a:solidFill>
              </a:defRPr>
            </a:lvl1pPr>
          </a:lstStyle>
          <a:p>
            <a:pPr>
              <a:defRPr/>
            </a:pPr>
            <a:endParaRPr lang="ru-RU"/>
          </a:p>
        </p:txBody>
      </p:sp>
      <p:sp>
        <p:nvSpPr>
          <p:cNvPr id="5" name="Номер слайда 4"/>
          <p:cNvSpPr>
            <a:spLocks noGrp="1"/>
          </p:cNvSpPr>
          <p:nvPr>
            <p:ph type="sldNum" sz="quarter" idx="4"/>
          </p:nvPr>
        </p:nvSpPr>
        <p:spPr>
          <a:xfrm>
            <a:off x="8229600" y="6477000"/>
            <a:ext cx="762000" cy="244475"/>
          </a:xfrm>
          <a:prstGeom prst="rect">
            <a:avLst/>
          </a:prstGeom>
        </p:spPr>
        <p:txBody>
          <a:bodyPr vert="horz"/>
          <a:lstStyle>
            <a:lvl1pPr algn="r" eaLnBrk="1" latinLnBrk="0" hangingPunct="1">
              <a:defRPr kumimoji="0" sz="1200">
                <a:solidFill>
                  <a:schemeClr val="accent1">
                    <a:shade val="75000"/>
                  </a:schemeClr>
                </a:solidFill>
              </a:defRPr>
            </a:lvl1pPr>
          </a:lstStyle>
          <a:p>
            <a:pPr>
              <a:defRPr/>
            </a:pPr>
            <a:fld id="{7F480C78-A690-4F33-BB67-905DEF5FEB97}" type="slidenum">
              <a:rPr lang="ru-RU" smtClean="0"/>
              <a:pPr>
                <a:defRPr/>
              </a:pPr>
              <a:t>‹#›</a:t>
            </a:fld>
            <a:endParaRPr lang="ru-RU"/>
          </a:p>
        </p:txBody>
      </p:sp>
      <p:sp>
        <p:nvSpPr>
          <p:cNvPr id="10" name="Заголовок 9"/>
          <p:cNvSpPr>
            <a:spLocks noGrp="1"/>
          </p:cNvSpPr>
          <p:nvPr>
            <p:ph type="title"/>
          </p:nvPr>
        </p:nvSpPr>
        <p:spPr>
          <a:xfrm>
            <a:off x="304800" y="457200"/>
            <a:ext cx="8686800" cy="838200"/>
          </a:xfrm>
          <a:prstGeom prst="rect">
            <a:avLst/>
          </a:prstGeom>
        </p:spPr>
        <p:txBody>
          <a:bodyPr vert="horz" anchor="ctr">
            <a:normAutofit/>
          </a:bodyPr>
          <a:lstStyle/>
          <a:p>
            <a:r>
              <a:rPr kumimoji="0" lang="ru-RU" smtClean="0"/>
              <a:t>Образец заголовка</a:t>
            </a:r>
            <a:endParaRPr kumimoji="0" lang="en-US"/>
          </a:p>
        </p:txBody>
      </p:sp>
      <p:sp>
        <p:nvSpPr>
          <p:cNvPr id="9" name="Прямая соединительная линия 8"/>
          <p:cNvSpPr>
            <a:spLocks noChangeShapeType="1"/>
          </p:cNvSpPr>
          <p:nvPr/>
        </p:nvSpPr>
        <p:spPr bwMode="auto">
          <a:xfrm>
            <a:off x="514350" y="1050898"/>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Прямая соединительная линия 11"/>
          <p:cNvSpPr>
            <a:spLocks noChangeShapeType="1"/>
          </p:cNvSpPr>
          <p:nvPr/>
        </p:nvSpPr>
        <p:spPr bwMode="auto">
          <a:xfrm>
            <a:off x="514350" y="1057986"/>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Tree>
  </p:cSld>
  <p:clrMap bg1="lt1" tx1="dk1" bg2="lt2" tx2="dk2" accent1="accent1" accent2="accent2" accent3="accent3" accent4="accent4" accent5="accent5" accent6="accent6" hlink="hlink" folHlink="folHlink"/>
  <p:sldLayoutIdLst>
    <p:sldLayoutId id="2147483796" r:id="rId1"/>
    <p:sldLayoutId id="2147483797" r:id="rId2"/>
    <p:sldLayoutId id="2147483798" r:id="rId3"/>
    <p:sldLayoutId id="2147483799" r:id="rId4"/>
    <p:sldLayoutId id="2147483800" r:id="rId5"/>
    <p:sldLayoutId id="2147483801" r:id="rId6"/>
    <p:sldLayoutId id="2147483802" r:id="rId7"/>
    <p:sldLayoutId id="2147483803" r:id="rId8"/>
    <p:sldLayoutId id="2147483804" r:id="rId9"/>
    <p:sldLayoutId id="2147483805" r:id="rId10"/>
    <p:sldLayoutId id="2147483806" r:id="rId11"/>
  </p:sldLayoutIdLst>
  <p:timing>
    <p:tnLst>
      <p:par>
        <p:cTn id="1" dur="indefinite" restart="never" nodeType="tmRoot"/>
      </p:par>
    </p:tnLst>
  </p:timing>
  <p:txStyles>
    <p:titleStyle>
      <a:lvl1pPr algn="l" rtl="0" eaLnBrk="1" latinLnBrk="0" hangingPunct="1">
        <a:spcBef>
          <a:spcPct val="0"/>
        </a:spcBef>
        <a:buNone/>
        <a:defRPr kumimoji="0" sz="3600" kern="1200" cap="all" baseline="0">
          <a:solidFill>
            <a:schemeClr val="tx2"/>
          </a:solidFill>
          <a:effectLst>
            <a:reflection blurRad="12700" stA="48000" endA="300" endPos="55000" dir="5400000" sy="-90000" algn="bl" rotWithShape="0"/>
          </a:effectLst>
          <a:latin typeface="+mj-lt"/>
          <a:ea typeface="+mj-ea"/>
          <a:cs typeface="+mj-cs"/>
        </a:defRPr>
      </a:lvl1pPr>
    </p:titleStyle>
    <p:bodyStyle>
      <a:lvl1pPr marL="342900" indent="-342900" algn="l" rtl="0" eaLnBrk="1" latinLnBrk="0" hangingPunct="1">
        <a:spcBef>
          <a:spcPct val="20000"/>
        </a:spcBef>
        <a:buClr>
          <a:schemeClr val="accent1"/>
        </a:buClr>
        <a:buSzPct val="70000"/>
        <a:buFont typeface="Wingdings 2"/>
        <a:buChar char=""/>
        <a:defRPr kumimoji="0" sz="3200" kern="1200">
          <a:solidFill>
            <a:schemeClr val="tx2"/>
          </a:solidFill>
          <a:latin typeface="+mn-lt"/>
          <a:ea typeface="+mn-ea"/>
          <a:cs typeface="+mn-cs"/>
        </a:defRPr>
      </a:lvl1pPr>
      <a:lvl2pPr marL="742950" indent="-285750" algn="l" rtl="0" eaLnBrk="1" latinLnBrk="0" hangingPunct="1">
        <a:spcBef>
          <a:spcPct val="20000"/>
        </a:spcBef>
        <a:buClr>
          <a:schemeClr val="accent1"/>
        </a:buClr>
        <a:buSzPct val="70000"/>
        <a:buFont typeface="Wingdings 2"/>
        <a:buChar char=""/>
        <a:defRPr kumimoji="0" sz="2800" kern="1200">
          <a:solidFill>
            <a:schemeClr val="tx2"/>
          </a:solidFill>
          <a:latin typeface="+mn-lt"/>
          <a:ea typeface="+mn-ea"/>
          <a:cs typeface="+mn-cs"/>
        </a:defRPr>
      </a:lvl2pPr>
      <a:lvl3pPr marL="1143000" indent="-228600" algn="l" rtl="0" eaLnBrk="1" latinLnBrk="0" hangingPunct="1">
        <a:spcBef>
          <a:spcPct val="20000"/>
        </a:spcBef>
        <a:buClr>
          <a:schemeClr val="accent1"/>
        </a:buClr>
        <a:buSzPct val="70000"/>
        <a:buFont typeface="Wingdings 2"/>
        <a:buChar char=""/>
        <a:defRPr kumimoji="0" sz="2400" kern="1200">
          <a:solidFill>
            <a:schemeClr val="tx2"/>
          </a:solidFill>
          <a:latin typeface="+mn-lt"/>
          <a:ea typeface="+mn-ea"/>
          <a:cs typeface="+mn-cs"/>
        </a:defRPr>
      </a:lvl3pPr>
      <a:lvl4pPr marL="1600200" indent="-228600" algn="l" rtl="0" eaLnBrk="1" latinLnBrk="0" hangingPunct="1">
        <a:spcBef>
          <a:spcPct val="20000"/>
        </a:spcBef>
        <a:buClr>
          <a:schemeClr val="accent1"/>
        </a:buClr>
        <a:buSzPct val="70000"/>
        <a:buFont typeface="Wingdings 2"/>
        <a:buChar char=""/>
        <a:defRPr kumimoji="0" sz="2000" kern="1200">
          <a:solidFill>
            <a:schemeClr val="tx2"/>
          </a:solidFill>
          <a:latin typeface="+mn-lt"/>
          <a:ea typeface="+mn-ea"/>
          <a:cs typeface="+mn-cs"/>
        </a:defRPr>
      </a:lvl4pPr>
      <a:lvl5pPr marL="2057400" indent="-228600" algn="l" rtl="0" eaLnBrk="1" latinLnBrk="0" hangingPunct="1">
        <a:spcBef>
          <a:spcPct val="20000"/>
        </a:spcBef>
        <a:buClr>
          <a:schemeClr val="accent1"/>
        </a:buClr>
        <a:buSzPct val="60000"/>
        <a:buFont typeface="Wingdings 2"/>
        <a:buChar char=""/>
        <a:defRPr kumimoji="0" sz="1800" kern="1200">
          <a:solidFill>
            <a:schemeClr val="tx2"/>
          </a:solidFill>
          <a:latin typeface="+mn-lt"/>
          <a:ea typeface="+mn-ea"/>
          <a:cs typeface="+mn-cs"/>
        </a:defRPr>
      </a:lvl5pPr>
      <a:lvl6pPr marL="2514600" indent="-228600" algn="l" rtl="0" eaLnBrk="1" latinLnBrk="0" hangingPunct="1">
        <a:spcBef>
          <a:spcPct val="20000"/>
        </a:spcBef>
        <a:buClr>
          <a:schemeClr val="accent1"/>
        </a:buClr>
        <a:buSzPct val="60000"/>
        <a:buFont typeface="Wingdings 2"/>
        <a:buChar char=""/>
        <a:defRPr kumimoji="0" sz="1800" kern="1200">
          <a:solidFill>
            <a:schemeClr val="tx2"/>
          </a:solidFill>
          <a:latin typeface="+mn-lt"/>
          <a:ea typeface="+mn-ea"/>
          <a:cs typeface="+mn-cs"/>
        </a:defRPr>
      </a:lvl6pPr>
      <a:lvl7pPr marL="2971800" indent="-228600" algn="l" rtl="0" eaLnBrk="1" latinLnBrk="0" hangingPunct="1">
        <a:spcBef>
          <a:spcPct val="20000"/>
        </a:spcBef>
        <a:buClr>
          <a:schemeClr val="accent1"/>
        </a:buClr>
        <a:buSzPct val="60000"/>
        <a:buFont typeface="Wingdings 2"/>
        <a:buChar char=""/>
        <a:defRPr kumimoji="0" sz="1600" kern="1200">
          <a:solidFill>
            <a:schemeClr val="tx2"/>
          </a:solidFill>
          <a:latin typeface="+mn-lt"/>
          <a:ea typeface="+mn-ea"/>
          <a:cs typeface="+mn-cs"/>
        </a:defRPr>
      </a:lvl7pPr>
      <a:lvl8pPr marL="3429000" indent="-228600" algn="l" rtl="0" eaLnBrk="1" latinLnBrk="0" hangingPunct="1">
        <a:spcBef>
          <a:spcPct val="20000"/>
        </a:spcBef>
        <a:buClr>
          <a:schemeClr val="accent1"/>
        </a:buClr>
        <a:buSzPct val="60000"/>
        <a:buFont typeface="Wingdings 2"/>
        <a:buChar char=""/>
        <a:defRPr kumimoji="0" sz="1600" kern="1200" baseline="0">
          <a:solidFill>
            <a:schemeClr val="tx2"/>
          </a:solidFill>
          <a:latin typeface="+mn-lt"/>
          <a:ea typeface="+mn-ea"/>
          <a:cs typeface="+mn-cs"/>
        </a:defRPr>
      </a:lvl8pPr>
      <a:lvl9pPr marL="3886200" indent="-228600" algn="l" rtl="0" eaLnBrk="1" latinLnBrk="0" hangingPunct="1">
        <a:spcBef>
          <a:spcPct val="20000"/>
        </a:spcBef>
        <a:buClr>
          <a:schemeClr val="accent1"/>
        </a:buClr>
        <a:buSzPct val="60000"/>
        <a:buFont typeface="Wingdings 2"/>
        <a:buChar char=""/>
        <a:defRPr kumimoji="0" sz="1400" kern="1200" baseline="0">
          <a:solidFill>
            <a:schemeClr val="tx2"/>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17" name="Group 16"/>
          <p:cNvGrpSpPr/>
          <p:nvPr/>
        </p:nvGrpSpPr>
        <p:grpSpPr>
          <a:xfrm>
            <a:off x="-8467" y="-8468"/>
            <a:ext cx="9169805" cy="6874935"/>
            <a:chOff x="-8467" y="-8468"/>
            <a:chExt cx="9169805" cy="6874935"/>
          </a:xfrm>
        </p:grpSpPr>
        <p:sp>
          <p:nvSpPr>
            <p:cNvPr id="7" name="Freeform 6"/>
            <p:cNvSpPr/>
            <p:nvPr/>
          </p:nvSpPr>
          <p:spPr>
            <a:xfrm>
              <a:off x="-8467" y="4013200"/>
              <a:ext cx="457200" cy="2853267"/>
            </a:xfrm>
            <a:custGeom>
              <a:avLst/>
              <a:gdLst/>
              <a:ahLst/>
              <a:cxnLst/>
              <a:rect l="l" t="t" r="r" b="b"/>
              <a:pathLst>
                <a:path w="457200" h="2853267">
                  <a:moveTo>
                    <a:pt x="0" y="0"/>
                  </a:moveTo>
                  <a:lnTo>
                    <a:pt x="457200" y="2853267"/>
                  </a:lnTo>
                  <a:lnTo>
                    <a:pt x="0" y="2844800"/>
                  </a:lnTo>
                  <a:cubicBezTo>
                    <a:pt x="2822" y="1905000"/>
                    <a:pt x="5645" y="965200"/>
                    <a:pt x="0" y="0"/>
                  </a:cubicBezTo>
                  <a:close/>
                </a:path>
              </a:pathLst>
            </a:cu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cxnSp>
          <p:nvCxnSpPr>
            <p:cNvPr id="8" name="Straight Connector 7"/>
            <p:cNvCxnSpPr/>
            <p:nvPr/>
          </p:nvCxnSpPr>
          <p:spPr>
            <a:xfrm flipV="1">
              <a:off x="5130830" y="4175605"/>
              <a:ext cx="4022475" cy="2682396"/>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cxnSp>
          <p:nvCxnSpPr>
            <p:cNvPr id="9" name="Straight Connector 8"/>
            <p:cNvCxnSpPr/>
            <p:nvPr/>
          </p:nvCxnSpPr>
          <p:spPr>
            <a:xfrm>
              <a:off x="7042707"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sp>
          <p:nvSpPr>
            <p:cNvPr id="10" name="Freeform 9"/>
            <p:cNvSpPr/>
            <p:nvPr/>
          </p:nvSpPr>
          <p:spPr>
            <a:xfrm>
              <a:off x="6891896" y="1"/>
              <a:ext cx="2269442" cy="6866466"/>
            </a:xfrm>
            <a:custGeom>
              <a:avLst/>
              <a:gdLst/>
              <a:ahLst/>
              <a:cxnLst/>
              <a:rect l="l" t="t" r="r" b="b"/>
              <a:pathLst>
                <a:path w="2269442" h="6866466">
                  <a:moveTo>
                    <a:pt x="2023534" y="0"/>
                  </a:moveTo>
                  <a:lnTo>
                    <a:pt x="0" y="6858000"/>
                  </a:lnTo>
                  <a:lnTo>
                    <a:pt x="2269067" y="6866466"/>
                  </a:lnTo>
                  <a:cubicBezTo>
                    <a:pt x="2271889" y="4580466"/>
                    <a:pt x="2257778" y="2294466"/>
                    <a:pt x="2260600" y="8466"/>
                  </a:cubicBezTo>
                  <a:lnTo>
                    <a:pt x="2023534"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1" name="Freeform 10"/>
            <p:cNvSpPr/>
            <p:nvPr/>
          </p:nvSpPr>
          <p:spPr>
            <a:xfrm>
              <a:off x="7205158" y="-8467"/>
              <a:ext cx="1948147" cy="6866467"/>
            </a:xfrm>
            <a:custGeom>
              <a:avLst/>
              <a:gdLst/>
              <a:ahLst/>
              <a:cxnLst/>
              <a:rect l="l" t="t" r="r" b="b"/>
              <a:pathLst>
                <a:path w="1948147" h="6866467">
                  <a:moveTo>
                    <a:pt x="0" y="0"/>
                  </a:moveTo>
                  <a:lnTo>
                    <a:pt x="1202267" y="6866467"/>
                  </a:lnTo>
                  <a:lnTo>
                    <a:pt x="1947333" y="6866467"/>
                  </a:lnTo>
                  <a:cubicBezTo>
                    <a:pt x="1944511" y="4577645"/>
                    <a:pt x="1950155" y="2288822"/>
                    <a:pt x="1947333" y="0"/>
                  </a:cubicBez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2" name="Freeform 11"/>
            <p:cNvSpPr/>
            <p:nvPr/>
          </p:nvSpPr>
          <p:spPr>
            <a:xfrm>
              <a:off x="6637896" y="3920066"/>
              <a:ext cx="2513565" cy="2937933"/>
            </a:xfrm>
            <a:custGeom>
              <a:avLst/>
              <a:gdLst/>
              <a:ahLst/>
              <a:cxnLst/>
              <a:rect l="l" t="t" r="r" b="b"/>
              <a:pathLst>
                <a:path w="3259667" h="3810000">
                  <a:moveTo>
                    <a:pt x="0" y="3810000"/>
                  </a:moveTo>
                  <a:lnTo>
                    <a:pt x="3251200" y="0"/>
                  </a:lnTo>
                  <a:cubicBezTo>
                    <a:pt x="3254022" y="1270000"/>
                    <a:pt x="3256845" y="2540000"/>
                    <a:pt x="3259667" y="3810000"/>
                  </a:cubicBezTo>
                  <a:lnTo>
                    <a:pt x="0" y="3810000"/>
                  </a:lnTo>
                  <a:close/>
                </a:path>
              </a:pathLst>
            </a:cu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13" name="Freeform 12"/>
            <p:cNvSpPr/>
            <p:nvPr/>
          </p:nvSpPr>
          <p:spPr>
            <a:xfrm>
              <a:off x="7010429" y="-8467"/>
              <a:ext cx="2142876" cy="6866467"/>
            </a:xfrm>
            <a:custGeom>
              <a:avLst/>
              <a:gdLst/>
              <a:ahLst/>
              <a:cxnLst/>
              <a:rect l="l" t="t" r="r" b="b"/>
              <a:pathLst>
                <a:path w="2853267" h="6866467">
                  <a:moveTo>
                    <a:pt x="0" y="0"/>
                  </a:moveTo>
                  <a:lnTo>
                    <a:pt x="2472267" y="6866467"/>
                  </a:lnTo>
                  <a:lnTo>
                    <a:pt x="2853267" y="6858000"/>
                  </a:lnTo>
                  <a:lnTo>
                    <a:pt x="2853267" y="0"/>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4" name="Freeform 13"/>
            <p:cNvSpPr/>
            <p:nvPr/>
          </p:nvSpPr>
          <p:spPr>
            <a:xfrm>
              <a:off x="8295776" y="-8467"/>
              <a:ext cx="857530" cy="6866467"/>
            </a:xfrm>
            <a:custGeom>
              <a:avLst/>
              <a:gdLst/>
              <a:ahLst/>
              <a:cxnLst/>
              <a:rect l="l" t="t" r="r" b="b"/>
              <a:pathLst>
                <a:path w="1286933" h="6866467">
                  <a:moveTo>
                    <a:pt x="1016000" y="0"/>
                  </a:moveTo>
                  <a:lnTo>
                    <a:pt x="0" y="6866467"/>
                  </a:lnTo>
                  <a:lnTo>
                    <a:pt x="1286933" y="6866467"/>
                  </a:lnTo>
                  <a:cubicBezTo>
                    <a:pt x="1284111" y="4577645"/>
                    <a:pt x="1281288" y="2288822"/>
                    <a:pt x="1278466" y="0"/>
                  </a:cubicBezTo>
                  <a:lnTo>
                    <a:pt x="1016000"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5" name="Freeform 14"/>
            <p:cNvSpPr/>
            <p:nvPr/>
          </p:nvSpPr>
          <p:spPr>
            <a:xfrm>
              <a:off x="8077231" y="-8468"/>
              <a:ext cx="1066770" cy="6866467"/>
            </a:xfrm>
            <a:custGeom>
              <a:avLst/>
              <a:gdLst/>
              <a:ahLst/>
              <a:cxnLst/>
              <a:rect l="l" t="t" r="r" b="b"/>
              <a:pathLst>
                <a:path w="1270244" h="6866467">
                  <a:moveTo>
                    <a:pt x="0" y="0"/>
                  </a:moveTo>
                  <a:lnTo>
                    <a:pt x="1117600" y="6866467"/>
                  </a:lnTo>
                  <a:lnTo>
                    <a:pt x="1270000" y="6866467"/>
                  </a:lnTo>
                  <a:cubicBezTo>
                    <a:pt x="1272822" y="4574822"/>
                    <a:pt x="1250245" y="2291645"/>
                    <a:pt x="1253067" y="0"/>
                  </a:cubicBez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16" name="Freeform 15"/>
            <p:cNvSpPr/>
            <p:nvPr/>
          </p:nvSpPr>
          <p:spPr>
            <a:xfrm>
              <a:off x="8060297" y="4893733"/>
              <a:ext cx="1094086" cy="1964267"/>
            </a:xfrm>
            <a:custGeom>
              <a:avLst/>
              <a:gdLst/>
              <a:ahLst/>
              <a:cxnLst/>
              <a:rect l="l" t="t" r="r" b="b"/>
              <a:pathLst>
                <a:path w="1820333" h="3268133">
                  <a:moveTo>
                    <a:pt x="0" y="3268133"/>
                  </a:moveTo>
                  <a:lnTo>
                    <a:pt x="1811866" y="0"/>
                  </a:lnTo>
                  <a:cubicBezTo>
                    <a:pt x="1814688" y="1086555"/>
                    <a:pt x="1817511" y="2173111"/>
                    <a:pt x="1820333" y="3259666"/>
                  </a:cubicBezTo>
                  <a:lnTo>
                    <a:pt x="0" y="3268133"/>
                  </a:lnTo>
                  <a:close/>
                </a:path>
              </a:pathLst>
            </a:cu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09599" y="609600"/>
            <a:ext cx="6347713" cy="1320800"/>
          </a:xfrm>
          <a:prstGeom prst="rect">
            <a:avLst/>
          </a:prstGeom>
        </p:spPr>
        <p:txBody>
          <a:bodyPr vert="horz" lIns="91440" tIns="45720" rIns="91440" bIns="45720" rtlCol="0" anchor="t">
            <a:normAutofit/>
          </a:bodyPr>
          <a:lstStyle/>
          <a:p>
            <a:r>
              <a:rPr lang="ru-RU" smtClean="0"/>
              <a:t>Образец заголовка</a:t>
            </a:r>
            <a:endParaRPr lang="en-US" dirty="0"/>
          </a:p>
        </p:txBody>
      </p:sp>
      <p:sp>
        <p:nvSpPr>
          <p:cNvPr id="3" name="Text Placeholder 2"/>
          <p:cNvSpPr>
            <a:spLocks noGrp="1"/>
          </p:cNvSpPr>
          <p:nvPr>
            <p:ph type="body" idx="1"/>
          </p:nvPr>
        </p:nvSpPr>
        <p:spPr>
          <a:xfrm>
            <a:off x="609599" y="2160590"/>
            <a:ext cx="6347714" cy="3880773"/>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2"/>
          </p:nvPr>
        </p:nvSpPr>
        <p:spPr>
          <a:xfrm>
            <a:off x="5405258" y="6041363"/>
            <a:ext cx="684132" cy="365125"/>
          </a:xfrm>
          <a:prstGeom prst="rect">
            <a:avLst/>
          </a:prstGeom>
        </p:spPr>
        <p:txBody>
          <a:bodyPr vert="horz" lIns="91440" tIns="45720" rIns="91440" bIns="45720" rtlCol="0" anchor="ctr"/>
          <a:lstStyle>
            <a:lvl1pPr algn="r">
              <a:defRPr sz="900">
                <a:solidFill>
                  <a:schemeClr val="tx1">
                    <a:tint val="75000"/>
                  </a:schemeClr>
                </a:solidFill>
              </a:defRPr>
            </a:lvl1pPr>
          </a:lstStyle>
          <a:p>
            <a:pPr>
              <a:defRPr/>
            </a:pPr>
            <a:endParaRPr lang="ru-RU"/>
          </a:p>
        </p:txBody>
      </p:sp>
      <p:sp>
        <p:nvSpPr>
          <p:cNvPr id="5" name="Footer Placeholder 4"/>
          <p:cNvSpPr>
            <a:spLocks noGrp="1"/>
          </p:cNvSpPr>
          <p:nvPr>
            <p:ph type="ftr" sz="quarter" idx="3"/>
          </p:nvPr>
        </p:nvSpPr>
        <p:spPr>
          <a:xfrm>
            <a:off x="609599" y="6041363"/>
            <a:ext cx="4622973" cy="365125"/>
          </a:xfrm>
          <a:prstGeom prst="rect">
            <a:avLst/>
          </a:prstGeom>
        </p:spPr>
        <p:txBody>
          <a:bodyPr vert="horz" lIns="91440" tIns="45720" rIns="91440" bIns="45720" rtlCol="0" anchor="ctr"/>
          <a:lstStyle>
            <a:lvl1pPr algn="l">
              <a:defRPr sz="900">
                <a:solidFill>
                  <a:schemeClr val="tx1">
                    <a:tint val="75000"/>
                  </a:schemeClr>
                </a:solidFill>
              </a:defRPr>
            </a:lvl1pPr>
          </a:lstStyle>
          <a:p>
            <a:pPr>
              <a:defRPr/>
            </a:pPr>
            <a:endParaRPr lang="ru-RU"/>
          </a:p>
        </p:txBody>
      </p:sp>
      <p:sp>
        <p:nvSpPr>
          <p:cNvPr id="6" name="Slide Number Placeholder 5"/>
          <p:cNvSpPr>
            <a:spLocks noGrp="1"/>
          </p:cNvSpPr>
          <p:nvPr>
            <p:ph type="sldNum" sz="quarter" idx="4"/>
          </p:nvPr>
        </p:nvSpPr>
        <p:spPr>
          <a:xfrm>
            <a:off x="6444676" y="6041363"/>
            <a:ext cx="512638" cy="365125"/>
          </a:xfrm>
          <a:prstGeom prst="rect">
            <a:avLst/>
          </a:prstGeom>
        </p:spPr>
        <p:txBody>
          <a:bodyPr vert="horz" lIns="91440" tIns="45720" rIns="91440" bIns="45720" rtlCol="0" anchor="ctr"/>
          <a:lstStyle>
            <a:lvl1pPr algn="r">
              <a:defRPr sz="900">
                <a:solidFill>
                  <a:schemeClr val="accent1"/>
                </a:solidFill>
              </a:defRPr>
            </a:lvl1pPr>
          </a:lstStyle>
          <a:p>
            <a:pPr>
              <a:defRPr/>
            </a:pPr>
            <a:fld id="{7F480C78-A690-4F33-BB67-905DEF5FEB97}" type="slidenum">
              <a:rPr lang="ru-RU" smtClean="0"/>
              <a:pPr>
                <a:defRPr/>
              </a:pPr>
              <a:t>‹#›</a:t>
            </a:fld>
            <a:endParaRPr lang="ru-RU"/>
          </a:p>
        </p:txBody>
      </p:sp>
    </p:spTree>
    <p:extLst>
      <p:ext uri="{BB962C8B-B14F-4D97-AF65-F5344CB8AC3E}">
        <p14:creationId xmlns:p14="http://schemas.microsoft.com/office/powerpoint/2010/main" val="1326566243"/>
      </p:ext>
    </p:extLst>
  </p:cSld>
  <p:clrMap bg1="lt1" tx1="dk1" bg2="lt2" tx2="dk2" accent1="accent1" accent2="accent2" accent3="accent3" accent4="accent4" accent5="accent5" accent6="accent6" hlink="hlink" folHlink="folHlink"/>
  <p:sldLayoutIdLst>
    <p:sldLayoutId id="2147483808" r:id="rId1"/>
    <p:sldLayoutId id="2147483809" r:id="rId2"/>
    <p:sldLayoutId id="2147483810" r:id="rId3"/>
    <p:sldLayoutId id="2147483811" r:id="rId4"/>
    <p:sldLayoutId id="2147483812" r:id="rId5"/>
    <p:sldLayoutId id="2147483813" r:id="rId6"/>
    <p:sldLayoutId id="2147483814" r:id="rId7"/>
    <p:sldLayoutId id="2147483815" r:id="rId8"/>
    <p:sldLayoutId id="2147483816" r:id="rId9"/>
    <p:sldLayoutId id="2147483817" r:id="rId10"/>
    <p:sldLayoutId id="2147483818" r:id="rId11"/>
    <p:sldLayoutId id="2147483819" r:id="rId12"/>
    <p:sldLayoutId id="2147483820" r:id="rId13"/>
    <p:sldLayoutId id="2147483821" r:id="rId14"/>
    <p:sldLayoutId id="2147483822" r:id="rId15"/>
    <p:sldLayoutId id="2147483823" r:id="rId16"/>
  </p:sldLayoutIdLst>
  <p:timing>
    <p:tnLst>
      <p:par>
        <p:cTn id="1" dur="indefinite" restart="never" nodeType="tmRoot"/>
      </p:par>
    </p:tnLst>
  </p:timing>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1026" name="Group 16"/>
          <p:cNvGrpSpPr>
            <a:grpSpLocks/>
          </p:cNvGrpSpPr>
          <p:nvPr/>
        </p:nvGrpSpPr>
        <p:grpSpPr bwMode="auto">
          <a:xfrm>
            <a:off x="-7938" y="-7938"/>
            <a:ext cx="9169401" cy="6873876"/>
            <a:chOff x="-8467" y="-8468"/>
            <a:chExt cx="9169805" cy="6874935"/>
          </a:xfrm>
        </p:grpSpPr>
        <p:sp>
          <p:nvSpPr>
            <p:cNvPr id="7" name="Freeform 6"/>
            <p:cNvSpPr/>
            <p:nvPr/>
          </p:nvSpPr>
          <p:spPr>
            <a:xfrm>
              <a:off x="-8467" y="4013290"/>
              <a:ext cx="457221" cy="2853177"/>
            </a:xfrm>
            <a:custGeom>
              <a:avLst/>
              <a:gdLst/>
              <a:ahLst/>
              <a:cxnLst/>
              <a:rect l="l" t="t" r="r" b="b"/>
              <a:pathLst>
                <a:path w="457200" h="2853267">
                  <a:moveTo>
                    <a:pt x="0" y="0"/>
                  </a:moveTo>
                  <a:lnTo>
                    <a:pt x="457200" y="2853267"/>
                  </a:lnTo>
                  <a:lnTo>
                    <a:pt x="0" y="2844800"/>
                  </a:lnTo>
                  <a:cubicBezTo>
                    <a:pt x="2822" y="1905000"/>
                    <a:pt x="5645" y="965200"/>
                    <a:pt x="0" y="0"/>
                  </a:cubicBezTo>
                  <a:close/>
                </a:path>
              </a:pathLst>
            </a:cu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cxnSp>
          <p:nvCxnSpPr>
            <p:cNvPr id="8" name="Straight Connector 7"/>
            <p:cNvCxnSpPr/>
            <p:nvPr/>
          </p:nvCxnSpPr>
          <p:spPr>
            <a:xfrm flipV="1">
              <a:off x="5130497" y="4175239"/>
              <a:ext cx="4022902" cy="2683288"/>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cxnSp>
          <p:nvCxnSpPr>
            <p:cNvPr id="9" name="Straight Connector 8"/>
            <p:cNvCxnSpPr/>
            <p:nvPr/>
          </p:nvCxnSpPr>
          <p:spPr>
            <a:xfrm>
              <a:off x="7041932" y="-529"/>
              <a:ext cx="1219254" cy="6859057"/>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sp>
          <p:nvSpPr>
            <p:cNvPr id="10" name="Freeform 9"/>
            <p:cNvSpPr/>
            <p:nvPr/>
          </p:nvSpPr>
          <p:spPr>
            <a:xfrm>
              <a:off x="6891113" y="-529"/>
              <a:ext cx="2270225" cy="6866996"/>
            </a:xfrm>
            <a:custGeom>
              <a:avLst/>
              <a:gdLst/>
              <a:ahLst/>
              <a:cxnLst/>
              <a:rect l="l" t="t" r="r" b="b"/>
              <a:pathLst>
                <a:path w="2269442" h="6866466">
                  <a:moveTo>
                    <a:pt x="2023534" y="0"/>
                  </a:moveTo>
                  <a:lnTo>
                    <a:pt x="0" y="6858000"/>
                  </a:lnTo>
                  <a:lnTo>
                    <a:pt x="2269067" y="6866466"/>
                  </a:lnTo>
                  <a:cubicBezTo>
                    <a:pt x="2271889" y="4580466"/>
                    <a:pt x="2257778" y="2294466"/>
                    <a:pt x="2260600" y="8466"/>
                  </a:cubicBezTo>
                  <a:lnTo>
                    <a:pt x="2023534"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1" name="Freeform 10"/>
            <p:cNvSpPr/>
            <p:nvPr/>
          </p:nvSpPr>
          <p:spPr>
            <a:xfrm>
              <a:off x="7205452" y="-8468"/>
              <a:ext cx="1947948" cy="6866996"/>
            </a:xfrm>
            <a:custGeom>
              <a:avLst/>
              <a:gdLst/>
              <a:ahLst/>
              <a:cxnLst/>
              <a:rect l="l" t="t" r="r" b="b"/>
              <a:pathLst>
                <a:path w="1948147" h="6866467">
                  <a:moveTo>
                    <a:pt x="0" y="0"/>
                  </a:moveTo>
                  <a:lnTo>
                    <a:pt x="1202267" y="6866467"/>
                  </a:lnTo>
                  <a:lnTo>
                    <a:pt x="1947333" y="6866467"/>
                  </a:lnTo>
                  <a:cubicBezTo>
                    <a:pt x="1944511" y="4577645"/>
                    <a:pt x="1950155" y="2288822"/>
                    <a:pt x="1947333" y="0"/>
                  </a:cubicBez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2" name="Freeform 11"/>
            <p:cNvSpPr/>
            <p:nvPr/>
          </p:nvSpPr>
          <p:spPr>
            <a:xfrm>
              <a:off x="6638689" y="3919613"/>
              <a:ext cx="2513124" cy="2938915"/>
            </a:xfrm>
            <a:custGeom>
              <a:avLst/>
              <a:gdLst/>
              <a:ahLst/>
              <a:cxnLst/>
              <a:rect l="l" t="t" r="r" b="b"/>
              <a:pathLst>
                <a:path w="3259667" h="3810000">
                  <a:moveTo>
                    <a:pt x="0" y="3810000"/>
                  </a:moveTo>
                  <a:lnTo>
                    <a:pt x="3251200" y="0"/>
                  </a:lnTo>
                  <a:cubicBezTo>
                    <a:pt x="3254022" y="1270000"/>
                    <a:pt x="3256845" y="2540000"/>
                    <a:pt x="3259667" y="3810000"/>
                  </a:cubicBezTo>
                  <a:lnTo>
                    <a:pt x="0" y="3810000"/>
                  </a:lnTo>
                  <a:close/>
                </a:path>
              </a:pathLst>
            </a:cu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13" name="Freeform 12"/>
            <p:cNvSpPr/>
            <p:nvPr/>
          </p:nvSpPr>
          <p:spPr>
            <a:xfrm>
              <a:off x="7010180" y="-8468"/>
              <a:ext cx="2143219" cy="6866996"/>
            </a:xfrm>
            <a:custGeom>
              <a:avLst/>
              <a:gdLst/>
              <a:ahLst/>
              <a:cxnLst/>
              <a:rect l="l" t="t" r="r" b="b"/>
              <a:pathLst>
                <a:path w="2853267" h="6866467">
                  <a:moveTo>
                    <a:pt x="0" y="0"/>
                  </a:moveTo>
                  <a:lnTo>
                    <a:pt x="2472267" y="6866467"/>
                  </a:lnTo>
                  <a:lnTo>
                    <a:pt x="2853267" y="6858000"/>
                  </a:lnTo>
                  <a:lnTo>
                    <a:pt x="2853267" y="0"/>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4" name="Freeform 13"/>
            <p:cNvSpPr/>
            <p:nvPr/>
          </p:nvSpPr>
          <p:spPr>
            <a:xfrm>
              <a:off x="8296112" y="-8468"/>
              <a:ext cx="857288" cy="6866996"/>
            </a:xfrm>
            <a:custGeom>
              <a:avLst/>
              <a:gdLst/>
              <a:ahLst/>
              <a:cxnLst/>
              <a:rect l="l" t="t" r="r" b="b"/>
              <a:pathLst>
                <a:path w="1286933" h="6866467">
                  <a:moveTo>
                    <a:pt x="1016000" y="0"/>
                  </a:moveTo>
                  <a:lnTo>
                    <a:pt x="0" y="6866467"/>
                  </a:lnTo>
                  <a:lnTo>
                    <a:pt x="1286933" y="6866467"/>
                  </a:lnTo>
                  <a:cubicBezTo>
                    <a:pt x="1284111" y="4577645"/>
                    <a:pt x="1281288" y="2288822"/>
                    <a:pt x="1278466" y="0"/>
                  </a:cubicBezTo>
                  <a:lnTo>
                    <a:pt x="1016000"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5" name="Freeform 14"/>
            <p:cNvSpPr/>
            <p:nvPr/>
          </p:nvSpPr>
          <p:spPr>
            <a:xfrm>
              <a:off x="8077027" y="-8468"/>
              <a:ext cx="1066847" cy="6866996"/>
            </a:xfrm>
            <a:custGeom>
              <a:avLst/>
              <a:gdLst/>
              <a:ahLst/>
              <a:cxnLst/>
              <a:rect l="l" t="t" r="r" b="b"/>
              <a:pathLst>
                <a:path w="1270244" h="6866467">
                  <a:moveTo>
                    <a:pt x="0" y="0"/>
                  </a:moveTo>
                  <a:lnTo>
                    <a:pt x="1117600" y="6866467"/>
                  </a:lnTo>
                  <a:lnTo>
                    <a:pt x="1270000" y="6866467"/>
                  </a:lnTo>
                  <a:cubicBezTo>
                    <a:pt x="1272822" y="4574822"/>
                    <a:pt x="1250245" y="2291645"/>
                    <a:pt x="1253067" y="0"/>
                  </a:cubicBez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16" name="Freeform 15"/>
            <p:cNvSpPr/>
            <p:nvPr/>
          </p:nvSpPr>
          <p:spPr>
            <a:xfrm>
              <a:off x="8059564" y="4894488"/>
              <a:ext cx="1095423" cy="1964040"/>
            </a:xfrm>
            <a:custGeom>
              <a:avLst/>
              <a:gdLst/>
              <a:ahLst/>
              <a:cxnLst/>
              <a:rect l="l" t="t" r="r" b="b"/>
              <a:pathLst>
                <a:path w="1820333" h="3268133">
                  <a:moveTo>
                    <a:pt x="0" y="3268133"/>
                  </a:moveTo>
                  <a:lnTo>
                    <a:pt x="1811866" y="0"/>
                  </a:lnTo>
                  <a:cubicBezTo>
                    <a:pt x="1814688" y="1086555"/>
                    <a:pt x="1817511" y="2173111"/>
                    <a:pt x="1820333" y="3259666"/>
                  </a:cubicBezTo>
                  <a:lnTo>
                    <a:pt x="0" y="3268133"/>
                  </a:lnTo>
                  <a:close/>
                </a:path>
              </a:pathLst>
            </a:cu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1027" name="Title Placeholder 1"/>
          <p:cNvSpPr>
            <a:spLocks noGrp="1"/>
          </p:cNvSpPr>
          <p:nvPr>
            <p:ph type="title"/>
          </p:nvPr>
        </p:nvSpPr>
        <p:spPr bwMode="auto">
          <a:xfrm>
            <a:off x="609600" y="609600"/>
            <a:ext cx="6348413" cy="1320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ru-RU" altLang="ru-RU" smtClean="0"/>
              <a:t>Образец заголовка</a:t>
            </a:r>
            <a:endParaRPr lang="en-US" altLang="ru-RU" smtClean="0"/>
          </a:p>
        </p:txBody>
      </p:sp>
      <p:sp>
        <p:nvSpPr>
          <p:cNvPr id="1028" name="Text Placeholder 2"/>
          <p:cNvSpPr>
            <a:spLocks noGrp="1"/>
          </p:cNvSpPr>
          <p:nvPr>
            <p:ph type="body" idx="1"/>
          </p:nvPr>
        </p:nvSpPr>
        <p:spPr bwMode="auto">
          <a:xfrm>
            <a:off x="609600" y="2160588"/>
            <a:ext cx="6348413" cy="3881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ru-RU" altLang="ru-RU" smtClean="0"/>
              <a:t>Образец текста</a:t>
            </a:r>
          </a:p>
          <a:p>
            <a:pPr lvl="1"/>
            <a:r>
              <a:rPr lang="ru-RU" altLang="ru-RU" smtClean="0"/>
              <a:t>Второй уровень</a:t>
            </a:r>
          </a:p>
          <a:p>
            <a:pPr lvl="2"/>
            <a:r>
              <a:rPr lang="ru-RU" altLang="ru-RU" smtClean="0"/>
              <a:t>Третий уровень</a:t>
            </a:r>
          </a:p>
          <a:p>
            <a:pPr lvl="3"/>
            <a:r>
              <a:rPr lang="ru-RU" altLang="ru-RU" smtClean="0"/>
              <a:t>Четвертый уровень</a:t>
            </a:r>
          </a:p>
          <a:p>
            <a:pPr lvl="4"/>
            <a:r>
              <a:rPr lang="ru-RU" altLang="ru-RU" smtClean="0"/>
              <a:t>Пятый уровень</a:t>
            </a:r>
            <a:endParaRPr lang="en-US" altLang="ru-RU" smtClean="0"/>
          </a:p>
        </p:txBody>
      </p:sp>
      <p:sp>
        <p:nvSpPr>
          <p:cNvPr id="4" name="Date Placeholder 3"/>
          <p:cNvSpPr>
            <a:spLocks noGrp="1"/>
          </p:cNvSpPr>
          <p:nvPr>
            <p:ph type="dt" sz="half" idx="2"/>
          </p:nvPr>
        </p:nvSpPr>
        <p:spPr>
          <a:xfrm>
            <a:off x="5405438" y="6042025"/>
            <a:ext cx="684212" cy="365125"/>
          </a:xfrm>
          <a:prstGeom prst="rect">
            <a:avLst/>
          </a:prstGeom>
        </p:spPr>
        <p:txBody>
          <a:bodyPr vert="horz" lIns="91440" tIns="45720" rIns="91440" bIns="45720" rtlCol="0" anchor="ctr"/>
          <a:lstStyle>
            <a:lvl1pPr algn="r">
              <a:defRPr sz="900">
                <a:solidFill>
                  <a:schemeClr val="tx1">
                    <a:tint val="75000"/>
                  </a:schemeClr>
                </a:solidFill>
              </a:defRPr>
            </a:lvl1pPr>
          </a:lstStyle>
          <a:p>
            <a:pPr eaLnBrk="0" hangingPunct="0">
              <a:defRPr/>
            </a:pPr>
            <a:endParaRPr lang="ru-RU" altLang="ru-RU">
              <a:solidFill>
                <a:prstClr val="black">
                  <a:tint val="75000"/>
                </a:prstClr>
              </a:solidFill>
              <a:latin typeface="Times New Roman" panose="02020603050405020304" pitchFamily="18" charset="0"/>
            </a:endParaRPr>
          </a:p>
        </p:txBody>
      </p:sp>
      <p:sp>
        <p:nvSpPr>
          <p:cNvPr id="5" name="Footer Placeholder 4"/>
          <p:cNvSpPr>
            <a:spLocks noGrp="1"/>
          </p:cNvSpPr>
          <p:nvPr>
            <p:ph type="ftr" sz="quarter" idx="3"/>
          </p:nvPr>
        </p:nvSpPr>
        <p:spPr>
          <a:xfrm>
            <a:off x="609600" y="6042025"/>
            <a:ext cx="4622800" cy="365125"/>
          </a:xfrm>
          <a:prstGeom prst="rect">
            <a:avLst/>
          </a:prstGeom>
        </p:spPr>
        <p:txBody>
          <a:bodyPr vert="horz" lIns="91440" tIns="45720" rIns="91440" bIns="45720" rtlCol="0" anchor="ctr"/>
          <a:lstStyle>
            <a:lvl1pPr algn="l">
              <a:defRPr sz="900">
                <a:solidFill>
                  <a:schemeClr val="tx1">
                    <a:tint val="75000"/>
                  </a:schemeClr>
                </a:solidFill>
              </a:defRPr>
            </a:lvl1pPr>
          </a:lstStyle>
          <a:p>
            <a:pPr eaLnBrk="0" hangingPunct="0">
              <a:defRPr/>
            </a:pPr>
            <a:endParaRPr lang="ru-RU" altLang="ru-RU">
              <a:solidFill>
                <a:prstClr val="black">
                  <a:tint val="75000"/>
                </a:prstClr>
              </a:solidFill>
              <a:latin typeface="Times New Roman" panose="02020603050405020304" pitchFamily="18" charset="0"/>
            </a:endParaRPr>
          </a:p>
        </p:txBody>
      </p:sp>
      <p:sp>
        <p:nvSpPr>
          <p:cNvPr id="6" name="Slide Number Placeholder 5"/>
          <p:cNvSpPr>
            <a:spLocks noGrp="1"/>
          </p:cNvSpPr>
          <p:nvPr>
            <p:ph type="sldNum" sz="quarter" idx="4"/>
          </p:nvPr>
        </p:nvSpPr>
        <p:spPr>
          <a:xfrm>
            <a:off x="6445250" y="6042025"/>
            <a:ext cx="512763" cy="365125"/>
          </a:xfrm>
          <a:prstGeom prst="rect">
            <a:avLst/>
          </a:prstGeom>
        </p:spPr>
        <p:txBody>
          <a:bodyPr vert="horz" lIns="91440" tIns="45720" rIns="91440" bIns="45720" rtlCol="0" anchor="ctr"/>
          <a:lstStyle>
            <a:lvl1pPr algn="r">
              <a:defRPr sz="900">
                <a:solidFill>
                  <a:schemeClr val="accent1"/>
                </a:solidFill>
              </a:defRPr>
            </a:lvl1pPr>
          </a:lstStyle>
          <a:p>
            <a:pPr eaLnBrk="0" hangingPunct="0">
              <a:defRPr/>
            </a:pPr>
            <a:fld id="{722A15A4-ADC7-4BE6-886F-CF22DE99FD24}" type="slidenum">
              <a:rPr lang="ru-RU" altLang="ru-RU">
                <a:solidFill>
                  <a:srgbClr val="90C226"/>
                </a:solidFill>
                <a:latin typeface="Times New Roman" panose="02020603050405020304" pitchFamily="18" charset="0"/>
              </a:rPr>
              <a:pPr eaLnBrk="0" hangingPunct="0">
                <a:defRPr/>
              </a:pPr>
              <a:t>‹#›</a:t>
            </a:fld>
            <a:endParaRPr lang="ru-RU" altLang="ru-RU">
              <a:solidFill>
                <a:srgbClr val="90C226"/>
              </a:solidFill>
              <a:latin typeface="Times New Roman" panose="02020603050405020304" pitchFamily="18" charset="0"/>
            </a:endParaRPr>
          </a:p>
        </p:txBody>
      </p:sp>
    </p:spTree>
    <p:extLst>
      <p:ext uri="{BB962C8B-B14F-4D97-AF65-F5344CB8AC3E}">
        <p14:creationId xmlns:p14="http://schemas.microsoft.com/office/powerpoint/2010/main" val="3348717417"/>
      </p:ext>
    </p:extLst>
  </p:cSld>
  <p:clrMap bg1="lt1" tx1="dk1" bg2="lt2" tx2="dk2" accent1="accent1" accent2="accent2" accent3="accent3" accent4="accent4" accent5="accent5" accent6="accent6" hlink="hlink" folHlink="folHlink"/>
  <p:sldLayoutIdLst>
    <p:sldLayoutId id="2147483825" r:id="rId1"/>
    <p:sldLayoutId id="2147483826" r:id="rId2"/>
    <p:sldLayoutId id="2147483827" r:id="rId3"/>
    <p:sldLayoutId id="2147483828" r:id="rId4"/>
    <p:sldLayoutId id="2147483829" r:id="rId5"/>
    <p:sldLayoutId id="2147483830" r:id="rId6"/>
    <p:sldLayoutId id="2147483831" r:id="rId7"/>
    <p:sldLayoutId id="2147483832" r:id="rId8"/>
    <p:sldLayoutId id="2147483833" r:id="rId9"/>
    <p:sldLayoutId id="2147483834" r:id="rId10"/>
    <p:sldLayoutId id="2147483835" r:id="rId11"/>
    <p:sldLayoutId id="2147483836" r:id="rId12"/>
    <p:sldLayoutId id="2147483837" r:id="rId13"/>
    <p:sldLayoutId id="2147483838" r:id="rId14"/>
    <p:sldLayoutId id="2147483839" r:id="rId15"/>
    <p:sldLayoutId id="2147483840" r:id="rId16"/>
  </p:sldLayoutIdLst>
  <p:timing>
    <p:tnLst>
      <p:par>
        <p:cTn id="1" dur="indefinite" restart="never" nodeType="tmRoot"/>
      </p:par>
    </p:tnLst>
  </p:timing>
  <p:txStyles>
    <p:titleStyle>
      <a:lvl1pPr algn="l" defTabSz="457200" rtl="0" eaLnBrk="0" fontAlgn="base" hangingPunct="0">
        <a:spcBef>
          <a:spcPct val="0"/>
        </a:spcBef>
        <a:spcAft>
          <a:spcPct val="0"/>
        </a:spcAft>
        <a:defRPr sz="3600" kern="1200">
          <a:solidFill>
            <a:schemeClr val="accent1"/>
          </a:solidFill>
          <a:latin typeface="+mj-lt"/>
          <a:ea typeface="+mj-ea"/>
          <a:cs typeface="+mj-cs"/>
        </a:defRPr>
      </a:lvl1pPr>
      <a:lvl2pPr algn="l" defTabSz="457200" rtl="0" eaLnBrk="0" fontAlgn="base" hangingPunct="0">
        <a:spcBef>
          <a:spcPct val="0"/>
        </a:spcBef>
        <a:spcAft>
          <a:spcPct val="0"/>
        </a:spcAft>
        <a:defRPr sz="3600">
          <a:solidFill>
            <a:schemeClr val="accent1"/>
          </a:solidFill>
          <a:latin typeface="Trebuchet MS" panose="020B0603020202020204" pitchFamily="34" charset="0"/>
        </a:defRPr>
      </a:lvl2pPr>
      <a:lvl3pPr algn="l" defTabSz="457200" rtl="0" eaLnBrk="0" fontAlgn="base" hangingPunct="0">
        <a:spcBef>
          <a:spcPct val="0"/>
        </a:spcBef>
        <a:spcAft>
          <a:spcPct val="0"/>
        </a:spcAft>
        <a:defRPr sz="3600">
          <a:solidFill>
            <a:schemeClr val="accent1"/>
          </a:solidFill>
          <a:latin typeface="Trebuchet MS" panose="020B0603020202020204" pitchFamily="34" charset="0"/>
        </a:defRPr>
      </a:lvl3pPr>
      <a:lvl4pPr algn="l" defTabSz="457200" rtl="0" eaLnBrk="0" fontAlgn="base" hangingPunct="0">
        <a:spcBef>
          <a:spcPct val="0"/>
        </a:spcBef>
        <a:spcAft>
          <a:spcPct val="0"/>
        </a:spcAft>
        <a:defRPr sz="3600">
          <a:solidFill>
            <a:schemeClr val="accent1"/>
          </a:solidFill>
          <a:latin typeface="Trebuchet MS" panose="020B0603020202020204" pitchFamily="34" charset="0"/>
        </a:defRPr>
      </a:lvl4pPr>
      <a:lvl5pPr algn="l" defTabSz="457200" rtl="0" eaLnBrk="0" fontAlgn="base" hangingPunct="0">
        <a:spcBef>
          <a:spcPct val="0"/>
        </a:spcBef>
        <a:spcAft>
          <a:spcPct val="0"/>
        </a:spcAft>
        <a:defRPr sz="3600">
          <a:solidFill>
            <a:schemeClr val="accent1"/>
          </a:solidFill>
          <a:latin typeface="Trebuchet MS" panose="020B0603020202020204" pitchFamily="34" charset="0"/>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0" fontAlgn="base" hangingPunct="0">
        <a:spcBef>
          <a:spcPts val="1000"/>
        </a:spcBef>
        <a:spcAft>
          <a:spcPct val="0"/>
        </a:spcAft>
        <a:buClr>
          <a:schemeClr val="accent1"/>
        </a:buClr>
        <a:buSzPct val="80000"/>
        <a:buFont typeface="Wingdings 3" panose="05040102010807070707" pitchFamily="18" charset="2"/>
        <a:buChar char=""/>
        <a:defRPr kern="1200">
          <a:solidFill>
            <a:srgbClr val="404040"/>
          </a:solidFill>
          <a:latin typeface="+mn-lt"/>
          <a:ea typeface="+mn-ea"/>
          <a:cs typeface="+mn-cs"/>
        </a:defRPr>
      </a:lvl1pPr>
      <a:lvl2pPr marL="742950" indent="-285750" algn="l" defTabSz="457200" rtl="0" eaLnBrk="0" fontAlgn="base" hangingPunct="0">
        <a:spcBef>
          <a:spcPts val="1000"/>
        </a:spcBef>
        <a:spcAft>
          <a:spcPct val="0"/>
        </a:spcAft>
        <a:buClr>
          <a:schemeClr val="accent1"/>
        </a:buClr>
        <a:buSzPct val="80000"/>
        <a:buFont typeface="Wingdings 3" panose="05040102010807070707" pitchFamily="18" charset="2"/>
        <a:buChar char=""/>
        <a:defRPr sz="1600" kern="1200">
          <a:solidFill>
            <a:srgbClr val="404040"/>
          </a:solidFill>
          <a:latin typeface="+mn-lt"/>
          <a:ea typeface="+mn-ea"/>
          <a:cs typeface="+mn-cs"/>
        </a:defRPr>
      </a:lvl2pPr>
      <a:lvl3pPr marL="1143000" indent="-228600" algn="l" defTabSz="457200" rtl="0" eaLnBrk="0" fontAlgn="base" hangingPunct="0">
        <a:spcBef>
          <a:spcPts val="1000"/>
        </a:spcBef>
        <a:spcAft>
          <a:spcPct val="0"/>
        </a:spcAft>
        <a:buClr>
          <a:schemeClr val="accent1"/>
        </a:buClr>
        <a:buSzPct val="80000"/>
        <a:buFont typeface="Wingdings 3" panose="05040102010807070707" pitchFamily="18" charset="2"/>
        <a:buChar char=""/>
        <a:defRPr sz="1400" kern="1200">
          <a:solidFill>
            <a:srgbClr val="404040"/>
          </a:solidFill>
          <a:latin typeface="+mn-lt"/>
          <a:ea typeface="+mn-ea"/>
          <a:cs typeface="+mn-cs"/>
        </a:defRPr>
      </a:lvl3pPr>
      <a:lvl4pPr marL="1600200" indent="-228600" algn="l" defTabSz="457200" rtl="0" eaLnBrk="0" fontAlgn="base" hangingPunct="0">
        <a:spcBef>
          <a:spcPts val="1000"/>
        </a:spcBef>
        <a:spcAft>
          <a:spcPct val="0"/>
        </a:spcAft>
        <a:buClr>
          <a:schemeClr val="accent1"/>
        </a:buClr>
        <a:buSzPct val="80000"/>
        <a:buFont typeface="Wingdings 3" panose="05040102010807070707" pitchFamily="18" charset="2"/>
        <a:buChar char=""/>
        <a:defRPr sz="1200" kern="1200">
          <a:solidFill>
            <a:srgbClr val="404040"/>
          </a:solidFill>
          <a:latin typeface="+mn-lt"/>
          <a:ea typeface="+mn-ea"/>
          <a:cs typeface="+mn-cs"/>
        </a:defRPr>
      </a:lvl4pPr>
      <a:lvl5pPr marL="2057400" indent="-228600" algn="l" defTabSz="457200" rtl="0" eaLnBrk="0" fontAlgn="base" hangingPunct="0">
        <a:spcBef>
          <a:spcPts val="1000"/>
        </a:spcBef>
        <a:spcAft>
          <a:spcPct val="0"/>
        </a:spcAft>
        <a:buClr>
          <a:schemeClr val="accent1"/>
        </a:buClr>
        <a:buSzPct val="80000"/>
        <a:buFont typeface="Wingdings 3" panose="05040102010807070707" pitchFamily="18" charset="2"/>
        <a:buChar char=""/>
        <a:defRPr sz="1200" kern="1200">
          <a:solidFill>
            <a:srgbClr val="404040"/>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1026" name="Group 16"/>
          <p:cNvGrpSpPr>
            <a:grpSpLocks/>
          </p:cNvGrpSpPr>
          <p:nvPr/>
        </p:nvGrpSpPr>
        <p:grpSpPr bwMode="auto">
          <a:xfrm>
            <a:off x="-7938" y="-7938"/>
            <a:ext cx="9169401" cy="6873876"/>
            <a:chOff x="-8467" y="-8468"/>
            <a:chExt cx="9169805" cy="6874935"/>
          </a:xfrm>
        </p:grpSpPr>
        <p:sp>
          <p:nvSpPr>
            <p:cNvPr id="7" name="Freeform 6"/>
            <p:cNvSpPr/>
            <p:nvPr/>
          </p:nvSpPr>
          <p:spPr>
            <a:xfrm>
              <a:off x="-8467" y="4013290"/>
              <a:ext cx="457221" cy="2853177"/>
            </a:xfrm>
            <a:custGeom>
              <a:avLst/>
              <a:gdLst/>
              <a:ahLst/>
              <a:cxnLst/>
              <a:rect l="l" t="t" r="r" b="b"/>
              <a:pathLst>
                <a:path w="457200" h="2853267">
                  <a:moveTo>
                    <a:pt x="0" y="0"/>
                  </a:moveTo>
                  <a:lnTo>
                    <a:pt x="457200" y="2853267"/>
                  </a:lnTo>
                  <a:lnTo>
                    <a:pt x="0" y="2844800"/>
                  </a:lnTo>
                  <a:cubicBezTo>
                    <a:pt x="2822" y="1905000"/>
                    <a:pt x="5645" y="965200"/>
                    <a:pt x="0" y="0"/>
                  </a:cubicBezTo>
                  <a:close/>
                </a:path>
              </a:pathLst>
            </a:cu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cxnSp>
          <p:nvCxnSpPr>
            <p:cNvPr id="8" name="Straight Connector 7"/>
            <p:cNvCxnSpPr/>
            <p:nvPr/>
          </p:nvCxnSpPr>
          <p:spPr>
            <a:xfrm flipV="1">
              <a:off x="5130497" y="4175239"/>
              <a:ext cx="4022902" cy="2683288"/>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cxnSp>
          <p:nvCxnSpPr>
            <p:cNvPr id="9" name="Straight Connector 8"/>
            <p:cNvCxnSpPr/>
            <p:nvPr/>
          </p:nvCxnSpPr>
          <p:spPr>
            <a:xfrm>
              <a:off x="7041932" y="-529"/>
              <a:ext cx="1219254" cy="6859057"/>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sp>
          <p:nvSpPr>
            <p:cNvPr id="10" name="Freeform 9"/>
            <p:cNvSpPr/>
            <p:nvPr/>
          </p:nvSpPr>
          <p:spPr>
            <a:xfrm>
              <a:off x="6891113" y="-529"/>
              <a:ext cx="2270225" cy="6866996"/>
            </a:xfrm>
            <a:custGeom>
              <a:avLst/>
              <a:gdLst/>
              <a:ahLst/>
              <a:cxnLst/>
              <a:rect l="l" t="t" r="r" b="b"/>
              <a:pathLst>
                <a:path w="2269442" h="6866466">
                  <a:moveTo>
                    <a:pt x="2023534" y="0"/>
                  </a:moveTo>
                  <a:lnTo>
                    <a:pt x="0" y="6858000"/>
                  </a:lnTo>
                  <a:lnTo>
                    <a:pt x="2269067" y="6866466"/>
                  </a:lnTo>
                  <a:cubicBezTo>
                    <a:pt x="2271889" y="4580466"/>
                    <a:pt x="2257778" y="2294466"/>
                    <a:pt x="2260600" y="8466"/>
                  </a:cubicBezTo>
                  <a:lnTo>
                    <a:pt x="2023534"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1" name="Freeform 10"/>
            <p:cNvSpPr/>
            <p:nvPr/>
          </p:nvSpPr>
          <p:spPr>
            <a:xfrm>
              <a:off x="7205452" y="-8468"/>
              <a:ext cx="1947948" cy="6866996"/>
            </a:xfrm>
            <a:custGeom>
              <a:avLst/>
              <a:gdLst/>
              <a:ahLst/>
              <a:cxnLst/>
              <a:rect l="l" t="t" r="r" b="b"/>
              <a:pathLst>
                <a:path w="1948147" h="6866467">
                  <a:moveTo>
                    <a:pt x="0" y="0"/>
                  </a:moveTo>
                  <a:lnTo>
                    <a:pt x="1202267" y="6866467"/>
                  </a:lnTo>
                  <a:lnTo>
                    <a:pt x="1947333" y="6866467"/>
                  </a:lnTo>
                  <a:cubicBezTo>
                    <a:pt x="1944511" y="4577645"/>
                    <a:pt x="1950155" y="2288822"/>
                    <a:pt x="1947333" y="0"/>
                  </a:cubicBez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2" name="Freeform 11"/>
            <p:cNvSpPr/>
            <p:nvPr/>
          </p:nvSpPr>
          <p:spPr>
            <a:xfrm>
              <a:off x="6638689" y="3919613"/>
              <a:ext cx="2513124" cy="2938915"/>
            </a:xfrm>
            <a:custGeom>
              <a:avLst/>
              <a:gdLst/>
              <a:ahLst/>
              <a:cxnLst/>
              <a:rect l="l" t="t" r="r" b="b"/>
              <a:pathLst>
                <a:path w="3259667" h="3810000">
                  <a:moveTo>
                    <a:pt x="0" y="3810000"/>
                  </a:moveTo>
                  <a:lnTo>
                    <a:pt x="3251200" y="0"/>
                  </a:lnTo>
                  <a:cubicBezTo>
                    <a:pt x="3254022" y="1270000"/>
                    <a:pt x="3256845" y="2540000"/>
                    <a:pt x="3259667" y="3810000"/>
                  </a:cubicBezTo>
                  <a:lnTo>
                    <a:pt x="0" y="3810000"/>
                  </a:lnTo>
                  <a:close/>
                </a:path>
              </a:pathLst>
            </a:cu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13" name="Freeform 12"/>
            <p:cNvSpPr/>
            <p:nvPr/>
          </p:nvSpPr>
          <p:spPr>
            <a:xfrm>
              <a:off x="7010180" y="-8468"/>
              <a:ext cx="2143219" cy="6866996"/>
            </a:xfrm>
            <a:custGeom>
              <a:avLst/>
              <a:gdLst/>
              <a:ahLst/>
              <a:cxnLst/>
              <a:rect l="l" t="t" r="r" b="b"/>
              <a:pathLst>
                <a:path w="2853267" h="6866467">
                  <a:moveTo>
                    <a:pt x="0" y="0"/>
                  </a:moveTo>
                  <a:lnTo>
                    <a:pt x="2472267" y="6866467"/>
                  </a:lnTo>
                  <a:lnTo>
                    <a:pt x="2853267" y="6858000"/>
                  </a:lnTo>
                  <a:lnTo>
                    <a:pt x="2853267" y="0"/>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4" name="Freeform 13"/>
            <p:cNvSpPr/>
            <p:nvPr/>
          </p:nvSpPr>
          <p:spPr>
            <a:xfrm>
              <a:off x="8296112" y="-8468"/>
              <a:ext cx="857288" cy="6866996"/>
            </a:xfrm>
            <a:custGeom>
              <a:avLst/>
              <a:gdLst/>
              <a:ahLst/>
              <a:cxnLst/>
              <a:rect l="l" t="t" r="r" b="b"/>
              <a:pathLst>
                <a:path w="1286933" h="6866467">
                  <a:moveTo>
                    <a:pt x="1016000" y="0"/>
                  </a:moveTo>
                  <a:lnTo>
                    <a:pt x="0" y="6866467"/>
                  </a:lnTo>
                  <a:lnTo>
                    <a:pt x="1286933" y="6866467"/>
                  </a:lnTo>
                  <a:cubicBezTo>
                    <a:pt x="1284111" y="4577645"/>
                    <a:pt x="1281288" y="2288822"/>
                    <a:pt x="1278466" y="0"/>
                  </a:cubicBezTo>
                  <a:lnTo>
                    <a:pt x="1016000"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5" name="Freeform 14"/>
            <p:cNvSpPr/>
            <p:nvPr/>
          </p:nvSpPr>
          <p:spPr>
            <a:xfrm>
              <a:off x="8077027" y="-8468"/>
              <a:ext cx="1066847" cy="6866996"/>
            </a:xfrm>
            <a:custGeom>
              <a:avLst/>
              <a:gdLst/>
              <a:ahLst/>
              <a:cxnLst/>
              <a:rect l="l" t="t" r="r" b="b"/>
              <a:pathLst>
                <a:path w="1270244" h="6866467">
                  <a:moveTo>
                    <a:pt x="0" y="0"/>
                  </a:moveTo>
                  <a:lnTo>
                    <a:pt x="1117600" y="6866467"/>
                  </a:lnTo>
                  <a:lnTo>
                    <a:pt x="1270000" y="6866467"/>
                  </a:lnTo>
                  <a:cubicBezTo>
                    <a:pt x="1272822" y="4574822"/>
                    <a:pt x="1250245" y="2291645"/>
                    <a:pt x="1253067" y="0"/>
                  </a:cubicBez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16" name="Freeform 15"/>
            <p:cNvSpPr/>
            <p:nvPr/>
          </p:nvSpPr>
          <p:spPr>
            <a:xfrm>
              <a:off x="8059564" y="4894488"/>
              <a:ext cx="1095423" cy="1964040"/>
            </a:xfrm>
            <a:custGeom>
              <a:avLst/>
              <a:gdLst/>
              <a:ahLst/>
              <a:cxnLst/>
              <a:rect l="l" t="t" r="r" b="b"/>
              <a:pathLst>
                <a:path w="1820333" h="3268133">
                  <a:moveTo>
                    <a:pt x="0" y="3268133"/>
                  </a:moveTo>
                  <a:lnTo>
                    <a:pt x="1811866" y="0"/>
                  </a:lnTo>
                  <a:cubicBezTo>
                    <a:pt x="1814688" y="1086555"/>
                    <a:pt x="1817511" y="2173111"/>
                    <a:pt x="1820333" y="3259666"/>
                  </a:cubicBezTo>
                  <a:lnTo>
                    <a:pt x="0" y="3268133"/>
                  </a:lnTo>
                  <a:close/>
                </a:path>
              </a:pathLst>
            </a:cu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1027" name="Title Placeholder 1"/>
          <p:cNvSpPr>
            <a:spLocks noGrp="1"/>
          </p:cNvSpPr>
          <p:nvPr>
            <p:ph type="title"/>
          </p:nvPr>
        </p:nvSpPr>
        <p:spPr bwMode="auto">
          <a:xfrm>
            <a:off x="609600" y="609600"/>
            <a:ext cx="6348413" cy="13208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ru-RU" altLang="ru-RU" smtClean="0"/>
              <a:t>Образец заголовка</a:t>
            </a:r>
            <a:endParaRPr lang="en-US" altLang="ru-RU" smtClean="0"/>
          </a:p>
        </p:txBody>
      </p:sp>
      <p:sp>
        <p:nvSpPr>
          <p:cNvPr id="1028" name="Text Placeholder 2"/>
          <p:cNvSpPr>
            <a:spLocks noGrp="1"/>
          </p:cNvSpPr>
          <p:nvPr>
            <p:ph type="body" idx="1"/>
          </p:nvPr>
        </p:nvSpPr>
        <p:spPr bwMode="auto">
          <a:xfrm>
            <a:off x="609600" y="2160588"/>
            <a:ext cx="6348413" cy="3881437"/>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ru-RU" altLang="ru-RU" smtClean="0"/>
              <a:t>Образец текста</a:t>
            </a:r>
          </a:p>
          <a:p>
            <a:pPr lvl="1"/>
            <a:r>
              <a:rPr lang="ru-RU" altLang="ru-RU" smtClean="0"/>
              <a:t>Второй уровень</a:t>
            </a:r>
          </a:p>
          <a:p>
            <a:pPr lvl="2"/>
            <a:r>
              <a:rPr lang="ru-RU" altLang="ru-RU" smtClean="0"/>
              <a:t>Третий уровень</a:t>
            </a:r>
          </a:p>
          <a:p>
            <a:pPr lvl="3"/>
            <a:r>
              <a:rPr lang="ru-RU" altLang="ru-RU" smtClean="0"/>
              <a:t>Четвертый уровень</a:t>
            </a:r>
          </a:p>
          <a:p>
            <a:pPr lvl="4"/>
            <a:r>
              <a:rPr lang="ru-RU" altLang="ru-RU" smtClean="0"/>
              <a:t>Пятый уровень</a:t>
            </a:r>
            <a:endParaRPr lang="en-US" altLang="ru-RU" smtClean="0"/>
          </a:p>
        </p:txBody>
      </p:sp>
      <p:sp>
        <p:nvSpPr>
          <p:cNvPr id="4" name="Date Placeholder 3"/>
          <p:cNvSpPr>
            <a:spLocks noGrp="1"/>
          </p:cNvSpPr>
          <p:nvPr>
            <p:ph type="dt" sz="half" idx="2"/>
          </p:nvPr>
        </p:nvSpPr>
        <p:spPr>
          <a:xfrm>
            <a:off x="5405438" y="6042025"/>
            <a:ext cx="684212" cy="365125"/>
          </a:xfrm>
          <a:prstGeom prst="rect">
            <a:avLst/>
          </a:prstGeom>
        </p:spPr>
        <p:txBody>
          <a:bodyPr vert="horz" lIns="91440" tIns="45720" rIns="91440" bIns="45720" rtlCol="0" anchor="ctr"/>
          <a:lstStyle>
            <a:lvl1pPr algn="r" eaLnBrk="0" hangingPunct="0">
              <a:defRPr sz="900">
                <a:solidFill>
                  <a:schemeClr val="tx1">
                    <a:tint val="75000"/>
                  </a:schemeClr>
                </a:solidFill>
                <a:latin typeface="Arial" panose="020B0604020202020204" pitchFamily="34" charset="0"/>
              </a:defRPr>
            </a:lvl1pPr>
          </a:lstStyle>
          <a:p>
            <a:pPr>
              <a:defRPr/>
            </a:pPr>
            <a:endParaRPr lang="ru-RU">
              <a:solidFill>
                <a:prstClr val="black">
                  <a:tint val="75000"/>
                </a:prstClr>
              </a:solidFill>
            </a:endParaRPr>
          </a:p>
        </p:txBody>
      </p:sp>
      <p:sp>
        <p:nvSpPr>
          <p:cNvPr id="5" name="Footer Placeholder 4"/>
          <p:cNvSpPr>
            <a:spLocks noGrp="1"/>
          </p:cNvSpPr>
          <p:nvPr>
            <p:ph type="ftr" sz="quarter" idx="3"/>
          </p:nvPr>
        </p:nvSpPr>
        <p:spPr>
          <a:xfrm>
            <a:off x="609600" y="6042025"/>
            <a:ext cx="4622800" cy="365125"/>
          </a:xfrm>
          <a:prstGeom prst="rect">
            <a:avLst/>
          </a:prstGeom>
        </p:spPr>
        <p:txBody>
          <a:bodyPr vert="horz" lIns="91440" tIns="45720" rIns="91440" bIns="45720" rtlCol="0" anchor="ctr"/>
          <a:lstStyle>
            <a:lvl1pPr algn="l" eaLnBrk="0" hangingPunct="0">
              <a:defRPr sz="900">
                <a:solidFill>
                  <a:schemeClr val="tx1">
                    <a:tint val="75000"/>
                  </a:schemeClr>
                </a:solidFill>
                <a:latin typeface="Arial" panose="020B0604020202020204" pitchFamily="34" charset="0"/>
              </a:defRPr>
            </a:lvl1pPr>
          </a:lstStyle>
          <a:p>
            <a:pPr>
              <a:defRPr/>
            </a:pPr>
            <a:endParaRPr lang="ru-RU">
              <a:solidFill>
                <a:prstClr val="black">
                  <a:tint val="75000"/>
                </a:prstClr>
              </a:solidFill>
            </a:endParaRPr>
          </a:p>
        </p:txBody>
      </p:sp>
      <p:sp>
        <p:nvSpPr>
          <p:cNvPr id="6" name="Slide Number Placeholder 5"/>
          <p:cNvSpPr>
            <a:spLocks noGrp="1"/>
          </p:cNvSpPr>
          <p:nvPr>
            <p:ph type="sldNum" sz="quarter" idx="4"/>
          </p:nvPr>
        </p:nvSpPr>
        <p:spPr>
          <a:xfrm>
            <a:off x="6445250" y="6042025"/>
            <a:ext cx="512763" cy="365125"/>
          </a:xfrm>
          <a:prstGeom prst="rect">
            <a:avLst/>
          </a:prstGeom>
        </p:spPr>
        <p:txBody>
          <a:bodyPr vert="horz" wrap="square" lIns="91440" tIns="45720" rIns="91440" bIns="45720" numCol="1" anchor="ctr" anchorCtr="0" compatLnSpc="1">
            <a:prstTxWarp prst="textNoShape">
              <a:avLst/>
            </a:prstTxWarp>
          </a:bodyPr>
          <a:lstStyle>
            <a:lvl1pPr algn="r" eaLnBrk="0" hangingPunct="0">
              <a:defRPr sz="900">
                <a:solidFill>
                  <a:schemeClr val="accent1"/>
                </a:solidFill>
              </a:defRPr>
            </a:lvl1pPr>
          </a:lstStyle>
          <a:p>
            <a:pPr>
              <a:defRPr/>
            </a:pPr>
            <a:fld id="{CD5AF7C1-CC62-4543-BD6A-033EFB9E0B59}" type="slidenum">
              <a:rPr lang="ru-RU" altLang="ru-RU">
                <a:solidFill>
                  <a:srgbClr val="90C226"/>
                </a:solidFill>
                <a:latin typeface="Arial" charset="0"/>
              </a:rPr>
              <a:pPr>
                <a:defRPr/>
              </a:pPr>
              <a:t>‹#›</a:t>
            </a:fld>
            <a:endParaRPr lang="ru-RU" altLang="ru-RU">
              <a:solidFill>
                <a:srgbClr val="90C226"/>
              </a:solidFill>
              <a:latin typeface="Arial" charset="0"/>
            </a:endParaRPr>
          </a:p>
        </p:txBody>
      </p:sp>
    </p:spTree>
    <p:extLst>
      <p:ext uri="{BB962C8B-B14F-4D97-AF65-F5344CB8AC3E}">
        <p14:creationId xmlns:p14="http://schemas.microsoft.com/office/powerpoint/2010/main" val="3916128115"/>
      </p:ext>
    </p:extLst>
  </p:cSld>
  <p:clrMap bg1="lt1" tx1="dk1" bg2="lt2" tx2="dk2" accent1="accent1" accent2="accent2" accent3="accent3" accent4="accent4" accent5="accent5" accent6="accent6" hlink="hlink" folHlink="folHlink"/>
  <p:sldLayoutIdLst>
    <p:sldLayoutId id="2147483854" r:id="rId1"/>
    <p:sldLayoutId id="2147483855" r:id="rId2"/>
    <p:sldLayoutId id="2147483856" r:id="rId3"/>
    <p:sldLayoutId id="2147483857" r:id="rId4"/>
    <p:sldLayoutId id="2147483858" r:id="rId5"/>
    <p:sldLayoutId id="2147483859" r:id="rId6"/>
    <p:sldLayoutId id="2147483860" r:id="rId7"/>
    <p:sldLayoutId id="2147483861" r:id="rId8"/>
    <p:sldLayoutId id="2147483862" r:id="rId9"/>
    <p:sldLayoutId id="2147483863" r:id="rId10"/>
    <p:sldLayoutId id="2147483864" r:id="rId11"/>
    <p:sldLayoutId id="2147483865" r:id="rId12"/>
    <p:sldLayoutId id="2147483866" r:id="rId13"/>
    <p:sldLayoutId id="2147483867" r:id="rId14"/>
    <p:sldLayoutId id="2147483868" r:id="rId15"/>
    <p:sldLayoutId id="2147483869" r:id="rId16"/>
  </p:sldLayoutIdLst>
  <p:timing>
    <p:tnLst>
      <p:par>
        <p:cTn id="1" dur="indefinite" restart="never" nodeType="tmRoot"/>
      </p:par>
    </p:tnLst>
  </p:timing>
  <p:hf hdr="0" ftr="0" dt="0"/>
  <p:txStyles>
    <p:titleStyle>
      <a:lvl1pPr algn="l" defTabSz="457200" rtl="0" eaLnBrk="0" fontAlgn="base" hangingPunct="0">
        <a:spcBef>
          <a:spcPct val="0"/>
        </a:spcBef>
        <a:spcAft>
          <a:spcPct val="0"/>
        </a:spcAft>
        <a:defRPr sz="3600" kern="1200">
          <a:solidFill>
            <a:schemeClr val="accent1"/>
          </a:solidFill>
          <a:latin typeface="+mj-lt"/>
          <a:ea typeface="+mj-ea"/>
          <a:cs typeface="+mj-cs"/>
        </a:defRPr>
      </a:lvl1pPr>
      <a:lvl2pPr algn="l" defTabSz="457200" rtl="0" eaLnBrk="0" fontAlgn="base" hangingPunct="0">
        <a:spcBef>
          <a:spcPct val="0"/>
        </a:spcBef>
        <a:spcAft>
          <a:spcPct val="0"/>
        </a:spcAft>
        <a:defRPr sz="3600">
          <a:solidFill>
            <a:schemeClr val="accent1"/>
          </a:solidFill>
          <a:latin typeface="Trebuchet MS" panose="020B0603020202020204" pitchFamily="34" charset="0"/>
        </a:defRPr>
      </a:lvl2pPr>
      <a:lvl3pPr algn="l" defTabSz="457200" rtl="0" eaLnBrk="0" fontAlgn="base" hangingPunct="0">
        <a:spcBef>
          <a:spcPct val="0"/>
        </a:spcBef>
        <a:spcAft>
          <a:spcPct val="0"/>
        </a:spcAft>
        <a:defRPr sz="3600">
          <a:solidFill>
            <a:schemeClr val="accent1"/>
          </a:solidFill>
          <a:latin typeface="Trebuchet MS" panose="020B0603020202020204" pitchFamily="34" charset="0"/>
        </a:defRPr>
      </a:lvl3pPr>
      <a:lvl4pPr algn="l" defTabSz="457200" rtl="0" eaLnBrk="0" fontAlgn="base" hangingPunct="0">
        <a:spcBef>
          <a:spcPct val="0"/>
        </a:spcBef>
        <a:spcAft>
          <a:spcPct val="0"/>
        </a:spcAft>
        <a:defRPr sz="3600">
          <a:solidFill>
            <a:schemeClr val="accent1"/>
          </a:solidFill>
          <a:latin typeface="Trebuchet MS" panose="020B0603020202020204" pitchFamily="34" charset="0"/>
        </a:defRPr>
      </a:lvl4pPr>
      <a:lvl5pPr algn="l" defTabSz="457200" rtl="0" eaLnBrk="0" fontAlgn="base" hangingPunct="0">
        <a:spcBef>
          <a:spcPct val="0"/>
        </a:spcBef>
        <a:spcAft>
          <a:spcPct val="0"/>
        </a:spcAft>
        <a:defRPr sz="3600">
          <a:solidFill>
            <a:schemeClr val="accent1"/>
          </a:solidFill>
          <a:latin typeface="Trebuchet MS" panose="020B0603020202020204" pitchFamily="34" charset="0"/>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0" fontAlgn="base" hangingPunct="0">
        <a:spcBef>
          <a:spcPts val="1000"/>
        </a:spcBef>
        <a:spcAft>
          <a:spcPct val="0"/>
        </a:spcAft>
        <a:buClr>
          <a:schemeClr val="accent1"/>
        </a:buClr>
        <a:buSzPct val="80000"/>
        <a:buFont typeface="Wingdings 3" pitchFamily="18" charset="2"/>
        <a:buChar char=""/>
        <a:defRPr sz="3200" kern="1200">
          <a:solidFill>
            <a:srgbClr val="404040"/>
          </a:solidFill>
          <a:latin typeface="+mn-lt"/>
          <a:ea typeface="+mn-ea"/>
          <a:cs typeface="+mn-cs"/>
        </a:defRPr>
      </a:lvl1pPr>
      <a:lvl2pPr marL="742950" indent="-285750" algn="l" defTabSz="457200" rtl="0" eaLnBrk="0" fontAlgn="base" hangingPunct="0">
        <a:spcBef>
          <a:spcPts val="1000"/>
        </a:spcBef>
        <a:spcAft>
          <a:spcPct val="0"/>
        </a:spcAft>
        <a:buClr>
          <a:schemeClr val="accent1"/>
        </a:buClr>
        <a:buSzPct val="80000"/>
        <a:buFont typeface="Wingdings 3" pitchFamily="18" charset="2"/>
        <a:buChar char=""/>
        <a:defRPr sz="1600" kern="1200">
          <a:solidFill>
            <a:srgbClr val="404040"/>
          </a:solidFill>
          <a:latin typeface="+mn-lt"/>
          <a:ea typeface="+mn-ea"/>
          <a:cs typeface="+mn-cs"/>
        </a:defRPr>
      </a:lvl2pPr>
      <a:lvl3pPr marL="1143000" indent="-228600" algn="l" defTabSz="457200" rtl="0" eaLnBrk="0" fontAlgn="base" hangingPunct="0">
        <a:spcBef>
          <a:spcPts val="1000"/>
        </a:spcBef>
        <a:spcAft>
          <a:spcPct val="0"/>
        </a:spcAft>
        <a:buClr>
          <a:schemeClr val="accent1"/>
        </a:buClr>
        <a:buSzPct val="80000"/>
        <a:buFont typeface="Wingdings 3" pitchFamily="18" charset="2"/>
        <a:buChar char=""/>
        <a:defRPr sz="1400" kern="1200">
          <a:solidFill>
            <a:srgbClr val="404040"/>
          </a:solidFill>
          <a:latin typeface="+mn-lt"/>
          <a:ea typeface="+mn-ea"/>
          <a:cs typeface="+mn-cs"/>
        </a:defRPr>
      </a:lvl3pPr>
      <a:lvl4pPr marL="1600200" indent="-228600" algn="l" defTabSz="457200" rtl="0" eaLnBrk="0" fontAlgn="base" hangingPunct="0">
        <a:spcBef>
          <a:spcPts val="1000"/>
        </a:spcBef>
        <a:spcAft>
          <a:spcPct val="0"/>
        </a:spcAft>
        <a:buClr>
          <a:schemeClr val="accent1"/>
        </a:buClr>
        <a:buSzPct val="80000"/>
        <a:buFont typeface="Wingdings 3" pitchFamily="18" charset="2"/>
        <a:buChar char=""/>
        <a:defRPr sz="1200" kern="1200">
          <a:solidFill>
            <a:srgbClr val="404040"/>
          </a:solidFill>
          <a:latin typeface="+mn-lt"/>
          <a:ea typeface="+mn-ea"/>
          <a:cs typeface="+mn-cs"/>
        </a:defRPr>
      </a:lvl4pPr>
      <a:lvl5pPr marL="2057400" indent="-228600" algn="l" defTabSz="457200" rtl="0" eaLnBrk="0" fontAlgn="base" hangingPunct="0">
        <a:spcBef>
          <a:spcPts val="1000"/>
        </a:spcBef>
        <a:spcAft>
          <a:spcPct val="0"/>
        </a:spcAft>
        <a:buClr>
          <a:schemeClr val="accent1"/>
        </a:buClr>
        <a:buSzPct val="80000"/>
        <a:buFont typeface="Wingdings 3" pitchFamily="18" charset="2"/>
        <a:buChar char=""/>
        <a:defRPr sz="1200" kern="1200">
          <a:solidFill>
            <a:srgbClr val="404040"/>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jpeg"/><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3.jpeg"/><Relationship Id="rId1" Type="http://schemas.openxmlformats.org/officeDocument/2006/relationships/slideLayout" Target="../slideLayouts/slideLayout46.xml"/><Relationship Id="rId4" Type="http://schemas.openxmlformats.org/officeDocument/2006/relationships/image" Target="../media/image15.jpeg"/></Relationships>
</file>

<file path=ppt/slides/_rels/slide8.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1.xml"/><Relationship Id="rId1" Type="http://schemas.openxmlformats.org/officeDocument/2006/relationships/slideLayout" Target="../slideLayouts/slideLayout46.xml"/><Relationship Id="rId5" Type="http://schemas.openxmlformats.org/officeDocument/2006/relationships/image" Target="../media/image18.jpeg"/><Relationship Id="rId4" Type="http://schemas.openxmlformats.org/officeDocument/2006/relationships/image" Target="../media/image17.jpeg"/></Relationships>
</file>

<file path=ppt/slides/_rels/slide9.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19.jpeg"/><Relationship Id="rId1" Type="http://schemas.openxmlformats.org/officeDocument/2006/relationships/slideLayout" Target="../slideLayouts/slideLayout2.xml"/><Relationship Id="rId4" Type="http://schemas.openxmlformats.org/officeDocument/2006/relationships/image" Target="../media/image21.jpeg"/></Relationships>
</file>

<file path=ppt/slides/_rels/slide10.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22.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24.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26.jpeg"/><Relationship Id="rId1" Type="http://schemas.openxmlformats.org/officeDocument/2006/relationships/slideLayout" Target="../slideLayouts/slideLayout62.xml"/><Relationship Id="rId4" Type="http://schemas.openxmlformats.org/officeDocument/2006/relationships/image" Target="../media/image28.jpeg"/></Relationships>
</file>

<file path=ppt/slides/_rels/slide13.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image" Target="../media/image29.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image" Target="../media/image31.jpeg"/><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image" Target="../media/image33.jpeg"/><Relationship Id="rId1" Type="http://schemas.openxmlformats.org/officeDocument/2006/relationships/slideLayout" Target="../slideLayouts/slideLayout83.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3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6" name="Title 1"/>
          <p:cNvSpPr txBox="1">
            <a:spLocks/>
          </p:cNvSpPr>
          <p:nvPr/>
        </p:nvSpPr>
        <p:spPr>
          <a:xfrm>
            <a:off x="107504" y="1533602"/>
            <a:ext cx="8640960" cy="1391342"/>
          </a:xfrm>
          <a:prstGeom prst="rect">
            <a:avLst/>
          </a:prstGeom>
        </p:spPr>
        <p:txBody>
          <a:bodyPr vert="horz" lIns="91440" tIns="45720" rIns="91440" bIns="45720" rtlCol="0" anchor="b">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ru-RU" sz="3600" b="1">
                <a:solidFill>
                  <a:srgbClr val="0000FF"/>
                </a:solidFill>
              </a:rPr>
              <a:t>6-МАВЗУ </a:t>
            </a:r>
            <a:r>
              <a:rPr lang="ru-RU" sz="3600" b="1">
                <a:solidFill>
                  <a:srgbClr val="0000FF"/>
                </a:solidFill>
              </a:rPr>
              <a:t>Асосий нинабаргли дарахтлар ва уларнинг аҳамияти. Гингкодошлар, зарнабдошлар ва таксодийдошлар оилалари</a:t>
            </a:r>
            <a:endParaRPr lang="en-US" sz="3600" b="1" dirty="0">
              <a:solidFill>
                <a:srgbClr val="0000FF"/>
              </a:solidFill>
            </a:endParaRPr>
          </a:p>
        </p:txBody>
      </p:sp>
    </p:spTree>
    <p:extLst>
      <p:ext uri="{BB962C8B-B14F-4D97-AF65-F5344CB8AC3E}">
        <p14:creationId xmlns:p14="http://schemas.microsoft.com/office/powerpoint/2010/main" val="3622316921"/>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uz-Cyrl-UZ" dirty="0" smtClean="0"/>
              <a:t>Режа</a:t>
            </a:r>
            <a:endParaRPr lang="en-US" dirty="0"/>
          </a:p>
        </p:txBody>
      </p:sp>
      <p:sp>
        <p:nvSpPr>
          <p:cNvPr id="3" name="Прямоугольник 2"/>
          <p:cNvSpPr/>
          <p:nvPr/>
        </p:nvSpPr>
        <p:spPr>
          <a:xfrm>
            <a:off x="395536" y="980728"/>
            <a:ext cx="8208912" cy="2862322"/>
          </a:xfrm>
          <a:prstGeom prst="rect">
            <a:avLst/>
          </a:prstGeom>
        </p:spPr>
        <p:txBody>
          <a:bodyPr wrap="square">
            <a:spAutoFit/>
          </a:bodyPr>
          <a:lstStyle/>
          <a:p>
            <a:pPr marL="342900" lvl="0" indent="-342900" algn="just">
              <a:spcAft>
                <a:spcPts val="0"/>
              </a:spcAft>
              <a:buFont typeface="+mj-lt"/>
              <a:buAutoNum type="arabicPeriod"/>
            </a:pPr>
            <a:r>
              <a:rPr lang="ru-RU" sz="3600" b="1" smtClean="0">
                <a:solidFill>
                  <a:srgbClr val="0000FF"/>
                </a:solidFill>
                <a:latin typeface="Times New Roman" panose="02020603050405020304" pitchFamily="18" charset="0"/>
                <a:ea typeface="Times New Roman" panose="02020603050405020304" pitchFamily="18" charset="0"/>
              </a:rPr>
              <a:t>Асосий </a:t>
            </a:r>
            <a:r>
              <a:rPr lang="ru-RU" sz="3600" b="1">
                <a:solidFill>
                  <a:srgbClr val="0000FF"/>
                </a:solidFill>
                <a:latin typeface="Times New Roman" panose="02020603050405020304" pitchFamily="18" charset="0"/>
                <a:ea typeface="Times New Roman" panose="02020603050405020304" pitchFamily="18" charset="0"/>
              </a:rPr>
              <a:t>нинабаргли дарахтлар ва уларнинг аҳамияти.</a:t>
            </a:r>
          </a:p>
          <a:p>
            <a:pPr marL="342900" lvl="0" indent="-342900" algn="just">
              <a:spcAft>
                <a:spcPts val="0"/>
              </a:spcAft>
              <a:buFont typeface="+mj-lt"/>
              <a:buAutoNum type="arabicPeriod"/>
            </a:pPr>
            <a:r>
              <a:rPr lang="ru-RU" sz="3600" b="1" smtClean="0">
                <a:solidFill>
                  <a:srgbClr val="0000FF"/>
                </a:solidFill>
                <a:latin typeface="Times New Roman" panose="02020603050405020304" pitchFamily="18" charset="0"/>
                <a:ea typeface="Times New Roman" panose="02020603050405020304" pitchFamily="18" charset="0"/>
              </a:rPr>
              <a:t>Гингкодошлар </a:t>
            </a:r>
            <a:r>
              <a:rPr lang="ru-RU" sz="3600" b="1">
                <a:solidFill>
                  <a:srgbClr val="0000FF"/>
                </a:solidFill>
                <a:latin typeface="Times New Roman" panose="02020603050405020304" pitchFamily="18" charset="0"/>
                <a:ea typeface="Times New Roman" panose="02020603050405020304" pitchFamily="18" charset="0"/>
              </a:rPr>
              <a:t>оиласи </a:t>
            </a:r>
          </a:p>
          <a:p>
            <a:pPr marL="342900" lvl="0" indent="-342900" algn="just">
              <a:spcAft>
                <a:spcPts val="0"/>
              </a:spcAft>
              <a:buFont typeface="+mj-lt"/>
              <a:buAutoNum type="arabicPeriod"/>
            </a:pPr>
            <a:r>
              <a:rPr lang="ru-RU" sz="3600" b="1" smtClean="0">
                <a:solidFill>
                  <a:srgbClr val="0000FF"/>
                </a:solidFill>
                <a:latin typeface="Times New Roman" panose="02020603050405020304" pitchFamily="18" charset="0"/>
                <a:ea typeface="Times New Roman" panose="02020603050405020304" pitchFamily="18" charset="0"/>
              </a:rPr>
              <a:t>Зарнабдошлар </a:t>
            </a:r>
            <a:r>
              <a:rPr lang="ru-RU" sz="3600" b="1">
                <a:solidFill>
                  <a:srgbClr val="0000FF"/>
                </a:solidFill>
                <a:latin typeface="Times New Roman" panose="02020603050405020304" pitchFamily="18" charset="0"/>
                <a:ea typeface="Times New Roman" panose="02020603050405020304" pitchFamily="18" charset="0"/>
              </a:rPr>
              <a:t>оиласи</a:t>
            </a:r>
          </a:p>
          <a:p>
            <a:pPr marL="342900" lvl="0" indent="-342900" algn="just">
              <a:spcAft>
                <a:spcPts val="0"/>
              </a:spcAft>
              <a:buFont typeface="+mj-lt"/>
              <a:buAutoNum type="arabicPeriod"/>
            </a:pPr>
            <a:r>
              <a:rPr lang="ru-RU" sz="3600" b="1" smtClean="0">
                <a:solidFill>
                  <a:srgbClr val="0000FF"/>
                </a:solidFill>
                <a:latin typeface="Times New Roman" panose="02020603050405020304" pitchFamily="18" charset="0"/>
                <a:ea typeface="Times New Roman" panose="02020603050405020304" pitchFamily="18" charset="0"/>
              </a:rPr>
              <a:t>Таксодийдошлар </a:t>
            </a:r>
            <a:r>
              <a:rPr lang="ru-RU" sz="3600" b="1">
                <a:solidFill>
                  <a:srgbClr val="0000FF"/>
                </a:solidFill>
                <a:latin typeface="Times New Roman" panose="02020603050405020304" pitchFamily="18" charset="0"/>
                <a:ea typeface="Times New Roman" panose="02020603050405020304" pitchFamily="18" charset="0"/>
              </a:rPr>
              <a:t>оиласи</a:t>
            </a:r>
          </a:p>
        </p:txBody>
      </p:sp>
    </p:spTree>
    <p:extLst>
      <p:ext uri="{BB962C8B-B14F-4D97-AF65-F5344CB8AC3E}">
        <p14:creationId xmlns:p14="http://schemas.microsoft.com/office/powerpoint/2010/main" val="3357637040"/>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1" name="Rectangle 3"/>
          <p:cNvSpPr>
            <a:spLocks noGrp="1" noChangeArrowheads="1"/>
          </p:cNvSpPr>
          <p:nvPr>
            <p:ph type="body" idx="1"/>
          </p:nvPr>
        </p:nvSpPr>
        <p:spPr>
          <a:xfrm>
            <a:off x="107504" y="548680"/>
            <a:ext cx="4786314" cy="5452272"/>
          </a:xfrm>
          <a:pattFill prst="trellis">
            <a:fgClr>
              <a:schemeClr val="bg2"/>
            </a:fgClr>
            <a:bgClr>
              <a:srgbClr val="92D050"/>
            </a:bgClr>
          </a:pattFill>
        </p:spPr>
        <p:style>
          <a:lnRef idx="0">
            <a:schemeClr val="dk1"/>
          </a:lnRef>
          <a:fillRef idx="3">
            <a:schemeClr val="dk1"/>
          </a:fillRef>
          <a:effectRef idx="3">
            <a:schemeClr val="dk1"/>
          </a:effectRef>
          <a:fontRef idx="minor">
            <a:schemeClr val="lt1"/>
          </a:fontRef>
        </p:style>
        <p:txBody>
          <a:bodyPr>
            <a:normAutofit fontScale="92500" lnSpcReduction="10000"/>
          </a:bodyPr>
          <a:lstStyle/>
          <a:p>
            <a:pPr algn="just"/>
            <a:r>
              <a:rPr lang="uz-Cyrl-UZ" sz="1600" i="1" smtClean="0">
                <a:solidFill>
                  <a:srgbClr val="0000FF"/>
                </a:solidFill>
              </a:rPr>
              <a:t>   </a:t>
            </a:r>
            <a:r>
              <a:rPr lang="uz-Cyrl-UZ" sz="1600" b="1">
                <a:solidFill>
                  <a:srgbClr val="0000FF"/>
                </a:solidFill>
              </a:rPr>
              <a:t>Нинабаргли ва қуббалилар очиқ уруғлиларнинг энг катта ва муҳим синфларидан ҳисобланади. Умуман, очиқ уруғлиларга барглари доимяшил дарахт ва буталар киритилган, лекин баъзи турлар (тилоғоч) япроқбаргли дарахтларга ўхшаб вегетация охирида баргларини тўкади</a:t>
            </a:r>
            <a:r>
              <a:rPr lang="uz-Cyrl-UZ" sz="1600" b="1">
                <a:solidFill>
                  <a:srgbClr val="0000FF"/>
                </a:solidFill>
              </a:rPr>
              <a:t>. </a:t>
            </a:r>
            <a:endParaRPr lang="uz-Cyrl-UZ" sz="1600" b="1" smtClean="0">
              <a:solidFill>
                <a:srgbClr val="0000FF"/>
              </a:solidFill>
            </a:endParaRPr>
          </a:p>
          <a:p>
            <a:pPr algn="just"/>
            <a:r>
              <a:rPr lang="uz-Cyrl-UZ" sz="1600" b="1" smtClean="0">
                <a:solidFill>
                  <a:srgbClr val="0000FF"/>
                </a:solidFill>
              </a:rPr>
              <a:t>Уларнинг </a:t>
            </a:r>
            <a:r>
              <a:rPr lang="uz-Cyrl-UZ" sz="1600" b="1">
                <a:solidFill>
                  <a:srgbClr val="0000FF"/>
                </a:solidFill>
              </a:rPr>
              <a:t>уруғи уруғчи баргларда очиқ ҳолда жойлашади, шу сабабли ҳам улар шундай номланади. Уларни ҳосил берувчи генератив новдалари дарахтларда қубба шаклида жойлашади. эркаги бир неча чангчи ёки микроспорофиллдан, урғочиси эса уруғчи барглардан ёки макроспрофиллардан иборат бўлади. Уларнинг “гули” шамол воситасида чангланади. Уруғкуртакнинг макроспорангийси новда учидаги уруғчи баргларда очиқ ҳолда битта ёки иккитадан бўлиб жойлашади. Уруғчи тангачада очиқ ҳолда бўлади. </a:t>
            </a:r>
            <a:endParaRPr lang="ru-RU" sz="1600" b="1" dirty="0" smtClean="0">
              <a:solidFill>
                <a:srgbClr val="0000FF"/>
              </a:solidFill>
            </a:endParaRPr>
          </a:p>
        </p:txBody>
      </p:sp>
      <p:pic>
        <p:nvPicPr>
          <p:cNvPr id="1028" name="Picture 4" descr="Похожее изображение"/>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148063" y="3861048"/>
            <a:ext cx="3709753" cy="2786262"/>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Картинки по запросу хвойные"/>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004047" y="332656"/>
            <a:ext cx="3853769" cy="336232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99935753"/>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1" name="Rectangle 3"/>
          <p:cNvSpPr>
            <a:spLocks noGrp="1" noChangeArrowheads="1"/>
          </p:cNvSpPr>
          <p:nvPr>
            <p:ph idx="1"/>
          </p:nvPr>
        </p:nvSpPr>
        <p:spPr>
          <a:xfrm>
            <a:off x="3571868" y="785794"/>
            <a:ext cx="5572132" cy="6072206"/>
          </a:xfrm>
          <a:solidFill>
            <a:srgbClr val="00B050"/>
          </a:solidFill>
        </p:spPr>
        <p:style>
          <a:lnRef idx="3">
            <a:schemeClr val="lt1"/>
          </a:lnRef>
          <a:fillRef idx="1">
            <a:schemeClr val="accent2"/>
          </a:fillRef>
          <a:effectRef idx="1">
            <a:schemeClr val="accent2"/>
          </a:effectRef>
          <a:fontRef idx="minor">
            <a:schemeClr val="lt1"/>
          </a:fontRef>
        </p:style>
        <p:txBody>
          <a:bodyPr>
            <a:noAutofit/>
          </a:bodyPr>
          <a:lstStyle/>
          <a:p>
            <a:pPr algn="just"/>
            <a:r>
              <a:rPr lang="uz-Cyrl-UZ" sz="1800"/>
              <a:t>Гинкгодошлар (Ginkgoales) Сибир юра флораси даврида ривожланиш босқичининг юқориги чўққисига эришган эди. Учламчи даврда бу синф вакиллари Узоқ Шарқ, Сибирда жуда кенг тарқалган бўлиб, ҳозирда фақат битта тури гинкго билоба (Ginkgo biloba L.) сақланиб қолган.</a:t>
            </a:r>
            <a:endParaRPr lang="ru-RU" sz="1800"/>
          </a:p>
          <a:p>
            <a:pPr algn="just"/>
            <a:r>
              <a:rPr lang="uz-Cyrl-UZ" sz="1800"/>
              <a:t>Гинкго билоба моноподиал типда шохланадиган сийрак шох-шаббали дарахт, бўйи 30-40 метр, диаметри 1,5-4,5 метр. қобиғи оқиш, кулранг тусда. Новдаси узун, шохчалари калта, оқиш кул ранг. Куртаги конуссимон шаклда, қўнгир рангда. Барглари узун бандли, барг пластинкаси элпиғичсимон, эни 5-10 см, чети чуқур ўйиқли, 2-3 бўлмали, қалин пўстли, туксиз, оч яшил рангда. Барг бандининг томирлари дихоматик шохланган, барча новдада спиралсимон, шохда эса 2-5 тадан тўп-тўп бўлиб жойлашади. Пояси ва илдизи анатомик тузилиши жиҳатидан нинабарглилариникига ўхшайди</a:t>
            </a:r>
            <a:endParaRPr lang="ru-RU" sz="1800" dirty="0"/>
          </a:p>
        </p:txBody>
      </p:sp>
      <p:sp>
        <p:nvSpPr>
          <p:cNvPr id="2" name="Прямоугольник 1"/>
          <p:cNvSpPr/>
          <p:nvPr/>
        </p:nvSpPr>
        <p:spPr>
          <a:xfrm>
            <a:off x="3540201" y="121624"/>
            <a:ext cx="4572000" cy="646331"/>
          </a:xfrm>
          <a:prstGeom prst="rect">
            <a:avLst/>
          </a:prstGeom>
        </p:spPr>
        <p:txBody>
          <a:bodyPr>
            <a:spAutoFit/>
          </a:bodyPr>
          <a:lstStyle/>
          <a:p>
            <a:r>
              <a:rPr lang="uz-Cyrl-UZ" b="1">
                <a:solidFill>
                  <a:srgbClr val="0000FF"/>
                </a:solidFill>
                <a:latin typeface="Times New Roman" panose="02020603050405020304" pitchFamily="18" charset="0"/>
                <a:ea typeface="Calibri" panose="020F0502020204030204" pitchFamily="34" charset="0"/>
              </a:rPr>
              <a:t>ГИНКГОДОШЛАР (GINKGOALES) СИНФИ</a:t>
            </a:r>
            <a:endParaRPr lang="ru-RU" b="1">
              <a:solidFill>
                <a:srgbClr val="0000FF"/>
              </a:solidFill>
            </a:endParaRPr>
          </a:p>
        </p:txBody>
      </p:sp>
      <p:pic>
        <p:nvPicPr>
          <p:cNvPr id="2050" name="Picture 2" descr="Картинки по запросу гинкго билоба дерево"/>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1560" y="3645024"/>
            <a:ext cx="2390581" cy="2960966"/>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Похожее изображение"/>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78016" y="121624"/>
            <a:ext cx="2524125" cy="336232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95229146"/>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7" name="Rectangle 3"/>
          <p:cNvSpPr>
            <a:spLocks noGrp="1" noChangeArrowheads="1"/>
          </p:cNvSpPr>
          <p:nvPr>
            <p:ph idx="1"/>
          </p:nvPr>
        </p:nvSpPr>
        <p:spPr>
          <a:xfrm>
            <a:off x="285720" y="214290"/>
            <a:ext cx="8497887" cy="4000528"/>
          </a:xfrm>
          <a:pattFill prst="pct5">
            <a:fgClr>
              <a:srgbClr val="008080"/>
            </a:fgClr>
            <a:bgClr>
              <a:schemeClr val="bg1"/>
            </a:bgClr>
          </a:pattFill>
        </p:spPr>
        <p:txBody>
          <a:bodyPr>
            <a:normAutofit fontScale="70000" lnSpcReduction="20000"/>
          </a:bodyPr>
          <a:lstStyle/>
          <a:p>
            <a:r>
              <a:rPr lang="uz-Cyrl-UZ" sz="2800"/>
              <a:t>Гинкго учламчи геологик даврларда кўп тарқалган реликт ўсимликларидан бири. У ҳозирги вақтда Японияда ва Хитойнинг шимолий шарқий вилоятларида табиий  ҳолда ўсади. МДҲ давлатларида эса Қримда, Грузиядаги ва Кавказнинг Қора денгиз соҳилларидаги парк ва ботаника боғларида ўстирилади, –30оС гача совуққа чидайди.</a:t>
            </a:r>
            <a:endParaRPr lang="ru-RU" sz="2800"/>
          </a:p>
          <a:p>
            <a:r>
              <a:rPr lang="uz-Cyrl-UZ" sz="2800"/>
              <a:t>Гинкго уруғидан ва қаламчасидан, тўнкасидан бачки новда чиқариб ҳам кўкаради. Кавказнинг кўп туманларида қатор қилиб экилиб, хушманзара дарахт сифатида фойдаланилади. У ўртача иқлимда, ҳавоси сернам мамлакатларда экилса, яхши ўсади. Айрим жойларда 2000 ёшга кирган туплари учрайди. Гинкго Тошкентдаги ботаника боғида ва дендропаркда ўстирилади.</a:t>
            </a:r>
            <a:endParaRPr lang="ru-RU" sz="2800"/>
          </a:p>
        </p:txBody>
      </p:sp>
      <p:pic>
        <p:nvPicPr>
          <p:cNvPr id="3074" name="Picture 2" descr="Похожее изображение"/>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59632" y="3481320"/>
            <a:ext cx="6048375" cy="336232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8570387"/>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ъект 1"/>
          <p:cNvSpPr>
            <a:spLocks noGrp="1"/>
          </p:cNvSpPr>
          <p:nvPr>
            <p:ph idx="1"/>
          </p:nvPr>
        </p:nvSpPr>
        <p:spPr>
          <a:xfrm>
            <a:off x="395536" y="831690"/>
            <a:ext cx="5832648" cy="5590380"/>
          </a:xfrm>
        </p:spPr>
        <p:style>
          <a:lnRef idx="2">
            <a:schemeClr val="accent4">
              <a:shade val="50000"/>
            </a:schemeClr>
          </a:lnRef>
          <a:fillRef idx="1">
            <a:schemeClr val="accent4"/>
          </a:fillRef>
          <a:effectRef idx="0">
            <a:schemeClr val="accent4"/>
          </a:effectRef>
          <a:fontRef idx="minor">
            <a:schemeClr val="lt1"/>
          </a:fontRef>
        </p:style>
        <p:txBody>
          <a:bodyPr/>
          <a:lstStyle/>
          <a:p>
            <a:pPr algn="just"/>
            <a:r>
              <a:rPr lang="uz-Cyrl-UZ" sz="2000"/>
              <a:t>Оиланинг вакиллари икки уйли бўлиб, барглари нинасимон ёки лентасимон, ясси шаклда, новдада, қарама-қарши ёки навбат билан жойлашади. Урғочи қуббаси эркак қуббасига қараганда бошқачароқ тузилган. Барг қўлтиғида 1-2 тадан макроспорачи барглар бўлиб, уларнинг биттасидан уруғкуртак ривожланади. Уруғкуртак тангачабарг ёки қадоқсимон ўсимта билан ўралган бўлади. Уруғининг пўсти қаттиқ, қизил рангли пардага ўралган. Микроспорачи баргларининг йиғиндисидан эркак қуббалар ҳосил бўлади. Ҳар қайси микроспорачи баргда 2 тадан 8 тагача микроспорангий бўлади</a:t>
            </a:r>
            <a:endParaRPr lang="ru-RU" sz="2000" i="1" dirty="0">
              <a:effectLst>
                <a:outerShdw blurRad="38100" dist="38100" dir="2700000" algn="tl">
                  <a:srgbClr val="000000">
                    <a:alpha val="43137"/>
                  </a:srgbClr>
                </a:outerShdw>
              </a:effectLst>
            </a:endParaRPr>
          </a:p>
        </p:txBody>
      </p:sp>
      <p:sp>
        <p:nvSpPr>
          <p:cNvPr id="3" name="Прямоугольник 2"/>
          <p:cNvSpPr/>
          <p:nvPr/>
        </p:nvSpPr>
        <p:spPr>
          <a:xfrm>
            <a:off x="923529" y="259721"/>
            <a:ext cx="7416823" cy="523220"/>
          </a:xfrm>
          <a:prstGeom prst="rect">
            <a:avLst/>
          </a:prstGeom>
          <a:pattFill prst="pct90">
            <a:fgClr>
              <a:srgbClr val="006600"/>
            </a:fgClr>
            <a:bgClr>
              <a:schemeClr val="bg1"/>
            </a:bgClr>
          </a:pattFill>
        </p:spPr>
        <p:style>
          <a:lnRef idx="0">
            <a:schemeClr val="dk1"/>
          </a:lnRef>
          <a:fillRef idx="3">
            <a:schemeClr val="dk1"/>
          </a:fillRef>
          <a:effectRef idx="3">
            <a:schemeClr val="dk1"/>
          </a:effectRef>
          <a:fontRef idx="minor">
            <a:schemeClr val="lt1"/>
          </a:fontRef>
        </p:style>
        <p:txBody>
          <a:bodyPr wrap="square">
            <a:spAutoFit/>
          </a:bodyPr>
          <a:lstStyle/>
          <a:p>
            <a:r>
              <a:rPr lang="uz-Cyrl-UZ" sz="2800"/>
              <a:t>ЗАРНАБДОШЛАР (TAXA</a:t>
            </a:r>
            <a:r>
              <a:rPr lang="en-US" sz="2800"/>
              <a:t>C</a:t>
            </a:r>
            <a:r>
              <a:rPr lang="uz-Cyrl-UZ" sz="2800"/>
              <a:t>EAE) ОИЛАСИ</a:t>
            </a:r>
            <a:r>
              <a:rPr lang="uz-Cyrl-UZ" sz="2800" b="1" i="1" smtClean="0">
                <a:solidFill>
                  <a:schemeClr val="bg1"/>
                </a:solidFill>
                <a:latin typeface="Times New Roman" panose="02020603050405020304" pitchFamily="18" charset="0"/>
                <a:ea typeface="Times New Roman" panose="02020603050405020304" pitchFamily="18" charset="0"/>
              </a:rPr>
              <a:t>.</a:t>
            </a:r>
            <a:endParaRPr lang="ru-RU" sz="2800" i="1" dirty="0">
              <a:solidFill>
                <a:schemeClr val="bg1"/>
              </a:solidFill>
            </a:endParaRPr>
          </a:p>
        </p:txBody>
      </p:sp>
      <p:pic>
        <p:nvPicPr>
          <p:cNvPr id="4098" name="Picture 2" descr="Картинки по запросу TAXACEAE дерево"/>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444208" y="980728"/>
            <a:ext cx="2209800" cy="3362326"/>
          </a:xfrm>
          <a:prstGeom prst="rect">
            <a:avLst/>
          </a:prstGeom>
          <a:noFill/>
          <a:extLst>
            <a:ext uri="{909E8E84-426E-40DD-AFC4-6F175D3DCCD1}">
              <a14:hiddenFill xmlns:a14="http://schemas.microsoft.com/office/drawing/2010/main">
                <a:solidFill>
                  <a:srgbClr val="FFFFFF"/>
                </a:solidFill>
              </a14:hiddenFill>
            </a:ext>
          </a:extLst>
        </p:spPr>
      </p:pic>
      <p:pic>
        <p:nvPicPr>
          <p:cNvPr id="4100" name="Picture 4" descr="Похожее изображение"/>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660232" y="4377788"/>
            <a:ext cx="1993776" cy="225695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14288938"/>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2450" name="Rectangle 2"/>
          <p:cNvSpPr>
            <a:spLocks noGrp="1" noChangeArrowheads="1"/>
          </p:cNvSpPr>
          <p:nvPr>
            <p:ph type="title"/>
          </p:nvPr>
        </p:nvSpPr>
        <p:spPr>
          <a:xfrm>
            <a:off x="442913" y="-24"/>
            <a:ext cx="8243887" cy="396854"/>
          </a:xfrm>
        </p:spPr>
        <p:style>
          <a:lnRef idx="0">
            <a:schemeClr val="accent5"/>
          </a:lnRef>
          <a:fillRef idx="3">
            <a:schemeClr val="accent5"/>
          </a:fillRef>
          <a:effectRef idx="3">
            <a:schemeClr val="accent5"/>
          </a:effectRef>
          <a:fontRef idx="minor">
            <a:schemeClr val="lt1"/>
          </a:fontRef>
        </p:style>
        <p:txBody>
          <a:bodyPr>
            <a:normAutofit/>
          </a:bodyPr>
          <a:lstStyle/>
          <a:p>
            <a:pPr algn="ctr">
              <a:defRPr/>
            </a:pPr>
            <a:r>
              <a:rPr lang="uz-Cyrl-UZ" sz="2000"/>
              <a:t>ЗАРНАБ (TAXUS) ТУРКУМИ</a:t>
            </a:r>
            <a:endParaRPr lang="ru-RU" sz="2400" b="1" cap="all" dirty="0">
              <a:ln w="9000" cmpd="sng">
                <a:solidFill>
                  <a:schemeClr val="accent4">
                    <a:shade val="50000"/>
                    <a:satMod val="120000"/>
                  </a:schemeClr>
                </a:solidFill>
                <a:prstDash val="solid"/>
              </a:ln>
              <a:solidFill>
                <a:srgbClr val="FFFF00"/>
              </a:solidFill>
              <a:effectLst>
                <a:reflection blurRad="12700" stA="28000" endPos="45000" dist="1000" dir="5400000" sy="-100000" algn="bl" rotWithShape="0"/>
              </a:effectLst>
            </a:endParaRPr>
          </a:p>
        </p:txBody>
      </p:sp>
      <p:sp>
        <p:nvSpPr>
          <p:cNvPr id="13315" name="Rectangle 3"/>
          <p:cNvSpPr>
            <a:spLocks noGrp="1" noChangeArrowheads="1"/>
          </p:cNvSpPr>
          <p:nvPr>
            <p:ph idx="1"/>
          </p:nvPr>
        </p:nvSpPr>
        <p:spPr>
          <a:xfrm>
            <a:off x="156603" y="531212"/>
            <a:ext cx="8816506" cy="3071834"/>
          </a:xfrm>
        </p:spPr>
        <p:style>
          <a:lnRef idx="2">
            <a:schemeClr val="accent2">
              <a:shade val="50000"/>
            </a:schemeClr>
          </a:lnRef>
          <a:fillRef idx="1">
            <a:schemeClr val="accent2"/>
          </a:fillRef>
          <a:effectRef idx="0">
            <a:schemeClr val="accent2"/>
          </a:effectRef>
          <a:fontRef idx="minor">
            <a:schemeClr val="lt1"/>
          </a:fontRef>
        </p:style>
        <p:txBody>
          <a:bodyPr>
            <a:noAutofit/>
          </a:bodyPr>
          <a:lstStyle/>
          <a:p>
            <a:r>
              <a:rPr lang="uz-Cyrl-UZ"/>
              <a:t>Мевали ёки эвропа зарнаби- (Taxus bassata,L) қалин шох-шаббали, танаси қиррали, сершох дарахт ёки баъзан йирик бута бўлиб, бўйи 10-27 метргача, диаметри 1,5 метргача этади. Пўстлоғи қизғиш рангда, бўйига ёрилган бўлиб, кўп тиним куртаклари қавариб туради. шохлари жигар рангда, новдалари эса яшил рангда, туксиз. Куртаклари юмалоқ, жигар ранг тангачали. Нинабарглари чизиқли, ясси тўқ яшил рангда, ялтироқ, учи ўткир, чети бир оз қайрилган, бўртиб чиққан асосий томирлари бор. Баргларининг узунлиги 15-25 мм, эни 2 мм. Юқоридаги новдаларида барглар спирал шаклида жойлашади. Дарахтда улар 3-5 йил сақланади. Зарнаб дарахти эрта баҳорда–февралда </a:t>
            </a:r>
            <a:r>
              <a:rPr lang="uz-Cyrl-UZ"/>
              <a:t>гуллайди</a:t>
            </a:r>
            <a:r>
              <a:rPr lang="uz-Cyrl-UZ" smtClean="0"/>
              <a:t>.</a:t>
            </a:r>
            <a:endParaRPr lang="ru-RU" b="1" i="1" dirty="0"/>
          </a:p>
        </p:txBody>
      </p:sp>
      <p:pic>
        <p:nvPicPr>
          <p:cNvPr id="5124" name="Picture 4" descr="Картинки по запросу Taxus bassata,L"/>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83568" y="3842854"/>
            <a:ext cx="2736304" cy="2810400"/>
          </a:xfrm>
          <a:prstGeom prst="rect">
            <a:avLst/>
          </a:prstGeom>
          <a:noFill/>
          <a:extLst>
            <a:ext uri="{909E8E84-426E-40DD-AFC4-6F175D3DCCD1}">
              <a14:hiddenFill xmlns:a14="http://schemas.microsoft.com/office/drawing/2010/main">
                <a:solidFill>
                  <a:srgbClr val="FFFFFF"/>
                </a:solidFill>
              </a14:hiddenFill>
            </a:ext>
          </a:extLst>
        </p:spPr>
      </p:pic>
      <p:pic>
        <p:nvPicPr>
          <p:cNvPr id="5126" name="Picture 6" descr="Картинки по запросу Taxus bassata,L"/>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707904" y="3908545"/>
            <a:ext cx="2736304" cy="2757321"/>
          </a:xfrm>
          <a:prstGeom prst="rect">
            <a:avLst/>
          </a:prstGeom>
          <a:noFill/>
          <a:extLst>
            <a:ext uri="{909E8E84-426E-40DD-AFC4-6F175D3DCCD1}">
              <a14:hiddenFill xmlns:a14="http://schemas.microsoft.com/office/drawing/2010/main">
                <a:solidFill>
                  <a:srgbClr val="FFFFFF"/>
                </a:solidFill>
              </a14:hiddenFill>
            </a:ext>
          </a:extLst>
        </p:spPr>
      </p:pic>
      <p:pic>
        <p:nvPicPr>
          <p:cNvPr id="5128" name="Picture 8" descr="Картинки по запросу тисс ягодный цветение"/>
          <p:cNvPicPr>
            <a:picLocks noChangeAspect="1" noChangeArrowheads="1"/>
          </p:cNvPicPr>
          <p:nvPr/>
        </p:nvPicPr>
        <p:blipFill rotWithShape="1">
          <a:blip r:embed="rId4">
            <a:extLst>
              <a:ext uri="{28A0092B-C50C-407E-A947-70E740481C1C}">
                <a14:useLocalDpi xmlns:a14="http://schemas.microsoft.com/office/drawing/2010/main" val="0"/>
              </a:ext>
            </a:extLst>
          </a:blip>
          <a:srcRect l="49469"/>
          <a:stretch/>
        </p:blipFill>
        <p:spPr bwMode="auto">
          <a:xfrm>
            <a:off x="6704094" y="3933056"/>
            <a:ext cx="2240869" cy="272019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18177947"/>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9618" name="Rectangle 2"/>
          <p:cNvSpPr>
            <a:spLocks noGrp="1" noChangeArrowheads="1"/>
          </p:cNvSpPr>
          <p:nvPr>
            <p:ph type="title"/>
          </p:nvPr>
        </p:nvSpPr>
        <p:spPr>
          <a:xfrm>
            <a:off x="214282" y="103188"/>
            <a:ext cx="8701087" cy="611168"/>
          </a:xfrm>
          <a:scene3d>
            <a:camera prst="orthographicFront"/>
            <a:lightRig rig="threePt" dir="t"/>
          </a:scene3d>
          <a:sp3d>
            <a:bevelT/>
          </a:sp3d>
        </p:spPr>
        <p:style>
          <a:lnRef idx="2">
            <a:schemeClr val="accent2">
              <a:shade val="50000"/>
            </a:schemeClr>
          </a:lnRef>
          <a:fillRef idx="1">
            <a:schemeClr val="accent2"/>
          </a:fillRef>
          <a:effectRef idx="0">
            <a:schemeClr val="accent2"/>
          </a:effectRef>
          <a:fontRef idx="minor">
            <a:schemeClr val="lt1"/>
          </a:fontRef>
        </p:style>
        <p:txBody>
          <a:bodyPr/>
          <a:lstStyle/>
          <a:p>
            <a:pPr algn="ctr">
              <a:defRPr/>
            </a:pPr>
            <a:r>
              <a:rPr lang="uz-Cyrl-UZ" sz="2000"/>
              <a:t>ТАКСОДИЙДОШЛАР (TAXODIAСEAE) ОИЛАСИ</a:t>
            </a:r>
            <a:endParaRPr lang="ru-RU" sz="2000" dirty="0">
              <a:ln w="18415" cmpd="sng">
                <a:solidFill>
                  <a:srgbClr val="FFFFFF"/>
                </a:solidFill>
                <a:prstDash val="solid"/>
              </a:ln>
              <a:solidFill>
                <a:srgbClr val="FFFFFF"/>
              </a:solidFill>
              <a:effectLst>
                <a:outerShdw blurRad="63500" dir="3600000" algn="tl" rotWithShape="0">
                  <a:srgbClr val="000000">
                    <a:alpha val="70000"/>
                  </a:srgbClr>
                </a:outerShdw>
              </a:effectLst>
            </a:endParaRPr>
          </a:p>
        </p:txBody>
      </p:sp>
      <p:sp>
        <p:nvSpPr>
          <p:cNvPr id="36865" name="Rectangle 1"/>
          <p:cNvSpPr>
            <a:spLocks noChangeArrowheads="1"/>
          </p:cNvSpPr>
          <p:nvPr/>
        </p:nvSpPr>
        <p:spPr bwMode="auto">
          <a:xfrm>
            <a:off x="151901" y="935022"/>
            <a:ext cx="8786842" cy="3416320"/>
          </a:xfrm>
          <a:prstGeom prst="rect">
            <a:avLst/>
          </a:prstGeom>
          <a:ln>
            <a:noFill/>
            <a:headEnd/>
            <a:tailEnd/>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1">
            <a:schemeClr val="accent2"/>
          </a:lnRef>
          <a:fillRef idx="3">
            <a:schemeClr val="accent2"/>
          </a:fillRef>
          <a:effectRef idx="2">
            <a:schemeClr val="accent2"/>
          </a:effectRef>
          <a:fontRef idx="minor">
            <a:schemeClr val="lt1"/>
          </a:fontRef>
        </p:style>
        <p:txBody>
          <a:bodyPr vert="horz" wrap="square" lIns="91440" tIns="45720" rIns="91440" bIns="45720" numCol="1" anchor="ctr" anchorCtr="0" compatLnSpc="1">
            <a:prstTxWarp prst="textNoShape">
              <a:avLst/>
            </a:prstTxWarp>
            <a:spAutoFit/>
          </a:bodyPr>
          <a:lstStyle/>
          <a:p>
            <a:pPr lvl="0" indent="288925" algn="just"/>
            <a:r>
              <a:rPr lang="uz-Cyrl-UZ" sz="2400"/>
              <a:t>Оила таркибидаги турлар баланд бўйли дарахтлар бўлиб, нинабарглари нинасимон ёки тангачасимон кўринишда бўлади. Танасида йиллик халқалар яхши кўриниб туради. Нинабарглари лансецимон-чизиқсимон ёки нина-тангача шаклларда бўлиб, спиралсимон ёки қарама-қарши жойлашади. Улар бир томирли. Оиланинг вакиллари икки уйли, айрим жинсли. эркак қуббалари  майда бўлиб, новдасининг учида ёки қўлтиғида жойлашади. Чанги шарсимон, ҳаво </a:t>
            </a:r>
            <a:r>
              <a:rPr lang="uz-Cyrl-UZ" sz="2400"/>
              <a:t>пуфакчалари </a:t>
            </a:r>
            <a:r>
              <a:rPr lang="uz-Cyrl-UZ" sz="2400" smtClean="0"/>
              <a:t>йўқ</a:t>
            </a:r>
            <a:endParaRPr kumimoji="0" lang="ru-RU" sz="2300" b="1" i="0" u="none" strike="noStrike" cap="none" normalizeH="0" baseline="0" dirty="0" smtClean="0">
              <a:ln>
                <a:noFill/>
              </a:ln>
              <a:solidFill>
                <a:srgbClr val="FFFF00"/>
              </a:solidFill>
              <a:effectLst>
                <a:outerShdw blurRad="38100" dist="38100" dir="2700000" algn="tl">
                  <a:srgbClr val="000000">
                    <a:alpha val="43137"/>
                  </a:srgbClr>
                </a:outerShdw>
              </a:effectLst>
              <a:latin typeface="Arial" pitchFamily="34" charset="0"/>
            </a:endParaRPr>
          </a:p>
        </p:txBody>
      </p:sp>
      <p:pic>
        <p:nvPicPr>
          <p:cNvPr id="6146" name="Picture 2" descr="Картинки по запросу TAXODIACEAE"/>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39552" y="4431778"/>
            <a:ext cx="2376264" cy="2426222"/>
          </a:xfrm>
          <a:prstGeom prst="rect">
            <a:avLst/>
          </a:prstGeom>
          <a:noFill/>
          <a:extLst>
            <a:ext uri="{909E8E84-426E-40DD-AFC4-6F175D3DCCD1}">
              <a14:hiddenFill xmlns:a14="http://schemas.microsoft.com/office/drawing/2010/main">
                <a:solidFill>
                  <a:srgbClr val="FFFFFF"/>
                </a:solidFill>
              </a14:hiddenFill>
            </a:ext>
          </a:extLst>
        </p:spPr>
      </p:pic>
      <p:pic>
        <p:nvPicPr>
          <p:cNvPr id="6148" name="Picture 4" descr="Картинки по запросу TAXODIACEA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527884" y="4587207"/>
            <a:ext cx="2448272" cy="2115364"/>
          </a:xfrm>
          <a:prstGeom prst="rect">
            <a:avLst/>
          </a:prstGeom>
          <a:noFill/>
          <a:extLst>
            <a:ext uri="{909E8E84-426E-40DD-AFC4-6F175D3DCCD1}">
              <a14:hiddenFill xmlns:a14="http://schemas.microsoft.com/office/drawing/2010/main">
                <a:solidFill>
                  <a:srgbClr val="FFFFFF"/>
                </a:solidFill>
              </a14:hiddenFill>
            </a:ext>
          </a:extLst>
        </p:spPr>
      </p:pic>
      <p:pic>
        <p:nvPicPr>
          <p:cNvPr id="6150" name="Picture 6" descr="Картинки по запросу TAXODIACEAE"/>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6372200" y="4561628"/>
            <a:ext cx="2327145" cy="212845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57112040"/>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7762" name="Rectangle 2"/>
          <p:cNvSpPr>
            <a:spLocks noGrp="1" noChangeArrowheads="1"/>
          </p:cNvSpPr>
          <p:nvPr>
            <p:ph type="title"/>
          </p:nvPr>
        </p:nvSpPr>
        <p:spPr>
          <a:xfrm>
            <a:off x="642910" y="-24"/>
            <a:ext cx="7072362" cy="500066"/>
          </a:xfrm>
          <a:solidFill>
            <a:srgbClr val="00B050"/>
          </a:solidFill>
        </p:spPr>
        <p:style>
          <a:lnRef idx="0">
            <a:schemeClr val="accent4"/>
          </a:lnRef>
          <a:fillRef idx="3">
            <a:schemeClr val="accent4"/>
          </a:fillRef>
          <a:effectRef idx="3">
            <a:schemeClr val="accent4"/>
          </a:effectRef>
          <a:fontRef idx="minor">
            <a:schemeClr val="lt1"/>
          </a:fontRef>
        </p:style>
        <p:txBody>
          <a:bodyPr/>
          <a:lstStyle/>
          <a:p>
            <a:pPr eaLnBrk="1" hangingPunct="1">
              <a:defRPr/>
            </a:pPr>
            <a:r>
              <a:rPr lang="uz-Cyrl-UZ" sz="2000">
                <a:effectLst/>
              </a:rPr>
              <a:t>СЕКВОЙЯДЕНДРОН (SEGUOIADENDRON) ТУРКУМИ</a:t>
            </a:r>
            <a:endParaRPr lang="ru-RU" sz="2000" dirty="0" smtClean="0"/>
          </a:p>
        </p:txBody>
      </p:sp>
      <p:sp>
        <p:nvSpPr>
          <p:cNvPr id="28675" name="Rectangle 3"/>
          <p:cNvSpPr>
            <a:spLocks noGrp="1" noChangeArrowheads="1"/>
          </p:cNvSpPr>
          <p:nvPr>
            <p:ph type="body" idx="1"/>
          </p:nvPr>
        </p:nvSpPr>
        <p:spPr>
          <a:xfrm>
            <a:off x="214282" y="500042"/>
            <a:ext cx="8483631" cy="3288998"/>
          </a:xfrm>
        </p:spPr>
        <p:txBody>
          <a:bodyPr>
            <a:normAutofit lnSpcReduction="10000"/>
          </a:bodyPr>
          <a:lstStyle/>
          <a:p>
            <a:r>
              <a:rPr lang="uz-Cyrl-UZ" sz="1800"/>
              <a:t>Туркумда битта ягона тур бўлиб, у гигант секвойядендрон  (Seguoiadendron gigenteum, Lindl.) ёки мамонт дарахти деб аталади. Бу катта дарахт бўлиб, бўйи 100-120 метр, диаметри 10-12 метргача этади.. 2000 йилдан 4000 йилгача яшайди. Шох-шаббаси кенг, пирамида шаклида, доимо яшил тусда. Танаси тик, пўстлоғи жуда қалин, кул рангда, катта ёшда вертикал ёрилиб, қўнғир-қизил рангга киради., туксиз. Нинабарглари майда, бўйи 3-12 мм, тангача-нинасимон, яшил-кул рангда.</a:t>
            </a:r>
            <a:endParaRPr lang="ru-RU" sz="1800"/>
          </a:p>
          <a:p>
            <a:r>
              <a:rPr lang="uz-Cyrl-UZ" sz="1800"/>
              <a:t>Қуббаларининг бўйи 5-8 см, эни 5 см, овал ёки тухумсимон бўлиб, сохта соябон шаклида тузилган. Қуббалари иккинчи йили этилади, бу пайтда у жигар рангга киради. Уруғи майда, юпқа, овал шаклида, тиниқ сариқ рангда, ингичка қанотчали.</a:t>
            </a:r>
            <a:endParaRPr lang="ru-RU" sz="1800" dirty="0"/>
          </a:p>
        </p:txBody>
      </p:sp>
      <p:pic>
        <p:nvPicPr>
          <p:cNvPr id="7170" name="Picture 2" descr="Картинки по запросу СЕКВОЙЯДЕНДРОН"/>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51966" y="3789040"/>
            <a:ext cx="2186271" cy="2912279"/>
          </a:xfrm>
          <a:prstGeom prst="rect">
            <a:avLst/>
          </a:prstGeom>
          <a:noFill/>
          <a:extLst>
            <a:ext uri="{909E8E84-426E-40DD-AFC4-6F175D3DCCD1}">
              <a14:hiddenFill xmlns:a14="http://schemas.microsoft.com/office/drawing/2010/main">
                <a:solidFill>
                  <a:srgbClr val="FFFFFF"/>
                </a:solidFill>
              </a14:hiddenFill>
            </a:ext>
          </a:extLst>
        </p:spPr>
      </p:pic>
      <p:pic>
        <p:nvPicPr>
          <p:cNvPr id="7172" name="Picture 4" descr="Картинки по запросу СЕКВОЙЯДЕНДРОН"/>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326126" y="3653318"/>
            <a:ext cx="2286000" cy="3048001"/>
          </a:xfrm>
          <a:prstGeom prst="rect">
            <a:avLst/>
          </a:prstGeom>
          <a:noFill/>
          <a:extLst>
            <a:ext uri="{909E8E84-426E-40DD-AFC4-6F175D3DCCD1}">
              <a14:hiddenFill xmlns:a14="http://schemas.microsoft.com/office/drawing/2010/main">
                <a:solidFill>
                  <a:srgbClr val="FFFFFF"/>
                </a:solidFill>
              </a14:hiddenFill>
            </a:ext>
          </a:extLst>
        </p:spPr>
      </p:pic>
      <p:pic>
        <p:nvPicPr>
          <p:cNvPr id="7174" name="Picture 6" descr="Картинки по запросу СЕКВОЙЯДЕНДРОН"/>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100016" y="3789040"/>
            <a:ext cx="2473151" cy="273630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69461267"/>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1" name="Rectangle 3"/>
          <p:cNvSpPr>
            <a:spLocks noGrp="1" noChangeArrowheads="1"/>
          </p:cNvSpPr>
          <p:nvPr>
            <p:ph idx="1"/>
          </p:nvPr>
        </p:nvSpPr>
        <p:spPr>
          <a:xfrm>
            <a:off x="265479" y="-27384"/>
            <a:ext cx="8569325" cy="3096344"/>
          </a:xfrm>
        </p:spPr>
        <p:txBody>
          <a:bodyPr>
            <a:noAutofit/>
          </a:bodyPr>
          <a:lstStyle/>
          <a:p>
            <a:pPr algn="just"/>
            <a:r>
              <a:rPr lang="uz-Cyrl-UZ" sz="2000"/>
              <a:t>У ёруғсевар дарахтдир. Илдизи бақувват бўлиб, чуқур жойлашади. Унинг ёғочи сифатли ва юқори баҳоланади, мустаҳкам ва қаттиқ бўлиб, сувда ва захда чиримайди,шунинг учун турли мақсадларда ишлатилади. Бу турнинг манзарали шакллари  бор. Уларнинг шох-шаббалари пирамида шаклида ёки эгилиб ўсадиган бўлиб, жуда чиройли. Бу дарахтни МДҲнинг жанубий қисмларида Қора денгиз бўйларида ва Қрим ярим оролида кўкаламзорлаштириш мақсадларида якка ёки тўда-тўда қилиб экиш тавсия қилинади.</a:t>
            </a:r>
            <a:endParaRPr lang="ru-RU" sz="2000" dirty="0"/>
          </a:p>
        </p:txBody>
      </p:sp>
      <p:pic>
        <p:nvPicPr>
          <p:cNvPr id="8194" name="Picture 2" descr="Картинки по запросу СЕКВОЙЯДЕНДРОН"/>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83568" y="3212976"/>
            <a:ext cx="3384376" cy="3362326"/>
          </a:xfrm>
          <a:prstGeom prst="rect">
            <a:avLst/>
          </a:prstGeom>
          <a:noFill/>
          <a:extLst>
            <a:ext uri="{909E8E84-426E-40DD-AFC4-6F175D3DCCD1}">
              <a14:hiddenFill xmlns:a14="http://schemas.microsoft.com/office/drawing/2010/main">
                <a:solidFill>
                  <a:srgbClr val="FFFFFF"/>
                </a:solidFill>
              </a14:hiddenFill>
            </a:ext>
          </a:extLst>
        </p:spPr>
      </p:pic>
      <p:pic>
        <p:nvPicPr>
          <p:cNvPr id="8196" name="Picture 4" descr="Похожее изображение"/>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220072" y="3579688"/>
            <a:ext cx="3384376" cy="299561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92138240"/>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9" name="Rectangle 3"/>
          <p:cNvSpPr>
            <a:spLocks noGrp="1" noChangeArrowheads="1"/>
          </p:cNvSpPr>
          <p:nvPr>
            <p:ph type="body" idx="1"/>
          </p:nvPr>
        </p:nvSpPr>
        <p:spPr>
          <a:xfrm>
            <a:off x="-50414" y="920770"/>
            <a:ext cx="6572296" cy="5904656"/>
          </a:xfrm>
        </p:spPr>
        <p:txBody>
          <a:bodyPr>
            <a:normAutofit fontScale="92500"/>
          </a:bodyPr>
          <a:lstStyle/>
          <a:p>
            <a:r>
              <a:rPr lang="uz-Cyrl-UZ" sz="2400" smtClean="0"/>
              <a:t>Бу туркумнинг битта глиптостробуссимон метасеквойя (Metaseguoia glyptostroboides Mu.et.CHeng.) тури бор. У катта дарахт бўлиб, бўйи 50 метрга, диаметри 2 метрга этади. Шох-шаббаси тухумсимон. Пўстлоғи жигар рангда. Шохлари пўстларини ташлаб туради. Новда ва барглари қарама-қарши жойлашади. Метасеквойянинг новдалари узун ва калта бўлиб, ён калта новдалари яшил рангда, қишда барглари билан бирга тўкилиб кетади.</a:t>
            </a:r>
            <a:endParaRPr lang="ru-RU" sz="2400" smtClean="0"/>
          </a:p>
          <a:p>
            <a:pPr algn="just"/>
            <a:r>
              <a:rPr lang="uz-Cyrl-UZ" sz="2400" smtClean="0"/>
              <a:t>Метасеквойя дарахти симподиал типда шохланади. Шунга кўра унинг шох-шаббаси ён томонга қараб ўсади.</a:t>
            </a:r>
            <a:endParaRPr lang="ru-RU" sz="2200" dirty="0"/>
          </a:p>
        </p:txBody>
      </p:sp>
      <p:sp>
        <p:nvSpPr>
          <p:cNvPr id="3" name="Прямоугольник 2"/>
          <p:cNvSpPr/>
          <p:nvPr/>
        </p:nvSpPr>
        <p:spPr>
          <a:xfrm>
            <a:off x="827584" y="188640"/>
            <a:ext cx="6187118" cy="369332"/>
          </a:xfrm>
          <a:prstGeom prst="rect">
            <a:avLst/>
          </a:prstGeom>
        </p:spPr>
        <p:style>
          <a:lnRef idx="0">
            <a:schemeClr val="accent4"/>
          </a:lnRef>
          <a:fillRef idx="3">
            <a:schemeClr val="accent4"/>
          </a:fillRef>
          <a:effectRef idx="3">
            <a:schemeClr val="accent4"/>
          </a:effectRef>
          <a:fontRef idx="minor">
            <a:schemeClr val="lt1"/>
          </a:fontRef>
        </p:style>
        <p:txBody>
          <a:bodyPr wrap="square">
            <a:spAutoFit/>
          </a:bodyPr>
          <a:lstStyle/>
          <a:p>
            <a:pPr lvl="0" algn="just">
              <a:spcAft>
                <a:spcPts val="0"/>
              </a:spcAft>
            </a:pPr>
            <a:r>
              <a:rPr lang="uz-Cyrl-UZ"/>
              <a:t>МЕТАСЕКВОЙЯ (METASEGUOIA) ТУРКУМИ</a:t>
            </a:r>
            <a:endParaRPr lang="ru-RU" dirty="0">
              <a:solidFill>
                <a:srgbClr val="FFFF00"/>
              </a:solidFill>
            </a:endParaRPr>
          </a:p>
        </p:txBody>
      </p:sp>
      <p:pic>
        <p:nvPicPr>
          <p:cNvPr id="9218" name="Picture 2" descr="Картинки по запросу метасеквойя глиптостробовидная"/>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515857" y="373306"/>
            <a:ext cx="2399565" cy="3362326"/>
          </a:xfrm>
          <a:prstGeom prst="rect">
            <a:avLst/>
          </a:prstGeom>
          <a:noFill/>
          <a:extLst>
            <a:ext uri="{909E8E84-426E-40DD-AFC4-6F175D3DCCD1}">
              <a14:hiddenFill xmlns:a14="http://schemas.microsoft.com/office/drawing/2010/main">
                <a:solidFill>
                  <a:srgbClr val="FFFFFF"/>
                </a:solidFill>
              </a14:hiddenFill>
            </a:ext>
          </a:extLst>
        </p:spPr>
      </p:pic>
      <p:pic>
        <p:nvPicPr>
          <p:cNvPr id="9220" name="Picture 4" descr="Похожее изображение"/>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603090" y="3933056"/>
            <a:ext cx="2217382" cy="269329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81582433"/>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9" name="Rectangle 3"/>
          <p:cNvSpPr>
            <a:spLocks noGrp="1" noChangeArrowheads="1"/>
          </p:cNvSpPr>
          <p:nvPr>
            <p:ph idx="1"/>
          </p:nvPr>
        </p:nvSpPr>
        <p:spPr>
          <a:xfrm>
            <a:off x="4353991" y="404664"/>
            <a:ext cx="4811713" cy="6192688"/>
          </a:xfrm>
          <a:blipFill dpi="0" rotWithShape="1">
            <a:blip r:embed="rId2"/>
            <a:srcRect/>
            <a:tile tx="0" ty="0" sx="100000" sy="100000" flip="none" algn="tl"/>
          </a:blipFill>
        </p:spPr>
        <p:txBody>
          <a:bodyPr/>
          <a:lstStyle/>
          <a:p>
            <a:r>
              <a:rPr lang="en-US" altLang="ru-RU" sz="2100" smtClean="0">
                <a:latin typeface="Times New Roman" panose="02020603050405020304" pitchFamily="18" charset="0"/>
              </a:rPr>
              <a:t>	</a:t>
            </a:r>
            <a:r>
              <a:rPr lang="uz-Cyrl-UZ" sz="2100"/>
              <a:t>Метасеквойя бир уйли ўсимлик, 6 ёшида чангланади. эркак қуббалари новдасининг учида барг қўлтиғида жойлашади. Улар 5 мм узунликда бўлиб, шингилча ҳосил қилади. Гулён барглари бут шаклида жойлашган. Гулбанди 3 мм узунликда, микроспорофили калта бандчали</a:t>
            </a:r>
            <a:r>
              <a:rPr lang="uz-Cyrl-UZ" sz="2100"/>
              <a:t>. </a:t>
            </a:r>
            <a:endParaRPr lang="uz-Cyrl-UZ" sz="2100" smtClean="0"/>
          </a:p>
          <a:p>
            <a:r>
              <a:rPr lang="uz-Cyrl-UZ" sz="2100" smtClean="0"/>
              <a:t>Урғочи </a:t>
            </a:r>
            <a:r>
              <a:rPr lang="uz-Cyrl-UZ" sz="2100"/>
              <a:t>қуббалари биттадан жойлашади, бўйи 8 мм, гулёнбарглари ҳам буцимон жойлашган, улар овал ёки учбурчак шаклида. Гулбанди 4 мм узунликда бўлиб, баргсиз. Қуббалари тўқ жигаррангда, новдада осилиб туради. Улар биринчи йили этилади. </a:t>
            </a:r>
            <a:endParaRPr lang="ru-RU" sz="2100" dirty="0"/>
          </a:p>
        </p:txBody>
      </p:sp>
      <p:pic>
        <p:nvPicPr>
          <p:cNvPr id="10242" name="Picture 2" descr="Картинки по запросу метасеквойя глиптостробовидная"/>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9512" y="260648"/>
            <a:ext cx="3429000" cy="3362326"/>
          </a:xfrm>
          <a:prstGeom prst="rect">
            <a:avLst/>
          </a:prstGeom>
          <a:noFill/>
          <a:extLst>
            <a:ext uri="{909E8E84-426E-40DD-AFC4-6F175D3DCCD1}">
              <a14:hiddenFill xmlns:a14="http://schemas.microsoft.com/office/drawing/2010/main">
                <a:solidFill>
                  <a:srgbClr val="FFFFFF"/>
                </a:solidFill>
              </a14:hiddenFill>
            </a:ext>
          </a:extLst>
        </p:spPr>
      </p:pic>
      <p:pic>
        <p:nvPicPr>
          <p:cNvPr id="10244" name="Picture 4" descr="Похожее изображение"/>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971600" y="3622974"/>
            <a:ext cx="2492896" cy="304326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93209059"/>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9618" name="Rectangle 2"/>
          <p:cNvSpPr>
            <a:spLocks noGrp="1" noChangeArrowheads="1"/>
          </p:cNvSpPr>
          <p:nvPr>
            <p:ph type="title"/>
          </p:nvPr>
        </p:nvSpPr>
        <p:spPr>
          <a:xfrm>
            <a:off x="467544" y="260648"/>
            <a:ext cx="8518974" cy="846186"/>
          </a:xfrm>
          <a:prstGeom prst="horizontalScroll">
            <a:avLst>
              <a:gd name="adj" fmla="val 17267"/>
            </a:avLst>
          </a:prstGeom>
        </p:spPr>
        <p:style>
          <a:lnRef idx="0">
            <a:schemeClr val="accent4"/>
          </a:lnRef>
          <a:fillRef idx="3">
            <a:schemeClr val="accent4"/>
          </a:fillRef>
          <a:effectRef idx="3">
            <a:schemeClr val="accent4"/>
          </a:effectRef>
          <a:fontRef idx="minor">
            <a:schemeClr val="lt1"/>
          </a:fontRef>
        </p:style>
        <p:txBody>
          <a:bodyPr/>
          <a:lstStyle/>
          <a:p>
            <a:pPr>
              <a:defRPr/>
            </a:pPr>
            <a:r>
              <a:rPr lang="ru-RU" sz="2400" b="1">
                <a:effectLst/>
              </a:rPr>
              <a:t>СЕКВОЙЯ (</a:t>
            </a:r>
            <a:r>
              <a:rPr lang="en-US" sz="2400" b="1">
                <a:effectLst/>
              </a:rPr>
              <a:t>SEGUOIA) </a:t>
            </a:r>
            <a:r>
              <a:rPr lang="ru-RU" sz="2400" b="1">
                <a:effectLst/>
              </a:rPr>
              <a:t>ТУРКУМИ</a:t>
            </a:r>
            <a:endParaRPr lang="ru-RU" sz="2400" dirty="0">
              <a:ln w="18415" cmpd="sng">
                <a:solidFill>
                  <a:srgbClr val="FFFFFF"/>
                </a:solidFill>
                <a:prstDash val="solid"/>
              </a:ln>
              <a:solidFill>
                <a:srgbClr val="FFFFFF"/>
              </a:solidFill>
              <a:effectLst>
                <a:outerShdw blurRad="63500" dir="3600000" algn="tl" rotWithShape="0">
                  <a:srgbClr val="000000">
                    <a:alpha val="70000"/>
                  </a:srgbClr>
                </a:outerShdw>
              </a:effectLst>
            </a:endParaRPr>
          </a:p>
        </p:txBody>
      </p:sp>
      <p:sp>
        <p:nvSpPr>
          <p:cNvPr id="17411" name="Rectangle 3"/>
          <p:cNvSpPr>
            <a:spLocks noGrp="1" noChangeArrowheads="1"/>
          </p:cNvSpPr>
          <p:nvPr>
            <p:ph type="body" idx="1"/>
          </p:nvPr>
        </p:nvSpPr>
        <p:spPr>
          <a:xfrm>
            <a:off x="4202745" y="1106834"/>
            <a:ext cx="4786314" cy="5452272"/>
          </a:xfrm>
          <a:pattFill prst="trellis">
            <a:fgClr>
              <a:schemeClr val="bg2"/>
            </a:fgClr>
            <a:bgClr>
              <a:srgbClr val="92D050"/>
            </a:bgClr>
          </a:pattFill>
        </p:spPr>
        <p:style>
          <a:lnRef idx="0">
            <a:schemeClr val="dk1"/>
          </a:lnRef>
          <a:fillRef idx="3">
            <a:schemeClr val="dk1"/>
          </a:fillRef>
          <a:effectRef idx="3">
            <a:schemeClr val="dk1"/>
          </a:effectRef>
          <a:fontRef idx="minor">
            <a:schemeClr val="lt1"/>
          </a:fontRef>
        </p:style>
        <p:txBody>
          <a:bodyPr>
            <a:normAutofit lnSpcReduction="10000"/>
          </a:bodyPr>
          <a:lstStyle/>
          <a:p>
            <a:pPr algn="just"/>
            <a:r>
              <a:rPr lang="uz-Cyrl-UZ" sz="1600" i="1" smtClean="0">
                <a:solidFill>
                  <a:srgbClr val="0000FF"/>
                </a:solidFill>
              </a:rPr>
              <a:t>   </a:t>
            </a:r>
            <a:r>
              <a:rPr lang="uz-Cyrl-UZ" sz="1800" b="1">
                <a:solidFill>
                  <a:srgbClr val="0000FF"/>
                </a:solidFill>
              </a:rPr>
              <a:t>Бу туркумнинг битта тури бўлиб -  доимяшил  секвойя (</a:t>
            </a:r>
            <a:r>
              <a:rPr lang="en-US" sz="1800" b="1">
                <a:solidFill>
                  <a:srgbClr val="0000FF"/>
                </a:solidFill>
              </a:rPr>
              <a:t>Seguoia sempervirens endl.) </a:t>
            </a:r>
            <a:r>
              <a:rPr lang="uz-Cyrl-UZ" sz="1800" b="1">
                <a:solidFill>
                  <a:srgbClr val="0000FF"/>
                </a:solidFill>
              </a:rPr>
              <a:t>деб аталади, у доимяшил йирик дарахт бўлиб, бўйи 113 метрга, диаметри 10 метрга этадиган дарахтдир. Танаси тик ўсади, пўстлоғи қизил-қўнғир рангда, шох-шаббаси тор конуссимон</a:t>
            </a:r>
            <a:r>
              <a:rPr lang="uz-Cyrl-UZ" sz="1800" b="1">
                <a:solidFill>
                  <a:srgbClr val="0000FF"/>
                </a:solidFill>
              </a:rPr>
              <a:t>. </a:t>
            </a:r>
            <a:endParaRPr lang="uz-Cyrl-UZ" sz="1800" b="1" smtClean="0">
              <a:solidFill>
                <a:srgbClr val="0000FF"/>
              </a:solidFill>
            </a:endParaRPr>
          </a:p>
          <a:p>
            <a:pPr algn="just"/>
            <a:r>
              <a:rPr lang="uz-Cyrl-UZ" sz="1800" b="1" smtClean="0">
                <a:solidFill>
                  <a:srgbClr val="0000FF"/>
                </a:solidFill>
              </a:rPr>
              <a:t>Куртаклари </a:t>
            </a:r>
            <a:r>
              <a:rPr lang="uz-Cyrl-UZ" sz="1800" b="1">
                <a:solidFill>
                  <a:srgbClr val="0000FF"/>
                </a:solidFill>
              </a:rPr>
              <a:t>ўткир тангачалар билан қопланган. Нинабарглари ясси, чизиқли лансецимон, новдада икки қатор бўлиб жойлашади. Баргларнинг бундай жойлашиши тур учун хос белгилардан биридир. Барглариниг бўйи 4-7 см, эни 3-5 мм</a:t>
            </a:r>
            <a:endParaRPr lang="ru-RU" sz="1800" b="1" dirty="0" smtClean="0">
              <a:solidFill>
                <a:srgbClr val="0000FF"/>
              </a:solidFill>
            </a:endParaRPr>
          </a:p>
        </p:txBody>
      </p:sp>
      <p:pic>
        <p:nvPicPr>
          <p:cNvPr id="11266" name="Picture 2" descr="Картинки по запросу Sequoia semperviren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1520" y="3933056"/>
            <a:ext cx="3757960" cy="2498230"/>
          </a:xfrm>
          <a:prstGeom prst="rect">
            <a:avLst/>
          </a:prstGeom>
          <a:noFill/>
          <a:extLst>
            <a:ext uri="{909E8E84-426E-40DD-AFC4-6F175D3DCCD1}">
              <a14:hiddenFill xmlns:a14="http://schemas.microsoft.com/office/drawing/2010/main">
                <a:solidFill>
                  <a:srgbClr val="FFFFFF"/>
                </a:solidFill>
              </a14:hiddenFill>
            </a:ext>
          </a:extLst>
        </p:spPr>
      </p:pic>
      <p:pic>
        <p:nvPicPr>
          <p:cNvPr id="11268" name="Picture 4" descr="Похожее изображение"/>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17061" y="1019652"/>
            <a:ext cx="3234859" cy="28289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49559498"/>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1" name="Rectangle 3"/>
          <p:cNvSpPr>
            <a:spLocks noGrp="1" noChangeArrowheads="1"/>
          </p:cNvSpPr>
          <p:nvPr>
            <p:ph idx="1"/>
          </p:nvPr>
        </p:nvSpPr>
        <p:spPr>
          <a:xfrm>
            <a:off x="3571868" y="785794"/>
            <a:ext cx="5572132" cy="6072206"/>
          </a:xfrm>
          <a:solidFill>
            <a:srgbClr val="00B050"/>
          </a:solidFill>
        </p:spPr>
        <p:style>
          <a:lnRef idx="3">
            <a:schemeClr val="lt1"/>
          </a:lnRef>
          <a:fillRef idx="1">
            <a:schemeClr val="accent2"/>
          </a:fillRef>
          <a:effectRef idx="1">
            <a:schemeClr val="accent2"/>
          </a:effectRef>
          <a:fontRef idx="minor">
            <a:schemeClr val="lt1"/>
          </a:fontRef>
        </p:style>
        <p:txBody>
          <a:bodyPr>
            <a:noAutofit/>
          </a:bodyPr>
          <a:lstStyle/>
          <a:p>
            <a:r>
              <a:rPr lang="uz-Cyrl-UZ" sz="2000"/>
              <a:t>Бу туркумнинг 3 та тури бўлиб, улар Шимолий Американинг шарқий жанубий худудларида тарқалган,шулардан бири-ботқоқ сарвиси манзарали дарахт бўлиб, кўкаламзорлаштиришда фойдаланиш учун истиқболли тур ҳисобланади.</a:t>
            </a:r>
            <a:endParaRPr lang="ru-RU" sz="2000"/>
          </a:p>
          <a:p>
            <a:r>
              <a:rPr lang="uz-Cyrl-UZ" sz="2000"/>
              <a:t>Оддий таксодий ёки ботқоқ сарвиси (Taxodium distichum Rich.) бўйи 30 метрга этадиган дарахт. Танаси қўнғир-қизил рангда, туби қиррали. Ёшлигида шох-шаббаси пирамида шаклида, катта ёшида кенг юмалоқ бўлади. Шохлари ёйилиб ёки эгилиб ўсади. Нинабарглари майин, бўйи 9-15 мм, эни 1-2 мм, яшил-сарғиш рангда бўлиб, ингичка новдаларда жойлашади ва шу новдалар билан бирга тўкилади. </a:t>
            </a:r>
            <a:endParaRPr lang="ru-RU" sz="2000" dirty="0"/>
          </a:p>
        </p:txBody>
      </p:sp>
      <p:sp>
        <p:nvSpPr>
          <p:cNvPr id="2" name="Прямоугольник 1"/>
          <p:cNvSpPr/>
          <p:nvPr/>
        </p:nvSpPr>
        <p:spPr>
          <a:xfrm>
            <a:off x="3540201" y="121624"/>
            <a:ext cx="4572000" cy="369332"/>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a:spAutoFit/>
          </a:bodyPr>
          <a:lstStyle/>
          <a:p>
            <a:r>
              <a:rPr lang="uz-Cyrl-UZ" b="1">
                <a:solidFill>
                  <a:srgbClr val="FFFF00"/>
                </a:solidFill>
                <a:latin typeface="Times New Roman" panose="02020603050405020304" pitchFamily="18" charset="0"/>
                <a:ea typeface="Calibri" panose="020F0502020204030204" pitchFamily="34" charset="0"/>
              </a:rPr>
              <a:t>ТАКСОДИЙ (</a:t>
            </a:r>
            <a:r>
              <a:rPr lang="en-US" b="1">
                <a:solidFill>
                  <a:srgbClr val="FFFF00"/>
                </a:solidFill>
                <a:latin typeface="Times New Roman" panose="02020603050405020304" pitchFamily="18" charset="0"/>
                <a:ea typeface="Calibri" panose="020F0502020204030204" pitchFamily="34" charset="0"/>
              </a:rPr>
              <a:t>TAXODIUM) </a:t>
            </a:r>
            <a:r>
              <a:rPr lang="uz-Cyrl-UZ" b="1">
                <a:solidFill>
                  <a:srgbClr val="FFFF00"/>
                </a:solidFill>
                <a:latin typeface="Times New Roman" panose="02020603050405020304" pitchFamily="18" charset="0"/>
                <a:ea typeface="Calibri" panose="020F0502020204030204" pitchFamily="34" charset="0"/>
              </a:rPr>
              <a:t>ТУРКУМИ</a:t>
            </a:r>
            <a:endParaRPr lang="ru-RU" b="1">
              <a:solidFill>
                <a:srgbClr val="FFFF00"/>
              </a:solidFill>
            </a:endParaRPr>
          </a:p>
        </p:txBody>
      </p:sp>
      <p:pic>
        <p:nvPicPr>
          <p:cNvPr id="12290" name="Picture 2" descr="Картинки по запросу ТАКСОДИЙ"/>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95536" y="459571"/>
            <a:ext cx="2524125" cy="3362326"/>
          </a:xfrm>
          <a:prstGeom prst="rect">
            <a:avLst/>
          </a:prstGeom>
          <a:noFill/>
          <a:extLst>
            <a:ext uri="{909E8E84-426E-40DD-AFC4-6F175D3DCCD1}">
              <a14:hiddenFill xmlns:a14="http://schemas.microsoft.com/office/drawing/2010/main">
                <a:solidFill>
                  <a:srgbClr val="FFFFFF"/>
                </a:solidFill>
              </a14:hiddenFill>
            </a:ext>
          </a:extLst>
        </p:spPr>
      </p:pic>
      <p:pic>
        <p:nvPicPr>
          <p:cNvPr id="12292" name="Picture 4" descr="Картинки по запросу Taxodium distichum"/>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95536" y="4149080"/>
            <a:ext cx="2517120" cy="252866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69200555"/>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accent2">
            <a:lumMod val="20000"/>
            <a:lumOff val="80000"/>
          </a:schemeClr>
        </a:solidFill>
        <a:effectLst/>
      </p:bgPr>
    </p:bg>
    <p:spTree>
      <p:nvGrpSpPr>
        <p:cNvPr id="1" name=""/>
        <p:cNvGrpSpPr/>
        <p:nvPr/>
      </p:nvGrpSpPr>
      <p:grpSpPr>
        <a:xfrm>
          <a:off x="0" y="0"/>
          <a:ext cx="0" cy="0"/>
          <a:chOff x="0" y="0"/>
          <a:chExt cx="0" cy="0"/>
        </a:xfrm>
      </p:grpSpPr>
      <p:sp>
        <p:nvSpPr>
          <p:cNvPr id="154626" name="Номер слайда 1"/>
          <p:cNvSpPr>
            <a:spLocks noGrp="1"/>
          </p:cNvSpPr>
          <p:nvPr>
            <p:ph type="sldNum" sz="quarter" idx="12"/>
          </p:nvPr>
        </p:nvSpPr>
        <p:spPr bwMode="auto">
          <a:noFill/>
          <a:ln>
            <a:miter lim="800000"/>
            <a:headEnd/>
            <a:tailEnd/>
          </a:ln>
        </p:spPr>
        <p:txBody>
          <a:bodyPr/>
          <a:lstStyle/>
          <a:p>
            <a:fld id="{AE63AAFD-0FA6-4FC0-98A9-F4E185301441}" type="slidenum">
              <a:rPr lang="ru-RU" altLang="ru-RU" smtClean="0">
                <a:solidFill>
                  <a:srgbClr val="90C226"/>
                </a:solidFill>
              </a:rPr>
              <a:pPr/>
              <a:t>15</a:t>
            </a:fld>
            <a:endParaRPr lang="ru-RU" altLang="ru-RU" smtClean="0">
              <a:solidFill>
                <a:srgbClr val="90C226"/>
              </a:solidFill>
            </a:endParaRPr>
          </a:p>
        </p:txBody>
      </p:sp>
      <p:sp>
        <p:nvSpPr>
          <p:cNvPr id="4" name="Прямоугольник 3"/>
          <p:cNvSpPr/>
          <p:nvPr/>
        </p:nvSpPr>
        <p:spPr>
          <a:xfrm>
            <a:off x="362312" y="620688"/>
            <a:ext cx="4286280" cy="4801314"/>
          </a:xfrm>
          <a:prstGeom prst="rect">
            <a:avLst/>
          </a:prstGeom>
        </p:spPr>
        <p:style>
          <a:lnRef idx="2">
            <a:schemeClr val="accent2">
              <a:shade val="50000"/>
            </a:schemeClr>
          </a:lnRef>
          <a:fillRef idx="1">
            <a:schemeClr val="accent2"/>
          </a:fillRef>
          <a:effectRef idx="0">
            <a:schemeClr val="accent2"/>
          </a:effectRef>
          <a:fontRef idx="minor">
            <a:schemeClr val="lt1"/>
          </a:fontRef>
        </p:style>
        <p:txBody>
          <a:bodyPr>
            <a:spAutoFit/>
          </a:bodyPr>
          <a:lstStyle/>
          <a:p>
            <a:pPr algn="just"/>
            <a:r>
              <a:rPr lang="uz-Cyrl-UZ" smtClean="0"/>
              <a:t>Бу </a:t>
            </a:r>
            <a:r>
              <a:rPr lang="uz-Cyrl-UZ"/>
              <a:t>дарахт бир уйли. эркак тўпгули бошоқсимон тузилиб, спирал шаклда жойлашган чангдонлардан иборат, урғочи тўпгули эса новдалар учида биттадан ёки иккитадан бўлиб жойлашади. Тангачалари черепицасимон тузилган бўлиб, ҳар қайсисида 2 тадан уруғ ривожланади. Қуббаси 2-3 см, шар ёки эллипссимон шаклда тўқ-қўнгир рангда бўлиб, калта новдаларда жойлашади, уларда тангачасимон қалин нинабарглар жойлашади. Қубба биринчи йили этилади. Уруғи майда (15 мм) қобиғи дағал. Бу дарахт уруғидан яхши кўпаяди, ёруғсевар бўлиб, сернам тупроқларда яхши ўсади. </a:t>
            </a:r>
            <a:endParaRPr lang="ru-RU" dirty="0"/>
          </a:p>
        </p:txBody>
      </p:sp>
      <p:pic>
        <p:nvPicPr>
          <p:cNvPr id="13314" name="Picture 2" descr="Картинки по запросу Taxodium distichum"/>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479926" y="404664"/>
            <a:ext cx="2956173" cy="3362326"/>
          </a:xfrm>
          <a:prstGeom prst="rect">
            <a:avLst/>
          </a:prstGeom>
          <a:noFill/>
          <a:extLst>
            <a:ext uri="{909E8E84-426E-40DD-AFC4-6F175D3DCCD1}">
              <a14:hiddenFill xmlns:a14="http://schemas.microsoft.com/office/drawing/2010/main">
                <a:solidFill>
                  <a:srgbClr val="FFFFFF"/>
                </a:solidFill>
              </a14:hiddenFill>
            </a:ext>
          </a:extLst>
        </p:spPr>
      </p:pic>
      <p:pic>
        <p:nvPicPr>
          <p:cNvPr id="13316" name="Picture 4" descr="Картинки по запросу Taxodium distichum семена"/>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292080" y="3933056"/>
            <a:ext cx="3484684" cy="278932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17514333"/>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3"/>
          <p:cNvSpPr>
            <a:spLocks noGrp="1" noChangeArrowheads="1"/>
          </p:cNvSpPr>
          <p:nvPr>
            <p:ph idx="1"/>
          </p:nvPr>
        </p:nvSpPr>
        <p:spPr>
          <a:xfrm>
            <a:off x="457200" y="765175"/>
            <a:ext cx="8229600" cy="5291138"/>
          </a:xfrm>
        </p:spPr>
        <p:txBody>
          <a:bodyPr/>
          <a:lstStyle/>
          <a:p>
            <a:pPr algn="ctr" eaLnBrk="1" hangingPunct="1"/>
            <a:endParaRPr lang="ru-RU" smtClean="0"/>
          </a:p>
          <a:p>
            <a:pPr algn="ctr" eaLnBrk="1" hangingPunct="1">
              <a:buFontTx/>
              <a:buNone/>
            </a:pPr>
            <a:r>
              <a:rPr lang="ru-RU" sz="4800" b="1" smtClean="0">
                <a:solidFill>
                  <a:srgbClr val="0000FF"/>
                </a:solidFill>
                <a:latin typeface="Times New Roman" pitchFamily="18" charset="0"/>
              </a:rPr>
              <a:t>ЭЪТИБОРИНГИЗ</a:t>
            </a:r>
          </a:p>
          <a:p>
            <a:pPr algn="ctr" eaLnBrk="1" hangingPunct="1">
              <a:buFontTx/>
              <a:buNone/>
            </a:pPr>
            <a:r>
              <a:rPr lang="ru-RU" sz="4800" b="1" smtClean="0">
                <a:solidFill>
                  <a:srgbClr val="0000FF"/>
                </a:solidFill>
                <a:latin typeface="Times New Roman" pitchFamily="18" charset="0"/>
              </a:rPr>
              <a:t> УЧУН </a:t>
            </a:r>
          </a:p>
          <a:p>
            <a:pPr algn="ctr" eaLnBrk="1" hangingPunct="1">
              <a:buFontTx/>
              <a:buNone/>
            </a:pPr>
            <a:r>
              <a:rPr lang="ru-RU" sz="4800" b="1" smtClean="0">
                <a:solidFill>
                  <a:srgbClr val="0000FF"/>
                </a:solidFill>
                <a:latin typeface="Times New Roman" pitchFamily="18" charset="0"/>
              </a:rPr>
              <a:t>РАХМАТ !</a:t>
            </a:r>
          </a:p>
        </p:txBody>
      </p:sp>
    </p:spTree>
  </p:cSld>
  <p:clrMapOvr>
    <a:masterClrMapping/>
  </p:clrMapOvr>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ISPRING_RESOURCE_PATHS_HASH_PRESENTER" val="786b1690bbc7199765447ea5af30436c8aa64a"/>
</p:tagLst>
</file>

<file path=ppt/theme/_rels/theme2.xml.rels><?xml version="1.0" encoding="UTF-8" standalone="yes"?>
<Relationships xmlns="http://schemas.openxmlformats.org/package/2006/relationships"><Relationship Id="rId1" Type="http://schemas.openxmlformats.org/officeDocument/2006/relationships/image" Target="../media/image1.jpeg"/></Relationships>
</file>

<file path=ppt/theme/_rels/theme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image" Target="../media/image3.jpeg"/></Relationships>
</file>

<file path=ppt/theme/theme1.xml><?xml version="1.0" encoding="utf-8"?>
<a:theme xmlns:a="http://schemas.openxmlformats.org/drawingml/2006/main" name="Balloons">
  <a:themeElements>
    <a:clrScheme name="Balloons 8">
      <a:dk1>
        <a:srgbClr val="006699"/>
      </a:dk1>
      <a:lt1>
        <a:srgbClr val="FFFFFF"/>
      </a:lt1>
      <a:dk2>
        <a:srgbClr val="006666"/>
      </a:dk2>
      <a:lt2>
        <a:srgbClr val="FFFFCC"/>
      </a:lt2>
      <a:accent1>
        <a:srgbClr val="EDFAD2"/>
      </a:accent1>
      <a:accent2>
        <a:srgbClr val="EBF7FF"/>
      </a:accent2>
      <a:accent3>
        <a:srgbClr val="FFFFFF"/>
      </a:accent3>
      <a:accent4>
        <a:srgbClr val="005682"/>
      </a:accent4>
      <a:accent5>
        <a:srgbClr val="F4FCE5"/>
      </a:accent5>
      <a:accent6>
        <a:srgbClr val="D5E0E7"/>
      </a:accent6>
      <a:hlink>
        <a:srgbClr val="CC99FF"/>
      </a:hlink>
      <a:folHlink>
        <a:srgbClr val="F2DFFD"/>
      </a:folHlink>
    </a:clrScheme>
    <a:fontScheme name="Balloons">
      <a:majorFont>
        <a:latin typeface="Verdana"/>
        <a:ea typeface=""/>
        <a:cs typeface=""/>
      </a:majorFont>
      <a:minorFont>
        <a:latin typeface="Verdana"/>
        <a:ea typeface=""/>
        <a:cs typeface=""/>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Balloons 1">
        <a:dk1>
          <a:srgbClr val="9900CC"/>
        </a:dk1>
        <a:lt1>
          <a:srgbClr val="FFFFCC"/>
        </a:lt1>
        <a:dk2>
          <a:srgbClr val="000000"/>
        </a:dk2>
        <a:lt2>
          <a:srgbClr val="FFFFFF"/>
        </a:lt2>
        <a:accent1>
          <a:srgbClr val="666699"/>
        </a:accent1>
        <a:accent2>
          <a:srgbClr val="660066"/>
        </a:accent2>
        <a:accent3>
          <a:srgbClr val="AAAAAA"/>
        </a:accent3>
        <a:accent4>
          <a:srgbClr val="DADAAE"/>
        </a:accent4>
        <a:accent5>
          <a:srgbClr val="B8B8CA"/>
        </a:accent5>
        <a:accent6>
          <a:srgbClr val="5C005C"/>
        </a:accent6>
        <a:hlink>
          <a:srgbClr val="CC0000"/>
        </a:hlink>
        <a:folHlink>
          <a:srgbClr val="A50021"/>
        </a:folHlink>
      </a:clrScheme>
      <a:clrMap bg1="dk2" tx1="lt1" bg2="dk1" tx2="lt2" accent1="accent1" accent2="accent2" accent3="accent3" accent4="accent4" accent5="accent5" accent6="accent6" hlink="hlink" folHlink="folHlink"/>
    </a:extraClrScheme>
    <a:extraClrScheme>
      <a:clrScheme name="Balloons 2">
        <a:dk1>
          <a:srgbClr val="990033"/>
        </a:dk1>
        <a:lt1>
          <a:srgbClr val="FFFFFF"/>
        </a:lt1>
        <a:dk2>
          <a:srgbClr val="000000"/>
        </a:dk2>
        <a:lt2>
          <a:srgbClr val="FFFFFF"/>
        </a:lt2>
        <a:accent1>
          <a:srgbClr val="FF3300"/>
        </a:accent1>
        <a:accent2>
          <a:srgbClr val="FF9900"/>
        </a:accent2>
        <a:accent3>
          <a:srgbClr val="AAAAAA"/>
        </a:accent3>
        <a:accent4>
          <a:srgbClr val="DADADA"/>
        </a:accent4>
        <a:accent5>
          <a:srgbClr val="FFADAA"/>
        </a:accent5>
        <a:accent6>
          <a:srgbClr val="E78A00"/>
        </a:accent6>
        <a:hlink>
          <a:srgbClr val="FFFF99"/>
        </a:hlink>
        <a:folHlink>
          <a:srgbClr val="FFCC00"/>
        </a:folHlink>
      </a:clrScheme>
      <a:clrMap bg1="dk2" tx1="lt1" bg2="dk1" tx2="lt2" accent1="accent1" accent2="accent2" accent3="accent3" accent4="accent4" accent5="accent5" accent6="accent6" hlink="hlink" folHlink="folHlink"/>
    </a:extraClrScheme>
    <a:extraClrScheme>
      <a:clrScheme name="Balloons 3">
        <a:dk1>
          <a:srgbClr val="CCCCFF"/>
        </a:dk1>
        <a:lt1>
          <a:srgbClr val="FFFFCC"/>
        </a:lt1>
        <a:dk2>
          <a:srgbClr val="000000"/>
        </a:dk2>
        <a:lt2>
          <a:srgbClr val="FFFFFF"/>
        </a:lt2>
        <a:accent1>
          <a:srgbClr val="9999FF"/>
        </a:accent1>
        <a:accent2>
          <a:srgbClr val="33CCCC"/>
        </a:accent2>
        <a:accent3>
          <a:srgbClr val="AAAAAA"/>
        </a:accent3>
        <a:accent4>
          <a:srgbClr val="DADAAE"/>
        </a:accent4>
        <a:accent5>
          <a:srgbClr val="CACAFF"/>
        </a:accent5>
        <a:accent6>
          <a:srgbClr val="2DB9B9"/>
        </a:accent6>
        <a:hlink>
          <a:srgbClr val="66FFFF"/>
        </a:hlink>
        <a:folHlink>
          <a:srgbClr val="660066"/>
        </a:folHlink>
      </a:clrScheme>
      <a:clrMap bg1="dk2" tx1="lt1" bg2="dk1" tx2="lt2" accent1="accent1" accent2="accent2" accent3="accent3" accent4="accent4" accent5="accent5" accent6="accent6" hlink="hlink" folHlink="folHlink"/>
    </a:extraClrScheme>
    <a:extraClrScheme>
      <a:clrScheme name="Balloons 4">
        <a:dk1>
          <a:srgbClr val="000000"/>
        </a:dk1>
        <a:lt1>
          <a:srgbClr val="F8F8F8"/>
        </a:lt1>
        <a:dk2>
          <a:srgbClr val="800000"/>
        </a:dk2>
        <a:lt2>
          <a:srgbClr val="FFFFFF"/>
        </a:lt2>
        <a:accent1>
          <a:srgbClr val="FF3300"/>
        </a:accent1>
        <a:accent2>
          <a:srgbClr val="FF5050"/>
        </a:accent2>
        <a:accent3>
          <a:srgbClr val="C0AAAA"/>
        </a:accent3>
        <a:accent4>
          <a:srgbClr val="D4D4D4"/>
        </a:accent4>
        <a:accent5>
          <a:srgbClr val="FFADAA"/>
        </a:accent5>
        <a:accent6>
          <a:srgbClr val="E74848"/>
        </a:accent6>
        <a:hlink>
          <a:srgbClr val="FF9999"/>
        </a:hlink>
        <a:folHlink>
          <a:srgbClr val="FF9966"/>
        </a:folHlink>
      </a:clrScheme>
      <a:clrMap bg1="dk2" tx1="lt1" bg2="dk1" tx2="lt2" accent1="accent1" accent2="accent2" accent3="accent3" accent4="accent4" accent5="accent5" accent6="accent6" hlink="hlink" folHlink="folHlink"/>
    </a:extraClrScheme>
    <a:extraClrScheme>
      <a:clrScheme name="Balloons 5">
        <a:dk1>
          <a:srgbClr val="666699"/>
        </a:dk1>
        <a:lt1>
          <a:srgbClr val="FFFFFF"/>
        </a:lt1>
        <a:dk2>
          <a:srgbClr val="000066"/>
        </a:dk2>
        <a:lt2>
          <a:srgbClr val="CCECFF"/>
        </a:lt2>
        <a:accent1>
          <a:srgbClr val="009999"/>
        </a:accent1>
        <a:accent2>
          <a:srgbClr val="0099CC"/>
        </a:accent2>
        <a:accent3>
          <a:srgbClr val="AAAAB8"/>
        </a:accent3>
        <a:accent4>
          <a:srgbClr val="DADADA"/>
        </a:accent4>
        <a:accent5>
          <a:srgbClr val="AACACA"/>
        </a:accent5>
        <a:accent6>
          <a:srgbClr val="008AB9"/>
        </a:accent6>
        <a:hlink>
          <a:srgbClr val="CC99FF"/>
        </a:hlink>
        <a:folHlink>
          <a:srgbClr val="3366CC"/>
        </a:folHlink>
      </a:clrScheme>
      <a:clrMap bg1="dk2" tx1="lt1" bg2="dk1" tx2="lt2" accent1="accent1" accent2="accent2" accent3="accent3" accent4="accent4" accent5="accent5" accent6="accent6" hlink="hlink" folHlink="folHlink"/>
    </a:extraClrScheme>
    <a:extraClrScheme>
      <a:clrScheme name="Balloons 6">
        <a:dk1>
          <a:srgbClr val="99CC00"/>
        </a:dk1>
        <a:lt1>
          <a:srgbClr val="FFFFFF"/>
        </a:lt1>
        <a:dk2>
          <a:srgbClr val="009900"/>
        </a:dk2>
        <a:lt2>
          <a:srgbClr val="FFFF99"/>
        </a:lt2>
        <a:accent1>
          <a:srgbClr val="336600"/>
        </a:accent1>
        <a:accent2>
          <a:srgbClr val="008000"/>
        </a:accent2>
        <a:accent3>
          <a:srgbClr val="AACAAA"/>
        </a:accent3>
        <a:accent4>
          <a:srgbClr val="DADADA"/>
        </a:accent4>
        <a:accent5>
          <a:srgbClr val="ADB8AA"/>
        </a:accent5>
        <a:accent6>
          <a:srgbClr val="007300"/>
        </a:accent6>
        <a:hlink>
          <a:srgbClr val="CCCC00"/>
        </a:hlink>
        <a:folHlink>
          <a:srgbClr val="33CC33"/>
        </a:folHlink>
      </a:clrScheme>
      <a:clrMap bg1="dk2" tx1="lt1" bg2="dk1" tx2="lt2" accent1="accent1" accent2="accent2" accent3="accent3" accent4="accent4" accent5="accent5" accent6="accent6" hlink="hlink" folHlink="folHlink"/>
    </a:extraClrScheme>
    <a:extraClrScheme>
      <a:clrScheme name="Balloons 7">
        <a:dk1>
          <a:srgbClr val="000066"/>
        </a:dk1>
        <a:lt1>
          <a:srgbClr val="E1F4FF"/>
        </a:lt1>
        <a:dk2>
          <a:srgbClr val="000066"/>
        </a:dk2>
        <a:lt2>
          <a:srgbClr val="CCCCFF"/>
        </a:lt2>
        <a:accent1>
          <a:srgbClr val="9999FF"/>
        </a:accent1>
        <a:accent2>
          <a:srgbClr val="33CCCC"/>
        </a:accent2>
        <a:accent3>
          <a:srgbClr val="EEF8FF"/>
        </a:accent3>
        <a:accent4>
          <a:srgbClr val="000056"/>
        </a:accent4>
        <a:accent5>
          <a:srgbClr val="CACAFF"/>
        </a:accent5>
        <a:accent6>
          <a:srgbClr val="2DB9B9"/>
        </a:accent6>
        <a:hlink>
          <a:srgbClr val="66FFFF"/>
        </a:hlink>
        <a:folHlink>
          <a:srgbClr val="660066"/>
        </a:folHlink>
      </a:clrScheme>
      <a:clrMap bg1="lt1" tx1="dk1" bg2="lt2" tx2="dk2" accent1="accent1" accent2="accent2" accent3="accent3" accent4="accent4" accent5="accent5" accent6="accent6" hlink="hlink" folHlink="folHlink"/>
    </a:extraClrScheme>
    <a:extraClrScheme>
      <a:clrScheme name="Balloons 8">
        <a:dk1>
          <a:srgbClr val="006699"/>
        </a:dk1>
        <a:lt1>
          <a:srgbClr val="FFFFFF"/>
        </a:lt1>
        <a:dk2>
          <a:srgbClr val="006666"/>
        </a:dk2>
        <a:lt2>
          <a:srgbClr val="FFFFCC"/>
        </a:lt2>
        <a:accent1>
          <a:srgbClr val="EDFAD2"/>
        </a:accent1>
        <a:accent2>
          <a:srgbClr val="EBF7FF"/>
        </a:accent2>
        <a:accent3>
          <a:srgbClr val="FFFFFF"/>
        </a:accent3>
        <a:accent4>
          <a:srgbClr val="005682"/>
        </a:accent4>
        <a:accent5>
          <a:srgbClr val="F4FCE5"/>
        </a:accent5>
        <a:accent6>
          <a:srgbClr val="D5E0E7"/>
        </a:accent6>
        <a:hlink>
          <a:srgbClr val="CC99FF"/>
        </a:hlink>
        <a:folHlink>
          <a:srgbClr val="F2DFFD"/>
        </a:folHlink>
      </a:clrScheme>
      <a:clrMap bg1="lt1" tx1="dk1" bg2="lt2" tx2="dk2" accent1="accent1" accent2="accent2" accent3="accent3" accent4="accent4" accent5="accent5" accent6="accent6" hlink="hlink" folHlink="folHlink"/>
    </a:extraClrScheme>
    <a:extraClrScheme>
      <a:clrScheme name="Balloons 9">
        <a:dk1>
          <a:srgbClr val="000000"/>
        </a:dk1>
        <a:lt1>
          <a:srgbClr val="FFFFFF"/>
        </a:lt1>
        <a:dk2>
          <a:srgbClr val="000000"/>
        </a:dk2>
        <a:lt2>
          <a:srgbClr val="FFCC99"/>
        </a:lt2>
        <a:accent1>
          <a:srgbClr val="FF9900"/>
        </a:accent1>
        <a:accent2>
          <a:srgbClr val="FF99CC"/>
        </a:accent2>
        <a:accent3>
          <a:srgbClr val="FFFFFF"/>
        </a:accent3>
        <a:accent4>
          <a:srgbClr val="000000"/>
        </a:accent4>
        <a:accent5>
          <a:srgbClr val="FFCAAA"/>
        </a:accent5>
        <a:accent6>
          <a:srgbClr val="E78AB9"/>
        </a:accent6>
        <a:hlink>
          <a:srgbClr val="FF9999"/>
        </a:hlink>
        <a:folHlink>
          <a:srgbClr val="FFFF99"/>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Изящная">
  <a:themeElements>
    <a:clrScheme name="Изящная">
      <a:dk1>
        <a:sysClr val="windowText" lastClr="000000"/>
      </a:dk1>
      <a:lt1>
        <a:sysClr val="window" lastClr="FFFFFF"/>
      </a:lt1>
      <a:dk2>
        <a:srgbClr val="B13F9A"/>
      </a:dk2>
      <a:lt2>
        <a:srgbClr val="F4E7ED"/>
      </a:lt2>
      <a:accent1>
        <a:srgbClr val="B83D68"/>
      </a:accent1>
      <a:accent2>
        <a:srgbClr val="AC66BB"/>
      </a:accent2>
      <a:accent3>
        <a:srgbClr val="DE6C36"/>
      </a:accent3>
      <a:accent4>
        <a:srgbClr val="F9B639"/>
      </a:accent4>
      <a:accent5>
        <a:srgbClr val="CF6DA4"/>
      </a:accent5>
      <a:accent6>
        <a:srgbClr val="FA8D3D"/>
      </a:accent6>
      <a:hlink>
        <a:srgbClr val="FFDE66"/>
      </a:hlink>
      <a:folHlink>
        <a:srgbClr val="D490C5"/>
      </a:folHlink>
    </a:clrScheme>
    <a:fontScheme name="Изящная">
      <a:majorFont>
        <a:latin typeface="Trebuchet MS"/>
        <a:ea typeface=""/>
        <a:cs typeface=""/>
        <a:font script="Jpan" typeface="HG丸ｺﾞｼｯｸM-PRO"/>
        <a:font script="Hang" typeface="HY그래픽M"/>
        <a:font script="Hans" typeface="黑体"/>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Trebuchet MS"/>
        <a:ea typeface=""/>
        <a:cs typeface=""/>
        <a:font script="Jpan" typeface="HG丸ｺﾞｼｯｸM-PRO"/>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Изящная">
      <a:fillStyleLst>
        <a:solidFill>
          <a:schemeClr val="phClr"/>
        </a:solidFill>
        <a:gradFill rotWithShape="1">
          <a:gsLst>
            <a:gs pos="0">
              <a:schemeClr val="phClr">
                <a:tint val="15000"/>
                <a:satMod val="250000"/>
              </a:schemeClr>
            </a:gs>
            <a:gs pos="49000">
              <a:schemeClr val="phClr">
                <a:tint val="50000"/>
                <a:satMod val="200000"/>
              </a:schemeClr>
            </a:gs>
            <a:gs pos="49100">
              <a:schemeClr val="phClr">
                <a:tint val="64000"/>
                <a:satMod val="160000"/>
              </a:schemeClr>
            </a:gs>
            <a:gs pos="92000">
              <a:schemeClr val="phClr">
                <a:tint val="50000"/>
                <a:satMod val="200000"/>
              </a:schemeClr>
            </a:gs>
            <a:gs pos="100000">
              <a:schemeClr val="phClr">
                <a:tint val="43000"/>
                <a:satMod val="190000"/>
              </a:schemeClr>
            </a:gs>
          </a:gsLst>
          <a:lin ang="5400000" scaled="1"/>
        </a:gradFill>
        <a:gradFill rotWithShape="1">
          <a:gsLst>
            <a:gs pos="0">
              <a:schemeClr val="phClr">
                <a:tint val="74000"/>
              </a:schemeClr>
            </a:gs>
            <a:gs pos="49000">
              <a:schemeClr val="phClr">
                <a:tint val="96000"/>
                <a:shade val="84000"/>
                <a:satMod val="110000"/>
              </a:schemeClr>
            </a:gs>
            <a:gs pos="49100">
              <a:schemeClr val="phClr">
                <a:shade val="55000"/>
                <a:satMod val="150000"/>
              </a:schemeClr>
            </a:gs>
            <a:gs pos="92000">
              <a:schemeClr val="phClr">
                <a:tint val="98000"/>
                <a:shade val="90000"/>
                <a:satMod val="128000"/>
              </a:schemeClr>
            </a:gs>
            <a:gs pos="100000">
              <a:schemeClr val="phClr">
                <a:tint val="90000"/>
                <a:shade val="97000"/>
                <a:satMod val="128000"/>
              </a:schemeClr>
            </a:gs>
          </a:gsLst>
          <a:lin ang="5400000" scaled="1"/>
        </a:gradFill>
      </a:fillStyleLst>
      <a:lnStyleLst>
        <a:ln w="11430" cap="flat" cmpd="sng" algn="ctr">
          <a:solidFill>
            <a:schemeClr val="phClr"/>
          </a:solidFill>
          <a:prstDash val="solid"/>
        </a:ln>
        <a:ln w="40000" cap="flat" cmpd="sng" algn="ctr">
          <a:solidFill>
            <a:schemeClr val="phClr"/>
          </a:solidFill>
          <a:prstDash val="solid"/>
        </a:ln>
        <a:ln w="31800" cap="flat" cmpd="sng" algn="ctr">
          <a:solidFill>
            <a:schemeClr val="phClr"/>
          </a:solidFill>
          <a:prstDash val="solid"/>
        </a:ln>
      </a:lnStyleLst>
      <a:effectStyleLst>
        <a:effectStyle>
          <a:effectLst>
            <a:outerShdw blurRad="50800" dist="25000" dir="5400000" rotWithShape="0">
              <a:schemeClr val="phClr">
                <a:shade val="30000"/>
                <a:satMod val="150000"/>
                <a:alpha val="38000"/>
              </a:schemeClr>
            </a:outerShdw>
          </a:effectLst>
        </a:effectStyle>
        <a:effectStyle>
          <a:effectLst>
            <a:outerShdw blurRad="39000" dist="25400" dir="5400000" rotWithShape="0">
              <a:schemeClr val="phClr">
                <a:shade val="33000"/>
                <a:alpha val="83000"/>
              </a:schemeClr>
            </a:outerShdw>
          </a:effectLst>
        </a:effectStyle>
        <a:effectStyle>
          <a:effectLst>
            <a:outerShdw blurRad="39000" dist="25400" dir="5400000" rotWithShape="0">
              <a:schemeClr val="phClr">
                <a:shade val="33000"/>
                <a:alpha val="83000"/>
              </a:schemeClr>
            </a:outerShdw>
          </a:effectLst>
          <a:scene3d>
            <a:camera prst="orthographicFront" fov="0">
              <a:rot lat="0" lon="0" rev="0"/>
            </a:camera>
            <a:lightRig rig="contrasting" dir="t">
              <a:rot lat="0" lon="0" rev="1500000"/>
            </a:lightRig>
          </a:scene3d>
          <a:sp3d extrusionH="127000" prstMaterial="powder">
            <a:bevelT w="50800" h="63500"/>
          </a:sp3d>
        </a:effectStyle>
      </a:effectStyleLst>
      <a:bgFillStyleLst>
        <a:solidFill>
          <a:schemeClr val="phClr"/>
        </a:solidFill>
        <a:gradFill rotWithShape="1">
          <a:gsLst>
            <a:gs pos="0">
              <a:schemeClr val="phClr">
                <a:tint val="78000"/>
                <a:satMod val="220000"/>
              </a:schemeClr>
            </a:gs>
            <a:gs pos="100000">
              <a:schemeClr val="phClr">
                <a:shade val="35000"/>
                <a:satMod val="155000"/>
              </a:schemeClr>
            </a:gs>
          </a:gsLst>
          <a:path path="circle">
            <a:fillToRect l="50000" t="50000" r="50000" b="50000"/>
          </a:path>
        </a:gradFill>
        <a:blipFill>
          <a:blip xmlns:r="http://schemas.openxmlformats.org/officeDocument/2006/relationships" r:embed="rId1">
            <a:duotone>
              <a:schemeClr val="phClr">
                <a:shade val="60000"/>
                <a:satMod val="180000"/>
              </a:schemeClr>
              <a:schemeClr val="phClr">
                <a:tint val="500"/>
                <a:satMod val="150000"/>
              </a:schemeClr>
            </a:duotone>
          </a:blip>
          <a:tile tx="0" ty="0" sx="50000" sy="50000" flip="none" algn="tl"/>
        </a:blipFill>
      </a:bgFillStyleLst>
    </a:fmtScheme>
  </a:themeElements>
  <a:objectDefaults/>
  <a:extraClrSchemeLst/>
</a:theme>
</file>

<file path=ppt/theme/theme3.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Трек">
  <a:themeElements>
    <a:clrScheme name="Трек">
      <a:dk1>
        <a:sysClr val="windowText" lastClr="000000"/>
      </a:dk1>
      <a:lt1>
        <a:sysClr val="window" lastClr="FFFFFF"/>
      </a:lt1>
      <a:dk2>
        <a:srgbClr val="4E3B30"/>
      </a:dk2>
      <a:lt2>
        <a:srgbClr val="FBEEC9"/>
      </a:lt2>
      <a:accent1>
        <a:srgbClr val="F0A22E"/>
      </a:accent1>
      <a:accent2>
        <a:srgbClr val="A5644E"/>
      </a:accent2>
      <a:accent3>
        <a:srgbClr val="B58B80"/>
      </a:accent3>
      <a:accent4>
        <a:srgbClr val="C3986D"/>
      </a:accent4>
      <a:accent5>
        <a:srgbClr val="A19574"/>
      </a:accent5>
      <a:accent6>
        <a:srgbClr val="C17529"/>
      </a:accent6>
      <a:hlink>
        <a:srgbClr val="AD1F1F"/>
      </a:hlink>
      <a:folHlink>
        <a:srgbClr val="FFC42F"/>
      </a:folHlink>
    </a:clrScheme>
    <a:fontScheme name="Трек">
      <a:majorFont>
        <a:latin typeface="Franklin Gothic Medium"/>
        <a:ea typeface=""/>
        <a:cs typeface=""/>
        <a:font script="Jpan" typeface="HG創英角ｺﾞｼｯｸUB"/>
        <a:font script="Hang" typeface="돋움"/>
        <a:font script="Hans" typeface="隶书"/>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Franklin Gothic Book"/>
        <a:ea typeface=""/>
        <a:cs typeface=""/>
        <a:font script="Jpan" typeface="HGｺﾞｼｯｸE"/>
        <a:font script="Hang" typeface="돋움"/>
        <a:font script="Hans" typeface="华文楷体"/>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Трек">
      <a:fillStyleLst>
        <a:solidFill>
          <a:schemeClr val="phClr"/>
        </a:solidFill>
        <a:gradFill rotWithShape="1">
          <a:gsLst>
            <a:gs pos="0">
              <a:schemeClr val="phClr">
                <a:tint val="30000"/>
                <a:satMod val="250000"/>
              </a:schemeClr>
            </a:gs>
            <a:gs pos="72000">
              <a:schemeClr val="phClr">
                <a:tint val="75000"/>
                <a:satMod val="210000"/>
              </a:schemeClr>
            </a:gs>
            <a:gs pos="100000">
              <a:schemeClr val="phClr">
                <a:tint val="85000"/>
                <a:satMod val="210000"/>
              </a:schemeClr>
            </a:gs>
          </a:gsLst>
          <a:lin ang="5400000" scaled="1"/>
        </a:gradFill>
        <a:gradFill rotWithShape="1">
          <a:gsLst>
            <a:gs pos="0">
              <a:schemeClr val="phClr">
                <a:tint val="75000"/>
                <a:shade val="85000"/>
                <a:satMod val="230000"/>
              </a:schemeClr>
            </a:gs>
            <a:gs pos="25000">
              <a:schemeClr val="phClr">
                <a:tint val="90000"/>
                <a:shade val="70000"/>
                <a:satMod val="220000"/>
              </a:schemeClr>
            </a:gs>
            <a:gs pos="50000">
              <a:schemeClr val="phClr">
                <a:tint val="90000"/>
                <a:shade val="58000"/>
                <a:satMod val="225000"/>
              </a:schemeClr>
            </a:gs>
            <a:gs pos="65000">
              <a:schemeClr val="phClr">
                <a:tint val="90000"/>
                <a:shade val="58000"/>
                <a:satMod val="225000"/>
              </a:schemeClr>
            </a:gs>
            <a:gs pos="80000">
              <a:schemeClr val="phClr">
                <a:tint val="90000"/>
                <a:shade val="69000"/>
                <a:satMod val="220000"/>
              </a:schemeClr>
            </a:gs>
            <a:gs pos="100000">
              <a:schemeClr val="phClr">
                <a:tint val="77000"/>
                <a:shade val="80000"/>
                <a:satMod val="230000"/>
              </a:schemeClr>
            </a:gs>
          </a:gsLst>
          <a:lin ang="5400000" scaled="1"/>
        </a:gradFill>
      </a:fillStyleLst>
      <a:lnStyleLst>
        <a:ln w="10000" cap="flat" cmpd="sng" algn="ctr">
          <a:solidFill>
            <a:schemeClr val="ph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76200" dist="50800" dir="5400000" rotWithShape="0">
              <a:srgbClr val="4E3B30">
                <a:alpha val="60000"/>
              </a:srgbClr>
            </a:outerShdw>
          </a:effectLst>
        </a:effectStyle>
        <a:effectStyle>
          <a:effectLst>
            <a:outerShdw blurRad="76200" dist="50800" dir="5400000" rotWithShape="0">
              <a:srgbClr val="4E3B30">
                <a:alpha val="60000"/>
              </a:srgbClr>
            </a:outerShdw>
          </a:effectLst>
          <a:scene3d>
            <a:camera prst="orthographicFront">
              <a:rot lat="0" lon="0" rev="0"/>
            </a:camera>
            <a:lightRig rig="threePt" dir="tl">
              <a:rot lat="0" lon="0" rev="0"/>
            </a:lightRig>
          </a:scene3d>
          <a:sp3d prstMaterial="metal">
            <a:bevelT w="10000" h="10000"/>
          </a:sp3d>
        </a:effectStyle>
        <a:effectStyle>
          <a:effectLst>
            <a:outerShdw blurRad="76200" dist="50800" dir="5400000" rotWithShape="0">
              <a:srgbClr val="4E3B30">
                <a:alpha val="60000"/>
              </a:srgbClr>
            </a:outerShdw>
          </a:effectLst>
          <a:scene3d>
            <a:camera prst="obliqueTopLeft" fov="600000">
              <a:rot lat="0" lon="0" rev="0"/>
            </a:camera>
            <a:lightRig rig="balanced" dir="t">
              <a:rot lat="0" lon="0" rev="19200000"/>
            </a:lightRig>
          </a:scene3d>
          <a:sp3d contourW="12700" prstMaterial="matte">
            <a:bevelT w="60000" h="50800"/>
            <a:contourClr>
              <a:schemeClr val="phClr">
                <a:shade val="60000"/>
                <a:satMod val="110000"/>
              </a:schemeClr>
            </a:contourClr>
          </a:sp3d>
        </a:effectStyle>
      </a:effectStyleLst>
      <a:bgFillStyleLst>
        <a:solidFill>
          <a:schemeClr val="phClr"/>
        </a:solidFill>
        <a:blipFill>
          <a:blip xmlns:r="http://schemas.openxmlformats.org/officeDocument/2006/relationships" r:embed="rId1">
            <a:duotone>
              <a:schemeClr val="phClr">
                <a:shade val="90000"/>
                <a:satMod val="150000"/>
              </a:schemeClr>
              <a:schemeClr val="phClr">
                <a:tint val="88000"/>
                <a:satMod val="105000"/>
              </a:schemeClr>
            </a:duotone>
          </a:blip>
          <a:tile tx="0" ty="0" sx="95000" sy="95000" flip="none" algn="t"/>
        </a:blipFill>
        <a:blipFill>
          <a:blip xmlns:r="http://schemas.openxmlformats.org/officeDocument/2006/relationships" r:embed="rId2">
            <a:duotone>
              <a:schemeClr val="phClr">
                <a:shade val="30000"/>
                <a:satMod val="455000"/>
              </a:schemeClr>
              <a:schemeClr val="phClr">
                <a:tint val="95000"/>
                <a:satMod val="120000"/>
              </a:schemeClr>
            </a:duotone>
          </a:blip>
          <a:stretch>
            <a:fillRect/>
          </a:stretch>
        </a:blipFill>
      </a:bgFillStyleLst>
    </a:fmtScheme>
  </a:themeElements>
  <a:objectDefaults/>
  <a:extraClrSchemeLst/>
</a:theme>
</file>

<file path=ppt/theme/theme5.xml><?xml version="1.0" encoding="utf-8"?>
<a:theme xmlns:a="http://schemas.openxmlformats.org/drawingml/2006/main" name="Грань">
  <a:themeElements>
    <a:clrScheme name="Грань">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Грань">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Грань">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ppt/theme/theme6.xml><?xml version="1.0" encoding="utf-8"?>
<a:theme xmlns:a="http://schemas.openxmlformats.org/drawingml/2006/main" name="1_Грань">
  <a:themeElements>
    <a:clrScheme name="Грань">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Грань">
      <a:majorFont>
        <a:latin typeface="Trebuchet MS"/>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Грань">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ppt/theme/theme7.xml><?xml version="1.0" encoding="utf-8"?>
<a:theme xmlns:a="http://schemas.openxmlformats.org/drawingml/2006/main" name="2_Грань">
  <a:themeElements>
    <a:clrScheme name="Грань">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Грань">
      <a:majorFont>
        <a:latin typeface="Trebuchet MS"/>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Грань">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ppt/theme/theme8.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Стандартная">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Balloons</Template>
  <TotalTime>995</TotalTime>
  <Words>1220</Words>
  <Application>Microsoft Office PowerPoint</Application>
  <PresentationFormat>Экран (4:3)</PresentationFormat>
  <Paragraphs>41</Paragraphs>
  <Slides>16</Slides>
  <Notes>1</Notes>
  <HiddenSlides>0</HiddenSlides>
  <MMClips>0</MMClips>
  <ScaleCrop>false</ScaleCrop>
  <HeadingPairs>
    <vt:vector size="6" baseType="variant">
      <vt:variant>
        <vt:lpstr>Использованные шрифты</vt:lpstr>
      </vt:variant>
      <vt:variant>
        <vt:i4>10</vt:i4>
      </vt:variant>
      <vt:variant>
        <vt:lpstr>Тема</vt:lpstr>
      </vt:variant>
      <vt:variant>
        <vt:i4>7</vt:i4>
      </vt:variant>
      <vt:variant>
        <vt:lpstr>Заголовки слайдов</vt:lpstr>
      </vt:variant>
      <vt:variant>
        <vt:i4>16</vt:i4>
      </vt:variant>
    </vt:vector>
  </HeadingPairs>
  <TitlesOfParts>
    <vt:vector size="33" baseType="lpstr">
      <vt:lpstr>Arial</vt:lpstr>
      <vt:lpstr>Calibri</vt:lpstr>
      <vt:lpstr>Franklin Gothic Book</vt:lpstr>
      <vt:lpstr>Franklin Gothic Medium</vt:lpstr>
      <vt:lpstr>Times New Roman</vt:lpstr>
      <vt:lpstr>Trebuchet MS</vt:lpstr>
      <vt:lpstr>Verdana</vt:lpstr>
      <vt:lpstr>Wingdings</vt:lpstr>
      <vt:lpstr>Wingdings 2</vt:lpstr>
      <vt:lpstr>Wingdings 3</vt:lpstr>
      <vt:lpstr>Balloons</vt:lpstr>
      <vt:lpstr>Изящная</vt:lpstr>
      <vt:lpstr>Office Theme</vt:lpstr>
      <vt:lpstr>Трек</vt:lpstr>
      <vt:lpstr>Грань</vt:lpstr>
      <vt:lpstr>1_Грань</vt:lpstr>
      <vt:lpstr>2_Грань</vt:lpstr>
      <vt:lpstr>Презентация PowerPoint</vt:lpstr>
      <vt:lpstr>Режа</vt:lpstr>
      <vt:lpstr>Презентация PowerPoint</vt:lpstr>
      <vt:lpstr>Презентация PowerPoint</vt:lpstr>
      <vt:lpstr>Презентация PowerPoint</vt:lpstr>
      <vt:lpstr>Презентация PowerPoint</vt:lpstr>
      <vt:lpstr>ЗАРНАБ (TAXUS) ТУРКУМИ</vt:lpstr>
      <vt:lpstr>ТАКСОДИЙДОШЛАР (TAXODIAСEAE) ОИЛАСИ</vt:lpstr>
      <vt:lpstr>СЕКВОЙЯДЕНДРОН (SEGUOIADENDRON) ТУРКУМИ</vt:lpstr>
      <vt:lpstr>Презентация PowerPoint</vt:lpstr>
      <vt:lpstr>Презентация PowerPoint</vt:lpstr>
      <vt:lpstr>Презентация PowerPoint</vt:lpstr>
      <vt:lpstr>СЕКВОЙЯ (SEGUOIA) ТУРКУМИ</vt:lpstr>
      <vt:lpstr>Презентация PowerPoint</vt:lpstr>
      <vt:lpstr>Презентация PowerPoint</vt:lpstr>
      <vt:lpstr>Презентация PowerPoint</vt:lpstr>
    </vt:vector>
  </TitlesOfParts>
  <Company>Home</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Слайд 1</dc:title>
  <dc:creator>UserXP</dc:creator>
  <cp:lastModifiedBy>MUQIMJON Djurayev</cp:lastModifiedBy>
  <cp:revision>158</cp:revision>
  <cp:lastPrinted>1601-01-01T00:00:00Z</cp:lastPrinted>
  <dcterms:created xsi:type="dcterms:W3CDTF">2011-08-22T10:27:00Z</dcterms:created>
  <dcterms:modified xsi:type="dcterms:W3CDTF">2018-10-11T08:14:35Z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Version">
    <vt:i4>4</vt:i4>
  </property>
</Properties>
</file>