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Override3.xml" ContentType="application/vnd.openxmlformats-officedocument.themeOverrid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Override4.xml" ContentType="application/vnd.openxmlformats-officedocument.themeOverrid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Override5.xml" ContentType="application/vnd.openxmlformats-officedocument.themeOverrid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7.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1" r:id="rId1"/>
    <p:sldMasterId id="2147483924" r:id="rId2"/>
    <p:sldMasterId id="2147483936" r:id="rId3"/>
    <p:sldMasterId id="2147483948" r:id="rId4"/>
    <p:sldMasterId id="2147484071" r:id="rId5"/>
    <p:sldMasterId id="2147484083" r:id="rId6"/>
    <p:sldMasterId id="2147484095" r:id="rId7"/>
    <p:sldMasterId id="2147484100" r:id="rId8"/>
  </p:sldMasterIdLst>
  <p:notesMasterIdLst>
    <p:notesMasterId r:id="rId27"/>
  </p:notesMasterIdLst>
  <p:handoutMasterIdLst>
    <p:handoutMasterId r:id="rId28"/>
  </p:handoutMasterIdLst>
  <p:sldIdLst>
    <p:sldId id="355" r:id="rId9"/>
    <p:sldId id="261" r:id="rId10"/>
    <p:sldId id="326" r:id="rId11"/>
    <p:sldId id="379" r:id="rId12"/>
    <p:sldId id="356" r:id="rId13"/>
    <p:sldId id="357" r:id="rId14"/>
    <p:sldId id="363" r:id="rId15"/>
    <p:sldId id="364" r:id="rId16"/>
    <p:sldId id="394" r:id="rId17"/>
    <p:sldId id="395" r:id="rId18"/>
    <p:sldId id="373" r:id="rId19"/>
    <p:sldId id="374" r:id="rId20"/>
    <p:sldId id="375" r:id="rId21"/>
    <p:sldId id="381" r:id="rId22"/>
    <p:sldId id="377" r:id="rId23"/>
    <p:sldId id="387" r:id="rId24"/>
    <p:sldId id="388" r:id="rId25"/>
    <p:sldId id="334" r:id="rId26"/>
  </p:sldIdLst>
  <p:sldSz cx="9144000" cy="6858000" type="screen4x3"/>
  <p:notesSz cx="6858000" cy="9144000"/>
  <p:custDataLst>
    <p:tags r:id="rId29"/>
  </p:custDataLst>
  <p:defaultTextStyle>
    <a:defPPr>
      <a:defRPr lang="ru-RU"/>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99"/>
    <a:srgbClr val="FFFFFF"/>
    <a:srgbClr val="00FFFF"/>
    <a:srgbClr val="CC6600"/>
    <a:srgbClr val="FF6600"/>
    <a:srgbClr val="00FF00"/>
    <a:srgbClr val="C903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p:cViewPr varScale="1">
        <p:scale>
          <a:sx n="71" d="100"/>
          <a:sy n="71" d="100"/>
        </p:scale>
        <p:origin x="1158"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handoutMaster" Target="handoutMasters/handout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notesMaster" Target="notesMasters/notesMaster1.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6D4B5B-4408-4FE9-A99D-8FA643FA4F91}" type="doc">
      <dgm:prSet loTypeId="urn:microsoft.com/office/officeart/2005/8/layout/vList5" loCatId="list" qsTypeId="urn:microsoft.com/office/officeart/2005/8/quickstyle/simple1#1" qsCatId="simple" csTypeId="urn:microsoft.com/office/officeart/2005/8/colors/colorful5" csCatId="colorful" phldr="1"/>
      <dgm:spPr/>
      <dgm:t>
        <a:bodyPr/>
        <a:lstStyle/>
        <a:p>
          <a:endParaRPr lang="ru-RU"/>
        </a:p>
      </dgm:t>
    </dgm:pt>
    <dgm:pt modelId="{FDFC1A9C-49D0-4C1F-A86A-9AAF200186EF}">
      <dgm:prSet custT="1"/>
      <dgm:spPr/>
      <dgm:t>
        <a:bodyPr/>
        <a:lstStyle/>
        <a:p>
          <a:pPr rtl="0"/>
          <a:r>
            <a:rPr lang="uz-Cyrl-UZ" sz="2800" b="1" smtClean="0"/>
            <a:t>ўрмонларда тарқалган асосий ўрмон ҳосил қилувчи дарахт турларини морфологиясини </a:t>
          </a:r>
          <a:r>
            <a:rPr lang="ru-RU" sz="2800" smtClean="0"/>
            <a:t>ўрганиш;</a:t>
          </a:r>
          <a:endParaRPr lang="ru-RU" sz="2800"/>
        </a:p>
      </dgm:t>
    </dgm:pt>
    <dgm:pt modelId="{BC5DD17B-7602-4A6E-AD55-FB55CBBD9CBE}" type="parTrans" cxnId="{E9FBFDC8-1624-4258-B120-8EB947F6B06E}">
      <dgm:prSet/>
      <dgm:spPr/>
      <dgm:t>
        <a:bodyPr/>
        <a:lstStyle/>
        <a:p>
          <a:endParaRPr lang="ru-RU" sz="2000"/>
        </a:p>
      </dgm:t>
    </dgm:pt>
    <dgm:pt modelId="{B2C57FA4-17E7-470C-98FC-BD02E8CD5289}" type="sibTrans" cxnId="{E9FBFDC8-1624-4258-B120-8EB947F6B06E}">
      <dgm:prSet/>
      <dgm:spPr/>
      <dgm:t>
        <a:bodyPr/>
        <a:lstStyle/>
        <a:p>
          <a:endParaRPr lang="ru-RU" sz="2000"/>
        </a:p>
      </dgm:t>
    </dgm:pt>
    <dgm:pt modelId="{9CE5C97B-EED5-44CF-84A7-5FAB180AF189}">
      <dgm:prSet custT="1"/>
      <dgm:spPr/>
      <dgm:t>
        <a:bodyPr/>
        <a:lstStyle/>
        <a:p>
          <a:pPr rtl="0"/>
          <a:r>
            <a:rPr lang="uz-Cyrl-UZ" sz="2800" b="1" smtClean="0"/>
            <a:t>дарахт турларини систематикасини, географик тарқалишини </a:t>
          </a:r>
          <a:r>
            <a:rPr lang="ru-RU" sz="2800" smtClean="0"/>
            <a:t>ўрганиш.</a:t>
          </a:r>
          <a:endParaRPr lang="ru-RU" sz="2800"/>
        </a:p>
      </dgm:t>
    </dgm:pt>
    <dgm:pt modelId="{A41CD78C-EBE1-4D1A-A3DD-6BBD185539C6}" type="parTrans" cxnId="{C808F286-A1D8-4B0C-B114-5E4B875FEA99}">
      <dgm:prSet/>
      <dgm:spPr/>
      <dgm:t>
        <a:bodyPr/>
        <a:lstStyle/>
        <a:p>
          <a:endParaRPr lang="ru-RU" sz="2000"/>
        </a:p>
      </dgm:t>
    </dgm:pt>
    <dgm:pt modelId="{9F4BB43C-E518-4CB5-9CA2-7C10D00EC001}" type="sibTrans" cxnId="{C808F286-A1D8-4B0C-B114-5E4B875FEA99}">
      <dgm:prSet/>
      <dgm:spPr/>
      <dgm:t>
        <a:bodyPr/>
        <a:lstStyle/>
        <a:p>
          <a:endParaRPr lang="ru-RU" sz="2000"/>
        </a:p>
      </dgm:t>
    </dgm:pt>
    <dgm:pt modelId="{7E9927C3-5D92-4807-B44B-C9E856372646}">
      <dgm:prSet custT="1"/>
      <dgm:spPr/>
      <dgm:t>
        <a:bodyPr/>
        <a:lstStyle/>
        <a:p>
          <a:pPr rtl="0"/>
          <a:r>
            <a:rPr lang="uz-Cyrl-UZ" sz="2800" b="1" smtClean="0"/>
            <a:t>Ўрмон ресурсларини ва уларнинг ҳалқ хўжалигида фойдаланиш имкониятларини </a:t>
          </a:r>
          <a:r>
            <a:rPr lang="ru-RU" sz="2800" smtClean="0"/>
            <a:t>масалаларни ўргатиш.</a:t>
          </a:r>
          <a:endParaRPr lang="ru-RU" sz="2800"/>
        </a:p>
      </dgm:t>
    </dgm:pt>
    <dgm:pt modelId="{98F82D7F-5861-4D01-81F2-C9F49FE95086}" type="parTrans" cxnId="{E33B1BA2-096E-406A-A089-62C19B2B8875}">
      <dgm:prSet/>
      <dgm:spPr/>
      <dgm:t>
        <a:bodyPr/>
        <a:lstStyle/>
        <a:p>
          <a:endParaRPr lang="ru-RU" sz="2000"/>
        </a:p>
      </dgm:t>
    </dgm:pt>
    <dgm:pt modelId="{3FEB1547-9E98-4AEF-9325-121759C6D63F}" type="sibTrans" cxnId="{E33B1BA2-096E-406A-A089-62C19B2B8875}">
      <dgm:prSet/>
      <dgm:spPr/>
      <dgm:t>
        <a:bodyPr/>
        <a:lstStyle/>
        <a:p>
          <a:endParaRPr lang="ru-RU" sz="2000"/>
        </a:p>
      </dgm:t>
    </dgm:pt>
    <dgm:pt modelId="{6F320494-4108-43AB-97C2-FFAF9D223420}">
      <dgm:prSet custT="1"/>
      <dgm:spPr/>
      <dgm:t>
        <a:bodyPr/>
        <a:lstStyle/>
        <a:p>
          <a:pPr rtl="0"/>
          <a:r>
            <a:rPr lang="uz-Cyrl-UZ" sz="2000" b="1" smtClean="0"/>
            <a:t>Республикамиздаги ўрмонларни маҳсулдорлигини ошириш мақсадида қимматли ва ноёб дарахт турларини интродукция қилиш ва Ўзбекистон дендрофлораси таркибини бойитиш йўлларини ўргатиш</a:t>
          </a:r>
          <a:endParaRPr lang="ru-RU" sz="2000"/>
        </a:p>
      </dgm:t>
    </dgm:pt>
    <dgm:pt modelId="{DE4BD6AC-6689-4666-A7DB-88B564535360}" type="parTrans" cxnId="{86826BBB-49B9-499C-9C7A-51DB0E5B5AF7}">
      <dgm:prSet/>
      <dgm:spPr/>
    </dgm:pt>
    <dgm:pt modelId="{B35C34C3-CC94-4EBF-B06C-CCA05645BC65}" type="sibTrans" cxnId="{86826BBB-49B9-499C-9C7A-51DB0E5B5AF7}">
      <dgm:prSet/>
      <dgm:spPr/>
    </dgm:pt>
    <dgm:pt modelId="{2B73E8CE-E63D-4CB8-8B4D-97C6C116F056}" type="pres">
      <dgm:prSet presAssocID="{F06D4B5B-4408-4FE9-A99D-8FA643FA4F91}" presName="Name0" presStyleCnt="0">
        <dgm:presLayoutVars>
          <dgm:dir/>
          <dgm:animLvl val="lvl"/>
          <dgm:resizeHandles val="exact"/>
        </dgm:presLayoutVars>
      </dgm:prSet>
      <dgm:spPr/>
      <dgm:t>
        <a:bodyPr/>
        <a:lstStyle/>
        <a:p>
          <a:endParaRPr lang="ru-RU"/>
        </a:p>
      </dgm:t>
    </dgm:pt>
    <dgm:pt modelId="{5C0F71D0-0DB9-440B-87EB-433A7EE28904}" type="pres">
      <dgm:prSet presAssocID="{FDFC1A9C-49D0-4C1F-A86A-9AAF200186EF}" presName="linNode" presStyleCnt="0"/>
      <dgm:spPr/>
    </dgm:pt>
    <dgm:pt modelId="{CE6F325C-F0D9-4FD9-A685-AE48A6FDF4EF}" type="pres">
      <dgm:prSet presAssocID="{FDFC1A9C-49D0-4C1F-A86A-9AAF200186EF}" presName="parentText" presStyleLbl="node1" presStyleIdx="0" presStyleCnt="4" custScaleX="277778">
        <dgm:presLayoutVars>
          <dgm:chMax val="1"/>
          <dgm:bulletEnabled val="1"/>
        </dgm:presLayoutVars>
      </dgm:prSet>
      <dgm:spPr/>
      <dgm:t>
        <a:bodyPr/>
        <a:lstStyle/>
        <a:p>
          <a:endParaRPr lang="ru-RU"/>
        </a:p>
      </dgm:t>
    </dgm:pt>
    <dgm:pt modelId="{29FF0A1C-6544-42DD-9231-7F5D557B9629}" type="pres">
      <dgm:prSet presAssocID="{B2C57FA4-17E7-470C-98FC-BD02E8CD5289}" presName="sp" presStyleCnt="0"/>
      <dgm:spPr/>
    </dgm:pt>
    <dgm:pt modelId="{9F527AEE-09DD-4141-B06D-5BBF894368FC}" type="pres">
      <dgm:prSet presAssocID="{9CE5C97B-EED5-44CF-84A7-5FAB180AF189}" presName="linNode" presStyleCnt="0"/>
      <dgm:spPr/>
    </dgm:pt>
    <dgm:pt modelId="{CB27E6AA-146C-42F7-85FE-B97D66D4D936}" type="pres">
      <dgm:prSet presAssocID="{9CE5C97B-EED5-44CF-84A7-5FAB180AF189}" presName="parentText" presStyleLbl="node1" presStyleIdx="1" presStyleCnt="4" custScaleX="277778">
        <dgm:presLayoutVars>
          <dgm:chMax val="1"/>
          <dgm:bulletEnabled val="1"/>
        </dgm:presLayoutVars>
      </dgm:prSet>
      <dgm:spPr/>
      <dgm:t>
        <a:bodyPr/>
        <a:lstStyle/>
        <a:p>
          <a:endParaRPr lang="ru-RU"/>
        </a:p>
      </dgm:t>
    </dgm:pt>
    <dgm:pt modelId="{230CBD33-DBC6-41F2-B51B-D913A87DA4E4}" type="pres">
      <dgm:prSet presAssocID="{9F4BB43C-E518-4CB5-9CA2-7C10D00EC001}" presName="sp" presStyleCnt="0"/>
      <dgm:spPr/>
    </dgm:pt>
    <dgm:pt modelId="{7549FF71-059E-4DED-A4C6-9666919558FC}" type="pres">
      <dgm:prSet presAssocID="{7E9927C3-5D92-4807-B44B-C9E856372646}" presName="linNode" presStyleCnt="0"/>
      <dgm:spPr/>
    </dgm:pt>
    <dgm:pt modelId="{12DFEB42-5903-4316-B0F1-F332330D11A3}" type="pres">
      <dgm:prSet presAssocID="{7E9927C3-5D92-4807-B44B-C9E856372646}" presName="parentText" presStyleLbl="node1" presStyleIdx="2" presStyleCnt="4" custScaleX="277778">
        <dgm:presLayoutVars>
          <dgm:chMax val="1"/>
          <dgm:bulletEnabled val="1"/>
        </dgm:presLayoutVars>
      </dgm:prSet>
      <dgm:spPr/>
      <dgm:t>
        <a:bodyPr/>
        <a:lstStyle/>
        <a:p>
          <a:endParaRPr lang="ru-RU"/>
        </a:p>
      </dgm:t>
    </dgm:pt>
    <dgm:pt modelId="{F8D9FA29-3A40-44C9-9265-EAB0D92D4B4F}" type="pres">
      <dgm:prSet presAssocID="{3FEB1547-9E98-4AEF-9325-121759C6D63F}" presName="sp" presStyleCnt="0"/>
      <dgm:spPr/>
    </dgm:pt>
    <dgm:pt modelId="{4CE3BC6A-7E4D-4500-9D90-AA8433621275}" type="pres">
      <dgm:prSet presAssocID="{6F320494-4108-43AB-97C2-FFAF9D223420}" presName="linNode" presStyleCnt="0"/>
      <dgm:spPr/>
    </dgm:pt>
    <dgm:pt modelId="{45E8FE0A-747C-4614-AAA6-DF40746FD345}" type="pres">
      <dgm:prSet presAssocID="{6F320494-4108-43AB-97C2-FFAF9D223420}" presName="parentText" presStyleLbl="node1" presStyleIdx="3" presStyleCnt="4" custScaleX="277778">
        <dgm:presLayoutVars>
          <dgm:chMax val="1"/>
          <dgm:bulletEnabled val="1"/>
        </dgm:presLayoutVars>
      </dgm:prSet>
      <dgm:spPr/>
      <dgm:t>
        <a:bodyPr/>
        <a:lstStyle/>
        <a:p>
          <a:endParaRPr lang="ru-RU"/>
        </a:p>
      </dgm:t>
    </dgm:pt>
  </dgm:ptLst>
  <dgm:cxnLst>
    <dgm:cxn modelId="{1A61A928-7CBB-4C06-BA02-C880CF00985B}" type="presOf" srcId="{7E9927C3-5D92-4807-B44B-C9E856372646}" destId="{12DFEB42-5903-4316-B0F1-F332330D11A3}" srcOrd="0" destOrd="0" presId="urn:microsoft.com/office/officeart/2005/8/layout/vList5"/>
    <dgm:cxn modelId="{C808F286-A1D8-4B0C-B114-5E4B875FEA99}" srcId="{F06D4B5B-4408-4FE9-A99D-8FA643FA4F91}" destId="{9CE5C97B-EED5-44CF-84A7-5FAB180AF189}" srcOrd="1" destOrd="0" parTransId="{A41CD78C-EBE1-4D1A-A3DD-6BBD185539C6}" sibTransId="{9F4BB43C-E518-4CB5-9CA2-7C10D00EC001}"/>
    <dgm:cxn modelId="{86826BBB-49B9-499C-9C7A-51DB0E5B5AF7}" srcId="{F06D4B5B-4408-4FE9-A99D-8FA643FA4F91}" destId="{6F320494-4108-43AB-97C2-FFAF9D223420}" srcOrd="3" destOrd="0" parTransId="{DE4BD6AC-6689-4666-A7DB-88B564535360}" sibTransId="{B35C34C3-CC94-4EBF-B06C-CCA05645BC65}"/>
    <dgm:cxn modelId="{C40360E2-6AD5-49F7-94C8-38298E876455}" type="presOf" srcId="{6F320494-4108-43AB-97C2-FFAF9D223420}" destId="{45E8FE0A-747C-4614-AAA6-DF40746FD345}" srcOrd="0" destOrd="0" presId="urn:microsoft.com/office/officeart/2005/8/layout/vList5"/>
    <dgm:cxn modelId="{E33B1BA2-096E-406A-A089-62C19B2B8875}" srcId="{F06D4B5B-4408-4FE9-A99D-8FA643FA4F91}" destId="{7E9927C3-5D92-4807-B44B-C9E856372646}" srcOrd="2" destOrd="0" parTransId="{98F82D7F-5861-4D01-81F2-C9F49FE95086}" sibTransId="{3FEB1547-9E98-4AEF-9325-121759C6D63F}"/>
    <dgm:cxn modelId="{8F2B3ADD-6DEB-4218-B3CF-7B4AE1A9FFFA}" type="presOf" srcId="{9CE5C97B-EED5-44CF-84A7-5FAB180AF189}" destId="{CB27E6AA-146C-42F7-85FE-B97D66D4D936}" srcOrd="0" destOrd="0" presId="urn:microsoft.com/office/officeart/2005/8/layout/vList5"/>
    <dgm:cxn modelId="{E9FBFDC8-1624-4258-B120-8EB947F6B06E}" srcId="{F06D4B5B-4408-4FE9-A99D-8FA643FA4F91}" destId="{FDFC1A9C-49D0-4C1F-A86A-9AAF200186EF}" srcOrd="0" destOrd="0" parTransId="{BC5DD17B-7602-4A6E-AD55-FB55CBBD9CBE}" sibTransId="{B2C57FA4-17E7-470C-98FC-BD02E8CD5289}"/>
    <dgm:cxn modelId="{D5D61D00-0EC4-4BF7-8F95-ED3DF163B2F3}" type="presOf" srcId="{F06D4B5B-4408-4FE9-A99D-8FA643FA4F91}" destId="{2B73E8CE-E63D-4CB8-8B4D-97C6C116F056}" srcOrd="0" destOrd="0" presId="urn:microsoft.com/office/officeart/2005/8/layout/vList5"/>
    <dgm:cxn modelId="{023DE868-DF0E-475A-AFBF-69FD96568E85}" type="presOf" srcId="{FDFC1A9C-49D0-4C1F-A86A-9AAF200186EF}" destId="{CE6F325C-F0D9-4FD9-A685-AE48A6FDF4EF}" srcOrd="0" destOrd="0" presId="urn:microsoft.com/office/officeart/2005/8/layout/vList5"/>
    <dgm:cxn modelId="{BD73530E-EBDB-4B37-B016-D1D1A7FC8623}" type="presParOf" srcId="{2B73E8CE-E63D-4CB8-8B4D-97C6C116F056}" destId="{5C0F71D0-0DB9-440B-87EB-433A7EE28904}" srcOrd="0" destOrd="0" presId="urn:microsoft.com/office/officeart/2005/8/layout/vList5"/>
    <dgm:cxn modelId="{CD21E8A3-BB96-4D9D-B0A6-9FD6AB5004D2}" type="presParOf" srcId="{5C0F71D0-0DB9-440B-87EB-433A7EE28904}" destId="{CE6F325C-F0D9-4FD9-A685-AE48A6FDF4EF}" srcOrd="0" destOrd="0" presId="urn:microsoft.com/office/officeart/2005/8/layout/vList5"/>
    <dgm:cxn modelId="{514F8297-DFFA-4496-9E0D-B86902035BC4}" type="presParOf" srcId="{2B73E8CE-E63D-4CB8-8B4D-97C6C116F056}" destId="{29FF0A1C-6544-42DD-9231-7F5D557B9629}" srcOrd="1" destOrd="0" presId="urn:microsoft.com/office/officeart/2005/8/layout/vList5"/>
    <dgm:cxn modelId="{9C858073-6CF9-4ED8-B0B7-8276162608DB}" type="presParOf" srcId="{2B73E8CE-E63D-4CB8-8B4D-97C6C116F056}" destId="{9F527AEE-09DD-4141-B06D-5BBF894368FC}" srcOrd="2" destOrd="0" presId="urn:microsoft.com/office/officeart/2005/8/layout/vList5"/>
    <dgm:cxn modelId="{924FDA64-2271-4F84-B92A-2CEB8C09FC4A}" type="presParOf" srcId="{9F527AEE-09DD-4141-B06D-5BBF894368FC}" destId="{CB27E6AA-146C-42F7-85FE-B97D66D4D936}" srcOrd="0" destOrd="0" presId="urn:microsoft.com/office/officeart/2005/8/layout/vList5"/>
    <dgm:cxn modelId="{3C5FFF4F-C582-460F-8314-7147D2876DC7}" type="presParOf" srcId="{2B73E8CE-E63D-4CB8-8B4D-97C6C116F056}" destId="{230CBD33-DBC6-41F2-B51B-D913A87DA4E4}" srcOrd="3" destOrd="0" presId="urn:microsoft.com/office/officeart/2005/8/layout/vList5"/>
    <dgm:cxn modelId="{B576B62F-647C-4D76-B830-766F4543CA77}" type="presParOf" srcId="{2B73E8CE-E63D-4CB8-8B4D-97C6C116F056}" destId="{7549FF71-059E-4DED-A4C6-9666919558FC}" srcOrd="4" destOrd="0" presId="urn:microsoft.com/office/officeart/2005/8/layout/vList5"/>
    <dgm:cxn modelId="{BB777D7C-422B-40BB-A901-45B2C3EF11AB}" type="presParOf" srcId="{7549FF71-059E-4DED-A4C6-9666919558FC}" destId="{12DFEB42-5903-4316-B0F1-F332330D11A3}" srcOrd="0" destOrd="0" presId="urn:microsoft.com/office/officeart/2005/8/layout/vList5"/>
    <dgm:cxn modelId="{8BC6BB85-A997-4D62-B2E0-D869ED5F1394}" type="presParOf" srcId="{2B73E8CE-E63D-4CB8-8B4D-97C6C116F056}" destId="{F8D9FA29-3A40-44C9-9265-EAB0D92D4B4F}" srcOrd="5" destOrd="0" presId="urn:microsoft.com/office/officeart/2005/8/layout/vList5"/>
    <dgm:cxn modelId="{7B20BC32-EDC4-441E-9F03-75670BBCE1ED}" type="presParOf" srcId="{2B73E8CE-E63D-4CB8-8B4D-97C6C116F056}" destId="{4CE3BC6A-7E4D-4500-9D90-AA8433621275}" srcOrd="6" destOrd="0" presId="urn:microsoft.com/office/officeart/2005/8/layout/vList5"/>
    <dgm:cxn modelId="{610F9E4C-9BB9-4D05-8412-7F4517AD9E6A}" type="presParOf" srcId="{4CE3BC6A-7E4D-4500-9D90-AA8433621275}" destId="{45E8FE0A-747C-4614-AAA6-DF40746FD345}"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13639D-E354-42AD-91E6-D870133CC9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8EAF62E1-4E44-4E9B-94E3-7DA1277A8CCB}">
      <dgm:prSet phldrT="[Текст]" custT="1"/>
      <dgm:spPr/>
      <dgm:t>
        <a:bodyPr/>
        <a:lstStyle/>
        <a:p>
          <a:r>
            <a:rPr lang="uz-Cyrl-UZ" sz="1400" smtClean="0"/>
            <a:t>Дендология</a:t>
          </a:r>
          <a:endParaRPr lang="ru-RU" sz="1400"/>
        </a:p>
      </dgm:t>
    </dgm:pt>
    <dgm:pt modelId="{F1C09F17-48A8-4153-920B-40C9E9EBD378}" type="parTrans" cxnId="{7D8B9447-20A9-41D1-8371-7F9A657ECAA3}">
      <dgm:prSet/>
      <dgm:spPr/>
      <dgm:t>
        <a:bodyPr/>
        <a:lstStyle/>
        <a:p>
          <a:endParaRPr lang="ru-RU" sz="3600"/>
        </a:p>
      </dgm:t>
    </dgm:pt>
    <dgm:pt modelId="{7707DD8E-D1AF-472F-939F-2CD6D4ED179A}" type="sibTrans" cxnId="{7D8B9447-20A9-41D1-8371-7F9A657ECAA3}">
      <dgm:prSet/>
      <dgm:spPr/>
      <dgm:t>
        <a:bodyPr/>
        <a:lstStyle/>
        <a:p>
          <a:endParaRPr lang="ru-RU" sz="3600"/>
        </a:p>
      </dgm:t>
    </dgm:pt>
    <dgm:pt modelId="{0B3786C5-C342-44C5-A490-F85FF46E6E5B}">
      <dgm:prSet phldrT="[Текст]" custT="1"/>
      <dgm:spPr/>
      <dgm:t>
        <a:bodyPr/>
        <a:lstStyle/>
        <a:p>
          <a:r>
            <a:rPr lang="uz-Cyrl-UZ" sz="1400" smtClean="0"/>
            <a:t>Ўрмончилик</a:t>
          </a:r>
          <a:endParaRPr lang="ru-RU" sz="1400"/>
        </a:p>
      </dgm:t>
    </dgm:pt>
    <dgm:pt modelId="{41F11E97-AF00-4077-94BB-A3F8395399D3}" type="parTrans" cxnId="{A4270E59-5A95-4DD8-AF60-10CF181474BC}">
      <dgm:prSet/>
      <dgm:spPr/>
      <dgm:t>
        <a:bodyPr/>
        <a:lstStyle/>
        <a:p>
          <a:endParaRPr lang="ru-RU" sz="3600"/>
        </a:p>
      </dgm:t>
    </dgm:pt>
    <dgm:pt modelId="{A094BD7A-D08D-4A46-A230-D0687AC30E96}" type="sibTrans" cxnId="{A4270E59-5A95-4DD8-AF60-10CF181474BC}">
      <dgm:prSet/>
      <dgm:spPr/>
      <dgm:t>
        <a:bodyPr/>
        <a:lstStyle/>
        <a:p>
          <a:endParaRPr lang="ru-RU" sz="3600"/>
        </a:p>
      </dgm:t>
    </dgm:pt>
    <dgm:pt modelId="{11E355D9-4CDA-4F55-940A-C77E0CCA28F5}">
      <dgm:prSet phldrT="[Текст]" custT="1"/>
      <dgm:spPr/>
      <dgm:t>
        <a:bodyPr/>
        <a:lstStyle/>
        <a:p>
          <a:r>
            <a:rPr lang="uz-Cyrl-UZ" sz="1400" smtClean="0"/>
            <a:t>Ўрмон селекцияси</a:t>
          </a:r>
          <a:endParaRPr lang="ru-RU" sz="1400"/>
        </a:p>
      </dgm:t>
    </dgm:pt>
    <dgm:pt modelId="{ACAA25A8-EA9D-4AF5-8732-F05373CBD0FB}" type="parTrans" cxnId="{97E995C7-D9F3-49B9-B474-71799725A9FC}">
      <dgm:prSet/>
      <dgm:spPr/>
      <dgm:t>
        <a:bodyPr/>
        <a:lstStyle/>
        <a:p>
          <a:endParaRPr lang="ru-RU" sz="3600"/>
        </a:p>
      </dgm:t>
    </dgm:pt>
    <dgm:pt modelId="{C7BB9E6F-BFFF-4114-80B1-F88BD743ED3A}" type="sibTrans" cxnId="{97E995C7-D9F3-49B9-B474-71799725A9FC}">
      <dgm:prSet/>
      <dgm:spPr/>
      <dgm:t>
        <a:bodyPr/>
        <a:lstStyle/>
        <a:p>
          <a:endParaRPr lang="ru-RU" sz="3600"/>
        </a:p>
      </dgm:t>
    </dgm:pt>
    <dgm:pt modelId="{CAC91CBD-4546-4D11-96BC-A753FDCA6D11}">
      <dgm:prSet phldrT="[Текст]" custT="1"/>
      <dgm:spPr/>
      <dgm:t>
        <a:bodyPr/>
        <a:lstStyle/>
        <a:p>
          <a:r>
            <a:rPr lang="uz-Cyrl-UZ" sz="1400" smtClean="0"/>
            <a:t>Маданий ўрмонлар</a:t>
          </a:r>
          <a:endParaRPr lang="ru-RU" sz="1400"/>
        </a:p>
      </dgm:t>
    </dgm:pt>
    <dgm:pt modelId="{F4AE519A-33F0-4865-982D-44A91A0A424F}" type="parTrans" cxnId="{4700C313-E9A5-4116-A079-9D45B014A840}">
      <dgm:prSet/>
      <dgm:spPr/>
      <dgm:t>
        <a:bodyPr/>
        <a:lstStyle/>
        <a:p>
          <a:endParaRPr lang="ru-RU" sz="3600"/>
        </a:p>
      </dgm:t>
    </dgm:pt>
    <dgm:pt modelId="{AA3CE90F-20A2-414A-A3C2-813B453E980C}" type="sibTrans" cxnId="{4700C313-E9A5-4116-A079-9D45B014A840}">
      <dgm:prSet/>
      <dgm:spPr/>
      <dgm:t>
        <a:bodyPr/>
        <a:lstStyle/>
        <a:p>
          <a:endParaRPr lang="ru-RU" sz="3600"/>
        </a:p>
      </dgm:t>
    </dgm:pt>
    <dgm:pt modelId="{CB8E0CD6-5971-4621-9C9C-548FF0204ADA}">
      <dgm:prSet phldrT="[Текст]" custT="1"/>
      <dgm:spPr/>
      <dgm:t>
        <a:bodyPr/>
        <a:lstStyle/>
        <a:p>
          <a:r>
            <a:rPr lang="uz-Cyrl-UZ" sz="1400" smtClean="0"/>
            <a:t>Ўрмон мелиорацияси</a:t>
          </a:r>
          <a:endParaRPr lang="ru-RU" sz="1400"/>
        </a:p>
      </dgm:t>
    </dgm:pt>
    <dgm:pt modelId="{BD4CEB44-A853-4E5E-A5CF-F5AF8F2091F8}" type="parTrans" cxnId="{D453097B-89B7-4F2C-A204-967FB18FF2AE}">
      <dgm:prSet/>
      <dgm:spPr/>
      <dgm:t>
        <a:bodyPr/>
        <a:lstStyle/>
        <a:p>
          <a:endParaRPr lang="ru-RU" sz="3600"/>
        </a:p>
      </dgm:t>
    </dgm:pt>
    <dgm:pt modelId="{602B13F0-62FD-4696-BA55-A60D5264601F}" type="sibTrans" cxnId="{D453097B-89B7-4F2C-A204-967FB18FF2AE}">
      <dgm:prSet/>
      <dgm:spPr/>
      <dgm:t>
        <a:bodyPr/>
        <a:lstStyle/>
        <a:p>
          <a:endParaRPr lang="ru-RU" sz="3600"/>
        </a:p>
      </dgm:t>
    </dgm:pt>
    <dgm:pt modelId="{CD2E83A4-2150-4013-9AEC-E0B958AFE339}">
      <dgm:prSet phldrT="[Текст]" custT="1"/>
      <dgm:spPr/>
      <dgm:t>
        <a:bodyPr/>
        <a:lstStyle/>
        <a:p>
          <a:r>
            <a:rPr lang="uz-Cyrl-UZ" sz="1400" smtClean="0"/>
            <a:t>Аҳоли яшаш жойларини кўкаламзорлаштириш</a:t>
          </a:r>
          <a:endParaRPr lang="ru-RU" sz="1400"/>
        </a:p>
      </dgm:t>
    </dgm:pt>
    <dgm:pt modelId="{A4406A92-3C97-43E4-9074-E23E7A24705C}" type="parTrans" cxnId="{742E85DD-A77D-4808-ABAC-04372E9D60FC}">
      <dgm:prSet/>
      <dgm:spPr/>
      <dgm:t>
        <a:bodyPr/>
        <a:lstStyle/>
        <a:p>
          <a:endParaRPr lang="ru-RU" sz="3600"/>
        </a:p>
      </dgm:t>
    </dgm:pt>
    <dgm:pt modelId="{5943270E-873F-4D8A-A9C6-8659DB279918}" type="sibTrans" cxnId="{742E85DD-A77D-4808-ABAC-04372E9D60FC}">
      <dgm:prSet/>
      <dgm:spPr/>
      <dgm:t>
        <a:bodyPr/>
        <a:lstStyle/>
        <a:p>
          <a:endParaRPr lang="ru-RU" sz="3600"/>
        </a:p>
      </dgm:t>
    </dgm:pt>
    <dgm:pt modelId="{9B6400E6-E114-4DBC-8F5A-FFA4DF8B0D5B}" type="pres">
      <dgm:prSet presAssocID="{1F13639D-E354-42AD-91E6-D870133CC9F4}" presName="hierChild1" presStyleCnt="0">
        <dgm:presLayoutVars>
          <dgm:chPref val="1"/>
          <dgm:dir/>
          <dgm:animOne val="branch"/>
          <dgm:animLvl val="lvl"/>
          <dgm:resizeHandles/>
        </dgm:presLayoutVars>
      </dgm:prSet>
      <dgm:spPr/>
      <dgm:t>
        <a:bodyPr/>
        <a:lstStyle/>
        <a:p>
          <a:endParaRPr lang="ru-RU"/>
        </a:p>
      </dgm:t>
    </dgm:pt>
    <dgm:pt modelId="{4E800E15-818D-4BD6-AC9D-004DE01B3238}" type="pres">
      <dgm:prSet presAssocID="{8EAF62E1-4E44-4E9B-94E3-7DA1277A8CCB}" presName="hierRoot1" presStyleCnt="0"/>
      <dgm:spPr/>
    </dgm:pt>
    <dgm:pt modelId="{47BE8734-91EF-4847-B1C1-5066C60ABB21}" type="pres">
      <dgm:prSet presAssocID="{8EAF62E1-4E44-4E9B-94E3-7DA1277A8CCB}" presName="composite" presStyleCnt="0"/>
      <dgm:spPr/>
    </dgm:pt>
    <dgm:pt modelId="{143224E8-CDFC-44F9-BDB8-E517AB828C69}" type="pres">
      <dgm:prSet presAssocID="{8EAF62E1-4E44-4E9B-94E3-7DA1277A8CCB}" presName="background" presStyleLbl="node0" presStyleIdx="0" presStyleCnt="1"/>
      <dgm:spPr/>
    </dgm:pt>
    <dgm:pt modelId="{103C26D1-F399-466C-B9E7-40578D3BF446}" type="pres">
      <dgm:prSet presAssocID="{8EAF62E1-4E44-4E9B-94E3-7DA1277A8CCB}" presName="text" presStyleLbl="fgAcc0" presStyleIdx="0" presStyleCnt="1" custScaleX="165562" custLinFactNeighborX="-3187" custLinFactNeighborY="-3602">
        <dgm:presLayoutVars>
          <dgm:chPref val="3"/>
        </dgm:presLayoutVars>
      </dgm:prSet>
      <dgm:spPr/>
      <dgm:t>
        <a:bodyPr/>
        <a:lstStyle/>
        <a:p>
          <a:endParaRPr lang="ru-RU"/>
        </a:p>
      </dgm:t>
    </dgm:pt>
    <dgm:pt modelId="{2C7FB438-B9EA-4EAA-8182-34401C39C597}" type="pres">
      <dgm:prSet presAssocID="{8EAF62E1-4E44-4E9B-94E3-7DA1277A8CCB}" presName="hierChild2" presStyleCnt="0"/>
      <dgm:spPr/>
    </dgm:pt>
    <dgm:pt modelId="{FE17DAD3-16B5-4E8A-9751-15A668A5C49B}" type="pres">
      <dgm:prSet presAssocID="{41F11E97-AF00-4077-94BB-A3F8395399D3}" presName="Name10" presStyleLbl="parChTrans1D2" presStyleIdx="0" presStyleCnt="5"/>
      <dgm:spPr/>
      <dgm:t>
        <a:bodyPr/>
        <a:lstStyle/>
        <a:p>
          <a:endParaRPr lang="ru-RU"/>
        </a:p>
      </dgm:t>
    </dgm:pt>
    <dgm:pt modelId="{BED82C12-4F06-4AB9-A3A1-DF18EBAAB19B}" type="pres">
      <dgm:prSet presAssocID="{0B3786C5-C342-44C5-A490-F85FF46E6E5B}" presName="hierRoot2" presStyleCnt="0"/>
      <dgm:spPr/>
    </dgm:pt>
    <dgm:pt modelId="{F031A057-6BB2-4F09-A857-4E15DDE37172}" type="pres">
      <dgm:prSet presAssocID="{0B3786C5-C342-44C5-A490-F85FF46E6E5B}" presName="composite2" presStyleCnt="0"/>
      <dgm:spPr/>
    </dgm:pt>
    <dgm:pt modelId="{9181C7EB-95C7-48BD-AF5A-82D97D242750}" type="pres">
      <dgm:prSet presAssocID="{0B3786C5-C342-44C5-A490-F85FF46E6E5B}" presName="background2" presStyleLbl="node2" presStyleIdx="0" presStyleCnt="5"/>
      <dgm:spPr/>
    </dgm:pt>
    <dgm:pt modelId="{71B1A8BF-D1AB-4E3B-9280-CEE4070376A4}" type="pres">
      <dgm:prSet presAssocID="{0B3786C5-C342-44C5-A490-F85FF46E6E5B}" presName="text2" presStyleLbl="fgAcc2" presStyleIdx="0" presStyleCnt="5">
        <dgm:presLayoutVars>
          <dgm:chPref val="3"/>
        </dgm:presLayoutVars>
      </dgm:prSet>
      <dgm:spPr/>
      <dgm:t>
        <a:bodyPr/>
        <a:lstStyle/>
        <a:p>
          <a:endParaRPr lang="ru-RU"/>
        </a:p>
      </dgm:t>
    </dgm:pt>
    <dgm:pt modelId="{3DA72823-315B-49E6-B955-DC5E9F45552D}" type="pres">
      <dgm:prSet presAssocID="{0B3786C5-C342-44C5-A490-F85FF46E6E5B}" presName="hierChild3" presStyleCnt="0"/>
      <dgm:spPr/>
    </dgm:pt>
    <dgm:pt modelId="{0FB1CF99-70D3-4BBE-B85E-28451569D427}" type="pres">
      <dgm:prSet presAssocID="{ACAA25A8-EA9D-4AF5-8732-F05373CBD0FB}" presName="Name10" presStyleLbl="parChTrans1D2" presStyleIdx="1" presStyleCnt="5"/>
      <dgm:spPr/>
      <dgm:t>
        <a:bodyPr/>
        <a:lstStyle/>
        <a:p>
          <a:endParaRPr lang="ru-RU"/>
        </a:p>
      </dgm:t>
    </dgm:pt>
    <dgm:pt modelId="{ADEAA14D-4AC6-4F7C-BF27-FCAAC894407F}" type="pres">
      <dgm:prSet presAssocID="{11E355D9-4CDA-4F55-940A-C77E0CCA28F5}" presName="hierRoot2" presStyleCnt="0"/>
      <dgm:spPr/>
    </dgm:pt>
    <dgm:pt modelId="{06073FB1-391E-4511-8755-34093716D543}" type="pres">
      <dgm:prSet presAssocID="{11E355D9-4CDA-4F55-940A-C77E0CCA28F5}" presName="composite2" presStyleCnt="0"/>
      <dgm:spPr/>
    </dgm:pt>
    <dgm:pt modelId="{79C213A6-F9AF-440D-89F4-F462323287F9}" type="pres">
      <dgm:prSet presAssocID="{11E355D9-4CDA-4F55-940A-C77E0CCA28F5}" presName="background2" presStyleLbl="node2" presStyleIdx="1" presStyleCnt="5"/>
      <dgm:spPr/>
    </dgm:pt>
    <dgm:pt modelId="{81929412-2A9A-42A2-AE23-4889A83BC6F9}" type="pres">
      <dgm:prSet presAssocID="{11E355D9-4CDA-4F55-940A-C77E0CCA28F5}" presName="text2" presStyleLbl="fgAcc2" presStyleIdx="1" presStyleCnt="5">
        <dgm:presLayoutVars>
          <dgm:chPref val="3"/>
        </dgm:presLayoutVars>
      </dgm:prSet>
      <dgm:spPr/>
      <dgm:t>
        <a:bodyPr/>
        <a:lstStyle/>
        <a:p>
          <a:endParaRPr lang="ru-RU"/>
        </a:p>
      </dgm:t>
    </dgm:pt>
    <dgm:pt modelId="{3F4C111E-97B7-42C1-B913-D9582D69FD21}" type="pres">
      <dgm:prSet presAssocID="{11E355D9-4CDA-4F55-940A-C77E0CCA28F5}" presName="hierChild3" presStyleCnt="0"/>
      <dgm:spPr/>
    </dgm:pt>
    <dgm:pt modelId="{AC89FF5C-624C-43F4-A6B3-47FAD75C033F}" type="pres">
      <dgm:prSet presAssocID="{F4AE519A-33F0-4865-982D-44A91A0A424F}" presName="Name10" presStyleLbl="parChTrans1D2" presStyleIdx="2" presStyleCnt="5"/>
      <dgm:spPr/>
      <dgm:t>
        <a:bodyPr/>
        <a:lstStyle/>
        <a:p>
          <a:endParaRPr lang="ru-RU"/>
        </a:p>
      </dgm:t>
    </dgm:pt>
    <dgm:pt modelId="{96A999A0-FD55-4438-86DB-959C2906C18C}" type="pres">
      <dgm:prSet presAssocID="{CAC91CBD-4546-4D11-96BC-A753FDCA6D11}" presName="hierRoot2" presStyleCnt="0"/>
      <dgm:spPr/>
    </dgm:pt>
    <dgm:pt modelId="{C9F86229-237A-40C9-B88A-6C2E0D90BDC7}" type="pres">
      <dgm:prSet presAssocID="{CAC91CBD-4546-4D11-96BC-A753FDCA6D11}" presName="composite2" presStyleCnt="0"/>
      <dgm:spPr/>
    </dgm:pt>
    <dgm:pt modelId="{3E71DD7E-FA24-4300-9B29-421043CDCC14}" type="pres">
      <dgm:prSet presAssocID="{CAC91CBD-4546-4D11-96BC-A753FDCA6D11}" presName="background2" presStyleLbl="node2" presStyleIdx="2" presStyleCnt="5"/>
      <dgm:spPr/>
    </dgm:pt>
    <dgm:pt modelId="{9C676A2B-F8B6-497A-8E8A-2889E72EEC87}" type="pres">
      <dgm:prSet presAssocID="{CAC91CBD-4546-4D11-96BC-A753FDCA6D11}" presName="text2" presStyleLbl="fgAcc2" presStyleIdx="2" presStyleCnt="5">
        <dgm:presLayoutVars>
          <dgm:chPref val="3"/>
        </dgm:presLayoutVars>
      </dgm:prSet>
      <dgm:spPr/>
      <dgm:t>
        <a:bodyPr/>
        <a:lstStyle/>
        <a:p>
          <a:endParaRPr lang="ru-RU"/>
        </a:p>
      </dgm:t>
    </dgm:pt>
    <dgm:pt modelId="{AB16DCDD-12CE-4AAC-8B90-CB1B7910E989}" type="pres">
      <dgm:prSet presAssocID="{CAC91CBD-4546-4D11-96BC-A753FDCA6D11}" presName="hierChild3" presStyleCnt="0"/>
      <dgm:spPr/>
    </dgm:pt>
    <dgm:pt modelId="{BB84355D-88ED-4FA7-A1B8-ACA74C9BAFE5}" type="pres">
      <dgm:prSet presAssocID="{BD4CEB44-A853-4E5E-A5CF-F5AF8F2091F8}" presName="Name10" presStyleLbl="parChTrans1D2" presStyleIdx="3" presStyleCnt="5"/>
      <dgm:spPr/>
      <dgm:t>
        <a:bodyPr/>
        <a:lstStyle/>
        <a:p>
          <a:endParaRPr lang="ru-RU"/>
        </a:p>
      </dgm:t>
    </dgm:pt>
    <dgm:pt modelId="{D0D84E65-DBC1-422D-8E3D-D4290BD81DA9}" type="pres">
      <dgm:prSet presAssocID="{CB8E0CD6-5971-4621-9C9C-548FF0204ADA}" presName="hierRoot2" presStyleCnt="0"/>
      <dgm:spPr/>
    </dgm:pt>
    <dgm:pt modelId="{A8EAEAAB-CA2A-41B5-8381-7207A59FE1ED}" type="pres">
      <dgm:prSet presAssocID="{CB8E0CD6-5971-4621-9C9C-548FF0204ADA}" presName="composite2" presStyleCnt="0"/>
      <dgm:spPr/>
    </dgm:pt>
    <dgm:pt modelId="{B7176B12-D0F0-4AB8-98B7-AB145384A7D5}" type="pres">
      <dgm:prSet presAssocID="{CB8E0CD6-5971-4621-9C9C-548FF0204ADA}" presName="background2" presStyleLbl="node2" presStyleIdx="3" presStyleCnt="5"/>
      <dgm:spPr/>
    </dgm:pt>
    <dgm:pt modelId="{B26F80BC-3EFE-427E-A960-C148C47A7C26}" type="pres">
      <dgm:prSet presAssocID="{CB8E0CD6-5971-4621-9C9C-548FF0204ADA}" presName="text2" presStyleLbl="fgAcc2" presStyleIdx="3" presStyleCnt="5">
        <dgm:presLayoutVars>
          <dgm:chPref val="3"/>
        </dgm:presLayoutVars>
      </dgm:prSet>
      <dgm:spPr/>
      <dgm:t>
        <a:bodyPr/>
        <a:lstStyle/>
        <a:p>
          <a:endParaRPr lang="ru-RU"/>
        </a:p>
      </dgm:t>
    </dgm:pt>
    <dgm:pt modelId="{9DBD8B8D-029B-41A8-A98E-C3DE07C1D9AA}" type="pres">
      <dgm:prSet presAssocID="{CB8E0CD6-5971-4621-9C9C-548FF0204ADA}" presName="hierChild3" presStyleCnt="0"/>
      <dgm:spPr/>
    </dgm:pt>
    <dgm:pt modelId="{3428581D-C34B-443E-8CFC-40B7B53E44FB}" type="pres">
      <dgm:prSet presAssocID="{A4406A92-3C97-43E4-9074-E23E7A24705C}" presName="Name10" presStyleLbl="parChTrans1D2" presStyleIdx="4" presStyleCnt="5"/>
      <dgm:spPr/>
      <dgm:t>
        <a:bodyPr/>
        <a:lstStyle/>
        <a:p>
          <a:endParaRPr lang="ru-RU"/>
        </a:p>
      </dgm:t>
    </dgm:pt>
    <dgm:pt modelId="{35EEC818-B60D-443D-B685-6272E74ECA5D}" type="pres">
      <dgm:prSet presAssocID="{CD2E83A4-2150-4013-9AEC-E0B958AFE339}" presName="hierRoot2" presStyleCnt="0"/>
      <dgm:spPr/>
    </dgm:pt>
    <dgm:pt modelId="{EC18EBF3-51B5-4379-9EF5-FA28EB1B5165}" type="pres">
      <dgm:prSet presAssocID="{CD2E83A4-2150-4013-9AEC-E0B958AFE339}" presName="composite2" presStyleCnt="0"/>
      <dgm:spPr/>
    </dgm:pt>
    <dgm:pt modelId="{972A424D-4C47-45A7-8897-FA4022174DD2}" type="pres">
      <dgm:prSet presAssocID="{CD2E83A4-2150-4013-9AEC-E0B958AFE339}" presName="background2" presStyleLbl="node2" presStyleIdx="4" presStyleCnt="5"/>
      <dgm:spPr/>
    </dgm:pt>
    <dgm:pt modelId="{179DDCF3-F6DB-4CC3-AA51-497A737487E5}" type="pres">
      <dgm:prSet presAssocID="{CD2E83A4-2150-4013-9AEC-E0B958AFE339}" presName="text2" presStyleLbl="fgAcc2" presStyleIdx="4" presStyleCnt="5">
        <dgm:presLayoutVars>
          <dgm:chPref val="3"/>
        </dgm:presLayoutVars>
      </dgm:prSet>
      <dgm:spPr/>
      <dgm:t>
        <a:bodyPr/>
        <a:lstStyle/>
        <a:p>
          <a:endParaRPr lang="ru-RU"/>
        </a:p>
      </dgm:t>
    </dgm:pt>
    <dgm:pt modelId="{B3931608-60F4-4F7B-A3C7-9C6CBFB1A026}" type="pres">
      <dgm:prSet presAssocID="{CD2E83A4-2150-4013-9AEC-E0B958AFE339}" presName="hierChild3" presStyleCnt="0"/>
      <dgm:spPr/>
    </dgm:pt>
  </dgm:ptLst>
  <dgm:cxnLst>
    <dgm:cxn modelId="{CD8B44B0-D83E-4CD4-839B-FC8602D9BA87}" type="presOf" srcId="{1F13639D-E354-42AD-91E6-D870133CC9F4}" destId="{9B6400E6-E114-4DBC-8F5A-FFA4DF8B0D5B}" srcOrd="0" destOrd="0" presId="urn:microsoft.com/office/officeart/2005/8/layout/hierarchy1"/>
    <dgm:cxn modelId="{E2DE6584-A87F-461E-B290-B416CBAD50F4}" type="presOf" srcId="{ACAA25A8-EA9D-4AF5-8732-F05373CBD0FB}" destId="{0FB1CF99-70D3-4BBE-B85E-28451569D427}" srcOrd="0" destOrd="0" presId="urn:microsoft.com/office/officeart/2005/8/layout/hierarchy1"/>
    <dgm:cxn modelId="{B706DB76-87B9-4578-A9E8-E3B2AE14C124}" type="presOf" srcId="{CB8E0CD6-5971-4621-9C9C-548FF0204ADA}" destId="{B26F80BC-3EFE-427E-A960-C148C47A7C26}" srcOrd="0" destOrd="0" presId="urn:microsoft.com/office/officeart/2005/8/layout/hierarchy1"/>
    <dgm:cxn modelId="{040F9EB1-3B64-43AB-B9FB-B14AE6F6FD9E}" type="presOf" srcId="{CD2E83A4-2150-4013-9AEC-E0B958AFE339}" destId="{179DDCF3-F6DB-4CC3-AA51-497A737487E5}" srcOrd="0" destOrd="0" presId="urn:microsoft.com/office/officeart/2005/8/layout/hierarchy1"/>
    <dgm:cxn modelId="{97E995C7-D9F3-49B9-B474-71799725A9FC}" srcId="{8EAF62E1-4E44-4E9B-94E3-7DA1277A8CCB}" destId="{11E355D9-4CDA-4F55-940A-C77E0CCA28F5}" srcOrd="1" destOrd="0" parTransId="{ACAA25A8-EA9D-4AF5-8732-F05373CBD0FB}" sibTransId="{C7BB9E6F-BFFF-4114-80B1-F88BD743ED3A}"/>
    <dgm:cxn modelId="{9A9D586C-7B3A-475F-AB9C-F638275C8168}" type="presOf" srcId="{A4406A92-3C97-43E4-9074-E23E7A24705C}" destId="{3428581D-C34B-443E-8CFC-40B7B53E44FB}" srcOrd="0" destOrd="0" presId="urn:microsoft.com/office/officeart/2005/8/layout/hierarchy1"/>
    <dgm:cxn modelId="{DF634FDB-0485-477C-A255-6F77E8DBD684}" type="presOf" srcId="{F4AE519A-33F0-4865-982D-44A91A0A424F}" destId="{AC89FF5C-624C-43F4-A6B3-47FAD75C033F}" srcOrd="0" destOrd="0" presId="urn:microsoft.com/office/officeart/2005/8/layout/hierarchy1"/>
    <dgm:cxn modelId="{169ED7AD-B8C2-410A-A367-4BA59E750E58}" type="presOf" srcId="{BD4CEB44-A853-4E5E-A5CF-F5AF8F2091F8}" destId="{BB84355D-88ED-4FA7-A1B8-ACA74C9BAFE5}" srcOrd="0" destOrd="0" presId="urn:microsoft.com/office/officeart/2005/8/layout/hierarchy1"/>
    <dgm:cxn modelId="{0C2F3375-3751-4E26-ABD8-F3C641B918AE}" type="presOf" srcId="{41F11E97-AF00-4077-94BB-A3F8395399D3}" destId="{FE17DAD3-16B5-4E8A-9751-15A668A5C49B}" srcOrd="0" destOrd="0" presId="urn:microsoft.com/office/officeart/2005/8/layout/hierarchy1"/>
    <dgm:cxn modelId="{A4270E59-5A95-4DD8-AF60-10CF181474BC}" srcId="{8EAF62E1-4E44-4E9B-94E3-7DA1277A8CCB}" destId="{0B3786C5-C342-44C5-A490-F85FF46E6E5B}" srcOrd="0" destOrd="0" parTransId="{41F11E97-AF00-4077-94BB-A3F8395399D3}" sibTransId="{A094BD7A-D08D-4A46-A230-D0687AC30E96}"/>
    <dgm:cxn modelId="{EEE0B420-5C2F-493C-8FB2-EB6581959701}" type="presOf" srcId="{CAC91CBD-4546-4D11-96BC-A753FDCA6D11}" destId="{9C676A2B-F8B6-497A-8E8A-2889E72EEC87}" srcOrd="0" destOrd="0" presId="urn:microsoft.com/office/officeart/2005/8/layout/hierarchy1"/>
    <dgm:cxn modelId="{4700C313-E9A5-4116-A079-9D45B014A840}" srcId="{8EAF62E1-4E44-4E9B-94E3-7DA1277A8CCB}" destId="{CAC91CBD-4546-4D11-96BC-A753FDCA6D11}" srcOrd="2" destOrd="0" parTransId="{F4AE519A-33F0-4865-982D-44A91A0A424F}" sibTransId="{AA3CE90F-20A2-414A-A3C2-813B453E980C}"/>
    <dgm:cxn modelId="{742E85DD-A77D-4808-ABAC-04372E9D60FC}" srcId="{8EAF62E1-4E44-4E9B-94E3-7DA1277A8CCB}" destId="{CD2E83A4-2150-4013-9AEC-E0B958AFE339}" srcOrd="4" destOrd="0" parTransId="{A4406A92-3C97-43E4-9074-E23E7A24705C}" sibTransId="{5943270E-873F-4D8A-A9C6-8659DB279918}"/>
    <dgm:cxn modelId="{D1248600-253A-4F63-82AD-D7BA7A70B4A5}" type="presOf" srcId="{11E355D9-4CDA-4F55-940A-C77E0CCA28F5}" destId="{81929412-2A9A-42A2-AE23-4889A83BC6F9}" srcOrd="0" destOrd="0" presId="urn:microsoft.com/office/officeart/2005/8/layout/hierarchy1"/>
    <dgm:cxn modelId="{BD6CE11B-3D01-460D-8DA9-BE08C62ADFEC}" type="presOf" srcId="{8EAF62E1-4E44-4E9B-94E3-7DA1277A8CCB}" destId="{103C26D1-F399-466C-B9E7-40578D3BF446}" srcOrd="0" destOrd="0" presId="urn:microsoft.com/office/officeart/2005/8/layout/hierarchy1"/>
    <dgm:cxn modelId="{7D8B9447-20A9-41D1-8371-7F9A657ECAA3}" srcId="{1F13639D-E354-42AD-91E6-D870133CC9F4}" destId="{8EAF62E1-4E44-4E9B-94E3-7DA1277A8CCB}" srcOrd="0" destOrd="0" parTransId="{F1C09F17-48A8-4153-920B-40C9E9EBD378}" sibTransId="{7707DD8E-D1AF-472F-939F-2CD6D4ED179A}"/>
    <dgm:cxn modelId="{9E6DF7FB-E9C2-41D6-8B2D-3D572638B672}" type="presOf" srcId="{0B3786C5-C342-44C5-A490-F85FF46E6E5B}" destId="{71B1A8BF-D1AB-4E3B-9280-CEE4070376A4}" srcOrd="0" destOrd="0" presId="urn:microsoft.com/office/officeart/2005/8/layout/hierarchy1"/>
    <dgm:cxn modelId="{D453097B-89B7-4F2C-A204-967FB18FF2AE}" srcId="{8EAF62E1-4E44-4E9B-94E3-7DA1277A8CCB}" destId="{CB8E0CD6-5971-4621-9C9C-548FF0204ADA}" srcOrd="3" destOrd="0" parTransId="{BD4CEB44-A853-4E5E-A5CF-F5AF8F2091F8}" sibTransId="{602B13F0-62FD-4696-BA55-A60D5264601F}"/>
    <dgm:cxn modelId="{A3A49185-73C5-41C0-B0BF-7BF6D56CBBDB}" type="presParOf" srcId="{9B6400E6-E114-4DBC-8F5A-FFA4DF8B0D5B}" destId="{4E800E15-818D-4BD6-AC9D-004DE01B3238}" srcOrd="0" destOrd="0" presId="urn:microsoft.com/office/officeart/2005/8/layout/hierarchy1"/>
    <dgm:cxn modelId="{0CD77F47-7954-47DD-8BFE-0D188CAD056B}" type="presParOf" srcId="{4E800E15-818D-4BD6-AC9D-004DE01B3238}" destId="{47BE8734-91EF-4847-B1C1-5066C60ABB21}" srcOrd="0" destOrd="0" presId="urn:microsoft.com/office/officeart/2005/8/layout/hierarchy1"/>
    <dgm:cxn modelId="{E5445FB8-2CBC-41CE-8150-0D18E7CC4044}" type="presParOf" srcId="{47BE8734-91EF-4847-B1C1-5066C60ABB21}" destId="{143224E8-CDFC-44F9-BDB8-E517AB828C69}" srcOrd="0" destOrd="0" presId="urn:microsoft.com/office/officeart/2005/8/layout/hierarchy1"/>
    <dgm:cxn modelId="{CBB3B2EE-6EAC-448F-B749-11BA31EA76F7}" type="presParOf" srcId="{47BE8734-91EF-4847-B1C1-5066C60ABB21}" destId="{103C26D1-F399-466C-B9E7-40578D3BF446}" srcOrd="1" destOrd="0" presId="urn:microsoft.com/office/officeart/2005/8/layout/hierarchy1"/>
    <dgm:cxn modelId="{904BB079-D848-442F-BCD5-AB3CF6E838FB}" type="presParOf" srcId="{4E800E15-818D-4BD6-AC9D-004DE01B3238}" destId="{2C7FB438-B9EA-4EAA-8182-34401C39C597}" srcOrd="1" destOrd="0" presId="urn:microsoft.com/office/officeart/2005/8/layout/hierarchy1"/>
    <dgm:cxn modelId="{C6840432-CEBC-45F5-89CF-DA3FD2A45547}" type="presParOf" srcId="{2C7FB438-B9EA-4EAA-8182-34401C39C597}" destId="{FE17DAD3-16B5-4E8A-9751-15A668A5C49B}" srcOrd="0" destOrd="0" presId="urn:microsoft.com/office/officeart/2005/8/layout/hierarchy1"/>
    <dgm:cxn modelId="{14704A00-1CAA-45C5-9BE8-021BDE948F60}" type="presParOf" srcId="{2C7FB438-B9EA-4EAA-8182-34401C39C597}" destId="{BED82C12-4F06-4AB9-A3A1-DF18EBAAB19B}" srcOrd="1" destOrd="0" presId="urn:microsoft.com/office/officeart/2005/8/layout/hierarchy1"/>
    <dgm:cxn modelId="{01F52C98-439E-4E14-A746-A517DBEA4992}" type="presParOf" srcId="{BED82C12-4F06-4AB9-A3A1-DF18EBAAB19B}" destId="{F031A057-6BB2-4F09-A857-4E15DDE37172}" srcOrd="0" destOrd="0" presId="urn:microsoft.com/office/officeart/2005/8/layout/hierarchy1"/>
    <dgm:cxn modelId="{E702C63D-1E7C-4CBC-8F14-9945E765E2E6}" type="presParOf" srcId="{F031A057-6BB2-4F09-A857-4E15DDE37172}" destId="{9181C7EB-95C7-48BD-AF5A-82D97D242750}" srcOrd="0" destOrd="0" presId="urn:microsoft.com/office/officeart/2005/8/layout/hierarchy1"/>
    <dgm:cxn modelId="{67C2A523-9CFA-47DF-9382-D58D12BB2E28}" type="presParOf" srcId="{F031A057-6BB2-4F09-A857-4E15DDE37172}" destId="{71B1A8BF-D1AB-4E3B-9280-CEE4070376A4}" srcOrd="1" destOrd="0" presId="urn:microsoft.com/office/officeart/2005/8/layout/hierarchy1"/>
    <dgm:cxn modelId="{3DEE2FDB-CC98-4575-8E4A-63693211FE6A}" type="presParOf" srcId="{BED82C12-4F06-4AB9-A3A1-DF18EBAAB19B}" destId="{3DA72823-315B-49E6-B955-DC5E9F45552D}" srcOrd="1" destOrd="0" presId="urn:microsoft.com/office/officeart/2005/8/layout/hierarchy1"/>
    <dgm:cxn modelId="{5C2AA8FB-4B64-40A8-917B-0D6932298175}" type="presParOf" srcId="{2C7FB438-B9EA-4EAA-8182-34401C39C597}" destId="{0FB1CF99-70D3-4BBE-B85E-28451569D427}" srcOrd="2" destOrd="0" presId="urn:microsoft.com/office/officeart/2005/8/layout/hierarchy1"/>
    <dgm:cxn modelId="{8078766A-48F2-4AF5-AD78-E605A2575B98}" type="presParOf" srcId="{2C7FB438-B9EA-4EAA-8182-34401C39C597}" destId="{ADEAA14D-4AC6-4F7C-BF27-FCAAC894407F}" srcOrd="3" destOrd="0" presId="urn:microsoft.com/office/officeart/2005/8/layout/hierarchy1"/>
    <dgm:cxn modelId="{480E8F21-1246-4547-AC5C-D71623F81FBC}" type="presParOf" srcId="{ADEAA14D-4AC6-4F7C-BF27-FCAAC894407F}" destId="{06073FB1-391E-4511-8755-34093716D543}" srcOrd="0" destOrd="0" presId="urn:microsoft.com/office/officeart/2005/8/layout/hierarchy1"/>
    <dgm:cxn modelId="{23B8BCCE-CCA4-4544-975B-88C0D150BFCD}" type="presParOf" srcId="{06073FB1-391E-4511-8755-34093716D543}" destId="{79C213A6-F9AF-440D-89F4-F462323287F9}" srcOrd="0" destOrd="0" presId="urn:microsoft.com/office/officeart/2005/8/layout/hierarchy1"/>
    <dgm:cxn modelId="{7D766D30-9429-4B3E-848C-B405E673076A}" type="presParOf" srcId="{06073FB1-391E-4511-8755-34093716D543}" destId="{81929412-2A9A-42A2-AE23-4889A83BC6F9}" srcOrd="1" destOrd="0" presId="urn:microsoft.com/office/officeart/2005/8/layout/hierarchy1"/>
    <dgm:cxn modelId="{B1DE7570-3B21-4FD1-8F6E-0A0FFB80B915}" type="presParOf" srcId="{ADEAA14D-4AC6-4F7C-BF27-FCAAC894407F}" destId="{3F4C111E-97B7-42C1-B913-D9582D69FD21}" srcOrd="1" destOrd="0" presId="urn:microsoft.com/office/officeart/2005/8/layout/hierarchy1"/>
    <dgm:cxn modelId="{95F8E817-8827-4C79-BCB0-3665FAF3D12E}" type="presParOf" srcId="{2C7FB438-B9EA-4EAA-8182-34401C39C597}" destId="{AC89FF5C-624C-43F4-A6B3-47FAD75C033F}" srcOrd="4" destOrd="0" presId="urn:microsoft.com/office/officeart/2005/8/layout/hierarchy1"/>
    <dgm:cxn modelId="{3318349E-C126-4E09-BE7E-A3DAB9D34682}" type="presParOf" srcId="{2C7FB438-B9EA-4EAA-8182-34401C39C597}" destId="{96A999A0-FD55-4438-86DB-959C2906C18C}" srcOrd="5" destOrd="0" presId="urn:microsoft.com/office/officeart/2005/8/layout/hierarchy1"/>
    <dgm:cxn modelId="{EB492851-F04F-4617-B674-C05F355CAE06}" type="presParOf" srcId="{96A999A0-FD55-4438-86DB-959C2906C18C}" destId="{C9F86229-237A-40C9-B88A-6C2E0D90BDC7}" srcOrd="0" destOrd="0" presId="urn:microsoft.com/office/officeart/2005/8/layout/hierarchy1"/>
    <dgm:cxn modelId="{99C3F9A2-47BC-4A8D-9803-30029560CC61}" type="presParOf" srcId="{C9F86229-237A-40C9-B88A-6C2E0D90BDC7}" destId="{3E71DD7E-FA24-4300-9B29-421043CDCC14}" srcOrd="0" destOrd="0" presId="urn:microsoft.com/office/officeart/2005/8/layout/hierarchy1"/>
    <dgm:cxn modelId="{59C9514A-B649-4962-A3E7-2F98F8331E45}" type="presParOf" srcId="{C9F86229-237A-40C9-B88A-6C2E0D90BDC7}" destId="{9C676A2B-F8B6-497A-8E8A-2889E72EEC87}" srcOrd="1" destOrd="0" presId="urn:microsoft.com/office/officeart/2005/8/layout/hierarchy1"/>
    <dgm:cxn modelId="{8DEA7AEE-8EC4-4ADA-9531-9271A035F06D}" type="presParOf" srcId="{96A999A0-FD55-4438-86DB-959C2906C18C}" destId="{AB16DCDD-12CE-4AAC-8B90-CB1B7910E989}" srcOrd="1" destOrd="0" presId="urn:microsoft.com/office/officeart/2005/8/layout/hierarchy1"/>
    <dgm:cxn modelId="{9395A163-0946-4FF9-B2DB-211EFED023AE}" type="presParOf" srcId="{2C7FB438-B9EA-4EAA-8182-34401C39C597}" destId="{BB84355D-88ED-4FA7-A1B8-ACA74C9BAFE5}" srcOrd="6" destOrd="0" presId="urn:microsoft.com/office/officeart/2005/8/layout/hierarchy1"/>
    <dgm:cxn modelId="{62F4CC72-7DCD-4FF5-9A9D-08DB750BE158}" type="presParOf" srcId="{2C7FB438-B9EA-4EAA-8182-34401C39C597}" destId="{D0D84E65-DBC1-422D-8E3D-D4290BD81DA9}" srcOrd="7" destOrd="0" presId="urn:microsoft.com/office/officeart/2005/8/layout/hierarchy1"/>
    <dgm:cxn modelId="{3549CD43-24BB-4F4E-A77F-6EA8B3569044}" type="presParOf" srcId="{D0D84E65-DBC1-422D-8E3D-D4290BD81DA9}" destId="{A8EAEAAB-CA2A-41B5-8381-7207A59FE1ED}" srcOrd="0" destOrd="0" presId="urn:microsoft.com/office/officeart/2005/8/layout/hierarchy1"/>
    <dgm:cxn modelId="{9C6BD607-8F89-4B07-A622-E2C7DDFA0BCE}" type="presParOf" srcId="{A8EAEAAB-CA2A-41B5-8381-7207A59FE1ED}" destId="{B7176B12-D0F0-4AB8-98B7-AB145384A7D5}" srcOrd="0" destOrd="0" presId="urn:microsoft.com/office/officeart/2005/8/layout/hierarchy1"/>
    <dgm:cxn modelId="{7BDA9FD5-8F39-433D-9649-A6809FCB03CD}" type="presParOf" srcId="{A8EAEAAB-CA2A-41B5-8381-7207A59FE1ED}" destId="{B26F80BC-3EFE-427E-A960-C148C47A7C26}" srcOrd="1" destOrd="0" presId="urn:microsoft.com/office/officeart/2005/8/layout/hierarchy1"/>
    <dgm:cxn modelId="{F2805FFF-969E-46A2-8EF7-ACBAAC61C6AE}" type="presParOf" srcId="{D0D84E65-DBC1-422D-8E3D-D4290BD81DA9}" destId="{9DBD8B8D-029B-41A8-A98E-C3DE07C1D9AA}" srcOrd="1" destOrd="0" presId="urn:microsoft.com/office/officeart/2005/8/layout/hierarchy1"/>
    <dgm:cxn modelId="{E2A81DE2-7A4A-483A-94B6-5D5EB12FA8A1}" type="presParOf" srcId="{2C7FB438-B9EA-4EAA-8182-34401C39C597}" destId="{3428581D-C34B-443E-8CFC-40B7B53E44FB}" srcOrd="8" destOrd="0" presId="urn:microsoft.com/office/officeart/2005/8/layout/hierarchy1"/>
    <dgm:cxn modelId="{F9A7C2B8-4D7D-44D8-B2D2-3D0E4843C2DC}" type="presParOf" srcId="{2C7FB438-B9EA-4EAA-8182-34401C39C597}" destId="{35EEC818-B60D-443D-B685-6272E74ECA5D}" srcOrd="9" destOrd="0" presId="urn:microsoft.com/office/officeart/2005/8/layout/hierarchy1"/>
    <dgm:cxn modelId="{E90334D2-82FB-4649-B527-E6644B25D0CA}" type="presParOf" srcId="{35EEC818-B60D-443D-B685-6272E74ECA5D}" destId="{EC18EBF3-51B5-4379-9EF5-FA28EB1B5165}" srcOrd="0" destOrd="0" presId="urn:microsoft.com/office/officeart/2005/8/layout/hierarchy1"/>
    <dgm:cxn modelId="{5A17B5EE-E825-475D-8A32-DC0376BE6E8D}" type="presParOf" srcId="{EC18EBF3-51B5-4379-9EF5-FA28EB1B5165}" destId="{972A424D-4C47-45A7-8897-FA4022174DD2}" srcOrd="0" destOrd="0" presId="urn:microsoft.com/office/officeart/2005/8/layout/hierarchy1"/>
    <dgm:cxn modelId="{133AA95A-3729-4D97-9555-C29B2C0A1F79}" type="presParOf" srcId="{EC18EBF3-51B5-4379-9EF5-FA28EB1B5165}" destId="{179DDCF3-F6DB-4CC3-AA51-497A737487E5}" srcOrd="1" destOrd="0" presId="urn:microsoft.com/office/officeart/2005/8/layout/hierarchy1"/>
    <dgm:cxn modelId="{1BA4C6E6-9E42-4DE5-A900-ADAD9CF1F454}" type="presParOf" srcId="{35EEC818-B60D-443D-B685-6272E74ECA5D}" destId="{B3931608-60F4-4F7B-A3C7-9C6CBFB1A02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B57670-11CE-445A-BE89-604CC4010573}" type="doc">
      <dgm:prSet loTypeId="urn:microsoft.com/office/officeart/2005/8/layout/process2" loCatId="process" qsTypeId="urn:microsoft.com/office/officeart/2005/8/quickstyle/simple5" qsCatId="simple" csTypeId="urn:microsoft.com/office/officeart/2005/8/colors/colorful2" csCatId="colorful" phldr="1"/>
      <dgm:spPr/>
      <dgm:t>
        <a:bodyPr/>
        <a:lstStyle/>
        <a:p>
          <a:endParaRPr lang="ru-RU"/>
        </a:p>
      </dgm:t>
    </dgm:pt>
    <dgm:pt modelId="{F00AA2D2-97D9-4929-B98A-415963E5A797}">
      <dgm:prSet phldrT="[Текст]" custT="1"/>
      <dgm:spPr/>
      <dgm:t>
        <a:bodyPr/>
        <a:lstStyle/>
        <a:p>
          <a:r>
            <a:rPr lang="uz-Cyrl-UZ" sz="1600" smtClean="0"/>
            <a:t>Дендрология фани олдига мамлакатимиз ўрмонларининг таркибини яхшилаш, уларнинг маҳсулдорлигини ошириш ва янги чидамли ўрмонлар барпо этиш вазифаси қўйилган. Бу фан дарахт – буталарнинг тур ичидаги ҳар хил шаклларини ўрганиш, уларнинг экологик ва биологик хусусиятларига тавсиф берган ҳолда, турли иқлим – тупроқ шароитлари учун лозим бўлган турларни тавсия этади.</a:t>
          </a:r>
          <a:endParaRPr lang="ru-RU" sz="1600" dirty="0"/>
        </a:p>
      </dgm:t>
    </dgm:pt>
    <dgm:pt modelId="{81C29FD7-2DAB-430F-A058-DC1FEDC2F4F2}" type="parTrans" cxnId="{3CD81E54-1B59-443E-9721-2C15B66B3731}">
      <dgm:prSet/>
      <dgm:spPr/>
      <dgm:t>
        <a:bodyPr/>
        <a:lstStyle/>
        <a:p>
          <a:endParaRPr lang="ru-RU" sz="2800"/>
        </a:p>
      </dgm:t>
    </dgm:pt>
    <dgm:pt modelId="{D75F2E22-4EC2-4217-A71E-BB85A5D96E13}" type="sibTrans" cxnId="{3CD81E54-1B59-443E-9721-2C15B66B3731}">
      <dgm:prSet custT="1"/>
      <dgm:spPr/>
      <dgm:t>
        <a:bodyPr/>
        <a:lstStyle/>
        <a:p>
          <a:endParaRPr lang="ru-RU" sz="2000"/>
        </a:p>
      </dgm:t>
    </dgm:pt>
    <dgm:pt modelId="{599D9F46-8B85-4385-AED0-09444C288F3C}">
      <dgm:prSet phldrT="[Текст]" custT="1"/>
      <dgm:spPr/>
      <dgm:t>
        <a:bodyPr/>
        <a:lstStyle/>
        <a:p>
          <a:r>
            <a:rPr lang="uz-Cyrl-UZ" sz="1600" smtClean="0"/>
            <a:t>Дендрология авваллари ўрмон ботаникаси деб аталган. Ҳозирги пайтда дендрология дарахт ва бута турлари, уларнинг систематикаси, эволюсияси, географик тарқалиши, тур ичидаги хилма-хилликни ҳамда улардан халқ хўжалигининг турли соҳаларида фойдаланиш имкониятларини ўрганувчи фан сифатида ривожланмоқда</a:t>
          </a:r>
          <a:r>
            <a:rPr lang="uz-Cyrl-UZ" sz="2800" smtClean="0"/>
            <a:t>.</a:t>
          </a:r>
          <a:endParaRPr lang="ru-RU" sz="2800" dirty="0"/>
        </a:p>
      </dgm:t>
    </dgm:pt>
    <dgm:pt modelId="{D04F6306-B193-43AC-8746-6CBDB20532A4}" type="parTrans" cxnId="{241DBCC8-A540-49A1-AD70-C9B0B8A3B0A9}">
      <dgm:prSet/>
      <dgm:spPr/>
      <dgm:t>
        <a:bodyPr/>
        <a:lstStyle/>
        <a:p>
          <a:endParaRPr lang="ru-RU" sz="2800"/>
        </a:p>
      </dgm:t>
    </dgm:pt>
    <dgm:pt modelId="{54A2BE27-1C1B-4DD9-BB59-D200568B2615}" type="sibTrans" cxnId="{241DBCC8-A540-49A1-AD70-C9B0B8A3B0A9}">
      <dgm:prSet custT="1"/>
      <dgm:spPr/>
      <dgm:t>
        <a:bodyPr/>
        <a:lstStyle/>
        <a:p>
          <a:endParaRPr lang="ru-RU" sz="2000"/>
        </a:p>
      </dgm:t>
    </dgm:pt>
    <dgm:pt modelId="{C9627FF0-48A0-43C6-9B64-6FBA43EB4FC7}">
      <dgm:prSet phldrT="[Текст]" custT="1"/>
      <dgm:spPr/>
      <dgm:t>
        <a:bodyPr/>
        <a:lstStyle/>
        <a:p>
          <a:endParaRPr lang="uz-Cyrl-UZ" sz="1600" smtClean="0"/>
        </a:p>
        <a:p>
          <a:r>
            <a:rPr lang="uz-Cyrl-UZ" sz="1600" smtClean="0"/>
            <a:t>Дендрология география ва тупроқшунослик фанлари билан ҳам боғланган, чунки ўсимлик дунёси, айниқса ўрмондаги дарахт-буталар нафақат тупроқ ҳосил бўлиш жараёнларида фаол қатнашади, балки табиий географик ландшафтлар ҳамда инсон томонидан яратилган ландшафтларнинг асосий элементи сифатида ҳам иштирок этади</a:t>
          </a:r>
          <a:endParaRPr lang="ru-RU" sz="1600" dirty="0"/>
        </a:p>
      </dgm:t>
    </dgm:pt>
    <dgm:pt modelId="{A109A202-72C8-4B60-837A-0B20C46C69C5}" type="parTrans" cxnId="{6BC4C9D4-1C67-4D3B-9193-72EBA7A428AD}">
      <dgm:prSet/>
      <dgm:spPr/>
      <dgm:t>
        <a:bodyPr/>
        <a:lstStyle/>
        <a:p>
          <a:endParaRPr lang="ru-RU" sz="2800"/>
        </a:p>
      </dgm:t>
    </dgm:pt>
    <dgm:pt modelId="{A6E6338B-426A-402F-A8CA-305C855C5DF1}" type="sibTrans" cxnId="{6BC4C9D4-1C67-4D3B-9193-72EBA7A428AD}">
      <dgm:prSet/>
      <dgm:spPr/>
      <dgm:t>
        <a:bodyPr/>
        <a:lstStyle/>
        <a:p>
          <a:endParaRPr lang="ru-RU" sz="2800"/>
        </a:p>
      </dgm:t>
    </dgm:pt>
    <dgm:pt modelId="{8E0D52BC-A01F-49A8-860C-95C97D818E0B}">
      <dgm:prSet custT="1"/>
      <dgm:spPr/>
      <dgm:t>
        <a:bodyPr/>
        <a:lstStyle/>
        <a:p>
          <a:endParaRPr lang="ru-RU" sz="2000"/>
        </a:p>
      </dgm:t>
    </dgm:pt>
    <dgm:pt modelId="{DFB84901-F1B2-4A19-A8F0-240CE40D76CA}" type="parTrans" cxnId="{20FBB79E-98C3-46EA-8E67-1FBDCA457B98}">
      <dgm:prSet/>
      <dgm:spPr/>
      <dgm:t>
        <a:bodyPr/>
        <a:lstStyle/>
        <a:p>
          <a:endParaRPr lang="ru-RU" sz="2800"/>
        </a:p>
      </dgm:t>
    </dgm:pt>
    <dgm:pt modelId="{2ED7E057-3CB8-4677-958B-8E8C858F289D}" type="sibTrans" cxnId="{20FBB79E-98C3-46EA-8E67-1FBDCA457B98}">
      <dgm:prSet/>
      <dgm:spPr/>
      <dgm:t>
        <a:bodyPr/>
        <a:lstStyle/>
        <a:p>
          <a:endParaRPr lang="ru-RU" sz="2800"/>
        </a:p>
      </dgm:t>
    </dgm:pt>
    <dgm:pt modelId="{34116EF1-1B07-42D5-A876-793E2849FF78}" type="pres">
      <dgm:prSet presAssocID="{99B57670-11CE-445A-BE89-604CC4010573}" presName="linearFlow" presStyleCnt="0">
        <dgm:presLayoutVars>
          <dgm:resizeHandles val="exact"/>
        </dgm:presLayoutVars>
      </dgm:prSet>
      <dgm:spPr/>
      <dgm:t>
        <a:bodyPr/>
        <a:lstStyle/>
        <a:p>
          <a:endParaRPr lang="ru-RU"/>
        </a:p>
      </dgm:t>
    </dgm:pt>
    <dgm:pt modelId="{910C566D-5877-4BDD-BA01-2C030592FDA3}" type="pres">
      <dgm:prSet presAssocID="{F00AA2D2-97D9-4929-B98A-415963E5A797}" presName="node" presStyleLbl="node1" presStyleIdx="0" presStyleCnt="3" custScaleX="187401" custLinFactNeighborY="-10657">
        <dgm:presLayoutVars>
          <dgm:bulletEnabled val="1"/>
        </dgm:presLayoutVars>
      </dgm:prSet>
      <dgm:spPr/>
      <dgm:t>
        <a:bodyPr/>
        <a:lstStyle/>
        <a:p>
          <a:endParaRPr lang="ru-RU"/>
        </a:p>
      </dgm:t>
    </dgm:pt>
    <dgm:pt modelId="{C4ED2A93-9D13-4662-A749-2EB95FCE975C}" type="pres">
      <dgm:prSet presAssocID="{D75F2E22-4EC2-4217-A71E-BB85A5D96E13}" presName="sibTrans" presStyleLbl="sibTrans2D1" presStyleIdx="0" presStyleCnt="2"/>
      <dgm:spPr/>
      <dgm:t>
        <a:bodyPr/>
        <a:lstStyle/>
        <a:p>
          <a:endParaRPr lang="ru-RU"/>
        </a:p>
      </dgm:t>
    </dgm:pt>
    <dgm:pt modelId="{C507D5ED-1638-4760-BCEE-8E97E9AFD634}" type="pres">
      <dgm:prSet presAssocID="{D75F2E22-4EC2-4217-A71E-BB85A5D96E13}" presName="connectorText" presStyleLbl="sibTrans2D1" presStyleIdx="0" presStyleCnt="2"/>
      <dgm:spPr/>
      <dgm:t>
        <a:bodyPr/>
        <a:lstStyle/>
        <a:p>
          <a:endParaRPr lang="ru-RU"/>
        </a:p>
      </dgm:t>
    </dgm:pt>
    <dgm:pt modelId="{4165F888-896B-4AAB-821C-1DDCFD38A574}" type="pres">
      <dgm:prSet presAssocID="{599D9F46-8B85-4385-AED0-09444C288F3C}" presName="node" presStyleLbl="node1" presStyleIdx="1" presStyleCnt="3" custScaleX="187401">
        <dgm:presLayoutVars>
          <dgm:bulletEnabled val="1"/>
        </dgm:presLayoutVars>
      </dgm:prSet>
      <dgm:spPr/>
      <dgm:t>
        <a:bodyPr/>
        <a:lstStyle/>
        <a:p>
          <a:endParaRPr lang="ru-RU"/>
        </a:p>
      </dgm:t>
    </dgm:pt>
    <dgm:pt modelId="{EF6A60A1-EDB3-45A9-91E6-5BCD1A61C75E}" type="pres">
      <dgm:prSet presAssocID="{54A2BE27-1C1B-4DD9-BB59-D200568B2615}" presName="sibTrans" presStyleLbl="sibTrans2D1" presStyleIdx="1" presStyleCnt="2"/>
      <dgm:spPr/>
      <dgm:t>
        <a:bodyPr/>
        <a:lstStyle/>
        <a:p>
          <a:endParaRPr lang="ru-RU"/>
        </a:p>
      </dgm:t>
    </dgm:pt>
    <dgm:pt modelId="{A59B2DA5-D73E-4C86-ABEF-7F99FE94D530}" type="pres">
      <dgm:prSet presAssocID="{54A2BE27-1C1B-4DD9-BB59-D200568B2615}" presName="connectorText" presStyleLbl="sibTrans2D1" presStyleIdx="1" presStyleCnt="2"/>
      <dgm:spPr/>
      <dgm:t>
        <a:bodyPr/>
        <a:lstStyle/>
        <a:p>
          <a:endParaRPr lang="ru-RU"/>
        </a:p>
      </dgm:t>
    </dgm:pt>
    <dgm:pt modelId="{638D1A51-5C36-4D31-B1C8-80B4DE897F19}" type="pres">
      <dgm:prSet presAssocID="{C9627FF0-48A0-43C6-9B64-6FBA43EB4FC7}" presName="node" presStyleLbl="node1" presStyleIdx="2" presStyleCnt="3" custScaleX="183334" custLinFactNeighborX="-345" custLinFactNeighborY="-4658">
        <dgm:presLayoutVars>
          <dgm:bulletEnabled val="1"/>
        </dgm:presLayoutVars>
      </dgm:prSet>
      <dgm:spPr/>
      <dgm:t>
        <a:bodyPr/>
        <a:lstStyle/>
        <a:p>
          <a:endParaRPr lang="ru-RU"/>
        </a:p>
      </dgm:t>
    </dgm:pt>
  </dgm:ptLst>
  <dgm:cxnLst>
    <dgm:cxn modelId="{95B3F772-100C-4191-8A36-0C5750E9D04F}" type="presOf" srcId="{54A2BE27-1C1B-4DD9-BB59-D200568B2615}" destId="{EF6A60A1-EDB3-45A9-91E6-5BCD1A61C75E}" srcOrd="0" destOrd="0" presId="urn:microsoft.com/office/officeart/2005/8/layout/process2"/>
    <dgm:cxn modelId="{5B0E05AE-37AE-4F7B-9569-06C53398429C}" type="presOf" srcId="{D75F2E22-4EC2-4217-A71E-BB85A5D96E13}" destId="{C507D5ED-1638-4760-BCEE-8E97E9AFD634}" srcOrd="1" destOrd="0" presId="urn:microsoft.com/office/officeart/2005/8/layout/process2"/>
    <dgm:cxn modelId="{2A2927D9-5A52-4ECE-B139-417EBE5CE176}" type="presOf" srcId="{D75F2E22-4EC2-4217-A71E-BB85A5D96E13}" destId="{C4ED2A93-9D13-4662-A749-2EB95FCE975C}" srcOrd="0" destOrd="0" presId="urn:microsoft.com/office/officeart/2005/8/layout/process2"/>
    <dgm:cxn modelId="{0F58E5F0-0648-4D17-8257-FA5B68FC5283}" type="presOf" srcId="{599D9F46-8B85-4385-AED0-09444C288F3C}" destId="{4165F888-896B-4AAB-821C-1DDCFD38A574}" srcOrd="0" destOrd="0" presId="urn:microsoft.com/office/officeart/2005/8/layout/process2"/>
    <dgm:cxn modelId="{E0795E8C-1184-4034-B944-5DEE252F0FAC}" type="presOf" srcId="{54A2BE27-1C1B-4DD9-BB59-D200568B2615}" destId="{A59B2DA5-D73E-4C86-ABEF-7F99FE94D530}" srcOrd="1" destOrd="0" presId="urn:microsoft.com/office/officeart/2005/8/layout/process2"/>
    <dgm:cxn modelId="{3CD81E54-1B59-443E-9721-2C15B66B3731}" srcId="{99B57670-11CE-445A-BE89-604CC4010573}" destId="{F00AA2D2-97D9-4929-B98A-415963E5A797}" srcOrd="0" destOrd="0" parTransId="{81C29FD7-2DAB-430F-A058-DC1FEDC2F4F2}" sibTransId="{D75F2E22-4EC2-4217-A71E-BB85A5D96E13}"/>
    <dgm:cxn modelId="{3BC49D98-DDC8-4B0B-8583-BEAACE525653}" type="presOf" srcId="{C9627FF0-48A0-43C6-9B64-6FBA43EB4FC7}" destId="{638D1A51-5C36-4D31-B1C8-80B4DE897F19}" srcOrd="0" destOrd="0" presId="urn:microsoft.com/office/officeart/2005/8/layout/process2"/>
    <dgm:cxn modelId="{20FBB79E-98C3-46EA-8E67-1FBDCA457B98}" srcId="{C9627FF0-48A0-43C6-9B64-6FBA43EB4FC7}" destId="{8E0D52BC-A01F-49A8-860C-95C97D818E0B}" srcOrd="0" destOrd="0" parTransId="{DFB84901-F1B2-4A19-A8F0-240CE40D76CA}" sibTransId="{2ED7E057-3CB8-4677-958B-8E8C858F289D}"/>
    <dgm:cxn modelId="{429E2379-EE8E-410A-9E9F-0D42C8183E14}" type="presOf" srcId="{8E0D52BC-A01F-49A8-860C-95C97D818E0B}" destId="{638D1A51-5C36-4D31-B1C8-80B4DE897F19}" srcOrd="0" destOrd="1" presId="urn:microsoft.com/office/officeart/2005/8/layout/process2"/>
    <dgm:cxn modelId="{8C10719C-5A46-4007-9AED-5295C23FFF03}" type="presOf" srcId="{99B57670-11CE-445A-BE89-604CC4010573}" destId="{34116EF1-1B07-42D5-A876-793E2849FF78}" srcOrd="0" destOrd="0" presId="urn:microsoft.com/office/officeart/2005/8/layout/process2"/>
    <dgm:cxn modelId="{64328B63-4E7C-465B-BB63-FF249DE03872}" type="presOf" srcId="{F00AA2D2-97D9-4929-B98A-415963E5A797}" destId="{910C566D-5877-4BDD-BA01-2C030592FDA3}" srcOrd="0" destOrd="0" presId="urn:microsoft.com/office/officeart/2005/8/layout/process2"/>
    <dgm:cxn modelId="{241DBCC8-A540-49A1-AD70-C9B0B8A3B0A9}" srcId="{99B57670-11CE-445A-BE89-604CC4010573}" destId="{599D9F46-8B85-4385-AED0-09444C288F3C}" srcOrd="1" destOrd="0" parTransId="{D04F6306-B193-43AC-8746-6CBDB20532A4}" sibTransId="{54A2BE27-1C1B-4DD9-BB59-D200568B2615}"/>
    <dgm:cxn modelId="{6BC4C9D4-1C67-4D3B-9193-72EBA7A428AD}" srcId="{99B57670-11CE-445A-BE89-604CC4010573}" destId="{C9627FF0-48A0-43C6-9B64-6FBA43EB4FC7}" srcOrd="2" destOrd="0" parTransId="{A109A202-72C8-4B60-837A-0B20C46C69C5}" sibTransId="{A6E6338B-426A-402F-A8CA-305C855C5DF1}"/>
    <dgm:cxn modelId="{80E736F1-E28A-4C13-AD84-FB07CBB33BBE}" type="presParOf" srcId="{34116EF1-1B07-42D5-A876-793E2849FF78}" destId="{910C566D-5877-4BDD-BA01-2C030592FDA3}" srcOrd="0" destOrd="0" presId="urn:microsoft.com/office/officeart/2005/8/layout/process2"/>
    <dgm:cxn modelId="{CE1350A9-730C-461F-B632-945F19DD1DEF}" type="presParOf" srcId="{34116EF1-1B07-42D5-A876-793E2849FF78}" destId="{C4ED2A93-9D13-4662-A749-2EB95FCE975C}" srcOrd="1" destOrd="0" presId="urn:microsoft.com/office/officeart/2005/8/layout/process2"/>
    <dgm:cxn modelId="{C4FFAE8F-7528-4504-8142-1496C930FC06}" type="presParOf" srcId="{C4ED2A93-9D13-4662-A749-2EB95FCE975C}" destId="{C507D5ED-1638-4760-BCEE-8E97E9AFD634}" srcOrd="0" destOrd="0" presId="urn:microsoft.com/office/officeart/2005/8/layout/process2"/>
    <dgm:cxn modelId="{7F486659-5B97-4D9D-BB17-2CE07A8E8A18}" type="presParOf" srcId="{34116EF1-1B07-42D5-A876-793E2849FF78}" destId="{4165F888-896B-4AAB-821C-1DDCFD38A574}" srcOrd="2" destOrd="0" presId="urn:microsoft.com/office/officeart/2005/8/layout/process2"/>
    <dgm:cxn modelId="{CC116744-9339-4211-A082-80C2E65D41C8}" type="presParOf" srcId="{34116EF1-1B07-42D5-A876-793E2849FF78}" destId="{EF6A60A1-EDB3-45A9-91E6-5BCD1A61C75E}" srcOrd="3" destOrd="0" presId="urn:microsoft.com/office/officeart/2005/8/layout/process2"/>
    <dgm:cxn modelId="{D7003F27-883E-4DEC-B939-EFC407C8ADAC}" type="presParOf" srcId="{EF6A60A1-EDB3-45A9-91E6-5BCD1A61C75E}" destId="{A59B2DA5-D73E-4C86-ABEF-7F99FE94D530}" srcOrd="0" destOrd="0" presId="urn:microsoft.com/office/officeart/2005/8/layout/process2"/>
    <dgm:cxn modelId="{83BB2961-4E4A-4B7A-8358-F2DB41F9F4E3}" type="presParOf" srcId="{34116EF1-1B07-42D5-A876-793E2849FF78}" destId="{638D1A51-5C36-4D31-B1C8-80B4DE897F19}"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defRPr>
            </a:lvl1pPr>
          </a:lstStyle>
          <a:p>
            <a:pPr>
              <a:defRPr/>
            </a:pPr>
            <a:fld id="{C61CF17F-CCDB-4361-B308-8730C5D4FAB5}" type="datetimeFigureOut">
              <a:rPr lang="ru-RU"/>
              <a:pPr>
                <a:defRPr/>
              </a:pPr>
              <a:t>10.10.2018</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94D01F90-E55B-48BA-8227-F9AC5CC0CE7E}" type="slidenum">
              <a:rPr lang="ru-RU"/>
              <a:pPr>
                <a:defRPr/>
              </a:pPr>
              <a:t>‹#›</a:t>
            </a:fld>
            <a:endParaRPr lang="ru-RU"/>
          </a:p>
        </p:txBody>
      </p:sp>
    </p:spTree>
    <p:extLst>
      <p:ext uri="{BB962C8B-B14F-4D97-AF65-F5344CB8AC3E}">
        <p14:creationId xmlns:p14="http://schemas.microsoft.com/office/powerpoint/2010/main" val="39339185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defRPr>
            </a:lvl1pPr>
          </a:lstStyle>
          <a:p>
            <a:pPr>
              <a:defRPr/>
            </a:pPr>
            <a:fld id="{7517336B-4AB7-4FB2-9EAC-2AD7285E290F}" type="datetimeFigureOut">
              <a:rPr lang="ru-RU"/>
              <a:pPr>
                <a:defRPr/>
              </a:pPr>
              <a:t>10.10.2018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B516FC3E-1BA2-4928-AC09-16A4E3482E85}" type="slidenum">
              <a:rPr lang="ru-RU"/>
              <a:pPr>
                <a:defRPr/>
              </a:pPr>
              <a:t>‹#›</a:t>
            </a:fld>
            <a:endParaRPr lang="ru-RU"/>
          </a:p>
        </p:txBody>
      </p:sp>
    </p:spTree>
    <p:extLst>
      <p:ext uri="{BB962C8B-B14F-4D97-AF65-F5344CB8AC3E}">
        <p14:creationId xmlns:p14="http://schemas.microsoft.com/office/powerpoint/2010/main" val="202618510"/>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Образ слайда 1"/>
          <p:cNvSpPr>
            <a:spLocks noGrp="1" noRot="1" noChangeAspect="1" noTextEdit="1"/>
          </p:cNvSpPr>
          <p:nvPr>
            <p:ph type="sldImg"/>
          </p:nvPr>
        </p:nvSpPr>
        <p:spPr bwMode="auto">
          <a:noFill/>
          <a:ln>
            <a:solidFill>
              <a:srgbClr val="000000"/>
            </a:solidFill>
            <a:miter lim="800000"/>
            <a:headEnd/>
            <a:tailEnd/>
          </a:ln>
        </p:spPr>
      </p:sp>
      <p:sp>
        <p:nvSpPr>
          <p:cNvPr id="150530"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50531" name="Номер слайда 3"/>
          <p:cNvSpPr>
            <a:spLocks noGrp="1"/>
          </p:cNvSpPr>
          <p:nvPr>
            <p:ph type="sldNum" sz="quarter" idx="5"/>
          </p:nvPr>
        </p:nvSpPr>
        <p:spPr bwMode="auto">
          <a:noFill/>
          <a:ln>
            <a:miter lim="800000"/>
            <a:headEnd/>
            <a:tailEnd/>
          </a:ln>
        </p:spPr>
        <p:txBody>
          <a:bodyPr/>
          <a:lstStyle/>
          <a:p>
            <a:fld id="{378DC363-1071-4DBC-9013-606BE18BA0D1}" type="slidenum">
              <a:rPr lang="ru-RU" altLang="ru-RU" smtClean="0"/>
              <a:pPr/>
              <a:t>2</a:t>
            </a:fld>
            <a:endParaRPr lang="ru-RU" altLang="ru-RU" smtClean="0"/>
          </a:p>
        </p:txBody>
      </p:sp>
      <p:sp>
        <p:nvSpPr>
          <p:cNvPr id="150532"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extLst>
      <p:ext uri="{BB962C8B-B14F-4D97-AF65-F5344CB8AC3E}">
        <p14:creationId xmlns:p14="http://schemas.microsoft.com/office/powerpoint/2010/main" val="2176667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7.xml"/><Relationship Id="rId4" Type="http://schemas.openxmlformats.org/officeDocument/2006/relationships/image" Target="../media/image9.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Master" Target="../slideMasters/slideMaster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a:lvl1pPr>
          </a:lstStyle>
          <a:p>
            <a:pPr>
              <a:defRPr/>
            </a:pPr>
            <a:fld id="{C3B79A6A-3FEA-4E49-89F5-C059D41F1C53}" type="slidenum">
              <a:rPr lang="ru-RU" altLang="ru-RU"/>
              <a:pPr>
                <a:defRPr/>
              </a:pPr>
              <a:t>‹#›</a:t>
            </a:fld>
            <a:endParaRPr lang="ru-RU" alt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044617FD-3E4E-4AAF-914A-6D1D6E8CE094}"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E5209B20-B85C-4633-A538-EAAE7227AAF1}" type="slidenum">
              <a:rPr lang="ru-RU" altLang="ru-RU"/>
              <a:pPr>
                <a:defRPr/>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CE5ACB20-356E-4AF3-957B-FFC2EC31A068}" type="slidenum">
              <a:rPr lang="ru-RU" altLang="ru-RU"/>
              <a:pPr>
                <a:defRPr/>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8E2500E8-CCF7-48E6-93C1-7B6001904E41}" type="slidenum">
              <a:rPr lang="ru-RU" altLang="ru-RU"/>
              <a:pPr>
                <a:defRPr/>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7EF7EA78-0E1C-49DD-A756-DAA87C20F1FC}" type="slidenum">
              <a:rPr lang="ru-RU" altLang="ru-RU"/>
              <a:pPr>
                <a:defRPr/>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FDCFC35A-F0B9-40F4-B876-C23A67792CDE}"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B774133D-39FD-4F44-B415-ED042B452991}" type="slidenum">
              <a:rPr lang="ru-RU" altLang="ru-RU"/>
              <a:pPr>
                <a:defRPr/>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EE3A0755-30C0-4847-A9E8-73E5EECC24AA}" type="slidenum">
              <a:rPr lang="ru-RU" altLang="ru-RU"/>
              <a:pPr>
                <a:defRPr/>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6E84778-022F-4A4A-BA41-72044308F97E}" type="slidenum">
              <a:rPr lang="ru-RU" altLang="ru-RU"/>
              <a:pPr>
                <a:defRPr/>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096B08DE-07C2-425F-803F-2E8E71BC7FDA}" type="slidenum">
              <a:rPr lang="ru-RU" altLang="ru-RU"/>
              <a:pPr>
                <a:defRPr/>
              </a:pPr>
              <a:t>‹#›</a:t>
            </a:fld>
            <a:endParaRPr lang="ru-RU" alt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E55C1827-6F5A-4518-AB8E-888FE90B9C53}"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1B750AD5-FE6D-4319-A9D2-576BDC6E9DA3}" type="slidenum">
              <a:rPr lang="ru-RU" altLang="ru-RU"/>
              <a:pPr>
                <a:defRPr/>
              </a:pPr>
              <a:t>‹#›</a:t>
            </a:fld>
            <a:endParaRPr lang="ru-RU" alt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980E9481-9C67-40B4-819E-2ED7F6824C82}" type="slidenum">
              <a:rPr lang="ru-RU" altLang="ru-RU"/>
              <a:pPr>
                <a:defRPr/>
              </a:pPr>
              <a:t>‹#›</a:t>
            </a:fld>
            <a:endParaRPr lang="ru-RU" alt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F66A592-DB28-420D-B475-C7FD3BE7310C}" type="slidenum">
              <a:rPr lang="ru-RU" altLang="ru-RU"/>
              <a:pPr>
                <a:defRPr/>
              </a:pPr>
              <a:t>‹#›</a:t>
            </a:fld>
            <a:endParaRPr lang="ru-RU" alt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3139C99-2325-4AD8-9673-D6F800A7EDFE}" type="slidenum">
              <a:rPr lang="ru-RU" altLang="ru-RU"/>
              <a:pPr>
                <a:defRPr/>
              </a:pPr>
              <a:t>‹#›</a:t>
            </a:fld>
            <a:endParaRPr lang="ru-RU" alt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D0533276-98F2-4803-B54A-AF26F8132168}" type="datetimeFigureOut">
              <a:rPr lang="ru-RU"/>
              <a:pPr>
                <a:defRPr/>
              </a:pPr>
              <a:t>10.10.2018</a:t>
            </a:fld>
            <a:endParaRPr lang="ru-RU" dirty="0"/>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1DE1FD88-6C24-4C70-B4B3-DE31A58768AA}"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243642FC-CB91-477A-BA2B-72948952C46E}"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0CD8EE6-2966-4ED6-9564-3D7671C08E7F}"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784ECF91-CE42-4216-808E-D3F4A0981AB1}"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84B4D4C-59E8-4623-B51F-AF83A1FAAC07}"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2200C92-99BC-469D-9015-19B3FFDF4DFA}" type="datetimeFigureOut">
              <a:rPr lang="ru-RU"/>
              <a:pPr>
                <a:defRPr/>
              </a:pPr>
              <a:t>10.10.2018</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D665FD77-38A0-45E8-B990-8C78EDB9D734}" type="slidenum">
              <a:rPr lang="ru-RU"/>
              <a:pPr>
                <a:defRPr/>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16794CB2-EF1C-4942-B87F-EADCBD955C66}" type="datetimeFigureOut">
              <a:rPr lang="ru-RU"/>
              <a:pPr>
                <a:defRPr/>
              </a:pPr>
              <a:t>10.10.2018</a:t>
            </a:fld>
            <a:endParaRPr lang="ru-RU" dirty="0"/>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19509D93-4133-487D-94BE-B3F7DC92FEAA}" type="slidenum">
              <a:rPr lang="ru-RU"/>
              <a:pPr>
                <a:defRPr/>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441E4308-F637-4086-AC8C-F53A4492828E}" type="datetimeFigureOut">
              <a:rPr lang="ru-RU"/>
              <a:pPr>
                <a:defRPr/>
              </a:pPr>
              <a:t>10.10.2018</a:t>
            </a:fld>
            <a:endParaRPr lang="ru-RU" dirty="0"/>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360293DB-10E8-4190-84CB-7D54636B33E9}" type="slidenum">
              <a:rPr lang="ru-RU"/>
              <a:pPr>
                <a:defRPr/>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90CDC0C8-73E5-4E1C-ACE5-B93869714F5C}" type="datetimeFigureOut">
              <a:rPr lang="ru-RU"/>
              <a:pPr>
                <a:defRPr/>
              </a:pPr>
              <a:t>10.10.2018</a:t>
            </a:fld>
            <a:endParaRPr lang="ru-RU" dirty="0"/>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459B179C-3317-4793-B31B-9D4876EFAD6B}" type="slidenum">
              <a:rPr lang="ru-RU"/>
              <a:pPr>
                <a:defRPr/>
              </a:pPr>
              <a:t>‹#›</a:t>
            </a:fld>
            <a:endParaRPr lang="ru-RU"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C6AE9BD1-3A6A-447D-92DE-4C279C525399}" type="datetimeFigureOut">
              <a:rPr lang="ru-RU"/>
              <a:pPr>
                <a:defRPr/>
              </a:pPr>
              <a:t>10.10.2018</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561CFB8-89DA-4692-8158-F3A78159DAE5}" type="slidenum">
              <a:rPr lang="ru-RU"/>
              <a:pPr>
                <a:defRPr/>
              </a:pPr>
              <a:t>‹#›</a:t>
            </a:fld>
            <a:endParaRPr lang="ru-RU"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76CF0C65-33C5-4175-90B1-F95EBD6830EC}" type="datetimeFigureOut">
              <a:rPr lang="ru-RU"/>
              <a:pPr>
                <a:defRPr/>
              </a:pPr>
              <a:t>10.10.2018</a:t>
            </a:fld>
            <a:endParaRPr lang="ru-RU" dirty="0"/>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B19EE8C9-3CDA-4A97-A2A8-63107BB27F9A}" type="slidenum">
              <a:rPr lang="ru-RU"/>
              <a:pPr>
                <a:defRPr/>
              </a:pPr>
              <a:t>‹#›</a:t>
            </a:fld>
            <a:endParaRPr lang="ru-RU"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94FD9BD8-AB29-48E4-81F2-FA16905A24B6}"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872548B5-7F43-48F9-87B0-9A53F23FCB65}" type="slidenum">
              <a:rPr lang="ru-RU"/>
              <a:pPr>
                <a:defRPr/>
              </a:pPr>
              <a:t>‹#›</a:t>
            </a:fld>
            <a:endParaRPr lang="ru-RU"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5842E35-6E6F-4ECC-9FBF-B35D486B9E9A}"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DEEDF6A-5162-4416-82E1-3C50951861BE}" type="slidenum">
              <a:rPr lang="ru-RU"/>
              <a:pPr>
                <a:defRPr/>
              </a:pPr>
              <a:t>‹#›</a:t>
            </a:fld>
            <a:endParaRPr lang="ru-RU"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E28CAC9F-8657-4388-AEC5-615F160C1C75}" type="datetimeFigureOut">
              <a:rPr lang="ru-RU"/>
              <a:pPr>
                <a:defRPr/>
              </a:pPr>
              <a:t>10.10.2018</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531C0769-65F2-4702-BA41-CAC7366C94D7}" type="slidenum">
              <a:rPr lang="ru-RU"/>
              <a:pPr>
                <a:defRPr/>
              </a:pPr>
              <a:t>‹#›</a:t>
            </a:fld>
            <a:endParaRPr lang="ru-RU"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C79B0069-A05B-44A8-BB8B-BCC022E0F6BB}" type="datetimeFigureOut">
              <a:rPr lang="ru-RU"/>
              <a:pPr>
                <a:defRPr/>
              </a:pPr>
              <a:t>10.10.2018</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37451EA4-92F2-40CB-9FCB-72C458078F7D}"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2E6F6A80-3D92-4B05-9421-31D48B33E59B}" type="datetimeFigureOut">
              <a:rPr lang="ru-RU"/>
              <a:pPr>
                <a:defRPr/>
              </a:pPr>
              <a:t>10.10.2018</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2250A8B0-BA6A-4213-BEDC-C1FC90B16922}"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0"/>
          <p:cNvSpPr>
            <a:spLocks noGrp="1"/>
          </p:cNvSpPr>
          <p:nvPr>
            <p:ph type="dt" sz="half" idx="10"/>
          </p:nvPr>
        </p:nvSpPr>
        <p:spPr/>
        <p:txBody>
          <a:bodyPr/>
          <a:lstStyle>
            <a:lvl1pPr>
              <a:defRPr/>
            </a:lvl1pPr>
          </a:lstStyle>
          <a:p>
            <a:pPr>
              <a:defRPr/>
            </a:pPr>
            <a:fld id="{C5A2FA5E-2DDE-46B1-8054-3BC602CF1B06}" type="datetimeFigureOut">
              <a:rPr lang="ru-RU"/>
              <a:pPr>
                <a:defRPr/>
              </a:pPr>
              <a:t>10.10.2018</a:t>
            </a:fld>
            <a:endParaRPr lang="ru-RU" dirty="0"/>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DC4F504B-4E0B-47D4-9517-DAF6722020A9}" type="slidenum">
              <a:rPr lang="ru-RU"/>
              <a:pPr>
                <a:defRPr/>
              </a:pPr>
              <a:t>‹#›</a:t>
            </a:fld>
            <a:endParaRPr lang="ru-RU"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D3AC11DF-F13A-4F2B-99BA-736D352FD29F}" type="datetimeFigureOut">
              <a:rPr lang="ru-RU"/>
              <a:pPr>
                <a:defRPr/>
              </a:pPr>
              <a:t>10.10.2018</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484F5BBD-AF43-4FF7-9B0D-F1C8C581D925}" type="slidenum">
              <a:rPr lang="ru-RU"/>
              <a:pPr>
                <a:defRPr/>
              </a:pPr>
              <a:t>‹#›</a:t>
            </a:fld>
            <a:endParaRPr lang="ru-RU"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1"/>
          <p:cNvSpPr>
            <a:spLocks noGrp="1"/>
          </p:cNvSpPr>
          <p:nvPr>
            <p:ph type="dt" sz="half" idx="10"/>
          </p:nvPr>
        </p:nvSpPr>
        <p:spPr/>
        <p:txBody>
          <a:bodyPr/>
          <a:lstStyle>
            <a:lvl1pPr>
              <a:defRPr/>
            </a:lvl1pPr>
          </a:lstStyle>
          <a:p>
            <a:pPr>
              <a:defRPr/>
            </a:pPr>
            <a:fld id="{2165271B-DE30-4E10-A709-02169D6DD5DA}" type="datetimeFigureOut">
              <a:rPr lang="ru-RU"/>
              <a:pPr>
                <a:defRPr/>
              </a:pPr>
              <a:t>10.10.2018</a:t>
            </a:fld>
            <a:endParaRPr lang="ru-RU" dirty="0"/>
          </a:p>
        </p:txBody>
      </p:sp>
      <p:sp>
        <p:nvSpPr>
          <p:cNvPr id="4" name="Нижний колонтитул 20"/>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2AD5F06F-7E62-4054-83E5-C68D2D095278}" type="slidenum">
              <a:rPr lang="ru-RU"/>
              <a:pPr>
                <a:defRPr/>
              </a:pPr>
              <a:t>‹#›</a:t>
            </a:fld>
            <a:endParaRPr lang="ru-RU"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D33F58A7-8B46-4C13-871F-1BA804D3656B}" type="datetimeFigureOut">
              <a:rPr lang="ru-RU"/>
              <a:pPr>
                <a:defRPr/>
              </a:pPr>
              <a:t>10.10.2018</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AF298A0F-6EF2-4E3D-A468-E2FD9A4B39E4}"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26AB85D8-FF09-46AF-8CB9-00321E194361}" type="datetimeFigureOut">
              <a:rPr lang="ru-RU"/>
              <a:pPr>
                <a:defRPr/>
              </a:pPr>
              <a:t>10.10.2018</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2C658299-92C6-44B5-BF4C-C5C7E82C3C60}" type="slidenum">
              <a:rPr lang="ru-RU"/>
              <a:pPr>
                <a:defRPr/>
              </a:pPr>
              <a:t>‹#›</a:t>
            </a:fld>
            <a:endParaRPr lang="ru-RU"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F1EF445E-2B8D-4449-99D3-72A051A3AF73}" type="datetimeFigureOut">
              <a:rPr lang="ru-RU"/>
              <a:pPr>
                <a:defRPr/>
              </a:pPr>
              <a:t>10.10.2018</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D1F16C83-3BCD-46B9-B77C-866172D8BA7C}" type="slidenum">
              <a:rPr lang="ru-RU"/>
              <a:pPr>
                <a:defRPr/>
              </a:pPr>
              <a:t>‹#›</a:t>
            </a:fld>
            <a:endParaRPr lang="ru-RU"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EA57B5ED-47F0-42DF-B7CE-083F6C4B908F}"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AC2EE66-2736-44D8-B6D9-4ABADF4C2F07}" type="slidenum">
              <a:rPr lang="ru-RU"/>
              <a:pPr>
                <a:defRPr/>
              </a:pPr>
              <a:t>‹#›</a:t>
            </a:fld>
            <a:endParaRPr lang="ru-RU"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D494C024-8BB5-4DCE-AF04-4F638DE224A5}"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626A5D1-65A4-4F74-B077-8AC84485B4CC}" type="slidenum">
              <a:rPr lang="ru-RU"/>
              <a:pPr>
                <a:defRPr/>
              </a:pPr>
              <a:t>‹#›</a:t>
            </a:fld>
            <a:endParaRPr lang="ru-RU"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0" hangingPunct="0">
              <a:defRPr/>
            </a:pPr>
            <a:endParaRPr lang="en-US"/>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0" hangingPunct="0">
              <a:defRPr/>
            </a:pPr>
            <a:endParaRPr lang="en-US"/>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A4909859-C48E-4C48-87CB-05453A364D37}" type="datetimeFigureOut">
              <a:rPr lang="ru-RU"/>
              <a:pPr>
                <a:defRPr/>
              </a:pPr>
              <a:t>10.10.2018</a:t>
            </a:fld>
            <a:endParaRPr lang="ru-RU" dirty="0"/>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DC63790A-2531-4641-B92E-B30BA34EBFB0}" type="slidenum">
              <a:rPr lang="ru-RU"/>
              <a:pPr>
                <a:defRPr/>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96E5AA3B-A89C-49D5-B88E-65CCFE00AE0E}" type="datetimeFigureOut">
              <a:rPr lang="ru-RU"/>
              <a:pPr>
                <a:defRPr/>
              </a:pPr>
              <a:t>10.10.2018</a:t>
            </a:fld>
            <a:endParaRPr lang="ru-RU" dirty="0"/>
          </a:p>
        </p:txBody>
      </p:sp>
      <p:sp>
        <p:nvSpPr>
          <p:cNvPr id="5" name="Номер слайда 8"/>
          <p:cNvSpPr>
            <a:spLocks noGrp="1"/>
          </p:cNvSpPr>
          <p:nvPr>
            <p:ph type="sldNum" sz="quarter" idx="11"/>
          </p:nvPr>
        </p:nvSpPr>
        <p:spPr/>
        <p:txBody>
          <a:bodyPr rtlCol="0"/>
          <a:lstStyle>
            <a:lvl1pPr>
              <a:defRPr/>
            </a:lvl1pPr>
          </a:lstStyle>
          <a:p>
            <a:pPr>
              <a:defRPr/>
            </a:pPr>
            <a:fld id="{9BDF9F6B-8176-4F87-9D6F-7AC5320F61A6}" type="slidenum">
              <a:rPr lang="ru-RU"/>
              <a:pPr>
                <a:defRPr/>
              </a:pPr>
              <a:t>‹#›</a:t>
            </a:fld>
            <a:endParaRPr lang="ru-RU" dirty="0"/>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0" hangingPunct="0">
              <a:defRPr/>
            </a:pPr>
            <a:endParaRPr lang="en-US"/>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0" hangingPunct="0">
              <a:defRPr/>
            </a:pPr>
            <a:endParaRPr lang="en-US"/>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565C0F22-F35B-46DF-8ACD-F7F8346836E5}" type="datetimeFigureOut">
              <a:rPr lang="ru-RU"/>
              <a:pPr>
                <a:defRPr/>
              </a:pPr>
              <a:t>10.10.2018</a:t>
            </a:fld>
            <a:endParaRPr lang="ru-RU" dirty="0"/>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91E332E5-474C-451D-922A-666B2FABAEFB}"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lstStyle>
          <a:p>
            <a:pPr>
              <a:defRPr/>
            </a:pPr>
            <a:fld id="{62CC1649-CCF4-4D36-A0D2-9D77BD8D1929}" type="datetimeFigureOut">
              <a:rPr lang="ru-RU"/>
              <a:pPr>
                <a:defRPr/>
              </a:pPr>
              <a:t>10.10.2018</a:t>
            </a:fld>
            <a:endParaRPr lang="ru-RU" dirty="0"/>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469B9F0F-C5B5-4B1D-A420-2104BBAD9A66}" type="slidenum">
              <a:rPr lang="ru-RU"/>
              <a:pPr>
                <a:defRPr/>
              </a:pPr>
              <a:t>‹#›</a:t>
            </a:fld>
            <a:endParaRPr lang="ru-RU"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6"/>
          <p:cNvSpPr>
            <a:spLocks noGrp="1"/>
          </p:cNvSpPr>
          <p:nvPr>
            <p:ph type="dt" sz="half" idx="10"/>
          </p:nvPr>
        </p:nvSpPr>
        <p:spPr/>
        <p:txBody>
          <a:bodyPr/>
          <a:lstStyle>
            <a:lvl1pPr>
              <a:defRPr/>
            </a:lvl1pPr>
          </a:lstStyle>
          <a:p>
            <a:pPr>
              <a:defRPr/>
            </a:pPr>
            <a:fld id="{A228EA9D-4F36-4A24-9655-DE396EC578AA}" type="datetimeFigureOut">
              <a:rPr lang="ru-RU"/>
              <a:pPr>
                <a:defRPr/>
              </a:pPr>
              <a:t>10.10.2018</a:t>
            </a:fld>
            <a:endParaRPr lang="ru-RU" dirty="0"/>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D25C09B8-CC50-4AD7-B325-5127AF6E9319}" type="slidenum">
              <a:rPr lang="ru-RU"/>
              <a:pPr>
                <a:defRPr/>
              </a:pPr>
              <a:t>‹#›</a:t>
            </a:fld>
            <a:endParaRPr lang="ru-RU"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757A65CB-DB5F-47CC-AF78-4757B2770866}" type="datetimeFigureOut">
              <a:rPr lang="ru-RU"/>
              <a:pPr>
                <a:defRPr/>
              </a:pPr>
              <a:t>10.10.2018</a:t>
            </a:fld>
            <a:endParaRPr lang="ru-RU" dirty="0"/>
          </a:p>
        </p:txBody>
      </p:sp>
      <p:sp>
        <p:nvSpPr>
          <p:cNvPr id="4" name="Номер слайда 6"/>
          <p:cNvSpPr>
            <a:spLocks noGrp="1"/>
          </p:cNvSpPr>
          <p:nvPr>
            <p:ph type="sldNum" sz="quarter" idx="11"/>
          </p:nvPr>
        </p:nvSpPr>
        <p:spPr/>
        <p:txBody>
          <a:bodyPr rtlCol="0"/>
          <a:lstStyle>
            <a:lvl1pPr>
              <a:defRPr/>
            </a:lvl1pPr>
          </a:lstStyle>
          <a:p>
            <a:pPr>
              <a:defRPr/>
            </a:pPr>
            <a:fld id="{B9D63527-2EB8-48D5-BF15-29167D401FC8}" type="slidenum">
              <a:rPr lang="ru-RU"/>
              <a:pPr>
                <a:defRPr/>
              </a:pPr>
              <a:t>‹#›</a:t>
            </a:fld>
            <a:endParaRPr lang="ru-RU" dirty="0"/>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a:defRPr/>
            </a:pPr>
            <a:fld id="{E7E17347-464A-4495-B6B5-079A11281B06}" type="datetimeFigureOut">
              <a:rPr lang="ru-RU"/>
              <a:pPr>
                <a:defRPr/>
              </a:pPr>
              <a:t>10.10.2018</a:t>
            </a:fld>
            <a:endParaRPr lang="ru-RU" dirty="0"/>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p:txBody>
          <a:bodyPr/>
          <a:lstStyle>
            <a:lvl1pPr>
              <a:defRPr/>
            </a:lvl1pPr>
          </a:lstStyle>
          <a:p>
            <a:pPr>
              <a:defRPr/>
            </a:pPr>
            <a:fld id="{A6BD16A4-8082-4A0A-BBFF-651759DB59CA}"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0" hangingPunct="0">
              <a:defRPr/>
            </a:pPr>
            <a:endParaRPr lang="en-US" dirty="0"/>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dirty="0"/>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eaLnBrk="0" hangingPunct="0">
              <a:defRPr/>
            </a:pPr>
            <a:endParaRPr lang="en-US" dirty="0"/>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BF866514-F1A4-4499-B6FE-DAD6306D6205}" type="datetimeFigureOut">
              <a:rPr lang="ru-RU"/>
              <a:pPr>
                <a:defRPr/>
              </a:pPr>
              <a:t>10.10.2018</a:t>
            </a:fld>
            <a:endParaRPr lang="ru-RU" dirty="0"/>
          </a:p>
        </p:txBody>
      </p:sp>
      <p:sp>
        <p:nvSpPr>
          <p:cNvPr id="13" name="Номер слайда 21"/>
          <p:cNvSpPr>
            <a:spLocks noGrp="1"/>
          </p:cNvSpPr>
          <p:nvPr>
            <p:ph type="sldNum" sz="quarter" idx="11"/>
          </p:nvPr>
        </p:nvSpPr>
        <p:spPr/>
        <p:txBody>
          <a:bodyPr rtlCol="0"/>
          <a:lstStyle>
            <a:lvl1pPr>
              <a:defRPr/>
            </a:lvl1pPr>
          </a:lstStyle>
          <a:p>
            <a:pPr>
              <a:defRPr/>
            </a:pPr>
            <a:fld id="{A63C420D-B732-42AA-AF87-5F72108E9089}" type="slidenum">
              <a:rPr lang="ru-RU"/>
              <a:pPr>
                <a:defRPr/>
              </a:pPr>
              <a:t>‹#›</a:t>
            </a:fld>
            <a:endParaRPr lang="ru-RU" dirty="0"/>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eaLnBrk="0" hangingPunct="0">
              <a:defRPr/>
            </a:pPr>
            <a:endParaRPr lang="en-US"/>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dirty="0"/>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eaLnBrk="0" hangingPunct="0">
              <a:defRPr/>
            </a:pPr>
            <a:endParaRPr lang="en-US" dirty="0"/>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08FCE6E1-4E13-4076-9F9E-57BF00A3E15C}" type="datetimeFigureOut">
              <a:rPr lang="ru-RU"/>
              <a:pPr>
                <a:defRPr/>
              </a:pPr>
              <a:t>10.10.2018</a:t>
            </a:fld>
            <a:endParaRPr lang="ru-RU" dirty="0"/>
          </a:p>
        </p:txBody>
      </p:sp>
      <p:sp>
        <p:nvSpPr>
          <p:cNvPr id="13" name="Номер слайда 17"/>
          <p:cNvSpPr>
            <a:spLocks noGrp="1"/>
          </p:cNvSpPr>
          <p:nvPr>
            <p:ph type="sldNum" sz="quarter" idx="11"/>
          </p:nvPr>
        </p:nvSpPr>
        <p:spPr/>
        <p:txBody>
          <a:bodyPr rtlCol="0"/>
          <a:lstStyle>
            <a:lvl1pPr>
              <a:defRPr/>
            </a:lvl1pPr>
          </a:lstStyle>
          <a:p>
            <a:pPr>
              <a:defRPr/>
            </a:pPr>
            <a:fld id="{6676F1BF-7D22-4162-95BF-7DE1026F413A}" type="slidenum">
              <a:rPr lang="ru-RU"/>
              <a:pPr>
                <a:defRPr/>
              </a:pPr>
              <a:t>‹#›</a:t>
            </a:fld>
            <a:endParaRPr lang="ru-RU" dirty="0"/>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5B96220D-A81D-47C4-BACC-D0846367AFBC}"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CCD69CE-230B-478B-B370-10D6CD4171AA}" type="slidenum">
              <a:rPr lang="ru-RU"/>
              <a:pPr>
                <a:defRPr/>
              </a:pPr>
              <a:t>‹#›</a:t>
            </a:fld>
            <a:endParaRPr lang="ru-RU"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9162D184-923F-4FA9-8E4F-FC74BD4516E8}"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A583C5C-FA0D-4126-BB75-9CD5452C0508}" type="slidenum">
              <a:rPr lang="ru-RU"/>
              <a:pPr>
                <a:defRPr/>
              </a:pPr>
              <a:t>‹#›</a:t>
            </a:fld>
            <a:endParaRPr lang="ru-RU"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smtClean="0"/>
            </a:lvl1pPr>
            <a:extLst/>
          </a:lstStyle>
          <a:p>
            <a:pPr>
              <a:defRPr/>
            </a:pPr>
            <a:fld id="{34AFBF42-99B1-4E68-8AD3-93BF72B731CB}" type="datetimeFigureOut">
              <a:rPr lang="ru-RU"/>
              <a:pPr>
                <a:defRPr/>
              </a:pPr>
              <a:t>10.10.2018</a:t>
            </a:fld>
            <a:endParaRPr lang="ru-RU" dirty="0"/>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5014B4A0-BDEE-4131-A9AF-A706E0226C76}"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ED2C44A2-226C-4444-B7D1-696DA28A5EB4}"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AAB67C5D-FCE2-4070-BEDC-BABDD531CA6E}" type="slidenum">
              <a:rPr lang="ru-RU"/>
              <a:pPr>
                <a:defRPr/>
              </a:pPr>
              <a:t>‹#›</a:t>
            </a:fld>
            <a:endParaRPr lang="ru-RU"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smtClean="0"/>
            </a:lvl1pPr>
            <a:extLst/>
          </a:lstStyle>
          <a:p>
            <a:pPr>
              <a:defRPr/>
            </a:pPr>
            <a:fld id="{E6113FDA-A3F7-4128-8309-C9C57DCD2E1E}" type="datetimeFigureOut">
              <a:rPr lang="ru-RU"/>
              <a:pPr>
                <a:defRPr/>
              </a:pPr>
              <a:t>10.10.2018</a:t>
            </a:fld>
            <a:endParaRPr lang="ru-RU" dirty="0"/>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769B4654-5287-473B-9CF5-74FB4707D587}" type="slidenum">
              <a:rPr lang="ru-RU"/>
              <a:pPr>
                <a:defRPr/>
              </a:pPr>
              <a:t>‹#›</a:t>
            </a:fld>
            <a:endParaRPr lang="ru-RU"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B540B7EC-FECB-40FF-BE63-A12B20526DBC}" type="datetimeFigureOut">
              <a:rPr lang="ru-RU"/>
              <a:pPr>
                <a:defRPr/>
              </a:pPr>
              <a:t>10.10.2018</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6D5D6F80-61E1-4B25-9685-4746A258E503}" type="slidenum">
              <a:rPr lang="ru-RU"/>
              <a:pPr>
                <a:defRPr/>
              </a:pPr>
              <a:t>‹#›</a:t>
            </a:fld>
            <a:endParaRPr lang="ru-RU"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smtClean="0"/>
            </a:lvl1pPr>
            <a:extLst/>
          </a:lstStyle>
          <a:p>
            <a:pPr>
              <a:defRPr/>
            </a:pPr>
            <a:fld id="{27096557-1580-46AE-BFEF-1289EE453554}" type="datetimeFigureOut">
              <a:rPr lang="ru-RU"/>
              <a:pPr>
                <a:defRPr/>
              </a:pPr>
              <a:t>10.10.2018</a:t>
            </a:fld>
            <a:endParaRPr lang="ru-RU" dirty="0"/>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706F751E-D3F3-41AE-9533-80CC1E001A8E}" type="slidenum">
              <a:rPr lang="ru-RU"/>
              <a:pPr>
                <a:defRPr/>
              </a:pPr>
              <a:t>‹#›</a:t>
            </a:fld>
            <a:endParaRPr lang="ru-RU"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smtClean="0"/>
            </a:lvl1pPr>
            <a:extLst/>
          </a:lstStyle>
          <a:p>
            <a:pPr>
              <a:defRPr/>
            </a:pPr>
            <a:fld id="{B1A97F33-61FB-4FCE-83F4-29AD228FD508}" type="datetimeFigureOut">
              <a:rPr lang="ru-RU"/>
              <a:pPr>
                <a:defRPr/>
              </a:pPr>
              <a:t>10.10.2018</a:t>
            </a:fld>
            <a:endParaRPr lang="ru-RU" dirty="0"/>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1A10EEA4-2C3B-4C9C-857B-EDA258376077}" type="slidenum">
              <a:rPr lang="ru-RU"/>
              <a:pPr>
                <a:defRPr/>
              </a:pPr>
              <a:t>‹#›</a:t>
            </a:fld>
            <a:endParaRPr lang="ru-RU"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Дата 1"/>
          <p:cNvSpPr>
            <a:spLocks noGrp="1"/>
          </p:cNvSpPr>
          <p:nvPr>
            <p:ph type="dt" sz="half" idx="10"/>
          </p:nvPr>
        </p:nvSpPr>
        <p:spPr/>
        <p:txBody>
          <a:bodyPr/>
          <a:lstStyle>
            <a:lvl1pPr>
              <a:defRPr smtClean="0"/>
            </a:lvl1pPr>
            <a:extLst/>
          </a:lstStyle>
          <a:p>
            <a:pPr>
              <a:defRPr/>
            </a:pPr>
            <a:fld id="{3E2CBC71-E311-4BC1-95C6-B0AAA5C49214}" type="datetimeFigureOut">
              <a:rPr lang="ru-RU"/>
              <a:pPr>
                <a:defRPr/>
              </a:pPr>
              <a:t>10.10.2018</a:t>
            </a:fld>
            <a:endParaRPr lang="ru-RU" dirty="0"/>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FF6A2AF1-CDAC-4E3E-B4AC-435AD2D0E2E6}" type="slidenum">
              <a:rPr lang="ru-RU"/>
              <a:pPr>
                <a:defRPr/>
              </a:pPr>
              <a:t>‹#›</a:t>
            </a:fld>
            <a:endParaRPr lang="ru-RU"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128DED9D-AF0E-44D7-9063-94C5757F3835}" type="datetimeFigureOut">
              <a:rPr lang="ru-RU"/>
              <a:pPr>
                <a:defRPr/>
              </a:pPr>
              <a:t>10.10.2018</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454233CF-2C73-40E7-A61A-1B5303163C5A}" type="slidenum">
              <a:rPr lang="ru-RU"/>
              <a:pPr>
                <a:defRPr/>
              </a:pPr>
              <a:t>‹#›</a:t>
            </a:fld>
            <a:endParaRPr lang="ru-RU"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smtClean="0"/>
            </a:lvl1pPr>
            <a:extLst/>
          </a:lstStyle>
          <a:p>
            <a:pPr>
              <a:defRPr/>
            </a:pPr>
            <a:fld id="{4C7C71C8-9B67-4A56-8602-10E78B79C529}" type="datetimeFigureOut">
              <a:rPr lang="ru-RU"/>
              <a:pPr>
                <a:defRPr/>
              </a:pPr>
              <a:t>10.10.2018</a:t>
            </a:fld>
            <a:endParaRPr lang="ru-RU" dirty="0"/>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5D4BE063-DD22-4ADC-A1A6-0C9DE2267284}" type="slidenum">
              <a:rPr lang="ru-RU"/>
              <a:pPr>
                <a:defRPr/>
              </a:pPr>
              <a:t>‹#›</a:t>
            </a:fld>
            <a:endParaRPr lang="ru-RU"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84AE7802-DA92-4B42-A0E7-DDBE098A282A}"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C73B2E40-6BF2-4EF8-8CCF-3F69C7130021}" type="slidenum">
              <a:rPr lang="ru-RU"/>
              <a:pPr>
                <a:defRPr/>
              </a:pPr>
              <a:t>‹#›</a:t>
            </a:fld>
            <a:endParaRPr lang="ru-RU"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C4BE135-C694-4D9C-B629-D6ACB4909F99}"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1FFC97AD-A9DC-43C8-85AF-84A8434CA4B4}" type="slidenum">
              <a:rPr lang="ru-RU"/>
              <a:pPr>
                <a:defRPr/>
              </a:pPr>
              <a:t>‹#›</a:t>
            </a:fld>
            <a:endParaRPr lang="ru-RU"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eaLnBrk="0" hangingPunct="0">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2B5AA7B6-5294-49B6-BA99-F893477B181A}" type="slidenum">
              <a:rPr lang="ru-RU" altLang="ru-RU"/>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13F7FF2B-3CEA-4653-BF45-9ADB7B062C9B}"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32C3E0EF-6CD0-4DFC-8BA1-85647F848918}" type="slidenum">
              <a:rPr lang="ru-RU" altLang="ru-RU"/>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56E21D9-C530-44F1-AE55-CC9E12279587}" type="slidenum">
              <a:rPr lang="ru-RU" altLang="ru-RU"/>
              <a:pPr>
                <a:defRPr/>
              </a:pPr>
              <a:t>‹#›</a:t>
            </a:fld>
            <a:endParaRPr lang="ru-RU" alt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BE93CB07-779B-42B0-97CA-969B7AECFC1A}" type="slidenum">
              <a:rPr lang="ru-RU" altLang="ru-RU"/>
              <a:pPr>
                <a:defRPr/>
              </a:pPr>
              <a:t>‹#›</a:t>
            </a:fld>
            <a:endParaRPr lang="ru-RU" alt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DCB4250E-F67A-40AB-B6B6-FA25863901F0}" type="slidenum">
              <a:rPr lang="ru-RU" altLang="ru-RU"/>
              <a:pPr>
                <a:defRPr/>
              </a:pPr>
              <a:t>‹#›</a:t>
            </a:fld>
            <a:endParaRPr lang="ru-RU" alt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08F83BBF-3217-45FA-8DC3-38D917ACAB5B}" type="slidenum">
              <a:rPr lang="ru-RU" altLang="ru-RU"/>
              <a:pPr>
                <a:defRPr/>
              </a:pPr>
              <a:t>‹#›</a:t>
            </a:fld>
            <a:endParaRPr lang="ru-RU" altLang="ru-RU"/>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AC2BC696-07AA-4D03-ABC3-F6B2CD2CF3B3}" type="slidenum">
              <a:rPr lang="ru-RU" altLang="ru-RU"/>
              <a:pPr>
                <a:defRPr/>
              </a:pPr>
              <a:t>‹#›</a:t>
            </a:fld>
            <a:endParaRPr lang="ru-RU" altLang="ru-RU"/>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CB93F46F-6414-4A55-BC8B-BD324BF65D26}" type="slidenum">
              <a:rPr lang="ru-RU" altLang="ru-RU"/>
              <a:pPr>
                <a:defRPr/>
              </a:pPr>
              <a:t>‹#›</a:t>
            </a:fld>
            <a:endParaRPr lang="ru-RU" altLang="ru-RU"/>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00B24178-FA02-4404-A089-9E99B609C9D4}" type="slidenum">
              <a:rPr lang="ru-RU" altLang="ru-RU"/>
              <a:pPr>
                <a:defRPr/>
              </a:pPr>
              <a:t>‹#›</a:t>
            </a:fld>
            <a:endParaRPr lang="ru-RU" alt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07FFE66D-5BCD-42A3-8279-4EE7BEE7F517}" type="slidenum">
              <a:rPr lang="ru-RU" altLang="ru-RU"/>
              <a:pPr>
                <a:defRPr/>
              </a:pPr>
              <a:t>‹#›</a:t>
            </a:fld>
            <a:endParaRPr lang="ru-RU" alt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Picture 2" descr="fade-frame-7"/>
          <p:cNvPicPr>
            <a:picLocks noChangeAspect="1" noChangeArrowheads="1"/>
          </p:cNvPicPr>
          <p:nvPr userDrawn="1"/>
        </p:nvPicPr>
        <p:blipFill>
          <a:blip r:embed="rId2"/>
          <a:srcRect/>
          <a:stretch>
            <a:fillRect/>
          </a:stretch>
        </p:blipFill>
        <p:spPr bwMode="auto">
          <a:xfrm>
            <a:off x="-38100" y="0"/>
            <a:ext cx="9182100" cy="6858000"/>
          </a:xfrm>
          <a:prstGeom prst="rect">
            <a:avLst/>
          </a:prstGeom>
          <a:noFill/>
          <a:ln w="9525">
            <a:noFill/>
            <a:miter lim="800000"/>
            <a:headEnd/>
            <a:tailEnd/>
          </a:ln>
        </p:spPr>
      </p:pic>
      <p:pic>
        <p:nvPicPr>
          <p:cNvPr id="5"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a:off x="323528" y="332656"/>
            <a:ext cx="8424936" cy="6237718"/>
          </a:xfrm>
          <a:prstGeom prst="rect">
            <a:avLst/>
          </a:prstGeom>
          <a:ln>
            <a:noFill/>
          </a:ln>
          <a:effectLst>
            <a:softEdge rad="112500"/>
          </a:effectLst>
        </p:spPr>
      </p:pic>
      <p:pic>
        <p:nvPicPr>
          <p:cNvPr id="6" name="Picture 6" descr="115.png"/>
          <p:cNvPicPr>
            <a:picLocks noChangeAspect="1" noChangeArrowheads="1"/>
          </p:cNvPicPr>
          <p:nvPr userDrawn="1"/>
        </p:nvPicPr>
        <p:blipFill>
          <a:blip r:embed="rId4"/>
          <a:srcRect/>
          <a:stretch>
            <a:fillRect/>
          </a:stretch>
        </p:blipFill>
        <p:spPr bwMode="auto">
          <a:xfrm>
            <a:off x="3924300" y="981075"/>
            <a:ext cx="4762500" cy="4267200"/>
          </a:xfrm>
          <a:prstGeom prst="rect">
            <a:avLst/>
          </a:prstGeom>
          <a:noFill/>
          <a:ln w="9525">
            <a:noFill/>
            <a:miter lim="800000"/>
            <a:headEnd/>
            <a:tailEnd/>
          </a:ln>
        </p:spPr>
      </p:pic>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7" name="Дата 3"/>
          <p:cNvSpPr>
            <a:spLocks noGrp="1"/>
          </p:cNvSpPr>
          <p:nvPr>
            <p:ph type="dt" sz="half" idx="10"/>
          </p:nvPr>
        </p:nvSpPr>
        <p:spPr/>
        <p:txBody>
          <a:bodyPr/>
          <a:lstStyle>
            <a:lvl1pPr>
              <a:defRPr/>
            </a:lvl1pPr>
          </a:lstStyle>
          <a:p>
            <a:pPr>
              <a:defRPr/>
            </a:pPr>
            <a:fld id="{34F76BFE-1EE0-4BC0-B838-7ACCA4D14279}" type="datetimeFigureOut">
              <a:rPr lang="ru-RU"/>
              <a:pPr>
                <a:defRPr/>
              </a:pPr>
              <a:t>10.10.2018</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15A9147D-4ECB-4CFE-82BC-1B8DE31C4576}"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3" name="Picture 2" descr="fade-frame-7"/>
          <p:cNvPicPr>
            <a:picLocks noChangeAspect="1" noChangeArrowheads="1"/>
          </p:cNvPicPr>
          <p:nvPr userDrawn="1"/>
        </p:nvPicPr>
        <p:blipFill>
          <a:blip r:embed="rId2"/>
          <a:srcRect/>
          <a:stretch>
            <a:fillRect/>
          </a:stretch>
        </p:blipFill>
        <p:spPr bwMode="auto">
          <a:xfrm>
            <a:off x="0" y="0"/>
            <a:ext cx="9182100" cy="6858000"/>
          </a:xfrm>
          <a:prstGeom prst="rect">
            <a:avLst/>
          </a:prstGeom>
          <a:noFill/>
          <a:ln w="9525">
            <a:noFill/>
            <a:miter lim="800000"/>
            <a:headEnd/>
            <a:tailEnd/>
          </a:ln>
        </p:spPr>
      </p:pic>
      <p:pic>
        <p:nvPicPr>
          <p:cNvPr id="4"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a:off x="395536" y="332656"/>
            <a:ext cx="8352928" cy="6237718"/>
          </a:xfrm>
          <a:prstGeom prst="rect">
            <a:avLst/>
          </a:prstGeom>
          <a:ln>
            <a:noFill/>
          </a:ln>
          <a:effectLst>
            <a:softEdge rad="112500"/>
          </a:effectLst>
        </p:spPr>
      </p:pic>
      <p:pic>
        <p:nvPicPr>
          <p:cNvPr id="5" name="Picture 6" descr="http://li-web.ru/"/>
          <p:cNvPicPr>
            <a:picLocks noChangeAspect="1" noChangeArrowheads="1"/>
          </p:cNvPicPr>
          <p:nvPr userDrawn="1"/>
        </p:nvPicPr>
        <p:blipFill>
          <a:blip r:embed="rId4"/>
          <a:srcRect/>
          <a:stretch>
            <a:fillRect/>
          </a:stretch>
        </p:blipFill>
        <p:spPr bwMode="auto">
          <a:xfrm>
            <a:off x="971550" y="3573463"/>
            <a:ext cx="1079500" cy="709612"/>
          </a:xfrm>
          <a:prstGeom prst="rect">
            <a:avLst/>
          </a:prstGeom>
          <a:noFill/>
          <a:ln w="9525">
            <a:noFill/>
            <a:miter lim="800000"/>
            <a:headEnd/>
            <a:tailEnd/>
          </a:ln>
        </p:spPr>
      </p:pic>
      <p:pic>
        <p:nvPicPr>
          <p:cNvPr id="6" name="Picture 2" descr="9.png"/>
          <p:cNvPicPr>
            <a:picLocks noChangeAspect="1" noChangeArrowheads="1"/>
          </p:cNvPicPr>
          <p:nvPr userDrawn="1"/>
        </p:nvPicPr>
        <p:blipFill>
          <a:blip r:embed="rId5"/>
          <a:srcRect/>
          <a:stretch>
            <a:fillRect/>
          </a:stretch>
        </p:blipFill>
        <p:spPr bwMode="auto">
          <a:xfrm>
            <a:off x="2771775" y="4221163"/>
            <a:ext cx="1223963" cy="1223962"/>
          </a:xfrm>
          <a:prstGeom prst="rect">
            <a:avLst/>
          </a:prstGeom>
          <a:noFill/>
          <a:ln w="9525">
            <a:noFill/>
            <a:miter lim="800000"/>
            <a:headEnd/>
            <a:tailEnd/>
          </a:ln>
        </p:spPr>
      </p:pic>
      <p:pic>
        <p:nvPicPr>
          <p:cNvPr id="7" name="Picture 2" descr="http://img-fotki.yandex.ru/get/6507/20573769.d/0_82749_1b642d8e_M.jpg"/>
          <p:cNvPicPr>
            <a:picLocks noChangeAspect="1" noChangeArrowheads="1"/>
          </p:cNvPicPr>
          <p:nvPr userDrawn="1"/>
        </p:nvPicPr>
        <p:blipFill>
          <a:blip r:embed="rId6"/>
          <a:srcRect/>
          <a:stretch>
            <a:fillRect/>
          </a:stretch>
        </p:blipFill>
        <p:spPr bwMode="auto">
          <a:xfrm>
            <a:off x="2700338" y="5084763"/>
            <a:ext cx="1704975" cy="852487"/>
          </a:xfrm>
          <a:prstGeom prst="rect">
            <a:avLst/>
          </a:prstGeom>
          <a:noFill/>
          <a:ln w="9525">
            <a:noFill/>
            <a:miter lim="800000"/>
            <a:headEnd/>
            <a:tailEnd/>
          </a:ln>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8" name="Дата 2"/>
          <p:cNvSpPr>
            <a:spLocks noGrp="1"/>
          </p:cNvSpPr>
          <p:nvPr>
            <p:ph type="dt" sz="half" idx="10"/>
          </p:nvPr>
        </p:nvSpPr>
        <p:spPr/>
        <p:txBody>
          <a:bodyPr/>
          <a:lstStyle>
            <a:lvl1pPr>
              <a:defRPr/>
            </a:lvl1pPr>
          </a:lstStyle>
          <a:p>
            <a:pPr>
              <a:defRPr/>
            </a:pPr>
            <a:fld id="{6D4F1A6A-A585-4D90-A29E-EB1C940F1E04}" type="datetimeFigureOut">
              <a:rPr lang="ru-RU"/>
              <a:pPr>
                <a:defRPr/>
              </a:pPr>
              <a:t>10.10.2018</a:t>
            </a:fld>
            <a:endParaRPr lang="ru-RU"/>
          </a:p>
        </p:txBody>
      </p:sp>
      <p:sp>
        <p:nvSpPr>
          <p:cNvPr id="9" name="Нижний колонтитул 3"/>
          <p:cNvSpPr>
            <a:spLocks noGrp="1"/>
          </p:cNvSpPr>
          <p:nvPr>
            <p:ph type="ftr" sz="quarter" idx="11"/>
          </p:nvPr>
        </p:nvSpPr>
        <p:spPr/>
        <p:txBody>
          <a:bodyPr/>
          <a:lstStyle>
            <a:lvl1pPr>
              <a:defRPr/>
            </a:lvl1pPr>
          </a:lstStyle>
          <a:p>
            <a:pPr>
              <a:defRPr/>
            </a:pPr>
            <a:endParaRPr lang="ru-RU"/>
          </a:p>
        </p:txBody>
      </p:sp>
      <p:sp>
        <p:nvSpPr>
          <p:cNvPr id="10" name="Номер слайда 4"/>
          <p:cNvSpPr>
            <a:spLocks noGrp="1"/>
          </p:cNvSpPr>
          <p:nvPr>
            <p:ph type="sldNum" sz="quarter" idx="12"/>
          </p:nvPr>
        </p:nvSpPr>
        <p:spPr/>
        <p:txBody>
          <a:bodyPr/>
          <a:lstStyle>
            <a:lvl1pPr>
              <a:defRPr/>
            </a:lvl1pPr>
          </a:lstStyle>
          <a:p>
            <a:pPr>
              <a:defRPr/>
            </a:pPr>
            <a:fld id="{A8BBAADA-CDDE-4A6B-9FAF-D5A462A917A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2" name="Picture 2" descr="fade-frame-7"/>
          <p:cNvPicPr>
            <a:picLocks noChangeAspect="1" noChangeArrowheads="1"/>
          </p:cNvPicPr>
          <p:nvPr userDrawn="1"/>
        </p:nvPicPr>
        <p:blipFill>
          <a:blip r:embed="rId2"/>
          <a:srcRect/>
          <a:stretch>
            <a:fillRect/>
          </a:stretch>
        </p:blipFill>
        <p:spPr bwMode="auto">
          <a:xfrm>
            <a:off x="0" y="0"/>
            <a:ext cx="9182100" cy="6858000"/>
          </a:xfrm>
          <a:prstGeom prst="rect">
            <a:avLst/>
          </a:prstGeom>
          <a:noFill/>
          <a:ln w="9525">
            <a:noFill/>
            <a:miter lim="800000"/>
            <a:headEnd/>
            <a:tailEnd/>
          </a:ln>
        </p:spPr>
      </p:pic>
      <p:pic>
        <p:nvPicPr>
          <p:cNvPr id="3"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rot="16200000">
            <a:off x="-1152634" y="1808818"/>
            <a:ext cx="6336704" cy="3240361"/>
          </a:xfrm>
          <a:prstGeom prst="rect">
            <a:avLst/>
          </a:prstGeom>
          <a:ln>
            <a:noFill/>
          </a:ln>
          <a:effectLst>
            <a:softEdge rad="112500"/>
          </a:effectLst>
        </p:spPr>
      </p:pic>
      <p:pic>
        <p:nvPicPr>
          <p:cNvPr id="4" name="Picture 2" descr="9.png"/>
          <p:cNvPicPr>
            <a:picLocks noChangeAspect="1" noChangeArrowheads="1"/>
          </p:cNvPicPr>
          <p:nvPr userDrawn="1"/>
        </p:nvPicPr>
        <p:blipFill>
          <a:blip r:embed="rId4"/>
          <a:srcRect/>
          <a:stretch>
            <a:fillRect/>
          </a:stretch>
        </p:blipFill>
        <p:spPr bwMode="auto">
          <a:xfrm>
            <a:off x="1835150" y="3933825"/>
            <a:ext cx="1223963" cy="1223963"/>
          </a:xfrm>
          <a:prstGeom prst="rect">
            <a:avLst/>
          </a:prstGeom>
          <a:noFill/>
          <a:ln w="9525">
            <a:noFill/>
            <a:miter lim="800000"/>
            <a:headEnd/>
            <a:tailEnd/>
          </a:ln>
        </p:spPr>
      </p:pic>
      <p:pic>
        <p:nvPicPr>
          <p:cNvPr id="5" name="Picture 6" descr="http://li-web.ru/"/>
          <p:cNvPicPr>
            <a:picLocks noChangeAspect="1" noChangeArrowheads="1"/>
          </p:cNvPicPr>
          <p:nvPr userDrawn="1"/>
        </p:nvPicPr>
        <p:blipFill>
          <a:blip r:embed="rId5"/>
          <a:srcRect/>
          <a:stretch>
            <a:fillRect/>
          </a:stretch>
        </p:blipFill>
        <p:spPr bwMode="auto">
          <a:xfrm>
            <a:off x="1547813" y="3357563"/>
            <a:ext cx="1079500" cy="709612"/>
          </a:xfrm>
          <a:prstGeom prst="rect">
            <a:avLst/>
          </a:prstGeom>
          <a:noFill/>
          <a:ln w="9525">
            <a:noFill/>
            <a:miter lim="800000"/>
            <a:headEnd/>
            <a:tailEnd/>
          </a:ln>
        </p:spPr>
      </p:pic>
      <p:pic>
        <p:nvPicPr>
          <p:cNvPr id="6" name="Picture 2" descr="http://img-fotki.yandex.ru/get/6507/20573769.d/0_82749_1b642d8e_M.jpg"/>
          <p:cNvPicPr>
            <a:picLocks noChangeAspect="1" noChangeArrowheads="1"/>
          </p:cNvPicPr>
          <p:nvPr userDrawn="1"/>
        </p:nvPicPr>
        <p:blipFill>
          <a:blip r:embed="rId6"/>
          <a:srcRect/>
          <a:stretch>
            <a:fillRect/>
          </a:stretch>
        </p:blipFill>
        <p:spPr bwMode="auto">
          <a:xfrm>
            <a:off x="1547813" y="4868863"/>
            <a:ext cx="1704975" cy="852487"/>
          </a:xfrm>
          <a:prstGeom prst="rect">
            <a:avLst/>
          </a:prstGeom>
          <a:noFill/>
          <a:ln w="9525">
            <a:noFill/>
            <a:miter lim="800000"/>
            <a:headEnd/>
            <a:tailEnd/>
          </a:ln>
        </p:spPr>
      </p:pic>
      <p:sp>
        <p:nvSpPr>
          <p:cNvPr id="7" name="Дата 1"/>
          <p:cNvSpPr>
            <a:spLocks noGrp="1"/>
          </p:cNvSpPr>
          <p:nvPr>
            <p:ph type="dt" sz="half" idx="10"/>
          </p:nvPr>
        </p:nvSpPr>
        <p:spPr/>
        <p:txBody>
          <a:bodyPr/>
          <a:lstStyle>
            <a:lvl1pPr>
              <a:defRPr/>
            </a:lvl1pPr>
          </a:lstStyle>
          <a:p>
            <a:pPr>
              <a:defRPr/>
            </a:pPr>
            <a:fld id="{7CA1399D-0D86-43C3-AC8B-3CFF1378CEA2}" type="datetimeFigureOut">
              <a:rPr lang="ru-RU"/>
              <a:pPr>
                <a:defRPr/>
              </a:pPr>
              <a:t>10.10.2018</a:t>
            </a:fld>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3"/>
          <p:cNvSpPr>
            <a:spLocks noGrp="1"/>
          </p:cNvSpPr>
          <p:nvPr>
            <p:ph type="sldNum" sz="quarter" idx="12"/>
          </p:nvPr>
        </p:nvSpPr>
        <p:spPr/>
        <p:txBody>
          <a:bodyPr/>
          <a:lstStyle>
            <a:lvl1pPr>
              <a:defRPr/>
            </a:lvl1pPr>
          </a:lstStyle>
          <a:p>
            <a:pPr>
              <a:defRPr/>
            </a:pPr>
            <a:fld id="{910CF5CE-D6E5-43B8-A8CF-5682C7D9A7E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B90F212-EB8B-4768-AC8C-65D89E71E040}"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031118E-84D8-4710-AA06-EA8B68552BD0}"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16"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atin typeface="Arial" charset="0"/>
              </a:defRPr>
            </a:lvl1pPr>
          </a:lstStyle>
          <a:p>
            <a:pPr>
              <a:defRPr/>
            </a:pPr>
            <a:fld id="{19CCAD52-FDC4-4B97-A36A-52FA4F8A0BBC}" type="slidenum">
              <a:rPr lang="ru-RU" altLang="ru-RU"/>
              <a:pPr>
                <a:defRPr/>
              </a:pPr>
              <a:t>‹#›</a:t>
            </a:fld>
            <a:endParaRPr lang="ru-RU" alt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5"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atin typeface="Arial" charset="0"/>
              </a:defRPr>
            </a:lvl1pPr>
          </a:lstStyle>
          <a:p>
            <a:pPr>
              <a:defRPr/>
            </a:pPr>
            <a:fld id="{0454D174-7B86-441E-BC79-1D850716D350}"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5"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atin typeface="Arial" charset="0"/>
              </a:defRPr>
            </a:lvl1pPr>
          </a:lstStyle>
          <a:p>
            <a:pPr>
              <a:defRPr/>
            </a:pPr>
            <a:fld id="{EEE46DD0-BE14-4070-B9BA-5B64F867E6CF}" type="slidenum">
              <a:rPr lang="ru-RU" altLang="ru-RU"/>
              <a:pPr>
                <a:defRPr/>
              </a:pPr>
              <a:t>‹#›</a:t>
            </a:fld>
            <a:endParaRPr lang="ru-RU" alt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6"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atin typeface="Arial" charset="0"/>
              </a:defRPr>
            </a:lvl1pPr>
          </a:lstStyle>
          <a:p>
            <a:pPr>
              <a:defRPr/>
            </a:pPr>
            <a:fld id="{6841D4ED-FCFC-4D4F-A1ED-51C33127F077}" type="slidenum">
              <a:rPr lang="ru-RU" altLang="ru-RU"/>
              <a:pPr>
                <a:defRPr/>
              </a:pPr>
              <a:t>‹#›</a:t>
            </a:fld>
            <a:endParaRPr lang="ru-RU" alt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8"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atin typeface="Arial" charset="0"/>
              </a:defRPr>
            </a:lvl1pPr>
          </a:lstStyle>
          <a:p>
            <a:pPr>
              <a:defRPr/>
            </a:pPr>
            <a:fld id="{EB702E78-D9A1-4ED5-AA7F-DF1000F822D1}" type="slidenum">
              <a:rPr lang="ru-RU" altLang="ru-RU"/>
              <a:pPr>
                <a:defRPr/>
              </a:pPr>
              <a:t>‹#›</a:t>
            </a:fld>
            <a:endParaRPr lang="ru-RU" alt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4"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atin typeface="Arial" charset="0"/>
              </a:defRPr>
            </a:lvl1pPr>
          </a:lstStyle>
          <a:p>
            <a:pPr>
              <a:defRPr/>
            </a:pPr>
            <a:fld id="{26CC8759-5C5F-4BB6-8F07-F98273CADB0C}" type="slidenum">
              <a:rPr lang="ru-RU" altLang="ru-RU"/>
              <a:pPr>
                <a:defRPr/>
              </a:pPr>
              <a:t>‹#›</a:t>
            </a:fld>
            <a:endParaRPr lang="ru-RU" alt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3"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atin typeface="Arial" charset="0"/>
              </a:defRPr>
            </a:lvl1pPr>
          </a:lstStyle>
          <a:p>
            <a:pPr>
              <a:defRPr/>
            </a:pPr>
            <a:fld id="{3CFF6B8C-1ADF-42AA-B1D9-AF0A0F5F6408}"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6"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atin typeface="Arial" charset="0"/>
              </a:defRPr>
            </a:lvl1pPr>
          </a:lstStyle>
          <a:p>
            <a:pPr>
              <a:defRPr/>
            </a:pPr>
            <a:fld id="{6834F616-D865-45BB-A358-605CE0A9BA75}" type="slidenum">
              <a:rPr lang="ru-RU" altLang="ru-RU"/>
              <a:pPr>
                <a:defRPr/>
              </a:pPr>
              <a:t>‹#›</a:t>
            </a:fld>
            <a:endParaRPr lang="ru-RU" alt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6"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atin typeface="Arial" charset="0"/>
              </a:defRPr>
            </a:lvl1pPr>
          </a:lstStyle>
          <a:p>
            <a:pPr>
              <a:defRPr/>
            </a:pPr>
            <a:fld id="{2EDDDE73-2C0D-4710-B8CD-8FD39E137E98}" type="slidenum">
              <a:rPr lang="ru-RU" altLang="ru-RU"/>
              <a:pPr>
                <a:defRPr/>
              </a:pPr>
              <a:t>‹#›</a:t>
            </a:fld>
            <a:endParaRPr lang="ru-RU" alt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5"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atin typeface="Arial" charset="0"/>
              </a:defRPr>
            </a:lvl1pPr>
          </a:lstStyle>
          <a:p>
            <a:pPr>
              <a:defRPr/>
            </a:pPr>
            <a:fld id="{38064D3A-1BA1-4938-8B88-125C527C6552}" type="slidenum">
              <a:rPr lang="ru-RU" altLang="ru-RU"/>
              <a:pPr>
                <a:defRPr/>
              </a:pPr>
              <a:t>‹#›</a:t>
            </a:fld>
            <a:endParaRPr lang="ru-RU" alt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atin typeface="Arial" charset="0"/>
              </a:defRPr>
            </a:lvl1pPr>
          </a:lstStyle>
          <a:p>
            <a:pPr>
              <a:defRPr/>
            </a:pPr>
            <a:endParaRPr lang="ru-RU" altLang="ru-RU"/>
          </a:p>
        </p:txBody>
      </p:sp>
      <p:sp>
        <p:nvSpPr>
          <p:cNvPr id="8" name="Footer Placeholder 4"/>
          <p:cNvSpPr>
            <a:spLocks noGrp="1"/>
          </p:cNvSpPr>
          <p:nvPr>
            <p:ph type="ftr" sz="quarter" idx="15"/>
          </p:nvPr>
        </p:nvSpPr>
        <p:spPr/>
        <p:txBody>
          <a:bodyPr/>
          <a:lstStyle>
            <a:lvl1pPr>
              <a:defRPr>
                <a:latin typeface="Arial"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atin typeface="Arial" charset="0"/>
              </a:defRPr>
            </a:lvl1pPr>
          </a:lstStyle>
          <a:p>
            <a:pPr>
              <a:defRPr/>
            </a:pPr>
            <a:fld id="{2FC3239C-161F-45DE-83B5-6FBD65B59B05}" type="slidenum">
              <a:rPr lang="ru-RU" altLang="ru-RU"/>
              <a:pPr>
                <a:defRPr/>
              </a:pPr>
              <a:t>‹#›</a:t>
            </a:fld>
            <a:endParaRPr lang="ru-RU" alt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5"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atin typeface="Arial" charset="0"/>
              </a:defRPr>
            </a:lvl1pPr>
          </a:lstStyle>
          <a:p>
            <a:pPr>
              <a:defRPr/>
            </a:pPr>
            <a:fld id="{313ECEE6-11D0-42E6-A4EF-0CB824CBDB0F}" type="slidenum">
              <a:rPr lang="ru-RU" altLang="ru-RU"/>
              <a:pPr>
                <a:defRPr/>
              </a:pPr>
              <a:t>‹#›</a:t>
            </a:fld>
            <a:endParaRPr lang="ru-RU" alt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atin typeface="Arial" charset="0"/>
              </a:defRPr>
            </a:lvl1pPr>
          </a:lstStyle>
          <a:p>
            <a:pPr>
              <a:defRPr/>
            </a:pPr>
            <a:endParaRPr lang="ru-RU" altLang="ru-RU"/>
          </a:p>
        </p:txBody>
      </p:sp>
      <p:sp>
        <p:nvSpPr>
          <p:cNvPr id="8" name="Footer Placeholder 4"/>
          <p:cNvSpPr>
            <a:spLocks noGrp="1"/>
          </p:cNvSpPr>
          <p:nvPr>
            <p:ph type="ftr" sz="quarter" idx="15"/>
          </p:nvPr>
        </p:nvSpPr>
        <p:spPr/>
        <p:txBody>
          <a:bodyPr/>
          <a:lstStyle>
            <a:lvl1pPr>
              <a:defRPr>
                <a:latin typeface="Arial"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atin typeface="Arial" charset="0"/>
              </a:defRPr>
            </a:lvl1pPr>
          </a:lstStyle>
          <a:p>
            <a:pPr>
              <a:defRPr/>
            </a:pPr>
            <a:fld id="{BD550A8C-A5A8-4AB4-8937-88DC75AEFA15}" type="slidenum">
              <a:rPr lang="ru-RU" altLang="ru-RU"/>
              <a:pPr>
                <a:defRPr/>
              </a:pPr>
              <a:t>‹#›</a:t>
            </a:fld>
            <a:endParaRPr lang="ru-RU" alt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atin typeface="Arial" charset="0"/>
              </a:defRPr>
            </a:lvl1pPr>
          </a:lstStyle>
          <a:p>
            <a:pPr>
              <a:defRPr/>
            </a:pPr>
            <a:endParaRPr lang="ru-RU" altLang="ru-RU"/>
          </a:p>
        </p:txBody>
      </p:sp>
      <p:sp>
        <p:nvSpPr>
          <p:cNvPr id="6" name="Footer Placeholder 4"/>
          <p:cNvSpPr>
            <a:spLocks noGrp="1"/>
          </p:cNvSpPr>
          <p:nvPr>
            <p:ph type="ftr" sz="quarter" idx="15"/>
          </p:nvPr>
        </p:nvSpPr>
        <p:spPr/>
        <p:txBody>
          <a:bodyPr/>
          <a:lstStyle>
            <a:lvl1pPr>
              <a:defRPr>
                <a:latin typeface="Arial" charset="0"/>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atin typeface="Arial" charset="0"/>
              </a:defRPr>
            </a:lvl1pPr>
          </a:lstStyle>
          <a:p>
            <a:pPr>
              <a:defRPr/>
            </a:pPr>
            <a:fld id="{01B3E514-F2CA-4255-8179-BF81C29E12E9}" type="slidenum">
              <a:rPr lang="ru-RU" altLang="ru-RU"/>
              <a:pPr>
                <a:defRPr/>
              </a:pPr>
              <a:t>‹#›</a:t>
            </a:fld>
            <a:endParaRPr lang="ru-RU" altLang="ru-RU"/>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5"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atin typeface="Arial" charset="0"/>
              </a:defRPr>
            </a:lvl1pPr>
          </a:lstStyle>
          <a:p>
            <a:pPr>
              <a:defRPr/>
            </a:pPr>
            <a:fld id="{D6D4E2C8-3F7F-4E11-B46B-B5F2F66EB4B0}" type="slidenum">
              <a:rPr lang="ru-RU" altLang="ru-RU"/>
              <a:pPr>
                <a:defRPr/>
              </a:pPr>
              <a:t>‹#›</a:t>
            </a:fld>
            <a:endParaRPr lang="ru-RU" altLang="ru-RU"/>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atin typeface="Arial" charset="0"/>
              </a:defRPr>
            </a:lvl1pPr>
          </a:lstStyle>
          <a:p>
            <a:pPr>
              <a:defRPr/>
            </a:pPr>
            <a:endParaRPr lang="ru-RU" altLang="ru-RU"/>
          </a:p>
        </p:txBody>
      </p:sp>
      <p:sp>
        <p:nvSpPr>
          <p:cNvPr id="5" name="Footer Placeholder 4"/>
          <p:cNvSpPr>
            <a:spLocks noGrp="1"/>
          </p:cNvSpPr>
          <p:nvPr>
            <p:ph type="ftr" sz="quarter" idx="11"/>
          </p:nvPr>
        </p:nvSpPr>
        <p:spPr/>
        <p:txBody>
          <a:bodyPr/>
          <a:lstStyle>
            <a:lvl1pPr>
              <a:defRPr>
                <a:latin typeface="Arial"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atin typeface="Arial" charset="0"/>
              </a:defRPr>
            </a:lvl1pPr>
          </a:lstStyle>
          <a:p>
            <a:pPr>
              <a:defRPr/>
            </a:pPr>
            <a:fld id="{DCC70F2A-7721-41F1-8A6E-91533E9E2437}" type="slidenum">
              <a:rPr lang="ru-RU" altLang="ru-RU"/>
              <a:pPr>
                <a:defRPr/>
              </a:pPr>
              <a:t>‹#›</a:t>
            </a:fld>
            <a:endParaRPr lang="ru-RU" altLang="ru-RU"/>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atin typeface="Arial" charset="0"/>
              </a:defRPr>
            </a:lvl1pPr>
          </a:lstStyle>
          <a:p>
            <a:pPr>
              <a:defRPr/>
            </a:pPr>
            <a:endParaRPr lang="ru-RU" altLang="ru-RU"/>
          </a:p>
        </p:txBody>
      </p:sp>
      <p:sp>
        <p:nvSpPr>
          <p:cNvPr id="5" name="Нижний колонтитул 4"/>
          <p:cNvSpPr>
            <a:spLocks noGrp="1"/>
          </p:cNvSpPr>
          <p:nvPr>
            <p:ph type="ftr" sz="quarter" idx="11"/>
          </p:nvPr>
        </p:nvSpPr>
        <p:spPr>
          <a:xfrm>
            <a:off x="3124200" y="6248400"/>
            <a:ext cx="2895600" cy="457200"/>
          </a:xfrm>
        </p:spPr>
        <p:txBody>
          <a:bodyPr/>
          <a:lstStyle>
            <a:lvl1pPr>
              <a:defRPr>
                <a:latin typeface="Arial" charset="0"/>
              </a:defRPr>
            </a:lvl1pPr>
          </a:lstStyle>
          <a:p>
            <a:pPr>
              <a:defRPr/>
            </a:pPr>
            <a:endParaRPr lang="ru-RU" altLang="ru-RU"/>
          </a:p>
        </p:txBody>
      </p:sp>
      <p:sp>
        <p:nvSpPr>
          <p:cNvPr id="6" name="Номер слайда 5"/>
          <p:cNvSpPr>
            <a:spLocks noGrp="1"/>
          </p:cNvSpPr>
          <p:nvPr>
            <p:ph type="sldNum" sz="quarter" idx="12"/>
          </p:nvPr>
        </p:nvSpPr>
        <p:spPr>
          <a:xfrm>
            <a:off x="6553200" y="6248400"/>
            <a:ext cx="2133600" cy="457200"/>
          </a:xfrm>
        </p:spPr>
        <p:txBody>
          <a:bodyPr/>
          <a:lstStyle>
            <a:lvl1pPr>
              <a:defRPr>
                <a:latin typeface="Arial" charset="0"/>
              </a:defRPr>
            </a:lvl1pPr>
          </a:lstStyle>
          <a:p>
            <a:pPr>
              <a:defRPr/>
            </a:pPr>
            <a:fld id="{09519805-7F2C-4490-9DCD-8AFEA4D25707}"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image" Target="../media/image6.jpeg"/><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slideLayout" Target="../slideLayouts/slideLayout73.xml"/><Relationship Id="rId1" Type="http://schemas.openxmlformats.org/officeDocument/2006/relationships/slideLayout" Target="../slideLayouts/slideLayout72.xml"/><Relationship Id="rId5" Type="http://schemas.openxmlformats.org/officeDocument/2006/relationships/theme" Target="../theme/theme7.xml"/><Relationship Id="rId4"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18" Type="http://schemas.openxmlformats.org/officeDocument/2006/relationships/theme" Target="../theme/theme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slideLayout" Target="../slideLayouts/slideLayout92.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latin typeface="Arial" panose="020B0604020202020204" pitchFamily="34" charset="0"/>
              </a:defRPr>
            </a:lvl1pPr>
          </a:lstStyle>
          <a:p>
            <a:pPr>
              <a:defRPr/>
            </a:pPr>
            <a:endParaRPr 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latin typeface="Arial" panose="020B0604020202020204" pitchFamily="34" charset="0"/>
              </a:defRPr>
            </a:lvl1pPr>
          </a:lstStyle>
          <a:p>
            <a:pPr>
              <a:defRPr/>
            </a:pPr>
            <a:endParaRPr 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pPr>
              <a:defRPr/>
            </a:pPr>
            <a:fld id="{CD5AF7C1-CC62-4543-BD6A-033EFB9E0B59}"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268" r:id="rId1"/>
    <p:sldLayoutId id="2147484252" r:id="rId2"/>
    <p:sldLayoutId id="2147484251" r:id="rId3"/>
    <p:sldLayoutId id="2147484250" r:id="rId4"/>
    <p:sldLayoutId id="2147484249" r:id="rId5"/>
    <p:sldLayoutId id="2147484248" r:id="rId6"/>
    <p:sldLayoutId id="2147484247" r:id="rId7"/>
    <p:sldLayoutId id="2147484246" r:id="rId8"/>
    <p:sldLayoutId id="2147484245" r:id="rId9"/>
    <p:sldLayoutId id="2147484244" r:id="rId10"/>
    <p:sldLayoutId id="2147484269" r:id="rId11"/>
    <p:sldLayoutId id="2147484243" r:id="rId12"/>
    <p:sldLayoutId id="2147484270" r:id="rId13"/>
    <p:sldLayoutId id="2147484242" r:id="rId14"/>
    <p:sldLayoutId id="2147484241" r:id="rId15"/>
    <p:sldLayoutId id="2147484240"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1843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843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279755BF-F444-4E7C-AAD7-0E03548C5ED5}" type="datetimeFigureOut">
              <a:rPr lang="ru-RU"/>
              <a:pPr>
                <a:defRPr/>
              </a:pPr>
              <a:t>10.10.2018</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CA3A43AD-4C80-4729-A416-8D08BD947DED}" type="slidenum">
              <a:rPr lang="ru-RU"/>
              <a:pPr>
                <a:defRPr/>
              </a:pPr>
              <a:t>‹#›</a:t>
            </a:fld>
            <a:endParaRPr lang="ru-RU" dirty="0"/>
          </a:p>
        </p:txBody>
      </p:sp>
      <p:grpSp>
        <p:nvGrpSpPr>
          <p:cNvPr id="1844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hangingPunct="0">
                <a:defRPr/>
              </a:pPr>
              <a:endParaRPr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hangingPunct="0">
                <a:defRPr/>
              </a:pPr>
              <a:endParaRPr lang="en-US"/>
            </a:p>
          </p:txBody>
        </p:sp>
      </p:grpSp>
    </p:spTree>
  </p:cSld>
  <p:clrMap bg1="lt1" tx1="dk1" bg2="lt2" tx2="dk2" accent1="accent1" accent2="accent2" accent3="accent3" accent4="accent4" accent5="accent5" accent6="accent6" hlink="hlink" folHlink="folHlink"/>
  <p:sldLayoutIdLst>
    <p:sldLayoutId id="2147484271" r:id="rId1"/>
    <p:sldLayoutId id="2147484260" r:id="rId2"/>
    <p:sldLayoutId id="2147484272" r:id="rId3"/>
    <p:sldLayoutId id="2147484259" r:id="rId4"/>
    <p:sldLayoutId id="2147484258" r:id="rId5"/>
    <p:sldLayoutId id="2147484257" r:id="rId6"/>
    <p:sldLayoutId id="2147484256" r:id="rId7"/>
    <p:sldLayoutId id="2147484255" r:id="rId8"/>
    <p:sldLayoutId id="2147484273" r:id="rId9"/>
    <p:sldLayoutId id="2147484254" r:id="rId10"/>
    <p:sldLayoutId id="2147484253"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30725"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C2AEBEA-6710-4F18-AB62-8BAF559B2124}" type="slidenum">
              <a:rPr lang="ru-RU" altLang="ru-RU"/>
              <a:pPr>
                <a:defRPr/>
              </a:pPr>
              <a:t>‹#›</a:t>
            </a:fld>
            <a:endParaRPr lang="ru-RU" alt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Tree>
  </p:cSld>
  <p:clrMap bg1="lt1" tx1="dk1" bg2="lt2" tx2="dk2" accent1="accent1" accent2="accent2" accent3="accent3" accent4="accent4" accent5="accent5" accent6="accent6" hlink="hlink" folHlink="folHlink"/>
  <p:sldLayoutIdLst>
    <p:sldLayoutId id="2147484274" r:id="rId1"/>
    <p:sldLayoutId id="2147484275" r:id="rId2"/>
    <p:sldLayoutId id="2147484276" r:id="rId3"/>
    <p:sldLayoutId id="2147484277" r:id="rId4"/>
    <p:sldLayoutId id="2147484278" r:id="rId5"/>
    <p:sldLayoutId id="2147484279" r:id="rId6"/>
    <p:sldLayoutId id="2147484280" r:id="rId7"/>
    <p:sldLayoutId id="2147484281" r:id="rId8"/>
    <p:sldLayoutId id="2147484282" r:id="rId9"/>
    <p:sldLayoutId id="2147484283" r:id="rId10"/>
    <p:sldLayoutId id="2147484284"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0" hangingPunct="0">
              <a:defRPr/>
            </a:pPr>
            <a:endParaRPr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43012"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a:solidFill>
                  <a:srgbClr val="FFFFFF"/>
                </a:solidFill>
              </a:defRPr>
            </a:lvl1pPr>
          </a:lstStyle>
          <a:p>
            <a:pPr>
              <a:defRPr/>
            </a:pPr>
            <a:fld id="{100439EF-3516-4457-B80E-2AB73C3E5A3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28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67593"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chemeClr val="bg2">
                    <a:shade val="50000"/>
                    <a:satMod val="200000"/>
                  </a:schemeClr>
                </a:solidFill>
                <a:effectLst/>
              </a:defRPr>
            </a:lvl1pPr>
            <a:extLst/>
          </a:lstStyle>
          <a:p>
            <a:pPr>
              <a:defRPr/>
            </a:pPr>
            <a:fld id="{287F7F9E-C22D-4049-BA88-1B718C5DCE5D}" type="slidenum">
              <a:rPr lang="ru-RU" altLang="ru-RU"/>
              <a:pPr>
                <a:defRPr/>
              </a:pPr>
              <a:t>‹#›</a:t>
            </a:fld>
            <a:endParaRPr lang="ru-RU" alt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307" r:id="rId1"/>
    <p:sldLayoutId id="2147484308" r:id="rId2"/>
    <p:sldLayoutId id="2147484309" r:id="rId3"/>
    <p:sldLayoutId id="2147484310" r:id="rId4"/>
    <p:sldLayoutId id="2147484311" r:id="rId5"/>
    <p:sldLayoutId id="2147484312" r:id="rId6"/>
    <p:sldLayoutId id="2147484313" r:id="rId7"/>
    <p:sldLayoutId id="2147484314" r:id="rId8"/>
    <p:sldLayoutId id="2147484315" r:id="rId9"/>
    <p:sldLayoutId id="2147484316" r:id="rId10"/>
    <p:sldLayoutId id="2147484317" r:id="rId11"/>
  </p:sldLayoutIdLst>
  <p:timing>
    <p:tnLst>
      <p:par>
        <p:cTn id="1" dur="indefinite" restart="never" nodeType="tmRoot"/>
      </p:par>
    </p:tnLst>
  </p:timing>
  <p:hf hdr="0" ftr="0" dt="0"/>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79878"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smtClean="0">
                <a:solidFill>
                  <a:schemeClr val="tx2"/>
                </a:solidFill>
              </a:defRPr>
            </a:lvl1pPr>
            <a:extLst/>
          </a:lstStyle>
          <a:p>
            <a:pPr>
              <a:defRPr/>
            </a:pPr>
            <a:fld id="{CD934D62-D9FD-40EC-96A0-A0BB39BE2A12}"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318" r:id="rId1"/>
    <p:sldLayoutId id="2147484267" r:id="rId2"/>
    <p:sldLayoutId id="2147484319" r:id="rId3"/>
    <p:sldLayoutId id="2147484266" r:id="rId4"/>
    <p:sldLayoutId id="2147484265" r:id="rId5"/>
    <p:sldLayoutId id="2147484264" r:id="rId6"/>
    <p:sldLayoutId id="2147484263" r:id="rId7"/>
    <p:sldLayoutId id="2147484262" r:id="rId8"/>
    <p:sldLayoutId id="2147484320" r:id="rId9"/>
    <p:sldLayoutId id="2147484261" r:id="rId10"/>
    <p:sldLayoutId id="2147484321" r:id="rId11"/>
  </p:sldLayoutIdLst>
  <p:timing>
    <p:tnLst>
      <p:par>
        <p:cTn id="1" dur="indefinite" restart="never" nodeType="tmRoot"/>
      </p:par>
    </p:tnLst>
  </p:timing>
  <p:hf hdr="0" ftr="0" dt="0"/>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84AA33"/>
        </a:buClr>
        <a:buSzPct val="80000"/>
        <a:buFont typeface="Wingdings 2" pitchFamily="18" charset="2"/>
        <a:buChar char=""/>
        <a:defRPr sz="2300" kern="1200">
          <a:solidFill>
            <a:srgbClr val="6CBF81"/>
          </a:solidFill>
          <a:latin typeface="+mn-lt"/>
          <a:ea typeface="+mn-ea"/>
          <a:cs typeface="+mn-cs"/>
        </a:defRPr>
      </a:lvl2pPr>
      <a:lvl3pPr marL="758825" indent="-228600" algn="l" rtl="0" fontAlgn="base">
        <a:spcBef>
          <a:spcPts val="400"/>
        </a:spcBef>
        <a:spcAft>
          <a:spcPct val="0"/>
        </a:spcAft>
        <a:buClr>
          <a:srgbClr val="84AA33"/>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84AA33"/>
        </a:buClr>
        <a:buSzPct val="80000"/>
        <a:buFont typeface="Wingdings 2" pitchFamily="18" charset="2"/>
        <a:buChar char=""/>
        <a:defRPr sz="2000" kern="1200">
          <a:solidFill>
            <a:srgbClr val="6CBF81"/>
          </a:solidFill>
          <a:latin typeface="+mn-lt"/>
          <a:ea typeface="+mn-ea"/>
          <a:cs typeface="+mn-cs"/>
        </a:defRPr>
      </a:lvl4pPr>
      <a:lvl5pPr marL="1279525" indent="-228600" algn="l" rtl="0" fontAlgn="base">
        <a:spcBef>
          <a:spcPts val="400"/>
        </a:spcBef>
        <a:spcAft>
          <a:spcPct val="0"/>
        </a:spcAft>
        <a:buClr>
          <a:srgbClr val="84AA33"/>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2162"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92163"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smtClean="0">
                <a:solidFill>
                  <a:schemeClr val="tx1">
                    <a:tint val="75000"/>
                  </a:schemeClr>
                </a:solidFill>
              </a:defRPr>
            </a:lvl1pPr>
          </a:lstStyle>
          <a:p>
            <a:pPr>
              <a:defRPr/>
            </a:pPr>
            <a:fld id="{0873C1CA-F7F8-49EF-8F5C-6643838BE0B2}" type="datetimeFigureOut">
              <a:rPr lang="ru-RU"/>
              <a:pPr>
                <a:defRPr/>
              </a:pPr>
              <a:t>10.10.2018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0" hangingPunct="0">
              <a:defRPr sz="1200" smtClean="0">
                <a:solidFill>
                  <a:schemeClr val="tx1">
                    <a:tint val="75000"/>
                  </a:schemeClr>
                </a:solidFill>
              </a:defRPr>
            </a:lvl1pPr>
          </a:lstStyle>
          <a:p>
            <a:pPr>
              <a:defRPr/>
            </a:pPr>
            <a:fld id="{2F0655E6-9DE2-49B5-BA70-D94028E46453}"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322" r:id="rId1"/>
    <p:sldLayoutId id="2147484323" r:id="rId2"/>
    <p:sldLayoutId id="2147484324" r:id="rId3"/>
    <p:sldLayoutId id="2147484325" r:id="rId4"/>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7282"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97283"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97284"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prstClr val="black">
                    <a:tint val="75000"/>
                  </a:prstClr>
                </a:solidFill>
                <a:latin typeface="Verdana" panose="020B0604030504040204" pitchFamily="34" charset="0"/>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prstClr val="black">
                    <a:tint val="75000"/>
                  </a:prstClr>
                </a:solidFill>
                <a:latin typeface="Verdana" panose="020B0604030504040204" pitchFamily="34" charset="0"/>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rgbClr val="90C226"/>
                </a:solidFill>
                <a:latin typeface="Verdana" panose="020B0604030504040204" pitchFamily="34" charset="0"/>
              </a:defRPr>
            </a:lvl1pPr>
          </a:lstStyle>
          <a:p>
            <a:pPr>
              <a:defRPr/>
            </a:pPr>
            <a:fld id="{6BA53937-BEB3-4DC5-A7D6-73A8B1CA337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326"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 id="2147484337" r:id="rId12"/>
    <p:sldLayoutId id="2147484338" r:id="rId13"/>
    <p:sldLayoutId id="2147484339" r:id="rId14"/>
    <p:sldLayoutId id="2147484340" r:id="rId15"/>
    <p:sldLayoutId id="2147484341" r:id="rId16"/>
    <p:sldLayoutId id="2147484342"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2.xml"/><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5.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4.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7.xml"/><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2226013"/>
            <a:ext cx="7616825" cy="845865"/>
          </a:xfrm>
        </p:spPr>
        <p:style>
          <a:lnRef idx="2">
            <a:schemeClr val="accent2">
              <a:shade val="50000"/>
            </a:schemeClr>
          </a:lnRef>
          <a:fillRef idx="1">
            <a:schemeClr val="accent2"/>
          </a:fillRef>
          <a:effectRef idx="0">
            <a:schemeClr val="accent2"/>
          </a:effectRef>
          <a:fontRef idx="minor">
            <a:schemeClr val="lt1"/>
          </a:fontRef>
        </p:style>
        <p:txBody>
          <a:bodyPr rtlCol="0">
            <a:normAutofit fontScale="90000"/>
          </a:bodyPr>
          <a:lstStyle/>
          <a:p>
            <a:pPr algn="ctr" fontAlgn="auto">
              <a:spcAft>
                <a:spcPts val="0"/>
              </a:spcAft>
              <a:defRPr/>
            </a:pPr>
            <a:r>
              <a:rPr lang="uz-Cyrl-UZ" sz="3200" b="1" smtClean="0">
                <a:solidFill>
                  <a:srgbClr val="0033CC"/>
                </a:solidFill>
                <a:effectLst>
                  <a:outerShdw blurRad="38100" dist="38100" dir="2700000" algn="tl">
                    <a:srgbClr val="000000">
                      <a:alpha val="43137"/>
                    </a:srgbClr>
                  </a:outerShdw>
                </a:effectLst>
              </a:rPr>
              <a:t>Тошкент Давлат аграр университети Андижон филиали</a:t>
            </a:r>
            <a:endParaRPr lang="ru-RU" sz="3200" b="1" dirty="0">
              <a:solidFill>
                <a:srgbClr val="0033CC"/>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142845" y="3414725"/>
            <a:ext cx="8501122" cy="1800225"/>
          </a:xfrm>
        </p:spPr>
        <p:style>
          <a:lnRef idx="1">
            <a:schemeClr val="accent1"/>
          </a:lnRef>
          <a:fillRef idx="3">
            <a:schemeClr val="accent1"/>
          </a:fillRef>
          <a:effectRef idx="2">
            <a:schemeClr val="accent1"/>
          </a:effectRef>
          <a:fontRef idx="minor">
            <a:schemeClr val="lt1"/>
          </a:fontRef>
        </p:style>
        <p:txBody>
          <a:bodyPr rtlCol="0">
            <a:normAutofit/>
          </a:bodyPr>
          <a:lstStyle/>
          <a:p>
            <a:pPr algn="ctr" fontAlgn="auto">
              <a:spcBef>
                <a:spcPct val="0"/>
              </a:spcBef>
              <a:spcAft>
                <a:spcPts val="0"/>
              </a:spcAft>
              <a:buClrTx/>
              <a:buSzTx/>
              <a:buFont typeface="Wingdings 3" charset="2"/>
              <a:buNone/>
              <a:defRPr/>
            </a:pPr>
            <a:r>
              <a:rPr lang="uz-Cyrl-UZ" altLang="ru-RU" sz="5400" b="1"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rPr>
              <a:t>“ДЕНДРОЛОГИЯ” </a:t>
            </a:r>
            <a:r>
              <a:rPr lang="uz-Cyrl-UZ" altLang="ru-RU" sz="5400" b="1" dirty="0"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rPr>
              <a:t>фани</a:t>
            </a:r>
            <a:endParaRPr lang="uz-Cyrl-UZ" altLang="ru-RU" sz="5400" b="1" dirty="0">
              <a:solidFill>
                <a:srgbClr val="FFFFFF"/>
              </a:solidFill>
              <a:effectLst>
                <a:outerShdw blurRad="38100" dist="38100" dir="2700000" algn="tl">
                  <a:srgbClr val="000000">
                    <a:alpha val="43137"/>
                  </a:srgbClr>
                </a:outerShdw>
              </a:effectLst>
              <a:latin typeface="+mj-lt"/>
              <a:cs typeface="Times New Roman" panose="02020603050405020304" pitchFamily="18" charset="0"/>
            </a:endParaRPr>
          </a:p>
          <a:p>
            <a:pPr fontAlgn="auto">
              <a:spcAft>
                <a:spcPts val="0"/>
              </a:spcAft>
              <a:buFont typeface="Wingdings 3" charset="2"/>
              <a:buNone/>
              <a:defRPr/>
            </a:pP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880" y="0"/>
            <a:ext cx="2088232" cy="213498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495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tLang="ru-RU" sz="1800">
              <a:latin typeface="Time RomanUz"/>
            </a:endParaRPr>
          </a:p>
        </p:txBody>
      </p:sp>
      <p:sp>
        <p:nvSpPr>
          <p:cNvPr id="4099" name="Text Box 325"/>
          <p:cNvSpPr txBox="1">
            <a:spLocks noChangeArrowheads="1"/>
          </p:cNvSpPr>
          <p:nvPr/>
        </p:nvSpPr>
        <p:spPr bwMode="auto">
          <a:xfrm>
            <a:off x="214313" y="328613"/>
            <a:ext cx="8501062" cy="954107"/>
          </a:xfrm>
          <a:prstGeom prst="rect">
            <a:avLst/>
          </a:prstGeom>
          <a:solidFill>
            <a:srgbClr val="00FFFF"/>
          </a:solidFill>
          <a:ln/>
        </p:spPr>
        <p:style>
          <a:lnRef idx="1">
            <a:schemeClr val="accent1"/>
          </a:lnRef>
          <a:fillRef idx="3">
            <a:schemeClr val="accent1"/>
          </a:fillRef>
          <a:effectRef idx="2">
            <a:schemeClr val="accent1"/>
          </a:effectRef>
          <a:fontRef idx="minor">
            <a:schemeClr val="lt1"/>
          </a:fontRef>
        </p:style>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uz-Cyrl-UZ" altLang="ru-RU" sz="2800" b="1" i="1"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altLang="ru-RU" sz="2800" b="1" dirty="0" smtClean="0">
                <a:solidFill>
                  <a:schemeClr val="accent2">
                    <a:lumMod val="50000"/>
                  </a:schemeClr>
                </a:solidFill>
                <a:latin typeface="Times New Roman" panose="02020603050405020304" pitchFamily="18" charset="0"/>
                <a:cs typeface="Times New Roman" panose="02020603050405020304" pitchFamily="18" charset="0"/>
              </a:rPr>
              <a:t>1</a:t>
            </a:r>
            <a:r>
              <a:rPr lang="uz-Cyrl-UZ" altLang="ru-RU" sz="2800" b="1" dirty="0" smtClean="0">
                <a:solidFill>
                  <a:schemeClr val="accent2">
                    <a:lumMod val="50000"/>
                  </a:schemeClr>
                </a:solidFill>
                <a:latin typeface="Times New Roman" panose="02020603050405020304" pitchFamily="18" charset="0"/>
                <a:cs typeface="Times New Roman" panose="02020603050405020304" pitchFamily="18" charset="0"/>
              </a:rPr>
              <a:t> – мавзу</a:t>
            </a:r>
            <a:r>
              <a:rPr lang="uz-Cyrl-UZ" altLang="ru-RU" sz="2800" b="1" smtClean="0">
                <a:solidFill>
                  <a:schemeClr val="accent2">
                    <a:lumMod val="50000"/>
                  </a:schemeClr>
                </a:solidFill>
                <a:latin typeface="Times New Roman" panose="02020603050405020304" pitchFamily="18" charset="0"/>
                <a:cs typeface="Times New Roman" panose="02020603050405020304" pitchFamily="18" charset="0"/>
              </a:rPr>
              <a:t>: </a:t>
            </a:r>
            <a:r>
              <a:rPr lang="uz-Cyrl-UZ" sz="2800" b="1"/>
              <a:t>Кириш. Дендрология фани ва уни ўрганиш. </a:t>
            </a:r>
            <a:r>
              <a:rPr lang="uz-Cyrl-UZ" sz="2800" b="1" smtClean="0"/>
              <a:t>Дендрология тарихи </a:t>
            </a:r>
            <a:r>
              <a:rPr lang="ru-RU" altLang="ru-RU" sz="2800" b="1" smtClean="0">
                <a:solidFill>
                  <a:schemeClr val="accent2">
                    <a:lumMod val="50000"/>
                  </a:schemeClr>
                </a:solidFill>
                <a:latin typeface="Times New Roman" panose="02020603050405020304" pitchFamily="18" charset="0"/>
                <a:cs typeface="Times New Roman" panose="02020603050405020304" pitchFamily="18" charset="0"/>
              </a:rPr>
              <a:t>. </a:t>
            </a:r>
            <a:endParaRPr lang="uz-Cyrl-UZ" altLang="ru-RU" sz="2800" b="1"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07504" y="1505451"/>
            <a:ext cx="8429685" cy="4177297"/>
          </a:xfrm>
          <a:prstGeom prst="rect">
            <a:avLst/>
          </a:prstGeom>
          <a:solidFill>
            <a:srgbClr val="0033CC"/>
          </a:solidFill>
        </p:spPr>
        <p:style>
          <a:lnRef idx="0">
            <a:schemeClr val="accent2"/>
          </a:lnRef>
          <a:fillRef idx="3">
            <a:schemeClr val="accent2"/>
          </a:fillRef>
          <a:effectRef idx="3">
            <a:schemeClr val="accent2"/>
          </a:effectRef>
          <a:fontRef idx="minor">
            <a:schemeClr val="lt1"/>
          </a:fontRef>
        </p:style>
        <p:txBody>
          <a:bodyPr>
            <a:spAutoFit/>
          </a:bodyPr>
          <a:lstStyle/>
          <a:p>
            <a:pPr marL="1076325" indent="-447675" algn="ctr" eaLnBrk="0" hangingPunct="0">
              <a:lnSpc>
                <a:spcPct val="120000"/>
              </a:lnSpc>
            </a:pPr>
            <a:r>
              <a:rPr lang="uz-Cyrl-UZ" altLang="ru-RU" sz="3200" b="1" i="1">
                <a:solidFill>
                  <a:schemeClr val="bg1"/>
                </a:solidFill>
                <a:latin typeface="Times New Roman" pitchFamily="18" charset="0"/>
              </a:rPr>
              <a:t>РЕЖА: </a:t>
            </a:r>
          </a:p>
          <a:p>
            <a:pPr marL="1076325" indent="-447675" algn="just" eaLnBrk="0" hangingPunct="0">
              <a:lnSpc>
                <a:spcPct val="120000"/>
              </a:lnSpc>
            </a:pPr>
            <a:r>
              <a:rPr lang="uz-Cyrl-UZ" altLang="ru-RU" sz="3200" b="1" i="1">
                <a:solidFill>
                  <a:schemeClr val="bg1"/>
                </a:solidFill>
                <a:latin typeface="Times New Roman" pitchFamily="18" charset="0"/>
              </a:rPr>
              <a:t>1.	Дендрология фани мақсади ва вазифалари.</a:t>
            </a:r>
          </a:p>
          <a:p>
            <a:pPr marL="1076325" indent="-447675" algn="just" eaLnBrk="0" hangingPunct="0">
              <a:lnSpc>
                <a:spcPct val="120000"/>
              </a:lnSpc>
            </a:pPr>
            <a:r>
              <a:rPr lang="uz-Cyrl-UZ" altLang="ru-RU" sz="3200" b="1" i="1">
                <a:solidFill>
                  <a:schemeClr val="bg1"/>
                </a:solidFill>
                <a:latin typeface="Times New Roman" pitchFamily="18" charset="0"/>
              </a:rPr>
              <a:t>2.	Дендрология тарихи.</a:t>
            </a:r>
          </a:p>
          <a:p>
            <a:pPr marL="1076325" indent="-447675" algn="just" eaLnBrk="0" hangingPunct="0">
              <a:lnSpc>
                <a:spcPct val="120000"/>
              </a:lnSpc>
            </a:pPr>
            <a:r>
              <a:rPr lang="uz-Cyrl-UZ" altLang="ru-RU" sz="3200" b="1" i="1">
                <a:solidFill>
                  <a:schemeClr val="bg1"/>
                </a:solidFill>
                <a:latin typeface="Times New Roman" pitchFamily="18" charset="0"/>
              </a:rPr>
              <a:t>3.	Дарахт–бута ўсимликлари систематикаси. Дендрофлора ва бинар номенклатураси ҳақида тушунча</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56886" y="188640"/>
            <a:ext cx="8429651" cy="836596"/>
          </a:xfrm>
          <a:solidFill>
            <a:srgbClr val="0033CC"/>
          </a:solidFill>
        </p:spPr>
        <p:txBody>
          <a:bodyPr/>
          <a:lstStyle/>
          <a:p>
            <a:pPr algn="ctr" fontAlgn="auto">
              <a:spcAft>
                <a:spcPts val="0"/>
              </a:spcAft>
              <a:defRPr/>
            </a:pPr>
            <a:r>
              <a:rPr lang="ru-RU" sz="2400">
                <a:ln w="18415" cmpd="sng">
                  <a:solidFill>
                    <a:srgbClr val="FFFFFF"/>
                  </a:solidFill>
                  <a:prstDash val="solid"/>
                </a:ln>
                <a:solidFill>
                  <a:srgbClr val="FFFFFF"/>
                </a:solidFill>
                <a:effectLst>
                  <a:outerShdw blurRad="63500" dir="3600000" algn="tl" rotWithShape="0">
                    <a:srgbClr val="000000">
                      <a:alpha val="70000"/>
                    </a:srgbClr>
                  </a:outerShdw>
                </a:effectLst>
              </a:rPr>
              <a:t>Дендрология фани мақсади ва вазифалари.</a:t>
            </a:r>
            <a:endParaRPr lang="ru-RU" altLang="ru-RU" sz="2400" i="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endParaRPr>
          </a:p>
        </p:txBody>
      </p:sp>
      <p:sp>
        <p:nvSpPr>
          <p:cNvPr id="12291" name="Rectangle 3"/>
          <p:cNvSpPr>
            <a:spLocks noGrp="1" noChangeArrowheads="1"/>
          </p:cNvSpPr>
          <p:nvPr>
            <p:ph idx="1"/>
          </p:nvPr>
        </p:nvSpPr>
        <p:spPr>
          <a:xfrm>
            <a:off x="0" y="1196752"/>
            <a:ext cx="8929687" cy="3528392"/>
          </a:xfrm>
          <a:blipFill>
            <a:blip r:embed="rId2"/>
            <a:tile tx="0" ty="0" sx="100000" sy="100000" flip="none" algn="tl"/>
          </a:blipFill>
        </p:spPr>
        <p:txBody>
          <a:bodyPr rtlCol="0">
            <a:noAutofit/>
          </a:bodyPr>
          <a:lstStyle/>
          <a:p>
            <a:pPr marL="0" indent="0" algn="just" fontAlgn="auto">
              <a:lnSpc>
                <a:spcPct val="80000"/>
              </a:lnSpc>
              <a:spcAft>
                <a:spcPts val="0"/>
              </a:spcAft>
              <a:buFont typeface="Wingdings 2"/>
              <a:buNone/>
              <a:defRPr/>
            </a:pPr>
            <a:r>
              <a:rPr lang="uz-Cyrl-UZ" altLang="ru-RU" sz="2400" smtClean="0">
                <a:solidFill>
                  <a:srgbClr val="0033CC"/>
                </a:solidFill>
                <a:effectLst>
                  <a:outerShdw blurRad="38100" dist="38100" dir="2700000" algn="tl">
                    <a:srgbClr val="000000">
                      <a:alpha val="43137"/>
                    </a:srgbClr>
                  </a:outerShdw>
                </a:effectLst>
                <a:latin typeface="Times New Roman" panose="02020603050405020304" pitchFamily="18" charset="0"/>
              </a:rPr>
              <a:t>	</a:t>
            </a:r>
            <a:r>
              <a:rPr lang="uz-Cyrl-UZ" sz="2400" b="1">
                <a:solidFill>
                  <a:srgbClr val="0033CC"/>
                </a:solidFill>
                <a:effectLst>
                  <a:outerShdw blurRad="38100" dist="38100" dir="2700000" algn="tl">
                    <a:srgbClr val="000000">
                      <a:alpha val="43137"/>
                    </a:srgbClr>
                  </a:outerShdw>
                </a:effectLst>
              </a:rPr>
              <a:t>Дендрология</a:t>
            </a:r>
            <a:r>
              <a:rPr lang="uz-Cyrl-UZ" sz="2400" b="1" i="1">
                <a:solidFill>
                  <a:srgbClr val="0033CC"/>
                </a:solidFill>
                <a:effectLst>
                  <a:outerShdw blurRad="38100" dist="38100" dir="2700000" algn="tl">
                    <a:srgbClr val="000000">
                      <a:alpha val="43137"/>
                    </a:srgbClr>
                  </a:outerShdw>
                </a:effectLst>
              </a:rPr>
              <a:t> (грекча дендрон – дарахт, логос - фан) </a:t>
            </a:r>
            <a:r>
              <a:rPr lang="uz-Cyrl-UZ" sz="2400" b="1">
                <a:solidFill>
                  <a:srgbClr val="0033CC"/>
                </a:solidFill>
                <a:effectLst>
                  <a:outerShdw blurRad="38100" dist="38100" dir="2700000" algn="tl">
                    <a:srgbClr val="000000">
                      <a:alpha val="43137"/>
                    </a:srgbClr>
                  </a:outerShdw>
                </a:effectLst>
              </a:rPr>
              <a:t>ботаниканинг бир қисми бўлиб, дарахт ва буталарнинг систематикасини, биологик ва экологик хусусиятларини, эволюсиясини, морфологик ва анатомик тузилишини, физиологиясини, географик тарқалиши ва халқ хўжалигидаги аҳамиятини ўрганади. Дендрологияни мустақил фан сифатида шаклланишига ўрмончилик, боғдорчилик ва кўкаламзорлаштириш соҳаларини халқ хўжалигидаги аҳамиятининг тобора ортиб бориши туртки бўлди</a:t>
            </a:r>
            <a:endParaRPr lang="uz-Cyrl-UZ" altLang="ru-RU" sz="2400" b="1" dirty="0">
              <a:solidFill>
                <a:srgbClr val="0033CC"/>
              </a:solidFill>
              <a:effectLst>
                <a:outerShdw blurRad="38100" dist="38100" dir="2700000" algn="tl">
                  <a:srgbClr val="000000">
                    <a:alpha val="43137"/>
                  </a:srgbClr>
                </a:outerShdw>
              </a:effectLst>
            </a:endParaRPr>
          </a:p>
        </p:txBody>
      </p:sp>
      <p:sp>
        <p:nvSpPr>
          <p:cNvPr id="151556" name="Номер слайда 1"/>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E3032EFB-B570-43B2-A947-72001AB1663C}" type="slidenum">
              <a:rPr lang="ru-RU" altLang="ru-RU"/>
              <a:pPr/>
              <a:t>3</a:t>
            </a:fld>
            <a:endParaRPr lang="ru-RU" altLang="ru-RU"/>
          </a:p>
        </p:txBody>
      </p:sp>
      <p:pic>
        <p:nvPicPr>
          <p:cNvPr id="165890" name="Picture 2" descr="Картинки по запросу дендролог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1996" y="4169078"/>
            <a:ext cx="3408437" cy="2728296"/>
          </a:xfrm>
          <a:prstGeom prst="rect">
            <a:avLst/>
          </a:prstGeom>
          <a:noFill/>
          <a:extLst>
            <a:ext uri="{909E8E84-426E-40DD-AFC4-6F175D3DCCD1}">
              <a14:hiddenFill xmlns:a14="http://schemas.microsoft.com/office/drawing/2010/main">
                <a:solidFill>
                  <a:srgbClr val="FFFFFF"/>
                </a:solidFill>
              </a14:hiddenFill>
            </a:ext>
          </a:extLst>
        </p:spPr>
      </p:pic>
      <p:pic>
        <p:nvPicPr>
          <p:cNvPr id="165892"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090583"/>
            <a:ext cx="3684662" cy="27674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428604"/>
            <a:ext cx="7572428" cy="707886"/>
          </a:xfrm>
          <a:prstGeom prst="rect">
            <a:avLst/>
          </a:prstGeom>
          <a:solidFill>
            <a:srgbClr val="00B050"/>
          </a:solidFill>
        </p:spPr>
        <p:style>
          <a:lnRef idx="0">
            <a:schemeClr val="accent3"/>
          </a:lnRef>
          <a:fillRef idx="3">
            <a:schemeClr val="accent3"/>
          </a:fillRef>
          <a:effectRef idx="3">
            <a:schemeClr val="accent3"/>
          </a:effectRef>
          <a:fontRef idx="minor">
            <a:schemeClr val="lt1"/>
          </a:fontRef>
        </p:style>
        <p:txBody>
          <a:bodyPr>
            <a:spAutoFit/>
          </a:bodyPr>
          <a:lstStyle/>
          <a:p>
            <a:pPr algn="ctr" eaLnBrk="0" hangingPunct="0">
              <a:defRPr/>
            </a:pPr>
            <a:r>
              <a:rPr lang="ru-RU" sz="4000"/>
              <a:t>Фаннинг асосий вазифалари</a:t>
            </a:r>
            <a:endParaRPr lang="uz-Cyrl-UZ" sz="4000" b="1" dirty="0">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82369548"/>
              </p:ext>
            </p:extLst>
          </p:nvPr>
        </p:nvGraphicFramePr>
        <p:xfrm>
          <a:off x="428596" y="1500174"/>
          <a:ext cx="8358246" cy="4728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53602" name="Номер слайда 3"/>
          <p:cNvSpPr>
            <a:spLocks noGrp="1"/>
          </p:cNvSpPr>
          <p:nvPr>
            <p:ph type="sldNum" sz="quarter" idx="12"/>
          </p:nvPr>
        </p:nvSpPr>
        <p:spPr bwMode="auto">
          <a:noFill/>
          <a:ln>
            <a:miter lim="800000"/>
            <a:headEnd/>
            <a:tailEnd/>
          </a:ln>
        </p:spPr>
        <p:txBody>
          <a:bodyPr/>
          <a:lstStyle/>
          <a:p>
            <a:fld id="{918616A7-D4A8-48EE-B366-6C02C2290040}" type="slidenum">
              <a:rPr lang="ru-RU" altLang="ru-RU" smtClean="0"/>
              <a:pPr/>
              <a:t>5</a:t>
            </a:fld>
            <a:endParaRPr lang="ru-RU" altLang="ru-RU" smtClean="0"/>
          </a:p>
        </p:txBody>
      </p:sp>
      <p:sp>
        <p:nvSpPr>
          <p:cNvPr id="153603" name="Rectangle 2"/>
          <p:cNvSpPr>
            <a:spLocks noGrp="1" noChangeArrowheads="1"/>
          </p:cNvSpPr>
          <p:nvPr>
            <p:ph type="title"/>
          </p:nvPr>
        </p:nvSpPr>
        <p:spPr>
          <a:xfrm>
            <a:off x="1754188" y="331788"/>
            <a:ext cx="4691062" cy="504825"/>
          </a:xfrm>
        </p:spPr>
        <p:txBody>
          <a:bodyPr/>
          <a:lstStyle/>
          <a:p>
            <a:pPr algn="ctr" eaLnBrk="1" hangingPunct="1"/>
            <a:r>
              <a:rPr lang="uz-Cyrl-UZ" altLang="ru-RU" sz="3200" b="1" smtClean="0">
                <a:solidFill>
                  <a:srgbClr val="0033CC"/>
                </a:solidFill>
                <a:latin typeface="Times New Roman" pitchFamily="18" charset="0"/>
              </a:rPr>
              <a:t>Фаннинг мақсади</a:t>
            </a:r>
            <a:endParaRPr lang="ru-RU" altLang="ru-RU" sz="3200" b="1" i="1" smtClean="0">
              <a:solidFill>
                <a:srgbClr val="CC6600"/>
              </a:solidFill>
              <a:latin typeface="Times New Roman" pitchFamily="18" charset="0"/>
            </a:endParaRPr>
          </a:p>
        </p:txBody>
      </p:sp>
      <p:sp>
        <p:nvSpPr>
          <p:cNvPr id="12292" name="Прямоугольник 5"/>
          <p:cNvSpPr>
            <a:spLocks noChangeArrowheads="1"/>
          </p:cNvSpPr>
          <p:nvPr/>
        </p:nvSpPr>
        <p:spPr bwMode="auto">
          <a:xfrm>
            <a:off x="155575" y="1188813"/>
            <a:ext cx="8247063" cy="2505301"/>
          </a:xfrm>
          <a:prstGeom prst="rect">
            <a:avLst/>
          </a:prstGeom>
          <a:ln/>
          <a:extLst/>
        </p:spPr>
        <p:style>
          <a:lnRef idx="2">
            <a:schemeClr val="accent2"/>
          </a:lnRef>
          <a:fillRef idx="1">
            <a:schemeClr val="lt1"/>
          </a:fillRef>
          <a:effectRef idx="0">
            <a:schemeClr val="accent2"/>
          </a:effectRef>
          <a:fontRef idx="minor">
            <a:schemeClr val="dk1"/>
          </a:fontRef>
        </p:style>
        <p:txBody>
          <a:bodyPr>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indent="0" algn="just">
              <a:lnSpc>
                <a:spcPct val="80000"/>
              </a:lnSpc>
              <a:spcBef>
                <a:spcPts val="1000"/>
              </a:spcBef>
              <a:buClr>
                <a:srgbClr val="90C226"/>
              </a:buClr>
              <a:buSzPct val="80000"/>
              <a:defRPr/>
            </a:pPr>
            <a:r>
              <a:rPr lang="en-US" altLang="ru-RU" sz="280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2800" b="1" smtClean="0">
                <a:solidFill>
                  <a:srgbClr val="0033CC"/>
                </a:solidFill>
              </a:rPr>
              <a:t>Дендрология </a:t>
            </a:r>
            <a:r>
              <a:rPr lang="ru-RU" sz="2800" smtClean="0">
                <a:solidFill>
                  <a:srgbClr val="0033CC"/>
                </a:solidFill>
              </a:rPr>
              <a:t>фанини ўқитишдан кўзланадиган асосий мақсад </a:t>
            </a:r>
            <a:r>
              <a:rPr lang="uz-Cyrl-UZ" sz="2800">
                <a:solidFill>
                  <a:srgbClr val="0033CC"/>
                </a:solidFill>
              </a:rPr>
              <a:t>дарахт ва буталарнинг систематикаси, ҳаётий шакллари, морфологияси, биологияси, яшаш муддати, кўпайиш усуллари, турнинг муҳит билан муносабатлари ва эволюцион тараққиётини </a:t>
            </a:r>
            <a:r>
              <a:rPr lang="uz-Cyrl-UZ" sz="2800" smtClean="0">
                <a:solidFill>
                  <a:srgbClr val="0033CC"/>
                </a:solidFill>
              </a:rPr>
              <a:t>ўргатишдир</a:t>
            </a:r>
            <a:r>
              <a:rPr lang="ru-RU" sz="2800" smtClean="0"/>
              <a:t>.</a:t>
            </a:r>
            <a:endParaRPr lang="uz-Cyrl-UZ" altLang="ru-RU" sz="2800" dirty="0" smtClean="0">
              <a:solidFill>
                <a:srgbClr val="404040"/>
              </a:solidFill>
              <a:effectLst>
                <a:outerShdw blurRad="38100" dist="38100" dir="2700000" algn="tl">
                  <a:srgbClr val="000000">
                    <a:alpha val="43137"/>
                  </a:srgbClr>
                </a:outerShdw>
              </a:effectLst>
              <a:latin typeface="Times New Roman" panose="02020603050405020304" pitchFamily="18" charset="0"/>
            </a:endParaRPr>
          </a:p>
        </p:txBody>
      </p:sp>
      <p:sp>
        <p:nvSpPr>
          <p:cNvPr id="2" name="AutoShape 2" descr="Картинки по запросу дендрология"/>
          <p:cNvSpPr>
            <a:spLocks noChangeAspect="1" noChangeArrowheads="1"/>
          </p:cNvSpPr>
          <p:nvPr/>
        </p:nvSpPr>
        <p:spPr bwMode="auto">
          <a:xfrm>
            <a:off x="155575" y="-1608138"/>
            <a:ext cx="457200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66918" name="Picture 6"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3450" y="3495674"/>
            <a:ext cx="504825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54626" name="Номер слайда 1"/>
          <p:cNvSpPr>
            <a:spLocks noGrp="1"/>
          </p:cNvSpPr>
          <p:nvPr>
            <p:ph type="sldNum" sz="quarter" idx="12"/>
          </p:nvPr>
        </p:nvSpPr>
        <p:spPr bwMode="auto">
          <a:noFill/>
          <a:ln>
            <a:miter lim="800000"/>
            <a:headEnd/>
            <a:tailEnd/>
          </a:ln>
        </p:spPr>
        <p:txBody>
          <a:bodyPr/>
          <a:lstStyle/>
          <a:p>
            <a:fld id="{AE63AAFD-0FA6-4FC0-98A9-F4E185301441}" type="slidenum">
              <a:rPr lang="ru-RU" altLang="ru-RU" smtClean="0"/>
              <a:pPr/>
              <a:t>6</a:t>
            </a:fld>
            <a:endParaRPr lang="ru-RU" altLang="ru-RU" smtClean="0"/>
          </a:p>
        </p:txBody>
      </p:sp>
      <p:sp>
        <p:nvSpPr>
          <p:cNvPr id="50179" name="Rectangle 2"/>
          <p:cNvSpPr txBox="1">
            <a:spLocks noChangeArrowheads="1"/>
          </p:cNvSpPr>
          <p:nvPr/>
        </p:nvSpPr>
        <p:spPr bwMode="auto">
          <a:xfrm>
            <a:off x="357158" y="233246"/>
            <a:ext cx="8218488" cy="5048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algn="ctr" defTabSz="457200">
              <a:defRPr/>
            </a:pPr>
            <a:r>
              <a:rPr lang="uz-Cyrl-UZ" sz="3200" b="1"/>
              <a:t>Фаннинг ишлаб чиқаришдаги ўрни</a:t>
            </a:r>
            <a:endParaRPr lang="ru-RU" altLang="ru-RU" sz="3200" b="1" i="1" dirty="0">
              <a:ln w="22225">
                <a:solidFill>
                  <a:schemeClr val="accent2"/>
                </a:solidFill>
                <a:prstDash val="solid"/>
              </a:ln>
              <a:solidFill>
                <a:schemeClr val="accent2">
                  <a:lumMod val="40000"/>
                  <a:lumOff val="60000"/>
                </a:schemeClr>
              </a:solidFill>
              <a:latin typeface="Times New Roman" pitchFamily="18" charset="0"/>
            </a:endParaRPr>
          </a:p>
        </p:txBody>
      </p:sp>
      <p:sp>
        <p:nvSpPr>
          <p:cNvPr id="4" name="Прямоугольник 3"/>
          <p:cNvSpPr/>
          <p:nvPr/>
        </p:nvSpPr>
        <p:spPr>
          <a:xfrm>
            <a:off x="362312" y="856357"/>
            <a:ext cx="4286280" cy="603857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just" defTabSz="457200" fontAlgn="auto">
              <a:lnSpc>
                <a:spcPct val="80000"/>
              </a:lnSpc>
              <a:spcBef>
                <a:spcPts val="1000"/>
              </a:spcBef>
              <a:spcAft>
                <a:spcPts val="0"/>
              </a:spcAft>
              <a:buClr>
                <a:srgbClr val="90C226"/>
              </a:buClr>
              <a:buSzPct val="80000"/>
              <a:defRPr/>
            </a:pPr>
            <a:r>
              <a:rPr lang="uz-Cyrl-UZ" altLang="ru-RU" sz="21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rPr>
              <a:t>	</a:t>
            </a:r>
            <a:r>
              <a:rPr lang="uz-Cyrl-UZ" altLang="ru-RU" sz="2300" b="1">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rPr>
              <a:t> </a:t>
            </a:r>
            <a:r>
              <a:rPr lang="uz-Cyrl-UZ" sz="2300"/>
              <a:t>Ўрмон хўжаликлари ўз фаолияти давомида қимматли дарахт ва буталарни экиш учун танлаш, уларни экиш, парваришлаш ишларида, ҳамда кўкаламзорлаштириш ва ҳимоя дарахтзорлари барпо этиш учун кўчат етиштиришда дарахтларнинг биологиясини, экологиясини ва морфологиясини билишлари талаб этилади. Шунинг учун ҳам ушбу фан ишлаб чиқариш жараёнида муҳим аҳамиятга эга. Ушбу билимлар дарахт-бута ўсимликларининг турли мақсадларда ва шароитлар учун танлаш ҳамда ўстириш имконини беради.</a:t>
            </a:r>
            <a:endParaRPr lang="uz-Cyrl-UZ" altLang="ru-RU" sz="23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endParaRPr>
          </a:p>
        </p:txBody>
      </p:sp>
      <p:pic>
        <p:nvPicPr>
          <p:cNvPr id="167938" name="Picture 2" descr="Картинки по запросу лесные хозяйст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1149" y="3495674"/>
            <a:ext cx="387667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67942" name="Picture 6" descr="Картинки по запросу лесные хозяйств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6215" y="856357"/>
            <a:ext cx="4026544" cy="24193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67544" y="116632"/>
            <a:ext cx="8143932" cy="83099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ctr" eaLnBrk="0" hangingPunct="0">
              <a:defRPr/>
            </a:pPr>
            <a:r>
              <a:rPr lang="uz-Cyrl-UZ" sz="2400" b="1"/>
              <a:t>Фаннинг ўқув режадаги бошқа фанлар билан ўзаро боғлиқлиги</a:t>
            </a:r>
            <a:endParaRPr lang="ru-RU"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Black" pitchFamily="34" charset="0"/>
            </a:endParaRPr>
          </a:p>
        </p:txBody>
      </p:sp>
      <p:graphicFrame>
        <p:nvGraphicFramePr>
          <p:cNvPr id="3" name="Схема 2"/>
          <p:cNvGraphicFramePr/>
          <p:nvPr>
            <p:extLst>
              <p:ext uri="{D42A27DB-BD31-4B8C-83A1-F6EECF244321}">
                <p14:modId xmlns:p14="http://schemas.microsoft.com/office/powerpoint/2010/main" val="1299744085"/>
              </p:ext>
            </p:extLst>
          </p:nvPr>
        </p:nvGraphicFramePr>
        <p:xfrm>
          <a:off x="35496" y="188640"/>
          <a:ext cx="8712968"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0" y="260648"/>
            <a:ext cx="9144000" cy="396044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0" fontAlgn="auto" hangingPunct="0">
              <a:spcBef>
                <a:spcPts val="0"/>
              </a:spcBef>
              <a:spcAft>
                <a:spcPts val="0"/>
              </a:spcAft>
              <a:defRPr/>
            </a:pPr>
            <a:r>
              <a:rPr lang="ru-RU" sz="2400" b="1" i="1"/>
              <a:t>Ҳозирги пайтда дендрологияда дарахт – бута ўсимликларининг географик тарқалиши, морфологияси, айниқса ички ёки анатомик тузилиши, биологик (ҳаётий) ва экологик (ташқи муҳит билан муносабати) хусусиятлари ҳамда тур ичидаги шаклларини турли туманлигини ўрганишга эътибор ортмоқда. Дендрология, умуман олганда ўрмон биологияси ҳақидаги таълимотни биринчи бўлими бўлиб, ўрмон ҳаётининг моҳиятини тушуниш, уни мақсадли ўзгартириш учун ўрмонни асосий таркибини ҳосил қилувчи дарахт – буталарни билиш ҳамда ажрата олиш керак.</a:t>
            </a:r>
            <a:endParaRPr lang="ru-RU" sz="2400" dirty="0">
              <a:solidFill>
                <a:schemeClr val="tx1"/>
              </a:solidFill>
            </a:endParaRPr>
          </a:p>
        </p:txBody>
      </p:sp>
      <p:pic>
        <p:nvPicPr>
          <p:cNvPr id="168962" name="Picture 2" descr="Картинки по запросу лесные хозяйств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4310119"/>
            <a:ext cx="3371106" cy="2428573"/>
          </a:xfrm>
          <a:prstGeom prst="rect">
            <a:avLst/>
          </a:prstGeom>
          <a:noFill/>
          <a:extLst>
            <a:ext uri="{909E8E84-426E-40DD-AFC4-6F175D3DCCD1}">
              <a14:hiddenFill xmlns:a14="http://schemas.microsoft.com/office/drawing/2010/main">
                <a:solidFill>
                  <a:srgbClr val="FFFFFF"/>
                </a:solidFill>
              </a14:hiddenFill>
            </a:ext>
          </a:extLst>
        </p:spPr>
      </p:pic>
      <p:pic>
        <p:nvPicPr>
          <p:cNvPr id="168966" name="Picture 6" descr="Картинки по запросу дендрологический сад"/>
          <p:cNvPicPr>
            <a:picLocks noChangeAspect="1" noChangeArrowheads="1"/>
          </p:cNvPicPr>
          <p:nvPr/>
        </p:nvPicPr>
        <p:blipFill rotWithShape="1">
          <a:blip r:embed="rId3">
            <a:extLst>
              <a:ext uri="{28A0092B-C50C-407E-A947-70E740481C1C}">
                <a14:useLocalDpi xmlns:a14="http://schemas.microsoft.com/office/drawing/2010/main" val="0"/>
              </a:ext>
            </a:extLst>
          </a:blip>
          <a:srcRect b="11773"/>
          <a:stretch/>
        </p:blipFill>
        <p:spPr bwMode="auto">
          <a:xfrm>
            <a:off x="5121364" y="4310119"/>
            <a:ext cx="3581858" cy="23634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16024" y="188640"/>
            <a:ext cx="6174432" cy="6093976"/>
          </a:xfrm>
          <a:prstGeom prst="rect">
            <a:avLst/>
          </a:prstGeom>
        </p:spPr>
        <p:txBody>
          <a:bodyPr wrap="square">
            <a:spAutoFit/>
          </a:bodyPr>
          <a:lstStyle/>
          <a:p>
            <a:pPr algn="just"/>
            <a:r>
              <a:rPr lang="uz-Cyrl-UZ" sz="3000" b="1">
                <a:solidFill>
                  <a:srgbClr val="0033CC"/>
                </a:solidFill>
                <a:latin typeface="Times New Roman" panose="02020603050405020304" pitchFamily="18" charset="0"/>
                <a:ea typeface="Calibri" panose="020F0502020204030204" pitchFamily="34" charset="0"/>
              </a:rPr>
              <a:t>Дарахт – буталарнинг баъзи турлари озиқ – овқат аҳамиятига эга ёнғоқлар, мевалар ва уруғлар манбаи бўлиб, уларга грек ёнғоғи, бодом, хандон писта, сибир кедри, ўрмон ёнғоғи, пекан, истеъмолбоп каштан киради. Кўпгина турлар доривор ўсимликлар сифатида муҳим аҳамиятга эга, уларнинг барглари, гуллари, мевалари, тана пўстлоғи ва илдизлари биологик фаол моддалар ва витаминларга бойдир. </a:t>
            </a:r>
            <a:endParaRPr lang="ru-RU" sz="3000" b="1">
              <a:solidFill>
                <a:srgbClr val="0033CC"/>
              </a:solidFill>
            </a:endParaRPr>
          </a:p>
        </p:txBody>
      </p:sp>
      <p:pic>
        <p:nvPicPr>
          <p:cNvPr id="169986" name="Picture 2" descr="Картинки по запросу греческий орех дерев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0456" y="4581128"/>
            <a:ext cx="2852938" cy="2138190"/>
          </a:xfrm>
          <a:prstGeom prst="rect">
            <a:avLst/>
          </a:prstGeom>
          <a:noFill/>
          <a:extLst>
            <a:ext uri="{909E8E84-426E-40DD-AFC4-6F175D3DCCD1}">
              <a14:hiddenFill xmlns:a14="http://schemas.microsoft.com/office/drawing/2010/main">
                <a:solidFill>
                  <a:srgbClr val="FFFFFF"/>
                </a:solidFill>
              </a14:hiddenFill>
            </a:ext>
          </a:extLst>
        </p:spPr>
      </p:pic>
      <p:pic>
        <p:nvPicPr>
          <p:cNvPr id="169988" name="Picture 4" descr="Картинки по запросу лесной орех дерев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2492896"/>
            <a:ext cx="2690201" cy="2016224"/>
          </a:xfrm>
          <a:prstGeom prst="rect">
            <a:avLst/>
          </a:prstGeom>
          <a:noFill/>
          <a:extLst>
            <a:ext uri="{909E8E84-426E-40DD-AFC4-6F175D3DCCD1}">
              <a14:hiddenFill xmlns:a14="http://schemas.microsoft.com/office/drawing/2010/main">
                <a:solidFill>
                  <a:srgbClr val="FFFFFF"/>
                </a:solidFill>
              </a14:hiddenFill>
            </a:ext>
          </a:extLst>
        </p:spPr>
      </p:pic>
      <p:pic>
        <p:nvPicPr>
          <p:cNvPr id="169990" name="Picture 6" descr="Картинки по запросу фисташки дерев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153888"/>
            <a:ext cx="2532394" cy="2292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3915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2987824" y="260648"/>
            <a:ext cx="5904656" cy="6336704"/>
          </a:xfrm>
        </p:spPr>
        <p:txBody>
          <a:bodyPr/>
          <a:lstStyle/>
          <a:p>
            <a:pPr algn="just"/>
            <a:r>
              <a:rPr lang="uz-Cyrl-UZ"/>
              <a:t>Дендрология ўрмон хўжалиги, ўрмон мелиорацияси ва манзарали боғдорчиликнинг амалий талабларини бажариш учун хизмат қилади.</a:t>
            </a:r>
            <a:endParaRPr lang="ru-RU"/>
          </a:p>
          <a:p>
            <a:pPr algn="just"/>
            <a:r>
              <a:rPr lang="uz-Cyrl-UZ"/>
              <a:t>Ўрмон хўжалиги учун ёғоч маҳсулдорлиги юқори бўлган дарахт турлари, ўрмон мелиорацияси учун қурғоқчиликка, шўрхок эрларда ўсишга мослашган, кучли илдиз системасига эга, тупроққа талабчан эмас, манзарали боғдорчилик учун газга чидамли, чанг ушловчи, шовқинни камайтирувчи, узоқ яшовчи, лекин бир пайтнинг ўзида манзарали хусусиятларга эга дарахт – бута турлари зарурдир</a:t>
            </a:r>
            <a:endParaRPr lang="ru-RU"/>
          </a:p>
        </p:txBody>
      </p:sp>
      <p:pic>
        <p:nvPicPr>
          <p:cNvPr id="171014" name="Picture 6"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63" y="548680"/>
            <a:ext cx="3217118" cy="2416262"/>
          </a:xfrm>
          <a:prstGeom prst="rect">
            <a:avLst/>
          </a:prstGeom>
          <a:noFill/>
          <a:extLst>
            <a:ext uri="{909E8E84-426E-40DD-AFC4-6F175D3DCCD1}">
              <a14:hiddenFill xmlns:a14="http://schemas.microsoft.com/office/drawing/2010/main">
                <a:solidFill>
                  <a:srgbClr val="FFFFFF"/>
                </a:solidFill>
              </a14:hiddenFill>
            </a:ext>
          </a:extLst>
        </p:spPr>
      </p:pic>
      <p:pic>
        <p:nvPicPr>
          <p:cNvPr id="171016" name="Picture 8" descr="Картинки по запросу лесное хозяй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339" y="3933056"/>
            <a:ext cx="3158967"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5260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Заголовок 1"/>
          <p:cNvSpPr>
            <a:spLocks noGrp="1"/>
          </p:cNvSpPr>
          <p:nvPr>
            <p:ph type="title"/>
          </p:nvPr>
        </p:nvSpPr>
        <p:spPr>
          <a:xfrm>
            <a:off x="285750" y="188913"/>
            <a:ext cx="8401050" cy="954087"/>
          </a:xfrm>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uz-Cyrl-UZ" sz="2800" b="1" smtClean="0"/>
              <a:t>Дендрология </a:t>
            </a:r>
            <a:r>
              <a:rPr lang="uz-Cyrl-UZ" sz="2800" b="1" dirty="0"/>
              <a:t>фанининг шаклланиш ва ривожланишининг қисқача тарихи</a:t>
            </a:r>
            <a:r>
              <a:rPr lang="uz-Cyrl-UZ" sz="2800" b="1" dirty="0" smtClean="0">
                <a:latin typeface="Times New Roman" pitchFamily="18" charset="0"/>
                <a:ea typeface="Calibri" pitchFamily="34" charset="0"/>
                <a:cs typeface="Calibri" pitchFamily="34" charset="0"/>
              </a:rPr>
              <a:t>.</a:t>
            </a:r>
            <a:endParaRPr lang="ru-RU" sz="2800" dirty="0" smtClean="0"/>
          </a:p>
        </p:txBody>
      </p:sp>
      <p:sp>
        <p:nvSpPr>
          <p:cNvPr id="4" name="Прямоугольник 3"/>
          <p:cNvSpPr/>
          <p:nvPr/>
        </p:nvSpPr>
        <p:spPr>
          <a:xfrm>
            <a:off x="323528" y="1196752"/>
            <a:ext cx="8401080" cy="3539430"/>
          </a:xfrm>
          <a:prstGeom prst="rect">
            <a:avLst/>
          </a:prstGeom>
        </p:spPr>
        <p:style>
          <a:lnRef idx="0">
            <a:schemeClr val="accent5"/>
          </a:lnRef>
          <a:fillRef idx="3">
            <a:schemeClr val="accent5"/>
          </a:fillRef>
          <a:effectRef idx="3">
            <a:schemeClr val="accent5"/>
          </a:effectRef>
          <a:fontRef idx="minor">
            <a:schemeClr val="lt1"/>
          </a:fontRef>
        </p:style>
        <p:txBody>
          <a:bodyPr>
            <a:spAutoFit/>
          </a:bodyPr>
          <a:lstStyle/>
          <a:p>
            <a:pPr algn="just" eaLnBrk="0" hangingPunct="0">
              <a:defRPr/>
            </a:pPr>
            <a:r>
              <a:rPr lang="ru-RU" sz="2800" b="1">
                <a:effectLst>
                  <a:outerShdw blurRad="38100" dist="38100" dir="2700000" algn="tl">
                    <a:srgbClr val="000000">
                      <a:alpha val="43137"/>
                    </a:srgbClr>
                  </a:outerShdw>
                </a:effectLst>
              </a:rPr>
              <a:t>Ҳозирги пайтда мамлакатимиз ўрмон хўжалиги соҳаси олдида катта муаммолар ўз ечимини кутиб турибди, улар ўрмон билан қопланганлик даражасини ошириш, арча ўрмонлари майдонини кенгайтириш, мамлакатимиз дендрофлорасини янги турлар билан бойитиш, Орол денгизининг қуриган тубининг атроф – муҳитга зарарли таъсирини камайтириш ва ҳоказолардир</a:t>
            </a:r>
            <a:endParaRPr lang="ru-RU" sz="2800" b="1" dirty="0">
              <a:effectLst>
                <a:outerShdw blurRad="38100" dist="38100" dir="2700000" algn="tl">
                  <a:srgbClr val="000000">
                    <a:alpha val="43137"/>
                  </a:srgbClr>
                </a:outerShdw>
              </a:effectLst>
            </a:endParaRPr>
          </a:p>
        </p:txBody>
      </p:sp>
      <p:pic>
        <p:nvPicPr>
          <p:cNvPr id="17203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4819202"/>
            <a:ext cx="3312368" cy="1922166"/>
          </a:xfrm>
          <a:prstGeom prst="rect">
            <a:avLst/>
          </a:prstGeom>
          <a:noFill/>
          <a:extLst>
            <a:ext uri="{909E8E84-426E-40DD-AFC4-6F175D3DCCD1}">
              <a14:hiddenFill xmlns:a14="http://schemas.microsoft.com/office/drawing/2010/main">
                <a:solidFill>
                  <a:srgbClr val="FFFFFF"/>
                </a:solidFill>
              </a14:hiddenFill>
            </a:ext>
          </a:extLst>
        </p:spPr>
      </p:pic>
      <p:pic>
        <p:nvPicPr>
          <p:cNvPr id="172036" name="Picture 4" descr="Картинки по запросу аральское море стары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834127"/>
            <a:ext cx="3722018" cy="19072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1787003148"/>
              </p:ext>
            </p:extLst>
          </p:nvPr>
        </p:nvGraphicFramePr>
        <p:xfrm>
          <a:off x="395536" y="188640"/>
          <a:ext cx="828092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Содержимое 2"/>
          <p:cNvSpPr>
            <a:spLocks noGrp="1"/>
          </p:cNvSpPr>
          <p:nvPr>
            <p:ph idx="1"/>
          </p:nvPr>
        </p:nvSpPr>
        <p:spPr>
          <a:xfrm>
            <a:off x="214313" y="1285875"/>
            <a:ext cx="8686800" cy="3143250"/>
          </a:xfrm>
        </p:spPr>
        <p:txBody>
          <a:bodyPr/>
          <a:lstStyle/>
          <a:p>
            <a:pPr algn="just" eaLnBrk="1" hangingPunct="1"/>
            <a:r>
              <a:rPr lang="uz-Cyrl-UZ" sz="2400" smtClean="0"/>
              <a:t>Ўзбекистонда </a:t>
            </a:r>
            <a:r>
              <a:rPr lang="uz-Cyrl-UZ" sz="2400"/>
              <a:t>дендрология фанини ривожлантириш устидаги илмий ишлар Ўзбекистон Фанлар академиясининг Ботаника боғи, Ботаника институти, Ўзбекистон Ўрмон хўжалиги илмий-тадқиқот институти, Тошкент Давлат аграр университетининг Ўрмончилик кафедраси ва бошқа илмий ташкилотларда олиб борилди. Ўзбекистонда бу фанга катта хисса қўшган йирик олимлардан Русанов Ф.Н., Славкина Н.Т., Усмонов А.У. Озолин Г. П. ларни санаб ўтиш мумкин.</a:t>
            </a:r>
            <a:endParaRPr lang="ru-RU" sz="2400"/>
          </a:p>
          <a:p>
            <a:pPr algn="just" eaLnBrk="1" hangingPunct="1"/>
            <a:endParaRPr lang="ru-RU" sz="2400" smtClean="0"/>
          </a:p>
        </p:txBody>
      </p:sp>
      <p:pic>
        <p:nvPicPr>
          <p:cNvPr id="173058" name="Picture 2" descr="Картинки по запросу Биология наших лесных пород"/>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4555808"/>
            <a:ext cx="3255410" cy="2168227"/>
          </a:xfrm>
          <a:prstGeom prst="rect">
            <a:avLst/>
          </a:prstGeom>
          <a:noFill/>
          <a:extLst>
            <a:ext uri="{909E8E84-426E-40DD-AFC4-6F175D3DCCD1}">
              <a14:hiddenFill xmlns:a14="http://schemas.microsoft.com/office/drawing/2010/main">
                <a:solidFill>
                  <a:srgbClr val="FFFFFF"/>
                </a:solidFill>
              </a14:hiddenFill>
            </a:ext>
          </a:extLst>
        </p:spPr>
      </p:pic>
      <p:pic>
        <p:nvPicPr>
          <p:cNvPr id="173060" name="Picture 4" descr="Картинки по запросу Биология наших лесных поро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630229"/>
            <a:ext cx="3558239" cy="2019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9144BE43-695A-48F9-81C5-0F2F970642DB}" type="slidenum">
              <a:rPr lang="ru-RU"/>
              <a:pPr>
                <a:defRPr/>
              </a:pPr>
              <a:t>14</a:t>
            </a:fld>
            <a:endParaRPr lang="ru-RU" dirty="0"/>
          </a:p>
        </p:txBody>
      </p:sp>
      <p:sp>
        <p:nvSpPr>
          <p:cNvPr id="5" name="Прямоугольник 4"/>
          <p:cNvSpPr/>
          <p:nvPr/>
        </p:nvSpPr>
        <p:spPr>
          <a:xfrm>
            <a:off x="179512" y="200777"/>
            <a:ext cx="8666112" cy="3970318"/>
          </a:xfrm>
          <a:prstGeom prst="rect">
            <a:avLst/>
          </a:prstGeom>
          <a:ln>
            <a:solidFill>
              <a:srgbClr val="0033CC"/>
            </a:solidFill>
          </a:ln>
        </p:spPr>
        <p:style>
          <a:lnRef idx="0">
            <a:schemeClr val="accent1"/>
          </a:lnRef>
          <a:fillRef idx="3">
            <a:schemeClr val="accent1"/>
          </a:fillRef>
          <a:effectRef idx="3">
            <a:schemeClr val="accent1"/>
          </a:effectRef>
          <a:fontRef idx="minor">
            <a:schemeClr val="lt1"/>
          </a:fontRef>
        </p:style>
        <p:txBody>
          <a:bodyPr wrap="square">
            <a:spAutoFit/>
          </a:bodyPr>
          <a:lstStyle/>
          <a:p>
            <a:pPr algn="just" eaLnBrk="0" hangingPunct="0"/>
            <a:r>
              <a:rPr lang="uz-Cyrl-UZ" sz="2800"/>
              <a:t>Дендрология фани Республикамиздаги табиий ўрмонлар таркибини бойитиш, улар маҳсулдорлигини ошириш мақсадида дендрофлорага янги турларни киритиш каби вазифаларни бажарди,кейинги 100 йиллик даврда мамлакатимизга 130дан ошиқ турдаги қимматли дарахт-бута турлари интродуксия қилинди. Уларнинг кўпчилиги Ўзбекистонда иккинчи ватанини топди, муваффақиятли ўсиб халқ хўжалигига катта самара келтирмоқда. </a:t>
            </a:r>
            <a:endParaRPr lang="ru-RU" sz="2800">
              <a:solidFill>
                <a:srgbClr val="FFFFFF"/>
              </a:solidFill>
            </a:endParaRPr>
          </a:p>
        </p:txBody>
      </p:sp>
      <p:sp>
        <p:nvSpPr>
          <p:cNvPr id="163847" name="AutoShape 2" descr="Похожее изображение"/>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pPr eaLnBrk="0" hangingPunct="0"/>
            <a:endParaRPr lang="ru-RU"/>
          </a:p>
        </p:txBody>
      </p:sp>
      <p:pic>
        <p:nvPicPr>
          <p:cNvPr id="174082" name="Picture 2" descr="Картинки по запросу дендрология в узбекистан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4138" y="4232720"/>
            <a:ext cx="3118123" cy="2336938"/>
          </a:xfrm>
          <a:prstGeom prst="rect">
            <a:avLst/>
          </a:prstGeom>
          <a:noFill/>
          <a:extLst>
            <a:ext uri="{909E8E84-426E-40DD-AFC4-6F175D3DCCD1}">
              <a14:hiddenFill xmlns:a14="http://schemas.microsoft.com/office/drawing/2010/main">
                <a:solidFill>
                  <a:srgbClr val="FFFFFF"/>
                </a:solidFill>
              </a14:hiddenFill>
            </a:ext>
          </a:extLst>
        </p:spPr>
      </p:pic>
      <p:pic>
        <p:nvPicPr>
          <p:cNvPr id="174084" name="Picture 4" descr="Картинки по запросу дендрология в узбекистан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171095"/>
            <a:ext cx="3107142" cy="25156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Номер слайда 1"/>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1AB59865-7921-40D0-92AA-58FF037E1539}" type="slidenum">
              <a:rPr lang="ru-RU" smtClean="0"/>
              <a:pPr/>
              <a:t>15</a:t>
            </a:fld>
            <a:endParaRPr lang="ru-RU" smtClean="0"/>
          </a:p>
        </p:txBody>
      </p:sp>
      <p:sp>
        <p:nvSpPr>
          <p:cNvPr id="3" name="Прямоугольник 2"/>
          <p:cNvSpPr/>
          <p:nvPr/>
        </p:nvSpPr>
        <p:spPr>
          <a:xfrm>
            <a:off x="342028" y="116632"/>
            <a:ext cx="8429625" cy="400110"/>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eaLnBrk="0" hangingPunct="0">
              <a:defRPr/>
            </a:pPr>
            <a:r>
              <a:rPr lang="uz-Cyrl-UZ" b="1" smtClean="0"/>
              <a:t>ДАРАХТ–БУТА ЎСИМЛИКЛАРИ СИСТЕМАТИКАСИ</a:t>
            </a:r>
            <a:endParaRPr lang="ru-RU" dirty="0"/>
          </a:p>
        </p:txBody>
      </p:sp>
      <p:sp>
        <p:nvSpPr>
          <p:cNvPr id="2" name="Прямоугольник 1"/>
          <p:cNvSpPr/>
          <p:nvPr/>
        </p:nvSpPr>
        <p:spPr>
          <a:xfrm>
            <a:off x="374493" y="2262351"/>
            <a:ext cx="8397160" cy="1015663"/>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a:spAutoFit/>
          </a:bodyPr>
          <a:lstStyle/>
          <a:p>
            <a:pPr eaLnBrk="0" hangingPunct="0"/>
            <a:r>
              <a:rPr lang="uz-Cyrl-UZ" b="1" i="1">
                <a:solidFill>
                  <a:srgbClr val="FFFFFF"/>
                </a:solidFill>
                <a:latin typeface="Times New Roman" pitchFamily="18" charset="0"/>
              </a:rPr>
              <a:t>Ўсимликларнинг ҳаётий шакллари </a:t>
            </a:r>
            <a:r>
              <a:rPr lang="uz-Cyrl-UZ">
                <a:solidFill>
                  <a:srgbClr val="FFFFFF"/>
                </a:solidFill>
                <a:latin typeface="Calibri" pitchFamily="34" charset="0"/>
                <a:ea typeface="Calibri" pitchFamily="34" charset="0"/>
                <a:cs typeface="Times New Roman" pitchFamily="18" charset="0"/>
              </a:rPr>
              <a:t>деганда ташқи муҳитга мослашиши ва муҳитнинг комплекс шароитларига муносабатига қараб ва қайта тикланиш органининг жойлашиш ўрни тушинилади</a:t>
            </a:r>
            <a:endParaRPr lang="ru-RU">
              <a:solidFill>
                <a:srgbClr val="FFFFFF"/>
              </a:solidFill>
            </a:endParaRPr>
          </a:p>
        </p:txBody>
      </p:sp>
      <p:sp>
        <p:nvSpPr>
          <p:cNvPr id="5" name="Прямоугольник 4"/>
          <p:cNvSpPr/>
          <p:nvPr/>
        </p:nvSpPr>
        <p:spPr>
          <a:xfrm>
            <a:off x="341313" y="677301"/>
            <a:ext cx="8397875" cy="3170099"/>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just"/>
            <a:r>
              <a:rPr lang="uz-Cyrl-UZ"/>
              <a:t>Дендрология дарахт-бута ўсимликлар ҳақидаги фан сифатида ботаниканинг муҳим тармоқларидан бири ҳисобланади. Дендрология ўрганувчи асосий объектлар – дарахт ва буталардир.</a:t>
            </a:r>
            <a:endParaRPr lang="ru-RU"/>
          </a:p>
          <a:p>
            <a:pPr algn="just"/>
            <a:r>
              <a:rPr lang="uz-Cyrl-UZ"/>
              <a:t>Охирги 300 йил ичида яшил ўсимликлар, айниқса дарахт–буталар ҳақидаги билимлар кенгайиб борди, айниқса янги ўлкаларни очилиши, ботаник тадқиқотларни кенгайиши, эвропага кўплаб ўсимликлар кириб келишига сабаб бўлди, жуда катта ҳажмдаги ўсимликлар коллексияси  йиғилди.Ушбу маълумотларни тартибга келтириш, тизимга солиш  зарурияти туғилди.</a:t>
            </a:r>
            <a:endParaRPr lang="ru-RU" dirty="0"/>
          </a:p>
        </p:txBody>
      </p:sp>
      <p:pic>
        <p:nvPicPr>
          <p:cNvPr id="175106" name="Picture 2" descr="Картинки по запросу систематика деревьев"/>
          <p:cNvPicPr>
            <a:picLocks noChangeAspect="1" noChangeArrowheads="1"/>
          </p:cNvPicPr>
          <p:nvPr/>
        </p:nvPicPr>
        <p:blipFill rotWithShape="1">
          <a:blip r:embed="rId2">
            <a:extLst>
              <a:ext uri="{28A0092B-C50C-407E-A947-70E740481C1C}">
                <a14:useLocalDpi xmlns:a14="http://schemas.microsoft.com/office/drawing/2010/main" val="0"/>
              </a:ext>
            </a:extLst>
          </a:blip>
          <a:srcRect t="25788"/>
          <a:stretch/>
        </p:blipFill>
        <p:spPr bwMode="auto">
          <a:xfrm>
            <a:off x="107214" y="4003188"/>
            <a:ext cx="4486275" cy="2495251"/>
          </a:xfrm>
          <a:prstGeom prst="rect">
            <a:avLst/>
          </a:prstGeom>
          <a:noFill/>
          <a:extLst>
            <a:ext uri="{909E8E84-426E-40DD-AFC4-6F175D3DCCD1}">
              <a14:hiddenFill xmlns:a14="http://schemas.microsoft.com/office/drawing/2010/main">
                <a:solidFill>
                  <a:srgbClr val="FFFFFF"/>
                </a:solidFill>
              </a14:hiddenFill>
            </a:ext>
          </a:extLst>
        </p:spPr>
      </p:pic>
      <p:pic>
        <p:nvPicPr>
          <p:cNvPr id="175108" name="Picture 4" descr="Картинки по запросу систематика деревьев"/>
          <p:cNvPicPr>
            <a:picLocks noChangeAspect="1" noChangeArrowheads="1"/>
          </p:cNvPicPr>
          <p:nvPr/>
        </p:nvPicPr>
        <p:blipFill rotWithShape="1">
          <a:blip r:embed="rId3">
            <a:extLst>
              <a:ext uri="{28A0092B-C50C-407E-A947-70E740481C1C}">
                <a14:useLocalDpi xmlns:a14="http://schemas.microsoft.com/office/drawing/2010/main" val="0"/>
              </a:ext>
            </a:extLst>
          </a:blip>
          <a:srcRect t="24044"/>
          <a:stretch/>
        </p:blipFill>
        <p:spPr bwMode="auto">
          <a:xfrm>
            <a:off x="4120772" y="3979538"/>
            <a:ext cx="4421684" cy="2518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Объект 2"/>
          <p:cNvSpPr>
            <a:spLocks noGrp="1"/>
          </p:cNvSpPr>
          <p:nvPr>
            <p:ph idx="1"/>
          </p:nvPr>
        </p:nvSpPr>
        <p:spPr>
          <a:xfrm>
            <a:off x="179512" y="0"/>
            <a:ext cx="8388350" cy="1944687"/>
          </a:xfrm>
          <a:pattFill prst="dotGrid">
            <a:fgClr>
              <a:schemeClr val="accent1"/>
            </a:fgClr>
            <a:bgClr>
              <a:schemeClr val="bg1"/>
            </a:bgClr>
          </a:pattFill>
          <a:ln>
            <a:solidFill>
              <a:schemeClr val="accent2">
                <a:lumMod val="75000"/>
              </a:schemeClr>
            </a:solidFill>
          </a:ln>
        </p:spPr>
        <p:txBody>
          <a:bodyPr/>
          <a:lstStyle/>
          <a:p>
            <a:r>
              <a:rPr lang="uz-Cyrl-UZ" altLang="ru-RU">
                <a:latin typeface="Times New Roman" panose="02020603050405020304" pitchFamily="18" charset="0"/>
                <a:cs typeface="Times New Roman" panose="02020603050405020304" pitchFamily="18" charset="0"/>
              </a:rPr>
              <a:t>	</a:t>
            </a:r>
            <a:r>
              <a:rPr lang="uz-Cyrl-UZ"/>
              <a:t>Табиий фанларни, хусусан ботаникани ривожланишига швед табиатшунос олими Карл Линней (1707-1778) катта ҳисса қўшди. У ўсимликларни илмий тавсифлаш услубини ишлаб чиқди. Карл Линней 1753 йилда ўзининг машҳур ўсимликларнинг сунъий систематикасини ишлаб чиқди. Ушбу систематика ўша даврда ботаника фанига маълум бўлган дарахт–бута ўсимликларни ҳам тартибга солди. К.Линней ўз систематикасини асоси этиб тур терминини қабул қилди ва бинар номенклатурасини ишлаб чиқди.</a:t>
            </a:r>
            <a:endParaRPr lang="ru-RU"/>
          </a:p>
          <a:p>
            <a:r>
              <a:rPr lang="uz-Cyrl-UZ" b="1"/>
              <a:t>Бинар номенклатура</a:t>
            </a:r>
            <a:r>
              <a:rPr lang="uz-Cyrl-UZ"/>
              <a:t> ёки “</a:t>
            </a:r>
            <a:r>
              <a:rPr lang="uz-Cyrl-UZ" b="1"/>
              <a:t>қўш исмлилик</a:t>
            </a:r>
            <a:r>
              <a:rPr lang="uz-Cyrl-UZ"/>
              <a:t>” турни турдан ажратиш мақсадида ишлаб чиқилди: бунда биринчи сўз туркумни, иккинчи сўз ўсимликни номини билдиради. Морфологик жиҳатдан ўхшаш, филогенетикаси бир хил туркумлар оилаларга бирлаштирилди. Масалан, қарағайдошлар оиласига қарағай туркуми билан бир қаторда қорақарағай, оққарағай, тилоғоч, кедр, цуга,сохтацуга туркумлари киритилди.</a:t>
            </a:r>
            <a:endParaRPr lang="ru-RU" dirty="0"/>
          </a:p>
        </p:txBody>
      </p:sp>
      <p:pic>
        <p:nvPicPr>
          <p:cNvPr id="167939" name="Picture 1" descr="C:\ЮНЕСКО\Слайдлар\Ем хашак етиштириш\рАСМЛАР\1-6.jpg"/>
          <p:cNvPicPr>
            <a:picLocks noChangeAspect="1" noChangeArrowheads="1"/>
          </p:cNvPicPr>
          <p:nvPr/>
        </p:nvPicPr>
        <p:blipFill>
          <a:blip r:embed="rId2"/>
          <a:srcRect/>
          <a:stretch>
            <a:fillRect/>
          </a:stretch>
        </p:blipFill>
        <p:spPr bwMode="auto">
          <a:xfrm>
            <a:off x="6516216" y="4365104"/>
            <a:ext cx="2428875" cy="2143125"/>
          </a:xfrm>
          <a:prstGeom prst="rect">
            <a:avLst/>
          </a:prstGeom>
          <a:noFill/>
          <a:ln w="9525">
            <a:noFill/>
            <a:miter lim="800000"/>
            <a:headEnd/>
            <a:tailEnd/>
          </a:ln>
        </p:spPr>
      </p:pic>
      <p:pic>
        <p:nvPicPr>
          <p:cNvPr id="167940" name="Picture 2" descr="C:\ЮНЕСКО\Слайдлар\Ем хашак етиштириш\рАСМЛАР\depositphotos_75977771-stock-photo-lonely-tree-and-pastures-in.jpg"/>
          <p:cNvPicPr>
            <a:picLocks noChangeAspect="1" noChangeArrowheads="1"/>
          </p:cNvPicPr>
          <p:nvPr/>
        </p:nvPicPr>
        <p:blipFill>
          <a:blip r:embed="rId3"/>
          <a:srcRect/>
          <a:stretch>
            <a:fillRect/>
          </a:stretch>
        </p:blipFill>
        <p:spPr bwMode="auto">
          <a:xfrm>
            <a:off x="179512" y="4365104"/>
            <a:ext cx="2571750" cy="2214562"/>
          </a:xfrm>
          <a:prstGeom prst="rect">
            <a:avLst/>
          </a:prstGeom>
          <a:noFill/>
          <a:ln w="9525">
            <a:noFill/>
            <a:miter lim="800000"/>
            <a:headEnd/>
            <a:tailEnd/>
          </a:ln>
        </p:spPr>
      </p:pic>
      <p:pic>
        <p:nvPicPr>
          <p:cNvPr id="167941" name="Picture 3" descr="C:\ЮНЕСКО\Слайдлар\Ем хашак етиштириш\рАСМЛАР\pole-derevo-trava-zelen.jpg"/>
          <p:cNvPicPr>
            <a:picLocks noChangeAspect="1" noChangeArrowheads="1"/>
          </p:cNvPicPr>
          <p:nvPr/>
        </p:nvPicPr>
        <p:blipFill>
          <a:blip r:embed="rId4"/>
          <a:srcRect/>
          <a:stretch>
            <a:fillRect/>
          </a:stretch>
        </p:blipFill>
        <p:spPr bwMode="auto">
          <a:xfrm>
            <a:off x="2893977" y="4430191"/>
            <a:ext cx="3371850" cy="2149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707904" y="337334"/>
            <a:ext cx="5184775" cy="5568950"/>
          </a:xfrm>
          <a:pattFill prst="dotGrid">
            <a:fgClr>
              <a:schemeClr val="accent1"/>
            </a:fgClr>
            <a:bgClr>
              <a:schemeClr val="bg1"/>
            </a:bgClr>
          </a:pattFill>
          <a:ln>
            <a:solidFill>
              <a:schemeClr val="accent2">
                <a:lumMod val="75000"/>
              </a:schemeClr>
            </a:solidFill>
          </a:ln>
        </p:spPr>
        <p:txBody>
          <a:bodyPr rtlCol="0">
            <a:noAutofit/>
          </a:bodyPr>
          <a:lstStyle/>
          <a:p>
            <a:r>
              <a:rPr lang="uz-Cyrl-UZ" altLang="ru-RU"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a:t>Дендрологиянинг кейинги тараққиёти Г.Ф. Морозов ва Г.Н. Высоцкий номи билан боғлиқ бўлди. Г.Ф. Морозов 1914 йилда “Биология </a:t>
            </a:r>
            <a:r>
              <a:rPr lang="ru-RU"/>
              <a:t>наших лесных пород</a:t>
            </a:r>
            <a:r>
              <a:rPr lang="uz-Cyrl-UZ"/>
              <a:t>” асарини чоп этди. Ушбу илмий асарда дарахтларни тупроққа, ёруғликка, намликка, иссиқликка ва бошқа экологик омилларга муносабати, ўсиш ва ривожланиш қонуниятлари тўғрисида маълумотлар берилди.</a:t>
            </a:r>
            <a:endParaRPr lang="ru-RU"/>
          </a:p>
          <a:p>
            <a:r>
              <a:rPr lang="uz-Cyrl-UZ"/>
              <a:t>Дендрологиянинг ривожланишига машҳур селексионер олим И.В. Мичурин ҳам катта ҳисса қўшди. У ўсимликларни табиатини ва хусусиятларини аниқ мақсадларга йўналтиришни бошқариш мумкинлигини илмий асослаб берди. Бу селексионер олим 300 дан ортиқ мевали, ёнғоқ мевали ва ўрмон дарахт–буталарининг қимматли генетик белгиларига эга дурагайларини яратди.</a:t>
            </a:r>
            <a:r>
              <a:rPr lang="uz-Cyrl-UZ" altLang="ru-RU"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76130" name="Picture 2" descr="Картинки по запросу И.В. Мичури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212976"/>
            <a:ext cx="3038533" cy="3268703"/>
          </a:xfrm>
          <a:prstGeom prst="rect">
            <a:avLst/>
          </a:prstGeom>
          <a:noFill/>
          <a:extLst>
            <a:ext uri="{909E8E84-426E-40DD-AFC4-6F175D3DCCD1}">
              <a14:hiddenFill xmlns:a14="http://schemas.microsoft.com/office/drawing/2010/main">
                <a:solidFill>
                  <a:srgbClr val="FFFFFF"/>
                </a:solidFill>
              </a14:hiddenFill>
            </a:ext>
          </a:extLst>
        </p:spPr>
      </p:pic>
      <p:pic>
        <p:nvPicPr>
          <p:cNvPr id="176132" name="Picture 4" descr="Картинки по запросу И.В. Мичури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236" y="462191"/>
            <a:ext cx="3548668" cy="26596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76130"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176131" name="Номер слайда 1"/>
          <p:cNvSpPr>
            <a:spLocks noGrp="1"/>
          </p:cNvSpPr>
          <p:nvPr>
            <p:ph type="sldNum" sz="quarter" idx="12"/>
          </p:nvPr>
        </p:nvSpPr>
        <p:spPr bwMode="auto">
          <a:noFill/>
          <a:ln>
            <a:miter lim="800000"/>
            <a:headEnd/>
            <a:tailEnd/>
          </a:ln>
        </p:spPr>
        <p:txBody>
          <a:bodyPr/>
          <a:lstStyle/>
          <a:p>
            <a:fld id="{C8D86017-B841-4C4C-85D0-11929154DAC5}" type="slidenum">
              <a:rPr lang="ru-RU" altLang="ru-RU" smtClean="0"/>
              <a:pPr/>
              <a:t>18</a:t>
            </a:fld>
            <a:endParaRPr lang="ru-RU" altLang="ru-RU" smtClean="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3be918a9f7256d880361b8fb658a7272860f570"/>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5.xml><?xml version="1.0" encoding="utf-8"?>
<a:theme xmlns:a="http://schemas.openxmlformats.org/drawingml/2006/main" name="1_Солнцестояние">
  <a:themeElements>
    <a:clrScheme name="Другая 2">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Изящная">
  <a:themeElements>
    <a:clrScheme name="Другая 5">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36FF91"/>
      </a:accent5>
      <a:accent6>
        <a:srgbClr val="475A8D"/>
      </a:accent6>
      <a:hlink>
        <a:srgbClr val="8DC765"/>
      </a:hlink>
      <a:folHlink>
        <a:srgbClr val="AA8A14"/>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4.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ppt/theme/themeOverride5.xml><?xml version="1.0" encoding="utf-8"?>
<a:themeOverride xmlns:a="http://schemas.openxmlformats.org/drawingml/2006/main">
  <a:clrScheme name="Другая 5">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36FF91"/>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Facet</Template>
  <TotalTime>1648</TotalTime>
  <Words>726</Words>
  <Application>Microsoft Office PowerPoint</Application>
  <PresentationFormat>Экран (4:3)</PresentationFormat>
  <Paragraphs>56</Paragraphs>
  <Slides>18</Slides>
  <Notes>1</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8</vt:i4>
      </vt:variant>
      <vt:variant>
        <vt:lpstr>Заголовки слайдов</vt:lpstr>
      </vt:variant>
      <vt:variant>
        <vt:i4>18</vt:i4>
      </vt:variant>
    </vt:vector>
  </HeadingPairs>
  <TitlesOfParts>
    <vt:vector size="42" baseType="lpstr">
      <vt:lpstr>Arial</vt:lpstr>
      <vt:lpstr>Arial Black</vt:lpstr>
      <vt:lpstr>Calibri</vt:lpstr>
      <vt:lpstr>Century Schoolbook</vt:lpstr>
      <vt:lpstr>Constantia</vt:lpstr>
      <vt:lpstr>Corbel</vt:lpstr>
      <vt:lpstr>Franklin Gothic Book</vt:lpstr>
      <vt:lpstr>Franklin Gothic Medium</vt:lpstr>
      <vt:lpstr>Gill Sans MT</vt:lpstr>
      <vt:lpstr>Time RomanUz</vt:lpstr>
      <vt:lpstr>Times New Roman</vt:lpstr>
      <vt:lpstr>Trebuchet MS</vt:lpstr>
      <vt:lpstr>Verdana</vt:lpstr>
      <vt:lpstr>Wingdings</vt:lpstr>
      <vt:lpstr>Wingdings 2</vt:lpstr>
      <vt:lpstr>Wingdings 3</vt:lpstr>
      <vt:lpstr>Грань</vt:lpstr>
      <vt:lpstr>Поток</vt:lpstr>
      <vt:lpstr>Трек</vt:lpstr>
      <vt:lpstr>Эркер</vt:lpstr>
      <vt:lpstr>1_Солнцестояние</vt:lpstr>
      <vt:lpstr>Изящная</vt:lpstr>
      <vt:lpstr>Тема Office</vt:lpstr>
      <vt:lpstr>1_Грань</vt:lpstr>
      <vt:lpstr>Тошкент Давлат аграр университети Андижон филиали</vt:lpstr>
      <vt:lpstr>Презентация PowerPoint</vt:lpstr>
      <vt:lpstr>Дендрология фани мақсади ва вазифалари.</vt:lpstr>
      <vt:lpstr>Презентация PowerPoint</vt:lpstr>
      <vt:lpstr>Фаннинг мақсади</vt:lpstr>
      <vt:lpstr>Презентация PowerPoint</vt:lpstr>
      <vt:lpstr>Презентация PowerPoint</vt:lpstr>
      <vt:lpstr>Презентация PowerPoint</vt:lpstr>
      <vt:lpstr>Презентация PowerPoint</vt:lpstr>
      <vt:lpstr>Презентация PowerPoint</vt:lpstr>
      <vt:lpstr>Дендрология фанининг шаклланиш ва ривожланишининг қисқача тарихи.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316</cp:revision>
  <dcterms:created xsi:type="dcterms:W3CDTF">2006-02-18T09:24:02Z</dcterms:created>
  <dcterms:modified xsi:type="dcterms:W3CDTF">2018-10-10T03:22:47Z</dcterms:modified>
</cp:coreProperties>
</file>