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 id="2147483769" r:id="rId2"/>
    <p:sldMasterId id="2147483952" r:id="rId3"/>
    <p:sldMasterId id="2147484198" r:id="rId4"/>
    <p:sldMasterId id="2147484210" r:id="rId5"/>
    <p:sldMasterId id="2147484267" r:id="rId6"/>
  </p:sldMasterIdLst>
  <p:notesMasterIdLst>
    <p:notesMasterId r:id="rId27"/>
  </p:notesMasterIdLst>
  <p:sldIdLst>
    <p:sldId id="261" r:id="rId7"/>
    <p:sldId id="286" r:id="rId8"/>
    <p:sldId id="330" r:id="rId9"/>
    <p:sldId id="332" r:id="rId10"/>
    <p:sldId id="310" r:id="rId11"/>
    <p:sldId id="343" r:id="rId12"/>
    <p:sldId id="336" r:id="rId13"/>
    <p:sldId id="344" r:id="rId14"/>
    <p:sldId id="346" r:id="rId15"/>
    <p:sldId id="347" r:id="rId16"/>
    <p:sldId id="348" r:id="rId17"/>
    <p:sldId id="335" r:id="rId18"/>
    <p:sldId id="349" r:id="rId19"/>
    <p:sldId id="350" r:id="rId20"/>
    <p:sldId id="351" r:id="rId21"/>
    <p:sldId id="352" r:id="rId22"/>
    <p:sldId id="354" r:id="rId23"/>
    <p:sldId id="355" r:id="rId24"/>
    <p:sldId id="356" r:id="rId25"/>
    <p:sldId id="275" r:id="rId26"/>
  </p:sldIdLst>
  <p:sldSz cx="9144000" cy="6858000" type="screen4x3"/>
  <p:notesSz cx="6858000" cy="9144000"/>
  <p:custDataLst>
    <p:tags r:id="rId28"/>
  </p:custDataLst>
  <p:defaultTextStyle>
    <a:defPPr>
      <a:defRPr lang="ru-RU"/>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66FF99"/>
    <a:srgbClr val="FF6699"/>
    <a:srgbClr val="FFFF99"/>
    <a:srgbClr val="F9FEBE"/>
    <a:srgbClr val="BB4A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3250" autoAdjust="0"/>
  </p:normalViewPr>
  <p:slideViewPr>
    <p:cSldViewPr>
      <p:cViewPr varScale="1">
        <p:scale>
          <a:sx n="74" d="100"/>
          <a:sy n="74" d="100"/>
        </p:scale>
        <p:origin x="1290"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ags" Target="tags/tag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dirty="0" smtClean="0"/>
            <a:t>ТЕРАК </a:t>
          </a:r>
          <a:r>
            <a:rPr lang="uz-Latn-UZ" b="1" dirty="0" smtClean="0"/>
            <a:t>(</a:t>
          </a:r>
          <a:r>
            <a:rPr lang="uz-Cyrl-UZ" b="1" dirty="0" smtClean="0"/>
            <a:t>POPULUS</a:t>
          </a:r>
          <a:r>
            <a:rPr lang="uz-Latn-UZ" b="1" dirty="0" smtClean="0"/>
            <a:t>) </a:t>
          </a:r>
          <a:r>
            <a:rPr lang="uz-Cyrl-UZ" b="1" dirty="0" smtClean="0"/>
            <a:t>ТУРКУМИ</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Туркумнинг вакиллари дарахт бўлиб, бўйи 40-50м га, диаметри 1-1.5м га этади. Танаси тик ўсади, бир танали, айрим турларининг танаси иккига шохланади. Шох-шаббаси тухумсимон, пирамида, тор пирамида, кенг овал шаклида бўлади. Пўстлоғи ёшига қараб ҳар хил бўлади. Бир йиллик новдаларининг пўстлоғи кул ранг, қўнғир кул ранг ва оч сариқ рангда бўлади. Танасининг пўстлоғи қўнғир-кул ранг, катта ёшида бўйига ёрилган бўлади. Куртаклари йирик-майда, кўп тангачали, юмалоқ, бутилкасимон, жуволдизсимон, стакансимон бўлиб, новдада ётиқ ёки тик жойлашади. Тангачаси элимли ёки элимсиз, ҳидли ёки ҳидсиз. Барглари бандли, навбат билан жойлашади, барг пластинкаси бутун ёки панжали, чизиқли, лансецимон, буйраксимон, юмалоқ, ромб шаклда бўлади. Бир туп дарахтнинг ўзида ҳар хил шаклда бўлиши мумкин. Барг пластинкасининг ҳар иккала томони туксиз, ранги ҳар хил. Юз томони тўқ ёки оч яшил, орқа томони кул рангда, айримларида зангори рангда, дағал, қалин пўстли. </a:t>
          </a:r>
          <a:endParaRPr lang="ru-RU" dirty="0">
            <a:solidFill>
              <a:srgbClr val="0033CC"/>
            </a:solidFill>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9D5FF20A-9472-4D59-A221-B471B2C393AB}"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67D031D5-2BB7-4079-A735-C5393E49D450}" type="presOf" srcId="{8C446D5B-F40C-47A7-AA82-4959E8CB408D}" destId="{E9240949-51E6-49B1-BC58-DA8E36260ED3}" srcOrd="0" destOrd="0" presId="urn:microsoft.com/office/officeart/2005/8/layout/vList2"/>
    <dgm:cxn modelId="{16A4CFAC-FFB6-4E9B-A2C3-DFD9ED08C1EB}" type="presOf" srcId="{312B9663-67DD-4BF0-8671-ACD17F5C18E1}" destId="{3102073A-0B37-4EE7-9FB6-C679253A425E}" srcOrd="0" destOrd="0" presId="urn:microsoft.com/office/officeart/2005/8/layout/vList2"/>
    <dgm:cxn modelId="{830425C8-E4C6-4948-AEFE-F03E4544E6EF}" type="presParOf" srcId="{E9240949-51E6-49B1-BC58-DA8E36260ED3}" destId="{494A0A28-AC71-410E-9A09-98494374006B}" srcOrd="0" destOrd="0" presId="urn:microsoft.com/office/officeart/2005/8/layout/vList2"/>
    <dgm:cxn modelId="{65237BEB-BDDC-4FBD-8990-28E7E942E08C}"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dirty="0" smtClean="0"/>
            <a:t>Туранғил терак (Populus pruinosa Schrenk)</a:t>
          </a:r>
          <a:r>
            <a:rPr lang="uz-Cyrl-UZ" dirty="0" smtClean="0"/>
            <a:t>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бўйи 18 м га, диаметри 80-90 см га этадиган дарахт. Шох-шаббаси кенг, диаметри 10 м келади. Танаси қинғир-қийшиқ ўсади. Пўстлоғи аввало яшил, сўнг сарғиш-кул рангда, чуқур тик ёриқли бўлади. Шохлари яшил ёки қўнғир-кул рангда. Баргларининг бўйи 3,5 см, эни 4 см, буйраксимон, делтасимон ёки юмалоқ, туби понасимон, пластинкасининг чети 3-5 та майда тишчали, ҳар икки томонида бир ҳил зангори рангдаги, қалин серет нуқта сингари бўртмалар бор. эркак гулли куртакларининг бўйи 12-13 мм. </a:t>
          </a:r>
          <a:endParaRPr lang="ru-RU" dirty="0">
            <a:solidFill>
              <a:srgbClr val="0033CC"/>
            </a:solidFill>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16EA153A-1E2A-42DC-A35E-3EBA69144BBC}" type="presOf" srcId="{FFE8B254-F748-4EA9-840F-C629F20050FA}" destId="{494A0A28-AC71-410E-9A09-98494374006B}" srcOrd="0" destOrd="0" presId="urn:microsoft.com/office/officeart/2005/8/layout/vList2"/>
    <dgm:cxn modelId="{8803ABC6-31B4-4B4F-B868-1BE457D89584}"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3B2BF425-04D1-4CF1-9524-FD38E31D92BB}" type="presOf" srcId="{8C446D5B-F40C-47A7-AA82-4959E8CB408D}" destId="{E9240949-51E6-49B1-BC58-DA8E36260ED3}" srcOrd="0" destOrd="0" presId="urn:microsoft.com/office/officeart/2005/8/layout/vList2"/>
    <dgm:cxn modelId="{C31D94C3-28B7-4443-A7B2-F27B7F515CF9}" type="presParOf" srcId="{E9240949-51E6-49B1-BC58-DA8E36260ED3}" destId="{494A0A28-AC71-410E-9A09-98494374006B}" srcOrd="0" destOrd="0" presId="urn:microsoft.com/office/officeart/2005/8/layout/vList2"/>
    <dgm:cxn modelId="{7CF8259F-20C5-4AA0-B488-1495E7DAEAC8}"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06809"/>
          <a:ext cx="9001156" cy="52767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uz-Cyrl-UZ" sz="2200" b="1" kern="1200" dirty="0" smtClean="0"/>
            <a:t>ТЕРАК </a:t>
          </a:r>
          <a:r>
            <a:rPr lang="uz-Latn-UZ" sz="2200" b="1" kern="1200" dirty="0" smtClean="0"/>
            <a:t>(</a:t>
          </a:r>
          <a:r>
            <a:rPr lang="uz-Cyrl-UZ" sz="2200" b="1" kern="1200" dirty="0" smtClean="0"/>
            <a:t>POPULUS</a:t>
          </a:r>
          <a:r>
            <a:rPr lang="uz-Latn-UZ" sz="2200" b="1" kern="1200" dirty="0" smtClean="0"/>
            <a:t>) </a:t>
          </a:r>
          <a:r>
            <a:rPr lang="uz-Cyrl-UZ" sz="2200" b="1" kern="1200" dirty="0" smtClean="0"/>
            <a:t>ТУРКУМИ</a:t>
          </a:r>
          <a:endParaRPr lang="ru-RU" sz="2200" kern="1200" dirty="0">
            <a:latin typeface="Times New Roman" pitchFamily="18" charset="0"/>
            <a:cs typeface="Times New Roman" pitchFamily="18" charset="0"/>
          </a:endParaRPr>
        </a:p>
      </dsp:txBody>
      <dsp:txXfrm>
        <a:off x="25759" y="132568"/>
        <a:ext cx="8949638" cy="476152"/>
      </dsp:txXfrm>
    </dsp:sp>
    <dsp:sp modelId="{3102073A-0B37-4EE7-9FB6-C679253A425E}">
      <dsp:nvSpPr>
        <dsp:cNvPr id="0" name=""/>
        <dsp:cNvSpPr/>
      </dsp:nvSpPr>
      <dsp:spPr>
        <a:xfrm>
          <a:off x="0" y="634479"/>
          <a:ext cx="9001156" cy="3187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27940" rIns="156464" bIns="27940" numCol="1" spcCol="1270" anchor="t" anchorCtr="0">
          <a:noAutofit/>
        </a:bodyPr>
        <a:lstStyle/>
        <a:p>
          <a:pPr marL="171450" lvl="1" indent="-171450" algn="just" defTabSz="755650">
            <a:lnSpc>
              <a:spcPct val="90000"/>
            </a:lnSpc>
            <a:spcBef>
              <a:spcPct val="0"/>
            </a:spcBef>
            <a:spcAft>
              <a:spcPct val="20000"/>
            </a:spcAft>
            <a:buChar char="••"/>
          </a:pPr>
          <a:r>
            <a:rPr lang="uz-Cyrl-UZ" sz="1700" kern="1200" dirty="0" smtClean="0"/>
            <a:t>Туркумнинг вакиллари дарахт бўлиб, бўйи 40-50м га, диаметри 1-1.5м га этади. Танаси тик ўсади, бир танали, айрим турларининг танаси иккига шохланади. Шох-шаббаси тухумсимон, пирамида, тор пирамида, кенг овал шаклида бўлади. Пўстлоғи ёшига қараб ҳар хил бўлади. Бир йиллик новдаларининг пўстлоғи кул ранг, қўнғир кул ранг ва оч сариқ рангда бўлади. Танасининг пўстлоғи қўнғир-кул ранг, катта ёшида бўйига ёрилган бўлади. Куртаклари йирик-майда, кўп тангачали, юмалоқ, бутилкасимон, жуволдизсимон, стакансимон бўлиб, новдада ётиқ ёки тик жойлашади. Тангачаси элимли ёки элимсиз, ҳидли ёки ҳидсиз. Барглари бандли, навбат билан жойлашади, барг пластинкаси бутун ёки панжали, чизиқли, лансецимон, буйраксимон, юмалоқ, ромб шаклда бўлади. Бир туп дарахтнинг ўзида ҳар хил шаклда бўлиши мумкин. Барг пластинкасининг ҳар иккала томони туксиз, ранги ҳар хил. Юз томони тўқ ёки оч яшил, орқа томони кул рангда, айримларида зангори рангда, дағал, қалин пўстли. </a:t>
          </a:r>
          <a:endParaRPr lang="ru-RU" sz="1700" kern="1200" dirty="0">
            <a:solidFill>
              <a:srgbClr val="0033CC"/>
            </a:solidFill>
            <a:latin typeface="Times New Roman" pitchFamily="18" charset="0"/>
            <a:cs typeface="Times New Roman" pitchFamily="18" charset="0"/>
          </a:endParaRPr>
        </a:p>
      </dsp:txBody>
      <dsp:txXfrm>
        <a:off x="0" y="634479"/>
        <a:ext cx="9001156" cy="31878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85244"/>
          <a:ext cx="9001156" cy="7020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uz-Cyrl-UZ" sz="3000" b="1" kern="1200" dirty="0" smtClean="0"/>
            <a:t>Туранғил терак (Populus pruinosa Schrenk)</a:t>
          </a:r>
          <a:r>
            <a:rPr lang="uz-Cyrl-UZ" sz="3000" kern="1200" dirty="0" smtClean="0"/>
            <a:t> </a:t>
          </a:r>
          <a:endParaRPr lang="ru-RU" sz="3000" kern="1200" dirty="0">
            <a:latin typeface="Times New Roman" pitchFamily="18" charset="0"/>
            <a:cs typeface="Times New Roman" pitchFamily="18" charset="0"/>
          </a:endParaRPr>
        </a:p>
      </dsp:txBody>
      <dsp:txXfrm>
        <a:off x="34269" y="219513"/>
        <a:ext cx="8932618" cy="633462"/>
      </dsp:txXfrm>
    </dsp:sp>
    <dsp:sp modelId="{3102073A-0B37-4EE7-9FB6-C679253A425E}">
      <dsp:nvSpPr>
        <dsp:cNvPr id="0" name=""/>
        <dsp:cNvSpPr/>
      </dsp:nvSpPr>
      <dsp:spPr>
        <a:xfrm>
          <a:off x="0" y="887244"/>
          <a:ext cx="9001156" cy="2856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8100" rIns="213360" bIns="38100" numCol="1" spcCol="1270" anchor="t" anchorCtr="0">
          <a:noAutofit/>
        </a:bodyPr>
        <a:lstStyle/>
        <a:p>
          <a:pPr marL="228600" lvl="1" indent="-228600" algn="just" defTabSz="1022350">
            <a:lnSpc>
              <a:spcPct val="90000"/>
            </a:lnSpc>
            <a:spcBef>
              <a:spcPct val="0"/>
            </a:spcBef>
            <a:spcAft>
              <a:spcPct val="20000"/>
            </a:spcAft>
            <a:buChar char="••"/>
          </a:pPr>
          <a:r>
            <a:rPr lang="uz-Cyrl-UZ" sz="2300" kern="1200" dirty="0" smtClean="0"/>
            <a:t>бўйи 18 м га, диаметри 80-90 см га этадиган дарахт. Шох-шаббаси кенг, диаметри 10 м келади. Танаси қинғир-қийшиқ ўсади. Пўстлоғи аввало яшил, сўнг сарғиш-кул рангда, чуқур тик ёриқли бўлади. Шохлари яшил ёки қўнғир-кул рангда. Баргларининг бўйи 3,5 см, эни 4 см, буйраксимон, делтасимон ёки юмалоқ, туби понасимон, пластинкасининг чети 3-5 та майда тишчали, ҳар икки томонида бир ҳил зангори рангдаги, қалин серет нуқта сингари бўртмалар бор. эркак гулли куртакларининг бўйи 12-13 мм. </a:t>
          </a:r>
          <a:endParaRPr lang="ru-RU" sz="2300" kern="1200" dirty="0">
            <a:solidFill>
              <a:srgbClr val="0033CC"/>
            </a:solidFill>
            <a:latin typeface="Times New Roman" pitchFamily="18" charset="0"/>
            <a:cs typeface="Times New Roman" pitchFamily="18" charset="0"/>
          </a:endParaRPr>
        </a:p>
      </dsp:txBody>
      <dsp:txXfrm>
        <a:off x="0" y="887244"/>
        <a:ext cx="9001156" cy="28566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DF890F8C-CDD3-4DF3-9FEE-36B0773DABFF}" type="datetimeFigureOut">
              <a:rPr lang="ru-RU"/>
              <a:pPr>
                <a:defRPr/>
              </a:pPr>
              <a:t>22.11.2018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EA6CF77-3EEF-4DA3-BF5C-BC1341BB8BB2}" type="slidenum">
              <a:rPr lang="ru-RU"/>
              <a:pPr>
                <a:defRPr/>
              </a:pPr>
              <a:t>‹#›</a:t>
            </a:fld>
            <a:endParaRPr lang="ru-RU"/>
          </a:p>
        </p:txBody>
      </p:sp>
    </p:spTree>
    <p:extLst>
      <p:ext uri="{BB962C8B-B14F-4D97-AF65-F5344CB8AC3E}">
        <p14:creationId xmlns:p14="http://schemas.microsoft.com/office/powerpoint/2010/main" val="7100998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Образ слайда 1"/>
          <p:cNvSpPr>
            <a:spLocks noGrp="1" noRot="1" noChangeAspect="1" noTextEdit="1"/>
          </p:cNvSpPr>
          <p:nvPr>
            <p:ph type="sldImg"/>
          </p:nvPr>
        </p:nvSpPr>
        <p:spPr bwMode="auto">
          <a:noFill/>
          <a:ln>
            <a:solidFill>
              <a:srgbClr val="000000"/>
            </a:solidFill>
            <a:miter lim="800000"/>
            <a:headEnd/>
            <a:tailEnd/>
          </a:ln>
        </p:spPr>
      </p:sp>
      <p:sp>
        <p:nvSpPr>
          <p:cNvPr id="6656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665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2CA328B-DDA6-4EBF-B20B-877017A94F8B}" type="slidenum">
              <a:rPr lang="ru-RU" smtClean="0"/>
              <a:pPr/>
              <a:t>1</a:t>
            </a:fld>
            <a:endParaRPr lang="ru-RU" smtClean="0"/>
          </a:p>
        </p:txBody>
      </p:sp>
    </p:spTree>
    <p:extLst>
      <p:ext uri="{BB962C8B-B14F-4D97-AF65-F5344CB8AC3E}">
        <p14:creationId xmlns:p14="http://schemas.microsoft.com/office/powerpoint/2010/main" val="19847178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Образ слайда 1"/>
          <p:cNvSpPr>
            <a:spLocks noGrp="1" noRot="1" noChangeAspect="1" noTextEdit="1"/>
          </p:cNvSpPr>
          <p:nvPr>
            <p:ph type="sldImg"/>
          </p:nvPr>
        </p:nvSpPr>
        <p:spPr bwMode="auto">
          <a:noFill/>
          <a:ln>
            <a:solidFill>
              <a:srgbClr val="000000"/>
            </a:solidFill>
            <a:miter lim="800000"/>
            <a:headEnd/>
            <a:tailEnd/>
          </a:ln>
        </p:spPr>
      </p:sp>
      <p:sp>
        <p:nvSpPr>
          <p:cNvPr id="8397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8397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F72F2C8-903D-4BC8-9320-F60BCEA5AB28}" type="slidenum">
              <a:rPr lang="ru-RU" smtClean="0"/>
              <a:pPr/>
              <a:t>3</a:t>
            </a:fld>
            <a:endParaRPr lang="ru-RU" smtClean="0"/>
          </a:p>
        </p:txBody>
      </p:sp>
    </p:spTree>
    <p:extLst>
      <p:ext uri="{BB962C8B-B14F-4D97-AF65-F5344CB8AC3E}">
        <p14:creationId xmlns:p14="http://schemas.microsoft.com/office/powerpoint/2010/main" val="1393319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w="9525">
            <a:noFill/>
            <a:round/>
            <a:headEnd/>
            <a:tailEnd/>
          </a:ln>
        </p:spPr>
        <p:txBody>
          <a:bodyPr/>
          <a:lstStyle/>
          <a:p>
            <a:pPr>
              <a:defRPr/>
            </a:pPr>
            <a:endParaRPr lang="ru-RU"/>
          </a:p>
        </p:txBody>
      </p:sp>
      <p:sp>
        <p:nvSpPr>
          <p:cNvPr id="237570"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ru-RU"/>
              <a:t>Образец заголовка</a:t>
            </a:r>
          </a:p>
        </p:txBody>
      </p:sp>
      <p:sp>
        <p:nvSpPr>
          <p:cNvPr id="237571"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ru-RU"/>
              <a:t>Образец подзаголовка</a:t>
            </a:r>
          </a:p>
        </p:txBody>
      </p:sp>
      <p:sp>
        <p:nvSpPr>
          <p:cNvPr id="5" name="Rectangle 5"/>
          <p:cNvSpPr>
            <a:spLocks noGrp="1" noChangeArrowheads="1"/>
          </p:cNvSpPr>
          <p:nvPr>
            <p:ph type="ftr" sz="quarter" idx="10"/>
          </p:nvPr>
        </p:nvSpPr>
        <p:spPr/>
        <p:txBody>
          <a:bodyPr/>
          <a:lstStyle>
            <a:lvl1pPr>
              <a:defRPr/>
            </a:lvl1pPr>
          </a:lstStyle>
          <a:p>
            <a:pPr>
              <a:defRPr/>
            </a:pPr>
            <a:endParaRPr lang="ru-RU"/>
          </a:p>
        </p:txBody>
      </p:sp>
      <p:sp>
        <p:nvSpPr>
          <p:cNvPr id="6" name="Rectangle 6"/>
          <p:cNvSpPr>
            <a:spLocks noGrp="1" noChangeArrowheads="1"/>
          </p:cNvSpPr>
          <p:nvPr>
            <p:ph type="sldNum" sz="quarter" idx="11"/>
          </p:nvPr>
        </p:nvSpPr>
        <p:spPr/>
        <p:txBody>
          <a:bodyPr/>
          <a:lstStyle>
            <a:lvl1pPr>
              <a:defRPr/>
            </a:lvl1pPr>
          </a:lstStyle>
          <a:p>
            <a:pPr>
              <a:defRPr/>
            </a:pPr>
            <a:fld id="{30941C55-7F82-4FC4-8E32-59C6B9025961}" type="slidenum">
              <a:rPr lang="ru-RU"/>
              <a:pPr>
                <a:defRPr/>
              </a:pPr>
              <a:t>‹#›</a:t>
            </a:fld>
            <a:endParaRPr lang="ru-RU"/>
          </a:p>
        </p:txBody>
      </p:sp>
      <p:sp>
        <p:nvSpPr>
          <p:cNvPr id="7" name="Rectangle 7"/>
          <p:cNvSpPr>
            <a:spLocks noGrp="1" noChangeArrowheads="1"/>
          </p:cNvSpPr>
          <p:nvPr>
            <p:ph type="dt" sz="quarter" idx="12"/>
          </p:nvPr>
        </p:nvSpPr>
        <p:spPr/>
        <p:txBody>
          <a:bodyPr/>
          <a:lstStyle>
            <a:lvl1pPr>
              <a:defRPr/>
            </a:lvl1pPr>
          </a:lstStyle>
          <a:p>
            <a:pPr>
              <a:defRPr/>
            </a:pPr>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967484D-BB28-49F1-9C07-4D55076A7BA7}"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C841E11C-4E7B-4790-B5E4-B3C9AF8FA900}"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A62B8C7E-9CDA-4EB7-952A-A3D0FD1F3AE6}"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9F9A5C5E-B702-4C87-8FB0-8335CCC114A9}"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7DCFB406-D484-406F-AD90-0BB660E237CC}"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45FADA51-2F06-4539-876A-F16EE52A2179}"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6ADAE7DC-C844-487A-8CEC-75B0EE94FFF0}"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B44049D3-4A51-4D1E-B036-EBEAFE02DDC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0132CFE3-0C22-4058-820B-9919B0E2EDBE}"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92100"/>
            <a:ext cx="2057400" cy="57277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92100"/>
            <a:ext cx="6019800" cy="57277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3D6B348C-3E4D-4B10-ADE7-D97ACBDDEADF}"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05000"/>
            <a:ext cx="8229600" cy="41148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C8FBD51-E579-4319-ACEF-4C163132B3B9}"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Скругленный прямоугольник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Прямоугольник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p>
        </p:txBody>
      </p:sp>
      <p:sp>
        <p:nvSpPr>
          <p:cNvPr id="12" name="Нижний колонтитул 16"/>
          <p:cNvSpPr>
            <a:spLocks noGrp="1"/>
          </p:cNvSpPr>
          <p:nvPr>
            <p:ph type="ftr" sz="quarter" idx="11"/>
          </p:nvPr>
        </p:nvSpPr>
        <p:spPr/>
        <p:txBody>
          <a:bodyPr/>
          <a:lstStyle>
            <a:lvl1pPr>
              <a:defRPr/>
            </a:lvl1pPr>
          </a:lstStyle>
          <a:p>
            <a:pPr>
              <a:defRPr/>
            </a:pPr>
            <a:endParaRPr lang="ru-RU"/>
          </a:p>
        </p:txBody>
      </p:sp>
      <p:sp>
        <p:nvSpPr>
          <p:cNvPr id="13" name="Номер слайда 28"/>
          <p:cNvSpPr>
            <a:spLocks noGrp="1"/>
          </p:cNvSpPr>
          <p:nvPr>
            <p:ph type="sldNum" sz="quarter" idx="12"/>
          </p:nvPr>
        </p:nvSpPr>
        <p:spPr/>
        <p:txBody>
          <a:bodyPr/>
          <a:lstStyle>
            <a:lvl1pPr>
              <a:defRPr sz="1400">
                <a:solidFill>
                  <a:srgbClr val="FFFFFF"/>
                </a:solidFill>
              </a:defRPr>
            </a:lvl1pPr>
          </a:lstStyle>
          <a:p>
            <a:pPr>
              <a:defRPr/>
            </a:pPr>
            <a:fld id="{0D176E8B-6106-4A4D-A242-244838DA6B07}"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01AD1C57-DFB7-487B-ACCD-7B5F5A0685B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Скругленный прямоугольник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Прямоугольник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BB29BFF0-DF38-4F67-A74E-4967918A6D8C}"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0BD9DE53-A950-4BEA-B0F9-27332E14A874}"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9EB15E60-E101-4820-A23C-339964CDB798}" type="slidenum">
              <a:rPr lang="ru-RU"/>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4A435D4A-AA38-4881-B439-B6698836FCA3}" type="slidenum">
              <a:rPr lang="ru-RU"/>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3EBAD77C-A720-4D1D-A761-714BC11C9974}"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Скругленный прямоугольник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p>
        </p:txBody>
      </p:sp>
      <p:sp>
        <p:nvSpPr>
          <p:cNvPr id="8" name="Нижний колонтитул 5"/>
          <p:cNvSpPr>
            <a:spLocks noGrp="1"/>
          </p:cNvSpPr>
          <p:nvPr>
            <p:ph type="ftr" sz="quarter" idx="11"/>
          </p:nvPr>
        </p:nvSpPr>
        <p:spPr/>
        <p:txBody>
          <a:bodyPr/>
          <a:lstStyle>
            <a:lvl1pPr>
              <a:defRPr/>
            </a:lvl1pPr>
          </a:lstStyle>
          <a:p>
            <a:pPr>
              <a:defRPr/>
            </a:pPr>
            <a:endParaRPr lang="ru-RU"/>
          </a:p>
        </p:txBody>
      </p:sp>
      <p:sp>
        <p:nvSpPr>
          <p:cNvPr id="9" name="Номер слайда 6"/>
          <p:cNvSpPr>
            <a:spLocks noGrp="1"/>
          </p:cNvSpPr>
          <p:nvPr>
            <p:ph type="sldNum" sz="quarter" idx="12"/>
          </p:nvPr>
        </p:nvSpPr>
        <p:spPr/>
        <p:txBody>
          <a:bodyPr/>
          <a:lstStyle>
            <a:lvl1pPr>
              <a:defRPr/>
            </a:lvl1pPr>
          </a:lstStyle>
          <a:p>
            <a:pPr>
              <a:defRPr/>
            </a:pPr>
            <a:fld id="{FE637BA6-7FB9-47EB-B71A-5D1F7749A9ED}" type="slidenum">
              <a:rPr lang="ru-RU"/>
              <a:pPr>
                <a:defRPr/>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7292DEF3-0EDE-4A24-A5C0-287372C373F8}"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B4CF7C3-2E6B-4BAC-8C4C-0C532E27FDC2}" type="slidenum">
              <a:rPr lang="ru-RU"/>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B6B0AB4-E85A-4E2A-93A2-D60BB83BC693}" type="slidenum">
              <a:rPr lang="ru-RU"/>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5" name="Овал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a:lvl1pPr>
            <a:extLst/>
          </a:lstStyle>
          <a:p>
            <a:pPr>
              <a:defRPr/>
            </a:pPr>
            <a:endParaRPr lang="ru-RU"/>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CEC648F7-5D80-4C59-B508-FF76713382B8}" type="slidenum">
              <a:rPr lang="ru-RU"/>
              <a:pPr>
                <a:defRPr/>
              </a:pPr>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1D87C521-3FB6-4769-8A9F-ED17AF0E8EEA}" type="slidenum">
              <a:rPr lang="ru-RU"/>
              <a:pPr>
                <a:defRPr/>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Прямоугольник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Овал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7" name="Овал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a:lvl1pPr>
            <a:extLst/>
          </a:lstStyle>
          <a:p>
            <a:pPr>
              <a:defRPr/>
            </a:pPr>
            <a:endParaRPr lang="ru-RU"/>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4B462DEC-3469-4AAF-BA94-5332D4A2321A}" type="slidenum">
              <a:rPr lang="ru-RU"/>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3"/>
          <p:cNvSpPr>
            <a:spLocks noGrp="1"/>
          </p:cNvSpPr>
          <p:nvPr>
            <p:ph type="dt" sz="half" idx="10"/>
          </p:nvPr>
        </p:nvSpPr>
        <p:spPr/>
        <p:txBody>
          <a:bodyPr/>
          <a:lstStyle>
            <a:lvl1pPr>
              <a:defRPr/>
            </a:lvl1pPr>
          </a:lstStyle>
          <a:p>
            <a:pPr>
              <a:defRPr/>
            </a:pPr>
            <a:endParaRPr lang="ru-RU"/>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21"/>
          <p:cNvSpPr>
            <a:spLocks noGrp="1"/>
          </p:cNvSpPr>
          <p:nvPr>
            <p:ph type="sldNum" sz="quarter" idx="12"/>
          </p:nvPr>
        </p:nvSpPr>
        <p:spPr/>
        <p:txBody>
          <a:bodyPr/>
          <a:lstStyle>
            <a:lvl1pPr>
              <a:defRPr/>
            </a:lvl1pPr>
          </a:lstStyle>
          <a:p>
            <a:pPr>
              <a:defRPr/>
            </a:pPr>
            <a:fld id="{17115140-27DE-407F-A2BB-CB18002C39B6}" type="slidenum">
              <a:rPr lang="ru-RU"/>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47F13DF2-FBB0-4BDA-A7A2-F3391484F47D}" type="slidenum">
              <a:rPr lang="ru-RU"/>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p>
            <a:r>
              <a:rPr lang="ru-RU" smtClean="0"/>
              <a:t>Образец заголовка</a:t>
            </a:r>
            <a:endParaRPr lang="en-US"/>
          </a:p>
        </p:txBody>
      </p:sp>
      <p:sp>
        <p:nvSpPr>
          <p:cNvPr id="3" name="Дата 23"/>
          <p:cNvSpPr>
            <a:spLocks noGrp="1"/>
          </p:cNvSpPr>
          <p:nvPr>
            <p:ph type="dt" sz="half" idx="10"/>
          </p:nvPr>
        </p:nvSpPr>
        <p:spPr/>
        <p:txBody>
          <a:bodyPr/>
          <a:lstStyle>
            <a:lvl1pPr>
              <a:defRPr/>
            </a:lvl1pPr>
          </a:lstStyle>
          <a:p>
            <a:pPr>
              <a:defRPr/>
            </a:pPr>
            <a:endParaRPr lang="ru-RU"/>
          </a:p>
        </p:txBody>
      </p:sp>
      <p:sp>
        <p:nvSpPr>
          <p:cNvPr id="4" name="Нижний колонтитул 9"/>
          <p:cNvSpPr>
            <a:spLocks noGrp="1"/>
          </p:cNvSpPr>
          <p:nvPr>
            <p:ph type="ftr" sz="quarter" idx="11"/>
          </p:nvPr>
        </p:nvSpPr>
        <p:spPr/>
        <p:txBody>
          <a:bodyPr/>
          <a:lstStyle>
            <a:lvl1pPr>
              <a:defRPr/>
            </a:lvl1pPr>
          </a:lstStyle>
          <a:p>
            <a:pPr>
              <a:defRPr/>
            </a:pPr>
            <a:endParaRPr lang="ru-RU"/>
          </a:p>
        </p:txBody>
      </p:sp>
      <p:sp>
        <p:nvSpPr>
          <p:cNvPr id="5" name="Номер слайда 21"/>
          <p:cNvSpPr>
            <a:spLocks noGrp="1"/>
          </p:cNvSpPr>
          <p:nvPr>
            <p:ph type="sldNum" sz="quarter" idx="12"/>
          </p:nvPr>
        </p:nvSpPr>
        <p:spPr/>
        <p:txBody>
          <a:bodyPr/>
          <a:lstStyle>
            <a:lvl1pPr>
              <a:defRPr/>
            </a:lvl1pPr>
          </a:lstStyle>
          <a:p>
            <a:pPr>
              <a:defRPr/>
            </a:pPr>
            <a:fld id="{5293E512-A46F-48CB-8838-CC8996D5402A}" type="slidenum">
              <a:rPr lang="ru-RU"/>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 name="Прямоугольник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4" name="Дата 1"/>
          <p:cNvSpPr>
            <a:spLocks noGrp="1"/>
          </p:cNvSpPr>
          <p:nvPr>
            <p:ph type="dt" sz="half" idx="10"/>
          </p:nvPr>
        </p:nvSpPr>
        <p:spPr/>
        <p:txBody>
          <a:bodyPr/>
          <a:lstStyle>
            <a:lvl1pPr>
              <a:defRPr/>
            </a:lvl1pPr>
            <a:extLst/>
          </a:lstStyle>
          <a:p>
            <a:pPr>
              <a:defRPr/>
            </a:pPr>
            <a:endParaRPr lang="ru-RU"/>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3316799D-4A0B-468E-B0D5-18B70DEBE0F9}"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89F5800B-1E18-4750-8F03-9949D647F64D}" type="slidenum">
              <a:rPr lang="ru-RU"/>
              <a:pPr>
                <a:defRPr/>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p>
            <a:pPr indent="-283464">
              <a:lnSpc>
                <a:spcPts val="3000"/>
              </a:lnSpc>
              <a:spcBef>
                <a:spcPts val="600"/>
              </a:spcBef>
              <a:buClr>
                <a:schemeClr val="accent1"/>
              </a:buClr>
              <a:buSzPct val="80000"/>
              <a:buFont typeface="Wingdings 2"/>
              <a:buNone/>
              <a:defRPr/>
            </a:pPr>
            <a:endParaRPr lang="en-US" sz="3200">
              <a:latin typeface="+mn-lt"/>
            </a:endParaRPr>
          </a:p>
        </p:txBody>
      </p:sp>
      <p:sp>
        <p:nvSpPr>
          <p:cNvPr id="6" name="Блок-схема: процесс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Блок-схема: процесс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a:lvl1pPr>
            <a:extLst/>
          </a:lstStyle>
          <a:p>
            <a:pPr>
              <a:defRPr/>
            </a:pPr>
            <a:endParaRPr lang="ru-RU"/>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F24FAB9E-9F14-4FCA-B9BA-A9100D5FE97C}" type="slidenum">
              <a:rPr lang="ru-RU"/>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4045AD10-6908-4D61-9994-C13BEBDCA9E1}" type="slidenum">
              <a:rPr lang="ru-RU"/>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60641494-06B7-4ACF-AF42-B07657E710BA}" type="slidenum">
              <a:rPr lang="ru-RU"/>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Line 7"/>
          <p:cNvSpPr>
            <a:spLocks noChangeShapeType="1"/>
          </p:cNvSpPr>
          <p:nvPr/>
        </p:nvSpPr>
        <p:spPr bwMode="auto">
          <a:xfrm>
            <a:off x="1905000" y="1219200"/>
            <a:ext cx="0" cy="2057400"/>
          </a:xfrm>
          <a:prstGeom prst="line">
            <a:avLst/>
          </a:prstGeom>
          <a:noFill/>
          <a:ln w="34925">
            <a:solidFill>
              <a:schemeClr val="tx2"/>
            </a:solidFill>
            <a:round/>
            <a:headEnd/>
            <a:tailEnd/>
          </a:ln>
        </p:spPr>
        <p:txBody>
          <a:bodyPr/>
          <a:lstStyle/>
          <a:p>
            <a:pPr>
              <a:defRPr/>
            </a:pPr>
            <a:endParaRPr lang="ru-RU">
              <a:solidFill>
                <a:srgbClr val="336666"/>
              </a:solidFill>
              <a:latin typeface="Arial" pitchFamily="34" charset="0"/>
            </a:endParaRPr>
          </a:p>
        </p:txBody>
      </p:sp>
      <p:sp>
        <p:nvSpPr>
          <p:cNvPr id="5" name="Oval 8"/>
          <p:cNvSpPr>
            <a:spLocks noChangeArrowheads="1"/>
          </p:cNvSpPr>
          <p:nvPr/>
        </p:nvSpPr>
        <p:spPr bwMode="auto">
          <a:xfrm>
            <a:off x="163513" y="2103438"/>
            <a:ext cx="347662" cy="347662"/>
          </a:xfrm>
          <a:prstGeom prst="ellipse">
            <a:avLst/>
          </a:prstGeom>
          <a:solidFill>
            <a:schemeClr val="tx1"/>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6" name="Oval 9"/>
          <p:cNvSpPr>
            <a:spLocks noChangeArrowheads="1"/>
          </p:cNvSpPr>
          <p:nvPr/>
        </p:nvSpPr>
        <p:spPr bwMode="auto">
          <a:xfrm>
            <a:off x="739775" y="2105025"/>
            <a:ext cx="349250" cy="347663"/>
          </a:xfrm>
          <a:prstGeom prst="ellipse">
            <a:avLst/>
          </a:prstGeom>
          <a:solidFill>
            <a:schemeClr val="accent1"/>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7" name="Oval 10"/>
          <p:cNvSpPr>
            <a:spLocks noChangeArrowheads="1"/>
          </p:cNvSpPr>
          <p:nvPr/>
        </p:nvSpPr>
        <p:spPr bwMode="auto">
          <a:xfrm>
            <a:off x="1317625" y="2105025"/>
            <a:ext cx="347663" cy="347663"/>
          </a:xfrm>
          <a:prstGeom prst="ellipse">
            <a:avLst/>
          </a:prstGeom>
          <a:solidFill>
            <a:schemeClr val="accent2"/>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143362" name="Rectangle 2"/>
          <p:cNvSpPr>
            <a:spLocks noGrp="1" noChangeArrowheads="1"/>
          </p:cNvSpPr>
          <p:nvPr>
            <p:ph type="ctrTitle"/>
          </p:nvPr>
        </p:nvSpPr>
        <p:spPr>
          <a:xfrm>
            <a:off x="2133600" y="1371600"/>
            <a:ext cx="6477000" cy="1752600"/>
          </a:xfrm>
        </p:spPr>
        <p:txBody>
          <a:bodyPr/>
          <a:lstStyle>
            <a:lvl1pPr>
              <a:defRPr sz="5400"/>
            </a:lvl1pPr>
          </a:lstStyle>
          <a:p>
            <a:r>
              <a:rPr lang="ru-RU"/>
              <a:t>Образец заголовка</a:t>
            </a:r>
          </a:p>
        </p:txBody>
      </p:sp>
      <p:sp>
        <p:nvSpPr>
          <p:cNvPr id="143363" name="Rectangle 3"/>
          <p:cNvSpPr>
            <a:spLocks noGrp="1" noChangeArrowheads="1"/>
          </p:cNvSpPr>
          <p:nvPr>
            <p:ph type="subTitle" idx="1"/>
          </p:nvPr>
        </p:nvSpPr>
        <p:spPr>
          <a:xfrm>
            <a:off x="2133600" y="3733800"/>
            <a:ext cx="6477000" cy="1981200"/>
          </a:xfrm>
        </p:spPr>
        <p:txBody>
          <a:bodyPr/>
          <a:lstStyle>
            <a:lvl1pPr marL="0" indent="0">
              <a:buFont typeface="Wingdings" pitchFamily="2" charset="2"/>
              <a:buNone/>
              <a:defRPr/>
            </a:lvl1pPr>
          </a:lstStyle>
          <a:p>
            <a:r>
              <a:rPr lang="ru-RU"/>
              <a:t>Образец подзаголовка</a:t>
            </a:r>
          </a:p>
        </p:txBody>
      </p:sp>
      <p:sp>
        <p:nvSpPr>
          <p:cNvPr id="8" name="Rectangle 4"/>
          <p:cNvSpPr>
            <a:spLocks noGrp="1" noChangeArrowheads="1"/>
          </p:cNvSpPr>
          <p:nvPr>
            <p:ph type="dt" sz="half" idx="10"/>
          </p:nvPr>
        </p:nvSpPr>
        <p:spPr>
          <a:xfrm>
            <a:off x="7086600" y="6248400"/>
            <a:ext cx="1524000" cy="457200"/>
          </a:xfrm>
        </p:spPr>
        <p:txBody>
          <a:bodyPr/>
          <a:lstStyle>
            <a:lvl1pPr>
              <a:defRPr/>
            </a:lvl1pPr>
          </a:lstStyle>
          <a:p>
            <a:pPr>
              <a:defRPr/>
            </a:pPr>
            <a:endParaRPr lang="ru-RU">
              <a:solidFill>
                <a:srgbClr val="336666"/>
              </a:solidFill>
            </a:endParaRPr>
          </a:p>
        </p:txBody>
      </p:sp>
      <p:sp>
        <p:nvSpPr>
          <p:cNvPr id="9" name="Rectangle 5"/>
          <p:cNvSpPr>
            <a:spLocks noGrp="1" noChangeArrowheads="1"/>
          </p:cNvSpPr>
          <p:nvPr>
            <p:ph type="ftr" sz="quarter" idx="11"/>
          </p:nvPr>
        </p:nvSpPr>
        <p:spPr>
          <a:xfrm>
            <a:off x="3810000" y="6248400"/>
            <a:ext cx="2895600" cy="457200"/>
          </a:xfrm>
        </p:spPr>
        <p:txBody>
          <a:bodyPr/>
          <a:lstStyle>
            <a:lvl1pPr>
              <a:defRPr/>
            </a:lvl1pPr>
          </a:lstStyle>
          <a:p>
            <a:pPr>
              <a:defRPr/>
            </a:pPr>
            <a:endParaRPr lang="ru-RU">
              <a:solidFill>
                <a:srgbClr val="336666"/>
              </a:solidFill>
            </a:endParaRPr>
          </a:p>
        </p:txBody>
      </p:sp>
      <p:sp>
        <p:nvSpPr>
          <p:cNvPr id="10" name="Rectangle 6"/>
          <p:cNvSpPr>
            <a:spLocks noGrp="1" noChangeArrowheads="1"/>
          </p:cNvSpPr>
          <p:nvPr>
            <p:ph type="sldNum" sz="quarter" idx="12"/>
          </p:nvPr>
        </p:nvSpPr>
        <p:spPr>
          <a:xfrm>
            <a:off x="2209800" y="6248400"/>
            <a:ext cx="1219200" cy="457200"/>
          </a:xfrm>
        </p:spPr>
        <p:txBody>
          <a:bodyPr/>
          <a:lstStyle>
            <a:lvl1pPr>
              <a:defRPr/>
            </a:lvl1pPr>
          </a:lstStyle>
          <a:p>
            <a:pPr>
              <a:defRPr/>
            </a:pPr>
            <a:fld id="{BFD6EB61-41AB-4390-996E-21B86C9F0D1F}"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2004589048"/>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4204F58-43B7-42BB-B14E-229265479B67}"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970496042"/>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79EEB4A-3CDC-466F-9A7E-FD929FE1E49A}"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263805031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1524000" y="1905000"/>
            <a:ext cx="3429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5105400" y="1905000"/>
            <a:ext cx="3429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1C931D5-36E3-4072-939B-4F013E66293B}"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795529436"/>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5B1518A7-BF25-49FA-9228-A3708E78794E}"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392725780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F80396D-CF3E-4502-9558-5751D3BF7773}"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352981131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150B079F-D966-4F03-B498-2CF137CBC780}"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575488096"/>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581058D-7A57-4C24-8B53-A6962B4775C1}"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198423948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E6C7E7A-2E0E-4011-855B-B55BC5F32459}"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44272750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1861A46-DDBE-4BBB-A6B9-DE90DCCDB488}"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250952111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90500"/>
            <a:ext cx="1752600" cy="58293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1524000" y="190500"/>
            <a:ext cx="5105400" cy="58293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DFAE74B-6F69-44B3-A0BA-F944C4F12D27}"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399799380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1524000" y="190500"/>
            <a:ext cx="7010400" cy="58293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013C5C24-DB4B-4836-8E90-230EC5BF0F49}"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832525811"/>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62087"/>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11826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51450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1162050" y="6243638"/>
            <a:ext cx="1905000" cy="457200"/>
          </a:xfrm>
        </p:spPr>
        <p:txBody>
          <a:bodyPr/>
          <a:lstStyle>
            <a:lvl1pPr>
              <a:defRPr/>
            </a:lvl1pPr>
          </a:lstStyle>
          <a:p>
            <a:pPr>
              <a:defRPr/>
            </a:pPr>
            <a:endParaRPr lang="ru-RU">
              <a:solidFill>
                <a:srgbClr val="336666"/>
              </a:solidFill>
            </a:endParaRPr>
          </a:p>
        </p:txBody>
      </p:sp>
      <p:sp>
        <p:nvSpPr>
          <p:cNvPr id="6" name="Нижний колонтитул 5"/>
          <p:cNvSpPr>
            <a:spLocks noGrp="1"/>
          </p:cNvSpPr>
          <p:nvPr>
            <p:ph type="ftr" sz="quarter" idx="11"/>
          </p:nvPr>
        </p:nvSpPr>
        <p:spPr>
          <a:xfrm>
            <a:off x="3657600" y="6243638"/>
            <a:ext cx="2895600" cy="457200"/>
          </a:xfrm>
        </p:spPr>
        <p:txBody>
          <a:bodyPr/>
          <a:lstStyle>
            <a:lvl1pPr>
              <a:defRPr/>
            </a:lvl1pPr>
          </a:lstStyle>
          <a:p>
            <a:pPr>
              <a:defRPr/>
            </a:pPr>
            <a:endParaRPr lang="ru-RU">
              <a:solidFill>
                <a:srgbClr val="336666"/>
              </a:solidFill>
            </a:endParaRPr>
          </a:p>
        </p:txBody>
      </p:sp>
      <p:sp>
        <p:nvSpPr>
          <p:cNvPr id="7" name="Номер слайда 6"/>
          <p:cNvSpPr>
            <a:spLocks noGrp="1"/>
          </p:cNvSpPr>
          <p:nvPr>
            <p:ph type="sldNum" sz="quarter" idx="12"/>
          </p:nvPr>
        </p:nvSpPr>
        <p:spPr>
          <a:xfrm>
            <a:off x="7042150" y="6243638"/>
            <a:ext cx="1905000" cy="457200"/>
          </a:xfrm>
        </p:spPr>
        <p:txBody>
          <a:bodyPr/>
          <a:lstStyle>
            <a:lvl1pPr>
              <a:defRPr/>
            </a:lvl1pPr>
          </a:lstStyle>
          <a:p>
            <a:pPr>
              <a:defRPr/>
            </a:pPr>
            <a:fld id="{C78D6410-B787-4591-9948-006E10762EB3}"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1406454051"/>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type="txAndClipArt">
  <p:cSld name="Заголовок, текст и клип">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62087"/>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11826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Клип 3"/>
          <p:cNvSpPr>
            <a:spLocks noGrp="1"/>
          </p:cNvSpPr>
          <p:nvPr>
            <p:ph type="clipArt" sz="half" idx="2"/>
          </p:nvPr>
        </p:nvSpPr>
        <p:spPr>
          <a:xfrm>
            <a:off x="5145088" y="2017713"/>
            <a:ext cx="3810000" cy="4114800"/>
          </a:xfrm>
        </p:spPr>
        <p:txBody>
          <a:bodyPr/>
          <a:lstStyle/>
          <a:p>
            <a:pPr lvl="0"/>
            <a:endParaRPr lang="ru-RU" noProof="0" smtClean="0"/>
          </a:p>
        </p:txBody>
      </p:sp>
      <p:sp>
        <p:nvSpPr>
          <p:cNvPr id="5" name="Дата 4"/>
          <p:cNvSpPr>
            <a:spLocks noGrp="1"/>
          </p:cNvSpPr>
          <p:nvPr>
            <p:ph type="dt" sz="half" idx="10"/>
          </p:nvPr>
        </p:nvSpPr>
        <p:spPr>
          <a:xfrm>
            <a:off x="1162050" y="6243638"/>
            <a:ext cx="1905000" cy="457200"/>
          </a:xfrm>
        </p:spPr>
        <p:txBody>
          <a:bodyPr/>
          <a:lstStyle>
            <a:lvl1pPr>
              <a:defRPr/>
            </a:lvl1pPr>
          </a:lstStyle>
          <a:p>
            <a:pPr>
              <a:defRPr/>
            </a:pPr>
            <a:endParaRPr lang="ru-RU">
              <a:solidFill>
                <a:srgbClr val="336666"/>
              </a:solidFill>
            </a:endParaRPr>
          </a:p>
        </p:txBody>
      </p:sp>
      <p:sp>
        <p:nvSpPr>
          <p:cNvPr id="6" name="Нижний колонтитул 5"/>
          <p:cNvSpPr>
            <a:spLocks noGrp="1"/>
          </p:cNvSpPr>
          <p:nvPr>
            <p:ph type="ftr" sz="quarter" idx="11"/>
          </p:nvPr>
        </p:nvSpPr>
        <p:spPr>
          <a:xfrm>
            <a:off x="3657600" y="6243638"/>
            <a:ext cx="2895600" cy="457200"/>
          </a:xfrm>
        </p:spPr>
        <p:txBody>
          <a:bodyPr/>
          <a:lstStyle>
            <a:lvl1pPr>
              <a:defRPr/>
            </a:lvl1pPr>
          </a:lstStyle>
          <a:p>
            <a:pPr>
              <a:defRPr/>
            </a:pPr>
            <a:endParaRPr lang="ru-RU">
              <a:solidFill>
                <a:srgbClr val="336666"/>
              </a:solidFill>
            </a:endParaRPr>
          </a:p>
        </p:txBody>
      </p:sp>
      <p:sp>
        <p:nvSpPr>
          <p:cNvPr id="7" name="Номер слайда 6"/>
          <p:cNvSpPr>
            <a:spLocks noGrp="1"/>
          </p:cNvSpPr>
          <p:nvPr>
            <p:ph type="sldNum" sz="quarter" idx="12"/>
          </p:nvPr>
        </p:nvSpPr>
        <p:spPr>
          <a:xfrm>
            <a:off x="7042150" y="6243638"/>
            <a:ext cx="1905000" cy="457200"/>
          </a:xfrm>
        </p:spPr>
        <p:txBody>
          <a:bodyPr/>
          <a:lstStyle>
            <a:lvl1pPr>
              <a:defRPr/>
            </a:lvl1pPr>
          </a:lstStyle>
          <a:p>
            <a:pPr>
              <a:defRPr/>
            </a:pPr>
            <a:fld id="{9F0836F1-CF8A-4477-A981-CB67D09B6579}"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685567994"/>
      </p:ext>
    </p:extLst>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1150938" y="214313"/>
            <a:ext cx="7793037" cy="1462087"/>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1182688" y="20177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5145088" y="20177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1182688" y="41513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5145088" y="41513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1162050" y="6243638"/>
            <a:ext cx="1905000" cy="457200"/>
          </a:xfrm>
        </p:spPr>
        <p:txBody>
          <a:bodyPr/>
          <a:lstStyle>
            <a:lvl1pPr>
              <a:defRPr/>
            </a:lvl1pPr>
          </a:lstStyle>
          <a:p>
            <a:pPr>
              <a:defRPr/>
            </a:pPr>
            <a:endParaRPr lang="ru-RU">
              <a:solidFill>
                <a:srgbClr val="336666"/>
              </a:solidFill>
            </a:endParaRPr>
          </a:p>
        </p:txBody>
      </p:sp>
      <p:sp>
        <p:nvSpPr>
          <p:cNvPr id="8" name="Нижний колонтитул 7"/>
          <p:cNvSpPr>
            <a:spLocks noGrp="1"/>
          </p:cNvSpPr>
          <p:nvPr>
            <p:ph type="ftr" sz="quarter" idx="11"/>
          </p:nvPr>
        </p:nvSpPr>
        <p:spPr>
          <a:xfrm>
            <a:off x="3657600" y="6243638"/>
            <a:ext cx="2895600" cy="457200"/>
          </a:xfrm>
        </p:spPr>
        <p:txBody>
          <a:bodyPr/>
          <a:lstStyle>
            <a:lvl1pPr>
              <a:defRPr/>
            </a:lvl1pPr>
          </a:lstStyle>
          <a:p>
            <a:pPr>
              <a:defRPr/>
            </a:pPr>
            <a:endParaRPr lang="ru-RU">
              <a:solidFill>
                <a:srgbClr val="336666"/>
              </a:solidFill>
            </a:endParaRPr>
          </a:p>
        </p:txBody>
      </p:sp>
      <p:sp>
        <p:nvSpPr>
          <p:cNvPr id="9" name="Номер слайда 8"/>
          <p:cNvSpPr>
            <a:spLocks noGrp="1"/>
          </p:cNvSpPr>
          <p:nvPr>
            <p:ph type="sldNum" sz="quarter" idx="12"/>
          </p:nvPr>
        </p:nvSpPr>
        <p:spPr>
          <a:xfrm>
            <a:off x="7042150" y="6243638"/>
            <a:ext cx="1905000" cy="457200"/>
          </a:xfrm>
        </p:spPr>
        <p:txBody>
          <a:bodyPr/>
          <a:lstStyle>
            <a:lvl1pPr>
              <a:defRPr/>
            </a:lvl1pPr>
          </a:lstStyle>
          <a:p>
            <a:pPr>
              <a:defRPr/>
            </a:pPr>
            <a:fld id="{85FD6654-45C7-430E-AC55-4557E0326B28}"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1984591861"/>
      </p:ext>
    </p:extLst>
  </p:cSld>
  <p:clrMapOvr>
    <a:masterClrMapping/>
  </p:clrMapOvr>
  <p:timing>
    <p:tnLst>
      <p:par>
        <p:cTn id="1" dur="indefinite" restart="never" nodeType="tmRoot"/>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30941C55-7F82-4FC4-8E32-59C6B9025961}" type="slidenum">
              <a:rPr lang="ru-RU" smtClean="0"/>
              <a:pPr>
                <a:defRPr/>
              </a:pPr>
              <a:t>‹#›</a:t>
            </a:fld>
            <a:endParaRPr lang="ru-RU"/>
          </a:p>
        </p:txBody>
      </p:sp>
    </p:spTree>
    <p:extLst>
      <p:ext uri="{BB962C8B-B14F-4D97-AF65-F5344CB8AC3E}">
        <p14:creationId xmlns:p14="http://schemas.microsoft.com/office/powerpoint/2010/main" val="143225235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8967484D-BB28-49F1-9C07-4D55076A7BA7}" type="slidenum">
              <a:rPr lang="ru-RU" smtClean="0"/>
              <a:pPr>
                <a:defRPr/>
              </a:pPr>
              <a:t>‹#›</a:t>
            </a:fld>
            <a:endParaRPr lang="ru-RU"/>
          </a:p>
        </p:txBody>
      </p:sp>
    </p:spTree>
    <p:extLst>
      <p:ext uri="{BB962C8B-B14F-4D97-AF65-F5344CB8AC3E}">
        <p14:creationId xmlns:p14="http://schemas.microsoft.com/office/powerpoint/2010/main" val="337538741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841E11C-4E7B-4790-B5E4-B3C9AF8FA900}" type="slidenum">
              <a:rPr lang="ru-RU" smtClean="0"/>
              <a:pPr>
                <a:defRPr/>
              </a:pPr>
              <a:t>‹#›</a:t>
            </a:fld>
            <a:endParaRPr lang="ru-RU"/>
          </a:p>
        </p:txBody>
      </p:sp>
    </p:spTree>
    <p:extLst>
      <p:ext uri="{BB962C8B-B14F-4D97-AF65-F5344CB8AC3E}">
        <p14:creationId xmlns:p14="http://schemas.microsoft.com/office/powerpoint/2010/main" val="383635349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A62B8C7E-9CDA-4EB7-952A-A3D0FD1F3AE6}" type="slidenum">
              <a:rPr lang="ru-RU" smtClean="0"/>
              <a:pPr>
                <a:defRPr/>
              </a:pPr>
              <a:t>‹#›</a:t>
            </a:fld>
            <a:endParaRPr lang="ru-RU"/>
          </a:p>
        </p:txBody>
      </p:sp>
    </p:spTree>
    <p:extLst>
      <p:ext uri="{BB962C8B-B14F-4D97-AF65-F5344CB8AC3E}">
        <p14:creationId xmlns:p14="http://schemas.microsoft.com/office/powerpoint/2010/main" val="206852393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9F9A5C5E-B702-4C87-8FB0-8335CCC114A9}" type="slidenum">
              <a:rPr lang="ru-RU" smtClean="0"/>
              <a:pPr>
                <a:defRPr/>
              </a:pPr>
              <a:t>‹#›</a:t>
            </a:fld>
            <a:endParaRPr lang="ru-RU"/>
          </a:p>
        </p:txBody>
      </p:sp>
    </p:spTree>
    <p:extLst>
      <p:ext uri="{BB962C8B-B14F-4D97-AF65-F5344CB8AC3E}">
        <p14:creationId xmlns:p14="http://schemas.microsoft.com/office/powerpoint/2010/main" val="279582133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7DCFB406-D484-406F-AD90-0BB660E237CC}" type="slidenum">
              <a:rPr lang="ru-RU" smtClean="0"/>
              <a:pPr>
                <a:defRPr/>
              </a:pPr>
              <a:t>‹#›</a:t>
            </a:fld>
            <a:endParaRPr lang="ru-RU"/>
          </a:p>
        </p:txBody>
      </p:sp>
    </p:spTree>
    <p:extLst>
      <p:ext uri="{BB962C8B-B14F-4D97-AF65-F5344CB8AC3E}">
        <p14:creationId xmlns:p14="http://schemas.microsoft.com/office/powerpoint/2010/main" val="429165440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45FADA51-2F06-4539-876A-F16EE52A2179}" type="slidenum">
              <a:rPr lang="ru-RU" smtClean="0"/>
              <a:pPr>
                <a:defRPr/>
              </a:pPr>
              <a:t>‹#›</a:t>
            </a:fld>
            <a:endParaRPr lang="ru-RU"/>
          </a:p>
        </p:txBody>
      </p:sp>
    </p:spTree>
    <p:extLst>
      <p:ext uri="{BB962C8B-B14F-4D97-AF65-F5344CB8AC3E}">
        <p14:creationId xmlns:p14="http://schemas.microsoft.com/office/powerpoint/2010/main" val="64470714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6ADAE7DC-C844-487A-8CEC-75B0EE94FFF0}" type="slidenum">
              <a:rPr lang="ru-RU" smtClean="0"/>
              <a:pPr>
                <a:defRPr/>
              </a:pPr>
              <a:t>‹#›</a:t>
            </a:fld>
            <a:endParaRPr lang="ru-RU"/>
          </a:p>
        </p:txBody>
      </p:sp>
    </p:spTree>
    <p:extLst>
      <p:ext uri="{BB962C8B-B14F-4D97-AF65-F5344CB8AC3E}">
        <p14:creationId xmlns:p14="http://schemas.microsoft.com/office/powerpoint/2010/main" val="250818124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B44049D3-4A51-4D1E-B036-EBEAFE02DDCE}" type="slidenum">
              <a:rPr lang="ru-RU" smtClean="0"/>
              <a:pPr>
                <a:defRPr/>
              </a:pPr>
              <a:t>‹#›</a:t>
            </a:fld>
            <a:endParaRPr lang="ru-RU"/>
          </a:p>
        </p:txBody>
      </p:sp>
    </p:spTree>
    <p:extLst>
      <p:ext uri="{BB962C8B-B14F-4D97-AF65-F5344CB8AC3E}">
        <p14:creationId xmlns:p14="http://schemas.microsoft.com/office/powerpoint/2010/main" val="83271224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D05A76B-188B-43AE-9929-686B65AAEE1B}" type="slidenum">
              <a:rPr lang="ru-RU" smtClean="0"/>
              <a:pPr>
                <a:defRPr/>
              </a:pPr>
              <a:t>‹#›</a:t>
            </a:fld>
            <a:endParaRPr lang="ru-RU"/>
          </a:p>
        </p:txBody>
      </p:sp>
    </p:spTree>
    <p:extLst>
      <p:ext uri="{BB962C8B-B14F-4D97-AF65-F5344CB8AC3E}">
        <p14:creationId xmlns:p14="http://schemas.microsoft.com/office/powerpoint/2010/main" val="97303409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D05A76B-188B-43AE-9929-686B65AAEE1B}" type="slidenum">
              <a:rPr lang="ru-RU" smtClean="0"/>
              <a:pPr>
                <a:defRPr/>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0332115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D05A76B-188B-43AE-9929-686B65AAEE1B}" type="slidenum">
              <a:rPr lang="ru-RU" smtClean="0"/>
              <a:pPr>
                <a:defRPr/>
              </a:pPr>
              <a:t>‹#›</a:t>
            </a:fld>
            <a:endParaRPr lang="ru-RU"/>
          </a:p>
        </p:txBody>
      </p:sp>
    </p:spTree>
    <p:extLst>
      <p:ext uri="{BB962C8B-B14F-4D97-AF65-F5344CB8AC3E}">
        <p14:creationId xmlns:p14="http://schemas.microsoft.com/office/powerpoint/2010/main" val="147871868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D05A76B-188B-43AE-9929-686B65AAEE1B}" type="slidenum">
              <a:rPr lang="ru-RU" smtClean="0"/>
              <a:pPr>
                <a:defRPr/>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8288657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D05A76B-188B-43AE-9929-686B65AAEE1B}" type="slidenum">
              <a:rPr lang="ru-RU" smtClean="0"/>
              <a:pPr>
                <a:defRPr/>
              </a:pPr>
              <a:t>‹#›</a:t>
            </a:fld>
            <a:endParaRPr lang="ru-RU"/>
          </a:p>
        </p:txBody>
      </p:sp>
    </p:spTree>
    <p:extLst>
      <p:ext uri="{BB962C8B-B14F-4D97-AF65-F5344CB8AC3E}">
        <p14:creationId xmlns:p14="http://schemas.microsoft.com/office/powerpoint/2010/main" val="263740595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0132CFE3-0C22-4058-820B-9919B0E2EDBE}" type="slidenum">
              <a:rPr lang="ru-RU" smtClean="0"/>
              <a:pPr>
                <a:defRPr/>
              </a:pPr>
              <a:t>‹#›</a:t>
            </a:fld>
            <a:endParaRPr lang="ru-RU"/>
          </a:p>
        </p:txBody>
      </p:sp>
    </p:spTree>
    <p:extLst>
      <p:ext uri="{BB962C8B-B14F-4D97-AF65-F5344CB8AC3E}">
        <p14:creationId xmlns:p14="http://schemas.microsoft.com/office/powerpoint/2010/main" val="404285293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3D6B348C-3E4D-4B10-ADE7-D97ACBDDEADF}" type="slidenum">
              <a:rPr lang="ru-RU" smtClean="0"/>
              <a:pPr>
                <a:defRPr/>
              </a:pPr>
              <a:t>‹#›</a:t>
            </a:fld>
            <a:endParaRPr lang="ru-RU"/>
          </a:p>
        </p:txBody>
      </p:sp>
    </p:spTree>
    <p:extLst>
      <p:ext uri="{BB962C8B-B14F-4D97-AF65-F5344CB8AC3E}">
        <p14:creationId xmlns:p14="http://schemas.microsoft.com/office/powerpoint/2010/main" val="22976004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slideLayout" Target="../slideLayouts/slideLayout58.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2" Type="http://schemas.openxmlformats.org/officeDocument/2006/relationships/slideLayout" Target="../slideLayouts/slideLayout47.xml"/><Relationship Id="rId16" Type="http://schemas.openxmlformats.org/officeDocument/2006/relationships/theme" Target="../theme/theme5.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5" Type="http://schemas.openxmlformats.org/officeDocument/2006/relationships/slideLayout" Target="../slideLayouts/slideLayout6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slideLayout" Target="../slideLayouts/slideLayout5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theme" Target="../theme/theme6.xml"/><Relationship Id="rId2" Type="http://schemas.openxmlformats.org/officeDocument/2006/relationships/slideLayout" Target="../slideLayouts/slideLayout62.xml"/><Relationship Id="rId16" Type="http://schemas.openxmlformats.org/officeDocument/2006/relationships/slideLayout" Target="../slideLayouts/slideLayout76.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slideLayout" Target="../slideLayouts/slideLayout7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236546"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36547"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3654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defRPr>
            </a:lvl1pPr>
          </a:lstStyle>
          <a:p>
            <a:pPr>
              <a:defRPr/>
            </a:pPr>
            <a:endParaRPr lang="ru-RU"/>
          </a:p>
        </p:txBody>
      </p:sp>
      <p:sp>
        <p:nvSpPr>
          <p:cNvPr id="23654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defRPr>
            </a:lvl1pPr>
          </a:lstStyle>
          <a:p>
            <a:pPr>
              <a:defRPr/>
            </a:pPr>
            <a:endParaRPr lang="ru-RU"/>
          </a:p>
        </p:txBody>
      </p:sp>
      <p:sp>
        <p:nvSpPr>
          <p:cNvPr id="23655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defRPr>
            </a:lvl1pPr>
          </a:lstStyle>
          <a:p>
            <a:pPr>
              <a:defRPr/>
            </a:pPr>
            <a:fld id="{9D05A76B-188B-43AE-9929-686B65AAEE1B}" type="slidenum">
              <a:rPr lang="ru-RU"/>
              <a:pPr>
                <a:defRPr/>
              </a:pPr>
              <a:t>‹#›</a:t>
            </a:fld>
            <a:endParaRPr lang="ru-RU"/>
          </a:p>
        </p:txBody>
      </p:sp>
    </p:spTree>
  </p:cSld>
  <p:clrMap bg1="dk2" tx1="lt1" bg2="dk1" tx2="lt2" accent1="accent1" accent2="accent2" accent3="accent3" accent4="accent4" accent5="accent5" accent6="accent6" hlink="hlink" folHlink="folHlink"/>
  <p:sldLayoutIdLst>
    <p:sldLayoutId id="2147484170" r:id="rId1"/>
    <p:sldLayoutId id="2147484128" r:id="rId2"/>
    <p:sldLayoutId id="2147484129" r:id="rId3"/>
    <p:sldLayoutId id="2147484130" r:id="rId4"/>
    <p:sldLayoutId id="2147484131" r:id="rId5"/>
    <p:sldLayoutId id="2147484132" r:id="rId6"/>
    <p:sldLayoutId id="2147484133" r:id="rId7"/>
    <p:sldLayoutId id="2147484134" r:id="rId8"/>
    <p:sldLayoutId id="2147484135" r:id="rId9"/>
    <p:sldLayoutId id="2147484136" r:id="rId10"/>
    <p:sldLayoutId id="2147484137" r:id="rId11"/>
    <p:sldLayoutId id="2147484138" r:id="rId12"/>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410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410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2EB2E8E1-3185-4212-AD26-8B7E82FAEC2E}"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176" r:id="rId1"/>
    <p:sldLayoutId id="2147484158" r:id="rId2"/>
    <p:sldLayoutId id="2147484177" r:id="rId3"/>
    <p:sldLayoutId id="2147484159" r:id="rId4"/>
    <p:sldLayoutId id="2147484160" r:id="rId5"/>
    <p:sldLayoutId id="2147484161" r:id="rId6"/>
    <p:sldLayoutId id="2147484162" r:id="rId7"/>
    <p:sldLayoutId id="2147484178" r:id="rId8"/>
    <p:sldLayoutId id="2147484179" r:id="rId9"/>
    <p:sldLayoutId id="2147484163" r:id="rId10"/>
    <p:sldLayoutId id="2147484164" r:id="rId11"/>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Calibri" pitchFamily="34" charset="0"/>
        </a:defRPr>
      </a:lvl2pPr>
      <a:lvl3pPr algn="l" rtl="0" eaLnBrk="0" fontAlgn="base" hangingPunct="0">
        <a:spcBef>
          <a:spcPct val="0"/>
        </a:spcBef>
        <a:spcAft>
          <a:spcPct val="0"/>
        </a:spcAft>
        <a:defRPr sz="4000">
          <a:solidFill>
            <a:schemeClr val="tx2"/>
          </a:solidFill>
          <a:latin typeface="Calibri" pitchFamily="34" charset="0"/>
        </a:defRPr>
      </a:lvl3pPr>
      <a:lvl4pPr algn="l" rtl="0" eaLnBrk="0" fontAlgn="base" hangingPunct="0">
        <a:spcBef>
          <a:spcPct val="0"/>
        </a:spcBef>
        <a:spcAft>
          <a:spcPct val="0"/>
        </a:spcAft>
        <a:defRPr sz="4000">
          <a:solidFill>
            <a:schemeClr val="tx2"/>
          </a:solidFill>
          <a:latin typeface="Calibri" pitchFamily="34" charset="0"/>
        </a:defRPr>
      </a:lvl4pPr>
      <a:lvl5pPr algn="l" rtl="0" eaLnBrk="0" fontAlgn="base" hangingPunct="0">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p>
            <a:r>
              <a:rPr lang="ru-RU" smtClean="0"/>
              <a:t>Образец заголовка</a:t>
            </a:r>
            <a:endParaRPr lang="en-US"/>
          </a:p>
        </p:txBody>
      </p:sp>
      <p:sp>
        <p:nvSpPr>
          <p:cNvPr id="5129"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4C4E65F5-B7F9-42F3-8F74-84C37080891E}" type="slidenum">
              <a:rPr lang="ru-RU"/>
              <a:pPr>
                <a:defRPr/>
              </a:pPr>
              <a:t>‹#›</a:t>
            </a:fld>
            <a:endParaRPr 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Tree>
  </p:cSld>
  <p:clrMap bg1="lt1" tx1="dk1" bg2="lt2" tx2="dk2" accent1="accent1" accent2="accent2" accent3="accent3" accent4="accent4" accent5="accent5" accent6="accent6" hlink="hlink" folHlink="folHlink"/>
  <p:sldLayoutIdLst>
    <p:sldLayoutId id="2147484180" r:id="rId1"/>
    <p:sldLayoutId id="2147484165" r:id="rId2"/>
    <p:sldLayoutId id="2147484181" r:id="rId3"/>
    <p:sldLayoutId id="2147484166" r:id="rId4"/>
    <p:sldLayoutId id="2147484182" r:id="rId5"/>
    <p:sldLayoutId id="2147484167" r:id="rId6"/>
    <p:sldLayoutId id="2147484183" r:id="rId7"/>
    <p:sldLayoutId id="2147484184" r:id="rId8"/>
    <p:sldLayoutId id="2147484185" r:id="rId9"/>
    <p:sldLayoutId id="2147484168" r:id="rId10"/>
    <p:sldLayoutId id="2147484169" r:id="rId11"/>
  </p:sldLayoutIdLst>
  <p:timing>
    <p:tnLst>
      <p:par>
        <p:cTn id="1" dur="indefinite" restart="never" nodeType="tmRoot"/>
      </p:par>
    </p:tnLst>
  </p:timing>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orbel" pitchFamily="34" charset="0"/>
        </a:defRPr>
      </a:lvl2pPr>
      <a:lvl3pPr algn="l" rtl="0" eaLnBrk="0" fontAlgn="base" hangingPunct="0">
        <a:spcBef>
          <a:spcPct val="0"/>
        </a:spcBef>
        <a:spcAft>
          <a:spcPct val="0"/>
        </a:spcAft>
        <a:defRPr sz="4300">
          <a:solidFill>
            <a:srgbClr val="572314"/>
          </a:solidFill>
          <a:latin typeface="Corbel" pitchFamily="34" charset="0"/>
        </a:defRPr>
      </a:lvl3pPr>
      <a:lvl4pPr algn="l" rtl="0" eaLnBrk="0" fontAlgn="base" hangingPunct="0">
        <a:spcBef>
          <a:spcPct val="0"/>
        </a:spcBef>
        <a:spcAft>
          <a:spcPct val="0"/>
        </a:spcAft>
        <a:defRPr sz="4300">
          <a:solidFill>
            <a:srgbClr val="572314"/>
          </a:solidFill>
          <a:latin typeface="Corbel" pitchFamily="34" charset="0"/>
        </a:defRPr>
      </a:lvl4pPr>
      <a:lvl5pPr algn="l" rtl="0" eaLnBrk="0" fontAlgn="base" hangingPunct="0">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4199" r:id="rId1"/>
    <p:sldLayoutId id="2147484200" r:id="rId2"/>
    <p:sldLayoutId id="2147484201" r:id="rId3"/>
    <p:sldLayoutId id="2147484202" r:id="rId4"/>
    <p:sldLayoutId id="2147484203" r:id="rId5"/>
    <p:sldLayoutId id="2147484204" r:id="rId6"/>
    <p:sldLayoutId id="2147484205" r:id="rId7"/>
    <p:sldLayoutId id="2147484206" r:id="rId8"/>
    <p:sldLayoutId id="2147484207" r:id="rId9"/>
    <p:sldLayoutId id="2147484208" r:id="rId10"/>
    <p:sldLayoutId id="2147484209"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1524000" y="190500"/>
            <a:ext cx="7010400" cy="15271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051" name="Rectangle 3"/>
          <p:cNvSpPr>
            <a:spLocks noGrp="1" noChangeArrowheads="1"/>
          </p:cNvSpPr>
          <p:nvPr>
            <p:ph type="body" idx="1"/>
          </p:nvPr>
        </p:nvSpPr>
        <p:spPr bwMode="auto">
          <a:xfrm>
            <a:off x="1524000" y="1905000"/>
            <a:ext cx="7010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42340" name="Rectangle 4"/>
          <p:cNvSpPr>
            <a:spLocks noGrp="1" noChangeArrowheads="1"/>
          </p:cNvSpPr>
          <p:nvPr>
            <p:ph type="dt" sz="half" idx="2"/>
          </p:nvPr>
        </p:nvSpPr>
        <p:spPr bwMode="auto">
          <a:xfrm>
            <a:off x="66294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Arial" charset="0"/>
              </a:defRPr>
            </a:lvl1pPr>
          </a:lstStyle>
          <a:p>
            <a:pPr>
              <a:defRPr/>
            </a:pPr>
            <a:endParaRPr lang="ru-RU">
              <a:solidFill>
                <a:srgbClr val="336666"/>
              </a:solidFill>
            </a:endParaRPr>
          </a:p>
        </p:txBody>
      </p:sp>
      <p:sp>
        <p:nvSpPr>
          <p:cNvPr id="142341" name="Rectangle 5"/>
          <p:cNvSpPr>
            <a:spLocks noGrp="1" noChangeArrowheads="1"/>
          </p:cNvSpPr>
          <p:nvPr>
            <p:ph type="ftr" sz="quarter" idx="3"/>
          </p:nvPr>
        </p:nvSpPr>
        <p:spPr bwMode="auto">
          <a:xfrm>
            <a:off x="32766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Arial" charset="0"/>
              </a:defRPr>
            </a:lvl1pPr>
          </a:lstStyle>
          <a:p>
            <a:pPr>
              <a:defRPr/>
            </a:pPr>
            <a:endParaRPr lang="ru-RU">
              <a:solidFill>
                <a:srgbClr val="336666"/>
              </a:solidFill>
            </a:endParaRPr>
          </a:p>
        </p:txBody>
      </p:sp>
      <p:sp>
        <p:nvSpPr>
          <p:cNvPr id="142342" name="Rectangle 6"/>
          <p:cNvSpPr>
            <a:spLocks noGrp="1" noChangeArrowheads="1"/>
          </p:cNvSpPr>
          <p:nvPr>
            <p:ph type="sldNum" sz="quarter" idx="4"/>
          </p:nvPr>
        </p:nvSpPr>
        <p:spPr bwMode="auto">
          <a:xfrm>
            <a:off x="1524000" y="6248400"/>
            <a:ext cx="1295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fld id="{E6A3D6D4-A5A2-4835-A1FA-B1A3E04A3E80}" type="slidenum">
              <a:rPr lang="ru-RU">
                <a:solidFill>
                  <a:srgbClr val="336666"/>
                </a:solidFill>
              </a:rPr>
              <a:pPr>
                <a:defRPr/>
              </a:pPr>
              <a:t>‹#›</a:t>
            </a:fld>
            <a:endParaRPr lang="ru-RU">
              <a:solidFill>
                <a:srgbClr val="336666"/>
              </a:solidFill>
            </a:endParaRPr>
          </a:p>
        </p:txBody>
      </p:sp>
      <p:sp>
        <p:nvSpPr>
          <p:cNvPr id="1031" name="Line 7"/>
          <p:cNvSpPr>
            <a:spLocks noChangeShapeType="1"/>
          </p:cNvSpPr>
          <p:nvPr/>
        </p:nvSpPr>
        <p:spPr bwMode="auto">
          <a:xfrm flipV="1">
            <a:off x="1371600" y="304800"/>
            <a:ext cx="0" cy="1295400"/>
          </a:xfrm>
          <a:prstGeom prst="line">
            <a:avLst/>
          </a:prstGeom>
          <a:noFill/>
          <a:ln w="38100">
            <a:solidFill>
              <a:schemeClr val="tx2"/>
            </a:solidFill>
            <a:round/>
            <a:headEnd/>
            <a:tailEnd/>
          </a:ln>
        </p:spPr>
        <p:txBody>
          <a:bodyPr/>
          <a:lstStyle/>
          <a:p>
            <a:pPr>
              <a:defRPr/>
            </a:pPr>
            <a:endParaRPr lang="ru-RU">
              <a:solidFill>
                <a:srgbClr val="336666"/>
              </a:solidFill>
              <a:latin typeface="Arial" pitchFamily="34" charset="0"/>
            </a:endParaRPr>
          </a:p>
        </p:txBody>
      </p:sp>
      <p:sp>
        <p:nvSpPr>
          <p:cNvPr id="1032" name="Oval 8"/>
          <p:cNvSpPr>
            <a:spLocks noChangeArrowheads="1"/>
          </p:cNvSpPr>
          <p:nvPr/>
        </p:nvSpPr>
        <p:spPr bwMode="auto">
          <a:xfrm>
            <a:off x="152400" y="838200"/>
            <a:ext cx="228600" cy="228600"/>
          </a:xfrm>
          <a:prstGeom prst="ellipse">
            <a:avLst/>
          </a:prstGeom>
          <a:solidFill>
            <a:schemeClr val="tx1"/>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1033" name="Oval 9"/>
          <p:cNvSpPr>
            <a:spLocks noChangeArrowheads="1"/>
          </p:cNvSpPr>
          <p:nvPr/>
        </p:nvSpPr>
        <p:spPr bwMode="auto">
          <a:xfrm>
            <a:off x="539750" y="838200"/>
            <a:ext cx="228600" cy="228600"/>
          </a:xfrm>
          <a:prstGeom prst="ellipse">
            <a:avLst/>
          </a:prstGeom>
          <a:solidFill>
            <a:schemeClr val="accent1"/>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1034" name="Oval 10"/>
          <p:cNvSpPr>
            <a:spLocks noChangeArrowheads="1"/>
          </p:cNvSpPr>
          <p:nvPr/>
        </p:nvSpPr>
        <p:spPr bwMode="auto">
          <a:xfrm>
            <a:off x="927100" y="838200"/>
            <a:ext cx="228600" cy="228600"/>
          </a:xfrm>
          <a:prstGeom prst="ellipse">
            <a:avLst/>
          </a:prstGeom>
          <a:solidFill>
            <a:schemeClr val="accent2"/>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Tree>
    <p:extLst>
      <p:ext uri="{BB962C8B-B14F-4D97-AF65-F5344CB8AC3E}">
        <p14:creationId xmlns:p14="http://schemas.microsoft.com/office/powerpoint/2010/main" val="2157386132"/>
      </p:ext>
    </p:extLst>
  </p:cSld>
  <p:clrMap bg1="lt1" tx1="dk1" bg2="lt2" tx2="dk2" accent1="accent1" accent2="accent2" accent3="accent3" accent4="accent4" accent5="accent5" accent6="accent6" hlink="hlink" folHlink="folHlink"/>
  <p:sldLayoutIdLst>
    <p:sldLayoutId id="2147484211" r:id="rId1"/>
    <p:sldLayoutId id="2147484212" r:id="rId2"/>
    <p:sldLayoutId id="2147484213" r:id="rId3"/>
    <p:sldLayoutId id="2147484214" r:id="rId4"/>
    <p:sldLayoutId id="2147484215" r:id="rId5"/>
    <p:sldLayoutId id="2147484216" r:id="rId6"/>
    <p:sldLayoutId id="2147484217" r:id="rId7"/>
    <p:sldLayoutId id="2147484218" r:id="rId8"/>
    <p:sldLayoutId id="2147484219" r:id="rId9"/>
    <p:sldLayoutId id="2147484220" r:id="rId10"/>
    <p:sldLayoutId id="2147484221" r:id="rId11"/>
    <p:sldLayoutId id="2147484222" r:id="rId12"/>
    <p:sldLayoutId id="2147484223" r:id="rId13"/>
    <p:sldLayoutId id="2147484224" r:id="rId14"/>
    <p:sldLayoutId id="2147484225" r:id="rId15"/>
  </p:sldLayoutIdLst>
  <p:timing>
    <p:tnLst>
      <p:par>
        <p:cT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Arial" charset="0"/>
        </a:defRPr>
      </a:lvl2pPr>
      <a:lvl3pPr algn="l" rtl="0" eaLnBrk="0" fontAlgn="base" hangingPunct="0">
        <a:spcBef>
          <a:spcPct val="0"/>
        </a:spcBef>
        <a:spcAft>
          <a:spcPct val="0"/>
        </a:spcAft>
        <a:defRPr sz="4200">
          <a:solidFill>
            <a:schemeClr val="tx2"/>
          </a:solidFill>
          <a:latin typeface="Arial" charset="0"/>
        </a:defRPr>
      </a:lvl3pPr>
      <a:lvl4pPr algn="l" rtl="0" eaLnBrk="0" fontAlgn="base" hangingPunct="0">
        <a:spcBef>
          <a:spcPct val="0"/>
        </a:spcBef>
        <a:spcAft>
          <a:spcPct val="0"/>
        </a:spcAft>
        <a:defRPr sz="4200">
          <a:solidFill>
            <a:schemeClr val="tx2"/>
          </a:solidFill>
          <a:latin typeface="Arial" charset="0"/>
        </a:defRPr>
      </a:lvl4pPr>
      <a:lvl5pPr algn="l" rtl="0" eaLnBrk="0" fontAlgn="base" hangingPunct="0">
        <a:spcBef>
          <a:spcPct val="0"/>
        </a:spcBef>
        <a:spcAft>
          <a:spcPct val="0"/>
        </a:spcAft>
        <a:defRPr sz="4200">
          <a:solidFill>
            <a:schemeClr val="tx2"/>
          </a:solidFill>
          <a:latin typeface="Arial" charset="0"/>
        </a:defRPr>
      </a:lvl5pPr>
      <a:lvl6pPr marL="457200" algn="l" rtl="0" fontAlgn="base">
        <a:spcBef>
          <a:spcPct val="0"/>
        </a:spcBef>
        <a:spcAft>
          <a:spcPct val="0"/>
        </a:spcAft>
        <a:defRPr sz="4200">
          <a:solidFill>
            <a:schemeClr val="tx2"/>
          </a:solidFill>
          <a:latin typeface="Arial" charset="0"/>
        </a:defRPr>
      </a:lvl6pPr>
      <a:lvl7pPr marL="914400" algn="l" rtl="0" fontAlgn="base">
        <a:spcBef>
          <a:spcPct val="0"/>
        </a:spcBef>
        <a:spcAft>
          <a:spcPct val="0"/>
        </a:spcAft>
        <a:defRPr sz="4200">
          <a:solidFill>
            <a:schemeClr val="tx2"/>
          </a:solidFill>
          <a:latin typeface="Arial" charset="0"/>
        </a:defRPr>
      </a:lvl7pPr>
      <a:lvl8pPr marL="1371600" algn="l" rtl="0" fontAlgn="base">
        <a:spcBef>
          <a:spcPct val="0"/>
        </a:spcBef>
        <a:spcAft>
          <a:spcPct val="0"/>
        </a:spcAft>
        <a:defRPr sz="4200">
          <a:solidFill>
            <a:schemeClr val="tx2"/>
          </a:solidFill>
          <a:latin typeface="Arial" charset="0"/>
        </a:defRPr>
      </a:lvl8pPr>
      <a:lvl9pPr marL="1828800" algn="l" rtl="0" fontAlgn="base">
        <a:spcBef>
          <a:spcPct val="0"/>
        </a:spcBef>
        <a:spcAft>
          <a:spcPct val="0"/>
        </a:spcAft>
        <a:defRPr sz="4200">
          <a:solidFill>
            <a:schemeClr val="tx2"/>
          </a:solidFill>
          <a:latin typeface="Arial" charset="0"/>
        </a:defRPr>
      </a:lvl9pPr>
    </p:titleStyle>
    <p:bodyStyle>
      <a:lvl1pPr marL="342900" indent="-342900" algn="l" rtl="0" eaLnBrk="0" fontAlgn="base" hangingPunct="0">
        <a:spcBef>
          <a:spcPct val="20000"/>
        </a:spcBef>
        <a:spcAft>
          <a:spcPct val="0"/>
        </a:spcAft>
        <a:buClr>
          <a:schemeClr val="tx1"/>
        </a:buClr>
        <a:buSzPct val="70000"/>
        <a:buFont typeface="Wingdings" pitchFamily="2" charset="2"/>
        <a:buChar char="¢"/>
        <a:defRPr sz="30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itchFamily="2" charset="2"/>
        <a:buChar char="l"/>
        <a:defRPr sz="2800">
          <a:solidFill>
            <a:schemeClr val="tx2"/>
          </a:solidFill>
          <a:latin typeface="+mn-lt"/>
        </a:defRPr>
      </a:lvl2pPr>
      <a:lvl3pPr marL="1143000" indent="-228600" algn="l" rtl="0" eaLnBrk="0" fontAlgn="base" hangingPunct="0">
        <a:spcBef>
          <a:spcPct val="20000"/>
        </a:spcBef>
        <a:spcAft>
          <a:spcPct val="0"/>
        </a:spcAft>
        <a:buClr>
          <a:schemeClr val="accent2"/>
        </a:buClr>
        <a:buChar char="•"/>
        <a:defRPr sz="2400">
          <a:solidFill>
            <a:schemeClr val="tx2"/>
          </a:solidFill>
          <a:latin typeface="+mn-lt"/>
        </a:defRPr>
      </a:lvl3pPr>
      <a:lvl4pPr marL="1600200" indent="-228600" algn="l" rtl="0" eaLnBrk="0" fontAlgn="base" hangingPunct="0">
        <a:spcBef>
          <a:spcPct val="20000"/>
        </a:spcBef>
        <a:spcAft>
          <a:spcPct val="0"/>
        </a:spcAft>
        <a:buClr>
          <a:schemeClr val="tx1"/>
        </a:buClr>
        <a:buChar char="•"/>
        <a:defRPr sz="2000">
          <a:solidFill>
            <a:schemeClr val="tx2"/>
          </a:solidFill>
          <a:latin typeface="+mn-lt"/>
        </a:defRPr>
      </a:lvl4pPr>
      <a:lvl5pPr marL="2057400" indent="-228600" algn="l" rtl="0" eaLnBrk="0" fontAlgn="base" hangingPunct="0">
        <a:spcBef>
          <a:spcPct val="20000"/>
        </a:spcBef>
        <a:spcAft>
          <a:spcPct val="0"/>
        </a:spcAft>
        <a:buChar char="•"/>
        <a:defRPr sz="2000">
          <a:solidFill>
            <a:schemeClr val="tx2"/>
          </a:solidFill>
          <a:latin typeface="+mn-lt"/>
        </a:defRPr>
      </a:lvl5pPr>
      <a:lvl6pPr marL="2514600" indent="-228600" algn="l" rtl="0" fontAlgn="base">
        <a:spcBef>
          <a:spcPct val="20000"/>
        </a:spcBef>
        <a:spcAft>
          <a:spcPct val="0"/>
        </a:spcAft>
        <a:buChar char="•"/>
        <a:defRPr sz="2000">
          <a:solidFill>
            <a:schemeClr val="tx2"/>
          </a:solidFill>
          <a:latin typeface="+mn-lt"/>
        </a:defRPr>
      </a:lvl6pPr>
      <a:lvl7pPr marL="2971800" indent="-228600" algn="l" rtl="0" fontAlgn="base">
        <a:spcBef>
          <a:spcPct val="20000"/>
        </a:spcBef>
        <a:spcAft>
          <a:spcPct val="0"/>
        </a:spcAft>
        <a:buChar char="•"/>
        <a:defRPr sz="2000">
          <a:solidFill>
            <a:schemeClr val="tx2"/>
          </a:solidFill>
          <a:latin typeface="+mn-lt"/>
        </a:defRPr>
      </a:lvl7pPr>
      <a:lvl8pPr marL="3429000" indent="-228600" algn="l" rtl="0" fontAlgn="base">
        <a:spcBef>
          <a:spcPct val="20000"/>
        </a:spcBef>
        <a:spcAft>
          <a:spcPct val="0"/>
        </a:spcAft>
        <a:buChar char="•"/>
        <a:defRPr sz="2000">
          <a:solidFill>
            <a:schemeClr val="tx2"/>
          </a:solidFill>
          <a:latin typeface="+mn-lt"/>
        </a:defRPr>
      </a:lvl8pPr>
      <a:lvl9pPr marL="3886200" indent="-228600" algn="l" rtl="0" fontAlgn="base">
        <a:spcBef>
          <a:spcPct val="20000"/>
        </a:spcBef>
        <a:spcAft>
          <a:spcPct val="0"/>
        </a:spcAft>
        <a:buChar char="•"/>
        <a:defRPr sz="2000">
          <a:solidFill>
            <a:schemeClr val="tx2"/>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9D05A76B-188B-43AE-9929-686B65AAEE1B}" type="slidenum">
              <a:rPr lang="ru-RU" smtClean="0"/>
              <a:pPr>
                <a:defRPr/>
              </a:pPr>
              <a:t>‹#›</a:t>
            </a:fld>
            <a:endParaRPr lang="ru-RU"/>
          </a:p>
        </p:txBody>
      </p:sp>
    </p:spTree>
    <p:extLst>
      <p:ext uri="{BB962C8B-B14F-4D97-AF65-F5344CB8AC3E}">
        <p14:creationId xmlns:p14="http://schemas.microsoft.com/office/powerpoint/2010/main" val="3023441295"/>
      </p:ext>
    </p:extLst>
  </p:cSld>
  <p:clrMap bg1="lt1" tx1="dk1" bg2="lt2" tx2="dk2" accent1="accent1" accent2="accent2" accent3="accent3" accent4="accent4" accent5="accent5" accent6="accent6" hlink="hlink" folHlink="folHlink"/>
  <p:sldLayoutIdLst>
    <p:sldLayoutId id="2147484268" r:id="rId1"/>
    <p:sldLayoutId id="2147484269" r:id="rId2"/>
    <p:sldLayoutId id="2147484270" r:id="rId3"/>
    <p:sldLayoutId id="2147484271" r:id="rId4"/>
    <p:sldLayoutId id="2147484272" r:id="rId5"/>
    <p:sldLayoutId id="2147484273" r:id="rId6"/>
    <p:sldLayoutId id="2147484274" r:id="rId7"/>
    <p:sldLayoutId id="2147484275" r:id="rId8"/>
    <p:sldLayoutId id="2147484276" r:id="rId9"/>
    <p:sldLayoutId id="2147484277" r:id="rId10"/>
    <p:sldLayoutId id="2147484278" r:id="rId11"/>
    <p:sldLayoutId id="2147484279" r:id="rId12"/>
    <p:sldLayoutId id="2147484280" r:id="rId13"/>
    <p:sldLayoutId id="2147484281" r:id="rId14"/>
    <p:sldLayoutId id="2147484282" r:id="rId15"/>
    <p:sldLayoutId id="214748428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3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6.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36.xml"/></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diagramLayout" Target="../diagrams/layout1.xml"/><Relationship Id="rId7" Type="http://schemas.openxmlformats.org/officeDocument/2006/relationships/image" Target="../media/image18.jpeg"/><Relationship Id="rId2" Type="http://schemas.openxmlformats.org/officeDocument/2006/relationships/diagramData" Target="../diagrams/data1.xml"/><Relationship Id="rId1" Type="http://schemas.openxmlformats.org/officeDocument/2006/relationships/slideLayout" Target="../slideLayouts/slideLayout3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1.jpe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5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317"/>
          <p:cNvSpPr txBox="1">
            <a:spLocks noChangeArrowheads="1"/>
          </p:cNvSpPr>
          <p:nvPr/>
        </p:nvSpPr>
        <p:spPr bwMode="auto">
          <a:xfrm flipV="1">
            <a:off x="971550" y="3594100"/>
            <a:ext cx="7129463" cy="366713"/>
          </a:xfrm>
          <a:prstGeom prst="rect">
            <a:avLst/>
          </a:prstGeom>
          <a:noFill/>
          <a:ln w="9525">
            <a:noFill/>
            <a:miter lim="800000"/>
            <a:headEnd/>
            <a:tailEnd/>
          </a:ln>
        </p:spPr>
        <p:txBody>
          <a:bodyPr rot="10800000">
            <a:spAutoFit/>
          </a:bodyPr>
          <a:lstStyle/>
          <a:p>
            <a:endParaRPr lang="ru-RU">
              <a:latin typeface="Time RomanUz" pitchFamily="2" charset="0"/>
            </a:endParaRPr>
          </a:p>
        </p:txBody>
      </p:sp>
      <p:sp>
        <p:nvSpPr>
          <p:cNvPr id="22531" name="Text Box 321"/>
          <p:cNvSpPr txBox="1">
            <a:spLocks noChangeArrowheads="1"/>
          </p:cNvSpPr>
          <p:nvPr/>
        </p:nvSpPr>
        <p:spPr bwMode="auto">
          <a:xfrm>
            <a:off x="684213" y="692150"/>
            <a:ext cx="7991475" cy="3170099"/>
          </a:xfrm>
          <a:prstGeom prst="rect">
            <a:avLst/>
          </a:prstGeom>
          <a:noFill/>
          <a:ln w="9525">
            <a:noFill/>
            <a:miter lim="800000"/>
            <a:headEnd/>
            <a:tailEnd/>
          </a:ln>
        </p:spPr>
        <p:txBody>
          <a:bodyPr>
            <a:spAutoFit/>
          </a:bodyPr>
          <a:lstStyle/>
          <a:p>
            <a:pPr algn="ctr"/>
            <a:r>
              <a:rPr lang="uz-Cyrl-UZ" sz="4000" b="1" dirty="0" smtClean="0">
                <a:solidFill>
                  <a:srgbClr val="0033CC"/>
                </a:solidFill>
                <a:latin typeface="Times New Roman" pitchFamily="18" charset="0"/>
              </a:rPr>
              <a:t>12-Мавзу</a:t>
            </a:r>
            <a:r>
              <a:rPr lang="uz-Cyrl-UZ" sz="4000" b="1" dirty="0">
                <a:solidFill>
                  <a:srgbClr val="0033CC"/>
                </a:solidFill>
                <a:latin typeface="Times New Roman" pitchFamily="18" charset="0"/>
              </a:rPr>
              <a:t>. </a:t>
            </a:r>
            <a:endParaRPr lang="uz-Cyrl-UZ" sz="4000" b="1" dirty="0" smtClean="0">
              <a:solidFill>
                <a:srgbClr val="0033CC"/>
              </a:solidFill>
              <a:latin typeface="Times New Roman" pitchFamily="18" charset="0"/>
            </a:endParaRPr>
          </a:p>
          <a:p>
            <a:pPr algn="ctr"/>
            <a:r>
              <a:rPr lang="uz-Cyrl-UZ" sz="4000" b="1" dirty="0"/>
              <a:t>ТОЛДОШЛАР  ВА ЖИЙДАДОШЛАР ОИЛАСИ</a:t>
            </a:r>
            <a:endParaRPr lang="en-US" sz="4500" b="1" dirty="0" smtClean="0">
              <a:solidFill>
                <a:srgbClr val="0033CC"/>
              </a:solidFill>
              <a:latin typeface="Times New Roman" pitchFamily="18" charset="0"/>
            </a:endParaRPr>
          </a:p>
          <a:p>
            <a:pPr algn="ctr"/>
            <a:endParaRPr lang="uz-Cyrl-UZ" sz="2000" b="1" dirty="0">
              <a:solidFill>
                <a:srgbClr val="0033CC"/>
              </a:solidFill>
              <a:latin typeface="Times New Roman" pitchFamily="18" charset="0"/>
            </a:endParaRPr>
          </a:p>
          <a:p>
            <a:pPr algn="ctr"/>
            <a:endParaRPr lang="uz-Cyrl-UZ" sz="2000" b="1" dirty="0">
              <a:solidFill>
                <a:schemeClr val="accent1"/>
              </a:solidFill>
              <a:latin typeface="Times New Roman" pitchFamily="18" charset="0"/>
            </a:endParaRPr>
          </a:p>
          <a:p>
            <a:pPr algn="ctr"/>
            <a:endParaRPr lang="uz-Cyrl-UZ" sz="2000" b="1" dirty="0">
              <a:latin typeface="Times New Roman" pitchFamily="18" charset="0"/>
            </a:endParaRPr>
          </a:p>
          <a:p>
            <a:pPr algn="ctr"/>
            <a:endParaRPr lang="uz-Cyrl-UZ" sz="2000" b="1" dirty="0">
              <a:latin typeface="Times New Roman" pitchFamily="18" charset="0"/>
            </a:endParaRPr>
          </a:p>
        </p:txBody>
      </p:sp>
      <p:pic>
        <p:nvPicPr>
          <p:cNvPr id="1026" name="Picture 2" descr="Картинки по запросу SALICACEA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3768" y="2852936"/>
            <a:ext cx="5048250"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algn="ctr" eaLnBrk="1" hangingPunct="1">
              <a:defRPr/>
            </a:pPr>
            <a:r>
              <a:rPr lang="uz-Cyrl-UZ" sz="5400" dirty="0" smtClean="0"/>
              <a:t>Режа:</a:t>
            </a:r>
            <a:r>
              <a:rPr lang="ru-RU" sz="5400" dirty="0" smtClean="0"/>
              <a:t> </a:t>
            </a:r>
          </a:p>
        </p:txBody>
      </p:sp>
      <p:sp>
        <p:nvSpPr>
          <p:cNvPr id="157699" name="Rectangle 3"/>
          <p:cNvSpPr>
            <a:spLocks noGrp="1" noChangeArrowheads="1"/>
          </p:cNvSpPr>
          <p:nvPr>
            <p:ph idx="1"/>
          </p:nvPr>
        </p:nvSpPr>
        <p:spPr>
          <a:xfrm>
            <a:off x="214313" y="1571625"/>
            <a:ext cx="8715375" cy="4448175"/>
          </a:xfrm>
        </p:spPr>
        <p:txBody>
          <a:bodyPr>
            <a:normAutofit/>
          </a:bodyPr>
          <a:lstStyle/>
          <a:p>
            <a:pPr marL="0" lvl="0" indent="0">
              <a:buNone/>
            </a:pPr>
            <a:r>
              <a:rPr lang="uz-Cyrl-UZ" sz="3600" b="1" dirty="0">
                <a:solidFill>
                  <a:srgbClr val="0070C0"/>
                </a:solidFill>
                <a:effectLst/>
              </a:rPr>
              <a:t>1.	ТОЛДОШЛАР (</a:t>
            </a:r>
            <a:r>
              <a:rPr lang="en-US" sz="3600" b="1" dirty="0">
                <a:solidFill>
                  <a:srgbClr val="0070C0"/>
                </a:solidFill>
                <a:effectLst/>
              </a:rPr>
              <a:t>SALICACEAE) </a:t>
            </a:r>
            <a:r>
              <a:rPr lang="uz-Cyrl-UZ" sz="3600" b="1" dirty="0">
                <a:solidFill>
                  <a:srgbClr val="0070C0"/>
                </a:solidFill>
                <a:effectLst/>
              </a:rPr>
              <a:t>ОИЛАСИ. ТОЛ (</a:t>
            </a:r>
            <a:r>
              <a:rPr lang="en-US" sz="3600" b="1" dirty="0">
                <a:solidFill>
                  <a:srgbClr val="0070C0"/>
                </a:solidFill>
                <a:effectLst/>
              </a:rPr>
              <a:t>SALIX) </a:t>
            </a:r>
            <a:r>
              <a:rPr lang="uz-Cyrl-UZ" sz="3600" b="1" dirty="0">
                <a:solidFill>
                  <a:srgbClr val="0070C0"/>
                </a:solidFill>
                <a:effectLst/>
              </a:rPr>
              <a:t>ТУРКУМИ</a:t>
            </a:r>
          </a:p>
          <a:p>
            <a:pPr marL="0" lvl="0" indent="0">
              <a:buNone/>
            </a:pPr>
            <a:r>
              <a:rPr lang="uz-Cyrl-UZ" sz="3600" b="1" dirty="0">
                <a:solidFill>
                  <a:srgbClr val="0070C0"/>
                </a:solidFill>
                <a:effectLst/>
              </a:rPr>
              <a:t>2.	ТЕРАК (</a:t>
            </a:r>
            <a:r>
              <a:rPr lang="en-US" sz="3600" b="1" dirty="0">
                <a:solidFill>
                  <a:srgbClr val="0070C0"/>
                </a:solidFill>
                <a:effectLst/>
              </a:rPr>
              <a:t>POPULUS) </a:t>
            </a:r>
            <a:r>
              <a:rPr lang="uz-Cyrl-UZ" sz="3600" b="1" dirty="0">
                <a:solidFill>
                  <a:srgbClr val="0070C0"/>
                </a:solidFill>
                <a:effectLst/>
              </a:rPr>
              <a:t>ТУРКУМИ</a:t>
            </a:r>
          </a:p>
          <a:p>
            <a:pPr marL="0" lvl="0" indent="0">
              <a:buNone/>
            </a:pPr>
            <a:r>
              <a:rPr lang="uz-Cyrl-UZ" sz="3600" b="1" dirty="0">
                <a:solidFill>
                  <a:srgbClr val="0070C0"/>
                </a:solidFill>
                <a:effectLst/>
              </a:rPr>
              <a:t>3.	ЖИЙДАДОШЛАР (</a:t>
            </a:r>
            <a:r>
              <a:rPr lang="en-US" sz="3600" b="1" dirty="0">
                <a:solidFill>
                  <a:srgbClr val="0070C0"/>
                </a:solidFill>
                <a:effectLst/>
              </a:rPr>
              <a:t>ELAEAGNACEAE) </a:t>
            </a:r>
            <a:r>
              <a:rPr lang="uz-Cyrl-UZ" sz="3600" b="1" dirty="0">
                <a:solidFill>
                  <a:srgbClr val="0070C0"/>
                </a:solidFill>
                <a:effectLst/>
              </a:rPr>
              <a:t>ОИЛАСИ, ЖИЙДА (</a:t>
            </a:r>
            <a:r>
              <a:rPr lang="en-US" sz="3600" b="1" dirty="0">
                <a:solidFill>
                  <a:srgbClr val="0070C0"/>
                </a:solidFill>
                <a:effectLst/>
              </a:rPr>
              <a:t>ELAEAGNUS) </a:t>
            </a:r>
            <a:r>
              <a:rPr lang="uz-Cyrl-UZ" sz="3600" b="1" dirty="0">
                <a:solidFill>
                  <a:srgbClr val="0070C0"/>
                </a:solidFill>
                <a:effectLst/>
              </a:rPr>
              <a:t>ТУРКУМИ.</a:t>
            </a:r>
          </a:p>
          <a:p>
            <a:pPr marL="0" lvl="0" indent="0">
              <a:buNone/>
            </a:pPr>
            <a:r>
              <a:rPr lang="uz-Cyrl-UZ" sz="3600" b="1" dirty="0">
                <a:solidFill>
                  <a:srgbClr val="0070C0"/>
                </a:solidFill>
                <a:effectLst/>
              </a:rPr>
              <a:t>4.	ЧАКАНДА (</a:t>
            </a:r>
            <a:r>
              <a:rPr lang="en-US" sz="3600" b="1" dirty="0">
                <a:solidFill>
                  <a:srgbClr val="0070C0"/>
                </a:solidFill>
                <a:effectLst/>
              </a:rPr>
              <a:t>HIPPOPHAE) </a:t>
            </a:r>
            <a:r>
              <a:rPr lang="uz-Cyrl-UZ" sz="3600" b="1" dirty="0">
                <a:solidFill>
                  <a:srgbClr val="0070C0"/>
                </a:solidFill>
                <a:effectLst/>
              </a:rPr>
              <a:t>ТУРКУМИ</a:t>
            </a:r>
          </a:p>
          <a:p>
            <a:pPr marL="742950" lvl="0" indent="-742950">
              <a:buFont typeface="+mj-lt"/>
              <a:buAutoNum type="arabicPeriod"/>
            </a:pPr>
            <a:endParaRPr lang="ru-RU" sz="4000" dirty="0">
              <a:solidFill>
                <a:srgbClr val="0070C0"/>
              </a:solidFill>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sz="quarter" idx="1"/>
          </p:nvPr>
        </p:nvSpPr>
        <p:spPr>
          <a:xfrm>
            <a:off x="251520" y="188640"/>
            <a:ext cx="7200800" cy="4524375"/>
          </a:xfrm>
        </p:spPr>
        <p:txBody>
          <a:bodyPr/>
          <a:lstStyle/>
          <a:p>
            <a:r>
              <a:rPr lang="uz-Cyrl-UZ" sz="2000" b="1" cap="all" dirty="0"/>
              <a:t>Толдошлар (SALICACEAE) оиласи</a:t>
            </a:r>
            <a:endParaRPr lang="ru-RU" sz="2000" dirty="0"/>
          </a:p>
          <a:p>
            <a:r>
              <a:rPr lang="uz-Cyrl-UZ" sz="2000" dirty="0"/>
              <a:t>Бу оилага бир уйли, кўпинча икки уйли дарахт, бута ва чала буталар киради. Буларнинг барги оддий тузилган, спирал шаклида жойлашади, бир жинсли, гуллари кучаласимон тўпгул ҳосил қилади. Кучаласи барглар ёзилгунга қадар ёки ёзилиб бўлгандан кейин ҳосил бўлади. Гуллари ёнбаргчалар қўлтиғида жойлашади. Гулининг гулқўрғони, чангчиси бор. Чангчиси 1 дан 80 тагача бўлиши мумкин. Улар эркин ҳолда ёки бир-бири билан қўшилиб ўсган бўлади. Урғочи гуллари бир уйли, мевачи барги иккита, тугунчаси устки, кўп уруғкуртакли. Улар шамол ёки ҳашаротлар ёрдамида чангланади.</a:t>
            </a:r>
            <a:endParaRPr lang="ru-RU" sz="2000" dirty="0"/>
          </a:p>
          <a:p>
            <a:r>
              <a:rPr lang="uz-Cyrl-UZ" sz="2000" dirty="0"/>
              <a:t>Меваси бир уяли, кўп уруғли кўсакча бўлиб, икки-уч паллага бўлинади, уруғининг туб томонида кумуш ранг ипаксимон туклар бор. Уруғлари шу туклар ёрдамида ҳавода ва сувда тарқалади. Уруғи униб чиқиш хусусиятини тез йўқотади. Уруғида бошланғич илдиз, уруғпалла ва муртак бор. эндосперма бўлмайди. Булар уруғдан ва қаламчадан кўпаяди.</a:t>
            </a:r>
            <a:endParaRPr lang="ru-RU" sz="2000" dirty="0"/>
          </a:p>
        </p:txBody>
      </p:sp>
      <p:pic>
        <p:nvPicPr>
          <p:cNvPr id="3074"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0716" y="764704"/>
            <a:ext cx="2128585" cy="231306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Salix alb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49827" y="3861048"/>
            <a:ext cx="1994173" cy="199417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sz="quarter" idx="1"/>
          </p:nvPr>
        </p:nvSpPr>
        <p:spPr>
          <a:xfrm>
            <a:off x="395288" y="0"/>
            <a:ext cx="8748712" cy="4293096"/>
          </a:xfrm>
        </p:spPr>
        <p:txBody>
          <a:bodyPr>
            <a:normAutofit/>
          </a:bodyPr>
          <a:lstStyle/>
          <a:p>
            <a:pPr marL="85725" indent="371475" eaLnBrk="1" hangingPunct="1">
              <a:lnSpc>
                <a:spcPct val="80000"/>
              </a:lnSpc>
              <a:buFontTx/>
              <a:buNone/>
              <a:tabLst>
                <a:tab pos="0" algn="l"/>
              </a:tabLst>
              <a:defRPr/>
            </a:pPr>
            <a:endParaRPr lang="ru-RU" sz="2400" b="1" dirty="0" smtClean="0">
              <a:solidFill>
                <a:srgbClr val="0070C0"/>
              </a:solidFill>
            </a:endParaRPr>
          </a:p>
          <a:p>
            <a:r>
              <a:rPr lang="uz-Cyrl-UZ" sz="1800" b="1" dirty="0"/>
              <a:t>ТОЛ (SALIX) ТУРКУМИ</a:t>
            </a:r>
            <a:endParaRPr lang="ru-RU" sz="1800" dirty="0"/>
          </a:p>
          <a:p>
            <a:r>
              <a:rPr lang="uz-Cyrl-UZ" sz="1800" dirty="0"/>
              <a:t>Туркумнинг вакиллари дарахт, бута ва чала бутадир. Дарахтларнинг танаси йўғон, пўсти дағал ва ёриқли. Моноподиал типда шохланади, шох-шаббаси кенг пирамида шаклида, айрим турлариники эрга эгилиб ўсади. Новдаси узун-қисқа, пўстлоғи силлиқ ёки ғадир-будур. Куртаклари бандсиз, биттадан жойлашади, битта тангача билан қопланади. Барглари спирал шаклида, айрим турларида қарама- қарши жойлашади, бандли пластинкаси бутун. Чети тишчали ёки текис. Айрим турларининг барги атрофида безчалар бор. Ён баргчалари турли шаклда бўлиб, тез тўкилади.</a:t>
            </a:r>
            <a:endParaRPr lang="ru-RU" sz="1800" dirty="0"/>
          </a:p>
        </p:txBody>
      </p:sp>
      <p:pic>
        <p:nvPicPr>
          <p:cNvPr id="4106" name="Picture 10"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2996952"/>
            <a:ext cx="5184576" cy="36724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noChangeArrowheads="1"/>
          </p:cNvSpPr>
          <p:nvPr>
            <p:ph type="body" idx="1"/>
          </p:nvPr>
        </p:nvSpPr>
        <p:spPr>
          <a:xfrm>
            <a:off x="3491880" y="260648"/>
            <a:ext cx="5357818" cy="5643602"/>
          </a:xfrm>
        </p:spPr>
        <p:style>
          <a:lnRef idx="3">
            <a:schemeClr val="lt1"/>
          </a:lnRef>
          <a:fillRef idx="1">
            <a:schemeClr val="accent1"/>
          </a:fillRef>
          <a:effectRef idx="1">
            <a:schemeClr val="accent1"/>
          </a:effectRef>
          <a:fontRef idx="minor">
            <a:schemeClr val="lt1"/>
          </a:fontRef>
        </p:style>
        <p:txBody>
          <a:bodyPr>
            <a:normAutofit lnSpcReduction="10000"/>
          </a:bodyPr>
          <a:lstStyle/>
          <a:p>
            <a:pPr eaLnBrk="1" hangingPunct="1">
              <a:lnSpc>
                <a:spcPct val="80000"/>
              </a:lnSpc>
              <a:buFont typeface="Wingdings" pitchFamily="2" charset="2"/>
              <a:buNone/>
            </a:pPr>
            <a:endParaRPr lang="uz-Cyrl-UZ" sz="1400" b="1" i="1" dirty="0" smtClean="0"/>
          </a:p>
          <a:p>
            <a:r>
              <a:rPr lang="uz-Cyrl-UZ" sz="1800" b="1" dirty="0"/>
              <a:t>Оқтол (Salix alba L.)</a:t>
            </a:r>
            <a:r>
              <a:rPr lang="uz-Cyrl-UZ" sz="1800" dirty="0"/>
              <a:t> бошқа толлар ичида энг каттасидир. Бўйи 30м га, диаметри 2м га этади. Пўстлоғи кулранг, бўйига ёрилган бўлади. Шох-шаббаси кенг ва юмалоқ, куртаклари ётиқ, тукли. Новдаси ипаксимон тукли, шохлари эса туксиз. Барглари  лансецимон тузилиб, чети майда тишчали, ўткир учли бўлиб, асосий томирлари ёнида ипаксимон туклар бор. Улар ёзнинг ўрталарида тўкилиб кетади, бироқ пастки томонида бироз сақланиб қолади. Оқтол барг ёзиш билан бир вақтда ёки бироз кейинроқ гуллайди. Гуллари кучала ҳосил қилиб, сийрак жойлашади, гул пояси тукли унинг тубида кулранг баргчалар бор. Гулён баргчалари бир ҳил рангда. Уруғчиси қисқа устунчали, икки қисмга ажралиб турадиган тумшуқчали. Меваси 25-30 кунда этилади. Бу тол асосан уруғидан яхши кўпаяди. Тўнкасидан новда чиқариб тикланади, поясидан ҳам кўпаяди.</a:t>
            </a:r>
            <a:endParaRPr lang="ru-RU" sz="1800" dirty="0"/>
          </a:p>
          <a:p>
            <a:pPr eaLnBrk="1" hangingPunct="1">
              <a:lnSpc>
                <a:spcPct val="80000"/>
              </a:lnSpc>
            </a:pPr>
            <a:endParaRPr lang="ru-RU" sz="2400" dirty="0" smtClean="0">
              <a:latin typeface="Times New Roman" pitchFamily="18" charset="0"/>
            </a:endParaRPr>
          </a:p>
          <a:p>
            <a:pPr eaLnBrk="1" hangingPunct="1">
              <a:lnSpc>
                <a:spcPct val="80000"/>
              </a:lnSpc>
            </a:pPr>
            <a:endParaRPr lang="ru-RU" sz="2400" dirty="0" smtClean="0">
              <a:latin typeface="Times New Roman" pitchFamily="18" charset="0"/>
            </a:endParaRPr>
          </a:p>
        </p:txBody>
      </p:sp>
      <p:pic>
        <p:nvPicPr>
          <p:cNvPr id="2050" name="Picture 2" descr="Картинки по запросу Salix alb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196752"/>
            <a:ext cx="3362325"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idx="1"/>
          </p:nvPr>
        </p:nvSpPr>
        <p:spPr>
          <a:xfrm>
            <a:off x="3214678" y="836613"/>
            <a:ext cx="5678497" cy="5832475"/>
          </a:xfrm>
        </p:spPr>
        <p:txBody>
          <a:bodyPr>
            <a:normAutofit fontScale="85000" lnSpcReduction="10000"/>
          </a:bodyPr>
          <a:lstStyle/>
          <a:p>
            <a:r>
              <a:rPr lang="uz-Cyrl-UZ" b="1" dirty="0"/>
              <a:t>Синувчан тол (Salix fragilis L) </a:t>
            </a:r>
            <a:r>
              <a:rPr lang="uz-Cyrl-UZ" dirty="0"/>
              <a:t>кичикроқ дарахт, одатда пўстлоғи ёрилган бўлади, шохлари оч сариқ ва яшил рангда бўлиб, жуда мўрт. Баргларининг пластинкаси кенг ланцецимон, чет тишлари, безли, туксиз, ялтироқ. Оқтол барг ёзиш билан бир вақтда гуллайди, кучаласининг бўйи 5-7 см, чангчиси 2 та эркин жойлашган. Уруғидан, қаламчадан, поядан яхши кўпаяди. У МДҲ нинг барча худудларида учрайди.</a:t>
            </a:r>
            <a:endParaRPr lang="ru-RU" dirty="0"/>
          </a:p>
          <a:p>
            <a:r>
              <a:rPr lang="uz-Cyrl-UZ" dirty="0"/>
              <a:t>Ёғочи қурилишда ва турли бошқа асбоб ускуналар ясаш учун ишлатилади. Пўстлоғида 10% га яқин салицин  ва таннин моддаси бор, улар медицинада ишлатилади. Бу тол ҳам оқтол сингари кўкаламзорлаштиришда кўп экилади.</a:t>
            </a:r>
            <a:endParaRPr lang="ru-RU" dirty="0"/>
          </a:p>
        </p:txBody>
      </p:sp>
      <p:pic>
        <p:nvPicPr>
          <p:cNvPr id="5122" name="Picture 2" descr="Картинки по запросу Salix fragil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556792"/>
            <a:ext cx="3157552"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Содержимое 2"/>
          <p:cNvSpPr>
            <a:spLocks noGrp="1"/>
          </p:cNvSpPr>
          <p:nvPr>
            <p:ph sz="quarter" idx="1"/>
          </p:nvPr>
        </p:nvSpPr>
        <p:spPr>
          <a:xfrm>
            <a:off x="314325" y="142875"/>
            <a:ext cx="8686800" cy="4572000"/>
          </a:xfrm>
        </p:spPr>
        <p:txBody>
          <a:bodyPr>
            <a:normAutofit lnSpcReduction="10000"/>
          </a:bodyPr>
          <a:lstStyle/>
          <a:p>
            <a:r>
              <a:rPr lang="uz-Cyrl-UZ" b="1" dirty="0"/>
              <a:t>Сариқтол (Salix daphnoides Will.)</a:t>
            </a:r>
            <a:r>
              <a:rPr lang="uz-Cyrl-UZ" dirty="0"/>
              <a:t> бўйи 15 м га этади, қийшиқ танали пўстлоғи бўйига ёрилган, қорамтир рангда. Шох-шаббаси овал ёки пирамида шаклида,новдаси сариқ-яшил, ғишт рангда тукли, барглари чўзиқ, лансецимон, ўткир учли, чети тишчали, безли, туксиз. Барг ёзишдан олдин гуллайди, кучаласи йўғон, узун гулларида 2 та чангчи, қисқа устунча бор. Бу толнинг пўстлоғида 6-12% таннин моддаси бор, новдасидан сават тўқилади. қумда ва қумоқ тупроқли эрларда яхши ўсади. Қаламчадан кўпайтириш мумкин. Асосан ғарбий эвропадаги тоғларда тарқалган.</a:t>
            </a:r>
            <a:endParaRPr lang="ru-RU" dirty="0"/>
          </a:p>
        </p:txBody>
      </p:sp>
      <p:pic>
        <p:nvPicPr>
          <p:cNvPr id="6146" name="Picture 2" descr="Картинки по запросу Salix daphnoi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4437112"/>
            <a:ext cx="3046115" cy="228297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056" y="4437112"/>
            <a:ext cx="3339108" cy="21449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type="body" idx="1"/>
          </p:nvPr>
        </p:nvSpPr>
        <p:spPr>
          <a:xfrm>
            <a:off x="0" y="785794"/>
            <a:ext cx="5748316" cy="6072206"/>
          </a:xfrm>
        </p:spPr>
        <p:txBody>
          <a:bodyPr/>
          <a:lstStyle/>
          <a:p>
            <a:r>
              <a:rPr lang="uz-Cyrl-UZ" sz="2000" b="1" dirty="0"/>
              <a:t>Сават толи</a:t>
            </a:r>
            <a:r>
              <a:rPr lang="uz-Cyrl-UZ" sz="2000" dirty="0"/>
              <a:t> </a:t>
            </a:r>
            <a:r>
              <a:rPr lang="uz-Cyrl-UZ" sz="2000" b="1" dirty="0"/>
              <a:t>(Salix viminalis L.)</a:t>
            </a:r>
            <a:r>
              <a:rPr lang="uz-Cyrl-UZ" sz="2000" dirty="0"/>
              <a:t> бута бўлиб, бўйи 5-6 м, ёш новдалари кулранг тукли ёки туксиз, шохлари ҳам туксиз. Барглари чизиқ- лансецимон, ўткир учли, чети текис, пастга эгилган, орқа томони ипаксимон тукли. Барг чиқаришдан олдин ёки бир вақтда гуллайди. Бу тол Россиянинг ўрмон-тундрадан чўл зонасигача тарқалган. Ўрта ва ғарбий эвропада, Хитойда, Монголияда ва Ҳиндистонда учрайди. У дарё бўйларида, оролларда ўсиб, қалин ўрмон ҳосил қилади. Бу тол қаламчадан яхши кўкаради. Унинг новдасидан энг яхши сават тўқилади. Пўстлоғида 6-15 % таннин моддаси бор.Маданий ҳолда кўплаб экилади. </a:t>
            </a:r>
            <a:endParaRPr lang="ru-RU" sz="2000" dirty="0"/>
          </a:p>
        </p:txBody>
      </p:sp>
      <p:pic>
        <p:nvPicPr>
          <p:cNvPr id="7172"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268760"/>
            <a:ext cx="2686050" cy="43204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8596" y="106989"/>
            <a:ext cx="8358246" cy="2308324"/>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r>
              <a:rPr lang="uz-Cyrl-UZ" b="1" dirty="0"/>
              <a:t>Қизил тол</a:t>
            </a:r>
            <a:r>
              <a:rPr lang="uz-Cyrl-UZ" dirty="0"/>
              <a:t> </a:t>
            </a:r>
            <a:r>
              <a:rPr lang="uz-Cyrl-UZ" b="1" dirty="0"/>
              <a:t>(Salix purpurea L.)</a:t>
            </a:r>
            <a:r>
              <a:rPr lang="uz-Cyrl-UZ" dirty="0"/>
              <a:t> бута, бўйи 4 м, шох ва новдалари узун, эгилувчан, туксиз, тўқ қизил рангда бўлиб, айрим вақтларда қизил зангори рангга киради. Барглари қарама-қарши жойлашади. Барг пластинкаси юпқа, туксиз, яшил – зангори рангда,чети текис, тескари тухумсимон, қуриганда қорайиб қолади. Барглари ёзилгунча ёки бир вақтда гуллайди.</a:t>
            </a:r>
            <a:endParaRPr lang="ru-RU" dirty="0"/>
          </a:p>
          <a:p>
            <a:r>
              <a:rPr lang="uz-Cyrl-UZ" dirty="0"/>
              <a:t>У Қримда, Кавказда ва Марказий Осиёда учрайди, қаламчадан яхши кўпаяди Унинг эгилувчан ингичка новдаларидан сават тўқилади. Дарё ва кўл бўйларида яхши ўсади.</a:t>
            </a:r>
            <a:endParaRPr lang="ru-RU" dirty="0"/>
          </a:p>
        </p:txBody>
      </p:sp>
      <p:pic>
        <p:nvPicPr>
          <p:cNvPr id="8194" name="Picture 2" descr="Картинки по запросу Salix purpure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852936"/>
            <a:ext cx="3362325" cy="336232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Salix purpurea"/>
          <p:cNvPicPr>
            <a:picLocks noChangeAspect="1" noChangeArrowheads="1"/>
          </p:cNvPicPr>
          <p:nvPr/>
        </p:nvPicPr>
        <p:blipFill rotWithShape="1">
          <a:blip r:embed="rId3">
            <a:extLst>
              <a:ext uri="{28A0092B-C50C-407E-A947-70E740481C1C}">
                <a14:useLocalDpi xmlns:a14="http://schemas.microsoft.com/office/drawing/2010/main" val="0"/>
              </a:ext>
            </a:extLst>
          </a:blip>
          <a:srcRect b="19239"/>
          <a:stretch/>
        </p:blipFill>
        <p:spPr bwMode="auto">
          <a:xfrm>
            <a:off x="4860032" y="2924944"/>
            <a:ext cx="3409950" cy="345638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2500298" y="1101746"/>
            <a:ext cx="6572296" cy="5541964"/>
          </a:xfrm>
        </p:spPr>
        <p:txBody>
          <a:bodyPr>
            <a:normAutofit lnSpcReduction="10000"/>
          </a:bodyPr>
          <a:lstStyle/>
          <a:p>
            <a:r>
              <a:rPr lang="uz-Cyrl-UZ" sz="2800" b="1" dirty="0"/>
              <a:t> </a:t>
            </a:r>
            <a:r>
              <a:rPr lang="uz-Cyrl-UZ" sz="2000" b="1" dirty="0"/>
              <a:t>Мажнунтол (Salix babylonica L.)</a:t>
            </a:r>
            <a:r>
              <a:rPr lang="uz-Cyrl-UZ" sz="2000" dirty="0"/>
              <a:t> Бўйи 8-10 м, диаметри 50-60 см бўлган дарахт. Пўстлоғи бўйига ёрилган, тўқ кул рангда . Шохлари узун, ингичка бўлиб, кўпинча пастка осилиб туради. Новдаси сариқ-яшил ёки қизғиш рангда. Куртаклари майда, ўткир учли, яшил-қўнғир рангда. Барглари тор лансецимон, бўйи 10-16 см, эни 1-1,5 см, учи ўткир, чети майда тишчали, айрим вақтларда тишсиз. Ёш новдасидаги барглари тукли, юз томони тиниқ яшил, ялтироқ, орқа томони оқиш ёки зангори рангда. Барг бандининг бўйи 0,7-0,9 см, безсимон тукли, 15-30 та ён томири бор. Ён баргчалари лансецимон ёки жуволдизсимон, ўткир учли, чети тишчали. Икки уйли дарахт. Кучаласи ингичка, калта бандли, тубида баргчалари бор, гуллари зич жойлашган, барг ёзиб бўлгандан сўнг гуллайди. Гулён баргчалари ингичка, тухум ёки лансецимон, учки қисми узун тукли. Бу тол қаламчадан яхши кўпаяди.</a:t>
            </a:r>
            <a:endParaRPr lang="ru-RU" sz="2000" dirty="0"/>
          </a:p>
        </p:txBody>
      </p:sp>
      <p:pic>
        <p:nvPicPr>
          <p:cNvPr id="9218" name="Picture 2" descr="Картинки по запросу Salix babylon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2656"/>
            <a:ext cx="2555776" cy="228220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Salix babylon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3212976"/>
            <a:ext cx="2686050"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74896040"/>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44" name="Picture 4" descr="Похожее изображени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20072" y="4437112"/>
            <a:ext cx="2115381" cy="2276872"/>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Похожее изображение"/>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3568" y="4365104"/>
            <a:ext cx="2880320" cy="22610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357158" y="214290"/>
            <a:ext cx="8229600" cy="935037"/>
          </a:xfrm>
        </p:spPr>
        <p:style>
          <a:lnRef idx="1">
            <a:schemeClr val="accent1"/>
          </a:lnRef>
          <a:fillRef idx="2">
            <a:schemeClr val="accent1"/>
          </a:fillRef>
          <a:effectRef idx="1">
            <a:schemeClr val="accent1"/>
          </a:effectRef>
          <a:fontRef idx="minor">
            <a:schemeClr val="dk1"/>
          </a:fontRef>
        </p:style>
        <p:txBody>
          <a:bodyPr>
            <a:normAutofit fontScale="90000"/>
          </a:bodyPr>
          <a:lstStyle/>
          <a:p>
            <a:pPr algn="ctr" eaLnBrk="1" hangingPunct="1"/>
            <a:r>
              <a:rPr lang="uz-Cyrl-UZ" sz="3600" b="1" dirty="0"/>
              <a:t>Туранғи (Populus diversifolia Schrenk)</a:t>
            </a:r>
            <a:endParaRPr lang="ru-RU" sz="3200" dirty="0" smtClean="0"/>
          </a:p>
        </p:txBody>
      </p:sp>
      <p:sp>
        <p:nvSpPr>
          <p:cNvPr id="63491" name="Rectangle 3"/>
          <p:cNvSpPr>
            <a:spLocks noGrp="1" noChangeArrowheads="1"/>
          </p:cNvSpPr>
          <p:nvPr>
            <p:ph type="body" idx="1"/>
          </p:nvPr>
        </p:nvSpPr>
        <p:spPr>
          <a:xfrm>
            <a:off x="285720" y="1142985"/>
            <a:ext cx="8388350" cy="2428892"/>
          </a:xfrm>
        </p:spPr>
        <p:txBody>
          <a:bodyPr/>
          <a:lstStyle/>
          <a:p>
            <a:r>
              <a:rPr lang="uz-Cyrl-UZ" sz="2000" dirty="0"/>
              <a:t>бўйи 15-18 м га, танасининг диаметри 80-90 см га этадиган дарахт, танаси тик ёки қийшиқроқ ўсади, сершох шохлари йўғон. Шох-шаббаси ёйиқ, кенг, қалин бўлиб, диаметри 10 м гача боради, Пўстлоғи ёш вақтида силлиқ, кул ранг катта ёшида бўйига чуқур ёрилади. Шохлари юмалоқ, ғишт рангда, юпқа пўсти ажралиб туради, туксиз. Новдаси ҳам юмалоқ, туксиз, куртакларининг бўйи 3 мм, учбурчакли ёки кенг тухумсимон, яшил-кул рангда. Барглари ёш вақтида ингичка, дағал зангори-яшил рангда, чети нотекис, унда бўлажак тишчалар изи бор, пластинкаси бир оз букилган, калта бандли. Барг пластинкаси теракнинг ёшига қараб ўзгариб туради. Шунинг учун ҳам бу терак турли баргли терак деб ҳам деб аталади</a:t>
            </a:r>
            <a:endParaRPr lang="ru-RU" sz="2000" dirty="0"/>
          </a:p>
        </p:txBody>
      </p:sp>
      <p:pic>
        <p:nvPicPr>
          <p:cNvPr id="11268"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4591774"/>
            <a:ext cx="3422154" cy="207758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219159171"/>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290" name="Picture 2" descr="Похожее изображение"/>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915816" y="4365104"/>
            <a:ext cx="3600400" cy="2348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49800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noChangeArrowheads="1"/>
          </p:cNvSpPr>
          <p:nvPr>
            <p:ph type="body" idx="1"/>
          </p:nvPr>
        </p:nvSpPr>
        <p:spPr>
          <a:xfrm>
            <a:off x="0" y="1000108"/>
            <a:ext cx="5357818" cy="5643602"/>
          </a:xfrm>
        </p:spPr>
        <p:style>
          <a:lnRef idx="3">
            <a:schemeClr val="lt1"/>
          </a:lnRef>
          <a:fillRef idx="1">
            <a:schemeClr val="accent1"/>
          </a:fillRef>
          <a:effectRef idx="1">
            <a:schemeClr val="accent1"/>
          </a:effectRef>
          <a:fontRef idx="minor">
            <a:schemeClr val="lt1"/>
          </a:fontRef>
        </p:style>
        <p:txBody>
          <a:bodyPr>
            <a:normAutofit/>
          </a:bodyPr>
          <a:lstStyle/>
          <a:p>
            <a:pPr algn="just" eaLnBrk="1" hangingPunct="1">
              <a:lnSpc>
                <a:spcPct val="80000"/>
              </a:lnSpc>
              <a:buFont typeface="Wingdings" pitchFamily="2" charset="2"/>
              <a:buNone/>
            </a:pPr>
            <a:endParaRPr lang="uz-Cyrl-UZ" sz="1600" b="1" i="1" dirty="0" smtClean="0"/>
          </a:p>
          <a:p>
            <a:r>
              <a:rPr lang="uz-Cyrl-UZ" sz="1800" dirty="0"/>
              <a:t>бўйи 20 м га, диаметри 1,2 м га этадиган, шох-шаббасининг диаметри 12 м келадиган дарахт. Танаси кучли шохланган бўлади. Пўстлоғи аввал силлиқ, яшил-кул ранг бўлиб, қишда оқаради, баҳорда яшил ранги кучаяди. Катта ёшида пўстлоғи узунасига ёрилган бўлади. Шохидаги барглари новда баргларига нисбатан майда бўлиб, бўйи 4,5 см, эни 3,5 см, кенг тухумсимон ёки юмалоқ, танаси тўғри, дағал, юқори қисми тўқ яшил, пастки қисми яшил рангда, бир оз кигиз тукли ёки туксиз, чети йирик тишчали. Барг куртагининг бўйи 3-4,5 см, тухумсимон, ёки учбурчакка ўхшаш, оқ кигиз тукли. Кучаласининг бўйи 7-8 см, эни 0,7-0,8 см, кўп гулли. Гуллари 95-100 та бўлиб, тукли бандчаларда жойлашади.</a:t>
            </a:r>
            <a:endParaRPr lang="ru-RU" sz="2800" dirty="0" smtClean="0">
              <a:latin typeface="Times New Roman" pitchFamily="18" charset="0"/>
            </a:endParaRPr>
          </a:p>
        </p:txBody>
      </p:sp>
      <p:sp>
        <p:nvSpPr>
          <p:cNvPr id="58371" name="Text Box 4"/>
          <p:cNvSpPr txBox="1">
            <a:spLocks noChangeArrowheads="1"/>
          </p:cNvSpPr>
          <p:nvPr/>
        </p:nvSpPr>
        <p:spPr bwMode="auto">
          <a:xfrm>
            <a:off x="361296" y="235313"/>
            <a:ext cx="8027128" cy="830997"/>
          </a:xfrm>
          <a:prstGeom prst="rect">
            <a:avLst/>
          </a:prstGeom>
          <a:noFill/>
          <a:ln w="9525">
            <a:noFill/>
            <a:miter lim="800000"/>
            <a:headEnd/>
            <a:tailEnd/>
          </a:ln>
        </p:spPr>
        <p:txBody>
          <a:bodyPr wrap="square">
            <a:spAutoFit/>
          </a:bodyPr>
          <a:lstStyle/>
          <a:p>
            <a:r>
              <a:rPr lang="uz-Cyrl-UZ" sz="2400" b="1" dirty="0"/>
              <a:t>Чиннитерак-кўктерак (Populus bachofenii Lauche.) </a:t>
            </a:r>
            <a:endParaRPr lang="ru-RU" sz="2400" b="1" dirty="0">
              <a:solidFill>
                <a:srgbClr val="0070C0"/>
              </a:solidFill>
              <a:latin typeface="Arial" charset="0"/>
            </a:endParaRPr>
          </a:p>
        </p:txBody>
      </p:sp>
      <p:pic>
        <p:nvPicPr>
          <p:cNvPr id="13314" name="Picture 2" descr="Картинки по запросу Populus bachofeni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340768"/>
            <a:ext cx="3297476"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44215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323528" y="116632"/>
            <a:ext cx="8387903" cy="811765"/>
          </a:xfrm>
        </p:spPr>
        <p:style>
          <a:lnRef idx="3">
            <a:schemeClr val="lt1"/>
          </a:lnRef>
          <a:fillRef idx="1">
            <a:schemeClr val="accent4"/>
          </a:fillRef>
          <a:effectRef idx="1">
            <a:schemeClr val="accent4"/>
          </a:effectRef>
          <a:fontRef idx="minor">
            <a:schemeClr val="lt1"/>
          </a:fontRef>
        </p:style>
        <p:txBody>
          <a:bodyPr/>
          <a:lstStyle/>
          <a:p>
            <a:pPr algn="ctr">
              <a:defRPr/>
            </a:pPr>
            <a:r>
              <a:rPr lang="uz-Cyrl-UZ" sz="2400" b="1" dirty="0"/>
              <a:t>Осокор, қоратерак (Populus nigra L.)</a:t>
            </a:r>
            <a:r>
              <a:rPr lang="uz-Cyrl-UZ" sz="2400" dirty="0"/>
              <a:t> </a:t>
            </a:r>
            <a:endParaRPr lang="ru-RU" sz="2400" dirty="0" smtClean="0">
              <a:solidFill>
                <a:srgbClr val="FFFF00"/>
              </a:solidFill>
              <a:latin typeface="Times New Roman" pitchFamily="18" charset="0"/>
            </a:endParaRPr>
          </a:p>
        </p:txBody>
      </p:sp>
      <p:sp>
        <p:nvSpPr>
          <p:cNvPr id="34819" name="Rectangle 3"/>
          <p:cNvSpPr>
            <a:spLocks noGrp="1" noChangeArrowheads="1"/>
          </p:cNvSpPr>
          <p:nvPr>
            <p:ph type="body" idx="1"/>
          </p:nvPr>
        </p:nvSpPr>
        <p:spPr>
          <a:xfrm>
            <a:off x="2500298" y="1101746"/>
            <a:ext cx="6464190" cy="5541964"/>
          </a:xfrm>
        </p:spPr>
        <p:txBody>
          <a:bodyPr>
            <a:normAutofit fontScale="92500" lnSpcReduction="20000"/>
          </a:bodyPr>
          <a:lstStyle/>
          <a:p>
            <a:r>
              <a:rPr lang="uz-Cyrl-UZ" sz="2800" b="1" dirty="0"/>
              <a:t> </a:t>
            </a:r>
            <a:r>
              <a:rPr lang="uz-Cyrl-UZ" sz="2800" dirty="0"/>
              <a:t>бўйи 30 м, диаметри 1,5 м, шох-шаббаси кенг, пирамида ва тухумсимон шаклда, йирик дарахт бўлиб, танаси битта ёки шохланган бўлади. Пўстлоғи бўйига ёрилган, тўқ кул ранг. Шохлари кул ёки новвоти ранг. Барглари тухумсимон ёки делтасимон, бўйи 3-5 см, эни 3,5 см, ўткир учли, чети тишчали, барги бандли, бир оз тукли. Новдаси юмалоқ, сариқ, пушти, яшил, бир оз калта туклари бор ёки туксиз. Барг куртакларининг бўйи 18 мм, конус шаклида, учли, туксиз. Новдасидаги барглар 7,5 см, эни 7,2 см, овалсимон-учбурчак шаклида, делтасимон, туби кенг понасимон ёки текис, чети тишчали. </a:t>
            </a:r>
            <a:endParaRPr lang="ru-RU" sz="3600" dirty="0"/>
          </a:p>
        </p:txBody>
      </p:sp>
      <p:pic>
        <p:nvPicPr>
          <p:cNvPr id="14340" name="Picture 4" descr="Картинки по запросу Populus nig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060848"/>
            <a:ext cx="2686050"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1693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a:xfrm>
            <a:off x="1500166" y="71414"/>
            <a:ext cx="7010400" cy="928688"/>
          </a:xfrm>
        </p:spPr>
        <p:txBody>
          <a:bodyPr anchor="b">
            <a:noAutofit/>
          </a:bodyPr>
          <a:lstStyle/>
          <a:p>
            <a:pPr eaLnBrk="1" hangingPunct="1"/>
            <a:r>
              <a:rPr lang="uz-Cyrl-UZ" sz="2800" b="1" dirty="0"/>
              <a:t>Мирзатерак </a:t>
            </a:r>
            <a:r>
              <a:rPr lang="uz-Cyrl-UZ" sz="2800" b="1" dirty="0"/>
              <a:t>(Populus </a:t>
            </a:r>
            <a:r>
              <a:rPr lang="en-US" sz="2800" b="1" dirty="0" err="1" smtClean="0"/>
              <a:t>piramidalis</a:t>
            </a:r>
            <a:r>
              <a:rPr lang="en-US" sz="2800" b="1" dirty="0" smtClean="0"/>
              <a:t> </a:t>
            </a:r>
            <a:r>
              <a:rPr lang="uz-Cyrl-UZ" sz="2800" b="1" dirty="0" smtClean="0"/>
              <a:t>Роз</a:t>
            </a:r>
            <a:r>
              <a:rPr lang="uz-Cyrl-UZ" sz="2800" b="1" dirty="0"/>
              <a:t>.)</a:t>
            </a:r>
            <a:r>
              <a:rPr lang="uz-Cyrl-UZ" sz="2800" dirty="0"/>
              <a:t> </a:t>
            </a:r>
            <a:endParaRPr lang="ru-RU" sz="2800" dirty="0" smtClean="0"/>
          </a:p>
        </p:txBody>
      </p:sp>
      <p:sp>
        <p:nvSpPr>
          <p:cNvPr id="33795" name="Rectangle 3"/>
          <p:cNvSpPr>
            <a:spLocks noGrp="1" noChangeArrowheads="1"/>
          </p:cNvSpPr>
          <p:nvPr>
            <p:ph type="body" idx="4294967295"/>
          </p:nvPr>
        </p:nvSpPr>
        <p:spPr>
          <a:xfrm>
            <a:off x="0" y="1196975"/>
            <a:ext cx="8748713" cy="3660785"/>
          </a:xfrm>
        </p:spPr>
        <p:txBody>
          <a:bodyPr>
            <a:normAutofit/>
          </a:bodyPr>
          <a:lstStyle/>
          <a:p>
            <a:r>
              <a:rPr lang="uz-Cyrl-UZ" sz="1800" dirty="0"/>
              <a:t>йирик дарахт бўлиб, бўйи 40 м, диаметри 1 м, шох-шаббаси колоннасимон шаклида. Пўстлоғи бўйига ёрилган, сариқ-кул ранг. Шохлари юмалоқ, яшил-кул ранг, барги ромб шаклида бўлиб, учбурчакка ўхшайди. Барг банди 2 см узунликда, туксиз. Новдаси юмалоқ, яшил, ялтироқ, туксиз. Баргининг бўйи ва эни 5-7 см, кенг учбурчаксимон, туби кенг понасимон, калта, ўткир учли, чети тишчали, юз томони яшил, орқаси оч сариқ. Барг банди 3 см келади, туксиз, эркак гулли куртакларининг бўйи 12 мм, тор конуссимон, туксиз. Кучаласининг бўйи 4-10 см, эни 0,8-0,9 см, кўп гулли (72 та гули бор), пояси туксиз. Гули 1,5 см ли туксиз бандда жойлашади. </a:t>
            </a:r>
            <a:endParaRPr lang="ru-RU" sz="1800" dirty="0"/>
          </a:p>
        </p:txBody>
      </p:sp>
      <p:pic>
        <p:nvPicPr>
          <p:cNvPr id="15362" name="Picture 2" descr="Картинки по запросу Populus pyramidal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3717032"/>
            <a:ext cx="3960440"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725738"/>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357158" y="214290"/>
            <a:ext cx="8229600" cy="935037"/>
          </a:xfrm>
        </p:spPr>
        <p:style>
          <a:lnRef idx="1">
            <a:schemeClr val="accent1"/>
          </a:lnRef>
          <a:fillRef idx="2">
            <a:schemeClr val="accent1"/>
          </a:fillRef>
          <a:effectRef idx="1">
            <a:schemeClr val="accent1"/>
          </a:effectRef>
          <a:fontRef idx="minor">
            <a:schemeClr val="dk1"/>
          </a:fontRef>
        </p:style>
        <p:txBody>
          <a:bodyPr>
            <a:normAutofit fontScale="90000"/>
          </a:bodyPr>
          <a:lstStyle/>
          <a:p>
            <a:r>
              <a:rPr lang="uz-Cyrl-UZ" sz="3200" b="1" cap="all" dirty="0"/>
              <a:t>жийдадошлар (ELAEAGNACEAE) оиласи</a:t>
            </a:r>
            <a:endParaRPr lang="ru-RU" sz="3200" dirty="0"/>
          </a:p>
        </p:txBody>
      </p:sp>
      <p:sp>
        <p:nvSpPr>
          <p:cNvPr id="63491" name="Rectangle 3"/>
          <p:cNvSpPr>
            <a:spLocks noGrp="1" noChangeArrowheads="1"/>
          </p:cNvSpPr>
          <p:nvPr>
            <p:ph type="body" idx="1"/>
          </p:nvPr>
        </p:nvSpPr>
        <p:spPr>
          <a:xfrm>
            <a:off x="285720" y="1142985"/>
            <a:ext cx="8388350" cy="2428892"/>
          </a:xfrm>
        </p:spPr>
        <p:txBody>
          <a:bodyPr/>
          <a:lstStyle/>
          <a:p>
            <a:r>
              <a:rPr lang="uz-Cyrl-UZ" sz="1800" dirty="0"/>
              <a:t>Бу оиланинг вакиллари дарахт ёки бута ўсимликларидир. Барглари оддий тузилган бўлиб, навбат билан жойлашади, ёнбаргчасиз. Гуллари тўғри. Меваси резавор ёки сохта мева. Ҳашаротлар ёки шамол воситасида чангланади. Булар қурғоқчиликка ва тупроқнинг шўртоблигига чидамли бўлиб, ўрмонзорларни мелиорация қилишда аҳамиятга эга.</a:t>
            </a:r>
            <a:endParaRPr lang="ru-RU" sz="1800" dirty="0"/>
          </a:p>
          <a:p>
            <a:r>
              <a:rPr lang="uz-Cyrl-UZ" sz="1800" dirty="0"/>
              <a:t>Оила таркибидаги туркумлардан жийда ва чаканда жуда кенг тарқалган бўлиб, халқ хўжалигида катта аҳамиятга эга. </a:t>
            </a:r>
            <a:endParaRPr lang="ru-RU" sz="1800" dirty="0"/>
          </a:p>
          <a:p>
            <a:r>
              <a:rPr lang="uz-Cyrl-UZ" sz="1800" b="1" dirty="0"/>
              <a:t>ЖИЙДА (ELAEAGNUS) ТУРКУМИ</a:t>
            </a:r>
            <a:endParaRPr lang="ru-RU" sz="1800" dirty="0"/>
          </a:p>
          <a:p>
            <a:r>
              <a:rPr lang="uz-Cyrl-UZ" sz="1800" b="1" dirty="0"/>
              <a:t>Ингичка баргли жийда, қушжийда </a:t>
            </a:r>
            <a:r>
              <a:rPr lang="uz-Latn-UZ" sz="1800" b="1" dirty="0"/>
              <a:t>(</a:t>
            </a:r>
            <a:r>
              <a:rPr lang="uz-Cyrl-UZ" sz="1800" b="1" dirty="0"/>
              <a:t>Elaeagnus angustifolia L.</a:t>
            </a:r>
            <a:r>
              <a:rPr lang="uz-Latn-UZ" sz="1800" b="1" dirty="0"/>
              <a:t>) </a:t>
            </a:r>
            <a:r>
              <a:rPr lang="uz-Cyrl-UZ" sz="1800" dirty="0"/>
              <a:t>Баландлиги 8 метргача бўлган кичик дарах</a:t>
            </a:r>
            <a:r>
              <a:rPr lang="uz-Latn-UZ" sz="1800" dirty="0"/>
              <a:t>т </a:t>
            </a:r>
            <a:r>
              <a:rPr lang="uz-Cyrl-UZ" sz="1800" dirty="0"/>
              <a:t>ёки бута бўлиб,Марказий Осиё ва Кавказ дарё тўқайларида кенг тарқалган асосий дарахт ўсимлиги ҳисобланади.Қушжийдани тупроқ танламаслиги, шўр эрларда ўсишга </a:t>
            </a:r>
            <a:r>
              <a:rPr lang="uz-Cyrl-UZ" sz="1600" dirty="0"/>
              <a:t>мослашганлиги</a:t>
            </a:r>
            <a:r>
              <a:rPr lang="uz-Cyrl-UZ" sz="1800" dirty="0"/>
              <a:t> ўрмон мелиорациясида қадрланади</a:t>
            </a:r>
            <a:r>
              <a:rPr lang="uz-Cyrl-UZ" sz="1800" dirty="0" smtClean="0"/>
              <a:t>.</a:t>
            </a:r>
            <a:endParaRPr lang="ru-RU" sz="1800" dirty="0"/>
          </a:p>
        </p:txBody>
      </p:sp>
      <p:pic>
        <p:nvPicPr>
          <p:cNvPr id="16388"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5013176"/>
            <a:ext cx="3096344" cy="1795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09095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noChangeArrowheads="1"/>
          </p:cNvSpPr>
          <p:nvPr>
            <p:ph type="body" idx="1"/>
          </p:nvPr>
        </p:nvSpPr>
        <p:spPr>
          <a:xfrm>
            <a:off x="0" y="686033"/>
            <a:ext cx="5357818" cy="5643602"/>
          </a:xfrm>
        </p:spPr>
        <p:style>
          <a:lnRef idx="3">
            <a:schemeClr val="lt1"/>
          </a:lnRef>
          <a:fillRef idx="1">
            <a:schemeClr val="accent1"/>
          </a:fillRef>
          <a:effectRef idx="1">
            <a:schemeClr val="accent1"/>
          </a:effectRef>
          <a:fontRef idx="minor">
            <a:schemeClr val="lt1"/>
          </a:fontRef>
        </p:style>
        <p:txBody>
          <a:bodyPr>
            <a:noAutofit/>
          </a:bodyPr>
          <a:lstStyle/>
          <a:p>
            <a:pPr algn="just" eaLnBrk="1" hangingPunct="1">
              <a:lnSpc>
                <a:spcPct val="80000"/>
              </a:lnSpc>
              <a:buFont typeface="Wingdings" pitchFamily="2" charset="2"/>
              <a:buNone/>
            </a:pPr>
            <a:endParaRPr lang="uz-Cyrl-UZ" sz="1700" b="1" i="1" dirty="0" smtClean="0"/>
          </a:p>
          <a:p>
            <a:r>
              <a:rPr lang="uz-Cyrl-UZ" sz="1700" dirty="0"/>
              <a:t>Ушбу жийда ареали Помир-Олой, Кавказ Марказий Осиё  тоғлари ҳудудларини қамраб олган, 500 м дан баланд тоғ ёнбағирларида кўплаб ўсади. 7-8 м баландликкача ривожланувчи дарахт, дарахт танаси тўқ жигарранг, барглари лансецимон шаклда оқ ғубор билан қопланган.Шарқ жийдасининг йирик мевали шакллари халқ селексияси маҳсули бўлиб,”нон жийда” номи билан аталган.</a:t>
            </a:r>
            <a:endParaRPr lang="ru-RU" sz="1700" dirty="0"/>
          </a:p>
          <a:p>
            <a:r>
              <a:rPr lang="uz-Cyrl-UZ" sz="1700" dirty="0"/>
              <a:t>Нон жийда Ўзбекистоннинг деярли барча вилоятларида аҳоли томонидан кўплаб ўстирилади, айниқса унинг шўрланган ва сизот сувлари тупроқ юзасига яқин жойларда ўсувчи экотиплари ўрмон  мелиорацияси учун катта аҳамиятга эгадир.</a:t>
            </a:r>
            <a:endParaRPr lang="ru-RU" sz="1700" dirty="0"/>
          </a:p>
          <a:p>
            <a:r>
              <a:rPr lang="uz-Cyrl-UZ" sz="1700" dirty="0"/>
              <a:t>Узоқ ўтмишда жийда меваси маҳаллий аҳолининг асосий озиқ-овқат маҳсулотларидан бири ҳисобланган, меваси қуритилган ҳолда қиш-баҳор мавсумида истемол қилинган. </a:t>
            </a:r>
            <a:endParaRPr lang="ru-RU" sz="1700" dirty="0"/>
          </a:p>
          <a:p>
            <a:endParaRPr lang="ru-RU" sz="1700" dirty="0" smtClean="0">
              <a:latin typeface="Times New Roman" pitchFamily="18" charset="0"/>
            </a:endParaRPr>
          </a:p>
        </p:txBody>
      </p:sp>
      <p:sp>
        <p:nvSpPr>
          <p:cNvPr id="58371" name="Text Box 4"/>
          <p:cNvSpPr txBox="1">
            <a:spLocks noChangeArrowheads="1"/>
          </p:cNvSpPr>
          <p:nvPr/>
        </p:nvSpPr>
        <p:spPr bwMode="auto">
          <a:xfrm>
            <a:off x="361296" y="235313"/>
            <a:ext cx="8027128" cy="461665"/>
          </a:xfrm>
          <a:prstGeom prst="rect">
            <a:avLst/>
          </a:prstGeom>
          <a:noFill/>
          <a:ln w="9525">
            <a:noFill/>
            <a:miter lim="800000"/>
            <a:headEnd/>
            <a:tailEnd/>
          </a:ln>
        </p:spPr>
        <p:txBody>
          <a:bodyPr wrap="square">
            <a:spAutoFit/>
          </a:bodyPr>
          <a:lstStyle/>
          <a:p>
            <a:r>
              <a:rPr lang="uz-Cyrl-UZ" sz="2400" b="1" dirty="0"/>
              <a:t>Шарқ жийдаси</a:t>
            </a:r>
            <a:r>
              <a:rPr lang="uz-Latn-UZ" sz="2400" b="1" dirty="0"/>
              <a:t> (</a:t>
            </a:r>
            <a:r>
              <a:rPr lang="uz-Cyrl-UZ" sz="2400" b="1" dirty="0"/>
              <a:t>Elaeagnus orientalis L.</a:t>
            </a:r>
            <a:r>
              <a:rPr lang="uz-Latn-UZ" sz="2400" b="1" dirty="0"/>
              <a:t>) </a:t>
            </a:r>
            <a:endParaRPr lang="ru-RU" sz="2400" b="1" dirty="0">
              <a:solidFill>
                <a:srgbClr val="0070C0"/>
              </a:solidFill>
              <a:latin typeface="Arial" charset="0"/>
            </a:endParaRPr>
          </a:p>
        </p:txBody>
      </p:sp>
      <p:pic>
        <p:nvPicPr>
          <p:cNvPr id="17410" name="Picture 2" descr="Картинки по запросу Elaeagnus oriental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052736"/>
            <a:ext cx="3449243" cy="2664296"/>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6" descr="Картинки по запросу Elaeagnus orientalis"/>
          <p:cNvSpPr>
            <a:spLocks noChangeAspect="1" noChangeArrowheads="1"/>
          </p:cNvSpPr>
          <p:nvPr/>
        </p:nvSpPr>
        <p:spPr bwMode="auto">
          <a:xfrm>
            <a:off x="155575" y="-1371600"/>
            <a:ext cx="4286250" cy="2857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7416" name="Picture 8" descr="Картинки по запросу Elaeagnus orientali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24128" y="4077072"/>
            <a:ext cx="3230136" cy="2420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79265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323528" y="116632"/>
            <a:ext cx="8387903" cy="811765"/>
          </a:xfrm>
        </p:spPr>
        <p:style>
          <a:lnRef idx="3">
            <a:schemeClr val="lt1"/>
          </a:lnRef>
          <a:fillRef idx="1">
            <a:schemeClr val="accent4"/>
          </a:fillRef>
          <a:effectRef idx="1">
            <a:schemeClr val="accent4"/>
          </a:effectRef>
          <a:fontRef idx="minor">
            <a:schemeClr val="lt1"/>
          </a:fontRef>
        </p:style>
        <p:txBody>
          <a:bodyPr/>
          <a:lstStyle/>
          <a:p>
            <a:pPr algn="ctr">
              <a:defRPr/>
            </a:pPr>
            <a:r>
              <a:rPr lang="uz-Cyrl-UZ" sz="2400" b="1" dirty="0"/>
              <a:t>ЧАКАНДА (HIPPOPHAE) ТУРКУМИ</a:t>
            </a:r>
            <a:endParaRPr lang="ru-RU" sz="2400" dirty="0" smtClean="0">
              <a:solidFill>
                <a:srgbClr val="FFFF00"/>
              </a:solidFill>
              <a:latin typeface="Times New Roman" pitchFamily="18" charset="0"/>
            </a:endParaRPr>
          </a:p>
        </p:txBody>
      </p:sp>
      <p:sp>
        <p:nvSpPr>
          <p:cNvPr id="34819" name="Rectangle 3"/>
          <p:cNvSpPr>
            <a:spLocks noGrp="1" noChangeArrowheads="1"/>
          </p:cNvSpPr>
          <p:nvPr>
            <p:ph type="body" idx="1"/>
          </p:nvPr>
        </p:nvSpPr>
        <p:spPr>
          <a:xfrm>
            <a:off x="2500298" y="1101746"/>
            <a:ext cx="6464190" cy="5541964"/>
          </a:xfrm>
        </p:spPr>
        <p:txBody>
          <a:bodyPr>
            <a:normAutofit fontScale="77500" lnSpcReduction="20000"/>
          </a:bodyPr>
          <a:lstStyle/>
          <a:p>
            <a:r>
              <a:rPr lang="uz-Cyrl-UZ" sz="2800" b="1" dirty="0"/>
              <a:t> </a:t>
            </a:r>
            <a:r>
              <a:rPr lang="uz-Cyrl-UZ" sz="2800" dirty="0"/>
              <a:t>Бу туркумнинг вакиллари кичик дарахт ёки бута ўсимлик бўлиб, бўйи 4-6м, диаметри 15-20 см келади. Туркумнинг битта тури </a:t>
            </a:r>
            <a:r>
              <a:rPr lang="uz-Cyrl-UZ" sz="2800" b="1" dirty="0"/>
              <a:t>жумрутсимон чаканда</a:t>
            </a:r>
            <a:r>
              <a:rPr lang="uz-Cyrl-UZ" sz="2800" dirty="0"/>
              <a:t> </a:t>
            </a:r>
            <a:r>
              <a:rPr lang="uz-Cyrl-UZ" sz="2800" b="1" dirty="0"/>
              <a:t>(Hippophae rhamnoides L.)</a:t>
            </a:r>
            <a:r>
              <a:rPr lang="uz-Cyrl-UZ" sz="2800" dirty="0"/>
              <a:t> МДҲ флорасида кенг тарқалган. Танаси ва новдаларнинг пўстлоғи сариқ- қўнғир ёки қора. Кўп бўғимли новдалари зич тикан билан тугайди.</a:t>
            </a:r>
            <a:endParaRPr lang="ru-RU" sz="2800" dirty="0"/>
          </a:p>
          <a:p>
            <a:r>
              <a:rPr lang="uz-Cyrl-UZ" sz="2800" dirty="0"/>
              <a:t>Новдалари аввал кумуш ранг, сўнг қўнғир ранг тангачалар билан қопланган, куртаклари майда, юмалоқ, ялтироқ, 2-3 та тангача билан ўралган. Барглари ингичка лансецимон тузилган, бўйи 8 см га этади, навбат билан жойлашади. Чети бутун, бир оз қайрилган бўлади. Барг пластинкасининг юз томони тўқ яшил, орқа томони эса қалин қопланган юлдузсимон тангачалар туфайли кумуш рангда бўлади.</a:t>
            </a:r>
            <a:endParaRPr lang="ru-RU" sz="2800" dirty="0"/>
          </a:p>
          <a:p>
            <a:endParaRPr lang="ru-RU" sz="3600" dirty="0"/>
          </a:p>
        </p:txBody>
      </p:sp>
      <p:pic>
        <p:nvPicPr>
          <p:cNvPr id="18434" name="Picture 2" descr="Картинки по запросу Hippophae rhamnoid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988840"/>
            <a:ext cx="2627784"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92124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457200" y="692150"/>
            <a:ext cx="8362950" cy="5327650"/>
          </a:xfrm>
        </p:spPr>
        <p:txBody>
          <a:bodyPr/>
          <a:lstStyle/>
          <a:p>
            <a:pPr marL="98425" indent="-6350" algn="ctr" eaLnBrk="1" hangingPunct="1">
              <a:buFontTx/>
              <a:buNone/>
              <a:defRPr/>
            </a:pPr>
            <a:r>
              <a:rPr lang="uz-Cyrl-UZ" sz="8800" smtClean="0">
                <a:solidFill>
                  <a:srgbClr val="FF6699"/>
                </a:solidFill>
                <a:latin typeface="UzKudr" pitchFamily="2" charset="0"/>
              </a:rPr>
              <a:t>Э</a:t>
            </a:r>
            <a:r>
              <a:rPr lang="uz-Cyrl-UZ" sz="6600" smtClean="0">
                <a:solidFill>
                  <a:srgbClr val="FF6699"/>
                </a:solidFill>
                <a:latin typeface="UzKudr" pitchFamily="2" charset="0"/>
              </a:rPr>
              <a:t>ЪТИБОРИНГИЗ УЧУН  </a:t>
            </a:r>
          </a:p>
          <a:p>
            <a:pPr marL="98425" indent="-6350" algn="ctr" eaLnBrk="1" hangingPunct="1">
              <a:buFontTx/>
              <a:buNone/>
              <a:defRPr/>
            </a:pPr>
            <a:r>
              <a:rPr lang="uz-Cyrl-UZ" sz="9600" smtClean="0">
                <a:solidFill>
                  <a:srgbClr val="FF6699"/>
                </a:solidFill>
                <a:latin typeface="UzKudr" pitchFamily="2" charset="0"/>
              </a:rPr>
              <a:t>РАҲМАТ!</a:t>
            </a:r>
            <a:endParaRPr lang="ru-RU" sz="9600" smtClean="0">
              <a:solidFill>
                <a:srgbClr val="FF6699"/>
              </a:solidFill>
              <a:latin typeface="UzKudr" pitchFamily="2" charset="0"/>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f8ac24b3c85a67dcca3b08e8edd87f3ac59f"/>
</p:tagLst>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Океан">
  <a:themeElements>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fontScheme name="Океан">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Океан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Океан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Океан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Океан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Океан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Океан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4.xml><?xml version="1.0" encoding="utf-8"?>
<a:theme xmlns:a="http://schemas.openxmlformats.org/drawingml/2006/main" name="1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Эхо">
  <a:themeElements>
    <a:clrScheme name="Эхо 7">
      <a:dk1>
        <a:srgbClr val="336666"/>
      </a:dk1>
      <a:lt1>
        <a:srgbClr val="FFFFFF"/>
      </a:lt1>
      <a:dk2>
        <a:srgbClr val="000000"/>
      </a:dk2>
      <a:lt2>
        <a:srgbClr val="666699"/>
      </a:lt2>
      <a:accent1>
        <a:srgbClr val="99CCCC"/>
      </a:accent1>
      <a:accent2>
        <a:srgbClr val="CCCCCC"/>
      </a:accent2>
      <a:accent3>
        <a:srgbClr val="FFFFFF"/>
      </a:accent3>
      <a:accent4>
        <a:srgbClr val="2A5656"/>
      </a:accent4>
      <a:accent5>
        <a:srgbClr val="CAE2E2"/>
      </a:accent5>
      <a:accent6>
        <a:srgbClr val="B9B9B9"/>
      </a:accent6>
      <a:hlink>
        <a:srgbClr val="006666"/>
      </a:hlink>
      <a:folHlink>
        <a:srgbClr val="B2B2B2"/>
      </a:folHlink>
    </a:clrScheme>
    <a:fontScheme name="Эхо">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err="1" smtClean="0"/>
        </a:defPPr>
      </a:lstStyle>
    </a:txDef>
  </a:objectDefaults>
  <a:extraClrSchemeLst>
    <a:extraClrScheme>
      <a:clrScheme name="Эхо 1">
        <a:dk1>
          <a:srgbClr val="25252F"/>
        </a:dk1>
        <a:lt1>
          <a:srgbClr val="9999FF"/>
        </a:lt1>
        <a:dk2>
          <a:srgbClr val="000000"/>
        </a:dk2>
        <a:lt2>
          <a:srgbClr val="FFFFFF"/>
        </a:lt2>
        <a:accent1>
          <a:srgbClr val="3366FF"/>
        </a:accent1>
        <a:accent2>
          <a:srgbClr val="003399"/>
        </a:accent2>
        <a:accent3>
          <a:srgbClr val="AAAAAA"/>
        </a:accent3>
        <a:accent4>
          <a:srgbClr val="8282DA"/>
        </a:accent4>
        <a:accent5>
          <a:srgbClr val="ADB8FF"/>
        </a:accent5>
        <a:accent6>
          <a:srgbClr val="002D8A"/>
        </a:accent6>
        <a:hlink>
          <a:srgbClr val="009999"/>
        </a:hlink>
        <a:folHlink>
          <a:srgbClr val="B2B2B2"/>
        </a:folHlink>
      </a:clrScheme>
      <a:clrMap bg1="dk2" tx1="lt1" bg2="dk1" tx2="lt2" accent1="accent1" accent2="accent2" accent3="accent3" accent4="accent4" accent5="accent5" accent6="accent6" hlink="hlink" folHlink="folHlink"/>
    </a:extraClrScheme>
    <a:extraClrScheme>
      <a:clrScheme name="Эхо 2">
        <a:dk1>
          <a:srgbClr val="314183"/>
        </a:dk1>
        <a:lt1>
          <a:srgbClr val="FFFFFF"/>
        </a:lt1>
        <a:dk2>
          <a:srgbClr val="0B1E45"/>
        </a:dk2>
        <a:lt2>
          <a:srgbClr val="FFFFFF"/>
        </a:lt2>
        <a:accent1>
          <a:srgbClr val="6666FF"/>
        </a:accent1>
        <a:accent2>
          <a:srgbClr val="0066FF"/>
        </a:accent2>
        <a:accent3>
          <a:srgbClr val="AAABB0"/>
        </a:accent3>
        <a:accent4>
          <a:srgbClr val="DADADA"/>
        </a:accent4>
        <a:accent5>
          <a:srgbClr val="B8B8FF"/>
        </a:accent5>
        <a:accent6>
          <a:srgbClr val="005CE7"/>
        </a:accent6>
        <a:hlink>
          <a:srgbClr val="006699"/>
        </a:hlink>
        <a:folHlink>
          <a:srgbClr val="B2B2B2"/>
        </a:folHlink>
      </a:clrScheme>
      <a:clrMap bg1="dk2" tx1="lt1" bg2="dk1" tx2="lt2" accent1="accent1" accent2="accent2" accent3="accent3" accent4="accent4" accent5="accent5" accent6="accent6" hlink="hlink" folHlink="folHlink"/>
    </a:extraClrScheme>
    <a:extraClrScheme>
      <a:clrScheme name="Эхо 3">
        <a:dk1>
          <a:srgbClr val="194349"/>
        </a:dk1>
        <a:lt1>
          <a:srgbClr val="FFFFCC"/>
        </a:lt1>
        <a:dk2>
          <a:srgbClr val="006666"/>
        </a:dk2>
        <a:lt2>
          <a:srgbClr val="FFFFFF"/>
        </a:lt2>
        <a:accent1>
          <a:srgbClr val="99CC00"/>
        </a:accent1>
        <a:accent2>
          <a:srgbClr val="00B6B2"/>
        </a:accent2>
        <a:accent3>
          <a:srgbClr val="AAB8B8"/>
        </a:accent3>
        <a:accent4>
          <a:srgbClr val="DADAAE"/>
        </a:accent4>
        <a:accent5>
          <a:srgbClr val="CAE2AA"/>
        </a:accent5>
        <a:accent6>
          <a:srgbClr val="00A5A1"/>
        </a:accent6>
        <a:hlink>
          <a:srgbClr val="669900"/>
        </a:hlink>
        <a:folHlink>
          <a:srgbClr val="666699"/>
        </a:folHlink>
      </a:clrScheme>
      <a:clrMap bg1="dk2" tx1="lt1" bg2="dk1" tx2="lt2" accent1="accent1" accent2="accent2" accent3="accent3" accent4="accent4" accent5="accent5" accent6="accent6" hlink="hlink" folHlink="folHlink"/>
    </a:extraClrScheme>
    <a:extraClrScheme>
      <a:clrScheme name="Эхо 4">
        <a:dk1>
          <a:srgbClr val="194349"/>
        </a:dk1>
        <a:lt1>
          <a:srgbClr val="FFFFCC"/>
        </a:lt1>
        <a:dk2>
          <a:srgbClr val="0000FF"/>
        </a:dk2>
        <a:lt2>
          <a:srgbClr val="FFFFFF"/>
        </a:lt2>
        <a:accent1>
          <a:srgbClr val="0099FF"/>
        </a:accent1>
        <a:accent2>
          <a:srgbClr val="33CC33"/>
        </a:accent2>
        <a:accent3>
          <a:srgbClr val="AAAAFF"/>
        </a:accent3>
        <a:accent4>
          <a:srgbClr val="DADAAE"/>
        </a:accent4>
        <a:accent5>
          <a:srgbClr val="AACAFF"/>
        </a:accent5>
        <a:accent6>
          <a:srgbClr val="2DB92D"/>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Эхо 5">
        <a:dk1>
          <a:srgbClr val="194349"/>
        </a:dk1>
        <a:lt1>
          <a:srgbClr val="FFFFCC"/>
        </a:lt1>
        <a:dk2>
          <a:srgbClr val="72A497"/>
        </a:dk2>
        <a:lt2>
          <a:srgbClr val="000000"/>
        </a:lt2>
        <a:accent1>
          <a:srgbClr val="805D32"/>
        </a:accent1>
        <a:accent2>
          <a:srgbClr val="7D2F3C"/>
        </a:accent2>
        <a:accent3>
          <a:srgbClr val="BCCFC9"/>
        </a:accent3>
        <a:accent4>
          <a:srgbClr val="DADAAE"/>
        </a:accent4>
        <a:accent5>
          <a:srgbClr val="C0B6AD"/>
        </a:accent5>
        <a:accent6>
          <a:srgbClr val="712A35"/>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Эхо 6">
        <a:dk1>
          <a:srgbClr val="1C1C1C"/>
        </a:dk1>
        <a:lt1>
          <a:srgbClr val="FFFFFF"/>
        </a:lt1>
        <a:dk2>
          <a:srgbClr val="710F0F"/>
        </a:dk2>
        <a:lt2>
          <a:srgbClr val="FFFFFF"/>
        </a:lt2>
        <a:accent1>
          <a:srgbClr val="FF9900"/>
        </a:accent1>
        <a:accent2>
          <a:srgbClr val="FF3300"/>
        </a:accent2>
        <a:accent3>
          <a:srgbClr val="BBAAAA"/>
        </a:accent3>
        <a:accent4>
          <a:srgbClr val="DADADA"/>
        </a:accent4>
        <a:accent5>
          <a:srgbClr val="FFCAAA"/>
        </a:accent5>
        <a:accent6>
          <a:srgbClr val="E72D00"/>
        </a:accent6>
        <a:hlink>
          <a:srgbClr val="666699"/>
        </a:hlink>
        <a:folHlink>
          <a:srgbClr val="996633"/>
        </a:folHlink>
      </a:clrScheme>
      <a:clrMap bg1="dk2" tx1="lt1" bg2="dk1" tx2="lt2" accent1="accent1" accent2="accent2" accent3="accent3" accent4="accent4" accent5="accent5" accent6="accent6" hlink="hlink" folHlink="folHlink"/>
    </a:extraClrScheme>
    <a:extraClrScheme>
      <a:clrScheme name="Эхо 7">
        <a:dk1>
          <a:srgbClr val="336666"/>
        </a:dk1>
        <a:lt1>
          <a:srgbClr val="FFFFFF"/>
        </a:lt1>
        <a:dk2>
          <a:srgbClr val="000000"/>
        </a:dk2>
        <a:lt2>
          <a:srgbClr val="666699"/>
        </a:lt2>
        <a:accent1>
          <a:srgbClr val="99CCCC"/>
        </a:accent1>
        <a:accent2>
          <a:srgbClr val="CCCCCC"/>
        </a:accent2>
        <a:accent3>
          <a:srgbClr val="FFFFFF"/>
        </a:accent3>
        <a:accent4>
          <a:srgbClr val="2A5656"/>
        </a:accent4>
        <a:accent5>
          <a:srgbClr val="CAE2E2"/>
        </a:accent5>
        <a:accent6>
          <a:srgbClr val="B9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Эхо 8">
        <a:dk1>
          <a:srgbClr val="000000"/>
        </a:dk1>
        <a:lt1>
          <a:srgbClr val="FFFFFF"/>
        </a:lt1>
        <a:dk2>
          <a:srgbClr val="000000"/>
        </a:dk2>
        <a:lt2>
          <a:srgbClr val="666699"/>
        </a:lt2>
        <a:accent1>
          <a:srgbClr val="FF9900"/>
        </a:accent1>
        <a:accent2>
          <a:srgbClr val="FF0000"/>
        </a:accent2>
        <a:accent3>
          <a:srgbClr val="FFFFFF"/>
        </a:accent3>
        <a:accent4>
          <a:srgbClr val="000000"/>
        </a:accent4>
        <a:accent5>
          <a:srgbClr val="FFCAAA"/>
        </a:accent5>
        <a:accent6>
          <a:srgbClr val="E70000"/>
        </a:accent6>
        <a:hlink>
          <a:srgbClr val="336699"/>
        </a:hlink>
        <a:folHlink>
          <a:srgbClr val="808080"/>
        </a:folHlink>
      </a:clrScheme>
      <a:clrMap bg1="lt1" tx1="dk1" bg2="lt2" tx2="dk2" accent1="accent1" accent2="accent2" accent3="accent3" accent4="accent4" accent5="accent5" accent6="accent6" hlink="hlink" folHlink="folHlink"/>
    </a:extraClrScheme>
    <a:extraClrScheme>
      <a:clrScheme name="Эхо 9">
        <a:dk1>
          <a:srgbClr val="000000"/>
        </a:dk1>
        <a:lt1>
          <a:srgbClr val="FFFFFF"/>
        </a:lt1>
        <a:dk2>
          <a:srgbClr val="000000"/>
        </a:dk2>
        <a:lt2>
          <a:srgbClr val="666699"/>
        </a:lt2>
        <a:accent1>
          <a:srgbClr val="CC3300"/>
        </a:accent1>
        <a:accent2>
          <a:srgbClr val="CC9900"/>
        </a:accent2>
        <a:accent3>
          <a:srgbClr val="FFFFFF"/>
        </a:accent3>
        <a:accent4>
          <a:srgbClr val="000000"/>
        </a:accent4>
        <a:accent5>
          <a:srgbClr val="E2ADAA"/>
        </a:accent5>
        <a:accent6>
          <a:srgbClr val="B98A00"/>
        </a:accent6>
        <a:hlink>
          <a:srgbClr val="CC6600"/>
        </a:hlink>
        <a:folHlink>
          <a:srgbClr val="808080"/>
        </a:folHlink>
      </a:clrScheme>
      <a:clrMap bg1="lt1" tx1="dk1" bg2="lt2" tx2="dk2" accent1="accent1" accent2="accent2" accent3="accent3" accent4="accent4" accent5="accent5" accent6="accent6" hlink="hlink" folHlink="folHlink"/>
    </a:extraClrScheme>
    <a:extraClrScheme>
      <a:clrScheme name="Эхо 10">
        <a:dk1>
          <a:srgbClr val="000000"/>
        </a:dk1>
        <a:lt1>
          <a:srgbClr val="FFFFFF"/>
        </a:lt1>
        <a:dk2>
          <a:srgbClr val="000000"/>
        </a:dk2>
        <a:lt2>
          <a:srgbClr val="666699"/>
        </a:lt2>
        <a:accent1>
          <a:srgbClr val="666699"/>
        </a:accent1>
        <a:accent2>
          <a:srgbClr val="9999FF"/>
        </a:accent2>
        <a:accent3>
          <a:srgbClr val="FFFFFF"/>
        </a:accent3>
        <a:accent4>
          <a:srgbClr val="000000"/>
        </a:accent4>
        <a:accent5>
          <a:srgbClr val="B8B8CA"/>
        </a:accent5>
        <a:accent6>
          <a:srgbClr val="8A8AE7"/>
        </a:accent6>
        <a:hlink>
          <a:srgbClr val="3366FF"/>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7.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Ocean</Template>
  <TotalTime>880</TotalTime>
  <Words>2136</Words>
  <Application>Microsoft Office PowerPoint</Application>
  <PresentationFormat>Экран (4:3)</PresentationFormat>
  <Paragraphs>54</Paragraphs>
  <Slides>20</Slides>
  <Notes>2</Notes>
  <HiddenSlides>0</HiddenSlides>
  <MMClips>0</MMClips>
  <ScaleCrop>false</ScaleCrop>
  <HeadingPairs>
    <vt:vector size="6" baseType="variant">
      <vt:variant>
        <vt:lpstr>Использованные шрифты</vt:lpstr>
      </vt:variant>
      <vt:variant>
        <vt:i4>17</vt:i4>
      </vt:variant>
      <vt:variant>
        <vt:lpstr>Тема</vt:lpstr>
      </vt:variant>
      <vt:variant>
        <vt:i4>6</vt:i4>
      </vt:variant>
      <vt:variant>
        <vt:lpstr>Заголовки слайдов</vt:lpstr>
      </vt:variant>
      <vt:variant>
        <vt:i4>20</vt:i4>
      </vt:variant>
    </vt:vector>
  </HeadingPairs>
  <TitlesOfParts>
    <vt:vector size="43" baseType="lpstr">
      <vt:lpstr>Arial</vt:lpstr>
      <vt:lpstr>Calibri</vt:lpstr>
      <vt:lpstr>Cambria</vt:lpstr>
      <vt:lpstr>Constantia</vt:lpstr>
      <vt:lpstr>Corbel</vt:lpstr>
      <vt:lpstr>Franklin Gothic Book</vt:lpstr>
      <vt:lpstr>Gill Sans MT</vt:lpstr>
      <vt:lpstr>Perpetua</vt:lpstr>
      <vt:lpstr>Tahoma</vt:lpstr>
      <vt:lpstr>Time RomanUz</vt:lpstr>
      <vt:lpstr>Times New Roman</vt:lpstr>
      <vt:lpstr>Trebuchet MS</vt:lpstr>
      <vt:lpstr>UzKudr</vt:lpstr>
      <vt:lpstr>Verdana</vt:lpstr>
      <vt:lpstr>Wingdings</vt:lpstr>
      <vt:lpstr>Wingdings 2</vt:lpstr>
      <vt:lpstr>Wingdings 3</vt:lpstr>
      <vt:lpstr>Океан</vt:lpstr>
      <vt:lpstr>Справедливость</vt:lpstr>
      <vt:lpstr>Солнцестояние</vt:lpstr>
      <vt:lpstr>1_Поток</vt:lpstr>
      <vt:lpstr>Эхо</vt:lpstr>
      <vt:lpstr>Грань</vt:lpstr>
      <vt:lpstr>Презентация PowerPoint</vt:lpstr>
      <vt:lpstr>Режа: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Туранғи (Populus diversifolia Schrenk)</vt:lpstr>
      <vt:lpstr>Презентация PowerPoint</vt:lpstr>
      <vt:lpstr>Презентация PowerPoint</vt:lpstr>
      <vt:lpstr>Осокор, қоратерак (Populus nigra L.) </vt:lpstr>
      <vt:lpstr>Мирзатерак (Populus piramidalis Роз.) </vt:lpstr>
      <vt:lpstr>жийдадошлар (ELAEAGNACEAE) оиласи</vt:lpstr>
      <vt:lpstr>Презентация PowerPoint</vt:lpstr>
      <vt:lpstr>ЧАКАНДА (HIPPOPHAE) ТУРКУМИ</vt:lpstr>
      <vt:lpstr>Презентация PowerPoint</vt:lpstr>
    </vt:vector>
  </TitlesOfParts>
  <Company>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Feruza opa</cp:lastModifiedBy>
  <cp:revision>248</cp:revision>
  <dcterms:created xsi:type="dcterms:W3CDTF">2006-02-18T09:24:02Z</dcterms:created>
  <dcterms:modified xsi:type="dcterms:W3CDTF">2018-11-21T22:30:06Z</dcterms:modified>
</cp:coreProperties>
</file>