
<file path=[Content_Types].xml><?xml version="1.0" encoding="utf-8"?>
<Types xmlns="http://schemas.openxmlformats.org/package/2006/content-types">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443" r:id="rId1"/>
  </p:sldMasterIdLst>
  <p:notesMasterIdLst>
    <p:notesMasterId r:id="rId21"/>
  </p:notesMasterIdLst>
  <p:sldIdLst>
    <p:sldId id="312" r:id="rId2"/>
    <p:sldId id="313" r:id="rId3"/>
    <p:sldId id="314" r:id="rId4"/>
    <p:sldId id="315" r:id="rId5"/>
    <p:sldId id="316" r:id="rId6"/>
    <p:sldId id="317" r:id="rId7"/>
    <p:sldId id="318" r:id="rId8"/>
    <p:sldId id="319" r:id="rId9"/>
    <p:sldId id="320" r:id="rId10"/>
    <p:sldId id="321" r:id="rId11"/>
    <p:sldId id="322" r:id="rId12"/>
    <p:sldId id="323" r:id="rId13"/>
    <p:sldId id="324" r:id="rId14"/>
    <p:sldId id="325" r:id="rId15"/>
    <p:sldId id="326" r:id="rId16"/>
    <p:sldId id="327" r:id="rId17"/>
    <p:sldId id="328" r:id="rId18"/>
    <p:sldId id="329" r:id="rId19"/>
    <p:sldId id="330" r:id="rId20"/>
  </p:sldIdLst>
  <p:sldSz cx="9144000" cy="6858000" type="screen4x3"/>
  <p:notesSz cx="6735763" cy="9869488"/>
  <p:defaultTextStyle>
    <a:defPPr>
      <a:defRPr lang="ru-R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93" d="100"/>
          <a:sy n="93" d="100"/>
        </p:scale>
        <p:origin x="-726" y="528"/>
      </p:cViewPr>
      <p:guideLst>
        <p:guide orient="horz" pos="2160"/>
        <p:guide pos="2880"/>
      </p:guideLst>
    </p:cSldViewPr>
  </p:slideViewPr>
  <p:notesTextViewPr>
    <p:cViewPr>
      <p:scale>
        <a:sx n="100" d="100"/>
        <a:sy n="100" d="100"/>
      </p:scale>
      <p:origin x="0" y="0"/>
    </p:cViewPr>
  </p:notesTextViewPr>
  <p:notesViewPr>
    <p:cSldViewPr>
      <p:cViewPr varScale="1">
        <p:scale>
          <a:sx n="53" d="100"/>
          <a:sy n="53" d="100"/>
        </p:scale>
        <p:origin x="-2868" y="-90"/>
      </p:cViewPr>
      <p:guideLst>
        <p:guide orient="horz" pos="3109"/>
        <p:guide pos="212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6AE82F5-2162-40AE-A8EA-B99BED0F7158}"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ru-RU"/>
        </a:p>
      </dgm:t>
    </dgm:pt>
    <dgm:pt modelId="{EE2BEC90-1482-4B2C-92C9-8941B8BB0BBF}">
      <dgm:prSet phldrT="[Текст]">
        <dgm:style>
          <a:lnRef idx="1">
            <a:schemeClr val="accent1"/>
          </a:lnRef>
          <a:fillRef idx="2">
            <a:schemeClr val="accent1"/>
          </a:fillRef>
          <a:effectRef idx="1">
            <a:schemeClr val="accent1"/>
          </a:effectRef>
          <a:fontRef idx="minor">
            <a:schemeClr val="dk1"/>
          </a:fontRef>
        </dgm:style>
      </dgm:prSet>
      <dgm:spPr/>
      <dgm:t>
        <a:bodyPr/>
        <a:lstStyle/>
        <a:p>
          <a:r>
            <a:rPr lang="en-US" dirty="0" smtClean="0"/>
            <a:t>1</a:t>
          </a:r>
          <a:endParaRPr lang="ru-RU" dirty="0"/>
        </a:p>
      </dgm:t>
    </dgm:pt>
    <dgm:pt modelId="{7379F9C1-B9BF-4893-BA5C-644E140BB624}" type="parTrans" cxnId="{D6DDA312-0A09-4C68-A5AF-A634C349D02E}">
      <dgm:prSet/>
      <dgm:spPr/>
      <dgm:t>
        <a:bodyPr/>
        <a:lstStyle/>
        <a:p>
          <a:endParaRPr lang="ru-RU"/>
        </a:p>
      </dgm:t>
    </dgm:pt>
    <dgm:pt modelId="{1C28AE69-EDB4-45DF-9409-4E1E3C462AA1}" type="sibTrans" cxnId="{D6DDA312-0A09-4C68-A5AF-A634C349D02E}">
      <dgm:prSet/>
      <dgm:spPr/>
      <dgm:t>
        <a:bodyPr/>
        <a:lstStyle/>
        <a:p>
          <a:endParaRPr lang="ru-RU"/>
        </a:p>
      </dgm:t>
    </dgm:pt>
    <dgm:pt modelId="{F9094B2E-3C03-4878-B631-2CD6103BAC9E}">
      <dgm:prSet phldrT="[Текст]">
        <dgm:style>
          <a:lnRef idx="1">
            <a:schemeClr val="accent2"/>
          </a:lnRef>
          <a:fillRef idx="2">
            <a:schemeClr val="accent2"/>
          </a:fillRef>
          <a:effectRef idx="1">
            <a:schemeClr val="accent2"/>
          </a:effectRef>
          <a:fontRef idx="minor">
            <a:schemeClr val="dk1"/>
          </a:fontRef>
        </dgm:style>
      </dgm:prSet>
      <dgm:spPr/>
      <dgm:t>
        <a:bodyPr/>
        <a:lstStyle/>
        <a:p>
          <a:r>
            <a:rPr lang="uz-Cyrl-UZ" dirty="0" smtClean="0"/>
            <a:t>Техник сервисда маркетинг тизими</a:t>
          </a:r>
          <a:endParaRPr lang="ru-RU" dirty="0"/>
        </a:p>
      </dgm:t>
    </dgm:pt>
    <dgm:pt modelId="{63C9D744-77E3-4C1D-B511-3AFC51E55E52}" type="parTrans" cxnId="{B114D539-3EC2-4D0C-AB4E-F56655DEB24C}">
      <dgm:prSet/>
      <dgm:spPr/>
      <dgm:t>
        <a:bodyPr/>
        <a:lstStyle/>
        <a:p>
          <a:endParaRPr lang="ru-RU"/>
        </a:p>
      </dgm:t>
    </dgm:pt>
    <dgm:pt modelId="{82D77DB6-5CC9-424E-9A4E-463D95694CC9}" type="sibTrans" cxnId="{B114D539-3EC2-4D0C-AB4E-F56655DEB24C}">
      <dgm:prSet/>
      <dgm:spPr/>
      <dgm:t>
        <a:bodyPr/>
        <a:lstStyle/>
        <a:p>
          <a:endParaRPr lang="ru-RU"/>
        </a:p>
      </dgm:t>
    </dgm:pt>
    <dgm:pt modelId="{39AC6EE3-57E7-4C60-97A9-3B0703ACB30E}">
      <dgm:prSet phldrT="[Текст]">
        <dgm:style>
          <a:lnRef idx="1">
            <a:schemeClr val="accent1"/>
          </a:lnRef>
          <a:fillRef idx="2">
            <a:schemeClr val="accent1"/>
          </a:fillRef>
          <a:effectRef idx="1">
            <a:schemeClr val="accent1"/>
          </a:effectRef>
          <a:fontRef idx="minor">
            <a:schemeClr val="dk1"/>
          </a:fontRef>
        </dgm:style>
      </dgm:prSet>
      <dgm:spPr/>
      <dgm:t>
        <a:bodyPr/>
        <a:lstStyle/>
        <a:p>
          <a:r>
            <a:rPr lang="en-US" dirty="0" smtClean="0"/>
            <a:t>2</a:t>
          </a:r>
          <a:endParaRPr lang="ru-RU" dirty="0"/>
        </a:p>
      </dgm:t>
    </dgm:pt>
    <dgm:pt modelId="{C8D8DF54-9401-4E43-9FA8-6138ED3D0BCF}" type="parTrans" cxnId="{6046BE5E-513D-405A-B607-8D2AEA7E1E7E}">
      <dgm:prSet/>
      <dgm:spPr/>
      <dgm:t>
        <a:bodyPr/>
        <a:lstStyle/>
        <a:p>
          <a:endParaRPr lang="ru-RU"/>
        </a:p>
      </dgm:t>
    </dgm:pt>
    <dgm:pt modelId="{B06CD2E8-7225-467F-B797-BCB5C9D6EAC6}" type="sibTrans" cxnId="{6046BE5E-513D-405A-B607-8D2AEA7E1E7E}">
      <dgm:prSet/>
      <dgm:spPr/>
      <dgm:t>
        <a:bodyPr/>
        <a:lstStyle/>
        <a:p>
          <a:endParaRPr lang="ru-RU"/>
        </a:p>
      </dgm:t>
    </dgm:pt>
    <dgm:pt modelId="{9BD2C57A-34FC-46A3-8D53-DA264F8A9D8B}">
      <dgm:prSet phldrT="[Текст]">
        <dgm:style>
          <a:lnRef idx="2">
            <a:schemeClr val="accent5"/>
          </a:lnRef>
          <a:fillRef idx="1">
            <a:schemeClr val="lt1"/>
          </a:fillRef>
          <a:effectRef idx="0">
            <a:schemeClr val="accent5"/>
          </a:effectRef>
          <a:fontRef idx="minor">
            <a:schemeClr val="dk1"/>
          </a:fontRef>
        </dgm:style>
      </dgm:prSet>
      <dgm:spPr>
        <a:solidFill>
          <a:srgbClr val="FFFF00"/>
        </a:solidFill>
      </dgm:spPr>
      <dgm:t>
        <a:bodyPr/>
        <a:lstStyle/>
        <a:p>
          <a:r>
            <a:rPr lang="uz-Cyrl-UZ" dirty="0" smtClean="0"/>
            <a:t>Дилерлик корхоналарида маркетинг</a:t>
          </a:r>
          <a:endParaRPr lang="ru-RU" dirty="0"/>
        </a:p>
      </dgm:t>
    </dgm:pt>
    <dgm:pt modelId="{00E39BE4-96BA-431A-AB52-58C7A9D9227B}" type="parTrans" cxnId="{0D870E3B-34CB-40AC-BB00-2C4F492AB515}">
      <dgm:prSet/>
      <dgm:spPr/>
      <dgm:t>
        <a:bodyPr/>
        <a:lstStyle/>
        <a:p>
          <a:endParaRPr lang="ru-RU"/>
        </a:p>
      </dgm:t>
    </dgm:pt>
    <dgm:pt modelId="{3CF9A243-60D1-45CC-8BBB-4516FABC3567}" type="sibTrans" cxnId="{0D870E3B-34CB-40AC-BB00-2C4F492AB515}">
      <dgm:prSet/>
      <dgm:spPr/>
      <dgm:t>
        <a:bodyPr/>
        <a:lstStyle/>
        <a:p>
          <a:endParaRPr lang="ru-RU"/>
        </a:p>
      </dgm:t>
    </dgm:pt>
    <dgm:pt modelId="{AAE15844-423D-458E-8918-03990F8F370B}">
      <dgm:prSet phldrT="[Текст]">
        <dgm:style>
          <a:lnRef idx="1">
            <a:schemeClr val="accent1"/>
          </a:lnRef>
          <a:fillRef idx="2">
            <a:schemeClr val="accent1"/>
          </a:fillRef>
          <a:effectRef idx="1">
            <a:schemeClr val="accent1"/>
          </a:effectRef>
          <a:fontRef idx="minor">
            <a:schemeClr val="dk1"/>
          </a:fontRef>
        </dgm:style>
      </dgm:prSet>
      <dgm:spPr/>
      <dgm:t>
        <a:bodyPr/>
        <a:lstStyle/>
        <a:p>
          <a:r>
            <a:rPr lang="en-US" dirty="0" smtClean="0"/>
            <a:t>3</a:t>
          </a:r>
          <a:endParaRPr lang="ru-RU" dirty="0"/>
        </a:p>
      </dgm:t>
    </dgm:pt>
    <dgm:pt modelId="{F97050C1-BA13-4579-B388-CE34E9D12726}" type="parTrans" cxnId="{22763970-A536-415C-BCB1-50379B0092ED}">
      <dgm:prSet/>
      <dgm:spPr/>
      <dgm:t>
        <a:bodyPr/>
        <a:lstStyle/>
        <a:p>
          <a:endParaRPr lang="ru-RU"/>
        </a:p>
      </dgm:t>
    </dgm:pt>
    <dgm:pt modelId="{11F65FFF-4A11-4889-8DBF-43CA45FE4D20}" type="sibTrans" cxnId="{22763970-A536-415C-BCB1-50379B0092ED}">
      <dgm:prSet/>
      <dgm:spPr/>
      <dgm:t>
        <a:bodyPr/>
        <a:lstStyle/>
        <a:p>
          <a:endParaRPr lang="ru-RU"/>
        </a:p>
      </dgm:t>
    </dgm:pt>
    <dgm:pt modelId="{8B4B556D-7212-410F-B734-4A5664C02DC5}">
      <dgm:prSet phldrT="[Текст]">
        <dgm:style>
          <a:lnRef idx="1">
            <a:schemeClr val="dk1"/>
          </a:lnRef>
          <a:fillRef idx="2">
            <a:schemeClr val="dk1"/>
          </a:fillRef>
          <a:effectRef idx="1">
            <a:schemeClr val="dk1"/>
          </a:effectRef>
          <a:fontRef idx="minor">
            <a:schemeClr val="dk1"/>
          </a:fontRef>
        </dgm:style>
      </dgm:prSet>
      <dgm:spPr/>
      <dgm:t>
        <a:bodyPr/>
        <a:lstStyle/>
        <a:p>
          <a:r>
            <a:rPr lang="uz-Cyrl-UZ" dirty="0" smtClean="0"/>
            <a:t>Дилерлик хизматини техник-иқтисодий аспектлари.</a:t>
          </a:r>
          <a:endParaRPr lang="ru-RU" dirty="0"/>
        </a:p>
      </dgm:t>
    </dgm:pt>
    <dgm:pt modelId="{4FE50741-7706-4C01-8275-79BB011F0B6E}" type="parTrans" cxnId="{071B84F0-0A19-4CA3-BF45-6EE96C1A06A1}">
      <dgm:prSet/>
      <dgm:spPr/>
      <dgm:t>
        <a:bodyPr/>
        <a:lstStyle/>
        <a:p>
          <a:endParaRPr lang="ru-RU"/>
        </a:p>
      </dgm:t>
    </dgm:pt>
    <dgm:pt modelId="{35A6976C-A519-4E0E-97CF-F4F7FF43BE8C}" type="sibTrans" cxnId="{071B84F0-0A19-4CA3-BF45-6EE96C1A06A1}">
      <dgm:prSet/>
      <dgm:spPr/>
      <dgm:t>
        <a:bodyPr/>
        <a:lstStyle/>
        <a:p>
          <a:endParaRPr lang="ru-RU"/>
        </a:p>
      </dgm:t>
    </dgm:pt>
    <dgm:pt modelId="{B987F8F1-70BD-4EF0-B228-44C65108B8AD}">
      <dgm:prSet phldrT="[Текст]">
        <dgm:style>
          <a:lnRef idx="1">
            <a:schemeClr val="accent1"/>
          </a:lnRef>
          <a:fillRef idx="2">
            <a:schemeClr val="accent1"/>
          </a:fillRef>
          <a:effectRef idx="1">
            <a:schemeClr val="accent1"/>
          </a:effectRef>
          <a:fontRef idx="minor">
            <a:schemeClr val="dk1"/>
          </a:fontRef>
        </dgm:style>
      </dgm:prSet>
      <dgm:spPr/>
      <dgm:t>
        <a:bodyPr/>
        <a:lstStyle/>
        <a:p>
          <a:r>
            <a:rPr lang="en-US" dirty="0" smtClean="0"/>
            <a:t>4</a:t>
          </a:r>
          <a:endParaRPr lang="ru-RU" dirty="0"/>
        </a:p>
      </dgm:t>
    </dgm:pt>
    <dgm:pt modelId="{4CEFED5F-4DA1-4317-B923-0E3B6DE1C75A}" type="parTrans" cxnId="{C34D5389-588B-4859-85B8-32A1435D6CD6}">
      <dgm:prSet/>
      <dgm:spPr/>
      <dgm:t>
        <a:bodyPr/>
        <a:lstStyle/>
        <a:p>
          <a:endParaRPr lang="ru-RU"/>
        </a:p>
      </dgm:t>
    </dgm:pt>
    <dgm:pt modelId="{DFC6EA11-87C2-42F9-AFE2-E27F44024806}" type="sibTrans" cxnId="{C34D5389-588B-4859-85B8-32A1435D6CD6}">
      <dgm:prSet/>
      <dgm:spPr/>
      <dgm:t>
        <a:bodyPr/>
        <a:lstStyle/>
        <a:p>
          <a:endParaRPr lang="ru-RU"/>
        </a:p>
      </dgm:t>
    </dgm:pt>
    <dgm:pt modelId="{9E7ADE59-F449-4D58-8CF0-7768E099B17C}">
      <dgm:prSet>
        <dgm:style>
          <a:lnRef idx="1">
            <a:schemeClr val="accent5"/>
          </a:lnRef>
          <a:fillRef idx="2">
            <a:schemeClr val="accent5"/>
          </a:fillRef>
          <a:effectRef idx="1">
            <a:schemeClr val="accent5"/>
          </a:effectRef>
          <a:fontRef idx="minor">
            <a:schemeClr val="dk1"/>
          </a:fontRef>
        </dgm:style>
      </dgm:prSet>
      <dgm:spPr/>
      <dgm:t>
        <a:bodyPr/>
        <a:lstStyle/>
        <a:p>
          <a:r>
            <a:rPr lang="uz-Cyrl-UZ" dirty="0" smtClean="0"/>
            <a:t>Техник сервисда дилерлик тизими</a:t>
          </a:r>
          <a:endParaRPr lang="ru-RU" dirty="0"/>
        </a:p>
      </dgm:t>
    </dgm:pt>
    <dgm:pt modelId="{197F1F1A-706A-45C1-8232-899D4E6D9660}" type="parTrans" cxnId="{CA908E9C-0980-40F4-A87A-4D923444ADF9}">
      <dgm:prSet/>
      <dgm:spPr/>
      <dgm:t>
        <a:bodyPr/>
        <a:lstStyle/>
        <a:p>
          <a:endParaRPr lang="ru-RU"/>
        </a:p>
      </dgm:t>
    </dgm:pt>
    <dgm:pt modelId="{4E9B485B-B35F-4C6B-8992-09833E53F7D5}" type="sibTrans" cxnId="{CA908E9C-0980-40F4-A87A-4D923444ADF9}">
      <dgm:prSet/>
      <dgm:spPr/>
      <dgm:t>
        <a:bodyPr/>
        <a:lstStyle/>
        <a:p>
          <a:endParaRPr lang="ru-RU"/>
        </a:p>
      </dgm:t>
    </dgm:pt>
    <dgm:pt modelId="{C7087227-958F-4728-A0E8-52FA0EB6F081}">
      <dgm:prSet phldrT="[Текст]">
        <dgm:style>
          <a:lnRef idx="1">
            <a:schemeClr val="accent1"/>
          </a:lnRef>
          <a:fillRef idx="2">
            <a:schemeClr val="accent1"/>
          </a:fillRef>
          <a:effectRef idx="1">
            <a:schemeClr val="accent1"/>
          </a:effectRef>
          <a:fontRef idx="minor">
            <a:schemeClr val="dk1"/>
          </a:fontRef>
        </dgm:style>
      </dgm:prSet>
      <dgm:spPr/>
      <dgm:t>
        <a:bodyPr/>
        <a:lstStyle/>
        <a:p>
          <a:r>
            <a:rPr lang="en-US" dirty="0" smtClean="0"/>
            <a:t>5</a:t>
          </a:r>
          <a:endParaRPr lang="ru-RU" dirty="0"/>
        </a:p>
      </dgm:t>
    </dgm:pt>
    <dgm:pt modelId="{F1F8E2F6-5657-431F-9940-EB325352C720}" type="parTrans" cxnId="{C05821FB-C525-48DD-8EC3-8D15F1C5FDFC}">
      <dgm:prSet/>
      <dgm:spPr/>
      <dgm:t>
        <a:bodyPr/>
        <a:lstStyle/>
        <a:p>
          <a:endParaRPr lang="ru-RU"/>
        </a:p>
      </dgm:t>
    </dgm:pt>
    <dgm:pt modelId="{86FF6132-A451-4846-B801-FD9A1E6BB31F}" type="sibTrans" cxnId="{C05821FB-C525-48DD-8EC3-8D15F1C5FDFC}">
      <dgm:prSet/>
      <dgm:spPr/>
      <dgm:t>
        <a:bodyPr/>
        <a:lstStyle/>
        <a:p>
          <a:endParaRPr lang="ru-RU"/>
        </a:p>
      </dgm:t>
    </dgm:pt>
    <dgm:pt modelId="{0FE07844-0009-4D6B-A2A3-DE9F6CD5B5CE}">
      <dgm:prSet>
        <dgm:style>
          <a:lnRef idx="1">
            <a:schemeClr val="accent3"/>
          </a:lnRef>
          <a:fillRef idx="2">
            <a:schemeClr val="accent3"/>
          </a:fillRef>
          <a:effectRef idx="1">
            <a:schemeClr val="accent3"/>
          </a:effectRef>
          <a:fontRef idx="minor">
            <a:schemeClr val="dk1"/>
          </a:fontRef>
        </dgm:style>
      </dgm:prSet>
      <dgm:spPr/>
      <dgm:t>
        <a:bodyPr/>
        <a:lstStyle/>
        <a:p>
          <a:r>
            <a:rPr lang="uz-Cyrl-UZ" dirty="0" smtClean="0"/>
            <a:t>Дилерлик</a:t>
          </a:r>
          <a:r>
            <a:rPr lang="en-US" dirty="0" smtClean="0"/>
            <a:t> </a:t>
          </a:r>
          <a:r>
            <a:rPr lang="uz-Cyrl-UZ" dirty="0" smtClean="0"/>
            <a:t>хизматини ташкил этиш схемаси</a:t>
          </a:r>
          <a:r>
            <a:rPr lang="uz-Cyrl-UZ" b="1" dirty="0" smtClean="0"/>
            <a:t> </a:t>
          </a:r>
          <a:r>
            <a:rPr lang="uz-Cyrl-UZ" dirty="0" smtClean="0"/>
            <a:t> </a:t>
          </a:r>
          <a:endParaRPr lang="ru-RU" dirty="0"/>
        </a:p>
      </dgm:t>
    </dgm:pt>
    <dgm:pt modelId="{FD687AD4-E11B-4854-8F4E-C82BABC144D0}" type="parTrans" cxnId="{93213C48-3BA7-40B5-928B-06CC901E092F}">
      <dgm:prSet/>
      <dgm:spPr/>
    </dgm:pt>
    <dgm:pt modelId="{B72445FF-1575-4DDB-82C3-600807F57EB1}" type="sibTrans" cxnId="{93213C48-3BA7-40B5-928B-06CC901E092F}">
      <dgm:prSet/>
      <dgm:spPr/>
    </dgm:pt>
    <dgm:pt modelId="{FA11FE6F-C1DE-43BA-98E2-09F7ED259708}" type="pres">
      <dgm:prSet presAssocID="{76AE82F5-2162-40AE-A8EA-B99BED0F7158}" presName="linearFlow" presStyleCnt="0">
        <dgm:presLayoutVars>
          <dgm:dir/>
          <dgm:animLvl val="lvl"/>
          <dgm:resizeHandles val="exact"/>
        </dgm:presLayoutVars>
      </dgm:prSet>
      <dgm:spPr/>
      <dgm:t>
        <a:bodyPr/>
        <a:lstStyle/>
        <a:p>
          <a:endParaRPr lang="ru-RU"/>
        </a:p>
      </dgm:t>
    </dgm:pt>
    <dgm:pt modelId="{75D1880F-F2A6-4925-ACA8-C0CAD1DC8EC1}" type="pres">
      <dgm:prSet presAssocID="{EE2BEC90-1482-4B2C-92C9-8941B8BB0BBF}" presName="composite" presStyleCnt="0"/>
      <dgm:spPr/>
    </dgm:pt>
    <dgm:pt modelId="{9F11266D-6D31-455B-8BA6-18D9B1373047}" type="pres">
      <dgm:prSet presAssocID="{EE2BEC90-1482-4B2C-92C9-8941B8BB0BBF}" presName="parentText" presStyleLbl="alignNode1" presStyleIdx="0" presStyleCnt="5">
        <dgm:presLayoutVars>
          <dgm:chMax val="1"/>
          <dgm:bulletEnabled val="1"/>
        </dgm:presLayoutVars>
      </dgm:prSet>
      <dgm:spPr/>
      <dgm:t>
        <a:bodyPr/>
        <a:lstStyle/>
        <a:p>
          <a:endParaRPr lang="ru-RU"/>
        </a:p>
      </dgm:t>
    </dgm:pt>
    <dgm:pt modelId="{FBF3E866-2DE3-4053-91BA-3D33A25571D5}" type="pres">
      <dgm:prSet presAssocID="{EE2BEC90-1482-4B2C-92C9-8941B8BB0BBF}" presName="descendantText" presStyleLbl="alignAcc1" presStyleIdx="0" presStyleCnt="5">
        <dgm:presLayoutVars>
          <dgm:bulletEnabled val="1"/>
        </dgm:presLayoutVars>
      </dgm:prSet>
      <dgm:spPr/>
      <dgm:t>
        <a:bodyPr/>
        <a:lstStyle/>
        <a:p>
          <a:endParaRPr lang="ru-RU"/>
        </a:p>
      </dgm:t>
    </dgm:pt>
    <dgm:pt modelId="{55D276C5-68DD-4E98-B5B0-F1FA8462907E}" type="pres">
      <dgm:prSet presAssocID="{1C28AE69-EDB4-45DF-9409-4E1E3C462AA1}" presName="sp" presStyleCnt="0"/>
      <dgm:spPr/>
    </dgm:pt>
    <dgm:pt modelId="{C7D68242-225B-428F-BABA-23A8A87BCB3C}" type="pres">
      <dgm:prSet presAssocID="{39AC6EE3-57E7-4C60-97A9-3B0703ACB30E}" presName="composite" presStyleCnt="0"/>
      <dgm:spPr/>
    </dgm:pt>
    <dgm:pt modelId="{C5EA9B2A-2EE3-407E-8B52-76E7DFFF20CA}" type="pres">
      <dgm:prSet presAssocID="{39AC6EE3-57E7-4C60-97A9-3B0703ACB30E}" presName="parentText" presStyleLbl="alignNode1" presStyleIdx="1" presStyleCnt="5">
        <dgm:presLayoutVars>
          <dgm:chMax val="1"/>
          <dgm:bulletEnabled val="1"/>
        </dgm:presLayoutVars>
      </dgm:prSet>
      <dgm:spPr/>
      <dgm:t>
        <a:bodyPr/>
        <a:lstStyle/>
        <a:p>
          <a:endParaRPr lang="ru-RU"/>
        </a:p>
      </dgm:t>
    </dgm:pt>
    <dgm:pt modelId="{E86A777C-B43D-4939-85F0-34E44EBB6B0B}" type="pres">
      <dgm:prSet presAssocID="{39AC6EE3-57E7-4C60-97A9-3B0703ACB30E}" presName="descendantText" presStyleLbl="alignAcc1" presStyleIdx="1" presStyleCnt="5">
        <dgm:presLayoutVars>
          <dgm:bulletEnabled val="1"/>
        </dgm:presLayoutVars>
      </dgm:prSet>
      <dgm:spPr/>
      <dgm:t>
        <a:bodyPr/>
        <a:lstStyle/>
        <a:p>
          <a:endParaRPr lang="ru-RU"/>
        </a:p>
      </dgm:t>
    </dgm:pt>
    <dgm:pt modelId="{A52DB473-358E-403D-B2D6-E5400C2A8ADE}" type="pres">
      <dgm:prSet presAssocID="{B06CD2E8-7225-467F-B797-BCB5C9D6EAC6}" presName="sp" presStyleCnt="0"/>
      <dgm:spPr/>
    </dgm:pt>
    <dgm:pt modelId="{EDC9572E-E072-4324-92F8-5FB4C88385B5}" type="pres">
      <dgm:prSet presAssocID="{AAE15844-423D-458E-8918-03990F8F370B}" presName="composite" presStyleCnt="0"/>
      <dgm:spPr/>
    </dgm:pt>
    <dgm:pt modelId="{E5C31519-7396-4FC6-8525-9639C6703D67}" type="pres">
      <dgm:prSet presAssocID="{AAE15844-423D-458E-8918-03990F8F370B}" presName="parentText" presStyleLbl="alignNode1" presStyleIdx="2" presStyleCnt="5">
        <dgm:presLayoutVars>
          <dgm:chMax val="1"/>
          <dgm:bulletEnabled val="1"/>
        </dgm:presLayoutVars>
      </dgm:prSet>
      <dgm:spPr/>
      <dgm:t>
        <a:bodyPr/>
        <a:lstStyle/>
        <a:p>
          <a:endParaRPr lang="ru-RU"/>
        </a:p>
      </dgm:t>
    </dgm:pt>
    <dgm:pt modelId="{58ED17BA-D379-4B04-AB41-ECCD7743C2DA}" type="pres">
      <dgm:prSet presAssocID="{AAE15844-423D-458E-8918-03990F8F370B}" presName="descendantText" presStyleLbl="alignAcc1" presStyleIdx="2" presStyleCnt="5">
        <dgm:presLayoutVars>
          <dgm:bulletEnabled val="1"/>
        </dgm:presLayoutVars>
      </dgm:prSet>
      <dgm:spPr/>
      <dgm:t>
        <a:bodyPr/>
        <a:lstStyle/>
        <a:p>
          <a:endParaRPr lang="ru-RU"/>
        </a:p>
      </dgm:t>
    </dgm:pt>
    <dgm:pt modelId="{2BB2C03A-6360-49FD-8EC8-E385CCB66389}" type="pres">
      <dgm:prSet presAssocID="{11F65FFF-4A11-4889-8DBF-43CA45FE4D20}" presName="sp" presStyleCnt="0"/>
      <dgm:spPr/>
    </dgm:pt>
    <dgm:pt modelId="{59357D32-AE89-409F-BFA5-0206E111308B}" type="pres">
      <dgm:prSet presAssocID="{B987F8F1-70BD-4EF0-B228-44C65108B8AD}" presName="composite" presStyleCnt="0"/>
      <dgm:spPr/>
    </dgm:pt>
    <dgm:pt modelId="{5C5ADBF8-FD77-4F38-B0FB-2F5036E0E7CD}" type="pres">
      <dgm:prSet presAssocID="{B987F8F1-70BD-4EF0-B228-44C65108B8AD}" presName="parentText" presStyleLbl="alignNode1" presStyleIdx="3" presStyleCnt="5">
        <dgm:presLayoutVars>
          <dgm:chMax val="1"/>
          <dgm:bulletEnabled val="1"/>
        </dgm:presLayoutVars>
      </dgm:prSet>
      <dgm:spPr/>
      <dgm:t>
        <a:bodyPr/>
        <a:lstStyle/>
        <a:p>
          <a:endParaRPr lang="ru-RU"/>
        </a:p>
      </dgm:t>
    </dgm:pt>
    <dgm:pt modelId="{751FC445-FF58-4B92-A925-77888E038A73}" type="pres">
      <dgm:prSet presAssocID="{B987F8F1-70BD-4EF0-B228-44C65108B8AD}" presName="descendantText" presStyleLbl="alignAcc1" presStyleIdx="3" presStyleCnt="5">
        <dgm:presLayoutVars>
          <dgm:bulletEnabled val="1"/>
        </dgm:presLayoutVars>
      </dgm:prSet>
      <dgm:spPr/>
      <dgm:t>
        <a:bodyPr/>
        <a:lstStyle/>
        <a:p>
          <a:endParaRPr lang="ru-RU"/>
        </a:p>
      </dgm:t>
    </dgm:pt>
    <dgm:pt modelId="{156F358F-496B-4A52-8E54-54A62EEA82E1}" type="pres">
      <dgm:prSet presAssocID="{DFC6EA11-87C2-42F9-AFE2-E27F44024806}" presName="sp" presStyleCnt="0"/>
      <dgm:spPr/>
    </dgm:pt>
    <dgm:pt modelId="{E3DA66D6-0E1D-4148-909D-7A81E6204A35}" type="pres">
      <dgm:prSet presAssocID="{C7087227-958F-4728-A0E8-52FA0EB6F081}" presName="composite" presStyleCnt="0"/>
      <dgm:spPr/>
    </dgm:pt>
    <dgm:pt modelId="{4DF95E39-C2E7-45E5-B3E8-FF648D3AE966}" type="pres">
      <dgm:prSet presAssocID="{C7087227-958F-4728-A0E8-52FA0EB6F081}" presName="parentText" presStyleLbl="alignNode1" presStyleIdx="4" presStyleCnt="5">
        <dgm:presLayoutVars>
          <dgm:chMax val="1"/>
          <dgm:bulletEnabled val="1"/>
        </dgm:presLayoutVars>
      </dgm:prSet>
      <dgm:spPr/>
      <dgm:t>
        <a:bodyPr/>
        <a:lstStyle/>
        <a:p>
          <a:endParaRPr lang="ru-RU"/>
        </a:p>
      </dgm:t>
    </dgm:pt>
    <dgm:pt modelId="{C18BBE82-24E3-4325-AB3E-E2D0ECFA01B2}" type="pres">
      <dgm:prSet presAssocID="{C7087227-958F-4728-A0E8-52FA0EB6F081}" presName="descendantText" presStyleLbl="alignAcc1" presStyleIdx="4" presStyleCnt="5">
        <dgm:presLayoutVars>
          <dgm:bulletEnabled val="1"/>
        </dgm:presLayoutVars>
      </dgm:prSet>
      <dgm:spPr/>
      <dgm:t>
        <a:bodyPr/>
        <a:lstStyle/>
        <a:p>
          <a:endParaRPr lang="ru-RU"/>
        </a:p>
      </dgm:t>
    </dgm:pt>
  </dgm:ptLst>
  <dgm:cxnLst>
    <dgm:cxn modelId="{6046BE5E-513D-405A-B607-8D2AEA7E1E7E}" srcId="{76AE82F5-2162-40AE-A8EA-B99BED0F7158}" destId="{39AC6EE3-57E7-4C60-97A9-3B0703ACB30E}" srcOrd="1" destOrd="0" parTransId="{C8D8DF54-9401-4E43-9FA8-6138ED3D0BCF}" sibTransId="{B06CD2E8-7225-467F-B797-BCB5C9D6EAC6}"/>
    <dgm:cxn modelId="{F9F8C2E5-E82F-4150-936A-94C1A716CE51}" type="presOf" srcId="{F9094B2E-3C03-4878-B631-2CD6103BAC9E}" destId="{FBF3E866-2DE3-4053-91BA-3D33A25571D5}" srcOrd="0" destOrd="0" presId="urn:microsoft.com/office/officeart/2005/8/layout/chevron2"/>
    <dgm:cxn modelId="{CBC0D277-CA48-44B9-B3B1-7CA3EAEDC1F2}" type="presOf" srcId="{9BD2C57A-34FC-46A3-8D53-DA264F8A9D8B}" destId="{E86A777C-B43D-4939-85F0-34E44EBB6B0B}" srcOrd="0" destOrd="0" presId="urn:microsoft.com/office/officeart/2005/8/layout/chevron2"/>
    <dgm:cxn modelId="{B3690554-B192-4C74-B9AF-3E1C8FF46C4B}" type="presOf" srcId="{EE2BEC90-1482-4B2C-92C9-8941B8BB0BBF}" destId="{9F11266D-6D31-455B-8BA6-18D9B1373047}" srcOrd="0" destOrd="0" presId="urn:microsoft.com/office/officeart/2005/8/layout/chevron2"/>
    <dgm:cxn modelId="{C34D5389-588B-4859-85B8-32A1435D6CD6}" srcId="{76AE82F5-2162-40AE-A8EA-B99BED0F7158}" destId="{B987F8F1-70BD-4EF0-B228-44C65108B8AD}" srcOrd="3" destOrd="0" parTransId="{4CEFED5F-4DA1-4317-B923-0E3B6DE1C75A}" sibTransId="{DFC6EA11-87C2-42F9-AFE2-E27F44024806}"/>
    <dgm:cxn modelId="{39B2BE2F-4C4D-40CC-B80D-88DBEFB0D56E}" type="presOf" srcId="{8B4B556D-7212-410F-B734-4A5664C02DC5}" destId="{58ED17BA-D379-4B04-AB41-ECCD7743C2DA}" srcOrd="0" destOrd="0" presId="urn:microsoft.com/office/officeart/2005/8/layout/chevron2"/>
    <dgm:cxn modelId="{3B53A2D9-1805-443D-9432-EDECA79CA983}" type="presOf" srcId="{AAE15844-423D-458E-8918-03990F8F370B}" destId="{E5C31519-7396-4FC6-8525-9639C6703D67}" srcOrd="0" destOrd="0" presId="urn:microsoft.com/office/officeart/2005/8/layout/chevron2"/>
    <dgm:cxn modelId="{04D2BBB3-629A-4134-B229-1A25D74257D2}" type="presOf" srcId="{76AE82F5-2162-40AE-A8EA-B99BED0F7158}" destId="{FA11FE6F-C1DE-43BA-98E2-09F7ED259708}" srcOrd="0" destOrd="0" presId="urn:microsoft.com/office/officeart/2005/8/layout/chevron2"/>
    <dgm:cxn modelId="{B114D539-3EC2-4D0C-AB4E-F56655DEB24C}" srcId="{EE2BEC90-1482-4B2C-92C9-8941B8BB0BBF}" destId="{F9094B2E-3C03-4878-B631-2CD6103BAC9E}" srcOrd="0" destOrd="0" parTransId="{63C9D744-77E3-4C1D-B511-3AFC51E55E52}" sibTransId="{82D77DB6-5CC9-424E-9A4E-463D95694CC9}"/>
    <dgm:cxn modelId="{991406E5-A59B-4EFD-9A27-0B5E2E27D013}" type="presOf" srcId="{0FE07844-0009-4D6B-A2A3-DE9F6CD5B5CE}" destId="{C18BBE82-24E3-4325-AB3E-E2D0ECFA01B2}" srcOrd="0" destOrd="0" presId="urn:microsoft.com/office/officeart/2005/8/layout/chevron2"/>
    <dgm:cxn modelId="{94AAABDC-361D-4CA5-84AB-04B9952A2FDD}" type="presOf" srcId="{39AC6EE3-57E7-4C60-97A9-3B0703ACB30E}" destId="{C5EA9B2A-2EE3-407E-8B52-76E7DFFF20CA}" srcOrd="0" destOrd="0" presId="urn:microsoft.com/office/officeart/2005/8/layout/chevron2"/>
    <dgm:cxn modelId="{3DA22C24-405D-44FD-B64C-2DC0BB8B9980}" type="presOf" srcId="{9E7ADE59-F449-4D58-8CF0-7768E099B17C}" destId="{751FC445-FF58-4B92-A925-77888E038A73}" srcOrd="0" destOrd="0" presId="urn:microsoft.com/office/officeart/2005/8/layout/chevron2"/>
    <dgm:cxn modelId="{D6DDA312-0A09-4C68-A5AF-A634C349D02E}" srcId="{76AE82F5-2162-40AE-A8EA-B99BED0F7158}" destId="{EE2BEC90-1482-4B2C-92C9-8941B8BB0BBF}" srcOrd="0" destOrd="0" parTransId="{7379F9C1-B9BF-4893-BA5C-644E140BB624}" sibTransId="{1C28AE69-EDB4-45DF-9409-4E1E3C462AA1}"/>
    <dgm:cxn modelId="{22763970-A536-415C-BCB1-50379B0092ED}" srcId="{76AE82F5-2162-40AE-A8EA-B99BED0F7158}" destId="{AAE15844-423D-458E-8918-03990F8F370B}" srcOrd="2" destOrd="0" parTransId="{F97050C1-BA13-4579-B388-CE34E9D12726}" sibTransId="{11F65FFF-4A11-4889-8DBF-43CA45FE4D20}"/>
    <dgm:cxn modelId="{93213C48-3BA7-40B5-928B-06CC901E092F}" srcId="{C7087227-958F-4728-A0E8-52FA0EB6F081}" destId="{0FE07844-0009-4D6B-A2A3-DE9F6CD5B5CE}" srcOrd="0" destOrd="0" parTransId="{FD687AD4-E11B-4854-8F4E-C82BABC144D0}" sibTransId="{B72445FF-1575-4DDB-82C3-600807F57EB1}"/>
    <dgm:cxn modelId="{C5D0B611-D740-4FA1-98C9-47946EB3309A}" type="presOf" srcId="{B987F8F1-70BD-4EF0-B228-44C65108B8AD}" destId="{5C5ADBF8-FD77-4F38-B0FB-2F5036E0E7CD}" srcOrd="0" destOrd="0" presId="urn:microsoft.com/office/officeart/2005/8/layout/chevron2"/>
    <dgm:cxn modelId="{071B84F0-0A19-4CA3-BF45-6EE96C1A06A1}" srcId="{AAE15844-423D-458E-8918-03990F8F370B}" destId="{8B4B556D-7212-410F-B734-4A5664C02DC5}" srcOrd="0" destOrd="0" parTransId="{4FE50741-7706-4C01-8275-79BB011F0B6E}" sibTransId="{35A6976C-A519-4E0E-97CF-F4F7FF43BE8C}"/>
    <dgm:cxn modelId="{C05821FB-C525-48DD-8EC3-8D15F1C5FDFC}" srcId="{76AE82F5-2162-40AE-A8EA-B99BED0F7158}" destId="{C7087227-958F-4728-A0E8-52FA0EB6F081}" srcOrd="4" destOrd="0" parTransId="{F1F8E2F6-5657-431F-9940-EB325352C720}" sibTransId="{86FF6132-A451-4846-B801-FD9A1E6BB31F}"/>
    <dgm:cxn modelId="{CA908E9C-0980-40F4-A87A-4D923444ADF9}" srcId="{B987F8F1-70BD-4EF0-B228-44C65108B8AD}" destId="{9E7ADE59-F449-4D58-8CF0-7768E099B17C}" srcOrd="0" destOrd="0" parTransId="{197F1F1A-706A-45C1-8232-899D4E6D9660}" sibTransId="{4E9B485B-B35F-4C6B-8992-09833E53F7D5}"/>
    <dgm:cxn modelId="{0D870E3B-34CB-40AC-BB00-2C4F492AB515}" srcId="{39AC6EE3-57E7-4C60-97A9-3B0703ACB30E}" destId="{9BD2C57A-34FC-46A3-8D53-DA264F8A9D8B}" srcOrd="0" destOrd="0" parTransId="{00E39BE4-96BA-431A-AB52-58C7A9D9227B}" sibTransId="{3CF9A243-60D1-45CC-8BBB-4516FABC3567}"/>
    <dgm:cxn modelId="{19D00CF8-6035-454D-9B2F-8B3C94060291}" type="presOf" srcId="{C7087227-958F-4728-A0E8-52FA0EB6F081}" destId="{4DF95E39-C2E7-45E5-B3E8-FF648D3AE966}" srcOrd="0" destOrd="0" presId="urn:microsoft.com/office/officeart/2005/8/layout/chevron2"/>
    <dgm:cxn modelId="{E4EACB68-B369-46CA-8C2F-8781434EA6F8}" type="presParOf" srcId="{FA11FE6F-C1DE-43BA-98E2-09F7ED259708}" destId="{75D1880F-F2A6-4925-ACA8-C0CAD1DC8EC1}" srcOrd="0" destOrd="0" presId="urn:microsoft.com/office/officeart/2005/8/layout/chevron2"/>
    <dgm:cxn modelId="{5E722B80-7989-411B-8AF4-1A8742E7FB3A}" type="presParOf" srcId="{75D1880F-F2A6-4925-ACA8-C0CAD1DC8EC1}" destId="{9F11266D-6D31-455B-8BA6-18D9B1373047}" srcOrd="0" destOrd="0" presId="urn:microsoft.com/office/officeart/2005/8/layout/chevron2"/>
    <dgm:cxn modelId="{87162E8C-64CA-4748-A790-BB952067487F}" type="presParOf" srcId="{75D1880F-F2A6-4925-ACA8-C0CAD1DC8EC1}" destId="{FBF3E866-2DE3-4053-91BA-3D33A25571D5}" srcOrd="1" destOrd="0" presId="urn:microsoft.com/office/officeart/2005/8/layout/chevron2"/>
    <dgm:cxn modelId="{8DD3340C-E903-4681-A6B6-0F7C584318BE}" type="presParOf" srcId="{FA11FE6F-C1DE-43BA-98E2-09F7ED259708}" destId="{55D276C5-68DD-4E98-B5B0-F1FA8462907E}" srcOrd="1" destOrd="0" presId="urn:microsoft.com/office/officeart/2005/8/layout/chevron2"/>
    <dgm:cxn modelId="{4E003E34-F14B-42DB-B10E-B2FE5BD12E95}" type="presParOf" srcId="{FA11FE6F-C1DE-43BA-98E2-09F7ED259708}" destId="{C7D68242-225B-428F-BABA-23A8A87BCB3C}" srcOrd="2" destOrd="0" presId="urn:microsoft.com/office/officeart/2005/8/layout/chevron2"/>
    <dgm:cxn modelId="{B30D8AD0-09B6-43B6-8A58-3089D7E2FC2A}" type="presParOf" srcId="{C7D68242-225B-428F-BABA-23A8A87BCB3C}" destId="{C5EA9B2A-2EE3-407E-8B52-76E7DFFF20CA}" srcOrd="0" destOrd="0" presId="urn:microsoft.com/office/officeart/2005/8/layout/chevron2"/>
    <dgm:cxn modelId="{0BF45B1A-D0BF-47DB-BA22-16EDD907DDF0}" type="presParOf" srcId="{C7D68242-225B-428F-BABA-23A8A87BCB3C}" destId="{E86A777C-B43D-4939-85F0-34E44EBB6B0B}" srcOrd="1" destOrd="0" presId="urn:microsoft.com/office/officeart/2005/8/layout/chevron2"/>
    <dgm:cxn modelId="{D12147E9-46C7-4818-AC63-64250A9DC5BE}" type="presParOf" srcId="{FA11FE6F-C1DE-43BA-98E2-09F7ED259708}" destId="{A52DB473-358E-403D-B2D6-E5400C2A8ADE}" srcOrd="3" destOrd="0" presId="urn:microsoft.com/office/officeart/2005/8/layout/chevron2"/>
    <dgm:cxn modelId="{706919FC-85D9-4E09-A850-F081FFA44F78}" type="presParOf" srcId="{FA11FE6F-C1DE-43BA-98E2-09F7ED259708}" destId="{EDC9572E-E072-4324-92F8-5FB4C88385B5}" srcOrd="4" destOrd="0" presId="urn:microsoft.com/office/officeart/2005/8/layout/chevron2"/>
    <dgm:cxn modelId="{DCBEBD81-9DE2-45C2-8E2E-3D9AFE5B2F99}" type="presParOf" srcId="{EDC9572E-E072-4324-92F8-5FB4C88385B5}" destId="{E5C31519-7396-4FC6-8525-9639C6703D67}" srcOrd="0" destOrd="0" presId="urn:microsoft.com/office/officeart/2005/8/layout/chevron2"/>
    <dgm:cxn modelId="{D8835091-8B27-4C3B-BBDE-E172FBCC35E1}" type="presParOf" srcId="{EDC9572E-E072-4324-92F8-5FB4C88385B5}" destId="{58ED17BA-D379-4B04-AB41-ECCD7743C2DA}" srcOrd="1" destOrd="0" presId="urn:microsoft.com/office/officeart/2005/8/layout/chevron2"/>
    <dgm:cxn modelId="{3C820372-41C9-4615-8E96-8824AA1D32D5}" type="presParOf" srcId="{FA11FE6F-C1DE-43BA-98E2-09F7ED259708}" destId="{2BB2C03A-6360-49FD-8EC8-E385CCB66389}" srcOrd="5" destOrd="0" presId="urn:microsoft.com/office/officeart/2005/8/layout/chevron2"/>
    <dgm:cxn modelId="{AF85994B-9B58-4FD3-A302-1CE3CB09AE60}" type="presParOf" srcId="{FA11FE6F-C1DE-43BA-98E2-09F7ED259708}" destId="{59357D32-AE89-409F-BFA5-0206E111308B}" srcOrd="6" destOrd="0" presId="urn:microsoft.com/office/officeart/2005/8/layout/chevron2"/>
    <dgm:cxn modelId="{FE0B4854-B430-4811-BA55-AF2B5FC82087}" type="presParOf" srcId="{59357D32-AE89-409F-BFA5-0206E111308B}" destId="{5C5ADBF8-FD77-4F38-B0FB-2F5036E0E7CD}" srcOrd="0" destOrd="0" presId="urn:microsoft.com/office/officeart/2005/8/layout/chevron2"/>
    <dgm:cxn modelId="{151F81BF-8EFC-4451-8125-7778AB619313}" type="presParOf" srcId="{59357D32-AE89-409F-BFA5-0206E111308B}" destId="{751FC445-FF58-4B92-A925-77888E038A73}" srcOrd="1" destOrd="0" presId="urn:microsoft.com/office/officeart/2005/8/layout/chevron2"/>
    <dgm:cxn modelId="{9726A32E-282D-48F5-8426-D9A5D487C46C}" type="presParOf" srcId="{FA11FE6F-C1DE-43BA-98E2-09F7ED259708}" destId="{156F358F-496B-4A52-8E54-54A62EEA82E1}" srcOrd="7" destOrd="0" presId="urn:microsoft.com/office/officeart/2005/8/layout/chevron2"/>
    <dgm:cxn modelId="{36539BE5-8C82-4FE3-A54D-72977B5B155F}" type="presParOf" srcId="{FA11FE6F-C1DE-43BA-98E2-09F7ED259708}" destId="{E3DA66D6-0E1D-4148-909D-7A81E6204A35}" srcOrd="8" destOrd="0" presId="urn:microsoft.com/office/officeart/2005/8/layout/chevron2"/>
    <dgm:cxn modelId="{FAA37002-3BF3-4D73-8577-DDFF40721C20}" type="presParOf" srcId="{E3DA66D6-0E1D-4148-909D-7A81E6204A35}" destId="{4DF95E39-C2E7-45E5-B3E8-FF648D3AE966}" srcOrd="0" destOrd="0" presId="urn:microsoft.com/office/officeart/2005/8/layout/chevron2"/>
    <dgm:cxn modelId="{06CD0479-18B2-463C-8BE2-425CCA345993}" type="presParOf" srcId="{E3DA66D6-0E1D-4148-909D-7A81E6204A35}" destId="{C18BBE82-24E3-4325-AB3E-E2D0ECFA01B2}"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6AE82F5-2162-40AE-A8EA-B99BED0F7158}"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ru-RU"/>
        </a:p>
      </dgm:t>
    </dgm:pt>
    <dgm:pt modelId="{EE2BEC90-1482-4B2C-92C9-8941B8BB0BBF}">
      <dgm:prSet phldrT="[Текст]">
        <dgm:style>
          <a:lnRef idx="1">
            <a:schemeClr val="accent1"/>
          </a:lnRef>
          <a:fillRef idx="2">
            <a:schemeClr val="accent1"/>
          </a:fillRef>
          <a:effectRef idx="1">
            <a:schemeClr val="accent1"/>
          </a:effectRef>
          <a:fontRef idx="minor">
            <a:schemeClr val="dk1"/>
          </a:fontRef>
        </dgm:style>
      </dgm:prSet>
      <dgm:spPr/>
      <dgm:t>
        <a:bodyPr/>
        <a:lstStyle/>
        <a:p>
          <a:r>
            <a:rPr lang="en-US" dirty="0" smtClean="0"/>
            <a:t>1</a:t>
          </a:r>
          <a:endParaRPr lang="ru-RU" dirty="0"/>
        </a:p>
      </dgm:t>
    </dgm:pt>
    <dgm:pt modelId="{7379F9C1-B9BF-4893-BA5C-644E140BB624}" type="parTrans" cxnId="{D6DDA312-0A09-4C68-A5AF-A634C349D02E}">
      <dgm:prSet/>
      <dgm:spPr/>
      <dgm:t>
        <a:bodyPr/>
        <a:lstStyle/>
        <a:p>
          <a:endParaRPr lang="ru-RU"/>
        </a:p>
      </dgm:t>
    </dgm:pt>
    <dgm:pt modelId="{1C28AE69-EDB4-45DF-9409-4E1E3C462AA1}" type="sibTrans" cxnId="{D6DDA312-0A09-4C68-A5AF-A634C349D02E}">
      <dgm:prSet/>
      <dgm:spPr/>
      <dgm:t>
        <a:bodyPr/>
        <a:lstStyle/>
        <a:p>
          <a:endParaRPr lang="ru-RU"/>
        </a:p>
      </dgm:t>
    </dgm:pt>
    <dgm:pt modelId="{F9094B2E-3C03-4878-B631-2CD6103BAC9E}">
      <dgm:prSet phldrT="[Текст]">
        <dgm:style>
          <a:lnRef idx="1">
            <a:schemeClr val="accent2"/>
          </a:lnRef>
          <a:fillRef idx="2">
            <a:schemeClr val="accent2"/>
          </a:fillRef>
          <a:effectRef idx="1">
            <a:schemeClr val="accent2"/>
          </a:effectRef>
          <a:fontRef idx="minor">
            <a:schemeClr val="dk1"/>
          </a:fontRef>
        </dgm:style>
      </dgm:prSet>
      <dgm:spPr/>
      <dgm:t>
        <a:bodyPr/>
        <a:lstStyle/>
        <a:p>
          <a:r>
            <a:rPr lang="ru-RU" dirty="0" smtClean="0"/>
            <a:t>Техник </a:t>
          </a:r>
          <a:r>
            <a:rPr lang="ru-RU" dirty="0" err="1" smtClean="0"/>
            <a:t>хизмат</a:t>
          </a:r>
          <a:r>
            <a:rPr lang="ru-RU" dirty="0" smtClean="0"/>
            <a:t> к</a:t>
          </a:r>
          <a:r>
            <a:rPr lang="uz-Cyrl-UZ" dirty="0" smtClean="0"/>
            <a:t>ў</a:t>
          </a:r>
          <a:r>
            <a:rPr lang="ru-RU" dirty="0" err="1" smtClean="0"/>
            <a:t>рсатишда</a:t>
          </a:r>
          <a:r>
            <a:rPr lang="ru-RU" dirty="0" smtClean="0"/>
            <a:t> </a:t>
          </a:r>
          <a:r>
            <a:rPr lang="ru-RU" dirty="0" err="1" smtClean="0"/>
            <a:t>ме</a:t>
          </a:r>
          <a:r>
            <a:rPr lang="uz-Cyrl-UZ" dirty="0" smtClean="0"/>
            <a:t>ҳ</a:t>
          </a:r>
          <a:r>
            <a:rPr lang="ru-RU" dirty="0" err="1" smtClean="0"/>
            <a:t>нат</a:t>
          </a:r>
          <a:r>
            <a:rPr lang="ru-RU" dirty="0" smtClean="0"/>
            <a:t> </a:t>
          </a:r>
          <a:r>
            <a:rPr lang="ru-RU" dirty="0" err="1" smtClean="0"/>
            <a:t>сарфини</a:t>
          </a:r>
          <a:r>
            <a:rPr lang="ru-RU" dirty="0" smtClean="0"/>
            <a:t> </a:t>
          </a:r>
          <a:r>
            <a:rPr lang="ru-RU" dirty="0" err="1" smtClean="0"/>
            <a:t>камайтириш</a:t>
          </a:r>
          <a:r>
            <a:rPr lang="ru-RU" dirty="0" smtClean="0"/>
            <a:t>.</a:t>
          </a:r>
          <a:endParaRPr lang="ru-RU" dirty="0"/>
        </a:p>
      </dgm:t>
    </dgm:pt>
    <dgm:pt modelId="{63C9D744-77E3-4C1D-B511-3AFC51E55E52}" type="parTrans" cxnId="{B114D539-3EC2-4D0C-AB4E-F56655DEB24C}">
      <dgm:prSet/>
      <dgm:spPr/>
      <dgm:t>
        <a:bodyPr/>
        <a:lstStyle/>
        <a:p>
          <a:endParaRPr lang="ru-RU"/>
        </a:p>
      </dgm:t>
    </dgm:pt>
    <dgm:pt modelId="{82D77DB6-5CC9-424E-9A4E-463D95694CC9}" type="sibTrans" cxnId="{B114D539-3EC2-4D0C-AB4E-F56655DEB24C}">
      <dgm:prSet/>
      <dgm:spPr/>
      <dgm:t>
        <a:bodyPr/>
        <a:lstStyle/>
        <a:p>
          <a:endParaRPr lang="ru-RU"/>
        </a:p>
      </dgm:t>
    </dgm:pt>
    <dgm:pt modelId="{39AC6EE3-57E7-4C60-97A9-3B0703ACB30E}">
      <dgm:prSet phldrT="[Текст]">
        <dgm:style>
          <a:lnRef idx="1">
            <a:schemeClr val="accent1"/>
          </a:lnRef>
          <a:fillRef idx="2">
            <a:schemeClr val="accent1"/>
          </a:fillRef>
          <a:effectRef idx="1">
            <a:schemeClr val="accent1"/>
          </a:effectRef>
          <a:fontRef idx="minor">
            <a:schemeClr val="dk1"/>
          </a:fontRef>
        </dgm:style>
      </dgm:prSet>
      <dgm:spPr/>
      <dgm:t>
        <a:bodyPr/>
        <a:lstStyle/>
        <a:p>
          <a:r>
            <a:rPr lang="en-US" dirty="0" smtClean="0"/>
            <a:t>2</a:t>
          </a:r>
          <a:endParaRPr lang="ru-RU" dirty="0"/>
        </a:p>
      </dgm:t>
    </dgm:pt>
    <dgm:pt modelId="{C8D8DF54-9401-4E43-9FA8-6138ED3D0BCF}" type="parTrans" cxnId="{6046BE5E-513D-405A-B607-8D2AEA7E1E7E}">
      <dgm:prSet/>
      <dgm:spPr/>
      <dgm:t>
        <a:bodyPr/>
        <a:lstStyle/>
        <a:p>
          <a:endParaRPr lang="ru-RU"/>
        </a:p>
      </dgm:t>
    </dgm:pt>
    <dgm:pt modelId="{B06CD2E8-7225-467F-B797-BCB5C9D6EAC6}" type="sibTrans" cxnId="{6046BE5E-513D-405A-B607-8D2AEA7E1E7E}">
      <dgm:prSet/>
      <dgm:spPr/>
      <dgm:t>
        <a:bodyPr/>
        <a:lstStyle/>
        <a:p>
          <a:endParaRPr lang="ru-RU"/>
        </a:p>
      </dgm:t>
    </dgm:pt>
    <dgm:pt modelId="{9BD2C57A-34FC-46A3-8D53-DA264F8A9D8B}">
      <dgm:prSet phldrT="[Текст]">
        <dgm:style>
          <a:lnRef idx="2">
            <a:schemeClr val="accent5"/>
          </a:lnRef>
          <a:fillRef idx="1">
            <a:schemeClr val="lt1"/>
          </a:fillRef>
          <a:effectRef idx="0">
            <a:schemeClr val="accent5"/>
          </a:effectRef>
          <a:fontRef idx="minor">
            <a:schemeClr val="dk1"/>
          </a:fontRef>
        </dgm:style>
      </dgm:prSet>
      <dgm:spPr>
        <a:solidFill>
          <a:srgbClr val="FFFF00"/>
        </a:solidFill>
      </dgm:spPr>
      <dgm:t>
        <a:bodyPr/>
        <a:lstStyle/>
        <a:p>
          <a:r>
            <a:rPr lang="ru-RU" dirty="0" err="1" smtClean="0"/>
            <a:t>Ишлаб</a:t>
          </a:r>
          <a:r>
            <a:rPr lang="ru-RU" dirty="0" smtClean="0"/>
            <a:t> </a:t>
          </a:r>
          <a:r>
            <a:rPr lang="ru-RU" dirty="0" err="1" smtClean="0"/>
            <a:t>чи</a:t>
          </a:r>
          <a:r>
            <a:rPr lang="uz-Cyrl-UZ" dirty="0" smtClean="0"/>
            <a:t>қ</a:t>
          </a:r>
          <a:r>
            <a:rPr lang="ru-RU" dirty="0" err="1" smtClean="0"/>
            <a:t>арилаётган</a:t>
          </a:r>
          <a:r>
            <a:rPr lang="ru-RU" dirty="0" smtClean="0"/>
            <a:t> </a:t>
          </a:r>
          <a:r>
            <a:rPr lang="ru-RU" dirty="0" err="1" smtClean="0"/>
            <a:t>техникалага</a:t>
          </a:r>
          <a:r>
            <a:rPr lang="ru-RU" dirty="0" smtClean="0"/>
            <a:t> </a:t>
          </a:r>
          <a:r>
            <a:rPr lang="ru-RU" dirty="0" err="1" smtClean="0"/>
            <a:t>бўлган</a:t>
          </a:r>
          <a:r>
            <a:rPr lang="ru-RU" dirty="0" smtClean="0"/>
            <a:t> </a:t>
          </a:r>
          <a:r>
            <a:rPr lang="ru-RU" dirty="0" err="1" smtClean="0"/>
            <a:t>муносабатларни</a:t>
          </a:r>
          <a:r>
            <a:rPr lang="ru-RU" dirty="0" smtClean="0"/>
            <a:t> </a:t>
          </a:r>
          <a:r>
            <a:rPr lang="uz-Cyrl-UZ" dirty="0" smtClean="0"/>
            <a:t>ў</a:t>
          </a:r>
          <a:r>
            <a:rPr lang="ru-RU" dirty="0" err="1" smtClean="0"/>
            <a:t>згартириш</a:t>
          </a:r>
          <a:r>
            <a:rPr lang="ru-RU" dirty="0" smtClean="0"/>
            <a:t> </a:t>
          </a:r>
          <a:r>
            <a:rPr lang="ru-RU" dirty="0" err="1" smtClean="0"/>
            <a:t>ва</a:t>
          </a:r>
          <a:r>
            <a:rPr lang="ru-RU" dirty="0" smtClean="0"/>
            <a:t>         </a:t>
          </a:r>
          <a:r>
            <a:rPr lang="ru-RU" dirty="0" err="1" smtClean="0"/>
            <a:t>деталларнинг</a:t>
          </a:r>
          <a:r>
            <a:rPr lang="ru-RU" dirty="0" smtClean="0"/>
            <a:t> </a:t>
          </a:r>
          <a:r>
            <a:rPr lang="ru-RU" dirty="0" err="1" smtClean="0"/>
            <a:t>ишончлилигини</a:t>
          </a:r>
          <a:r>
            <a:rPr lang="ru-RU" dirty="0" smtClean="0"/>
            <a:t> </a:t>
          </a:r>
          <a:r>
            <a:rPr lang="ru-RU" dirty="0" err="1" smtClean="0"/>
            <a:t>ошириш</a:t>
          </a:r>
          <a:r>
            <a:rPr lang="ru-RU" dirty="0" smtClean="0"/>
            <a:t> (</a:t>
          </a:r>
          <a:r>
            <a:rPr lang="ru-RU" dirty="0" err="1" smtClean="0"/>
            <a:t>эски</a:t>
          </a:r>
          <a:r>
            <a:rPr lang="ru-RU" dirty="0" smtClean="0"/>
            <a:t> </a:t>
          </a:r>
          <a:r>
            <a:rPr lang="ru-RU" dirty="0" err="1" smtClean="0"/>
            <a:t>техникани</a:t>
          </a:r>
          <a:r>
            <a:rPr lang="ru-RU" dirty="0" smtClean="0"/>
            <a:t> 2 ва3- </a:t>
          </a:r>
          <a:r>
            <a:rPr lang="ru-RU" dirty="0" err="1" smtClean="0"/>
            <a:t>чи</a:t>
          </a:r>
          <a:r>
            <a:rPr lang="ru-RU" dirty="0" smtClean="0"/>
            <a:t> </a:t>
          </a:r>
          <a:r>
            <a:rPr lang="uz-Cyrl-UZ" dirty="0" smtClean="0"/>
            <a:t>қ</a:t>
          </a:r>
          <a:r>
            <a:rPr lang="ru-RU" dirty="0" err="1" smtClean="0"/>
            <a:t>ўлларга</a:t>
          </a:r>
          <a:r>
            <a:rPr lang="ru-RU" dirty="0" smtClean="0"/>
            <a:t>     </a:t>
          </a:r>
          <a:r>
            <a:rPr lang="ru-RU" dirty="0" err="1" smtClean="0"/>
            <a:t>ўтказишни</a:t>
          </a:r>
          <a:r>
            <a:rPr lang="ru-RU" dirty="0" smtClean="0"/>
            <a:t> </a:t>
          </a:r>
          <a:r>
            <a:rPr lang="ru-RU" dirty="0" err="1" smtClean="0"/>
            <a:t>амалга</a:t>
          </a:r>
          <a:r>
            <a:rPr lang="ru-RU" dirty="0" smtClean="0"/>
            <a:t> </a:t>
          </a:r>
          <a:r>
            <a:rPr lang="ru-RU" dirty="0" err="1" smtClean="0"/>
            <a:t>ошириш</a:t>
          </a:r>
          <a:r>
            <a:rPr lang="ru-RU" dirty="0" smtClean="0"/>
            <a:t>).</a:t>
          </a:r>
          <a:endParaRPr lang="ru-RU" dirty="0"/>
        </a:p>
      </dgm:t>
    </dgm:pt>
    <dgm:pt modelId="{00E39BE4-96BA-431A-AB52-58C7A9D9227B}" type="parTrans" cxnId="{0D870E3B-34CB-40AC-BB00-2C4F492AB515}">
      <dgm:prSet/>
      <dgm:spPr/>
      <dgm:t>
        <a:bodyPr/>
        <a:lstStyle/>
        <a:p>
          <a:endParaRPr lang="ru-RU"/>
        </a:p>
      </dgm:t>
    </dgm:pt>
    <dgm:pt modelId="{3CF9A243-60D1-45CC-8BBB-4516FABC3567}" type="sibTrans" cxnId="{0D870E3B-34CB-40AC-BB00-2C4F492AB515}">
      <dgm:prSet/>
      <dgm:spPr/>
      <dgm:t>
        <a:bodyPr/>
        <a:lstStyle/>
        <a:p>
          <a:endParaRPr lang="ru-RU"/>
        </a:p>
      </dgm:t>
    </dgm:pt>
    <dgm:pt modelId="{AAE15844-423D-458E-8918-03990F8F370B}">
      <dgm:prSet phldrT="[Текст]">
        <dgm:style>
          <a:lnRef idx="1">
            <a:schemeClr val="accent1"/>
          </a:lnRef>
          <a:fillRef idx="2">
            <a:schemeClr val="accent1"/>
          </a:fillRef>
          <a:effectRef idx="1">
            <a:schemeClr val="accent1"/>
          </a:effectRef>
          <a:fontRef idx="minor">
            <a:schemeClr val="dk1"/>
          </a:fontRef>
        </dgm:style>
      </dgm:prSet>
      <dgm:spPr/>
      <dgm:t>
        <a:bodyPr/>
        <a:lstStyle/>
        <a:p>
          <a:r>
            <a:rPr lang="en-US" dirty="0" smtClean="0"/>
            <a:t>3</a:t>
          </a:r>
          <a:endParaRPr lang="ru-RU" dirty="0"/>
        </a:p>
      </dgm:t>
    </dgm:pt>
    <dgm:pt modelId="{F97050C1-BA13-4579-B388-CE34E9D12726}" type="parTrans" cxnId="{22763970-A536-415C-BCB1-50379B0092ED}">
      <dgm:prSet/>
      <dgm:spPr/>
      <dgm:t>
        <a:bodyPr/>
        <a:lstStyle/>
        <a:p>
          <a:endParaRPr lang="ru-RU"/>
        </a:p>
      </dgm:t>
    </dgm:pt>
    <dgm:pt modelId="{11F65FFF-4A11-4889-8DBF-43CA45FE4D20}" type="sibTrans" cxnId="{22763970-A536-415C-BCB1-50379B0092ED}">
      <dgm:prSet/>
      <dgm:spPr/>
      <dgm:t>
        <a:bodyPr/>
        <a:lstStyle/>
        <a:p>
          <a:endParaRPr lang="ru-RU"/>
        </a:p>
      </dgm:t>
    </dgm:pt>
    <dgm:pt modelId="{8B4B556D-7212-410F-B734-4A5664C02DC5}">
      <dgm:prSet phldrT="[Текст]">
        <dgm:style>
          <a:lnRef idx="1">
            <a:schemeClr val="dk1"/>
          </a:lnRef>
          <a:fillRef idx="2">
            <a:schemeClr val="dk1"/>
          </a:fillRef>
          <a:effectRef idx="1">
            <a:schemeClr val="dk1"/>
          </a:effectRef>
          <a:fontRef idx="minor">
            <a:schemeClr val="dk1"/>
          </a:fontRef>
        </dgm:style>
      </dgm:prSet>
      <dgm:spPr/>
      <dgm:t>
        <a:bodyPr/>
        <a:lstStyle/>
        <a:p>
          <a:r>
            <a:rPr lang="ru-RU" dirty="0" smtClean="0"/>
            <a:t>Ю</a:t>
          </a:r>
          <a:r>
            <a:rPr lang="uz-Cyrl-UZ" dirty="0" smtClean="0"/>
            <a:t>қ</a:t>
          </a:r>
          <a:r>
            <a:rPr lang="ru-RU" dirty="0" smtClean="0"/>
            <a:t>ори </a:t>
          </a:r>
          <a:r>
            <a:rPr lang="ru-RU" dirty="0" err="1" smtClean="0"/>
            <a:t>самарали</a:t>
          </a:r>
          <a:r>
            <a:rPr lang="ru-RU" dirty="0" smtClean="0"/>
            <a:t> </a:t>
          </a:r>
          <a:r>
            <a:rPr lang="ru-RU" dirty="0" err="1" smtClean="0"/>
            <a:t>таъмирлаш</a:t>
          </a:r>
          <a:r>
            <a:rPr lang="ru-RU" dirty="0" smtClean="0"/>
            <a:t> </a:t>
          </a:r>
          <a:r>
            <a:rPr lang="ru-RU" dirty="0" err="1" smtClean="0"/>
            <a:t>ва</a:t>
          </a:r>
          <a:r>
            <a:rPr lang="ru-RU" dirty="0" smtClean="0"/>
            <a:t> </a:t>
          </a:r>
          <a:r>
            <a:rPr lang="ru-RU" dirty="0" err="1" smtClean="0"/>
            <a:t>тиклаш</a:t>
          </a:r>
          <a:r>
            <a:rPr lang="ru-RU" dirty="0" smtClean="0"/>
            <a:t>   </a:t>
          </a:r>
          <a:r>
            <a:rPr lang="ru-RU" dirty="0" err="1" smtClean="0"/>
            <a:t>технологияларини</a:t>
          </a:r>
          <a:r>
            <a:rPr lang="ru-RU" dirty="0" smtClean="0"/>
            <a:t> </a:t>
          </a:r>
          <a:r>
            <a:rPr lang="ru-RU" dirty="0" err="1" smtClean="0"/>
            <a:t>ишлаб</a:t>
          </a:r>
          <a:r>
            <a:rPr lang="ru-RU" dirty="0" smtClean="0"/>
            <a:t> </a:t>
          </a:r>
          <a:r>
            <a:rPr lang="ru-RU" dirty="0" err="1" smtClean="0"/>
            <a:t>чи</a:t>
          </a:r>
          <a:r>
            <a:rPr lang="uz-Cyrl-UZ" dirty="0" smtClean="0"/>
            <a:t>қ</a:t>
          </a:r>
          <a:r>
            <a:rPr lang="ru-RU" dirty="0" err="1" smtClean="0"/>
            <a:t>иш</a:t>
          </a:r>
          <a:r>
            <a:rPr lang="ru-RU" dirty="0" smtClean="0"/>
            <a:t> </a:t>
          </a:r>
          <a:r>
            <a:rPr lang="uz-Cyrl-UZ" dirty="0" smtClean="0"/>
            <a:t>ҳ</a:t>
          </a:r>
          <a:r>
            <a:rPr lang="ru-RU" dirty="0" err="1" smtClean="0"/>
            <a:t>исобиги</a:t>
          </a:r>
          <a:r>
            <a:rPr lang="ru-RU" dirty="0" smtClean="0"/>
            <a:t> э</a:t>
          </a:r>
          <a:r>
            <a:rPr lang="uz-Cyrl-UZ" dirty="0" smtClean="0"/>
            <a:t>ҳ</a:t>
          </a:r>
          <a:r>
            <a:rPr lang="ru-RU" dirty="0" err="1" smtClean="0"/>
            <a:t>тиёт</a:t>
          </a:r>
          <a:r>
            <a:rPr lang="ru-RU" dirty="0" smtClean="0"/>
            <a:t> </a:t>
          </a:r>
          <a:r>
            <a:rPr lang="uz-Cyrl-UZ" dirty="0" smtClean="0"/>
            <a:t>қ</a:t>
          </a:r>
          <a:r>
            <a:rPr lang="ru-RU" dirty="0" err="1" smtClean="0"/>
            <a:t>исимларга</a:t>
          </a:r>
          <a:r>
            <a:rPr lang="ru-RU" dirty="0" smtClean="0"/>
            <a:t> , </a:t>
          </a:r>
          <a:r>
            <a:rPr lang="ru-RU" dirty="0" err="1" smtClean="0"/>
            <a:t>материалларга</a:t>
          </a:r>
          <a:r>
            <a:rPr lang="ru-RU" dirty="0" smtClean="0"/>
            <a:t> </a:t>
          </a:r>
          <a:r>
            <a:rPr lang="ru-RU" dirty="0" err="1" smtClean="0"/>
            <a:t>ва</a:t>
          </a:r>
          <a:r>
            <a:rPr lang="ru-RU" dirty="0" smtClean="0"/>
            <a:t> техник </a:t>
          </a:r>
          <a:r>
            <a:rPr lang="ru-RU" dirty="0" err="1" smtClean="0"/>
            <a:t>воситаларга</a:t>
          </a:r>
          <a:r>
            <a:rPr lang="ru-RU" dirty="0" smtClean="0"/>
            <a:t> б</a:t>
          </a:r>
          <a:r>
            <a:rPr lang="uz-Cyrl-UZ" dirty="0" smtClean="0"/>
            <a:t>ў</a:t>
          </a:r>
          <a:r>
            <a:rPr lang="ru-RU" dirty="0" err="1" smtClean="0"/>
            <a:t>лган</a:t>
          </a:r>
          <a:r>
            <a:rPr lang="ru-RU" dirty="0" smtClean="0"/>
            <a:t>  э</a:t>
          </a:r>
          <a:r>
            <a:rPr lang="uz-Cyrl-UZ" dirty="0" smtClean="0"/>
            <a:t>ҳ</a:t>
          </a:r>
          <a:r>
            <a:rPr lang="ru-RU" dirty="0" err="1" smtClean="0"/>
            <a:t>тиёжларни</a:t>
          </a:r>
          <a:r>
            <a:rPr lang="ru-RU" dirty="0" smtClean="0"/>
            <a:t> </a:t>
          </a:r>
          <a:r>
            <a:rPr lang="ru-RU" dirty="0" err="1" smtClean="0"/>
            <a:t>камайтириш</a:t>
          </a:r>
          <a:r>
            <a:rPr lang="ru-RU" dirty="0" smtClean="0"/>
            <a:t> </a:t>
          </a:r>
          <a:endParaRPr lang="ru-RU" dirty="0"/>
        </a:p>
      </dgm:t>
    </dgm:pt>
    <dgm:pt modelId="{4FE50741-7706-4C01-8275-79BB011F0B6E}" type="parTrans" cxnId="{071B84F0-0A19-4CA3-BF45-6EE96C1A06A1}">
      <dgm:prSet/>
      <dgm:spPr/>
      <dgm:t>
        <a:bodyPr/>
        <a:lstStyle/>
        <a:p>
          <a:endParaRPr lang="ru-RU"/>
        </a:p>
      </dgm:t>
    </dgm:pt>
    <dgm:pt modelId="{35A6976C-A519-4E0E-97CF-F4F7FF43BE8C}" type="sibTrans" cxnId="{071B84F0-0A19-4CA3-BF45-6EE96C1A06A1}">
      <dgm:prSet/>
      <dgm:spPr/>
      <dgm:t>
        <a:bodyPr/>
        <a:lstStyle/>
        <a:p>
          <a:endParaRPr lang="ru-RU"/>
        </a:p>
      </dgm:t>
    </dgm:pt>
    <dgm:pt modelId="{78CE52CC-EDDB-488D-B089-6772AC60DD0F}" type="pres">
      <dgm:prSet presAssocID="{76AE82F5-2162-40AE-A8EA-B99BED0F7158}" presName="Name0" presStyleCnt="0">
        <dgm:presLayoutVars>
          <dgm:dir/>
          <dgm:animLvl val="lvl"/>
          <dgm:resizeHandles val="exact"/>
        </dgm:presLayoutVars>
      </dgm:prSet>
      <dgm:spPr/>
      <dgm:t>
        <a:bodyPr/>
        <a:lstStyle/>
        <a:p>
          <a:endParaRPr lang="ru-RU"/>
        </a:p>
      </dgm:t>
    </dgm:pt>
    <dgm:pt modelId="{3EA0FE01-C7B1-4256-95A6-997C6993D9BA}" type="pres">
      <dgm:prSet presAssocID="{EE2BEC90-1482-4B2C-92C9-8941B8BB0BBF}" presName="linNode" presStyleCnt="0"/>
      <dgm:spPr/>
    </dgm:pt>
    <dgm:pt modelId="{B77B7123-2DCE-4C02-8CB8-2E965CEBAD40}" type="pres">
      <dgm:prSet presAssocID="{EE2BEC90-1482-4B2C-92C9-8941B8BB0BBF}" presName="parentText" presStyleLbl="node1" presStyleIdx="0" presStyleCnt="3">
        <dgm:presLayoutVars>
          <dgm:chMax val="1"/>
          <dgm:bulletEnabled val="1"/>
        </dgm:presLayoutVars>
      </dgm:prSet>
      <dgm:spPr/>
      <dgm:t>
        <a:bodyPr/>
        <a:lstStyle/>
        <a:p>
          <a:endParaRPr lang="ru-RU"/>
        </a:p>
      </dgm:t>
    </dgm:pt>
    <dgm:pt modelId="{DD3DB408-93CA-46BE-8CF5-60D989CFD192}" type="pres">
      <dgm:prSet presAssocID="{EE2BEC90-1482-4B2C-92C9-8941B8BB0BBF}" presName="descendantText" presStyleLbl="alignAccFollowNode1" presStyleIdx="0" presStyleCnt="3">
        <dgm:presLayoutVars>
          <dgm:bulletEnabled val="1"/>
        </dgm:presLayoutVars>
      </dgm:prSet>
      <dgm:spPr/>
      <dgm:t>
        <a:bodyPr/>
        <a:lstStyle/>
        <a:p>
          <a:endParaRPr lang="ru-RU"/>
        </a:p>
      </dgm:t>
    </dgm:pt>
    <dgm:pt modelId="{A76CA6C3-FD65-4C52-B96F-7EBB75CEE5D3}" type="pres">
      <dgm:prSet presAssocID="{1C28AE69-EDB4-45DF-9409-4E1E3C462AA1}" presName="sp" presStyleCnt="0"/>
      <dgm:spPr/>
    </dgm:pt>
    <dgm:pt modelId="{A3BEA2A9-BBAF-4B76-A12F-C3D86C593E53}" type="pres">
      <dgm:prSet presAssocID="{39AC6EE3-57E7-4C60-97A9-3B0703ACB30E}" presName="linNode" presStyleCnt="0"/>
      <dgm:spPr/>
    </dgm:pt>
    <dgm:pt modelId="{5A336FFD-B06F-4730-9453-2380BCAAD2F1}" type="pres">
      <dgm:prSet presAssocID="{39AC6EE3-57E7-4C60-97A9-3B0703ACB30E}" presName="parentText" presStyleLbl="node1" presStyleIdx="1" presStyleCnt="3">
        <dgm:presLayoutVars>
          <dgm:chMax val="1"/>
          <dgm:bulletEnabled val="1"/>
        </dgm:presLayoutVars>
      </dgm:prSet>
      <dgm:spPr/>
      <dgm:t>
        <a:bodyPr/>
        <a:lstStyle/>
        <a:p>
          <a:endParaRPr lang="ru-RU"/>
        </a:p>
      </dgm:t>
    </dgm:pt>
    <dgm:pt modelId="{14E8030A-8174-44F6-AEF6-9A70B7CCDC31}" type="pres">
      <dgm:prSet presAssocID="{39AC6EE3-57E7-4C60-97A9-3B0703ACB30E}" presName="descendantText" presStyleLbl="alignAccFollowNode1" presStyleIdx="1" presStyleCnt="3">
        <dgm:presLayoutVars>
          <dgm:bulletEnabled val="1"/>
        </dgm:presLayoutVars>
      </dgm:prSet>
      <dgm:spPr/>
      <dgm:t>
        <a:bodyPr/>
        <a:lstStyle/>
        <a:p>
          <a:endParaRPr lang="ru-RU"/>
        </a:p>
      </dgm:t>
    </dgm:pt>
    <dgm:pt modelId="{6BA25984-E605-4DAF-8F37-8578B97E1B74}" type="pres">
      <dgm:prSet presAssocID="{B06CD2E8-7225-467F-B797-BCB5C9D6EAC6}" presName="sp" presStyleCnt="0"/>
      <dgm:spPr/>
    </dgm:pt>
    <dgm:pt modelId="{45CF9FE4-D1BA-49DA-B9C4-E2C4A9D4F1CA}" type="pres">
      <dgm:prSet presAssocID="{AAE15844-423D-458E-8918-03990F8F370B}" presName="linNode" presStyleCnt="0"/>
      <dgm:spPr/>
    </dgm:pt>
    <dgm:pt modelId="{3F7B0D25-7652-4E55-A50A-6969D5E46CC8}" type="pres">
      <dgm:prSet presAssocID="{AAE15844-423D-458E-8918-03990F8F370B}" presName="parentText" presStyleLbl="node1" presStyleIdx="2" presStyleCnt="3">
        <dgm:presLayoutVars>
          <dgm:chMax val="1"/>
          <dgm:bulletEnabled val="1"/>
        </dgm:presLayoutVars>
      </dgm:prSet>
      <dgm:spPr/>
      <dgm:t>
        <a:bodyPr/>
        <a:lstStyle/>
        <a:p>
          <a:endParaRPr lang="ru-RU"/>
        </a:p>
      </dgm:t>
    </dgm:pt>
    <dgm:pt modelId="{6949CA48-E2E2-4401-BD56-CC84AFD172D4}" type="pres">
      <dgm:prSet presAssocID="{AAE15844-423D-458E-8918-03990F8F370B}" presName="descendantText" presStyleLbl="alignAccFollowNode1" presStyleIdx="2" presStyleCnt="3">
        <dgm:presLayoutVars>
          <dgm:bulletEnabled val="1"/>
        </dgm:presLayoutVars>
      </dgm:prSet>
      <dgm:spPr/>
      <dgm:t>
        <a:bodyPr/>
        <a:lstStyle/>
        <a:p>
          <a:endParaRPr lang="ru-RU"/>
        </a:p>
      </dgm:t>
    </dgm:pt>
  </dgm:ptLst>
  <dgm:cxnLst>
    <dgm:cxn modelId="{6046BE5E-513D-405A-B607-8D2AEA7E1E7E}" srcId="{76AE82F5-2162-40AE-A8EA-B99BED0F7158}" destId="{39AC6EE3-57E7-4C60-97A9-3B0703ACB30E}" srcOrd="1" destOrd="0" parTransId="{C8D8DF54-9401-4E43-9FA8-6138ED3D0BCF}" sibTransId="{B06CD2E8-7225-467F-B797-BCB5C9D6EAC6}"/>
    <dgm:cxn modelId="{D3ADCA70-9BEA-48A0-8D1B-98A8EDE7148A}" type="presOf" srcId="{F9094B2E-3C03-4878-B631-2CD6103BAC9E}" destId="{DD3DB408-93CA-46BE-8CF5-60D989CFD192}" srcOrd="0" destOrd="0" presId="urn:microsoft.com/office/officeart/2005/8/layout/vList5"/>
    <dgm:cxn modelId="{140F2BC0-16EC-45C0-B886-8FC7B3888689}" type="presOf" srcId="{76AE82F5-2162-40AE-A8EA-B99BED0F7158}" destId="{78CE52CC-EDDB-488D-B089-6772AC60DD0F}" srcOrd="0" destOrd="0" presId="urn:microsoft.com/office/officeart/2005/8/layout/vList5"/>
    <dgm:cxn modelId="{B114D539-3EC2-4D0C-AB4E-F56655DEB24C}" srcId="{EE2BEC90-1482-4B2C-92C9-8941B8BB0BBF}" destId="{F9094B2E-3C03-4878-B631-2CD6103BAC9E}" srcOrd="0" destOrd="0" parTransId="{63C9D744-77E3-4C1D-B511-3AFC51E55E52}" sibTransId="{82D77DB6-5CC9-424E-9A4E-463D95694CC9}"/>
    <dgm:cxn modelId="{CC66531F-7305-4F8B-926B-773D300465DB}" type="presOf" srcId="{AAE15844-423D-458E-8918-03990F8F370B}" destId="{3F7B0D25-7652-4E55-A50A-6969D5E46CC8}" srcOrd="0" destOrd="0" presId="urn:microsoft.com/office/officeart/2005/8/layout/vList5"/>
    <dgm:cxn modelId="{0D590E38-2FAC-4857-BA04-7A817A9733AD}" type="presOf" srcId="{EE2BEC90-1482-4B2C-92C9-8941B8BB0BBF}" destId="{B77B7123-2DCE-4C02-8CB8-2E965CEBAD40}" srcOrd="0" destOrd="0" presId="urn:microsoft.com/office/officeart/2005/8/layout/vList5"/>
    <dgm:cxn modelId="{A0E18DD5-FA82-429C-BE35-55E48A996AD6}" type="presOf" srcId="{9BD2C57A-34FC-46A3-8D53-DA264F8A9D8B}" destId="{14E8030A-8174-44F6-AEF6-9A70B7CCDC31}" srcOrd="0" destOrd="0" presId="urn:microsoft.com/office/officeart/2005/8/layout/vList5"/>
    <dgm:cxn modelId="{40CC28BB-157C-4996-81DF-3FF6D9AF8F90}" type="presOf" srcId="{39AC6EE3-57E7-4C60-97A9-3B0703ACB30E}" destId="{5A336FFD-B06F-4730-9453-2380BCAAD2F1}" srcOrd="0" destOrd="0" presId="urn:microsoft.com/office/officeart/2005/8/layout/vList5"/>
    <dgm:cxn modelId="{D6DDA312-0A09-4C68-A5AF-A634C349D02E}" srcId="{76AE82F5-2162-40AE-A8EA-B99BED0F7158}" destId="{EE2BEC90-1482-4B2C-92C9-8941B8BB0BBF}" srcOrd="0" destOrd="0" parTransId="{7379F9C1-B9BF-4893-BA5C-644E140BB624}" sibTransId="{1C28AE69-EDB4-45DF-9409-4E1E3C462AA1}"/>
    <dgm:cxn modelId="{22763970-A536-415C-BCB1-50379B0092ED}" srcId="{76AE82F5-2162-40AE-A8EA-B99BED0F7158}" destId="{AAE15844-423D-458E-8918-03990F8F370B}" srcOrd="2" destOrd="0" parTransId="{F97050C1-BA13-4579-B388-CE34E9D12726}" sibTransId="{11F65FFF-4A11-4889-8DBF-43CA45FE4D20}"/>
    <dgm:cxn modelId="{071B84F0-0A19-4CA3-BF45-6EE96C1A06A1}" srcId="{AAE15844-423D-458E-8918-03990F8F370B}" destId="{8B4B556D-7212-410F-B734-4A5664C02DC5}" srcOrd="0" destOrd="0" parTransId="{4FE50741-7706-4C01-8275-79BB011F0B6E}" sibTransId="{35A6976C-A519-4E0E-97CF-F4F7FF43BE8C}"/>
    <dgm:cxn modelId="{0D870E3B-34CB-40AC-BB00-2C4F492AB515}" srcId="{39AC6EE3-57E7-4C60-97A9-3B0703ACB30E}" destId="{9BD2C57A-34FC-46A3-8D53-DA264F8A9D8B}" srcOrd="0" destOrd="0" parTransId="{00E39BE4-96BA-431A-AB52-58C7A9D9227B}" sibTransId="{3CF9A243-60D1-45CC-8BBB-4516FABC3567}"/>
    <dgm:cxn modelId="{6745BA8D-B3F9-4D8C-94D5-8CB0501C1997}" type="presOf" srcId="{8B4B556D-7212-410F-B734-4A5664C02DC5}" destId="{6949CA48-E2E2-4401-BD56-CC84AFD172D4}" srcOrd="0" destOrd="0" presId="urn:microsoft.com/office/officeart/2005/8/layout/vList5"/>
    <dgm:cxn modelId="{4D866448-C647-4FA5-A81F-863A48908353}" type="presParOf" srcId="{78CE52CC-EDDB-488D-B089-6772AC60DD0F}" destId="{3EA0FE01-C7B1-4256-95A6-997C6993D9BA}" srcOrd="0" destOrd="0" presId="urn:microsoft.com/office/officeart/2005/8/layout/vList5"/>
    <dgm:cxn modelId="{AE5B7EAD-023F-4836-B81F-F95B60D4BEDF}" type="presParOf" srcId="{3EA0FE01-C7B1-4256-95A6-997C6993D9BA}" destId="{B77B7123-2DCE-4C02-8CB8-2E965CEBAD40}" srcOrd="0" destOrd="0" presId="urn:microsoft.com/office/officeart/2005/8/layout/vList5"/>
    <dgm:cxn modelId="{68BA4460-D5E2-4DDD-BC2D-70D29BD96FA5}" type="presParOf" srcId="{3EA0FE01-C7B1-4256-95A6-997C6993D9BA}" destId="{DD3DB408-93CA-46BE-8CF5-60D989CFD192}" srcOrd="1" destOrd="0" presId="urn:microsoft.com/office/officeart/2005/8/layout/vList5"/>
    <dgm:cxn modelId="{49DF9596-C435-4DB9-B3D8-E196570ACDDA}" type="presParOf" srcId="{78CE52CC-EDDB-488D-B089-6772AC60DD0F}" destId="{A76CA6C3-FD65-4C52-B96F-7EBB75CEE5D3}" srcOrd="1" destOrd="0" presId="urn:microsoft.com/office/officeart/2005/8/layout/vList5"/>
    <dgm:cxn modelId="{CD915E37-F493-4E07-AEF1-BC17C907D998}" type="presParOf" srcId="{78CE52CC-EDDB-488D-B089-6772AC60DD0F}" destId="{A3BEA2A9-BBAF-4B76-A12F-C3D86C593E53}" srcOrd="2" destOrd="0" presId="urn:microsoft.com/office/officeart/2005/8/layout/vList5"/>
    <dgm:cxn modelId="{7329A91E-E468-4FC5-AB59-26FC0FFC7F26}" type="presParOf" srcId="{A3BEA2A9-BBAF-4B76-A12F-C3D86C593E53}" destId="{5A336FFD-B06F-4730-9453-2380BCAAD2F1}" srcOrd="0" destOrd="0" presId="urn:microsoft.com/office/officeart/2005/8/layout/vList5"/>
    <dgm:cxn modelId="{FD3DE849-B71A-47D4-9EF5-D9D2F627B581}" type="presParOf" srcId="{A3BEA2A9-BBAF-4B76-A12F-C3D86C593E53}" destId="{14E8030A-8174-44F6-AEF6-9A70B7CCDC31}" srcOrd="1" destOrd="0" presId="urn:microsoft.com/office/officeart/2005/8/layout/vList5"/>
    <dgm:cxn modelId="{59358539-FB9F-405D-95E8-CB8DD61FE9A1}" type="presParOf" srcId="{78CE52CC-EDDB-488D-B089-6772AC60DD0F}" destId="{6BA25984-E605-4DAF-8F37-8578B97E1B74}" srcOrd="3" destOrd="0" presId="urn:microsoft.com/office/officeart/2005/8/layout/vList5"/>
    <dgm:cxn modelId="{6FA15999-208D-417B-9BF9-35F329C3CB29}" type="presParOf" srcId="{78CE52CC-EDDB-488D-B089-6772AC60DD0F}" destId="{45CF9FE4-D1BA-49DA-B9C4-E2C4A9D4F1CA}" srcOrd="4" destOrd="0" presId="urn:microsoft.com/office/officeart/2005/8/layout/vList5"/>
    <dgm:cxn modelId="{D81D25B4-EF03-4990-BF31-6C756984424B}" type="presParOf" srcId="{45CF9FE4-D1BA-49DA-B9C4-E2C4A9D4F1CA}" destId="{3F7B0D25-7652-4E55-A50A-6969D5E46CC8}" srcOrd="0" destOrd="0" presId="urn:microsoft.com/office/officeart/2005/8/layout/vList5"/>
    <dgm:cxn modelId="{55268659-AA86-4E05-9CDD-36F09DB2FC2B}" type="presParOf" srcId="{45CF9FE4-D1BA-49DA-B9C4-E2C4A9D4F1CA}" destId="{6949CA48-E2E2-4401-BD56-CC84AFD172D4}"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6AE82F5-2162-40AE-A8EA-B99BED0F7158}"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ru-RU"/>
        </a:p>
      </dgm:t>
    </dgm:pt>
    <dgm:pt modelId="{EE2BEC90-1482-4B2C-92C9-8941B8BB0BBF}">
      <dgm:prSet phldrT="[Текст]">
        <dgm:style>
          <a:lnRef idx="1">
            <a:schemeClr val="accent1"/>
          </a:lnRef>
          <a:fillRef idx="2">
            <a:schemeClr val="accent1"/>
          </a:fillRef>
          <a:effectRef idx="1">
            <a:schemeClr val="accent1"/>
          </a:effectRef>
          <a:fontRef idx="minor">
            <a:schemeClr val="dk1"/>
          </a:fontRef>
        </dgm:style>
      </dgm:prSet>
      <dgm:spPr/>
      <dgm:t>
        <a:bodyPr/>
        <a:lstStyle/>
        <a:p>
          <a:r>
            <a:rPr lang="en-US" dirty="0" smtClean="0"/>
            <a:t>1</a:t>
          </a:r>
          <a:endParaRPr lang="ru-RU" dirty="0"/>
        </a:p>
      </dgm:t>
    </dgm:pt>
    <dgm:pt modelId="{7379F9C1-B9BF-4893-BA5C-644E140BB624}" type="parTrans" cxnId="{D6DDA312-0A09-4C68-A5AF-A634C349D02E}">
      <dgm:prSet/>
      <dgm:spPr/>
      <dgm:t>
        <a:bodyPr/>
        <a:lstStyle/>
        <a:p>
          <a:endParaRPr lang="ru-RU"/>
        </a:p>
      </dgm:t>
    </dgm:pt>
    <dgm:pt modelId="{1C28AE69-EDB4-45DF-9409-4E1E3C462AA1}" type="sibTrans" cxnId="{D6DDA312-0A09-4C68-A5AF-A634C349D02E}">
      <dgm:prSet/>
      <dgm:spPr/>
      <dgm:t>
        <a:bodyPr/>
        <a:lstStyle/>
        <a:p>
          <a:endParaRPr lang="ru-RU"/>
        </a:p>
      </dgm:t>
    </dgm:pt>
    <dgm:pt modelId="{F9094B2E-3C03-4878-B631-2CD6103BAC9E}">
      <dgm:prSet phldrT="[Текст]">
        <dgm:style>
          <a:lnRef idx="1">
            <a:schemeClr val="accent2"/>
          </a:lnRef>
          <a:fillRef idx="2">
            <a:schemeClr val="accent2"/>
          </a:fillRef>
          <a:effectRef idx="1">
            <a:schemeClr val="accent2"/>
          </a:effectRef>
          <a:fontRef idx="minor">
            <a:schemeClr val="dk1"/>
          </a:fontRef>
        </dgm:style>
      </dgm:prSet>
      <dgm:spPr/>
      <dgm:t>
        <a:bodyPr/>
        <a:lstStyle/>
        <a:p>
          <a:r>
            <a:rPr lang="ru-RU" dirty="0" err="1" smtClean="0"/>
            <a:t>Сифатли</a:t>
          </a:r>
          <a:r>
            <a:rPr lang="ru-RU" dirty="0" smtClean="0"/>
            <a:t> техник сервис к</a:t>
          </a:r>
          <a:r>
            <a:rPr lang="uz-Cyrl-UZ" dirty="0" smtClean="0"/>
            <a:t>ў</a:t>
          </a:r>
          <a:r>
            <a:rPr lang="ru-RU" dirty="0" err="1" smtClean="0"/>
            <a:t>рсатиш</a:t>
          </a:r>
          <a:endParaRPr lang="ru-RU" dirty="0"/>
        </a:p>
      </dgm:t>
    </dgm:pt>
    <dgm:pt modelId="{63C9D744-77E3-4C1D-B511-3AFC51E55E52}" type="parTrans" cxnId="{B114D539-3EC2-4D0C-AB4E-F56655DEB24C}">
      <dgm:prSet/>
      <dgm:spPr/>
      <dgm:t>
        <a:bodyPr/>
        <a:lstStyle/>
        <a:p>
          <a:endParaRPr lang="ru-RU"/>
        </a:p>
      </dgm:t>
    </dgm:pt>
    <dgm:pt modelId="{82D77DB6-5CC9-424E-9A4E-463D95694CC9}" type="sibTrans" cxnId="{B114D539-3EC2-4D0C-AB4E-F56655DEB24C}">
      <dgm:prSet/>
      <dgm:spPr/>
      <dgm:t>
        <a:bodyPr/>
        <a:lstStyle/>
        <a:p>
          <a:endParaRPr lang="ru-RU"/>
        </a:p>
      </dgm:t>
    </dgm:pt>
    <dgm:pt modelId="{39AC6EE3-57E7-4C60-97A9-3B0703ACB30E}">
      <dgm:prSet phldrT="[Текст]">
        <dgm:style>
          <a:lnRef idx="1">
            <a:schemeClr val="accent1"/>
          </a:lnRef>
          <a:fillRef idx="2">
            <a:schemeClr val="accent1"/>
          </a:fillRef>
          <a:effectRef idx="1">
            <a:schemeClr val="accent1"/>
          </a:effectRef>
          <a:fontRef idx="minor">
            <a:schemeClr val="dk1"/>
          </a:fontRef>
        </dgm:style>
      </dgm:prSet>
      <dgm:spPr/>
      <dgm:t>
        <a:bodyPr/>
        <a:lstStyle/>
        <a:p>
          <a:r>
            <a:rPr lang="en-US" dirty="0" smtClean="0"/>
            <a:t>2</a:t>
          </a:r>
          <a:endParaRPr lang="ru-RU" dirty="0"/>
        </a:p>
      </dgm:t>
    </dgm:pt>
    <dgm:pt modelId="{C8D8DF54-9401-4E43-9FA8-6138ED3D0BCF}" type="parTrans" cxnId="{6046BE5E-513D-405A-B607-8D2AEA7E1E7E}">
      <dgm:prSet/>
      <dgm:spPr/>
      <dgm:t>
        <a:bodyPr/>
        <a:lstStyle/>
        <a:p>
          <a:endParaRPr lang="ru-RU"/>
        </a:p>
      </dgm:t>
    </dgm:pt>
    <dgm:pt modelId="{B06CD2E8-7225-467F-B797-BCB5C9D6EAC6}" type="sibTrans" cxnId="{6046BE5E-513D-405A-B607-8D2AEA7E1E7E}">
      <dgm:prSet/>
      <dgm:spPr/>
      <dgm:t>
        <a:bodyPr/>
        <a:lstStyle/>
        <a:p>
          <a:endParaRPr lang="ru-RU"/>
        </a:p>
      </dgm:t>
    </dgm:pt>
    <dgm:pt modelId="{9BD2C57A-34FC-46A3-8D53-DA264F8A9D8B}">
      <dgm:prSet phldrT="[Текст]">
        <dgm:style>
          <a:lnRef idx="2">
            <a:schemeClr val="accent5"/>
          </a:lnRef>
          <a:fillRef idx="1">
            <a:schemeClr val="lt1"/>
          </a:fillRef>
          <a:effectRef idx="0">
            <a:schemeClr val="accent5"/>
          </a:effectRef>
          <a:fontRef idx="minor">
            <a:schemeClr val="dk1"/>
          </a:fontRef>
        </dgm:style>
      </dgm:prSet>
      <dgm:spPr>
        <a:solidFill>
          <a:srgbClr val="FFFF00"/>
        </a:solidFill>
      </dgm:spPr>
      <dgm:t>
        <a:bodyPr/>
        <a:lstStyle/>
        <a:p>
          <a:r>
            <a:rPr lang="ru-RU" dirty="0" err="1" smtClean="0"/>
            <a:t>Ейилган</a:t>
          </a:r>
          <a:r>
            <a:rPr lang="ru-RU" dirty="0" smtClean="0"/>
            <a:t> </a:t>
          </a:r>
          <a:r>
            <a:rPr lang="ru-RU" dirty="0" err="1" smtClean="0"/>
            <a:t>деталлар</a:t>
          </a:r>
          <a:r>
            <a:rPr lang="ru-RU" dirty="0" smtClean="0"/>
            <a:t>, </a:t>
          </a:r>
          <a:r>
            <a:rPr lang="ru-RU" dirty="0" err="1" smtClean="0"/>
            <a:t>бузилган</a:t>
          </a:r>
          <a:r>
            <a:rPr lang="ru-RU" dirty="0" smtClean="0"/>
            <a:t> </a:t>
          </a:r>
          <a:r>
            <a:rPr lang="ru-RU" dirty="0" err="1" smtClean="0"/>
            <a:t>агрегатларни</a:t>
          </a:r>
          <a:r>
            <a:rPr lang="ru-RU" dirty="0" smtClean="0"/>
            <a:t> </a:t>
          </a:r>
          <a:r>
            <a:rPr lang="ru-RU" dirty="0" err="1" smtClean="0"/>
            <a:t>тиклаш</a:t>
          </a:r>
          <a:r>
            <a:rPr lang="ru-RU" dirty="0" smtClean="0"/>
            <a:t> </a:t>
          </a:r>
          <a:r>
            <a:rPr lang="ru-RU" dirty="0" err="1" smtClean="0"/>
            <a:t>ва</a:t>
          </a:r>
          <a:r>
            <a:rPr lang="ru-RU" dirty="0" smtClean="0"/>
            <a:t> </a:t>
          </a:r>
          <a:r>
            <a:rPr lang="ru-RU" dirty="0" err="1" smtClean="0"/>
            <a:t>таъмирлаш</a:t>
          </a:r>
          <a:endParaRPr lang="ru-RU" dirty="0"/>
        </a:p>
      </dgm:t>
    </dgm:pt>
    <dgm:pt modelId="{00E39BE4-96BA-431A-AB52-58C7A9D9227B}" type="parTrans" cxnId="{0D870E3B-34CB-40AC-BB00-2C4F492AB515}">
      <dgm:prSet/>
      <dgm:spPr/>
      <dgm:t>
        <a:bodyPr/>
        <a:lstStyle/>
        <a:p>
          <a:endParaRPr lang="ru-RU"/>
        </a:p>
      </dgm:t>
    </dgm:pt>
    <dgm:pt modelId="{3CF9A243-60D1-45CC-8BBB-4516FABC3567}" type="sibTrans" cxnId="{0D870E3B-34CB-40AC-BB00-2C4F492AB515}">
      <dgm:prSet/>
      <dgm:spPr/>
      <dgm:t>
        <a:bodyPr/>
        <a:lstStyle/>
        <a:p>
          <a:endParaRPr lang="ru-RU"/>
        </a:p>
      </dgm:t>
    </dgm:pt>
    <dgm:pt modelId="{AAE15844-423D-458E-8918-03990F8F370B}">
      <dgm:prSet phldrT="[Текст]">
        <dgm:style>
          <a:lnRef idx="1">
            <a:schemeClr val="accent1"/>
          </a:lnRef>
          <a:fillRef idx="2">
            <a:schemeClr val="accent1"/>
          </a:fillRef>
          <a:effectRef idx="1">
            <a:schemeClr val="accent1"/>
          </a:effectRef>
          <a:fontRef idx="minor">
            <a:schemeClr val="dk1"/>
          </a:fontRef>
        </dgm:style>
      </dgm:prSet>
      <dgm:spPr/>
      <dgm:t>
        <a:bodyPr/>
        <a:lstStyle/>
        <a:p>
          <a:r>
            <a:rPr lang="en-US" dirty="0" smtClean="0"/>
            <a:t>3</a:t>
          </a:r>
          <a:endParaRPr lang="ru-RU" dirty="0"/>
        </a:p>
      </dgm:t>
    </dgm:pt>
    <dgm:pt modelId="{F97050C1-BA13-4579-B388-CE34E9D12726}" type="parTrans" cxnId="{22763970-A536-415C-BCB1-50379B0092ED}">
      <dgm:prSet/>
      <dgm:spPr/>
      <dgm:t>
        <a:bodyPr/>
        <a:lstStyle/>
        <a:p>
          <a:endParaRPr lang="ru-RU"/>
        </a:p>
      </dgm:t>
    </dgm:pt>
    <dgm:pt modelId="{11F65FFF-4A11-4889-8DBF-43CA45FE4D20}" type="sibTrans" cxnId="{22763970-A536-415C-BCB1-50379B0092ED}">
      <dgm:prSet/>
      <dgm:spPr/>
      <dgm:t>
        <a:bodyPr/>
        <a:lstStyle/>
        <a:p>
          <a:endParaRPr lang="ru-RU"/>
        </a:p>
      </dgm:t>
    </dgm:pt>
    <dgm:pt modelId="{8B4B556D-7212-410F-B734-4A5664C02DC5}">
      <dgm:prSet phldrT="[Текст]">
        <dgm:style>
          <a:lnRef idx="1">
            <a:schemeClr val="dk1"/>
          </a:lnRef>
          <a:fillRef idx="2">
            <a:schemeClr val="dk1"/>
          </a:fillRef>
          <a:effectRef idx="1">
            <a:schemeClr val="dk1"/>
          </a:effectRef>
          <a:fontRef idx="minor">
            <a:schemeClr val="dk1"/>
          </a:fontRef>
        </dgm:style>
      </dgm:prSet>
      <dgm:spPr/>
      <dgm:t>
        <a:bodyPr/>
        <a:lstStyle/>
        <a:p>
          <a:r>
            <a:rPr lang="ru-RU" dirty="0" err="1" smtClean="0"/>
            <a:t>Таъмирланадиган</a:t>
          </a:r>
          <a:r>
            <a:rPr lang="ru-RU" dirty="0" smtClean="0"/>
            <a:t> машина </a:t>
          </a:r>
          <a:r>
            <a:rPr lang="ru-RU" dirty="0" err="1" smtClean="0"/>
            <a:t>ва</a:t>
          </a:r>
          <a:r>
            <a:rPr lang="ru-RU" dirty="0" smtClean="0"/>
            <a:t> </a:t>
          </a:r>
          <a:r>
            <a:rPr lang="ru-RU" dirty="0" err="1" smtClean="0"/>
            <a:t>ускунанинг</a:t>
          </a:r>
          <a:r>
            <a:rPr lang="ru-RU" dirty="0" smtClean="0"/>
            <a:t> </a:t>
          </a:r>
          <a:r>
            <a:rPr lang="ru-RU" dirty="0" err="1" smtClean="0"/>
            <a:t>ю</a:t>
          </a:r>
          <a:r>
            <a:rPr lang="uz-Cyrl-UZ" dirty="0" smtClean="0"/>
            <a:t>қ</a:t>
          </a:r>
          <a:r>
            <a:rPr lang="ru-RU" dirty="0" smtClean="0"/>
            <a:t>ори </a:t>
          </a:r>
          <a:r>
            <a:rPr lang="ru-RU" dirty="0" err="1" smtClean="0"/>
            <a:t>сифатлилигини</a:t>
          </a:r>
          <a:r>
            <a:rPr lang="ru-RU" dirty="0" smtClean="0"/>
            <a:t>   </a:t>
          </a:r>
          <a:r>
            <a:rPr lang="ru-RU" dirty="0" err="1" smtClean="0"/>
            <a:t>таъминлаш</a:t>
          </a:r>
          <a:endParaRPr lang="ru-RU" dirty="0"/>
        </a:p>
      </dgm:t>
    </dgm:pt>
    <dgm:pt modelId="{4FE50741-7706-4C01-8275-79BB011F0B6E}" type="parTrans" cxnId="{071B84F0-0A19-4CA3-BF45-6EE96C1A06A1}">
      <dgm:prSet/>
      <dgm:spPr/>
      <dgm:t>
        <a:bodyPr/>
        <a:lstStyle/>
        <a:p>
          <a:endParaRPr lang="ru-RU"/>
        </a:p>
      </dgm:t>
    </dgm:pt>
    <dgm:pt modelId="{35A6976C-A519-4E0E-97CF-F4F7FF43BE8C}" type="sibTrans" cxnId="{071B84F0-0A19-4CA3-BF45-6EE96C1A06A1}">
      <dgm:prSet/>
      <dgm:spPr/>
      <dgm:t>
        <a:bodyPr/>
        <a:lstStyle/>
        <a:p>
          <a:endParaRPr lang="ru-RU"/>
        </a:p>
      </dgm:t>
    </dgm:pt>
    <dgm:pt modelId="{B987F8F1-70BD-4EF0-B228-44C65108B8AD}">
      <dgm:prSet phldrT="[Текст]">
        <dgm:style>
          <a:lnRef idx="1">
            <a:schemeClr val="accent1"/>
          </a:lnRef>
          <a:fillRef idx="2">
            <a:schemeClr val="accent1"/>
          </a:fillRef>
          <a:effectRef idx="1">
            <a:schemeClr val="accent1"/>
          </a:effectRef>
          <a:fontRef idx="minor">
            <a:schemeClr val="dk1"/>
          </a:fontRef>
        </dgm:style>
      </dgm:prSet>
      <dgm:spPr/>
      <dgm:t>
        <a:bodyPr/>
        <a:lstStyle/>
        <a:p>
          <a:r>
            <a:rPr lang="en-US" dirty="0" smtClean="0"/>
            <a:t>4</a:t>
          </a:r>
          <a:endParaRPr lang="ru-RU" dirty="0"/>
        </a:p>
      </dgm:t>
    </dgm:pt>
    <dgm:pt modelId="{4CEFED5F-4DA1-4317-B923-0E3B6DE1C75A}" type="parTrans" cxnId="{C34D5389-588B-4859-85B8-32A1435D6CD6}">
      <dgm:prSet/>
      <dgm:spPr/>
      <dgm:t>
        <a:bodyPr/>
        <a:lstStyle/>
        <a:p>
          <a:endParaRPr lang="ru-RU"/>
        </a:p>
      </dgm:t>
    </dgm:pt>
    <dgm:pt modelId="{DFC6EA11-87C2-42F9-AFE2-E27F44024806}" type="sibTrans" cxnId="{C34D5389-588B-4859-85B8-32A1435D6CD6}">
      <dgm:prSet/>
      <dgm:spPr/>
      <dgm:t>
        <a:bodyPr/>
        <a:lstStyle/>
        <a:p>
          <a:endParaRPr lang="ru-RU"/>
        </a:p>
      </dgm:t>
    </dgm:pt>
    <dgm:pt modelId="{9E7ADE59-F449-4D58-8CF0-7768E099B17C}">
      <dgm:prSet>
        <dgm:style>
          <a:lnRef idx="1">
            <a:schemeClr val="accent5"/>
          </a:lnRef>
          <a:fillRef idx="2">
            <a:schemeClr val="accent5"/>
          </a:fillRef>
          <a:effectRef idx="1">
            <a:schemeClr val="accent5"/>
          </a:effectRef>
          <a:fontRef idx="minor">
            <a:schemeClr val="dk1"/>
          </a:fontRef>
        </dgm:style>
      </dgm:prSet>
      <dgm:spPr/>
      <dgm:t>
        <a:bodyPr/>
        <a:lstStyle/>
        <a:p>
          <a:r>
            <a:rPr lang="ru-RU" dirty="0" err="1" smtClean="0"/>
            <a:t>Техникалардан</a:t>
          </a:r>
          <a:r>
            <a:rPr lang="ru-RU" dirty="0" smtClean="0"/>
            <a:t> </a:t>
          </a:r>
          <a:r>
            <a:rPr lang="ru-RU" dirty="0" err="1" smtClean="0"/>
            <a:t>фойдаланиш</a:t>
          </a:r>
          <a:r>
            <a:rPr lang="ru-RU" dirty="0" smtClean="0"/>
            <a:t> </a:t>
          </a:r>
          <a:r>
            <a:rPr lang="ru-RU" dirty="0" err="1" smtClean="0"/>
            <a:t>жараёнида</a:t>
          </a:r>
          <a:r>
            <a:rPr lang="ru-RU" dirty="0" smtClean="0"/>
            <a:t> </a:t>
          </a:r>
          <a:r>
            <a:rPr lang="ru-RU" dirty="0" err="1" smtClean="0"/>
            <a:t>уларни</a:t>
          </a:r>
          <a:r>
            <a:rPr lang="ru-RU" dirty="0" smtClean="0"/>
            <a:t> э</a:t>
          </a:r>
          <a:r>
            <a:rPr lang="uz-Cyrl-UZ" dirty="0" smtClean="0"/>
            <a:t>ҳ</a:t>
          </a:r>
          <a:r>
            <a:rPr lang="ru-RU" dirty="0" err="1" smtClean="0"/>
            <a:t>тиёт</a:t>
          </a:r>
          <a:r>
            <a:rPr lang="ru-RU" dirty="0" smtClean="0"/>
            <a:t> </a:t>
          </a:r>
          <a:r>
            <a:rPr lang="uz-Cyrl-UZ" dirty="0" smtClean="0"/>
            <a:t>қ</a:t>
          </a:r>
          <a:r>
            <a:rPr lang="ru-RU" dirty="0" err="1" smtClean="0"/>
            <a:t>исмлар</a:t>
          </a:r>
          <a:r>
            <a:rPr lang="ru-RU" dirty="0" smtClean="0"/>
            <a:t> </a:t>
          </a:r>
          <a:r>
            <a:rPr lang="ru-RU" dirty="0" err="1" smtClean="0"/>
            <a:t>билан</a:t>
          </a:r>
          <a:r>
            <a:rPr lang="ru-RU" dirty="0" smtClean="0"/>
            <a:t>  </a:t>
          </a:r>
          <a:r>
            <a:rPr lang="ru-RU" dirty="0" err="1" smtClean="0"/>
            <a:t>кафолатли</a:t>
          </a:r>
          <a:r>
            <a:rPr lang="ru-RU" dirty="0" smtClean="0"/>
            <a:t> </a:t>
          </a:r>
          <a:r>
            <a:rPr lang="ru-RU" dirty="0" err="1" smtClean="0"/>
            <a:t>таъминлаш</a:t>
          </a:r>
          <a:endParaRPr lang="ru-RU" dirty="0"/>
        </a:p>
      </dgm:t>
    </dgm:pt>
    <dgm:pt modelId="{197F1F1A-706A-45C1-8232-899D4E6D9660}" type="parTrans" cxnId="{CA908E9C-0980-40F4-A87A-4D923444ADF9}">
      <dgm:prSet/>
      <dgm:spPr/>
      <dgm:t>
        <a:bodyPr/>
        <a:lstStyle/>
        <a:p>
          <a:endParaRPr lang="ru-RU"/>
        </a:p>
      </dgm:t>
    </dgm:pt>
    <dgm:pt modelId="{4E9B485B-B35F-4C6B-8992-09833E53F7D5}" type="sibTrans" cxnId="{CA908E9C-0980-40F4-A87A-4D923444ADF9}">
      <dgm:prSet/>
      <dgm:spPr/>
      <dgm:t>
        <a:bodyPr/>
        <a:lstStyle/>
        <a:p>
          <a:endParaRPr lang="ru-RU"/>
        </a:p>
      </dgm:t>
    </dgm:pt>
    <dgm:pt modelId="{C7087227-958F-4728-A0E8-52FA0EB6F081}">
      <dgm:prSet phldrT="[Текст]">
        <dgm:style>
          <a:lnRef idx="1">
            <a:schemeClr val="accent1"/>
          </a:lnRef>
          <a:fillRef idx="2">
            <a:schemeClr val="accent1"/>
          </a:fillRef>
          <a:effectRef idx="1">
            <a:schemeClr val="accent1"/>
          </a:effectRef>
          <a:fontRef idx="minor">
            <a:schemeClr val="dk1"/>
          </a:fontRef>
        </dgm:style>
      </dgm:prSet>
      <dgm:spPr/>
      <dgm:t>
        <a:bodyPr/>
        <a:lstStyle/>
        <a:p>
          <a:r>
            <a:rPr lang="en-US" dirty="0" smtClean="0"/>
            <a:t>5</a:t>
          </a:r>
          <a:endParaRPr lang="ru-RU" dirty="0"/>
        </a:p>
      </dgm:t>
    </dgm:pt>
    <dgm:pt modelId="{F1F8E2F6-5657-431F-9940-EB325352C720}" type="parTrans" cxnId="{C05821FB-C525-48DD-8EC3-8D15F1C5FDFC}">
      <dgm:prSet/>
      <dgm:spPr/>
      <dgm:t>
        <a:bodyPr/>
        <a:lstStyle/>
        <a:p>
          <a:endParaRPr lang="ru-RU"/>
        </a:p>
      </dgm:t>
    </dgm:pt>
    <dgm:pt modelId="{86FF6132-A451-4846-B801-FD9A1E6BB31F}" type="sibTrans" cxnId="{C05821FB-C525-48DD-8EC3-8D15F1C5FDFC}">
      <dgm:prSet/>
      <dgm:spPr/>
      <dgm:t>
        <a:bodyPr/>
        <a:lstStyle/>
        <a:p>
          <a:endParaRPr lang="ru-RU"/>
        </a:p>
      </dgm:t>
    </dgm:pt>
    <dgm:pt modelId="{0FE07844-0009-4D6B-A2A3-DE9F6CD5B5CE}">
      <dgm:prSet>
        <dgm:style>
          <a:lnRef idx="1">
            <a:schemeClr val="accent3"/>
          </a:lnRef>
          <a:fillRef idx="2">
            <a:schemeClr val="accent3"/>
          </a:fillRef>
          <a:effectRef idx="1">
            <a:schemeClr val="accent3"/>
          </a:effectRef>
          <a:fontRef idx="minor">
            <a:schemeClr val="dk1"/>
          </a:fontRef>
        </dgm:style>
      </dgm:prSet>
      <dgm:spPr/>
      <dgm:t>
        <a:bodyPr/>
        <a:lstStyle/>
        <a:p>
          <a:r>
            <a:rPr lang="ru-RU" dirty="0" err="1" smtClean="0"/>
            <a:t>Исътемолчи</a:t>
          </a:r>
          <a:r>
            <a:rPr lang="ru-RU" dirty="0" smtClean="0"/>
            <a:t> </a:t>
          </a:r>
          <a:r>
            <a:rPr lang="ru-RU" dirty="0" err="1" smtClean="0"/>
            <a:t>томонида</a:t>
          </a:r>
          <a:r>
            <a:rPr lang="ru-RU" dirty="0" smtClean="0"/>
            <a:t> </a:t>
          </a:r>
          <a:r>
            <a:rPr lang="ru-RU" dirty="0" err="1" smtClean="0"/>
            <a:t>хизмат</a:t>
          </a:r>
          <a:r>
            <a:rPr lang="ru-RU" dirty="0" smtClean="0"/>
            <a:t> к</a:t>
          </a:r>
          <a:r>
            <a:rPr lang="uz-Cyrl-UZ" dirty="0" smtClean="0"/>
            <a:t>ў</a:t>
          </a:r>
          <a:r>
            <a:rPr lang="ru-RU" dirty="0" err="1" smtClean="0"/>
            <a:t>рсатиш</a:t>
          </a:r>
          <a:r>
            <a:rPr lang="ru-RU" dirty="0" smtClean="0"/>
            <a:t> </a:t>
          </a:r>
          <a:r>
            <a:rPr lang="ru-RU" dirty="0" err="1" smtClean="0"/>
            <a:t>турини</a:t>
          </a:r>
          <a:r>
            <a:rPr lang="ru-RU" dirty="0" smtClean="0"/>
            <a:t> </a:t>
          </a:r>
          <a:r>
            <a:rPr lang="ru-RU" dirty="0" err="1" smtClean="0"/>
            <a:t>эркин</a:t>
          </a:r>
          <a:r>
            <a:rPr lang="ru-RU" dirty="0" smtClean="0"/>
            <a:t> </a:t>
          </a:r>
          <a:r>
            <a:rPr lang="ru-RU" dirty="0" err="1" smtClean="0"/>
            <a:t>танлай</a:t>
          </a:r>
          <a:r>
            <a:rPr lang="ru-RU" dirty="0" smtClean="0"/>
            <a:t> </a:t>
          </a:r>
          <a:r>
            <a:rPr lang="ru-RU" dirty="0" err="1" smtClean="0"/>
            <a:t>олишлиги</a:t>
          </a:r>
          <a:endParaRPr lang="ru-RU" dirty="0"/>
        </a:p>
      </dgm:t>
    </dgm:pt>
    <dgm:pt modelId="{FD687AD4-E11B-4854-8F4E-C82BABC144D0}" type="parTrans" cxnId="{93213C48-3BA7-40B5-928B-06CC901E092F}">
      <dgm:prSet/>
      <dgm:spPr/>
      <dgm:t>
        <a:bodyPr/>
        <a:lstStyle/>
        <a:p>
          <a:endParaRPr lang="ru-RU"/>
        </a:p>
      </dgm:t>
    </dgm:pt>
    <dgm:pt modelId="{B72445FF-1575-4DDB-82C3-600807F57EB1}" type="sibTrans" cxnId="{93213C48-3BA7-40B5-928B-06CC901E092F}">
      <dgm:prSet/>
      <dgm:spPr/>
      <dgm:t>
        <a:bodyPr/>
        <a:lstStyle/>
        <a:p>
          <a:endParaRPr lang="ru-RU"/>
        </a:p>
      </dgm:t>
    </dgm:pt>
    <dgm:pt modelId="{41958B9A-E25D-46DC-90F6-93D1CF6527E8}" type="pres">
      <dgm:prSet presAssocID="{76AE82F5-2162-40AE-A8EA-B99BED0F7158}" presName="linear" presStyleCnt="0">
        <dgm:presLayoutVars>
          <dgm:dir/>
          <dgm:animLvl val="lvl"/>
          <dgm:resizeHandles val="exact"/>
        </dgm:presLayoutVars>
      </dgm:prSet>
      <dgm:spPr/>
      <dgm:t>
        <a:bodyPr/>
        <a:lstStyle/>
        <a:p>
          <a:endParaRPr lang="ru-RU"/>
        </a:p>
      </dgm:t>
    </dgm:pt>
    <dgm:pt modelId="{E474A54F-9617-46E5-B592-65032EB57294}" type="pres">
      <dgm:prSet presAssocID="{EE2BEC90-1482-4B2C-92C9-8941B8BB0BBF}" presName="parentLin" presStyleCnt="0"/>
      <dgm:spPr/>
    </dgm:pt>
    <dgm:pt modelId="{9CAC7C20-65EF-4450-B9EB-8232076E43CB}" type="pres">
      <dgm:prSet presAssocID="{EE2BEC90-1482-4B2C-92C9-8941B8BB0BBF}" presName="parentLeftMargin" presStyleLbl="node1" presStyleIdx="0" presStyleCnt="5"/>
      <dgm:spPr/>
      <dgm:t>
        <a:bodyPr/>
        <a:lstStyle/>
        <a:p>
          <a:endParaRPr lang="ru-RU"/>
        </a:p>
      </dgm:t>
    </dgm:pt>
    <dgm:pt modelId="{9BE0B38D-0B13-4803-A784-8F6134F3574B}" type="pres">
      <dgm:prSet presAssocID="{EE2BEC90-1482-4B2C-92C9-8941B8BB0BBF}" presName="parentText" presStyleLbl="node1" presStyleIdx="0" presStyleCnt="5" custScaleX="13534">
        <dgm:presLayoutVars>
          <dgm:chMax val="0"/>
          <dgm:bulletEnabled val="1"/>
        </dgm:presLayoutVars>
      </dgm:prSet>
      <dgm:spPr/>
      <dgm:t>
        <a:bodyPr/>
        <a:lstStyle/>
        <a:p>
          <a:endParaRPr lang="ru-RU"/>
        </a:p>
      </dgm:t>
    </dgm:pt>
    <dgm:pt modelId="{EDD366A2-A43A-4B6B-9BAF-C5C37185C4EB}" type="pres">
      <dgm:prSet presAssocID="{EE2BEC90-1482-4B2C-92C9-8941B8BB0BBF}" presName="negativeSpace" presStyleCnt="0"/>
      <dgm:spPr/>
    </dgm:pt>
    <dgm:pt modelId="{FB85555A-C51D-4ECA-9DD5-91D52DF9C255}" type="pres">
      <dgm:prSet presAssocID="{EE2BEC90-1482-4B2C-92C9-8941B8BB0BBF}" presName="childText" presStyleLbl="conFgAcc1" presStyleIdx="0" presStyleCnt="5">
        <dgm:presLayoutVars>
          <dgm:bulletEnabled val="1"/>
        </dgm:presLayoutVars>
      </dgm:prSet>
      <dgm:spPr/>
      <dgm:t>
        <a:bodyPr/>
        <a:lstStyle/>
        <a:p>
          <a:endParaRPr lang="ru-RU"/>
        </a:p>
      </dgm:t>
    </dgm:pt>
    <dgm:pt modelId="{300A1B7C-882F-49BB-84D6-CF03948CC4D1}" type="pres">
      <dgm:prSet presAssocID="{1C28AE69-EDB4-45DF-9409-4E1E3C462AA1}" presName="spaceBetweenRectangles" presStyleCnt="0"/>
      <dgm:spPr/>
    </dgm:pt>
    <dgm:pt modelId="{EFD0F4A9-CBDC-4219-9BBD-8E243E909614}" type="pres">
      <dgm:prSet presAssocID="{39AC6EE3-57E7-4C60-97A9-3B0703ACB30E}" presName="parentLin" presStyleCnt="0"/>
      <dgm:spPr/>
    </dgm:pt>
    <dgm:pt modelId="{672688A0-5529-4FF2-88B4-4F6580E2C564}" type="pres">
      <dgm:prSet presAssocID="{39AC6EE3-57E7-4C60-97A9-3B0703ACB30E}" presName="parentLeftMargin" presStyleLbl="node1" presStyleIdx="0" presStyleCnt="5"/>
      <dgm:spPr/>
      <dgm:t>
        <a:bodyPr/>
        <a:lstStyle/>
        <a:p>
          <a:endParaRPr lang="ru-RU"/>
        </a:p>
      </dgm:t>
    </dgm:pt>
    <dgm:pt modelId="{3EB3B237-4F7A-499C-B6C2-2987B330B212}" type="pres">
      <dgm:prSet presAssocID="{39AC6EE3-57E7-4C60-97A9-3B0703ACB30E}" presName="parentText" presStyleLbl="node1" presStyleIdx="1" presStyleCnt="5" custScaleX="11028">
        <dgm:presLayoutVars>
          <dgm:chMax val="0"/>
          <dgm:bulletEnabled val="1"/>
        </dgm:presLayoutVars>
      </dgm:prSet>
      <dgm:spPr/>
      <dgm:t>
        <a:bodyPr/>
        <a:lstStyle/>
        <a:p>
          <a:endParaRPr lang="ru-RU"/>
        </a:p>
      </dgm:t>
    </dgm:pt>
    <dgm:pt modelId="{73D292D5-1EA8-4090-B811-62523D8A2073}" type="pres">
      <dgm:prSet presAssocID="{39AC6EE3-57E7-4C60-97A9-3B0703ACB30E}" presName="negativeSpace" presStyleCnt="0"/>
      <dgm:spPr/>
    </dgm:pt>
    <dgm:pt modelId="{EDF9735E-4D0B-491A-960A-708319CC6E53}" type="pres">
      <dgm:prSet presAssocID="{39AC6EE3-57E7-4C60-97A9-3B0703ACB30E}" presName="childText" presStyleLbl="conFgAcc1" presStyleIdx="1" presStyleCnt="5">
        <dgm:presLayoutVars>
          <dgm:bulletEnabled val="1"/>
        </dgm:presLayoutVars>
      </dgm:prSet>
      <dgm:spPr/>
      <dgm:t>
        <a:bodyPr/>
        <a:lstStyle/>
        <a:p>
          <a:endParaRPr lang="ru-RU"/>
        </a:p>
      </dgm:t>
    </dgm:pt>
    <dgm:pt modelId="{E9E7EDA0-4FCD-4764-A73C-33CC65303C7F}" type="pres">
      <dgm:prSet presAssocID="{B06CD2E8-7225-467F-B797-BCB5C9D6EAC6}" presName="spaceBetweenRectangles" presStyleCnt="0"/>
      <dgm:spPr/>
    </dgm:pt>
    <dgm:pt modelId="{6796A54C-528C-4E32-884D-3045C38CE77B}" type="pres">
      <dgm:prSet presAssocID="{AAE15844-423D-458E-8918-03990F8F370B}" presName="parentLin" presStyleCnt="0"/>
      <dgm:spPr/>
    </dgm:pt>
    <dgm:pt modelId="{B15A95F1-D462-41FA-A8A2-7CBD41C17247}" type="pres">
      <dgm:prSet presAssocID="{AAE15844-423D-458E-8918-03990F8F370B}" presName="parentLeftMargin" presStyleLbl="node1" presStyleIdx="1" presStyleCnt="5"/>
      <dgm:spPr/>
      <dgm:t>
        <a:bodyPr/>
        <a:lstStyle/>
        <a:p>
          <a:endParaRPr lang="ru-RU"/>
        </a:p>
      </dgm:t>
    </dgm:pt>
    <dgm:pt modelId="{D4B347E2-24FC-4BC1-B2A3-95D21C49F179}" type="pres">
      <dgm:prSet presAssocID="{AAE15844-423D-458E-8918-03990F8F370B}" presName="parentText" presStyleLbl="node1" presStyleIdx="2" presStyleCnt="5" custScaleX="11028">
        <dgm:presLayoutVars>
          <dgm:chMax val="0"/>
          <dgm:bulletEnabled val="1"/>
        </dgm:presLayoutVars>
      </dgm:prSet>
      <dgm:spPr/>
      <dgm:t>
        <a:bodyPr/>
        <a:lstStyle/>
        <a:p>
          <a:endParaRPr lang="ru-RU"/>
        </a:p>
      </dgm:t>
    </dgm:pt>
    <dgm:pt modelId="{5335F7D7-D075-4D9B-A6B9-24491C035DCC}" type="pres">
      <dgm:prSet presAssocID="{AAE15844-423D-458E-8918-03990F8F370B}" presName="negativeSpace" presStyleCnt="0"/>
      <dgm:spPr/>
    </dgm:pt>
    <dgm:pt modelId="{4F0CA696-5267-4593-BE7D-AB340834C6F1}" type="pres">
      <dgm:prSet presAssocID="{AAE15844-423D-458E-8918-03990F8F370B}" presName="childText" presStyleLbl="conFgAcc1" presStyleIdx="2" presStyleCnt="5">
        <dgm:presLayoutVars>
          <dgm:bulletEnabled val="1"/>
        </dgm:presLayoutVars>
      </dgm:prSet>
      <dgm:spPr/>
      <dgm:t>
        <a:bodyPr/>
        <a:lstStyle/>
        <a:p>
          <a:endParaRPr lang="ru-RU"/>
        </a:p>
      </dgm:t>
    </dgm:pt>
    <dgm:pt modelId="{8D6B380E-346A-4589-80AD-BE42BCE45EB7}" type="pres">
      <dgm:prSet presAssocID="{11F65FFF-4A11-4889-8DBF-43CA45FE4D20}" presName="spaceBetweenRectangles" presStyleCnt="0"/>
      <dgm:spPr/>
    </dgm:pt>
    <dgm:pt modelId="{5B2022FC-F3DD-4978-8574-A2B1BE684010}" type="pres">
      <dgm:prSet presAssocID="{B987F8F1-70BD-4EF0-B228-44C65108B8AD}" presName="parentLin" presStyleCnt="0"/>
      <dgm:spPr/>
    </dgm:pt>
    <dgm:pt modelId="{26D98CEA-1987-47AB-906C-9377E1575C16}" type="pres">
      <dgm:prSet presAssocID="{B987F8F1-70BD-4EF0-B228-44C65108B8AD}" presName="parentLeftMargin" presStyleLbl="node1" presStyleIdx="2" presStyleCnt="5"/>
      <dgm:spPr/>
      <dgm:t>
        <a:bodyPr/>
        <a:lstStyle/>
        <a:p>
          <a:endParaRPr lang="ru-RU"/>
        </a:p>
      </dgm:t>
    </dgm:pt>
    <dgm:pt modelId="{9B2BAA85-0864-4A9F-82F5-8C8BDCCC9985}" type="pres">
      <dgm:prSet presAssocID="{B987F8F1-70BD-4EF0-B228-44C65108B8AD}" presName="parentText" presStyleLbl="node1" presStyleIdx="3" presStyleCnt="5" custScaleX="11028">
        <dgm:presLayoutVars>
          <dgm:chMax val="0"/>
          <dgm:bulletEnabled val="1"/>
        </dgm:presLayoutVars>
      </dgm:prSet>
      <dgm:spPr/>
      <dgm:t>
        <a:bodyPr/>
        <a:lstStyle/>
        <a:p>
          <a:endParaRPr lang="ru-RU"/>
        </a:p>
      </dgm:t>
    </dgm:pt>
    <dgm:pt modelId="{D39ADCBE-CCD9-407B-8409-A5ADF267FC2C}" type="pres">
      <dgm:prSet presAssocID="{B987F8F1-70BD-4EF0-B228-44C65108B8AD}" presName="negativeSpace" presStyleCnt="0"/>
      <dgm:spPr/>
    </dgm:pt>
    <dgm:pt modelId="{259AFF4B-8CED-4E59-9B99-14C745CFA0FE}" type="pres">
      <dgm:prSet presAssocID="{B987F8F1-70BD-4EF0-B228-44C65108B8AD}" presName="childText" presStyleLbl="conFgAcc1" presStyleIdx="3" presStyleCnt="5">
        <dgm:presLayoutVars>
          <dgm:bulletEnabled val="1"/>
        </dgm:presLayoutVars>
      </dgm:prSet>
      <dgm:spPr/>
      <dgm:t>
        <a:bodyPr/>
        <a:lstStyle/>
        <a:p>
          <a:endParaRPr lang="ru-RU"/>
        </a:p>
      </dgm:t>
    </dgm:pt>
    <dgm:pt modelId="{8DD2D089-8235-45A6-867D-22CBCDA33D0C}" type="pres">
      <dgm:prSet presAssocID="{DFC6EA11-87C2-42F9-AFE2-E27F44024806}" presName="spaceBetweenRectangles" presStyleCnt="0"/>
      <dgm:spPr/>
    </dgm:pt>
    <dgm:pt modelId="{6C585F57-ABE1-4D5C-B72D-4B03E51C8123}" type="pres">
      <dgm:prSet presAssocID="{C7087227-958F-4728-A0E8-52FA0EB6F081}" presName="parentLin" presStyleCnt="0"/>
      <dgm:spPr/>
    </dgm:pt>
    <dgm:pt modelId="{8FA66C2B-0A3A-4345-B788-56B042477085}" type="pres">
      <dgm:prSet presAssocID="{C7087227-958F-4728-A0E8-52FA0EB6F081}" presName="parentLeftMargin" presStyleLbl="node1" presStyleIdx="3" presStyleCnt="5"/>
      <dgm:spPr/>
      <dgm:t>
        <a:bodyPr/>
        <a:lstStyle/>
        <a:p>
          <a:endParaRPr lang="ru-RU"/>
        </a:p>
      </dgm:t>
    </dgm:pt>
    <dgm:pt modelId="{2026D3C6-CC05-4810-8B73-5166DAF2BE48}" type="pres">
      <dgm:prSet presAssocID="{C7087227-958F-4728-A0E8-52FA0EB6F081}" presName="parentText" presStyleLbl="node1" presStyleIdx="4" presStyleCnt="5" custScaleX="11028">
        <dgm:presLayoutVars>
          <dgm:chMax val="0"/>
          <dgm:bulletEnabled val="1"/>
        </dgm:presLayoutVars>
      </dgm:prSet>
      <dgm:spPr/>
      <dgm:t>
        <a:bodyPr/>
        <a:lstStyle/>
        <a:p>
          <a:endParaRPr lang="ru-RU"/>
        </a:p>
      </dgm:t>
    </dgm:pt>
    <dgm:pt modelId="{54C29E77-375C-4C68-9FEE-154D80F51E82}" type="pres">
      <dgm:prSet presAssocID="{C7087227-958F-4728-A0E8-52FA0EB6F081}" presName="negativeSpace" presStyleCnt="0"/>
      <dgm:spPr/>
    </dgm:pt>
    <dgm:pt modelId="{242EDB90-72A8-4D5F-9FD4-55BF2D5C31C9}" type="pres">
      <dgm:prSet presAssocID="{C7087227-958F-4728-A0E8-52FA0EB6F081}" presName="childText" presStyleLbl="conFgAcc1" presStyleIdx="4" presStyleCnt="5">
        <dgm:presLayoutVars>
          <dgm:bulletEnabled val="1"/>
        </dgm:presLayoutVars>
      </dgm:prSet>
      <dgm:spPr/>
      <dgm:t>
        <a:bodyPr/>
        <a:lstStyle/>
        <a:p>
          <a:endParaRPr lang="ru-RU"/>
        </a:p>
      </dgm:t>
    </dgm:pt>
  </dgm:ptLst>
  <dgm:cxnLst>
    <dgm:cxn modelId="{CACC3706-B06C-4972-9600-2B97BD6A1165}" type="presOf" srcId="{76AE82F5-2162-40AE-A8EA-B99BED0F7158}" destId="{41958B9A-E25D-46DC-90F6-93D1CF6527E8}" srcOrd="0" destOrd="0" presId="urn:microsoft.com/office/officeart/2005/8/layout/list1"/>
    <dgm:cxn modelId="{01B1D770-8076-491C-BCF1-2E53064D454D}" type="presOf" srcId="{39AC6EE3-57E7-4C60-97A9-3B0703ACB30E}" destId="{3EB3B237-4F7A-499C-B6C2-2987B330B212}" srcOrd="1" destOrd="0" presId="urn:microsoft.com/office/officeart/2005/8/layout/list1"/>
    <dgm:cxn modelId="{C05821FB-C525-48DD-8EC3-8D15F1C5FDFC}" srcId="{76AE82F5-2162-40AE-A8EA-B99BED0F7158}" destId="{C7087227-958F-4728-A0E8-52FA0EB6F081}" srcOrd="4" destOrd="0" parTransId="{F1F8E2F6-5657-431F-9940-EB325352C720}" sibTransId="{86FF6132-A451-4846-B801-FD9A1E6BB31F}"/>
    <dgm:cxn modelId="{D6DDA312-0A09-4C68-A5AF-A634C349D02E}" srcId="{76AE82F5-2162-40AE-A8EA-B99BED0F7158}" destId="{EE2BEC90-1482-4B2C-92C9-8941B8BB0BBF}" srcOrd="0" destOrd="0" parTransId="{7379F9C1-B9BF-4893-BA5C-644E140BB624}" sibTransId="{1C28AE69-EDB4-45DF-9409-4E1E3C462AA1}"/>
    <dgm:cxn modelId="{F4C635EE-F26A-45EA-B511-CCC183E89A2C}" type="presOf" srcId="{B987F8F1-70BD-4EF0-B228-44C65108B8AD}" destId="{26D98CEA-1987-47AB-906C-9377E1575C16}" srcOrd="0" destOrd="0" presId="urn:microsoft.com/office/officeart/2005/8/layout/list1"/>
    <dgm:cxn modelId="{67E4EABD-0AB6-411D-9AD2-79011B982365}" type="presOf" srcId="{B987F8F1-70BD-4EF0-B228-44C65108B8AD}" destId="{9B2BAA85-0864-4A9F-82F5-8C8BDCCC9985}" srcOrd="1" destOrd="0" presId="urn:microsoft.com/office/officeart/2005/8/layout/list1"/>
    <dgm:cxn modelId="{071B84F0-0A19-4CA3-BF45-6EE96C1A06A1}" srcId="{AAE15844-423D-458E-8918-03990F8F370B}" destId="{8B4B556D-7212-410F-B734-4A5664C02DC5}" srcOrd="0" destOrd="0" parTransId="{4FE50741-7706-4C01-8275-79BB011F0B6E}" sibTransId="{35A6976C-A519-4E0E-97CF-F4F7FF43BE8C}"/>
    <dgm:cxn modelId="{1A4C1974-D8E0-48D1-A9D3-25D98F3CA1E7}" type="presOf" srcId="{8B4B556D-7212-410F-B734-4A5664C02DC5}" destId="{4F0CA696-5267-4593-BE7D-AB340834C6F1}" srcOrd="0" destOrd="0" presId="urn:microsoft.com/office/officeart/2005/8/layout/list1"/>
    <dgm:cxn modelId="{B114D539-3EC2-4D0C-AB4E-F56655DEB24C}" srcId="{EE2BEC90-1482-4B2C-92C9-8941B8BB0BBF}" destId="{F9094B2E-3C03-4878-B631-2CD6103BAC9E}" srcOrd="0" destOrd="0" parTransId="{63C9D744-77E3-4C1D-B511-3AFC51E55E52}" sibTransId="{82D77DB6-5CC9-424E-9A4E-463D95694CC9}"/>
    <dgm:cxn modelId="{CA908E9C-0980-40F4-A87A-4D923444ADF9}" srcId="{B987F8F1-70BD-4EF0-B228-44C65108B8AD}" destId="{9E7ADE59-F449-4D58-8CF0-7768E099B17C}" srcOrd="0" destOrd="0" parTransId="{197F1F1A-706A-45C1-8232-899D4E6D9660}" sibTransId="{4E9B485B-B35F-4C6B-8992-09833E53F7D5}"/>
    <dgm:cxn modelId="{6AB631A9-03E0-40CF-B14B-523A4B91410C}" type="presOf" srcId="{EE2BEC90-1482-4B2C-92C9-8941B8BB0BBF}" destId="{9BE0B38D-0B13-4803-A784-8F6134F3574B}" srcOrd="1" destOrd="0" presId="urn:microsoft.com/office/officeart/2005/8/layout/list1"/>
    <dgm:cxn modelId="{8662E6AF-5E9B-4CCD-9A51-2DCBB8F153CA}" type="presOf" srcId="{9BD2C57A-34FC-46A3-8D53-DA264F8A9D8B}" destId="{EDF9735E-4D0B-491A-960A-708319CC6E53}" srcOrd="0" destOrd="0" presId="urn:microsoft.com/office/officeart/2005/8/layout/list1"/>
    <dgm:cxn modelId="{E227D28B-B397-4A34-A0E5-ADA90C91C4C5}" type="presOf" srcId="{39AC6EE3-57E7-4C60-97A9-3B0703ACB30E}" destId="{672688A0-5529-4FF2-88B4-4F6580E2C564}" srcOrd="0" destOrd="0" presId="urn:microsoft.com/office/officeart/2005/8/layout/list1"/>
    <dgm:cxn modelId="{BA4FC1A2-0571-4EE2-8384-1E2B0703A4DF}" type="presOf" srcId="{EE2BEC90-1482-4B2C-92C9-8941B8BB0BBF}" destId="{9CAC7C20-65EF-4450-B9EB-8232076E43CB}" srcOrd="0" destOrd="0" presId="urn:microsoft.com/office/officeart/2005/8/layout/list1"/>
    <dgm:cxn modelId="{92098C03-BE9A-4ACE-A739-61BF9AA472D4}" type="presOf" srcId="{C7087227-958F-4728-A0E8-52FA0EB6F081}" destId="{2026D3C6-CC05-4810-8B73-5166DAF2BE48}" srcOrd="1" destOrd="0" presId="urn:microsoft.com/office/officeart/2005/8/layout/list1"/>
    <dgm:cxn modelId="{43E79D4A-8C7E-43C6-888F-8B5D7CF72278}" type="presOf" srcId="{0FE07844-0009-4D6B-A2A3-DE9F6CD5B5CE}" destId="{242EDB90-72A8-4D5F-9FD4-55BF2D5C31C9}" srcOrd="0" destOrd="0" presId="urn:microsoft.com/office/officeart/2005/8/layout/list1"/>
    <dgm:cxn modelId="{0D870E3B-34CB-40AC-BB00-2C4F492AB515}" srcId="{39AC6EE3-57E7-4C60-97A9-3B0703ACB30E}" destId="{9BD2C57A-34FC-46A3-8D53-DA264F8A9D8B}" srcOrd="0" destOrd="0" parTransId="{00E39BE4-96BA-431A-AB52-58C7A9D9227B}" sibTransId="{3CF9A243-60D1-45CC-8BBB-4516FABC3567}"/>
    <dgm:cxn modelId="{72A5C130-36BD-4D22-8A6F-4BB70316E913}" type="presOf" srcId="{AAE15844-423D-458E-8918-03990F8F370B}" destId="{B15A95F1-D462-41FA-A8A2-7CBD41C17247}" srcOrd="0" destOrd="0" presId="urn:microsoft.com/office/officeart/2005/8/layout/list1"/>
    <dgm:cxn modelId="{BE314D38-6BC2-451F-A5A0-96209A320338}" type="presOf" srcId="{C7087227-958F-4728-A0E8-52FA0EB6F081}" destId="{8FA66C2B-0A3A-4345-B788-56B042477085}" srcOrd="0" destOrd="0" presId="urn:microsoft.com/office/officeart/2005/8/layout/list1"/>
    <dgm:cxn modelId="{AF110166-2548-49A3-96F8-BDCCE865A981}" type="presOf" srcId="{AAE15844-423D-458E-8918-03990F8F370B}" destId="{D4B347E2-24FC-4BC1-B2A3-95D21C49F179}" srcOrd="1" destOrd="0" presId="urn:microsoft.com/office/officeart/2005/8/layout/list1"/>
    <dgm:cxn modelId="{C34D5389-588B-4859-85B8-32A1435D6CD6}" srcId="{76AE82F5-2162-40AE-A8EA-B99BED0F7158}" destId="{B987F8F1-70BD-4EF0-B228-44C65108B8AD}" srcOrd="3" destOrd="0" parTransId="{4CEFED5F-4DA1-4317-B923-0E3B6DE1C75A}" sibTransId="{DFC6EA11-87C2-42F9-AFE2-E27F44024806}"/>
    <dgm:cxn modelId="{6046BE5E-513D-405A-B607-8D2AEA7E1E7E}" srcId="{76AE82F5-2162-40AE-A8EA-B99BED0F7158}" destId="{39AC6EE3-57E7-4C60-97A9-3B0703ACB30E}" srcOrd="1" destOrd="0" parTransId="{C8D8DF54-9401-4E43-9FA8-6138ED3D0BCF}" sibTransId="{B06CD2E8-7225-467F-B797-BCB5C9D6EAC6}"/>
    <dgm:cxn modelId="{93213C48-3BA7-40B5-928B-06CC901E092F}" srcId="{C7087227-958F-4728-A0E8-52FA0EB6F081}" destId="{0FE07844-0009-4D6B-A2A3-DE9F6CD5B5CE}" srcOrd="0" destOrd="0" parTransId="{FD687AD4-E11B-4854-8F4E-C82BABC144D0}" sibTransId="{B72445FF-1575-4DDB-82C3-600807F57EB1}"/>
    <dgm:cxn modelId="{22763970-A536-415C-BCB1-50379B0092ED}" srcId="{76AE82F5-2162-40AE-A8EA-B99BED0F7158}" destId="{AAE15844-423D-458E-8918-03990F8F370B}" srcOrd="2" destOrd="0" parTransId="{F97050C1-BA13-4579-B388-CE34E9D12726}" sibTransId="{11F65FFF-4A11-4889-8DBF-43CA45FE4D20}"/>
    <dgm:cxn modelId="{3FF9EA13-A9D5-4475-9108-8B4C99C9CEA0}" type="presOf" srcId="{F9094B2E-3C03-4878-B631-2CD6103BAC9E}" destId="{FB85555A-C51D-4ECA-9DD5-91D52DF9C255}" srcOrd="0" destOrd="0" presId="urn:microsoft.com/office/officeart/2005/8/layout/list1"/>
    <dgm:cxn modelId="{9D637C20-76C1-4D91-8F6A-6D4D89360BD9}" type="presOf" srcId="{9E7ADE59-F449-4D58-8CF0-7768E099B17C}" destId="{259AFF4B-8CED-4E59-9B99-14C745CFA0FE}" srcOrd="0" destOrd="0" presId="urn:microsoft.com/office/officeart/2005/8/layout/list1"/>
    <dgm:cxn modelId="{6363521A-49F6-4079-BA85-221CAE8D8BC1}" type="presParOf" srcId="{41958B9A-E25D-46DC-90F6-93D1CF6527E8}" destId="{E474A54F-9617-46E5-B592-65032EB57294}" srcOrd="0" destOrd="0" presId="urn:microsoft.com/office/officeart/2005/8/layout/list1"/>
    <dgm:cxn modelId="{BBAAA6D7-F48B-4386-A43F-C79638ABBB43}" type="presParOf" srcId="{E474A54F-9617-46E5-B592-65032EB57294}" destId="{9CAC7C20-65EF-4450-B9EB-8232076E43CB}" srcOrd="0" destOrd="0" presId="urn:microsoft.com/office/officeart/2005/8/layout/list1"/>
    <dgm:cxn modelId="{2BE44169-A4FF-4DDD-96ED-97E042811E52}" type="presParOf" srcId="{E474A54F-9617-46E5-B592-65032EB57294}" destId="{9BE0B38D-0B13-4803-A784-8F6134F3574B}" srcOrd="1" destOrd="0" presId="urn:microsoft.com/office/officeart/2005/8/layout/list1"/>
    <dgm:cxn modelId="{A567C2F7-CF58-4410-929E-6226C0026D45}" type="presParOf" srcId="{41958B9A-E25D-46DC-90F6-93D1CF6527E8}" destId="{EDD366A2-A43A-4B6B-9BAF-C5C37185C4EB}" srcOrd="1" destOrd="0" presId="urn:microsoft.com/office/officeart/2005/8/layout/list1"/>
    <dgm:cxn modelId="{EDDBF7FC-C4FC-4143-A08D-6A99E8B68353}" type="presParOf" srcId="{41958B9A-E25D-46DC-90F6-93D1CF6527E8}" destId="{FB85555A-C51D-4ECA-9DD5-91D52DF9C255}" srcOrd="2" destOrd="0" presId="urn:microsoft.com/office/officeart/2005/8/layout/list1"/>
    <dgm:cxn modelId="{73FD3629-B8BC-42C2-B98F-EDFF07FE5C25}" type="presParOf" srcId="{41958B9A-E25D-46DC-90F6-93D1CF6527E8}" destId="{300A1B7C-882F-49BB-84D6-CF03948CC4D1}" srcOrd="3" destOrd="0" presId="urn:microsoft.com/office/officeart/2005/8/layout/list1"/>
    <dgm:cxn modelId="{B6085D79-BBFE-4659-ABF1-261C64D3704B}" type="presParOf" srcId="{41958B9A-E25D-46DC-90F6-93D1CF6527E8}" destId="{EFD0F4A9-CBDC-4219-9BBD-8E243E909614}" srcOrd="4" destOrd="0" presId="urn:microsoft.com/office/officeart/2005/8/layout/list1"/>
    <dgm:cxn modelId="{595BCBCA-5900-4D21-A17A-A0B64F8F8F61}" type="presParOf" srcId="{EFD0F4A9-CBDC-4219-9BBD-8E243E909614}" destId="{672688A0-5529-4FF2-88B4-4F6580E2C564}" srcOrd="0" destOrd="0" presId="urn:microsoft.com/office/officeart/2005/8/layout/list1"/>
    <dgm:cxn modelId="{FB41CFFE-1CA0-46E8-94DA-9FA323E9A377}" type="presParOf" srcId="{EFD0F4A9-CBDC-4219-9BBD-8E243E909614}" destId="{3EB3B237-4F7A-499C-B6C2-2987B330B212}" srcOrd="1" destOrd="0" presId="urn:microsoft.com/office/officeart/2005/8/layout/list1"/>
    <dgm:cxn modelId="{55CC5643-50F4-4DD1-93F5-6F7A4001D731}" type="presParOf" srcId="{41958B9A-E25D-46DC-90F6-93D1CF6527E8}" destId="{73D292D5-1EA8-4090-B811-62523D8A2073}" srcOrd="5" destOrd="0" presId="urn:microsoft.com/office/officeart/2005/8/layout/list1"/>
    <dgm:cxn modelId="{926638DE-E6AE-4192-93B3-7F521D9B3192}" type="presParOf" srcId="{41958B9A-E25D-46DC-90F6-93D1CF6527E8}" destId="{EDF9735E-4D0B-491A-960A-708319CC6E53}" srcOrd="6" destOrd="0" presId="urn:microsoft.com/office/officeart/2005/8/layout/list1"/>
    <dgm:cxn modelId="{0E1CFA36-9ABD-457A-A221-AE9BFDC1D101}" type="presParOf" srcId="{41958B9A-E25D-46DC-90F6-93D1CF6527E8}" destId="{E9E7EDA0-4FCD-4764-A73C-33CC65303C7F}" srcOrd="7" destOrd="0" presId="urn:microsoft.com/office/officeart/2005/8/layout/list1"/>
    <dgm:cxn modelId="{1A75FE06-E9A7-4B12-A000-7912556DFED3}" type="presParOf" srcId="{41958B9A-E25D-46DC-90F6-93D1CF6527E8}" destId="{6796A54C-528C-4E32-884D-3045C38CE77B}" srcOrd="8" destOrd="0" presId="urn:microsoft.com/office/officeart/2005/8/layout/list1"/>
    <dgm:cxn modelId="{FEC872F2-DF38-4631-9931-8124D3053FD1}" type="presParOf" srcId="{6796A54C-528C-4E32-884D-3045C38CE77B}" destId="{B15A95F1-D462-41FA-A8A2-7CBD41C17247}" srcOrd="0" destOrd="0" presId="urn:microsoft.com/office/officeart/2005/8/layout/list1"/>
    <dgm:cxn modelId="{ADCCF958-4347-492A-8F12-B7560B2DA951}" type="presParOf" srcId="{6796A54C-528C-4E32-884D-3045C38CE77B}" destId="{D4B347E2-24FC-4BC1-B2A3-95D21C49F179}" srcOrd="1" destOrd="0" presId="urn:microsoft.com/office/officeart/2005/8/layout/list1"/>
    <dgm:cxn modelId="{D75966E3-5BDF-4C34-9392-3C59AC45AD0B}" type="presParOf" srcId="{41958B9A-E25D-46DC-90F6-93D1CF6527E8}" destId="{5335F7D7-D075-4D9B-A6B9-24491C035DCC}" srcOrd="9" destOrd="0" presId="urn:microsoft.com/office/officeart/2005/8/layout/list1"/>
    <dgm:cxn modelId="{A055A496-8DA9-4391-8DF9-6AC383FFAA1A}" type="presParOf" srcId="{41958B9A-E25D-46DC-90F6-93D1CF6527E8}" destId="{4F0CA696-5267-4593-BE7D-AB340834C6F1}" srcOrd="10" destOrd="0" presId="urn:microsoft.com/office/officeart/2005/8/layout/list1"/>
    <dgm:cxn modelId="{AAD88735-6E22-47ED-B1DE-51D035871225}" type="presParOf" srcId="{41958B9A-E25D-46DC-90F6-93D1CF6527E8}" destId="{8D6B380E-346A-4589-80AD-BE42BCE45EB7}" srcOrd="11" destOrd="0" presId="urn:microsoft.com/office/officeart/2005/8/layout/list1"/>
    <dgm:cxn modelId="{CDA0DFCD-90D8-46DA-8FF7-9E5F71F4CA15}" type="presParOf" srcId="{41958B9A-E25D-46DC-90F6-93D1CF6527E8}" destId="{5B2022FC-F3DD-4978-8574-A2B1BE684010}" srcOrd="12" destOrd="0" presId="urn:microsoft.com/office/officeart/2005/8/layout/list1"/>
    <dgm:cxn modelId="{0B2BEFBA-6696-4EA8-B1F0-05D0EF43E368}" type="presParOf" srcId="{5B2022FC-F3DD-4978-8574-A2B1BE684010}" destId="{26D98CEA-1987-47AB-906C-9377E1575C16}" srcOrd="0" destOrd="0" presId="urn:microsoft.com/office/officeart/2005/8/layout/list1"/>
    <dgm:cxn modelId="{D928D149-EB88-4A5D-AD1C-64F50FA490E4}" type="presParOf" srcId="{5B2022FC-F3DD-4978-8574-A2B1BE684010}" destId="{9B2BAA85-0864-4A9F-82F5-8C8BDCCC9985}" srcOrd="1" destOrd="0" presId="urn:microsoft.com/office/officeart/2005/8/layout/list1"/>
    <dgm:cxn modelId="{861505F5-FAFE-47F6-ACFF-268B28C548B1}" type="presParOf" srcId="{41958B9A-E25D-46DC-90F6-93D1CF6527E8}" destId="{D39ADCBE-CCD9-407B-8409-A5ADF267FC2C}" srcOrd="13" destOrd="0" presId="urn:microsoft.com/office/officeart/2005/8/layout/list1"/>
    <dgm:cxn modelId="{DEE3087D-E224-4FCB-9D06-79A50EDF9BAB}" type="presParOf" srcId="{41958B9A-E25D-46DC-90F6-93D1CF6527E8}" destId="{259AFF4B-8CED-4E59-9B99-14C745CFA0FE}" srcOrd="14" destOrd="0" presId="urn:microsoft.com/office/officeart/2005/8/layout/list1"/>
    <dgm:cxn modelId="{F0141886-945F-401D-B3A8-AC1621228B73}" type="presParOf" srcId="{41958B9A-E25D-46DC-90F6-93D1CF6527E8}" destId="{8DD2D089-8235-45A6-867D-22CBCDA33D0C}" srcOrd="15" destOrd="0" presId="urn:microsoft.com/office/officeart/2005/8/layout/list1"/>
    <dgm:cxn modelId="{C0F359B9-2FB2-4541-AB9A-38F65ECEC681}" type="presParOf" srcId="{41958B9A-E25D-46DC-90F6-93D1CF6527E8}" destId="{6C585F57-ABE1-4D5C-B72D-4B03E51C8123}" srcOrd="16" destOrd="0" presId="urn:microsoft.com/office/officeart/2005/8/layout/list1"/>
    <dgm:cxn modelId="{83A5B8D5-02B6-4C58-97CF-D528E586654D}" type="presParOf" srcId="{6C585F57-ABE1-4D5C-B72D-4B03E51C8123}" destId="{8FA66C2B-0A3A-4345-B788-56B042477085}" srcOrd="0" destOrd="0" presId="urn:microsoft.com/office/officeart/2005/8/layout/list1"/>
    <dgm:cxn modelId="{5F98E2E3-4000-4015-9C69-D76C74B4840E}" type="presParOf" srcId="{6C585F57-ABE1-4D5C-B72D-4B03E51C8123}" destId="{2026D3C6-CC05-4810-8B73-5166DAF2BE48}" srcOrd="1" destOrd="0" presId="urn:microsoft.com/office/officeart/2005/8/layout/list1"/>
    <dgm:cxn modelId="{C6C13F7A-624E-49F3-9319-7BF1D8E60812}" type="presParOf" srcId="{41958B9A-E25D-46DC-90F6-93D1CF6527E8}" destId="{54C29E77-375C-4C68-9FEE-154D80F51E82}" srcOrd="17" destOrd="0" presId="urn:microsoft.com/office/officeart/2005/8/layout/list1"/>
    <dgm:cxn modelId="{782E6037-BB2D-43A2-A65C-4B46AB132BCE}" type="presParOf" srcId="{41958B9A-E25D-46DC-90F6-93D1CF6527E8}" destId="{242EDB90-72A8-4D5F-9FD4-55BF2D5C31C9}"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6AE82F5-2162-40AE-A8EA-B99BED0F7158}"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ru-RU"/>
        </a:p>
      </dgm:t>
    </dgm:pt>
    <dgm:pt modelId="{EE2BEC90-1482-4B2C-92C9-8941B8BB0BBF}">
      <dgm:prSet phldrT="[Текст]">
        <dgm:style>
          <a:lnRef idx="1">
            <a:schemeClr val="accent1"/>
          </a:lnRef>
          <a:fillRef idx="2">
            <a:schemeClr val="accent1"/>
          </a:fillRef>
          <a:effectRef idx="1">
            <a:schemeClr val="accent1"/>
          </a:effectRef>
          <a:fontRef idx="minor">
            <a:schemeClr val="dk1"/>
          </a:fontRef>
        </dgm:style>
      </dgm:prSet>
      <dgm:spPr/>
      <dgm:t>
        <a:bodyPr/>
        <a:lstStyle/>
        <a:p>
          <a:r>
            <a:rPr lang="en-US" dirty="0" smtClean="0"/>
            <a:t>1</a:t>
          </a:r>
          <a:endParaRPr lang="ru-RU" dirty="0"/>
        </a:p>
      </dgm:t>
    </dgm:pt>
    <dgm:pt modelId="{7379F9C1-B9BF-4893-BA5C-644E140BB624}" type="parTrans" cxnId="{D6DDA312-0A09-4C68-A5AF-A634C349D02E}">
      <dgm:prSet/>
      <dgm:spPr/>
      <dgm:t>
        <a:bodyPr/>
        <a:lstStyle/>
        <a:p>
          <a:endParaRPr lang="ru-RU"/>
        </a:p>
      </dgm:t>
    </dgm:pt>
    <dgm:pt modelId="{1C28AE69-EDB4-45DF-9409-4E1E3C462AA1}" type="sibTrans" cxnId="{D6DDA312-0A09-4C68-A5AF-A634C349D02E}">
      <dgm:prSet/>
      <dgm:spPr/>
      <dgm:t>
        <a:bodyPr/>
        <a:lstStyle/>
        <a:p>
          <a:endParaRPr lang="ru-RU"/>
        </a:p>
      </dgm:t>
    </dgm:pt>
    <dgm:pt modelId="{F9094B2E-3C03-4878-B631-2CD6103BAC9E}">
      <dgm:prSet phldrT="[Текст]">
        <dgm:style>
          <a:lnRef idx="1">
            <a:schemeClr val="accent2"/>
          </a:lnRef>
          <a:fillRef idx="2">
            <a:schemeClr val="accent2"/>
          </a:fillRef>
          <a:effectRef idx="1">
            <a:schemeClr val="accent2"/>
          </a:effectRef>
          <a:fontRef idx="minor">
            <a:schemeClr val="dk1"/>
          </a:fontRef>
        </dgm:style>
      </dgm:prSet>
      <dgm:spPr/>
      <dgm:t>
        <a:bodyPr/>
        <a:lstStyle/>
        <a:p>
          <a:r>
            <a:rPr lang="ru-RU" dirty="0" err="1" smtClean="0"/>
            <a:t>Сифатли</a:t>
          </a:r>
          <a:r>
            <a:rPr lang="ru-RU" dirty="0" smtClean="0"/>
            <a:t> техник сервис к</a:t>
          </a:r>
          <a:r>
            <a:rPr lang="uz-Cyrl-UZ" dirty="0" smtClean="0"/>
            <a:t>ў</a:t>
          </a:r>
          <a:r>
            <a:rPr lang="ru-RU" dirty="0" err="1" smtClean="0"/>
            <a:t>рсатиш</a:t>
          </a:r>
          <a:endParaRPr lang="ru-RU" dirty="0"/>
        </a:p>
      </dgm:t>
    </dgm:pt>
    <dgm:pt modelId="{63C9D744-77E3-4C1D-B511-3AFC51E55E52}" type="parTrans" cxnId="{B114D539-3EC2-4D0C-AB4E-F56655DEB24C}">
      <dgm:prSet/>
      <dgm:spPr/>
      <dgm:t>
        <a:bodyPr/>
        <a:lstStyle/>
        <a:p>
          <a:endParaRPr lang="ru-RU"/>
        </a:p>
      </dgm:t>
    </dgm:pt>
    <dgm:pt modelId="{82D77DB6-5CC9-424E-9A4E-463D95694CC9}" type="sibTrans" cxnId="{B114D539-3EC2-4D0C-AB4E-F56655DEB24C}">
      <dgm:prSet/>
      <dgm:spPr/>
      <dgm:t>
        <a:bodyPr/>
        <a:lstStyle/>
        <a:p>
          <a:endParaRPr lang="ru-RU"/>
        </a:p>
      </dgm:t>
    </dgm:pt>
    <dgm:pt modelId="{39AC6EE3-57E7-4C60-97A9-3B0703ACB30E}">
      <dgm:prSet phldrT="[Текст]">
        <dgm:style>
          <a:lnRef idx="1">
            <a:schemeClr val="accent1"/>
          </a:lnRef>
          <a:fillRef idx="2">
            <a:schemeClr val="accent1"/>
          </a:fillRef>
          <a:effectRef idx="1">
            <a:schemeClr val="accent1"/>
          </a:effectRef>
          <a:fontRef idx="minor">
            <a:schemeClr val="dk1"/>
          </a:fontRef>
        </dgm:style>
      </dgm:prSet>
      <dgm:spPr/>
      <dgm:t>
        <a:bodyPr/>
        <a:lstStyle/>
        <a:p>
          <a:r>
            <a:rPr lang="en-US" dirty="0" smtClean="0"/>
            <a:t>2</a:t>
          </a:r>
          <a:endParaRPr lang="ru-RU" dirty="0"/>
        </a:p>
      </dgm:t>
    </dgm:pt>
    <dgm:pt modelId="{C8D8DF54-9401-4E43-9FA8-6138ED3D0BCF}" type="parTrans" cxnId="{6046BE5E-513D-405A-B607-8D2AEA7E1E7E}">
      <dgm:prSet/>
      <dgm:spPr/>
      <dgm:t>
        <a:bodyPr/>
        <a:lstStyle/>
        <a:p>
          <a:endParaRPr lang="ru-RU"/>
        </a:p>
      </dgm:t>
    </dgm:pt>
    <dgm:pt modelId="{B06CD2E8-7225-467F-B797-BCB5C9D6EAC6}" type="sibTrans" cxnId="{6046BE5E-513D-405A-B607-8D2AEA7E1E7E}">
      <dgm:prSet/>
      <dgm:spPr/>
      <dgm:t>
        <a:bodyPr/>
        <a:lstStyle/>
        <a:p>
          <a:endParaRPr lang="ru-RU"/>
        </a:p>
      </dgm:t>
    </dgm:pt>
    <dgm:pt modelId="{9BD2C57A-34FC-46A3-8D53-DA264F8A9D8B}">
      <dgm:prSet phldrT="[Текст]">
        <dgm:style>
          <a:lnRef idx="2">
            <a:schemeClr val="accent5"/>
          </a:lnRef>
          <a:fillRef idx="1">
            <a:schemeClr val="lt1"/>
          </a:fillRef>
          <a:effectRef idx="0">
            <a:schemeClr val="accent5"/>
          </a:effectRef>
          <a:fontRef idx="minor">
            <a:schemeClr val="dk1"/>
          </a:fontRef>
        </dgm:style>
      </dgm:prSet>
      <dgm:spPr>
        <a:solidFill>
          <a:srgbClr val="FFFF00"/>
        </a:solidFill>
      </dgm:spPr>
      <dgm:t>
        <a:bodyPr/>
        <a:lstStyle/>
        <a:p>
          <a:r>
            <a:rPr lang="ru-RU" dirty="0" err="1" smtClean="0"/>
            <a:t>Ейилган</a:t>
          </a:r>
          <a:r>
            <a:rPr lang="ru-RU" dirty="0" smtClean="0"/>
            <a:t> </a:t>
          </a:r>
          <a:r>
            <a:rPr lang="ru-RU" dirty="0" err="1" smtClean="0"/>
            <a:t>деталлар</a:t>
          </a:r>
          <a:r>
            <a:rPr lang="ru-RU" dirty="0" smtClean="0"/>
            <a:t>, </a:t>
          </a:r>
          <a:r>
            <a:rPr lang="ru-RU" dirty="0" err="1" smtClean="0"/>
            <a:t>бузилган</a:t>
          </a:r>
          <a:r>
            <a:rPr lang="ru-RU" dirty="0" smtClean="0"/>
            <a:t> </a:t>
          </a:r>
          <a:r>
            <a:rPr lang="ru-RU" dirty="0" err="1" smtClean="0"/>
            <a:t>агрегатларни</a:t>
          </a:r>
          <a:r>
            <a:rPr lang="ru-RU" dirty="0" smtClean="0"/>
            <a:t> </a:t>
          </a:r>
          <a:r>
            <a:rPr lang="ru-RU" dirty="0" err="1" smtClean="0"/>
            <a:t>тиклаш</a:t>
          </a:r>
          <a:r>
            <a:rPr lang="ru-RU" dirty="0" smtClean="0"/>
            <a:t> </a:t>
          </a:r>
          <a:r>
            <a:rPr lang="ru-RU" dirty="0" err="1" smtClean="0"/>
            <a:t>ва</a:t>
          </a:r>
          <a:r>
            <a:rPr lang="ru-RU" dirty="0" smtClean="0"/>
            <a:t> </a:t>
          </a:r>
          <a:r>
            <a:rPr lang="ru-RU" dirty="0" err="1" smtClean="0"/>
            <a:t>таъмирлаш</a:t>
          </a:r>
          <a:endParaRPr lang="ru-RU" dirty="0"/>
        </a:p>
      </dgm:t>
    </dgm:pt>
    <dgm:pt modelId="{00E39BE4-96BA-431A-AB52-58C7A9D9227B}" type="parTrans" cxnId="{0D870E3B-34CB-40AC-BB00-2C4F492AB515}">
      <dgm:prSet/>
      <dgm:spPr/>
      <dgm:t>
        <a:bodyPr/>
        <a:lstStyle/>
        <a:p>
          <a:endParaRPr lang="ru-RU"/>
        </a:p>
      </dgm:t>
    </dgm:pt>
    <dgm:pt modelId="{3CF9A243-60D1-45CC-8BBB-4516FABC3567}" type="sibTrans" cxnId="{0D870E3B-34CB-40AC-BB00-2C4F492AB515}">
      <dgm:prSet/>
      <dgm:spPr/>
      <dgm:t>
        <a:bodyPr/>
        <a:lstStyle/>
        <a:p>
          <a:endParaRPr lang="ru-RU"/>
        </a:p>
      </dgm:t>
    </dgm:pt>
    <dgm:pt modelId="{AAE15844-423D-458E-8918-03990F8F370B}">
      <dgm:prSet phldrT="[Текст]">
        <dgm:style>
          <a:lnRef idx="1">
            <a:schemeClr val="accent1"/>
          </a:lnRef>
          <a:fillRef idx="2">
            <a:schemeClr val="accent1"/>
          </a:fillRef>
          <a:effectRef idx="1">
            <a:schemeClr val="accent1"/>
          </a:effectRef>
          <a:fontRef idx="minor">
            <a:schemeClr val="dk1"/>
          </a:fontRef>
        </dgm:style>
      </dgm:prSet>
      <dgm:spPr/>
      <dgm:t>
        <a:bodyPr/>
        <a:lstStyle/>
        <a:p>
          <a:r>
            <a:rPr lang="en-US" dirty="0" smtClean="0"/>
            <a:t>3</a:t>
          </a:r>
          <a:endParaRPr lang="ru-RU" dirty="0"/>
        </a:p>
      </dgm:t>
    </dgm:pt>
    <dgm:pt modelId="{F97050C1-BA13-4579-B388-CE34E9D12726}" type="parTrans" cxnId="{22763970-A536-415C-BCB1-50379B0092ED}">
      <dgm:prSet/>
      <dgm:spPr/>
      <dgm:t>
        <a:bodyPr/>
        <a:lstStyle/>
        <a:p>
          <a:endParaRPr lang="ru-RU"/>
        </a:p>
      </dgm:t>
    </dgm:pt>
    <dgm:pt modelId="{11F65FFF-4A11-4889-8DBF-43CA45FE4D20}" type="sibTrans" cxnId="{22763970-A536-415C-BCB1-50379B0092ED}">
      <dgm:prSet/>
      <dgm:spPr/>
      <dgm:t>
        <a:bodyPr/>
        <a:lstStyle/>
        <a:p>
          <a:endParaRPr lang="ru-RU"/>
        </a:p>
      </dgm:t>
    </dgm:pt>
    <dgm:pt modelId="{8B4B556D-7212-410F-B734-4A5664C02DC5}">
      <dgm:prSet phldrT="[Текст]">
        <dgm:style>
          <a:lnRef idx="1">
            <a:schemeClr val="dk1"/>
          </a:lnRef>
          <a:fillRef idx="2">
            <a:schemeClr val="dk1"/>
          </a:fillRef>
          <a:effectRef idx="1">
            <a:schemeClr val="dk1"/>
          </a:effectRef>
          <a:fontRef idx="minor">
            <a:schemeClr val="dk1"/>
          </a:fontRef>
        </dgm:style>
      </dgm:prSet>
      <dgm:spPr/>
      <dgm:t>
        <a:bodyPr/>
        <a:lstStyle/>
        <a:p>
          <a:r>
            <a:rPr lang="ru-RU" dirty="0" err="1" smtClean="0"/>
            <a:t>Таъмирланадиган</a:t>
          </a:r>
          <a:r>
            <a:rPr lang="ru-RU" dirty="0" smtClean="0"/>
            <a:t> машина </a:t>
          </a:r>
          <a:r>
            <a:rPr lang="ru-RU" dirty="0" err="1" smtClean="0"/>
            <a:t>ва</a:t>
          </a:r>
          <a:r>
            <a:rPr lang="ru-RU" dirty="0" smtClean="0"/>
            <a:t> </a:t>
          </a:r>
          <a:r>
            <a:rPr lang="ru-RU" dirty="0" err="1" smtClean="0"/>
            <a:t>ускунанинг</a:t>
          </a:r>
          <a:r>
            <a:rPr lang="ru-RU" dirty="0" smtClean="0"/>
            <a:t> </a:t>
          </a:r>
          <a:r>
            <a:rPr lang="ru-RU" dirty="0" err="1" smtClean="0"/>
            <a:t>ю</a:t>
          </a:r>
          <a:r>
            <a:rPr lang="uz-Cyrl-UZ" dirty="0" smtClean="0"/>
            <a:t>қ</a:t>
          </a:r>
          <a:r>
            <a:rPr lang="ru-RU" dirty="0" smtClean="0"/>
            <a:t>ори </a:t>
          </a:r>
          <a:r>
            <a:rPr lang="ru-RU" dirty="0" err="1" smtClean="0"/>
            <a:t>сифатлилигини</a:t>
          </a:r>
          <a:r>
            <a:rPr lang="ru-RU" dirty="0" smtClean="0"/>
            <a:t>   </a:t>
          </a:r>
          <a:r>
            <a:rPr lang="ru-RU" dirty="0" err="1" smtClean="0"/>
            <a:t>таъминлаш</a:t>
          </a:r>
          <a:endParaRPr lang="ru-RU" dirty="0"/>
        </a:p>
      </dgm:t>
    </dgm:pt>
    <dgm:pt modelId="{4FE50741-7706-4C01-8275-79BB011F0B6E}" type="parTrans" cxnId="{071B84F0-0A19-4CA3-BF45-6EE96C1A06A1}">
      <dgm:prSet/>
      <dgm:spPr/>
      <dgm:t>
        <a:bodyPr/>
        <a:lstStyle/>
        <a:p>
          <a:endParaRPr lang="ru-RU"/>
        </a:p>
      </dgm:t>
    </dgm:pt>
    <dgm:pt modelId="{35A6976C-A519-4E0E-97CF-F4F7FF43BE8C}" type="sibTrans" cxnId="{071B84F0-0A19-4CA3-BF45-6EE96C1A06A1}">
      <dgm:prSet/>
      <dgm:spPr/>
      <dgm:t>
        <a:bodyPr/>
        <a:lstStyle/>
        <a:p>
          <a:endParaRPr lang="ru-RU"/>
        </a:p>
      </dgm:t>
    </dgm:pt>
    <dgm:pt modelId="{B987F8F1-70BD-4EF0-B228-44C65108B8AD}">
      <dgm:prSet phldrT="[Текст]">
        <dgm:style>
          <a:lnRef idx="1">
            <a:schemeClr val="accent1"/>
          </a:lnRef>
          <a:fillRef idx="2">
            <a:schemeClr val="accent1"/>
          </a:fillRef>
          <a:effectRef idx="1">
            <a:schemeClr val="accent1"/>
          </a:effectRef>
          <a:fontRef idx="minor">
            <a:schemeClr val="dk1"/>
          </a:fontRef>
        </dgm:style>
      </dgm:prSet>
      <dgm:spPr/>
      <dgm:t>
        <a:bodyPr/>
        <a:lstStyle/>
        <a:p>
          <a:r>
            <a:rPr lang="en-US" dirty="0" smtClean="0"/>
            <a:t>4</a:t>
          </a:r>
          <a:endParaRPr lang="ru-RU" dirty="0"/>
        </a:p>
      </dgm:t>
    </dgm:pt>
    <dgm:pt modelId="{4CEFED5F-4DA1-4317-B923-0E3B6DE1C75A}" type="parTrans" cxnId="{C34D5389-588B-4859-85B8-32A1435D6CD6}">
      <dgm:prSet/>
      <dgm:spPr/>
      <dgm:t>
        <a:bodyPr/>
        <a:lstStyle/>
        <a:p>
          <a:endParaRPr lang="ru-RU"/>
        </a:p>
      </dgm:t>
    </dgm:pt>
    <dgm:pt modelId="{DFC6EA11-87C2-42F9-AFE2-E27F44024806}" type="sibTrans" cxnId="{C34D5389-588B-4859-85B8-32A1435D6CD6}">
      <dgm:prSet/>
      <dgm:spPr/>
      <dgm:t>
        <a:bodyPr/>
        <a:lstStyle/>
        <a:p>
          <a:endParaRPr lang="ru-RU"/>
        </a:p>
      </dgm:t>
    </dgm:pt>
    <dgm:pt modelId="{9E7ADE59-F449-4D58-8CF0-7768E099B17C}">
      <dgm:prSet>
        <dgm:style>
          <a:lnRef idx="1">
            <a:schemeClr val="accent5"/>
          </a:lnRef>
          <a:fillRef idx="2">
            <a:schemeClr val="accent5"/>
          </a:fillRef>
          <a:effectRef idx="1">
            <a:schemeClr val="accent5"/>
          </a:effectRef>
          <a:fontRef idx="minor">
            <a:schemeClr val="dk1"/>
          </a:fontRef>
        </dgm:style>
      </dgm:prSet>
      <dgm:spPr/>
      <dgm:t>
        <a:bodyPr/>
        <a:lstStyle/>
        <a:p>
          <a:r>
            <a:rPr lang="ru-RU" dirty="0" err="1" smtClean="0"/>
            <a:t>Техникалардан</a:t>
          </a:r>
          <a:r>
            <a:rPr lang="ru-RU" dirty="0" smtClean="0"/>
            <a:t> </a:t>
          </a:r>
          <a:r>
            <a:rPr lang="ru-RU" dirty="0" err="1" smtClean="0"/>
            <a:t>фойдаланиш</a:t>
          </a:r>
          <a:r>
            <a:rPr lang="ru-RU" dirty="0" smtClean="0"/>
            <a:t> </a:t>
          </a:r>
          <a:r>
            <a:rPr lang="ru-RU" dirty="0" err="1" smtClean="0"/>
            <a:t>жараёнида</a:t>
          </a:r>
          <a:r>
            <a:rPr lang="ru-RU" dirty="0" smtClean="0"/>
            <a:t> </a:t>
          </a:r>
          <a:r>
            <a:rPr lang="ru-RU" dirty="0" err="1" smtClean="0"/>
            <a:t>уларни</a:t>
          </a:r>
          <a:r>
            <a:rPr lang="ru-RU" dirty="0" smtClean="0"/>
            <a:t> э</a:t>
          </a:r>
          <a:r>
            <a:rPr lang="uz-Cyrl-UZ" dirty="0" smtClean="0"/>
            <a:t>ҳ</a:t>
          </a:r>
          <a:r>
            <a:rPr lang="ru-RU" dirty="0" err="1" smtClean="0"/>
            <a:t>тиёт</a:t>
          </a:r>
          <a:r>
            <a:rPr lang="ru-RU" dirty="0" smtClean="0"/>
            <a:t> </a:t>
          </a:r>
          <a:r>
            <a:rPr lang="uz-Cyrl-UZ" dirty="0" smtClean="0"/>
            <a:t>қ</a:t>
          </a:r>
          <a:r>
            <a:rPr lang="ru-RU" dirty="0" err="1" smtClean="0"/>
            <a:t>исмлар</a:t>
          </a:r>
          <a:r>
            <a:rPr lang="ru-RU" dirty="0" smtClean="0"/>
            <a:t> </a:t>
          </a:r>
          <a:r>
            <a:rPr lang="ru-RU" dirty="0" err="1" smtClean="0"/>
            <a:t>билан</a:t>
          </a:r>
          <a:r>
            <a:rPr lang="ru-RU" dirty="0" smtClean="0"/>
            <a:t>  </a:t>
          </a:r>
          <a:endParaRPr lang="ru-RU" dirty="0"/>
        </a:p>
      </dgm:t>
    </dgm:pt>
    <dgm:pt modelId="{197F1F1A-706A-45C1-8232-899D4E6D9660}" type="parTrans" cxnId="{CA908E9C-0980-40F4-A87A-4D923444ADF9}">
      <dgm:prSet/>
      <dgm:spPr/>
      <dgm:t>
        <a:bodyPr/>
        <a:lstStyle/>
        <a:p>
          <a:endParaRPr lang="ru-RU"/>
        </a:p>
      </dgm:t>
    </dgm:pt>
    <dgm:pt modelId="{4E9B485B-B35F-4C6B-8992-09833E53F7D5}" type="sibTrans" cxnId="{CA908E9C-0980-40F4-A87A-4D923444ADF9}">
      <dgm:prSet/>
      <dgm:spPr/>
      <dgm:t>
        <a:bodyPr/>
        <a:lstStyle/>
        <a:p>
          <a:endParaRPr lang="ru-RU"/>
        </a:p>
      </dgm:t>
    </dgm:pt>
    <dgm:pt modelId="{C7087227-958F-4728-A0E8-52FA0EB6F081}">
      <dgm:prSet phldrT="[Текст]">
        <dgm:style>
          <a:lnRef idx="1">
            <a:schemeClr val="accent1"/>
          </a:lnRef>
          <a:fillRef idx="2">
            <a:schemeClr val="accent1"/>
          </a:fillRef>
          <a:effectRef idx="1">
            <a:schemeClr val="accent1"/>
          </a:effectRef>
          <a:fontRef idx="minor">
            <a:schemeClr val="dk1"/>
          </a:fontRef>
        </dgm:style>
      </dgm:prSet>
      <dgm:spPr/>
      <dgm:t>
        <a:bodyPr/>
        <a:lstStyle/>
        <a:p>
          <a:r>
            <a:rPr lang="en-US" dirty="0" smtClean="0"/>
            <a:t>5</a:t>
          </a:r>
          <a:endParaRPr lang="ru-RU" dirty="0"/>
        </a:p>
      </dgm:t>
    </dgm:pt>
    <dgm:pt modelId="{F1F8E2F6-5657-431F-9940-EB325352C720}" type="parTrans" cxnId="{C05821FB-C525-48DD-8EC3-8D15F1C5FDFC}">
      <dgm:prSet/>
      <dgm:spPr/>
      <dgm:t>
        <a:bodyPr/>
        <a:lstStyle/>
        <a:p>
          <a:endParaRPr lang="ru-RU"/>
        </a:p>
      </dgm:t>
    </dgm:pt>
    <dgm:pt modelId="{86FF6132-A451-4846-B801-FD9A1E6BB31F}" type="sibTrans" cxnId="{C05821FB-C525-48DD-8EC3-8D15F1C5FDFC}">
      <dgm:prSet/>
      <dgm:spPr/>
      <dgm:t>
        <a:bodyPr/>
        <a:lstStyle/>
        <a:p>
          <a:endParaRPr lang="ru-RU"/>
        </a:p>
      </dgm:t>
    </dgm:pt>
    <dgm:pt modelId="{0FE07844-0009-4D6B-A2A3-DE9F6CD5B5CE}">
      <dgm:prSet>
        <dgm:style>
          <a:lnRef idx="1">
            <a:schemeClr val="accent3"/>
          </a:lnRef>
          <a:fillRef idx="2">
            <a:schemeClr val="accent3"/>
          </a:fillRef>
          <a:effectRef idx="1">
            <a:schemeClr val="accent3"/>
          </a:effectRef>
          <a:fontRef idx="minor">
            <a:schemeClr val="dk1"/>
          </a:fontRef>
        </dgm:style>
      </dgm:prSet>
      <dgm:spPr/>
      <dgm:t>
        <a:bodyPr/>
        <a:lstStyle/>
        <a:p>
          <a:r>
            <a:rPr lang="ru-RU" dirty="0" err="1" smtClean="0"/>
            <a:t>Исътемолчи</a:t>
          </a:r>
          <a:r>
            <a:rPr lang="ru-RU" dirty="0" smtClean="0"/>
            <a:t> </a:t>
          </a:r>
          <a:r>
            <a:rPr lang="ru-RU" dirty="0" err="1" smtClean="0"/>
            <a:t>томонида</a:t>
          </a:r>
          <a:r>
            <a:rPr lang="ru-RU" dirty="0" smtClean="0"/>
            <a:t> </a:t>
          </a:r>
          <a:r>
            <a:rPr lang="ru-RU" dirty="0" err="1" smtClean="0"/>
            <a:t>хизмат</a:t>
          </a:r>
          <a:r>
            <a:rPr lang="ru-RU" dirty="0" smtClean="0"/>
            <a:t> к</a:t>
          </a:r>
          <a:r>
            <a:rPr lang="uz-Cyrl-UZ" dirty="0" smtClean="0"/>
            <a:t>ў</a:t>
          </a:r>
          <a:r>
            <a:rPr lang="ru-RU" dirty="0" err="1" smtClean="0"/>
            <a:t>рсатиш</a:t>
          </a:r>
          <a:r>
            <a:rPr lang="ru-RU" dirty="0" smtClean="0"/>
            <a:t> </a:t>
          </a:r>
          <a:r>
            <a:rPr lang="ru-RU" dirty="0" err="1" smtClean="0"/>
            <a:t>турини</a:t>
          </a:r>
          <a:r>
            <a:rPr lang="ru-RU" dirty="0" smtClean="0"/>
            <a:t> </a:t>
          </a:r>
          <a:r>
            <a:rPr lang="ru-RU" dirty="0" err="1" smtClean="0"/>
            <a:t>эркин</a:t>
          </a:r>
          <a:r>
            <a:rPr lang="ru-RU" dirty="0" smtClean="0"/>
            <a:t> </a:t>
          </a:r>
          <a:r>
            <a:rPr lang="ru-RU" dirty="0" err="1" smtClean="0"/>
            <a:t>танлай</a:t>
          </a:r>
          <a:r>
            <a:rPr lang="ru-RU" dirty="0" smtClean="0"/>
            <a:t> </a:t>
          </a:r>
          <a:r>
            <a:rPr lang="ru-RU" dirty="0" err="1" smtClean="0"/>
            <a:t>олишлиги</a:t>
          </a:r>
          <a:endParaRPr lang="ru-RU" dirty="0"/>
        </a:p>
      </dgm:t>
    </dgm:pt>
    <dgm:pt modelId="{FD687AD4-E11B-4854-8F4E-C82BABC144D0}" type="parTrans" cxnId="{93213C48-3BA7-40B5-928B-06CC901E092F}">
      <dgm:prSet/>
      <dgm:spPr/>
      <dgm:t>
        <a:bodyPr/>
        <a:lstStyle/>
        <a:p>
          <a:endParaRPr lang="ru-RU"/>
        </a:p>
      </dgm:t>
    </dgm:pt>
    <dgm:pt modelId="{B72445FF-1575-4DDB-82C3-600807F57EB1}" type="sibTrans" cxnId="{93213C48-3BA7-40B5-928B-06CC901E092F}">
      <dgm:prSet/>
      <dgm:spPr/>
      <dgm:t>
        <a:bodyPr/>
        <a:lstStyle/>
        <a:p>
          <a:endParaRPr lang="ru-RU"/>
        </a:p>
      </dgm:t>
    </dgm:pt>
    <dgm:pt modelId="{5580C180-6C5D-4A34-84AA-D7DDB01F9560}">
      <dgm:prSet/>
      <dgm:spPr/>
      <dgm:t>
        <a:bodyPr/>
        <a:lstStyle/>
        <a:p>
          <a:r>
            <a:rPr lang="ru-RU" dirty="0" err="1" smtClean="0"/>
            <a:t>кафолатли</a:t>
          </a:r>
          <a:r>
            <a:rPr lang="ru-RU" dirty="0" smtClean="0"/>
            <a:t> </a:t>
          </a:r>
          <a:r>
            <a:rPr lang="ru-RU" dirty="0" err="1" smtClean="0"/>
            <a:t>таъминлаш</a:t>
          </a:r>
          <a:endParaRPr lang="ru-RU" dirty="0"/>
        </a:p>
      </dgm:t>
    </dgm:pt>
    <dgm:pt modelId="{FBABF196-53F9-48B7-B537-565E6A51C848}" type="parTrans" cxnId="{D8D197D1-2A58-451B-AE10-2B7E30D57244}">
      <dgm:prSet/>
      <dgm:spPr/>
      <dgm:t>
        <a:bodyPr/>
        <a:lstStyle/>
        <a:p>
          <a:endParaRPr lang="ru-RU"/>
        </a:p>
      </dgm:t>
    </dgm:pt>
    <dgm:pt modelId="{7E22F8D4-EE7B-4276-9A2C-4FEA0474255A}" type="sibTrans" cxnId="{D8D197D1-2A58-451B-AE10-2B7E30D57244}">
      <dgm:prSet/>
      <dgm:spPr/>
      <dgm:t>
        <a:bodyPr/>
        <a:lstStyle/>
        <a:p>
          <a:endParaRPr lang="ru-RU"/>
        </a:p>
      </dgm:t>
    </dgm:pt>
    <dgm:pt modelId="{120BC939-3BD0-44B9-AFE5-4D2C95437355}" type="pres">
      <dgm:prSet presAssocID="{76AE82F5-2162-40AE-A8EA-B99BED0F7158}" presName="Name0" presStyleCnt="0">
        <dgm:presLayoutVars>
          <dgm:dir/>
          <dgm:animLvl val="lvl"/>
          <dgm:resizeHandles val="exact"/>
        </dgm:presLayoutVars>
      </dgm:prSet>
      <dgm:spPr/>
      <dgm:t>
        <a:bodyPr/>
        <a:lstStyle/>
        <a:p>
          <a:endParaRPr lang="ru-RU"/>
        </a:p>
      </dgm:t>
    </dgm:pt>
    <dgm:pt modelId="{6CAA2AC5-36A9-40E5-8CDE-3DBCF7372344}" type="pres">
      <dgm:prSet presAssocID="{EE2BEC90-1482-4B2C-92C9-8941B8BB0BBF}" presName="linNode" presStyleCnt="0"/>
      <dgm:spPr/>
    </dgm:pt>
    <dgm:pt modelId="{920BD554-5F04-4CDE-947F-B1898C709142}" type="pres">
      <dgm:prSet presAssocID="{EE2BEC90-1482-4B2C-92C9-8941B8BB0BBF}" presName="parentText" presStyleLbl="node1" presStyleIdx="0" presStyleCnt="5" custScaleX="16959">
        <dgm:presLayoutVars>
          <dgm:chMax val="1"/>
          <dgm:bulletEnabled val="1"/>
        </dgm:presLayoutVars>
      </dgm:prSet>
      <dgm:spPr/>
      <dgm:t>
        <a:bodyPr/>
        <a:lstStyle/>
        <a:p>
          <a:endParaRPr lang="ru-RU"/>
        </a:p>
      </dgm:t>
    </dgm:pt>
    <dgm:pt modelId="{93C1C8DC-5B47-4F50-AA3B-0708489D78ED}" type="pres">
      <dgm:prSet presAssocID="{EE2BEC90-1482-4B2C-92C9-8941B8BB0BBF}" presName="descendantText" presStyleLbl="alignAccFollowNode1" presStyleIdx="0" presStyleCnt="5" custScaleX="213600">
        <dgm:presLayoutVars>
          <dgm:bulletEnabled val="1"/>
        </dgm:presLayoutVars>
      </dgm:prSet>
      <dgm:spPr/>
      <dgm:t>
        <a:bodyPr/>
        <a:lstStyle/>
        <a:p>
          <a:endParaRPr lang="ru-RU"/>
        </a:p>
      </dgm:t>
    </dgm:pt>
    <dgm:pt modelId="{2B8E4CC3-0C77-40CF-8400-4AF0CAF38B8C}" type="pres">
      <dgm:prSet presAssocID="{1C28AE69-EDB4-45DF-9409-4E1E3C462AA1}" presName="sp" presStyleCnt="0"/>
      <dgm:spPr/>
    </dgm:pt>
    <dgm:pt modelId="{11942A3F-E761-4437-9BA8-F9F83854B968}" type="pres">
      <dgm:prSet presAssocID="{39AC6EE3-57E7-4C60-97A9-3B0703ACB30E}" presName="linNode" presStyleCnt="0"/>
      <dgm:spPr/>
    </dgm:pt>
    <dgm:pt modelId="{429F0932-F817-4BEE-B61C-926D7285F3CE}" type="pres">
      <dgm:prSet presAssocID="{39AC6EE3-57E7-4C60-97A9-3B0703ACB30E}" presName="parentText" presStyleLbl="node1" presStyleIdx="1" presStyleCnt="5" custScaleX="16959">
        <dgm:presLayoutVars>
          <dgm:chMax val="1"/>
          <dgm:bulletEnabled val="1"/>
        </dgm:presLayoutVars>
      </dgm:prSet>
      <dgm:spPr/>
      <dgm:t>
        <a:bodyPr/>
        <a:lstStyle/>
        <a:p>
          <a:endParaRPr lang="ru-RU"/>
        </a:p>
      </dgm:t>
    </dgm:pt>
    <dgm:pt modelId="{F49E115A-6E45-4980-B6AF-131CDF4AD003}" type="pres">
      <dgm:prSet presAssocID="{39AC6EE3-57E7-4C60-97A9-3B0703ACB30E}" presName="descendantText" presStyleLbl="alignAccFollowNode1" presStyleIdx="1" presStyleCnt="5" custScaleX="143829">
        <dgm:presLayoutVars>
          <dgm:bulletEnabled val="1"/>
        </dgm:presLayoutVars>
      </dgm:prSet>
      <dgm:spPr/>
      <dgm:t>
        <a:bodyPr/>
        <a:lstStyle/>
        <a:p>
          <a:endParaRPr lang="ru-RU"/>
        </a:p>
      </dgm:t>
    </dgm:pt>
    <dgm:pt modelId="{7436A6CD-C171-45DE-826B-A6EAF542C27C}" type="pres">
      <dgm:prSet presAssocID="{B06CD2E8-7225-467F-B797-BCB5C9D6EAC6}" presName="sp" presStyleCnt="0"/>
      <dgm:spPr/>
    </dgm:pt>
    <dgm:pt modelId="{9C078912-14CA-4773-A83E-17DE6EAA58B0}" type="pres">
      <dgm:prSet presAssocID="{AAE15844-423D-458E-8918-03990F8F370B}" presName="linNode" presStyleCnt="0"/>
      <dgm:spPr/>
    </dgm:pt>
    <dgm:pt modelId="{3064CF2E-38D5-4552-8B45-EFC9AB878DB0}" type="pres">
      <dgm:prSet presAssocID="{AAE15844-423D-458E-8918-03990F8F370B}" presName="parentText" presStyleLbl="node1" presStyleIdx="2" presStyleCnt="5" custScaleX="41326">
        <dgm:presLayoutVars>
          <dgm:chMax val="1"/>
          <dgm:bulletEnabled val="1"/>
        </dgm:presLayoutVars>
      </dgm:prSet>
      <dgm:spPr/>
      <dgm:t>
        <a:bodyPr/>
        <a:lstStyle/>
        <a:p>
          <a:endParaRPr lang="ru-RU"/>
        </a:p>
      </dgm:t>
    </dgm:pt>
    <dgm:pt modelId="{A3E734D7-2C3D-42BB-ABD3-DB735F2F3F1B}" type="pres">
      <dgm:prSet presAssocID="{AAE15844-423D-458E-8918-03990F8F370B}" presName="descendantText" presStyleLbl="alignAccFollowNode1" presStyleIdx="2" presStyleCnt="5" custScaleX="127631">
        <dgm:presLayoutVars>
          <dgm:bulletEnabled val="1"/>
        </dgm:presLayoutVars>
      </dgm:prSet>
      <dgm:spPr/>
      <dgm:t>
        <a:bodyPr/>
        <a:lstStyle/>
        <a:p>
          <a:endParaRPr lang="ru-RU"/>
        </a:p>
      </dgm:t>
    </dgm:pt>
    <dgm:pt modelId="{78837DE5-F037-4C92-9B3A-8FFAB845ADB2}" type="pres">
      <dgm:prSet presAssocID="{11F65FFF-4A11-4889-8DBF-43CA45FE4D20}" presName="sp" presStyleCnt="0"/>
      <dgm:spPr/>
    </dgm:pt>
    <dgm:pt modelId="{B62BE4A3-B5E6-4D15-9DB6-19E29E9F9F06}" type="pres">
      <dgm:prSet presAssocID="{B987F8F1-70BD-4EF0-B228-44C65108B8AD}" presName="linNode" presStyleCnt="0"/>
      <dgm:spPr/>
    </dgm:pt>
    <dgm:pt modelId="{84C4EA77-7DAC-45A5-8198-D0293F643A60}" type="pres">
      <dgm:prSet presAssocID="{B987F8F1-70BD-4EF0-B228-44C65108B8AD}" presName="parentText" presStyleLbl="node1" presStyleIdx="3" presStyleCnt="5" custScaleX="51267">
        <dgm:presLayoutVars>
          <dgm:chMax val="1"/>
          <dgm:bulletEnabled val="1"/>
        </dgm:presLayoutVars>
      </dgm:prSet>
      <dgm:spPr/>
      <dgm:t>
        <a:bodyPr/>
        <a:lstStyle/>
        <a:p>
          <a:endParaRPr lang="ru-RU"/>
        </a:p>
      </dgm:t>
    </dgm:pt>
    <dgm:pt modelId="{F3CC3375-972D-420D-BACB-571D8CF5BF15}" type="pres">
      <dgm:prSet presAssocID="{B987F8F1-70BD-4EF0-B228-44C65108B8AD}" presName="descendantText" presStyleLbl="alignAccFollowNode1" presStyleIdx="3" presStyleCnt="5">
        <dgm:presLayoutVars>
          <dgm:bulletEnabled val="1"/>
        </dgm:presLayoutVars>
      </dgm:prSet>
      <dgm:spPr/>
      <dgm:t>
        <a:bodyPr/>
        <a:lstStyle/>
        <a:p>
          <a:endParaRPr lang="ru-RU"/>
        </a:p>
      </dgm:t>
    </dgm:pt>
    <dgm:pt modelId="{BE365588-84DF-49ED-9044-8703BF425DF8}" type="pres">
      <dgm:prSet presAssocID="{DFC6EA11-87C2-42F9-AFE2-E27F44024806}" presName="sp" presStyleCnt="0"/>
      <dgm:spPr/>
    </dgm:pt>
    <dgm:pt modelId="{B09C90D3-FF92-4189-ABF7-764094F68281}" type="pres">
      <dgm:prSet presAssocID="{C7087227-958F-4728-A0E8-52FA0EB6F081}" presName="linNode" presStyleCnt="0"/>
      <dgm:spPr/>
    </dgm:pt>
    <dgm:pt modelId="{EDE21E38-5A61-4E32-803B-7F7C7975EF8C}" type="pres">
      <dgm:prSet presAssocID="{C7087227-958F-4728-A0E8-52FA0EB6F081}" presName="parentText" presStyleLbl="node1" presStyleIdx="4" presStyleCnt="5" custScaleX="65692">
        <dgm:presLayoutVars>
          <dgm:chMax val="1"/>
          <dgm:bulletEnabled val="1"/>
        </dgm:presLayoutVars>
      </dgm:prSet>
      <dgm:spPr/>
      <dgm:t>
        <a:bodyPr/>
        <a:lstStyle/>
        <a:p>
          <a:endParaRPr lang="ru-RU"/>
        </a:p>
      </dgm:t>
    </dgm:pt>
    <dgm:pt modelId="{9F6F333C-E061-46A1-BB80-63F65A957983}" type="pres">
      <dgm:prSet presAssocID="{C7087227-958F-4728-A0E8-52FA0EB6F081}" presName="descendantText" presStyleLbl="alignAccFollowNode1" presStyleIdx="4" presStyleCnt="5">
        <dgm:presLayoutVars>
          <dgm:bulletEnabled val="1"/>
        </dgm:presLayoutVars>
      </dgm:prSet>
      <dgm:spPr/>
      <dgm:t>
        <a:bodyPr/>
        <a:lstStyle/>
        <a:p>
          <a:endParaRPr lang="ru-RU"/>
        </a:p>
      </dgm:t>
    </dgm:pt>
  </dgm:ptLst>
  <dgm:cxnLst>
    <dgm:cxn modelId="{6046BE5E-513D-405A-B607-8D2AEA7E1E7E}" srcId="{76AE82F5-2162-40AE-A8EA-B99BED0F7158}" destId="{39AC6EE3-57E7-4C60-97A9-3B0703ACB30E}" srcOrd="1" destOrd="0" parTransId="{C8D8DF54-9401-4E43-9FA8-6138ED3D0BCF}" sibTransId="{B06CD2E8-7225-467F-B797-BCB5C9D6EAC6}"/>
    <dgm:cxn modelId="{FA4752CE-0038-4B6F-9E07-81B3D5856913}" type="presOf" srcId="{9BD2C57A-34FC-46A3-8D53-DA264F8A9D8B}" destId="{F49E115A-6E45-4980-B6AF-131CDF4AD003}" srcOrd="0" destOrd="0" presId="urn:microsoft.com/office/officeart/2005/8/layout/vList5"/>
    <dgm:cxn modelId="{D8D197D1-2A58-451B-AE10-2B7E30D57244}" srcId="{B987F8F1-70BD-4EF0-B228-44C65108B8AD}" destId="{5580C180-6C5D-4A34-84AA-D7DDB01F9560}" srcOrd="1" destOrd="0" parTransId="{FBABF196-53F9-48B7-B537-565E6A51C848}" sibTransId="{7E22F8D4-EE7B-4276-9A2C-4FEA0474255A}"/>
    <dgm:cxn modelId="{376A143D-951F-48D5-A185-960C5F3672FE}" type="presOf" srcId="{0FE07844-0009-4D6B-A2A3-DE9F6CD5B5CE}" destId="{9F6F333C-E061-46A1-BB80-63F65A957983}" srcOrd="0" destOrd="0" presId="urn:microsoft.com/office/officeart/2005/8/layout/vList5"/>
    <dgm:cxn modelId="{DF419CA5-FB09-462F-8F03-45F567755BBD}" type="presOf" srcId="{76AE82F5-2162-40AE-A8EA-B99BED0F7158}" destId="{120BC939-3BD0-44B9-AFE5-4D2C95437355}" srcOrd="0" destOrd="0" presId="urn:microsoft.com/office/officeart/2005/8/layout/vList5"/>
    <dgm:cxn modelId="{9FBE9BE3-EC34-4BBD-98C7-ADBECE7B0744}" type="presOf" srcId="{AAE15844-423D-458E-8918-03990F8F370B}" destId="{3064CF2E-38D5-4552-8B45-EFC9AB878DB0}" srcOrd="0" destOrd="0" presId="urn:microsoft.com/office/officeart/2005/8/layout/vList5"/>
    <dgm:cxn modelId="{C34D5389-588B-4859-85B8-32A1435D6CD6}" srcId="{76AE82F5-2162-40AE-A8EA-B99BED0F7158}" destId="{B987F8F1-70BD-4EF0-B228-44C65108B8AD}" srcOrd="3" destOrd="0" parTransId="{4CEFED5F-4DA1-4317-B923-0E3B6DE1C75A}" sibTransId="{DFC6EA11-87C2-42F9-AFE2-E27F44024806}"/>
    <dgm:cxn modelId="{B114D539-3EC2-4D0C-AB4E-F56655DEB24C}" srcId="{EE2BEC90-1482-4B2C-92C9-8941B8BB0BBF}" destId="{F9094B2E-3C03-4878-B631-2CD6103BAC9E}" srcOrd="0" destOrd="0" parTransId="{63C9D744-77E3-4C1D-B511-3AFC51E55E52}" sibTransId="{82D77DB6-5CC9-424E-9A4E-463D95694CC9}"/>
    <dgm:cxn modelId="{75200162-FB3D-492B-82B1-6A9AF938DE37}" type="presOf" srcId="{F9094B2E-3C03-4878-B631-2CD6103BAC9E}" destId="{93C1C8DC-5B47-4F50-AA3B-0708489D78ED}" srcOrd="0" destOrd="0" presId="urn:microsoft.com/office/officeart/2005/8/layout/vList5"/>
    <dgm:cxn modelId="{D6DDA312-0A09-4C68-A5AF-A634C349D02E}" srcId="{76AE82F5-2162-40AE-A8EA-B99BED0F7158}" destId="{EE2BEC90-1482-4B2C-92C9-8941B8BB0BBF}" srcOrd="0" destOrd="0" parTransId="{7379F9C1-B9BF-4893-BA5C-644E140BB624}" sibTransId="{1C28AE69-EDB4-45DF-9409-4E1E3C462AA1}"/>
    <dgm:cxn modelId="{22763970-A536-415C-BCB1-50379B0092ED}" srcId="{76AE82F5-2162-40AE-A8EA-B99BED0F7158}" destId="{AAE15844-423D-458E-8918-03990F8F370B}" srcOrd="2" destOrd="0" parTransId="{F97050C1-BA13-4579-B388-CE34E9D12726}" sibTransId="{11F65FFF-4A11-4889-8DBF-43CA45FE4D20}"/>
    <dgm:cxn modelId="{93213C48-3BA7-40B5-928B-06CC901E092F}" srcId="{C7087227-958F-4728-A0E8-52FA0EB6F081}" destId="{0FE07844-0009-4D6B-A2A3-DE9F6CD5B5CE}" srcOrd="0" destOrd="0" parTransId="{FD687AD4-E11B-4854-8F4E-C82BABC144D0}" sibTransId="{B72445FF-1575-4DDB-82C3-600807F57EB1}"/>
    <dgm:cxn modelId="{42A1A51A-54F4-40AE-93EB-EAD6BA4BBF6A}" type="presOf" srcId="{C7087227-958F-4728-A0E8-52FA0EB6F081}" destId="{EDE21E38-5A61-4E32-803B-7F7C7975EF8C}" srcOrd="0" destOrd="0" presId="urn:microsoft.com/office/officeart/2005/8/layout/vList5"/>
    <dgm:cxn modelId="{071B84F0-0A19-4CA3-BF45-6EE96C1A06A1}" srcId="{AAE15844-423D-458E-8918-03990F8F370B}" destId="{8B4B556D-7212-410F-B734-4A5664C02DC5}" srcOrd="0" destOrd="0" parTransId="{4FE50741-7706-4C01-8275-79BB011F0B6E}" sibTransId="{35A6976C-A519-4E0E-97CF-F4F7FF43BE8C}"/>
    <dgm:cxn modelId="{3E988B97-43AC-48E8-9D39-9DF227B64ED7}" type="presOf" srcId="{EE2BEC90-1482-4B2C-92C9-8941B8BB0BBF}" destId="{920BD554-5F04-4CDE-947F-B1898C709142}" srcOrd="0" destOrd="0" presId="urn:microsoft.com/office/officeart/2005/8/layout/vList5"/>
    <dgm:cxn modelId="{326E3B19-ED3E-44B1-8964-CF35E1567DC9}" type="presOf" srcId="{5580C180-6C5D-4A34-84AA-D7DDB01F9560}" destId="{F3CC3375-972D-420D-BACB-571D8CF5BF15}" srcOrd="0" destOrd="1" presId="urn:microsoft.com/office/officeart/2005/8/layout/vList5"/>
    <dgm:cxn modelId="{C05821FB-C525-48DD-8EC3-8D15F1C5FDFC}" srcId="{76AE82F5-2162-40AE-A8EA-B99BED0F7158}" destId="{C7087227-958F-4728-A0E8-52FA0EB6F081}" srcOrd="4" destOrd="0" parTransId="{F1F8E2F6-5657-431F-9940-EB325352C720}" sibTransId="{86FF6132-A451-4846-B801-FD9A1E6BB31F}"/>
    <dgm:cxn modelId="{CA908E9C-0980-40F4-A87A-4D923444ADF9}" srcId="{B987F8F1-70BD-4EF0-B228-44C65108B8AD}" destId="{9E7ADE59-F449-4D58-8CF0-7768E099B17C}" srcOrd="0" destOrd="0" parTransId="{197F1F1A-706A-45C1-8232-899D4E6D9660}" sibTransId="{4E9B485B-B35F-4C6B-8992-09833E53F7D5}"/>
    <dgm:cxn modelId="{0D870E3B-34CB-40AC-BB00-2C4F492AB515}" srcId="{39AC6EE3-57E7-4C60-97A9-3B0703ACB30E}" destId="{9BD2C57A-34FC-46A3-8D53-DA264F8A9D8B}" srcOrd="0" destOrd="0" parTransId="{00E39BE4-96BA-431A-AB52-58C7A9D9227B}" sibTransId="{3CF9A243-60D1-45CC-8BBB-4516FABC3567}"/>
    <dgm:cxn modelId="{8FB75B49-6AC6-40AE-8204-1F9DFD43E2FD}" type="presOf" srcId="{8B4B556D-7212-410F-B734-4A5664C02DC5}" destId="{A3E734D7-2C3D-42BB-ABD3-DB735F2F3F1B}" srcOrd="0" destOrd="0" presId="urn:microsoft.com/office/officeart/2005/8/layout/vList5"/>
    <dgm:cxn modelId="{258E6894-F49D-42BA-B0DF-DA801184308F}" type="presOf" srcId="{39AC6EE3-57E7-4C60-97A9-3B0703ACB30E}" destId="{429F0932-F817-4BEE-B61C-926D7285F3CE}" srcOrd="0" destOrd="0" presId="urn:microsoft.com/office/officeart/2005/8/layout/vList5"/>
    <dgm:cxn modelId="{6E9DB1AE-D1B2-4823-9DD8-2C9794D6A30F}" type="presOf" srcId="{B987F8F1-70BD-4EF0-B228-44C65108B8AD}" destId="{84C4EA77-7DAC-45A5-8198-D0293F643A60}" srcOrd="0" destOrd="0" presId="urn:microsoft.com/office/officeart/2005/8/layout/vList5"/>
    <dgm:cxn modelId="{03F67CE9-1652-4904-8ADF-2915C3BD5B53}" type="presOf" srcId="{9E7ADE59-F449-4D58-8CF0-7768E099B17C}" destId="{F3CC3375-972D-420D-BACB-571D8CF5BF15}" srcOrd="0" destOrd="0" presId="urn:microsoft.com/office/officeart/2005/8/layout/vList5"/>
    <dgm:cxn modelId="{E3B624CD-6606-4C01-B08F-D6584C18FAB9}" type="presParOf" srcId="{120BC939-3BD0-44B9-AFE5-4D2C95437355}" destId="{6CAA2AC5-36A9-40E5-8CDE-3DBCF7372344}" srcOrd="0" destOrd="0" presId="urn:microsoft.com/office/officeart/2005/8/layout/vList5"/>
    <dgm:cxn modelId="{C167D937-FCFA-4822-8DC4-93E55B4F7FC2}" type="presParOf" srcId="{6CAA2AC5-36A9-40E5-8CDE-3DBCF7372344}" destId="{920BD554-5F04-4CDE-947F-B1898C709142}" srcOrd="0" destOrd="0" presId="urn:microsoft.com/office/officeart/2005/8/layout/vList5"/>
    <dgm:cxn modelId="{48D8AC28-43AB-4D87-BFED-8A4EF121933B}" type="presParOf" srcId="{6CAA2AC5-36A9-40E5-8CDE-3DBCF7372344}" destId="{93C1C8DC-5B47-4F50-AA3B-0708489D78ED}" srcOrd="1" destOrd="0" presId="urn:microsoft.com/office/officeart/2005/8/layout/vList5"/>
    <dgm:cxn modelId="{4B9B54F4-76AA-470B-A9FD-1A6155E7BC4D}" type="presParOf" srcId="{120BC939-3BD0-44B9-AFE5-4D2C95437355}" destId="{2B8E4CC3-0C77-40CF-8400-4AF0CAF38B8C}" srcOrd="1" destOrd="0" presId="urn:microsoft.com/office/officeart/2005/8/layout/vList5"/>
    <dgm:cxn modelId="{D6CD04E2-D9D5-4F4D-A607-0C860DDD20FE}" type="presParOf" srcId="{120BC939-3BD0-44B9-AFE5-4D2C95437355}" destId="{11942A3F-E761-4437-9BA8-F9F83854B968}" srcOrd="2" destOrd="0" presId="urn:microsoft.com/office/officeart/2005/8/layout/vList5"/>
    <dgm:cxn modelId="{B1517CF2-6127-450A-939D-0011AE582274}" type="presParOf" srcId="{11942A3F-E761-4437-9BA8-F9F83854B968}" destId="{429F0932-F817-4BEE-B61C-926D7285F3CE}" srcOrd="0" destOrd="0" presId="urn:microsoft.com/office/officeart/2005/8/layout/vList5"/>
    <dgm:cxn modelId="{C4E609AC-6A58-4863-835E-7BCF1011F1F3}" type="presParOf" srcId="{11942A3F-E761-4437-9BA8-F9F83854B968}" destId="{F49E115A-6E45-4980-B6AF-131CDF4AD003}" srcOrd="1" destOrd="0" presId="urn:microsoft.com/office/officeart/2005/8/layout/vList5"/>
    <dgm:cxn modelId="{06426454-1E48-4A0A-9995-45AB7FDDABAC}" type="presParOf" srcId="{120BC939-3BD0-44B9-AFE5-4D2C95437355}" destId="{7436A6CD-C171-45DE-826B-A6EAF542C27C}" srcOrd="3" destOrd="0" presId="urn:microsoft.com/office/officeart/2005/8/layout/vList5"/>
    <dgm:cxn modelId="{5F2B24DD-0419-4842-B049-534C803CBE19}" type="presParOf" srcId="{120BC939-3BD0-44B9-AFE5-4D2C95437355}" destId="{9C078912-14CA-4773-A83E-17DE6EAA58B0}" srcOrd="4" destOrd="0" presId="urn:microsoft.com/office/officeart/2005/8/layout/vList5"/>
    <dgm:cxn modelId="{F931CB6B-487A-4475-8A57-839D59B2B12F}" type="presParOf" srcId="{9C078912-14CA-4773-A83E-17DE6EAA58B0}" destId="{3064CF2E-38D5-4552-8B45-EFC9AB878DB0}" srcOrd="0" destOrd="0" presId="urn:microsoft.com/office/officeart/2005/8/layout/vList5"/>
    <dgm:cxn modelId="{422C14CE-5235-4D97-9215-4ADB9D2E9490}" type="presParOf" srcId="{9C078912-14CA-4773-A83E-17DE6EAA58B0}" destId="{A3E734D7-2C3D-42BB-ABD3-DB735F2F3F1B}" srcOrd="1" destOrd="0" presId="urn:microsoft.com/office/officeart/2005/8/layout/vList5"/>
    <dgm:cxn modelId="{F258B385-19BF-481E-BC08-E7C9DA2A2434}" type="presParOf" srcId="{120BC939-3BD0-44B9-AFE5-4D2C95437355}" destId="{78837DE5-F037-4C92-9B3A-8FFAB845ADB2}" srcOrd="5" destOrd="0" presId="urn:microsoft.com/office/officeart/2005/8/layout/vList5"/>
    <dgm:cxn modelId="{B9D1B81B-497F-4D1A-8710-9B28D3DD4ACB}" type="presParOf" srcId="{120BC939-3BD0-44B9-AFE5-4D2C95437355}" destId="{B62BE4A3-B5E6-4D15-9DB6-19E29E9F9F06}" srcOrd="6" destOrd="0" presId="urn:microsoft.com/office/officeart/2005/8/layout/vList5"/>
    <dgm:cxn modelId="{7567F1DF-3343-4193-8DE3-97CE370C5351}" type="presParOf" srcId="{B62BE4A3-B5E6-4D15-9DB6-19E29E9F9F06}" destId="{84C4EA77-7DAC-45A5-8198-D0293F643A60}" srcOrd="0" destOrd="0" presId="urn:microsoft.com/office/officeart/2005/8/layout/vList5"/>
    <dgm:cxn modelId="{1A5EBAED-29A1-4380-96F4-50D7B9ACB39D}" type="presParOf" srcId="{B62BE4A3-B5E6-4D15-9DB6-19E29E9F9F06}" destId="{F3CC3375-972D-420D-BACB-571D8CF5BF15}" srcOrd="1" destOrd="0" presId="urn:microsoft.com/office/officeart/2005/8/layout/vList5"/>
    <dgm:cxn modelId="{3847FA1B-B1EB-4FFA-B38C-C74F45A8B247}" type="presParOf" srcId="{120BC939-3BD0-44B9-AFE5-4D2C95437355}" destId="{BE365588-84DF-49ED-9044-8703BF425DF8}" srcOrd="7" destOrd="0" presId="urn:microsoft.com/office/officeart/2005/8/layout/vList5"/>
    <dgm:cxn modelId="{38E82D13-1FDE-4C1D-A725-F3199830574F}" type="presParOf" srcId="{120BC939-3BD0-44B9-AFE5-4D2C95437355}" destId="{B09C90D3-FF92-4189-ABF7-764094F68281}" srcOrd="8" destOrd="0" presId="urn:microsoft.com/office/officeart/2005/8/layout/vList5"/>
    <dgm:cxn modelId="{5B12B007-FE87-4571-AE9D-C7AC196E4643}" type="presParOf" srcId="{B09C90D3-FF92-4189-ABF7-764094F68281}" destId="{EDE21E38-5A61-4E32-803B-7F7C7975EF8C}" srcOrd="0" destOrd="0" presId="urn:microsoft.com/office/officeart/2005/8/layout/vList5"/>
    <dgm:cxn modelId="{2A957AC0-6046-4199-A765-DB8415B6149D}" type="presParOf" srcId="{B09C90D3-FF92-4189-ABF7-764094F68281}" destId="{9F6F333C-E061-46A1-BB80-63F65A957983}"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6AE82F5-2162-40AE-A8EA-B99BED0F7158}"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ru-RU"/>
        </a:p>
      </dgm:t>
    </dgm:pt>
    <dgm:pt modelId="{EE2BEC90-1482-4B2C-92C9-8941B8BB0BBF}">
      <dgm:prSet phldrT="[Текст]">
        <dgm:style>
          <a:lnRef idx="1">
            <a:schemeClr val="accent1"/>
          </a:lnRef>
          <a:fillRef idx="2">
            <a:schemeClr val="accent1"/>
          </a:fillRef>
          <a:effectRef idx="1">
            <a:schemeClr val="accent1"/>
          </a:effectRef>
          <a:fontRef idx="minor">
            <a:schemeClr val="dk1"/>
          </a:fontRef>
        </dgm:style>
      </dgm:prSet>
      <dgm:spPr/>
      <dgm:t>
        <a:bodyPr/>
        <a:lstStyle/>
        <a:p>
          <a:endParaRPr lang="ru-RU" dirty="0"/>
        </a:p>
      </dgm:t>
    </dgm:pt>
    <dgm:pt modelId="{7379F9C1-B9BF-4893-BA5C-644E140BB624}" type="parTrans" cxnId="{D6DDA312-0A09-4C68-A5AF-A634C349D02E}">
      <dgm:prSet/>
      <dgm:spPr/>
      <dgm:t>
        <a:bodyPr/>
        <a:lstStyle/>
        <a:p>
          <a:endParaRPr lang="ru-RU"/>
        </a:p>
      </dgm:t>
    </dgm:pt>
    <dgm:pt modelId="{1C28AE69-EDB4-45DF-9409-4E1E3C462AA1}" type="sibTrans" cxnId="{D6DDA312-0A09-4C68-A5AF-A634C349D02E}">
      <dgm:prSet/>
      <dgm:spPr/>
      <dgm:t>
        <a:bodyPr/>
        <a:lstStyle/>
        <a:p>
          <a:endParaRPr lang="ru-RU"/>
        </a:p>
      </dgm:t>
    </dgm:pt>
    <dgm:pt modelId="{F9094B2E-3C03-4878-B631-2CD6103BAC9E}">
      <dgm:prSet phldrT="[Текст]">
        <dgm:style>
          <a:lnRef idx="1">
            <a:schemeClr val="accent2"/>
          </a:lnRef>
          <a:fillRef idx="2">
            <a:schemeClr val="accent2"/>
          </a:fillRef>
          <a:effectRef idx="1">
            <a:schemeClr val="accent2"/>
          </a:effectRef>
          <a:fontRef idx="minor">
            <a:schemeClr val="dk1"/>
          </a:fontRef>
        </dgm:style>
      </dgm:prSet>
      <dgm:spPr/>
      <dgm:t>
        <a:bodyPr/>
        <a:lstStyle/>
        <a:p>
          <a:r>
            <a:rPr lang="ru-RU" dirty="0" err="1" smtClean="0"/>
            <a:t>Нархи</a:t>
          </a:r>
          <a:r>
            <a:rPr lang="ru-RU" dirty="0" smtClean="0"/>
            <a:t> баланд б</a:t>
          </a:r>
          <a:r>
            <a:rPr lang="uz-Cyrl-UZ" dirty="0" smtClean="0"/>
            <a:t>ў</a:t>
          </a:r>
          <a:r>
            <a:rPr lang="ru-RU" dirty="0" err="1" smtClean="0"/>
            <a:t>лган</a:t>
          </a:r>
          <a:r>
            <a:rPr lang="ru-RU" dirty="0" smtClean="0"/>
            <a:t> </a:t>
          </a:r>
          <a:r>
            <a:rPr lang="ru-RU" dirty="0" err="1" smtClean="0"/>
            <a:t>мураккаб</a:t>
          </a:r>
          <a:r>
            <a:rPr lang="ru-RU" dirty="0" smtClean="0"/>
            <a:t> </a:t>
          </a:r>
          <a:r>
            <a:rPr lang="ru-RU" dirty="0" err="1" smtClean="0"/>
            <a:t>махаллий</a:t>
          </a:r>
          <a:r>
            <a:rPr lang="ru-RU" dirty="0" smtClean="0"/>
            <a:t> </a:t>
          </a:r>
          <a:r>
            <a:rPr lang="ru-RU" dirty="0" err="1" smtClean="0"/>
            <a:t>ёки</a:t>
          </a:r>
          <a:r>
            <a:rPr lang="ru-RU" dirty="0" smtClean="0"/>
            <a:t> чет </a:t>
          </a:r>
          <a:r>
            <a:rPr lang="ru-RU" dirty="0" err="1" smtClean="0"/>
            <a:t>эл</a:t>
          </a:r>
          <a:r>
            <a:rPr lang="ru-RU" dirty="0" smtClean="0"/>
            <a:t> </a:t>
          </a:r>
          <a:r>
            <a:rPr lang="ru-RU" dirty="0" err="1" smtClean="0"/>
            <a:t>техникаларини</a:t>
          </a:r>
          <a:r>
            <a:rPr lang="ru-RU" dirty="0" smtClean="0"/>
            <a:t>:</a:t>
          </a:r>
          <a:endParaRPr lang="ru-RU" dirty="0"/>
        </a:p>
      </dgm:t>
    </dgm:pt>
    <dgm:pt modelId="{63C9D744-77E3-4C1D-B511-3AFC51E55E52}" type="parTrans" cxnId="{B114D539-3EC2-4D0C-AB4E-F56655DEB24C}">
      <dgm:prSet/>
      <dgm:spPr/>
      <dgm:t>
        <a:bodyPr/>
        <a:lstStyle/>
        <a:p>
          <a:endParaRPr lang="ru-RU"/>
        </a:p>
      </dgm:t>
    </dgm:pt>
    <dgm:pt modelId="{82D77DB6-5CC9-424E-9A4E-463D95694CC9}" type="sibTrans" cxnId="{B114D539-3EC2-4D0C-AB4E-F56655DEB24C}">
      <dgm:prSet/>
      <dgm:spPr/>
      <dgm:t>
        <a:bodyPr/>
        <a:lstStyle/>
        <a:p>
          <a:endParaRPr lang="ru-RU"/>
        </a:p>
      </dgm:t>
    </dgm:pt>
    <dgm:pt modelId="{39AC6EE3-57E7-4C60-97A9-3B0703ACB30E}">
      <dgm:prSet phldrT="[Текст]">
        <dgm:style>
          <a:lnRef idx="1">
            <a:schemeClr val="accent1"/>
          </a:lnRef>
          <a:fillRef idx="2">
            <a:schemeClr val="accent1"/>
          </a:fillRef>
          <a:effectRef idx="1">
            <a:schemeClr val="accent1"/>
          </a:effectRef>
          <a:fontRef idx="minor">
            <a:schemeClr val="dk1"/>
          </a:fontRef>
        </dgm:style>
      </dgm:prSet>
      <dgm:spPr/>
      <dgm:t>
        <a:bodyPr/>
        <a:lstStyle/>
        <a:p>
          <a:r>
            <a:rPr lang="uz-Cyrl-UZ" dirty="0" smtClean="0"/>
            <a:t>1</a:t>
          </a:r>
          <a:endParaRPr lang="ru-RU" dirty="0"/>
        </a:p>
      </dgm:t>
    </dgm:pt>
    <dgm:pt modelId="{C8D8DF54-9401-4E43-9FA8-6138ED3D0BCF}" type="parTrans" cxnId="{6046BE5E-513D-405A-B607-8D2AEA7E1E7E}">
      <dgm:prSet/>
      <dgm:spPr/>
      <dgm:t>
        <a:bodyPr/>
        <a:lstStyle/>
        <a:p>
          <a:endParaRPr lang="ru-RU"/>
        </a:p>
      </dgm:t>
    </dgm:pt>
    <dgm:pt modelId="{B06CD2E8-7225-467F-B797-BCB5C9D6EAC6}" type="sibTrans" cxnId="{6046BE5E-513D-405A-B607-8D2AEA7E1E7E}">
      <dgm:prSet/>
      <dgm:spPr/>
      <dgm:t>
        <a:bodyPr/>
        <a:lstStyle/>
        <a:p>
          <a:endParaRPr lang="ru-RU"/>
        </a:p>
      </dgm:t>
    </dgm:pt>
    <dgm:pt modelId="{9BD2C57A-34FC-46A3-8D53-DA264F8A9D8B}">
      <dgm:prSet phldrT="[Текст]">
        <dgm:style>
          <a:lnRef idx="2">
            <a:schemeClr val="accent5"/>
          </a:lnRef>
          <a:fillRef idx="1">
            <a:schemeClr val="lt1"/>
          </a:fillRef>
          <a:effectRef idx="0">
            <a:schemeClr val="accent5"/>
          </a:effectRef>
          <a:fontRef idx="minor">
            <a:schemeClr val="dk1"/>
          </a:fontRef>
        </dgm:style>
      </dgm:prSet>
      <dgm:spPr>
        <a:solidFill>
          <a:srgbClr val="FFFF00"/>
        </a:solidFill>
      </dgm:spPr>
      <dgm:t>
        <a:bodyPr/>
        <a:lstStyle/>
        <a:p>
          <a:r>
            <a:rPr lang="uz-Cyrl-UZ" dirty="0" smtClean="0"/>
            <a:t>қ</a:t>
          </a:r>
          <a:r>
            <a:rPr lang="ru-RU" dirty="0" err="1" smtClean="0"/>
            <a:t>ис</a:t>
          </a:r>
          <a:r>
            <a:rPr lang="uz-Cyrl-UZ" dirty="0" smtClean="0"/>
            <a:t>қ</a:t>
          </a:r>
          <a:r>
            <a:rPr lang="ru-RU" dirty="0" smtClean="0"/>
            <a:t>а </a:t>
          </a:r>
          <a:r>
            <a:rPr lang="ru-RU" dirty="0" err="1" smtClean="0"/>
            <a:t>муддатга</a:t>
          </a:r>
          <a:r>
            <a:rPr lang="ru-RU" dirty="0" smtClean="0"/>
            <a:t> </a:t>
          </a:r>
          <a:r>
            <a:rPr lang="ru-RU" dirty="0" err="1" smtClean="0"/>
            <a:t>ижарага</a:t>
          </a:r>
          <a:r>
            <a:rPr lang="ru-RU" dirty="0" smtClean="0"/>
            <a:t> </a:t>
          </a:r>
          <a:r>
            <a:rPr lang="ru-RU" dirty="0" err="1" smtClean="0"/>
            <a:t>оли</a:t>
          </a:r>
          <a:r>
            <a:rPr lang="uz-Cyrl-UZ" dirty="0" smtClean="0"/>
            <a:t>ш</a:t>
          </a:r>
          <a:endParaRPr lang="ru-RU" dirty="0"/>
        </a:p>
      </dgm:t>
    </dgm:pt>
    <dgm:pt modelId="{00E39BE4-96BA-431A-AB52-58C7A9D9227B}" type="parTrans" cxnId="{0D870E3B-34CB-40AC-BB00-2C4F492AB515}">
      <dgm:prSet/>
      <dgm:spPr/>
      <dgm:t>
        <a:bodyPr/>
        <a:lstStyle/>
        <a:p>
          <a:endParaRPr lang="ru-RU"/>
        </a:p>
      </dgm:t>
    </dgm:pt>
    <dgm:pt modelId="{3CF9A243-60D1-45CC-8BBB-4516FABC3567}" type="sibTrans" cxnId="{0D870E3B-34CB-40AC-BB00-2C4F492AB515}">
      <dgm:prSet/>
      <dgm:spPr/>
      <dgm:t>
        <a:bodyPr/>
        <a:lstStyle/>
        <a:p>
          <a:endParaRPr lang="ru-RU"/>
        </a:p>
      </dgm:t>
    </dgm:pt>
    <dgm:pt modelId="{AAE15844-423D-458E-8918-03990F8F370B}">
      <dgm:prSet phldrT="[Текст]">
        <dgm:style>
          <a:lnRef idx="1">
            <a:schemeClr val="accent1"/>
          </a:lnRef>
          <a:fillRef idx="2">
            <a:schemeClr val="accent1"/>
          </a:fillRef>
          <a:effectRef idx="1">
            <a:schemeClr val="accent1"/>
          </a:effectRef>
          <a:fontRef idx="minor">
            <a:schemeClr val="dk1"/>
          </a:fontRef>
        </dgm:style>
      </dgm:prSet>
      <dgm:spPr/>
      <dgm:t>
        <a:bodyPr/>
        <a:lstStyle/>
        <a:p>
          <a:r>
            <a:rPr lang="uz-Cyrl-UZ" dirty="0" smtClean="0"/>
            <a:t>2</a:t>
          </a:r>
          <a:endParaRPr lang="ru-RU" dirty="0"/>
        </a:p>
      </dgm:t>
    </dgm:pt>
    <dgm:pt modelId="{F97050C1-BA13-4579-B388-CE34E9D12726}" type="parTrans" cxnId="{22763970-A536-415C-BCB1-50379B0092ED}">
      <dgm:prSet/>
      <dgm:spPr/>
      <dgm:t>
        <a:bodyPr/>
        <a:lstStyle/>
        <a:p>
          <a:endParaRPr lang="ru-RU"/>
        </a:p>
      </dgm:t>
    </dgm:pt>
    <dgm:pt modelId="{11F65FFF-4A11-4889-8DBF-43CA45FE4D20}" type="sibTrans" cxnId="{22763970-A536-415C-BCB1-50379B0092ED}">
      <dgm:prSet/>
      <dgm:spPr/>
      <dgm:t>
        <a:bodyPr/>
        <a:lstStyle/>
        <a:p>
          <a:endParaRPr lang="ru-RU"/>
        </a:p>
      </dgm:t>
    </dgm:pt>
    <dgm:pt modelId="{8B4B556D-7212-410F-B734-4A5664C02DC5}">
      <dgm:prSet phldrT="[Текст]">
        <dgm:style>
          <a:lnRef idx="1">
            <a:schemeClr val="dk1"/>
          </a:lnRef>
          <a:fillRef idx="2">
            <a:schemeClr val="dk1"/>
          </a:fillRef>
          <a:effectRef idx="1">
            <a:schemeClr val="dk1"/>
          </a:effectRef>
          <a:fontRef idx="minor">
            <a:schemeClr val="dk1"/>
          </a:fontRef>
        </dgm:style>
      </dgm:prSet>
      <dgm:spPr/>
      <dgm:t>
        <a:bodyPr/>
        <a:lstStyle/>
        <a:p>
          <a:r>
            <a:rPr lang="uz-Cyrl-UZ" dirty="0" smtClean="0"/>
            <a:t>ў</a:t>
          </a:r>
          <a:r>
            <a:rPr lang="ru-RU" dirty="0" smtClean="0"/>
            <a:t>рта </a:t>
          </a:r>
          <a:r>
            <a:rPr lang="ru-RU" dirty="0" err="1" smtClean="0"/>
            <a:t>муддатга</a:t>
          </a:r>
          <a:r>
            <a:rPr lang="ru-RU" dirty="0" smtClean="0"/>
            <a:t> </a:t>
          </a:r>
          <a:r>
            <a:rPr lang="ru-RU" dirty="0" err="1" smtClean="0"/>
            <a:t>ижарага</a:t>
          </a:r>
          <a:r>
            <a:rPr lang="ru-RU" dirty="0" smtClean="0"/>
            <a:t> </a:t>
          </a:r>
          <a:r>
            <a:rPr lang="ru-RU" dirty="0" err="1" smtClean="0"/>
            <a:t>оли</a:t>
          </a:r>
          <a:r>
            <a:rPr lang="uz-Cyrl-UZ" dirty="0" smtClean="0"/>
            <a:t>ш</a:t>
          </a:r>
          <a:endParaRPr lang="ru-RU" dirty="0"/>
        </a:p>
      </dgm:t>
    </dgm:pt>
    <dgm:pt modelId="{4FE50741-7706-4C01-8275-79BB011F0B6E}" type="parTrans" cxnId="{071B84F0-0A19-4CA3-BF45-6EE96C1A06A1}">
      <dgm:prSet/>
      <dgm:spPr/>
      <dgm:t>
        <a:bodyPr/>
        <a:lstStyle/>
        <a:p>
          <a:endParaRPr lang="ru-RU"/>
        </a:p>
      </dgm:t>
    </dgm:pt>
    <dgm:pt modelId="{35A6976C-A519-4E0E-97CF-F4F7FF43BE8C}" type="sibTrans" cxnId="{071B84F0-0A19-4CA3-BF45-6EE96C1A06A1}">
      <dgm:prSet/>
      <dgm:spPr/>
      <dgm:t>
        <a:bodyPr/>
        <a:lstStyle/>
        <a:p>
          <a:endParaRPr lang="ru-RU"/>
        </a:p>
      </dgm:t>
    </dgm:pt>
    <dgm:pt modelId="{B987F8F1-70BD-4EF0-B228-44C65108B8AD}">
      <dgm:prSet phldrT="[Текст]">
        <dgm:style>
          <a:lnRef idx="1">
            <a:schemeClr val="accent1"/>
          </a:lnRef>
          <a:fillRef idx="2">
            <a:schemeClr val="accent1"/>
          </a:fillRef>
          <a:effectRef idx="1">
            <a:schemeClr val="accent1"/>
          </a:effectRef>
          <a:fontRef idx="minor">
            <a:schemeClr val="dk1"/>
          </a:fontRef>
        </dgm:style>
      </dgm:prSet>
      <dgm:spPr/>
      <dgm:t>
        <a:bodyPr/>
        <a:lstStyle/>
        <a:p>
          <a:r>
            <a:rPr lang="uz-Cyrl-UZ" dirty="0" smtClean="0"/>
            <a:t>3</a:t>
          </a:r>
          <a:endParaRPr lang="ru-RU" dirty="0"/>
        </a:p>
      </dgm:t>
    </dgm:pt>
    <dgm:pt modelId="{4CEFED5F-4DA1-4317-B923-0E3B6DE1C75A}" type="parTrans" cxnId="{C34D5389-588B-4859-85B8-32A1435D6CD6}">
      <dgm:prSet/>
      <dgm:spPr/>
      <dgm:t>
        <a:bodyPr/>
        <a:lstStyle/>
        <a:p>
          <a:endParaRPr lang="ru-RU"/>
        </a:p>
      </dgm:t>
    </dgm:pt>
    <dgm:pt modelId="{DFC6EA11-87C2-42F9-AFE2-E27F44024806}" type="sibTrans" cxnId="{C34D5389-588B-4859-85B8-32A1435D6CD6}">
      <dgm:prSet/>
      <dgm:spPr/>
      <dgm:t>
        <a:bodyPr/>
        <a:lstStyle/>
        <a:p>
          <a:endParaRPr lang="ru-RU"/>
        </a:p>
      </dgm:t>
    </dgm:pt>
    <dgm:pt modelId="{9E7ADE59-F449-4D58-8CF0-7768E099B17C}">
      <dgm:prSet>
        <dgm:style>
          <a:lnRef idx="1">
            <a:schemeClr val="accent5"/>
          </a:lnRef>
          <a:fillRef idx="2">
            <a:schemeClr val="accent5"/>
          </a:fillRef>
          <a:effectRef idx="1">
            <a:schemeClr val="accent5"/>
          </a:effectRef>
          <a:fontRef idx="minor">
            <a:schemeClr val="dk1"/>
          </a:fontRef>
        </dgm:style>
      </dgm:prSet>
      <dgm:spPr/>
      <dgm:t>
        <a:bodyPr/>
        <a:lstStyle/>
        <a:p>
          <a:r>
            <a:rPr lang="ru-RU" dirty="0" smtClean="0"/>
            <a:t> </a:t>
          </a:r>
          <a:r>
            <a:rPr lang="ru-RU" dirty="0" err="1" smtClean="0"/>
            <a:t>узо</a:t>
          </a:r>
          <a:r>
            <a:rPr lang="uz-Cyrl-UZ" dirty="0" smtClean="0"/>
            <a:t>қ</a:t>
          </a:r>
          <a:r>
            <a:rPr lang="ru-RU" dirty="0" smtClean="0"/>
            <a:t> </a:t>
          </a:r>
          <a:r>
            <a:rPr lang="ru-RU" dirty="0" err="1" smtClean="0"/>
            <a:t>муддатга</a:t>
          </a:r>
          <a:r>
            <a:rPr lang="ru-RU" dirty="0" smtClean="0"/>
            <a:t> </a:t>
          </a:r>
          <a:r>
            <a:rPr lang="ru-RU" dirty="0" err="1" smtClean="0"/>
            <a:t>ижарага</a:t>
          </a:r>
          <a:r>
            <a:rPr lang="ru-RU" dirty="0" smtClean="0"/>
            <a:t> </a:t>
          </a:r>
          <a:r>
            <a:rPr lang="ru-RU" dirty="0" err="1" smtClean="0"/>
            <a:t>оли</a:t>
          </a:r>
          <a:r>
            <a:rPr lang="uz-Cyrl-UZ" dirty="0" smtClean="0"/>
            <a:t>ш</a:t>
          </a:r>
          <a:endParaRPr lang="ru-RU" dirty="0"/>
        </a:p>
      </dgm:t>
    </dgm:pt>
    <dgm:pt modelId="{197F1F1A-706A-45C1-8232-899D4E6D9660}" type="parTrans" cxnId="{CA908E9C-0980-40F4-A87A-4D923444ADF9}">
      <dgm:prSet/>
      <dgm:spPr/>
      <dgm:t>
        <a:bodyPr/>
        <a:lstStyle/>
        <a:p>
          <a:endParaRPr lang="ru-RU"/>
        </a:p>
      </dgm:t>
    </dgm:pt>
    <dgm:pt modelId="{4E9B485B-B35F-4C6B-8992-09833E53F7D5}" type="sibTrans" cxnId="{CA908E9C-0980-40F4-A87A-4D923444ADF9}">
      <dgm:prSet/>
      <dgm:spPr/>
      <dgm:t>
        <a:bodyPr/>
        <a:lstStyle/>
        <a:p>
          <a:endParaRPr lang="ru-RU"/>
        </a:p>
      </dgm:t>
    </dgm:pt>
    <dgm:pt modelId="{6310116D-DCB4-4998-BA36-F3012857272C}" type="pres">
      <dgm:prSet presAssocID="{76AE82F5-2162-40AE-A8EA-B99BED0F7158}" presName="Name0" presStyleCnt="0">
        <dgm:presLayoutVars>
          <dgm:dir/>
          <dgm:animLvl val="lvl"/>
          <dgm:resizeHandles/>
        </dgm:presLayoutVars>
      </dgm:prSet>
      <dgm:spPr/>
      <dgm:t>
        <a:bodyPr/>
        <a:lstStyle/>
        <a:p>
          <a:endParaRPr lang="ru-RU"/>
        </a:p>
      </dgm:t>
    </dgm:pt>
    <dgm:pt modelId="{CBFC3A7A-527D-4C97-B4A4-92DEF3EBC404}" type="pres">
      <dgm:prSet presAssocID="{EE2BEC90-1482-4B2C-92C9-8941B8BB0BBF}" presName="linNode" presStyleCnt="0"/>
      <dgm:spPr/>
    </dgm:pt>
    <dgm:pt modelId="{7640254B-B592-4959-8266-C054CD374039}" type="pres">
      <dgm:prSet presAssocID="{EE2BEC90-1482-4B2C-92C9-8941B8BB0BBF}" presName="parentShp" presStyleLbl="node1" presStyleIdx="0" presStyleCnt="4" custScaleX="18421">
        <dgm:presLayoutVars>
          <dgm:bulletEnabled val="1"/>
        </dgm:presLayoutVars>
      </dgm:prSet>
      <dgm:spPr/>
      <dgm:t>
        <a:bodyPr/>
        <a:lstStyle/>
        <a:p>
          <a:endParaRPr lang="ru-RU"/>
        </a:p>
      </dgm:t>
    </dgm:pt>
    <dgm:pt modelId="{E24EA417-1C50-40BD-A8E5-D48A6695FBE6}" type="pres">
      <dgm:prSet presAssocID="{EE2BEC90-1482-4B2C-92C9-8941B8BB0BBF}" presName="childShp" presStyleLbl="bgAccFollowNode1" presStyleIdx="0" presStyleCnt="4" custScaleX="151462">
        <dgm:presLayoutVars>
          <dgm:bulletEnabled val="1"/>
        </dgm:presLayoutVars>
      </dgm:prSet>
      <dgm:spPr/>
      <dgm:t>
        <a:bodyPr/>
        <a:lstStyle/>
        <a:p>
          <a:endParaRPr lang="ru-RU"/>
        </a:p>
      </dgm:t>
    </dgm:pt>
    <dgm:pt modelId="{BCB64596-B53A-41CD-9C19-E21CB4446734}" type="pres">
      <dgm:prSet presAssocID="{1C28AE69-EDB4-45DF-9409-4E1E3C462AA1}" presName="spacing" presStyleCnt="0"/>
      <dgm:spPr/>
    </dgm:pt>
    <dgm:pt modelId="{4E277CAB-8176-49DB-8C80-2C7641BD2DE4}" type="pres">
      <dgm:prSet presAssocID="{39AC6EE3-57E7-4C60-97A9-3B0703ACB30E}" presName="linNode" presStyleCnt="0"/>
      <dgm:spPr/>
    </dgm:pt>
    <dgm:pt modelId="{A60D9B29-12C2-431F-8107-7A9ECB23681E}" type="pres">
      <dgm:prSet presAssocID="{39AC6EE3-57E7-4C60-97A9-3B0703ACB30E}" presName="parentShp" presStyleLbl="node1" presStyleIdx="1" presStyleCnt="4" custScaleX="27193">
        <dgm:presLayoutVars>
          <dgm:bulletEnabled val="1"/>
        </dgm:presLayoutVars>
      </dgm:prSet>
      <dgm:spPr/>
      <dgm:t>
        <a:bodyPr/>
        <a:lstStyle/>
        <a:p>
          <a:endParaRPr lang="ru-RU"/>
        </a:p>
      </dgm:t>
    </dgm:pt>
    <dgm:pt modelId="{88F1A633-8909-4D71-AC3B-33DFE3E5B5EF}" type="pres">
      <dgm:prSet presAssocID="{39AC6EE3-57E7-4C60-97A9-3B0703ACB30E}" presName="childShp" presStyleLbl="bgAccFollowNode1" presStyleIdx="1" presStyleCnt="4">
        <dgm:presLayoutVars>
          <dgm:bulletEnabled val="1"/>
        </dgm:presLayoutVars>
      </dgm:prSet>
      <dgm:spPr/>
      <dgm:t>
        <a:bodyPr/>
        <a:lstStyle/>
        <a:p>
          <a:endParaRPr lang="ru-RU"/>
        </a:p>
      </dgm:t>
    </dgm:pt>
    <dgm:pt modelId="{CEA73517-0EE5-41F3-8816-81533EF7B674}" type="pres">
      <dgm:prSet presAssocID="{B06CD2E8-7225-467F-B797-BCB5C9D6EAC6}" presName="spacing" presStyleCnt="0"/>
      <dgm:spPr/>
    </dgm:pt>
    <dgm:pt modelId="{CA6C82E9-CBEE-480E-BCE1-30EF71AE4EB9}" type="pres">
      <dgm:prSet presAssocID="{AAE15844-423D-458E-8918-03990F8F370B}" presName="linNode" presStyleCnt="0"/>
      <dgm:spPr/>
    </dgm:pt>
    <dgm:pt modelId="{3146DDE8-BE9B-4A9E-874E-DCA19E1D3F1C}" type="pres">
      <dgm:prSet presAssocID="{AAE15844-423D-458E-8918-03990F8F370B}" presName="parentShp" presStyleLbl="node1" presStyleIdx="2" presStyleCnt="4" custScaleX="44737">
        <dgm:presLayoutVars>
          <dgm:bulletEnabled val="1"/>
        </dgm:presLayoutVars>
      </dgm:prSet>
      <dgm:spPr/>
      <dgm:t>
        <a:bodyPr/>
        <a:lstStyle/>
        <a:p>
          <a:endParaRPr lang="ru-RU"/>
        </a:p>
      </dgm:t>
    </dgm:pt>
    <dgm:pt modelId="{FEE32AB0-CBF4-4009-882C-EF942A51B4D7}" type="pres">
      <dgm:prSet presAssocID="{AAE15844-423D-458E-8918-03990F8F370B}" presName="childShp" presStyleLbl="bgAccFollowNode1" presStyleIdx="2" presStyleCnt="4">
        <dgm:presLayoutVars>
          <dgm:bulletEnabled val="1"/>
        </dgm:presLayoutVars>
      </dgm:prSet>
      <dgm:spPr/>
      <dgm:t>
        <a:bodyPr/>
        <a:lstStyle/>
        <a:p>
          <a:endParaRPr lang="ru-RU"/>
        </a:p>
      </dgm:t>
    </dgm:pt>
    <dgm:pt modelId="{8F95507B-EC61-497C-86DE-3D835FF688AF}" type="pres">
      <dgm:prSet presAssocID="{11F65FFF-4A11-4889-8DBF-43CA45FE4D20}" presName="spacing" presStyleCnt="0"/>
      <dgm:spPr/>
    </dgm:pt>
    <dgm:pt modelId="{6843A75B-E440-4755-8B0F-793888050917}" type="pres">
      <dgm:prSet presAssocID="{B987F8F1-70BD-4EF0-B228-44C65108B8AD}" presName="linNode" presStyleCnt="0"/>
      <dgm:spPr/>
    </dgm:pt>
    <dgm:pt modelId="{1B377E4D-F206-42B3-82D1-F90573B7D9F0}" type="pres">
      <dgm:prSet presAssocID="{B987F8F1-70BD-4EF0-B228-44C65108B8AD}" presName="parentShp" presStyleLbl="node1" presStyleIdx="3" presStyleCnt="4" custScaleX="57895">
        <dgm:presLayoutVars>
          <dgm:bulletEnabled val="1"/>
        </dgm:presLayoutVars>
      </dgm:prSet>
      <dgm:spPr/>
      <dgm:t>
        <a:bodyPr/>
        <a:lstStyle/>
        <a:p>
          <a:endParaRPr lang="ru-RU"/>
        </a:p>
      </dgm:t>
    </dgm:pt>
    <dgm:pt modelId="{63C7C91A-715B-46EB-A41C-B9707781B6FF}" type="pres">
      <dgm:prSet presAssocID="{B987F8F1-70BD-4EF0-B228-44C65108B8AD}" presName="childShp" presStyleLbl="bgAccFollowNode1" presStyleIdx="3" presStyleCnt="4">
        <dgm:presLayoutVars>
          <dgm:bulletEnabled val="1"/>
        </dgm:presLayoutVars>
      </dgm:prSet>
      <dgm:spPr/>
      <dgm:t>
        <a:bodyPr/>
        <a:lstStyle/>
        <a:p>
          <a:endParaRPr lang="ru-RU"/>
        </a:p>
      </dgm:t>
    </dgm:pt>
  </dgm:ptLst>
  <dgm:cxnLst>
    <dgm:cxn modelId="{6046BE5E-513D-405A-B607-8D2AEA7E1E7E}" srcId="{76AE82F5-2162-40AE-A8EA-B99BED0F7158}" destId="{39AC6EE3-57E7-4C60-97A9-3B0703ACB30E}" srcOrd="1" destOrd="0" parTransId="{C8D8DF54-9401-4E43-9FA8-6138ED3D0BCF}" sibTransId="{B06CD2E8-7225-467F-B797-BCB5C9D6EAC6}"/>
    <dgm:cxn modelId="{C34D5389-588B-4859-85B8-32A1435D6CD6}" srcId="{76AE82F5-2162-40AE-A8EA-B99BED0F7158}" destId="{B987F8F1-70BD-4EF0-B228-44C65108B8AD}" srcOrd="3" destOrd="0" parTransId="{4CEFED5F-4DA1-4317-B923-0E3B6DE1C75A}" sibTransId="{DFC6EA11-87C2-42F9-AFE2-E27F44024806}"/>
    <dgm:cxn modelId="{D5721B98-4F9A-4776-B6FD-989F07625EF6}" type="presOf" srcId="{8B4B556D-7212-410F-B734-4A5664C02DC5}" destId="{FEE32AB0-CBF4-4009-882C-EF942A51B4D7}" srcOrd="0" destOrd="0" presId="urn:microsoft.com/office/officeart/2005/8/layout/vList6"/>
    <dgm:cxn modelId="{99C1B157-2763-4A5E-9113-81210E853890}" type="presOf" srcId="{EE2BEC90-1482-4B2C-92C9-8941B8BB0BBF}" destId="{7640254B-B592-4959-8266-C054CD374039}" srcOrd="0" destOrd="0" presId="urn:microsoft.com/office/officeart/2005/8/layout/vList6"/>
    <dgm:cxn modelId="{59504BFF-16E9-426E-91E6-416762736B16}" type="presOf" srcId="{76AE82F5-2162-40AE-A8EA-B99BED0F7158}" destId="{6310116D-DCB4-4998-BA36-F3012857272C}" srcOrd="0" destOrd="0" presId="urn:microsoft.com/office/officeart/2005/8/layout/vList6"/>
    <dgm:cxn modelId="{B114D539-3EC2-4D0C-AB4E-F56655DEB24C}" srcId="{EE2BEC90-1482-4B2C-92C9-8941B8BB0BBF}" destId="{F9094B2E-3C03-4878-B631-2CD6103BAC9E}" srcOrd="0" destOrd="0" parTransId="{63C9D744-77E3-4C1D-B511-3AFC51E55E52}" sibTransId="{82D77DB6-5CC9-424E-9A4E-463D95694CC9}"/>
    <dgm:cxn modelId="{F7D729B8-D39F-488D-86FB-CEA97EE6D6EB}" type="presOf" srcId="{B987F8F1-70BD-4EF0-B228-44C65108B8AD}" destId="{1B377E4D-F206-42B3-82D1-F90573B7D9F0}" srcOrd="0" destOrd="0" presId="urn:microsoft.com/office/officeart/2005/8/layout/vList6"/>
    <dgm:cxn modelId="{5CDBAADE-644D-4D76-A4F0-AB7235253902}" type="presOf" srcId="{39AC6EE3-57E7-4C60-97A9-3B0703ACB30E}" destId="{A60D9B29-12C2-431F-8107-7A9ECB23681E}" srcOrd="0" destOrd="0" presId="urn:microsoft.com/office/officeart/2005/8/layout/vList6"/>
    <dgm:cxn modelId="{D6DDA312-0A09-4C68-A5AF-A634C349D02E}" srcId="{76AE82F5-2162-40AE-A8EA-B99BED0F7158}" destId="{EE2BEC90-1482-4B2C-92C9-8941B8BB0BBF}" srcOrd="0" destOrd="0" parTransId="{7379F9C1-B9BF-4893-BA5C-644E140BB624}" sibTransId="{1C28AE69-EDB4-45DF-9409-4E1E3C462AA1}"/>
    <dgm:cxn modelId="{F8822438-1426-4CCE-B3DD-2FEED59355FC}" type="presOf" srcId="{9BD2C57A-34FC-46A3-8D53-DA264F8A9D8B}" destId="{88F1A633-8909-4D71-AC3B-33DFE3E5B5EF}" srcOrd="0" destOrd="0" presId="urn:microsoft.com/office/officeart/2005/8/layout/vList6"/>
    <dgm:cxn modelId="{22763970-A536-415C-BCB1-50379B0092ED}" srcId="{76AE82F5-2162-40AE-A8EA-B99BED0F7158}" destId="{AAE15844-423D-458E-8918-03990F8F370B}" srcOrd="2" destOrd="0" parTransId="{F97050C1-BA13-4579-B388-CE34E9D12726}" sibTransId="{11F65FFF-4A11-4889-8DBF-43CA45FE4D20}"/>
    <dgm:cxn modelId="{071B84F0-0A19-4CA3-BF45-6EE96C1A06A1}" srcId="{AAE15844-423D-458E-8918-03990F8F370B}" destId="{8B4B556D-7212-410F-B734-4A5664C02DC5}" srcOrd="0" destOrd="0" parTransId="{4FE50741-7706-4C01-8275-79BB011F0B6E}" sibTransId="{35A6976C-A519-4E0E-97CF-F4F7FF43BE8C}"/>
    <dgm:cxn modelId="{1838595F-B6CA-4F33-A4BA-E4B308CC9134}" type="presOf" srcId="{AAE15844-423D-458E-8918-03990F8F370B}" destId="{3146DDE8-BE9B-4A9E-874E-DCA19E1D3F1C}" srcOrd="0" destOrd="0" presId="urn:microsoft.com/office/officeart/2005/8/layout/vList6"/>
    <dgm:cxn modelId="{CA908E9C-0980-40F4-A87A-4D923444ADF9}" srcId="{B987F8F1-70BD-4EF0-B228-44C65108B8AD}" destId="{9E7ADE59-F449-4D58-8CF0-7768E099B17C}" srcOrd="0" destOrd="0" parTransId="{197F1F1A-706A-45C1-8232-899D4E6D9660}" sibTransId="{4E9B485B-B35F-4C6B-8992-09833E53F7D5}"/>
    <dgm:cxn modelId="{0D870E3B-34CB-40AC-BB00-2C4F492AB515}" srcId="{39AC6EE3-57E7-4C60-97A9-3B0703ACB30E}" destId="{9BD2C57A-34FC-46A3-8D53-DA264F8A9D8B}" srcOrd="0" destOrd="0" parTransId="{00E39BE4-96BA-431A-AB52-58C7A9D9227B}" sibTransId="{3CF9A243-60D1-45CC-8BBB-4516FABC3567}"/>
    <dgm:cxn modelId="{6608F9CB-E64F-4E44-86DE-1714FED0EDB6}" type="presOf" srcId="{9E7ADE59-F449-4D58-8CF0-7768E099B17C}" destId="{63C7C91A-715B-46EB-A41C-B9707781B6FF}" srcOrd="0" destOrd="0" presId="urn:microsoft.com/office/officeart/2005/8/layout/vList6"/>
    <dgm:cxn modelId="{8CD57296-3E64-42C4-82DC-49AB710AE223}" type="presOf" srcId="{F9094B2E-3C03-4878-B631-2CD6103BAC9E}" destId="{E24EA417-1C50-40BD-A8E5-D48A6695FBE6}" srcOrd="0" destOrd="0" presId="urn:microsoft.com/office/officeart/2005/8/layout/vList6"/>
    <dgm:cxn modelId="{5F6AB8AE-9C90-485E-AC6F-1406CF2FB4F0}" type="presParOf" srcId="{6310116D-DCB4-4998-BA36-F3012857272C}" destId="{CBFC3A7A-527D-4C97-B4A4-92DEF3EBC404}" srcOrd="0" destOrd="0" presId="urn:microsoft.com/office/officeart/2005/8/layout/vList6"/>
    <dgm:cxn modelId="{6FEE9992-75DE-494C-B079-E674BAD34CDF}" type="presParOf" srcId="{CBFC3A7A-527D-4C97-B4A4-92DEF3EBC404}" destId="{7640254B-B592-4959-8266-C054CD374039}" srcOrd="0" destOrd="0" presId="urn:microsoft.com/office/officeart/2005/8/layout/vList6"/>
    <dgm:cxn modelId="{FC3F242B-7DD6-43E6-BC20-9B89FD4B0F28}" type="presParOf" srcId="{CBFC3A7A-527D-4C97-B4A4-92DEF3EBC404}" destId="{E24EA417-1C50-40BD-A8E5-D48A6695FBE6}" srcOrd="1" destOrd="0" presId="urn:microsoft.com/office/officeart/2005/8/layout/vList6"/>
    <dgm:cxn modelId="{83A80F2C-A57C-4AD0-874F-85FC8FFDEF52}" type="presParOf" srcId="{6310116D-DCB4-4998-BA36-F3012857272C}" destId="{BCB64596-B53A-41CD-9C19-E21CB4446734}" srcOrd="1" destOrd="0" presId="urn:microsoft.com/office/officeart/2005/8/layout/vList6"/>
    <dgm:cxn modelId="{2A0C83D0-12A2-423A-9410-C0B3EA869169}" type="presParOf" srcId="{6310116D-DCB4-4998-BA36-F3012857272C}" destId="{4E277CAB-8176-49DB-8C80-2C7641BD2DE4}" srcOrd="2" destOrd="0" presId="urn:microsoft.com/office/officeart/2005/8/layout/vList6"/>
    <dgm:cxn modelId="{06489E8D-0805-4CEC-9DAF-DBB700769075}" type="presParOf" srcId="{4E277CAB-8176-49DB-8C80-2C7641BD2DE4}" destId="{A60D9B29-12C2-431F-8107-7A9ECB23681E}" srcOrd="0" destOrd="0" presId="urn:microsoft.com/office/officeart/2005/8/layout/vList6"/>
    <dgm:cxn modelId="{29F338B0-F64F-4BEE-B26F-241F258D2271}" type="presParOf" srcId="{4E277CAB-8176-49DB-8C80-2C7641BD2DE4}" destId="{88F1A633-8909-4D71-AC3B-33DFE3E5B5EF}" srcOrd="1" destOrd="0" presId="urn:microsoft.com/office/officeart/2005/8/layout/vList6"/>
    <dgm:cxn modelId="{50350841-67B1-4EAB-8463-D5B652EFDD44}" type="presParOf" srcId="{6310116D-DCB4-4998-BA36-F3012857272C}" destId="{CEA73517-0EE5-41F3-8816-81533EF7B674}" srcOrd="3" destOrd="0" presId="urn:microsoft.com/office/officeart/2005/8/layout/vList6"/>
    <dgm:cxn modelId="{455687F9-67B0-48B0-BDE1-4FC3758769C4}" type="presParOf" srcId="{6310116D-DCB4-4998-BA36-F3012857272C}" destId="{CA6C82E9-CBEE-480E-BCE1-30EF71AE4EB9}" srcOrd="4" destOrd="0" presId="urn:microsoft.com/office/officeart/2005/8/layout/vList6"/>
    <dgm:cxn modelId="{B28254C2-B724-4173-AE05-55C21BC9BAB3}" type="presParOf" srcId="{CA6C82E9-CBEE-480E-BCE1-30EF71AE4EB9}" destId="{3146DDE8-BE9B-4A9E-874E-DCA19E1D3F1C}" srcOrd="0" destOrd="0" presId="urn:microsoft.com/office/officeart/2005/8/layout/vList6"/>
    <dgm:cxn modelId="{7C80505E-BB83-413F-8B1D-EE561F888CFB}" type="presParOf" srcId="{CA6C82E9-CBEE-480E-BCE1-30EF71AE4EB9}" destId="{FEE32AB0-CBF4-4009-882C-EF942A51B4D7}" srcOrd="1" destOrd="0" presId="urn:microsoft.com/office/officeart/2005/8/layout/vList6"/>
    <dgm:cxn modelId="{4F2773A1-BCE7-49FB-9134-096B37D0AB12}" type="presParOf" srcId="{6310116D-DCB4-4998-BA36-F3012857272C}" destId="{8F95507B-EC61-497C-86DE-3D835FF688AF}" srcOrd="5" destOrd="0" presId="urn:microsoft.com/office/officeart/2005/8/layout/vList6"/>
    <dgm:cxn modelId="{55BEDDFB-FCC2-4210-A009-6436D60A13B9}" type="presParOf" srcId="{6310116D-DCB4-4998-BA36-F3012857272C}" destId="{6843A75B-E440-4755-8B0F-793888050917}" srcOrd="6" destOrd="0" presId="urn:microsoft.com/office/officeart/2005/8/layout/vList6"/>
    <dgm:cxn modelId="{93025932-B28B-4922-A99D-A8447843A7BB}" type="presParOf" srcId="{6843A75B-E440-4755-8B0F-793888050917}" destId="{1B377E4D-F206-42B3-82D1-F90573B7D9F0}" srcOrd="0" destOrd="0" presId="urn:microsoft.com/office/officeart/2005/8/layout/vList6"/>
    <dgm:cxn modelId="{876EF41B-363B-4275-B5A5-359E729ED098}" type="presParOf" srcId="{6843A75B-E440-4755-8B0F-793888050917}" destId="{63C7C91A-715B-46EB-A41C-B9707781B6FF}"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DFCF0D7-2231-4908-9FDD-49021C892A90}" type="doc">
      <dgm:prSet loTypeId="urn:microsoft.com/office/officeart/2005/8/layout/hList7#1" loCatId="process" qsTypeId="urn:microsoft.com/office/officeart/2005/8/quickstyle/simple1" qsCatId="simple" csTypeId="urn:microsoft.com/office/officeart/2005/8/colors/accent1_2" csCatId="accent1" phldr="1"/>
      <dgm:spPr/>
    </dgm:pt>
    <dgm:pt modelId="{288F999E-F46A-421E-A597-805240BE6E25}">
      <dgm:prSet phldrT="[Текст]" custT="1">
        <dgm:style>
          <a:lnRef idx="2">
            <a:schemeClr val="accent5"/>
          </a:lnRef>
          <a:fillRef idx="1">
            <a:schemeClr val="lt1"/>
          </a:fillRef>
          <a:effectRef idx="0">
            <a:schemeClr val="accent5"/>
          </a:effectRef>
          <a:fontRef idx="minor">
            <a:schemeClr val="dk1"/>
          </a:fontRef>
        </dgm:style>
      </dgm:prSet>
      <dgm:spPr>
        <a:solidFill>
          <a:srgbClr val="FFC000"/>
        </a:solidFill>
      </dgm:spPr>
      <dgm:t>
        <a:bodyPr/>
        <a:lstStyle/>
        <a:p>
          <a:r>
            <a:rPr lang="ru-RU" sz="2000" dirty="0" err="1" smtClean="0"/>
            <a:t>Бозорни</a:t>
          </a:r>
          <a:r>
            <a:rPr lang="ru-RU" sz="2000" dirty="0" smtClean="0"/>
            <a:t> </a:t>
          </a:r>
          <a:r>
            <a:rPr lang="uz-Cyrl-UZ" sz="2000" dirty="0" smtClean="0"/>
            <a:t>ўрганиш;</a:t>
          </a:r>
        </a:p>
        <a:p>
          <a:r>
            <a:rPr lang="uz-Cyrl-UZ" sz="2000" dirty="0" smtClean="0"/>
            <a:t>Техникага бўлган талабни ўрганиш; Эхтиёт қсимга бўлган талабни ўрганиш</a:t>
          </a:r>
          <a:endParaRPr lang="ru-RU" sz="2000" dirty="0"/>
        </a:p>
      </dgm:t>
    </dgm:pt>
    <dgm:pt modelId="{3218ED84-63B1-4238-A883-936DF73A84CA}" type="parTrans" cxnId="{85D663FA-AA3F-4952-ACCA-8AB54F90E6AB}">
      <dgm:prSet/>
      <dgm:spPr/>
      <dgm:t>
        <a:bodyPr/>
        <a:lstStyle/>
        <a:p>
          <a:endParaRPr lang="ru-RU"/>
        </a:p>
      </dgm:t>
    </dgm:pt>
    <dgm:pt modelId="{17C0DD2A-5886-4B75-B778-E70A8B1E2EDE}" type="sibTrans" cxnId="{85D663FA-AA3F-4952-ACCA-8AB54F90E6AB}">
      <dgm:prSet/>
      <dgm:spPr/>
      <dgm:t>
        <a:bodyPr/>
        <a:lstStyle/>
        <a:p>
          <a:endParaRPr lang="ru-RU"/>
        </a:p>
      </dgm:t>
    </dgm:pt>
    <dgm:pt modelId="{F487A4CE-88A6-45B0-B759-8CC890F9A210}">
      <dgm:prSet phldrT="[Текст]" custT="1">
        <dgm:style>
          <a:lnRef idx="2">
            <a:schemeClr val="accent5"/>
          </a:lnRef>
          <a:fillRef idx="1">
            <a:schemeClr val="lt1"/>
          </a:fillRef>
          <a:effectRef idx="0">
            <a:schemeClr val="accent5"/>
          </a:effectRef>
          <a:fontRef idx="minor">
            <a:schemeClr val="dk1"/>
          </a:fontRef>
        </dgm:style>
      </dgm:prSet>
      <dgm:spPr>
        <a:solidFill>
          <a:srgbClr val="FFFF00"/>
        </a:solidFill>
      </dgm:spPr>
      <dgm:t>
        <a:bodyPr/>
        <a:lstStyle/>
        <a:p>
          <a:r>
            <a:rPr lang="ru-RU" sz="1800" dirty="0" smtClean="0"/>
            <a:t>Х</a:t>
          </a:r>
          <a:r>
            <a:rPr lang="uz-Cyrl-UZ" sz="1800" dirty="0" smtClean="0"/>
            <a:t>ў</a:t>
          </a:r>
          <a:r>
            <a:rPr lang="ru-RU" sz="1800" dirty="0" err="1" smtClean="0"/>
            <a:t>жаликларни</a:t>
          </a:r>
          <a:r>
            <a:rPr lang="ru-RU" sz="1800" dirty="0" smtClean="0"/>
            <a:t> </a:t>
          </a:r>
          <a:r>
            <a:rPr lang="ru-RU" sz="1800" dirty="0" err="1" smtClean="0"/>
            <a:t>янги</a:t>
          </a:r>
          <a:r>
            <a:rPr lang="ru-RU" sz="1800" dirty="0" smtClean="0"/>
            <a:t> </a:t>
          </a:r>
          <a:r>
            <a:rPr lang="ru-RU" sz="1800" dirty="0" err="1" smtClean="0"/>
            <a:t>ра</a:t>
          </a:r>
          <a:r>
            <a:rPr lang="uz-Cyrl-UZ" sz="1800" dirty="0" smtClean="0"/>
            <a:t>қ</a:t>
          </a:r>
          <a:r>
            <a:rPr lang="ru-RU" sz="1800" dirty="0" err="1" smtClean="0"/>
            <a:t>обатдош</a:t>
          </a:r>
          <a:r>
            <a:rPr lang="ru-RU" sz="1800" dirty="0" smtClean="0"/>
            <a:t> </a:t>
          </a:r>
          <a:r>
            <a:rPr lang="ru-RU" sz="1800" dirty="0" err="1" smtClean="0"/>
            <a:t>ва</a:t>
          </a:r>
          <a:r>
            <a:rPr lang="ru-RU" sz="1800" dirty="0" smtClean="0"/>
            <a:t> </a:t>
          </a:r>
          <a:r>
            <a:rPr lang="ru-RU" sz="1800" dirty="0" err="1" smtClean="0"/>
            <a:t>харидоргир</a:t>
          </a:r>
          <a:r>
            <a:rPr lang="ru-RU" sz="1800" dirty="0" smtClean="0"/>
            <a:t> </a:t>
          </a:r>
          <a:r>
            <a:rPr lang="ru-RU" sz="1800" dirty="0" err="1" smtClean="0"/>
            <a:t>техникалари</a:t>
          </a:r>
          <a:r>
            <a:rPr lang="ru-RU" sz="1800" dirty="0" smtClean="0"/>
            <a:t> </a:t>
          </a:r>
          <a:r>
            <a:rPr lang="ru-RU" sz="1800" dirty="0" err="1" smtClean="0"/>
            <a:t>билан</a:t>
          </a:r>
          <a:r>
            <a:rPr lang="ru-RU" sz="1800" dirty="0" smtClean="0"/>
            <a:t> </a:t>
          </a:r>
          <a:r>
            <a:rPr lang="ru-RU" sz="1800" dirty="0" err="1" smtClean="0"/>
            <a:t>таъмин-лаш</a:t>
          </a:r>
          <a:r>
            <a:rPr lang="ru-RU" sz="1800" dirty="0" smtClean="0"/>
            <a:t>. </a:t>
          </a:r>
          <a:r>
            <a:rPr lang="ru-RU" sz="1800" dirty="0" err="1" smtClean="0"/>
            <a:t>Техникаларга</a:t>
          </a:r>
          <a:r>
            <a:rPr lang="ru-RU" sz="1800" dirty="0" smtClean="0"/>
            <a:t> техник сервис </a:t>
          </a:r>
          <a:r>
            <a:rPr lang="ru-RU" sz="1800" dirty="0" err="1" smtClean="0"/>
            <a:t>хизматини</a:t>
          </a:r>
          <a:r>
            <a:rPr lang="ru-RU" sz="1800" dirty="0" smtClean="0"/>
            <a:t> </a:t>
          </a:r>
          <a:r>
            <a:rPr lang="ru-RU" sz="1800" dirty="0" err="1" smtClean="0"/>
            <a:t>намунали</a:t>
          </a:r>
          <a:r>
            <a:rPr lang="ru-RU" sz="1800" dirty="0" smtClean="0"/>
            <a:t> </a:t>
          </a:r>
          <a:r>
            <a:rPr lang="ru-RU" sz="1800" dirty="0" err="1" smtClean="0"/>
            <a:t>ташкил</a:t>
          </a:r>
          <a:r>
            <a:rPr lang="ru-RU" sz="1800" dirty="0" smtClean="0"/>
            <a:t> </a:t>
          </a:r>
          <a:r>
            <a:rPr lang="ru-RU" sz="1800" dirty="0" err="1" smtClean="0"/>
            <a:t>килиш</a:t>
          </a:r>
          <a:r>
            <a:rPr lang="ru-RU" sz="1800" dirty="0" smtClean="0"/>
            <a:t>. </a:t>
          </a:r>
          <a:endParaRPr lang="ru-RU" sz="1800" dirty="0"/>
        </a:p>
      </dgm:t>
    </dgm:pt>
    <dgm:pt modelId="{71960FA5-4E62-41B3-A44C-E52DDD1872FB}" type="parTrans" cxnId="{9A4A614C-D16E-4743-95C2-AE6019262CCC}">
      <dgm:prSet/>
      <dgm:spPr/>
      <dgm:t>
        <a:bodyPr/>
        <a:lstStyle/>
        <a:p>
          <a:endParaRPr lang="ru-RU"/>
        </a:p>
      </dgm:t>
    </dgm:pt>
    <dgm:pt modelId="{349AD2B3-224E-4C86-B6AE-52B4C306722A}" type="sibTrans" cxnId="{9A4A614C-D16E-4743-95C2-AE6019262CCC}">
      <dgm:prSet/>
      <dgm:spPr/>
      <dgm:t>
        <a:bodyPr/>
        <a:lstStyle/>
        <a:p>
          <a:endParaRPr lang="ru-RU"/>
        </a:p>
      </dgm:t>
    </dgm:pt>
    <dgm:pt modelId="{C53D2ED5-A652-49F6-9337-B864F2578512}">
      <dgm:prSet phldrT="[Текст]" custT="1">
        <dgm:style>
          <a:lnRef idx="2">
            <a:schemeClr val="accent5"/>
          </a:lnRef>
          <a:fillRef idx="1">
            <a:schemeClr val="lt1"/>
          </a:fillRef>
          <a:effectRef idx="0">
            <a:schemeClr val="accent5"/>
          </a:effectRef>
          <a:fontRef idx="minor">
            <a:schemeClr val="dk1"/>
          </a:fontRef>
        </dgm:style>
      </dgm:prSet>
      <dgm:spPr>
        <a:solidFill>
          <a:srgbClr val="00B0F0"/>
        </a:solidFill>
      </dgm:spPr>
      <dgm:t>
        <a:bodyPr/>
        <a:lstStyle/>
        <a:p>
          <a:r>
            <a:rPr lang="ru-RU" sz="1600" dirty="0" err="1" smtClean="0"/>
            <a:t>Истъемолчиларда</a:t>
          </a:r>
          <a:r>
            <a:rPr lang="ru-RU" sz="1600" dirty="0" smtClean="0"/>
            <a:t> </a:t>
          </a:r>
          <a:r>
            <a:rPr lang="ru-RU" sz="1600" dirty="0" err="1" smtClean="0"/>
            <a:t>фойдаланишда</a:t>
          </a:r>
          <a:r>
            <a:rPr lang="ru-RU" sz="1600" dirty="0" smtClean="0"/>
            <a:t> б</a:t>
          </a:r>
          <a:r>
            <a:rPr lang="uz-Cyrl-UZ" sz="1600" dirty="0" smtClean="0"/>
            <a:t>ў</a:t>
          </a:r>
          <a:r>
            <a:rPr lang="ru-RU" sz="1600" dirty="0" err="1" smtClean="0"/>
            <a:t>лган</a:t>
          </a:r>
          <a:r>
            <a:rPr lang="ru-RU" sz="1600" dirty="0" smtClean="0"/>
            <a:t> </a:t>
          </a:r>
          <a:r>
            <a:rPr lang="ru-RU" sz="1600" dirty="0" err="1" smtClean="0"/>
            <a:t>техникаларни</a:t>
          </a:r>
          <a:r>
            <a:rPr lang="ru-RU" sz="1600" dirty="0" smtClean="0"/>
            <a:t> </a:t>
          </a:r>
          <a:r>
            <a:rPr lang="ru-RU" sz="1600" dirty="0" err="1" smtClean="0"/>
            <a:t>харид-сотиш</a:t>
          </a:r>
          <a:r>
            <a:rPr lang="ru-RU" sz="1600" dirty="0" smtClean="0"/>
            <a:t> </a:t>
          </a:r>
          <a:r>
            <a:rPr lang="ru-RU" sz="1600" dirty="0" err="1" smtClean="0"/>
            <a:t>ишларини</a:t>
          </a:r>
          <a:r>
            <a:rPr lang="ru-RU" sz="1600" dirty="0" smtClean="0"/>
            <a:t> </a:t>
          </a:r>
          <a:r>
            <a:rPr lang="ru-RU" sz="1600" dirty="0" err="1" smtClean="0"/>
            <a:t>ташкил</a:t>
          </a:r>
          <a:r>
            <a:rPr lang="ru-RU" sz="1600" dirty="0" smtClean="0"/>
            <a:t> </a:t>
          </a:r>
          <a:r>
            <a:rPr lang="ru-RU" sz="1600" dirty="0" err="1" smtClean="0"/>
            <a:t>этиш</a:t>
          </a:r>
          <a:r>
            <a:rPr lang="ru-RU" sz="1600" dirty="0" smtClean="0"/>
            <a:t>. </a:t>
          </a:r>
        </a:p>
        <a:p>
          <a:r>
            <a:rPr lang="ru-RU" sz="1600" dirty="0" err="1" smtClean="0"/>
            <a:t>Таъмирланган</a:t>
          </a:r>
          <a:r>
            <a:rPr lang="ru-RU" sz="1600" dirty="0" smtClean="0"/>
            <a:t> </a:t>
          </a:r>
          <a:r>
            <a:rPr lang="ru-RU" sz="1600" dirty="0" err="1" smtClean="0"/>
            <a:t>техникаларни</a:t>
          </a:r>
          <a:r>
            <a:rPr lang="ru-RU" sz="1600" dirty="0" smtClean="0"/>
            <a:t> </a:t>
          </a:r>
          <a:r>
            <a:rPr lang="ru-RU" sz="1600" dirty="0" err="1" smtClean="0"/>
            <a:t>сотиш</a:t>
          </a:r>
          <a:r>
            <a:rPr lang="ru-RU" sz="1600" dirty="0" smtClean="0"/>
            <a:t> </a:t>
          </a:r>
          <a:r>
            <a:rPr lang="ru-RU" sz="1600" dirty="0" err="1" smtClean="0"/>
            <a:t>ишларини</a:t>
          </a:r>
          <a:r>
            <a:rPr lang="ru-RU" sz="1600" dirty="0" smtClean="0"/>
            <a:t> </a:t>
          </a:r>
          <a:r>
            <a:rPr lang="ru-RU" sz="1600" dirty="0" err="1" smtClean="0"/>
            <a:t>амалга</a:t>
          </a:r>
          <a:r>
            <a:rPr lang="ru-RU" sz="1600" dirty="0" smtClean="0"/>
            <a:t> </a:t>
          </a:r>
          <a:r>
            <a:rPr lang="ru-RU" sz="1600" dirty="0" err="1" smtClean="0"/>
            <a:t>ошириш</a:t>
          </a:r>
          <a:r>
            <a:rPr lang="ru-RU" sz="1600" dirty="0" smtClean="0"/>
            <a:t>  </a:t>
          </a:r>
          <a:endParaRPr lang="ru-RU" sz="1600" dirty="0"/>
        </a:p>
      </dgm:t>
    </dgm:pt>
    <dgm:pt modelId="{5C14C29C-2641-40DA-8BC0-22922AF540D7}" type="parTrans" cxnId="{22F490DD-91D1-4646-B538-8DA4DC7AA609}">
      <dgm:prSet/>
      <dgm:spPr/>
      <dgm:t>
        <a:bodyPr/>
        <a:lstStyle/>
        <a:p>
          <a:endParaRPr lang="ru-RU"/>
        </a:p>
      </dgm:t>
    </dgm:pt>
    <dgm:pt modelId="{92A58862-4170-4231-AF23-A89A51D70A23}" type="sibTrans" cxnId="{22F490DD-91D1-4646-B538-8DA4DC7AA609}">
      <dgm:prSet/>
      <dgm:spPr/>
      <dgm:t>
        <a:bodyPr/>
        <a:lstStyle/>
        <a:p>
          <a:endParaRPr lang="ru-RU"/>
        </a:p>
      </dgm:t>
    </dgm:pt>
    <dgm:pt modelId="{0D812292-E221-4317-8FE7-8A4491708219}" type="pres">
      <dgm:prSet presAssocID="{0DFCF0D7-2231-4908-9FDD-49021C892A90}" presName="Name0" presStyleCnt="0">
        <dgm:presLayoutVars>
          <dgm:dir/>
          <dgm:resizeHandles val="exact"/>
        </dgm:presLayoutVars>
      </dgm:prSet>
      <dgm:spPr/>
    </dgm:pt>
    <dgm:pt modelId="{0F935DAB-F6F1-4101-8A1A-523299AE6576}" type="pres">
      <dgm:prSet presAssocID="{0DFCF0D7-2231-4908-9FDD-49021C892A90}" presName="fgShape" presStyleLbl="fgShp" presStyleIdx="0" presStyleCnt="1" custLinFactNeighborX="-567" custLinFactNeighborY="52085"/>
      <dgm:spPr/>
    </dgm:pt>
    <dgm:pt modelId="{7EFF4DDD-EA16-4305-BFFE-B03C121960D8}" type="pres">
      <dgm:prSet presAssocID="{0DFCF0D7-2231-4908-9FDD-49021C892A90}" presName="linComp" presStyleCnt="0"/>
      <dgm:spPr/>
    </dgm:pt>
    <dgm:pt modelId="{95FA2D4D-73FF-4EAA-8036-8A364F2415DE}" type="pres">
      <dgm:prSet presAssocID="{288F999E-F46A-421E-A597-805240BE6E25}" presName="compNode" presStyleCnt="0"/>
      <dgm:spPr/>
    </dgm:pt>
    <dgm:pt modelId="{79FE4A0F-A241-4EFF-925E-927644AF2CF9}" type="pres">
      <dgm:prSet presAssocID="{288F999E-F46A-421E-A597-805240BE6E25}" presName="bkgdShape" presStyleLbl="node1" presStyleIdx="0" presStyleCnt="3"/>
      <dgm:spPr/>
      <dgm:t>
        <a:bodyPr/>
        <a:lstStyle/>
        <a:p>
          <a:endParaRPr lang="ru-RU"/>
        </a:p>
      </dgm:t>
    </dgm:pt>
    <dgm:pt modelId="{C831B463-1C6F-465C-9771-1F5E3146830D}" type="pres">
      <dgm:prSet presAssocID="{288F999E-F46A-421E-A597-805240BE6E25}" presName="nodeTx" presStyleLbl="node1" presStyleIdx="0" presStyleCnt="3">
        <dgm:presLayoutVars>
          <dgm:bulletEnabled val="1"/>
        </dgm:presLayoutVars>
      </dgm:prSet>
      <dgm:spPr/>
      <dgm:t>
        <a:bodyPr/>
        <a:lstStyle/>
        <a:p>
          <a:endParaRPr lang="ru-RU"/>
        </a:p>
      </dgm:t>
    </dgm:pt>
    <dgm:pt modelId="{0ADFB6DF-755C-45D2-9E5F-2C1C0E3A22C4}" type="pres">
      <dgm:prSet presAssocID="{288F999E-F46A-421E-A597-805240BE6E25}" presName="invisiNode" presStyleLbl="node1" presStyleIdx="0" presStyleCnt="3"/>
      <dgm:spPr/>
    </dgm:pt>
    <dgm:pt modelId="{2350EB15-891B-4932-8F0F-78B9C5E12E1A}" type="pres">
      <dgm:prSet presAssocID="{288F999E-F46A-421E-A597-805240BE6E25}" presName="imagNode" presStyleLbl="fgImgPlace1" presStyleIdx="0" presStyleCnt="3" custScaleY="21855" custLinFactX="100000" custLinFactNeighborX="104102" custLinFactNeighborY="-20375"/>
      <dgm:spPr/>
    </dgm:pt>
    <dgm:pt modelId="{C9D8A805-6195-4651-A2F2-A27DEB1F4877}" type="pres">
      <dgm:prSet presAssocID="{17C0DD2A-5886-4B75-B778-E70A8B1E2EDE}" presName="sibTrans" presStyleLbl="sibTrans2D1" presStyleIdx="0" presStyleCnt="0"/>
      <dgm:spPr/>
      <dgm:t>
        <a:bodyPr/>
        <a:lstStyle/>
        <a:p>
          <a:endParaRPr lang="ru-RU"/>
        </a:p>
      </dgm:t>
    </dgm:pt>
    <dgm:pt modelId="{51C5537F-E750-4309-A5E1-427378A6E80B}" type="pres">
      <dgm:prSet presAssocID="{F487A4CE-88A6-45B0-B759-8CC890F9A210}" presName="compNode" presStyleCnt="0"/>
      <dgm:spPr/>
    </dgm:pt>
    <dgm:pt modelId="{3D167645-71BF-46F0-A5E7-EFE74E8F959C}" type="pres">
      <dgm:prSet presAssocID="{F487A4CE-88A6-45B0-B759-8CC890F9A210}" presName="bkgdShape" presStyleLbl="node1" presStyleIdx="1" presStyleCnt="3"/>
      <dgm:spPr/>
      <dgm:t>
        <a:bodyPr/>
        <a:lstStyle/>
        <a:p>
          <a:endParaRPr lang="ru-RU"/>
        </a:p>
      </dgm:t>
    </dgm:pt>
    <dgm:pt modelId="{E62828E4-AB8A-4D62-A532-CCCBF0C7E0AB}" type="pres">
      <dgm:prSet presAssocID="{F487A4CE-88A6-45B0-B759-8CC890F9A210}" presName="nodeTx" presStyleLbl="node1" presStyleIdx="1" presStyleCnt="3">
        <dgm:presLayoutVars>
          <dgm:bulletEnabled val="1"/>
        </dgm:presLayoutVars>
      </dgm:prSet>
      <dgm:spPr/>
      <dgm:t>
        <a:bodyPr/>
        <a:lstStyle/>
        <a:p>
          <a:endParaRPr lang="ru-RU"/>
        </a:p>
      </dgm:t>
    </dgm:pt>
    <dgm:pt modelId="{A58A34D8-5E28-403D-90A4-BF99B65893F8}" type="pres">
      <dgm:prSet presAssocID="{F487A4CE-88A6-45B0-B759-8CC890F9A210}" presName="invisiNode" presStyleLbl="node1" presStyleIdx="1" presStyleCnt="3"/>
      <dgm:spPr/>
    </dgm:pt>
    <dgm:pt modelId="{3CE06E16-1894-4AD8-B026-0D90125B2EF6}" type="pres">
      <dgm:prSet presAssocID="{F487A4CE-88A6-45B0-B759-8CC890F9A210}" presName="imagNode" presStyleLbl="fgImgPlace1" presStyleIdx="1" presStyleCnt="3" custScaleY="11298" custLinFactX="100000" custLinFactY="-25950" custLinFactNeighborX="116281" custLinFactNeighborY="-100000"/>
      <dgm:spPr/>
      <dgm:t>
        <a:bodyPr/>
        <a:lstStyle/>
        <a:p>
          <a:endParaRPr lang="ru-RU"/>
        </a:p>
      </dgm:t>
    </dgm:pt>
    <dgm:pt modelId="{1E6878BC-0ECA-41D8-A8E7-A9BB39C41B0A}" type="pres">
      <dgm:prSet presAssocID="{349AD2B3-224E-4C86-B6AE-52B4C306722A}" presName="sibTrans" presStyleLbl="sibTrans2D1" presStyleIdx="0" presStyleCnt="0"/>
      <dgm:spPr/>
      <dgm:t>
        <a:bodyPr/>
        <a:lstStyle/>
        <a:p>
          <a:endParaRPr lang="ru-RU"/>
        </a:p>
      </dgm:t>
    </dgm:pt>
    <dgm:pt modelId="{BB9CC3E2-B4DC-4D40-B8A9-C2338F310D88}" type="pres">
      <dgm:prSet presAssocID="{C53D2ED5-A652-49F6-9337-B864F2578512}" presName="compNode" presStyleCnt="0"/>
      <dgm:spPr/>
    </dgm:pt>
    <dgm:pt modelId="{4ACB84C8-9651-4761-BCFC-26CDF7F9EAB9}" type="pres">
      <dgm:prSet presAssocID="{C53D2ED5-A652-49F6-9337-B864F2578512}" presName="bkgdShape" presStyleLbl="node1" presStyleIdx="2" presStyleCnt="3"/>
      <dgm:spPr/>
      <dgm:t>
        <a:bodyPr/>
        <a:lstStyle/>
        <a:p>
          <a:endParaRPr lang="ru-RU"/>
        </a:p>
      </dgm:t>
    </dgm:pt>
    <dgm:pt modelId="{D0DFB2B9-9A85-46FB-A3EB-6E142A81C402}" type="pres">
      <dgm:prSet presAssocID="{C53D2ED5-A652-49F6-9337-B864F2578512}" presName="nodeTx" presStyleLbl="node1" presStyleIdx="2" presStyleCnt="3">
        <dgm:presLayoutVars>
          <dgm:bulletEnabled val="1"/>
        </dgm:presLayoutVars>
      </dgm:prSet>
      <dgm:spPr/>
      <dgm:t>
        <a:bodyPr/>
        <a:lstStyle/>
        <a:p>
          <a:endParaRPr lang="ru-RU"/>
        </a:p>
      </dgm:t>
    </dgm:pt>
    <dgm:pt modelId="{19122FD7-4B27-4B72-B968-8069D56E2D28}" type="pres">
      <dgm:prSet presAssocID="{C53D2ED5-A652-49F6-9337-B864F2578512}" presName="invisiNode" presStyleLbl="node1" presStyleIdx="2" presStyleCnt="3"/>
      <dgm:spPr/>
    </dgm:pt>
    <dgm:pt modelId="{9705E9D3-4907-45D8-9B53-B2E0EF60859B}" type="pres">
      <dgm:prSet presAssocID="{C53D2ED5-A652-49F6-9337-B864F2578512}" presName="imagNode" presStyleLbl="fgImgPlace1" presStyleIdx="2" presStyleCnt="3" custScaleY="74642" custLinFactX="-99120" custLinFactNeighborX="-100000" custLinFactNeighborY="-20375"/>
      <dgm:spPr/>
      <dgm:t>
        <a:bodyPr/>
        <a:lstStyle/>
        <a:p>
          <a:endParaRPr lang="ru-RU"/>
        </a:p>
      </dgm:t>
    </dgm:pt>
  </dgm:ptLst>
  <dgm:cxnLst>
    <dgm:cxn modelId="{F7CF59A5-2B01-4DF9-9976-2853148585BC}" type="presOf" srcId="{0DFCF0D7-2231-4908-9FDD-49021C892A90}" destId="{0D812292-E221-4317-8FE7-8A4491708219}" srcOrd="0" destOrd="0" presId="urn:microsoft.com/office/officeart/2005/8/layout/hList7#1"/>
    <dgm:cxn modelId="{2E0B2C9A-B9D7-46FC-86E4-8F2AE4ED3566}" type="presOf" srcId="{F487A4CE-88A6-45B0-B759-8CC890F9A210}" destId="{E62828E4-AB8A-4D62-A532-CCCBF0C7E0AB}" srcOrd="1" destOrd="0" presId="urn:microsoft.com/office/officeart/2005/8/layout/hList7#1"/>
    <dgm:cxn modelId="{C31B8732-9056-4508-84BF-FC1B13ED46F8}" type="presOf" srcId="{C53D2ED5-A652-49F6-9337-B864F2578512}" destId="{4ACB84C8-9651-4761-BCFC-26CDF7F9EAB9}" srcOrd="0" destOrd="0" presId="urn:microsoft.com/office/officeart/2005/8/layout/hList7#1"/>
    <dgm:cxn modelId="{04246E4B-387F-4BF5-82F7-B46F48F312E6}" type="presOf" srcId="{349AD2B3-224E-4C86-B6AE-52B4C306722A}" destId="{1E6878BC-0ECA-41D8-A8E7-A9BB39C41B0A}" srcOrd="0" destOrd="0" presId="urn:microsoft.com/office/officeart/2005/8/layout/hList7#1"/>
    <dgm:cxn modelId="{97E67613-E19E-467A-820A-44FE5AD13F45}" type="presOf" srcId="{288F999E-F46A-421E-A597-805240BE6E25}" destId="{C831B463-1C6F-465C-9771-1F5E3146830D}" srcOrd="1" destOrd="0" presId="urn:microsoft.com/office/officeart/2005/8/layout/hList7#1"/>
    <dgm:cxn modelId="{85D663FA-AA3F-4952-ACCA-8AB54F90E6AB}" srcId="{0DFCF0D7-2231-4908-9FDD-49021C892A90}" destId="{288F999E-F46A-421E-A597-805240BE6E25}" srcOrd="0" destOrd="0" parTransId="{3218ED84-63B1-4238-A883-936DF73A84CA}" sibTransId="{17C0DD2A-5886-4B75-B778-E70A8B1E2EDE}"/>
    <dgm:cxn modelId="{CFD81119-BCAC-4B58-A094-A84BAB5724CD}" type="presOf" srcId="{17C0DD2A-5886-4B75-B778-E70A8B1E2EDE}" destId="{C9D8A805-6195-4651-A2F2-A27DEB1F4877}" srcOrd="0" destOrd="0" presId="urn:microsoft.com/office/officeart/2005/8/layout/hList7#1"/>
    <dgm:cxn modelId="{9A4A614C-D16E-4743-95C2-AE6019262CCC}" srcId="{0DFCF0D7-2231-4908-9FDD-49021C892A90}" destId="{F487A4CE-88A6-45B0-B759-8CC890F9A210}" srcOrd="1" destOrd="0" parTransId="{71960FA5-4E62-41B3-A44C-E52DDD1872FB}" sibTransId="{349AD2B3-224E-4C86-B6AE-52B4C306722A}"/>
    <dgm:cxn modelId="{FE9255DE-B5DA-4E71-A878-FC2B4FDFB81A}" type="presOf" srcId="{288F999E-F46A-421E-A597-805240BE6E25}" destId="{79FE4A0F-A241-4EFF-925E-927644AF2CF9}" srcOrd="0" destOrd="0" presId="urn:microsoft.com/office/officeart/2005/8/layout/hList7#1"/>
    <dgm:cxn modelId="{EF8AFA79-16DA-49BD-B6B6-3AB07CB14FD1}" type="presOf" srcId="{C53D2ED5-A652-49F6-9337-B864F2578512}" destId="{D0DFB2B9-9A85-46FB-A3EB-6E142A81C402}" srcOrd="1" destOrd="0" presId="urn:microsoft.com/office/officeart/2005/8/layout/hList7#1"/>
    <dgm:cxn modelId="{B3DCB6D4-CD24-4874-A400-057AB823710B}" type="presOf" srcId="{F487A4CE-88A6-45B0-B759-8CC890F9A210}" destId="{3D167645-71BF-46F0-A5E7-EFE74E8F959C}" srcOrd="0" destOrd="0" presId="urn:microsoft.com/office/officeart/2005/8/layout/hList7#1"/>
    <dgm:cxn modelId="{22F490DD-91D1-4646-B538-8DA4DC7AA609}" srcId="{0DFCF0D7-2231-4908-9FDD-49021C892A90}" destId="{C53D2ED5-A652-49F6-9337-B864F2578512}" srcOrd="2" destOrd="0" parTransId="{5C14C29C-2641-40DA-8BC0-22922AF540D7}" sibTransId="{92A58862-4170-4231-AF23-A89A51D70A23}"/>
    <dgm:cxn modelId="{0AED1F44-D2F0-42F1-863F-07FDEB7796FF}" type="presParOf" srcId="{0D812292-E221-4317-8FE7-8A4491708219}" destId="{0F935DAB-F6F1-4101-8A1A-523299AE6576}" srcOrd="0" destOrd="0" presId="urn:microsoft.com/office/officeart/2005/8/layout/hList7#1"/>
    <dgm:cxn modelId="{37AED20E-44A0-49FA-B195-3AC3C2FCD534}" type="presParOf" srcId="{0D812292-E221-4317-8FE7-8A4491708219}" destId="{7EFF4DDD-EA16-4305-BFFE-B03C121960D8}" srcOrd="1" destOrd="0" presId="urn:microsoft.com/office/officeart/2005/8/layout/hList7#1"/>
    <dgm:cxn modelId="{A08CA621-D59A-4631-AC0E-5BFA916278EF}" type="presParOf" srcId="{7EFF4DDD-EA16-4305-BFFE-B03C121960D8}" destId="{95FA2D4D-73FF-4EAA-8036-8A364F2415DE}" srcOrd="0" destOrd="0" presId="urn:microsoft.com/office/officeart/2005/8/layout/hList7#1"/>
    <dgm:cxn modelId="{EA803D94-AEC9-4A1F-9E4D-B8EB6170A4D8}" type="presParOf" srcId="{95FA2D4D-73FF-4EAA-8036-8A364F2415DE}" destId="{79FE4A0F-A241-4EFF-925E-927644AF2CF9}" srcOrd="0" destOrd="0" presId="urn:microsoft.com/office/officeart/2005/8/layout/hList7#1"/>
    <dgm:cxn modelId="{1A004897-3B75-47F4-8127-8A1738C10264}" type="presParOf" srcId="{95FA2D4D-73FF-4EAA-8036-8A364F2415DE}" destId="{C831B463-1C6F-465C-9771-1F5E3146830D}" srcOrd="1" destOrd="0" presId="urn:microsoft.com/office/officeart/2005/8/layout/hList7#1"/>
    <dgm:cxn modelId="{76256231-E5D3-4CC0-95A0-D6FD86318FDA}" type="presParOf" srcId="{95FA2D4D-73FF-4EAA-8036-8A364F2415DE}" destId="{0ADFB6DF-755C-45D2-9E5F-2C1C0E3A22C4}" srcOrd="2" destOrd="0" presId="urn:microsoft.com/office/officeart/2005/8/layout/hList7#1"/>
    <dgm:cxn modelId="{D72CF000-7108-4BCC-B6E0-8DAB0F6EA290}" type="presParOf" srcId="{95FA2D4D-73FF-4EAA-8036-8A364F2415DE}" destId="{2350EB15-891B-4932-8F0F-78B9C5E12E1A}" srcOrd="3" destOrd="0" presId="urn:microsoft.com/office/officeart/2005/8/layout/hList7#1"/>
    <dgm:cxn modelId="{25766007-1178-45F7-9086-FAB340AFD74A}" type="presParOf" srcId="{7EFF4DDD-EA16-4305-BFFE-B03C121960D8}" destId="{C9D8A805-6195-4651-A2F2-A27DEB1F4877}" srcOrd="1" destOrd="0" presId="urn:microsoft.com/office/officeart/2005/8/layout/hList7#1"/>
    <dgm:cxn modelId="{4A3C210C-78ED-474E-88FC-07E0C3224F59}" type="presParOf" srcId="{7EFF4DDD-EA16-4305-BFFE-B03C121960D8}" destId="{51C5537F-E750-4309-A5E1-427378A6E80B}" srcOrd="2" destOrd="0" presId="urn:microsoft.com/office/officeart/2005/8/layout/hList7#1"/>
    <dgm:cxn modelId="{E389811E-9BC1-4986-888B-A89E5B4DF6E7}" type="presParOf" srcId="{51C5537F-E750-4309-A5E1-427378A6E80B}" destId="{3D167645-71BF-46F0-A5E7-EFE74E8F959C}" srcOrd="0" destOrd="0" presId="urn:microsoft.com/office/officeart/2005/8/layout/hList7#1"/>
    <dgm:cxn modelId="{908537E8-E845-44BF-BB3C-C6A2106C5FAC}" type="presParOf" srcId="{51C5537F-E750-4309-A5E1-427378A6E80B}" destId="{E62828E4-AB8A-4D62-A532-CCCBF0C7E0AB}" srcOrd="1" destOrd="0" presId="urn:microsoft.com/office/officeart/2005/8/layout/hList7#1"/>
    <dgm:cxn modelId="{C279807F-A044-4EE1-B242-7873C288A7FB}" type="presParOf" srcId="{51C5537F-E750-4309-A5E1-427378A6E80B}" destId="{A58A34D8-5E28-403D-90A4-BF99B65893F8}" srcOrd="2" destOrd="0" presId="urn:microsoft.com/office/officeart/2005/8/layout/hList7#1"/>
    <dgm:cxn modelId="{4907F524-44B3-4B1C-AA92-C371AE343D20}" type="presParOf" srcId="{51C5537F-E750-4309-A5E1-427378A6E80B}" destId="{3CE06E16-1894-4AD8-B026-0D90125B2EF6}" srcOrd="3" destOrd="0" presId="urn:microsoft.com/office/officeart/2005/8/layout/hList7#1"/>
    <dgm:cxn modelId="{90269A5C-D7E2-4F3B-91B6-5E870E7B55A1}" type="presParOf" srcId="{7EFF4DDD-EA16-4305-BFFE-B03C121960D8}" destId="{1E6878BC-0ECA-41D8-A8E7-A9BB39C41B0A}" srcOrd="3" destOrd="0" presId="urn:microsoft.com/office/officeart/2005/8/layout/hList7#1"/>
    <dgm:cxn modelId="{660B2E8C-8B71-46CA-9EED-9DFC0683FE1E}" type="presParOf" srcId="{7EFF4DDD-EA16-4305-BFFE-B03C121960D8}" destId="{BB9CC3E2-B4DC-4D40-B8A9-C2338F310D88}" srcOrd="4" destOrd="0" presId="urn:microsoft.com/office/officeart/2005/8/layout/hList7#1"/>
    <dgm:cxn modelId="{F373DE12-3474-494E-B345-31119BD62EAF}" type="presParOf" srcId="{BB9CC3E2-B4DC-4D40-B8A9-C2338F310D88}" destId="{4ACB84C8-9651-4761-BCFC-26CDF7F9EAB9}" srcOrd="0" destOrd="0" presId="urn:microsoft.com/office/officeart/2005/8/layout/hList7#1"/>
    <dgm:cxn modelId="{6C0C8735-13BF-4128-B83B-F1C7AC6FE137}" type="presParOf" srcId="{BB9CC3E2-B4DC-4D40-B8A9-C2338F310D88}" destId="{D0DFB2B9-9A85-46FB-A3EB-6E142A81C402}" srcOrd="1" destOrd="0" presId="urn:microsoft.com/office/officeart/2005/8/layout/hList7#1"/>
    <dgm:cxn modelId="{B8F8F465-6624-4075-BD6F-3CAE9AF70C45}" type="presParOf" srcId="{BB9CC3E2-B4DC-4D40-B8A9-C2338F310D88}" destId="{19122FD7-4B27-4B72-B968-8069D56E2D28}" srcOrd="2" destOrd="0" presId="urn:microsoft.com/office/officeart/2005/8/layout/hList7#1"/>
    <dgm:cxn modelId="{02E3ED3B-6306-476A-8967-A3DD74A89773}" type="presParOf" srcId="{BB9CC3E2-B4DC-4D40-B8A9-C2338F310D88}" destId="{9705E9D3-4907-45D8-9B53-B2E0EF60859B}" srcOrd="3" destOrd="0" presId="urn:microsoft.com/office/officeart/2005/8/layout/hList7#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D43475F2-6176-490B-9843-4CDC14212C14}" type="doc">
      <dgm:prSet loTypeId="urn:microsoft.com/office/officeart/2005/8/layout/hierarchy3" loCatId="relationship" qsTypeId="urn:microsoft.com/office/officeart/2005/8/quickstyle/simple1" qsCatId="simple" csTypeId="urn:microsoft.com/office/officeart/2005/8/colors/accent1_2" csCatId="accent1" phldr="1"/>
      <dgm:spPr/>
      <dgm:t>
        <a:bodyPr/>
        <a:lstStyle/>
        <a:p>
          <a:endParaRPr lang="ru-RU"/>
        </a:p>
      </dgm:t>
    </dgm:pt>
    <dgm:pt modelId="{4887E6B5-1039-4926-BE34-FC95872CFEF2}">
      <dgm:prSet phldrT="[Текст]" custT="1">
        <dgm:style>
          <a:lnRef idx="2">
            <a:schemeClr val="accent6"/>
          </a:lnRef>
          <a:fillRef idx="1">
            <a:schemeClr val="lt1"/>
          </a:fillRef>
          <a:effectRef idx="0">
            <a:schemeClr val="accent6"/>
          </a:effectRef>
          <a:fontRef idx="minor">
            <a:schemeClr val="dk1"/>
          </a:fontRef>
        </dgm:style>
      </dgm:prSet>
      <dgm:spPr>
        <a:solidFill>
          <a:srgbClr val="FFC000"/>
        </a:solidFill>
      </dgm:spPr>
      <dgm:t>
        <a:bodyPr/>
        <a:lstStyle/>
        <a:p>
          <a:r>
            <a:rPr lang="uz-Cyrl-UZ" sz="1600" dirty="0" smtClean="0">
              <a:solidFill>
                <a:schemeClr val="tx1"/>
              </a:solidFill>
            </a:rPr>
            <a:t>Олинган ва алмаштирилган товарларга эгалик қилиш</a:t>
          </a:r>
          <a:endParaRPr lang="ru-RU" sz="1600" dirty="0">
            <a:solidFill>
              <a:schemeClr val="tx1"/>
            </a:solidFill>
          </a:endParaRPr>
        </a:p>
      </dgm:t>
    </dgm:pt>
    <dgm:pt modelId="{F3CD0B45-33DA-4A84-88CE-1929E41160BB}" type="parTrans" cxnId="{BF8D3223-5D40-4A3F-9199-40F85C49AC78}">
      <dgm:prSet/>
      <dgm:spPr/>
      <dgm:t>
        <a:bodyPr/>
        <a:lstStyle/>
        <a:p>
          <a:endParaRPr lang="ru-RU"/>
        </a:p>
      </dgm:t>
    </dgm:pt>
    <dgm:pt modelId="{4359D78D-6542-4695-AC42-924EB45083CF}" type="sibTrans" cxnId="{BF8D3223-5D40-4A3F-9199-40F85C49AC78}">
      <dgm:prSet/>
      <dgm:spPr/>
      <dgm:t>
        <a:bodyPr/>
        <a:lstStyle/>
        <a:p>
          <a:endParaRPr lang="ru-RU"/>
        </a:p>
      </dgm:t>
    </dgm:pt>
    <dgm:pt modelId="{D8DD6D7A-F8DF-48B5-97CD-7D6F50592F8A}">
      <dgm:prSet phldrT="[Текст]">
        <dgm:style>
          <a:lnRef idx="2">
            <a:schemeClr val="accent2"/>
          </a:lnRef>
          <a:fillRef idx="1">
            <a:schemeClr val="lt1"/>
          </a:fillRef>
          <a:effectRef idx="0">
            <a:schemeClr val="accent2"/>
          </a:effectRef>
          <a:fontRef idx="minor">
            <a:schemeClr val="dk1"/>
          </a:fontRef>
        </dgm:style>
      </dgm:prSet>
      <dgm:spPr>
        <a:solidFill>
          <a:srgbClr val="FFFF00"/>
        </a:solidFill>
      </dgm:spPr>
      <dgm:t>
        <a:bodyPr/>
        <a:lstStyle/>
        <a:p>
          <a:r>
            <a:rPr lang="uz-Cyrl-UZ" dirty="0" smtClean="0"/>
            <a:t>Махлулот формаси ва туриш жойини ўзгаришини хисобга олиш (сақлаш, ташиш ва қайта ишлаш)</a:t>
          </a:r>
          <a:endParaRPr lang="ru-RU" dirty="0"/>
        </a:p>
      </dgm:t>
    </dgm:pt>
    <dgm:pt modelId="{2986632E-B607-4C31-95B9-91488B14A857}" type="parTrans" cxnId="{62E4B0E4-26D6-43FD-ADFE-63337DF0CD10}">
      <dgm:prSet/>
      <dgm:spPr/>
      <dgm:t>
        <a:bodyPr/>
        <a:lstStyle/>
        <a:p>
          <a:endParaRPr lang="ru-RU"/>
        </a:p>
      </dgm:t>
    </dgm:pt>
    <dgm:pt modelId="{663642FC-6646-4844-88EC-592F327DCCC4}" type="sibTrans" cxnId="{62E4B0E4-26D6-43FD-ADFE-63337DF0CD10}">
      <dgm:prSet/>
      <dgm:spPr/>
      <dgm:t>
        <a:bodyPr/>
        <a:lstStyle/>
        <a:p>
          <a:endParaRPr lang="ru-RU"/>
        </a:p>
      </dgm:t>
    </dgm:pt>
    <dgm:pt modelId="{A7F4312A-E4D9-411C-AB12-1456144985DF}">
      <dgm:prSet phldrT="[Текст]">
        <dgm:style>
          <a:lnRef idx="2">
            <a:schemeClr val="accent1"/>
          </a:lnRef>
          <a:fillRef idx="1">
            <a:schemeClr val="lt1"/>
          </a:fillRef>
          <a:effectRef idx="0">
            <a:schemeClr val="accent1"/>
          </a:effectRef>
          <a:fontRef idx="minor">
            <a:schemeClr val="dk1"/>
          </a:fontRef>
        </dgm:style>
      </dgm:prSet>
      <dgm:spPr>
        <a:solidFill>
          <a:srgbClr val="00B050"/>
        </a:solidFill>
      </dgm:spPr>
      <dgm:t>
        <a:bodyPr/>
        <a:lstStyle/>
        <a:p>
          <a:r>
            <a:rPr lang="uz-Cyrl-UZ" dirty="0" smtClean="0">
              <a:solidFill>
                <a:schemeClr val="tx1"/>
              </a:solidFill>
            </a:rPr>
            <a:t>Махсулот учун ягона талабни ушлаб туриш ва стандартларга риоя қилиш</a:t>
          </a:r>
          <a:endParaRPr lang="ru-RU" dirty="0">
            <a:solidFill>
              <a:schemeClr val="tx1"/>
            </a:solidFill>
          </a:endParaRPr>
        </a:p>
      </dgm:t>
    </dgm:pt>
    <dgm:pt modelId="{66940774-F6FD-4B12-9F31-3DAA557A23B3}" type="parTrans" cxnId="{B40271D6-8249-417A-A0FF-310F72B583D0}">
      <dgm:prSet/>
      <dgm:spPr/>
      <dgm:t>
        <a:bodyPr/>
        <a:lstStyle/>
        <a:p>
          <a:endParaRPr lang="ru-RU"/>
        </a:p>
      </dgm:t>
    </dgm:pt>
    <dgm:pt modelId="{523359FA-7E79-4863-A737-508C60AB5E7F}" type="sibTrans" cxnId="{B40271D6-8249-417A-A0FF-310F72B583D0}">
      <dgm:prSet/>
      <dgm:spPr/>
      <dgm:t>
        <a:bodyPr/>
        <a:lstStyle/>
        <a:p>
          <a:endParaRPr lang="ru-RU"/>
        </a:p>
      </dgm:t>
    </dgm:pt>
    <dgm:pt modelId="{CF54F889-0ED2-4281-BC34-3A3D310414BF}">
      <dgm:prSet phldrT="[Текст]">
        <dgm:style>
          <a:lnRef idx="2">
            <a:schemeClr val="accent2"/>
          </a:lnRef>
          <a:fillRef idx="1">
            <a:schemeClr val="lt1"/>
          </a:fillRef>
          <a:effectRef idx="0">
            <a:schemeClr val="accent2"/>
          </a:effectRef>
          <a:fontRef idx="minor">
            <a:schemeClr val="dk1"/>
          </a:fontRef>
        </dgm:style>
      </dgm:prSet>
      <dgm:spPr>
        <a:solidFill>
          <a:srgbClr val="FFFF00"/>
        </a:solidFill>
      </dgm:spPr>
      <dgm:t>
        <a:bodyPr/>
        <a:lstStyle/>
        <a:p>
          <a:r>
            <a:rPr lang="uz-Cyrl-UZ" dirty="0" smtClean="0">
              <a:solidFill>
                <a:srgbClr val="7030A0"/>
              </a:solidFill>
            </a:rPr>
            <a:t>Маркетинг тизимини маблағ билан таъминлаш ва жараёнда пулдан фойдаланиш</a:t>
          </a:r>
          <a:endParaRPr lang="ru-RU" dirty="0">
            <a:solidFill>
              <a:srgbClr val="7030A0"/>
            </a:solidFill>
          </a:endParaRPr>
        </a:p>
      </dgm:t>
    </dgm:pt>
    <dgm:pt modelId="{8B762A5F-FFF0-437E-8DD2-D9606781F514}" type="parTrans" cxnId="{65D3AA2B-18F2-41B3-8462-5A2260BDEE5F}">
      <dgm:prSet/>
      <dgm:spPr/>
      <dgm:t>
        <a:bodyPr/>
        <a:lstStyle/>
        <a:p>
          <a:endParaRPr lang="ru-RU"/>
        </a:p>
      </dgm:t>
    </dgm:pt>
    <dgm:pt modelId="{F4075D9D-6114-4CCB-BADB-43CC5EB31BA9}" type="sibTrans" cxnId="{65D3AA2B-18F2-41B3-8462-5A2260BDEE5F}">
      <dgm:prSet/>
      <dgm:spPr/>
      <dgm:t>
        <a:bodyPr/>
        <a:lstStyle/>
        <a:p>
          <a:endParaRPr lang="ru-RU"/>
        </a:p>
      </dgm:t>
    </dgm:pt>
    <dgm:pt modelId="{5199DB44-F2F2-4B71-8D55-0675B9618E29}">
      <dgm:prSet phldrT="[Текст]" custT="1">
        <dgm:style>
          <a:lnRef idx="2">
            <a:schemeClr val="accent2"/>
          </a:lnRef>
          <a:fillRef idx="1">
            <a:schemeClr val="lt1"/>
          </a:fillRef>
          <a:effectRef idx="0">
            <a:schemeClr val="accent2"/>
          </a:effectRef>
          <a:fontRef idx="minor">
            <a:schemeClr val="dk1"/>
          </a:fontRef>
        </dgm:style>
      </dgm:prSet>
      <dgm:spPr>
        <a:solidFill>
          <a:srgbClr val="92D050"/>
        </a:solidFill>
      </dgm:spPr>
      <dgm:t>
        <a:bodyPr/>
        <a:lstStyle/>
        <a:p>
          <a:r>
            <a:rPr lang="uz-Cyrl-UZ" sz="1800" dirty="0" smtClean="0">
              <a:solidFill>
                <a:schemeClr val="tx1"/>
              </a:solidFill>
            </a:rPr>
            <a:t>Таваккал қилиш- ва ундаги йўқотишлар миқдори</a:t>
          </a:r>
          <a:endParaRPr lang="ru-RU" sz="1800" dirty="0">
            <a:solidFill>
              <a:schemeClr val="tx1"/>
            </a:solidFill>
          </a:endParaRPr>
        </a:p>
      </dgm:t>
    </dgm:pt>
    <dgm:pt modelId="{5797DEB3-68C3-4317-A897-1C4531D1B3E0}" type="parTrans" cxnId="{FA02BEC5-27C2-466B-B7EF-D7BC27C1FF3E}">
      <dgm:prSet/>
      <dgm:spPr/>
      <dgm:t>
        <a:bodyPr/>
        <a:lstStyle/>
        <a:p>
          <a:endParaRPr lang="ru-RU"/>
        </a:p>
      </dgm:t>
    </dgm:pt>
    <dgm:pt modelId="{299E9B84-E54E-417E-AC15-2EA681B6FB63}" type="sibTrans" cxnId="{FA02BEC5-27C2-466B-B7EF-D7BC27C1FF3E}">
      <dgm:prSet/>
      <dgm:spPr/>
      <dgm:t>
        <a:bodyPr/>
        <a:lstStyle/>
        <a:p>
          <a:endParaRPr lang="ru-RU"/>
        </a:p>
      </dgm:t>
    </dgm:pt>
    <dgm:pt modelId="{CBFC5886-88D7-440E-B018-070067194BFC}">
      <dgm:prSet phldrT="[Текст]">
        <dgm:style>
          <a:lnRef idx="2">
            <a:schemeClr val="accent6"/>
          </a:lnRef>
          <a:fillRef idx="1">
            <a:schemeClr val="lt1"/>
          </a:fillRef>
          <a:effectRef idx="0">
            <a:schemeClr val="accent6"/>
          </a:effectRef>
          <a:fontRef idx="minor">
            <a:schemeClr val="dk1"/>
          </a:fontRef>
        </dgm:style>
      </dgm:prSet>
      <dgm:spPr>
        <a:solidFill>
          <a:srgbClr val="00B050"/>
        </a:solidFill>
      </dgm:spPr>
      <dgm:t>
        <a:bodyPr/>
        <a:lstStyle/>
        <a:p>
          <a:r>
            <a:rPr lang="uz-Cyrl-UZ" dirty="0" smtClean="0">
              <a:solidFill>
                <a:schemeClr val="tx1"/>
              </a:solidFill>
            </a:rPr>
            <a:t>Бозорни ўрганиш-хар-хил маълумотларни  тарқатиш, анализ қилиш ва тўплаш</a:t>
          </a:r>
          <a:endParaRPr lang="ru-RU" dirty="0">
            <a:solidFill>
              <a:schemeClr val="tx1"/>
            </a:solidFill>
          </a:endParaRPr>
        </a:p>
      </dgm:t>
    </dgm:pt>
    <dgm:pt modelId="{2B0B512C-342B-4678-BA45-668C21F38BF0}" type="parTrans" cxnId="{0658DB6E-993D-45CB-9610-D541F6D48FF9}">
      <dgm:prSet/>
      <dgm:spPr/>
      <dgm:t>
        <a:bodyPr/>
        <a:lstStyle/>
        <a:p>
          <a:endParaRPr lang="ru-RU"/>
        </a:p>
      </dgm:t>
    </dgm:pt>
    <dgm:pt modelId="{A43EFFE1-F783-47DD-B057-4FF1C18DEF08}" type="sibTrans" cxnId="{0658DB6E-993D-45CB-9610-D541F6D48FF9}">
      <dgm:prSet/>
      <dgm:spPr/>
      <dgm:t>
        <a:bodyPr/>
        <a:lstStyle/>
        <a:p>
          <a:endParaRPr lang="ru-RU"/>
        </a:p>
      </dgm:t>
    </dgm:pt>
    <dgm:pt modelId="{D789FFF6-BE55-4466-B53C-10CE9E47F373}" type="pres">
      <dgm:prSet presAssocID="{D43475F2-6176-490B-9843-4CDC14212C14}" presName="diagram" presStyleCnt="0">
        <dgm:presLayoutVars>
          <dgm:chPref val="1"/>
          <dgm:dir/>
          <dgm:animOne val="branch"/>
          <dgm:animLvl val="lvl"/>
          <dgm:resizeHandles/>
        </dgm:presLayoutVars>
      </dgm:prSet>
      <dgm:spPr/>
      <dgm:t>
        <a:bodyPr/>
        <a:lstStyle/>
        <a:p>
          <a:endParaRPr lang="ru-RU"/>
        </a:p>
      </dgm:t>
    </dgm:pt>
    <dgm:pt modelId="{742BF619-BD18-4504-A7E7-85DC03081C85}" type="pres">
      <dgm:prSet presAssocID="{4887E6B5-1039-4926-BE34-FC95872CFEF2}" presName="root" presStyleCnt="0"/>
      <dgm:spPr/>
    </dgm:pt>
    <dgm:pt modelId="{376B959D-5155-4B56-B454-19D9E5FBB454}" type="pres">
      <dgm:prSet presAssocID="{4887E6B5-1039-4926-BE34-FC95872CFEF2}" presName="rootComposite" presStyleCnt="0"/>
      <dgm:spPr/>
    </dgm:pt>
    <dgm:pt modelId="{79DF688C-4FAF-4CE1-89CC-CC1A7DE97BDC}" type="pres">
      <dgm:prSet presAssocID="{4887E6B5-1039-4926-BE34-FC95872CFEF2}" presName="rootText" presStyleLbl="node1" presStyleIdx="0" presStyleCnt="1" custScaleX="669355" custScaleY="191644" custLinFactNeighborX="7709" custLinFactNeighborY="-66863"/>
      <dgm:spPr/>
      <dgm:t>
        <a:bodyPr/>
        <a:lstStyle/>
        <a:p>
          <a:endParaRPr lang="ru-RU"/>
        </a:p>
      </dgm:t>
    </dgm:pt>
    <dgm:pt modelId="{DD873D90-4C64-413D-9254-5F0F7E25A7EE}" type="pres">
      <dgm:prSet presAssocID="{4887E6B5-1039-4926-BE34-FC95872CFEF2}" presName="rootConnector" presStyleLbl="node1" presStyleIdx="0" presStyleCnt="1"/>
      <dgm:spPr/>
      <dgm:t>
        <a:bodyPr/>
        <a:lstStyle/>
        <a:p>
          <a:endParaRPr lang="ru-RU"/>
        </a:p>
      </dgm:t>
    </dgm:pt>
    <dgm:pt modelId="{6B40981F-8C89-4A7E-A24F-9E77DA376F0E}" type="pres">
      <dgm:prSet presAssocID="{4887E6B5-1039-4926-BE34-FC95872CFEF2}" presName="childShape" presStyleCnt="0"/>
      <dgm:spPr/>
    </dgm:pt>
    <dgm:pt modelId="{7ADF24C6-E843-4835-9223-2D40F636129B}" type="pres">
      <dgm:prSet presAssocID="{2986632E-B607-4C31-95B9-91488B14A857}" presName="Name13" presStyleLbl="parChTrans1D2" presStyleIdx="0" presStyleCnt="5"/>
      <dgm:spPr/>
      <dgm:t>
        <a:bodyPr/>
        <a:lstStyle/>
        <a:p>
          <a:endParaRPr lang="ru-RU"/>
        </a:p>
      </dgm:t>
    </dgm:pt>
    <dgm:pt modelId="{F7853C30-2F94-45D1-9D28-76A70977FBE6}" type="pres">
      <dgm:prSet presAssocID="{D8DD6D7A-F8DF-48B5-97CD-7D6F50592F8A}" presName="childText" presStyleLbl="bgAcc1" presStyleIdx="0" presStyleCnt="5" custScaleX="820677" custScaleY="204172">
        <dgm:presLayoutVars>
          <dgm:bulletEnabled val="1"/>
        </dgm:presLayoutVars>
      </dgm:prSet>
      <dgm:spPr/>
      <dgm:t>
        <a:bodyPr/>
        <a:lstStyle/>
        <a:p>
          <a:endParaRPr lang="ru-RU"/>
        </a:p>
      </dgm:t>
    </dgm:pt>
    <dgm:pt modelId="{4FC7345A-610C-47A3-A0FA-FBF6BECB345C}" type="pres">
      <dgm:prSet presAssocID="{66940774-F6FD-4B12-9F31-3DAA557A23B3}" presName="Name13" presStyleLbl="parChTrans1D2" presStyleIdx="1" presStyleCnt="5"/>
      <dgm:spPr/>
      <dgm:t>
        <a:bodyPr/>
        <a:lstStyle/>
        <a:p>
          <a:endParaRPr lang="ru-RU"/>
        </a:p>
      </dgm:t>
    </dgm:pt>
    <dgm:pt modelId="{815AD0F0-2088-4855-B2D2-47A837C7DFCA}" type="pres">
      <dgm:prSet presAssocID="{A7F4312A-E4D9-411C-AB12-1456144985DF}" presName="childText" presStyleLbl="bgAcc1" presStyleIdx="1" presStyleCnt="5" custScaleX="811800" custScaleY="188495">
        <dgm:presLayoutVars>
          <dgm:bulletEnabled val="1"/>
        </dgm:presLayoutVars>
      </dgm:prSet>
      <dgm:spPr/>
      <dgm:t>
        <a:bodyPr/>
        <a:lstStyle/>
        <a:p>
          <a:endParaRPr lang="ru-RU"/>
        </a:p>
      </dgm:t>
    </dgm:pt>
    <dgm:pt modelId="{BB9B5A88-0F4C-4EA7-944A-569DB7B83116}" type="pres">
      <dgm:prSet presAssocID="{8B762A5F-FFF0-437E-8DD2-D9606781F514}" presName="Name13" presStyleLbl="parChTrans1D2" presStyleIdx="2" presStyleCnt="5"/>
      <dgm:spPr/>
      <dgm:t>
        <a:bodyPr/>
        <a:lstStyle/>
        <a:p>
          <a:endParaRPr lang="ru-RU"/>
        </a:p>
      </dgm:t>
    </dgm:pt>
    <dgm:pt modelId="{B6DCBAE0-0A97-4389-BDD1-1AD3F6977FE5}" type="pres">
      <dgm:prSet presAssocID="{CF54F889-0ED2-4281-BC34-3A3D310414BF}" presName="childText" presStyleLbl="bgAcc1" presStyleIdx="2" presStyleCnt="5" custScaleX="897954" custScaleY="186228">
        <dgm:presLayoutVars>
          <dgm:bulletEnabled val="1"/>
        </dgm:presLayoutVars>
      </dgm:prSet>
      <dgm:spPr/>
      <dgm:t>
        <a:bodyPr/>
        <a:lstStyle/>
        <a:p>
          <a:endParaRPr lang="ru-RU"/>
        </a:p>
      </dgm:t>
    </dgm:pt>
    <dgm:pt modelId="{4F091CC3-5732-4536-982A-6381E4A665B9}" type="pres">
      <dgm:prSet presAssocID="{5797DEB3-68C3-4317-A897-1C4531D1B3E0}" presName="Name13" presStyleLbl="parChTrans1D2" presStyleIdx="3" presStyleCnt="5"/>
      <dgm:spPr/>
      <dgm:t>
        <a:bodyPr/>
        <a:lstStyle/>
        <a:p>
          <a:endParaRPr lang="ru-RU"/>
        </a:p>
      </dgm:t>
    </dgm:pt>
    <dgm:pt modelId="{E2A6820E-4523-4656-8B9C-4F562A1DA0BB}" type="pres">
      <dgm:prSet presAssocID="{5199DB44-F2F2-4B71-8D55-0675B9618E29}" presName="childText" presStyleLbl="bgAcc1" presStyleIdx="3" presStyleCnt="5" custScaleX="1167617" custScaleY="171781">
        <dgm:presLayoutVars>
          <dgm:bulletEnabled val="1"/>
        </dgm:presLayoutVars>
      </dgm:prSet>
      <dgm:spPr/>
      <dgm:t>
        <a:bodyPr/>
        <a:lstStyle/>
        <a:p>
          <a:endParaRPr lang="ru-RU"/>
        </a:p>
      </dgm:t>
    </dgm:pt>
    <dgm:pt modelId="{5C5658F2-6CAD-4BA3-AA8A-C6659124904A}" type="pres">
      <dgm:prSet presAssocID="{2B0B512C-342B-4678-BA45-668C21F38BF0}" presName="Name13" presStyleLbl="parChTrans1D2" presStyleIdx="4" presStyleCnt="5"/>
      <dgm:spPr/>
      <dgm:t>
        <a:bodyPr/>
        <a:lstStyle/>
        <a:p>
          <a:endParaRPr lang="ru-RU"/>
        </a:p>
      </dgm:t>
    </dgm:pt>
    <dgm:pt modelId="{9EC53CD5-1A50-41AC-8CAA-DBC9D0BC6961}" type="pres">
      <dgm:prSet presAssocID="{CBFC5886-88D7-440E-B018-070067194BFC}" presName="childText" presStyleLbl="bgAcc1" presStyleIdx="4" presStyleCnt="5" custScaleX="998754" custScaleY="227154">
        <dgm:presLayoutVars>
          <dgm:bulletEnabled val="1"/>
        </dgm:presLayoutVars>
      </dgm:prSet>
      <dgm:spPr/>
      <dgm:t>
        <a:bodyPr/>
        <a:lstStyle/>
        <a:p>
          <a:endParaRPr lang="ru-RU"/>
        </a:p>
      </dgm:t>
    </dgm:pt>
  </dgm:ptLst>
  <dgm:cxnLst>
    <dgm:cxn modelId="{249057E6-8916-42BE-AFC4-5789F4DF209E}" type="presOf" srcId="{2986632E-B607-4C31-95B9-91488B14A857}" destId="{7ADF24C6-E843-4835-9223-2D40F636129B}" srcOrd="0" destOrd="0" presId="urn:microsoft.com/office/officeart/2005/8/layout/hierarchy3"/>
    <dgm:cxn modelId="{3060DAB5-48CF-44ED-9413-4D0E27D4C801}" type="presOf" srcId="{5199DB44-F2F2-4B71-8D55-0675B9618E29}" destId="{E2A6820E-4523-4656-8B9C-4F562A1DA0BB}" srcOrd="0" destOrd="0" presId="urn:microsoft.com/office/officeart/2005/8/layout/hierarchy3"/>
    <dgm:cxn modelId="{BF8D3223-5D40-4A3F-9199-40F85C49AC78}" srcId="{D43475F2-6176-490B-9843-4CDC14212C14}" destId="{4887E6B5-1039-4926-BE34-FC95872CFEF2}" srcOrd="0" destOrd="0" parTransId="{F3CD0B45-33DA-4A84-88CE-1929E41160BB}" sibTransId="{4359D78D-6542-4695-AC42-924EB45083CF}"/>
    <dgm:cxn modelId="{DB0F5D4B-27AA-46AF-8DC2-FA9F1F307D7D}" type="presOf" srcId="{4887E6B5-1039-4926-BE34-FC95872CFEF2}" destId="{79DF688C-4FAF-4CE1-89CC-CC1A7DE97BDC}" srcOrd="0" destOrd="0" presId="urn:microsoft.com/office/officeart/2005/8/layout/hierarchy3"/>
    <dgm:cxn modelId="{62E4B0E4-26D6-43FD-ADFE-63337DF0CD10}" srcId="{4887E6B5-1039-4926-BE34-FC95872CFEF2}" destId="{D8DD6D7A-F8DF-48B5-97CD-7D6F50592F8A}" srcOrd="0" destOrd="0" parTransId="{2986632E-B607-4C31-95B9-91488B14A857}" sibTransId="{663642FC-6646-4844-88EC-592F327DCCC4}"/>
    <dgm:cxn modelId="{DD7E6F73-C0C4-4EAE-B421-388B2D664F19}" type="presOf" srcId="{D43475F2-6176-490B-9843-4CDC14212C14}" destId="{D789FFF6-BE55-4466-B53C-10CE9E47F373}" srcOrd="0" destOrd="0" presId="urn:microsoft.com/office/officeart/2005/8/layout/hierarchy3"/>
    <dgm:cxn modelId="{17EEB781-D6CB-44D0-9A3C-138FA8300BD1}" type="presOf" srcId="{D8DD6D7A-F8DF-48B5-97CD-7D6F50592F8A}" destId="{F7853C30-2F94-45D1-9D28-76A70977FBE6}" srcOrd="0" destOrd="0" presId="urn:microsoft.com/office/officeart/2005/8/layout/hierarchy3"/>
    <dgm:cxn modelId="{FA02BEC5-27C2-466B-B7EF-D7BC27C1FF3E}" srcId="{4887E6B5-1039-4926-BE34-FC95872CFEF2}" destId="{5199DB44-F2F2-4B71-8D55-0675B9618E29}" srcOrd="3" destOrd="0" parTransId="{5797DEB3-68C3-4317-A897-1C4531D1B3E0}" sibTransId="{299E9B84-E54E-417E-AC15-2EA681B6FB63}"/>
    <dgm:cxn modelId="{B40271D6-8249-417A-A0FF-310F72B583D0}" srcId="{4887E6B5-1039-4926-BE34-FC95872CFEF2}" destId="{A7F4312A-E4D9-411C-AB12-1456144985DF}" srcOrd="1" destOrd="0" parTransId="{66940774-F6FD-4B12-9F31-3DAA557A23B3}" sibTransId="{523359FA-7E79-4863-A737-508C60AB5E7F}"/>
    <dgm:cxn modelId="{E394DD07-810E-4193-8E58-AB31B71C13DF}" type="presOf" srcId="{5797DEB3-68C3-4317-A897-1C4531D1B3E0}" destId="{4F091CC3-5732-4536-982A-6381E4A665B9}" srcOrd="0" destOrd="0" presId="urn:microsoft.com/office/officeart/2005/8/layout/hierarchy3"/>
    <dgm:cxn modelId="{0658DB6E-993D-45CB-9610-D541F6D48FF9}" srcId="{4887E6B5-1039-4926-BE34-FC95872CFEF2}" destId="{CBFC5886-88D7-440E-B018-070067194BFC}" srcOrd="4" destOrd="0" parTransId="{2B0B512C-342B-4678-BA45-668C21F38BF0}" sibTransId="{A43EFFE1-F783-47DD-B057-4FF1C18DEF08}"/>
    <dgm:cxn modelId="{01DB2834-574A-4E19-B5EE-F2DA65770687}" type="presOf" srcId="{8B762A5F-FFF0-437E-8DD2-D9606781F514}" destId="{BB9B5A88-0F4C-4EA7-944A-569DB7B83116}" srcOrd="0" destOrd="0" presId="urn:microsoft.com/office/officeart/2005/8/layout/hierarchy3"/>
    <dgm:cxn modelId="{EE341888-1881-4EBF-A9CE-99C446AA0699}" type="presOf" srcId="{2B0B512C-342B-4678-BA45-668C21F38BF0}" destId="{5C5658F2-6CAD-4BA3-AA8A-C6659124904A}" srcOrd="0" destOrd="0" presId="urn:microsoft.com/office/officeart/2005/8/layout/hierarchy3"/>
    <dgm:cxn modelId="{3E61912A-78F3-4289-98E8-8D446552126A}" type="presOf" srcId="{CF54F889-0ED2-4281-BC34-3A3D310414BF}" destId="{B6DCBAE0-0A97-4389-BDD1-1AD3F6977FE5}" srcOrd="0" destOrd="0" presId="urn:microsoft.com/office/officeart/2005/8/layout/hierarchy3"/>
    <dgm:cxn modelId="{E2B7243D-6EEE-4E30-9294-7591A5E7E889}" type="presOf" srcId="{CBFC5886-88D7-440E-B018-070067194BFC}" destId="{9EC53CD5-1A50-41AC-8CAA-DBC9D0BC6961}" srcOrd="0" destOrd="0" presId="urn:microsoft.com/office/officeart/2005/8/layout/hierarchy3"/>
    <dgm:cxn modelId="{C8CF4802-5822-4A76-9748-DF468BF122B1}" type="presOf" srcId="{4887E6B5-1039-4926-BE34-FC95872CFEF2}" destId="{DD873D90-4C64-413D-9254-5F0F7E25A7EE}" srcOrd="1" destOrd="0" presId="urn:microsoft.com/office/officeart/2005/8/layout/hierarchy3"/>
    <dgm:cxn modelId="{5DBD2F1E-85F1-4603-AC09-4D6A18547E30}" type="presOf" srcId="{66940774-F6FD-4B12-9F31-3DAA557A23B3}" destId="{4FC7345A-610C-47A3-A0FA-FBF6BECB345C}" srcOrd="0" destOrd="0" presId="urn:microsoft.com/office/officeart/2005/8/layout/hierarchy3"/>
    <dgm:cxn modelId="{65D3AA2B-18F2-41B3-8462-5A2260BDEE5F}" srcId="{4887E6B5-1039-4926-BE34-FC95872CFEF2}" destId="{CF54F889-0ED2-4281-BC34-3A3D310414BF}" srcOrd="2" destOrd="0" parTransId="{8B762A5F-FFF0-437E-8DD2-D9606781F514}" sibTransId="{F4075D9D-6114-4CCB-BADB-43CC5EB31BA9}"/>
    <dgm:cxn modelId="{6BE91F47-A3C6-4427-8712-1148C71D50BF}" type="presOf" srcId="{A7F4312A-E4D9-411C-AB12-1456144985DF}" destId="{815AD0F0-2088-4855-B2D2-47A837C7DFCA}" srcOrd="0" destOrd="0" presId="urn:microsoft.com/office/officeart/2005/8/layout/hierarchy3"/>
    <dgm:cxn modelId="{4B63E78E-4A44-4145-84AC-17BED1B7CB54}" type="presParOf" srcId="{D789FFF6-BE55-4466-B53C-10CE9E47F373}" destId="{742BF619-BD18-4504-A7E7-85DC03081C85}" srcOrd="0" destOrd="0" presId="urn:microsoft.com/office/officeart/2005/8/layout/hierarchy3"/>
    <dgm:cxn modelId="{39B18296-18B3-4247-BACC-E928C263BA35}" type="presParOf" srcId="{742BF619-BD18-4504-A7E7-85DC03081C85}" destId="{376B959D-5155-4B56-B454-19D9E5FBB454}" srcOrd="0" destOrd="0" presId="urn:microsoft.com/office/officeart/2005/8/layout/hierarchy3"/>
    <dgm:cxn modelId="{D88B8BFA-B5C9-4A51-B21C-FAC295CC86E9}" type="presParOf" srcId="{376B959D-5155-4B56-B454-19D9E5FBB454}" destId="{79DF688C-4FAF-4CE1-89CC-CC1A7DE97BDC}" srcOrd="0" destOrd="0" presId="urn:microsoft.com/office/officeart/2005/8/layout/hierarchy3"/>
    <dgm:cxn modelId="{7A608B9F-27D7-49E0-A9B2-276C2551EC99}" type="presParOf" srcId="{376B959D-5155-4B56-B454-19D9E5FBB454}" destId="{DD873D90-4C64-413D-9254-5F0F7E25A7EE}" srcOrd="1" destOrd="0" presId="urn:microsoft.com/office/officeart/2005/8/layout/hierarchy3"/>
    <dgm:cxn modelId="{88DB1CEB-3C69-4FF9-A284-8CFEF97C0312}" type="presParOf" srcId="{742BF619-BD18-4504-A7E7-85DC03081C85}" destId="{6B40981F-8C89-4A7E-A24F-9E77DA376F0E}" srcOrd="1" destOrd="0" presId="urn:microsoft.com/office/officeart/2005/8/layout/hierarchy3"/>
    <dgm:cxn modelId="{9266756E-47A8-426E-ACF0-FC65572B47F1}" type="presParOf" srcId="{6B40981F-8C89-4A7E-A24F-9E77DA376F0E}" destId="{7ADF24C6-E843-4835-9223-2D40F636129B}" srcOrd="0" destOrd="0" presId="urn:microsoft.com/office/officeart/2005/8/layout/hierarchy3"/>
    <dgm:cxn modelId="{0737D596-DFFB-47D2-A07C-5CD21730F232}" type="presParOf" srcId="{6B40981F-8C89-4A7E-A24F-9E77DA376F0E}" destId="{F7853C30-2F94-45D1-9D28-76A70977FBE6}" srcOrd="1" destOrd="0" presId="urn:microsoft.com/office/officeart/2005/8/layout/hierarchy3"/>
    <dgm:cxn modelId="{A8C4D76C-ABFB-4DA0-B28C-BB92A45CC300}" type="presParOf" srcId="{6B40981F-8C89-4A7E-A24F-9E77DA376F0E}" destId="{4FC7345A-610C-47A3-A0FA-FBF6BECB345C}" srcOrd="2" destOrd="0" presId="urn:microsoft.com/office/officeart/2005/8/layout/hierarchy3"/>
    <dgm:cxn modelId="{3F026CEA-7717-45FA-B2DF-59564BD6FB1D}" type="presParOf" srcId="{6B40981F-8C89-4A7E-A24F-9E77DA376F0E}" destId="{815AD0F0-2088-4855-B2D2-47A837C7DFCA}" srcOrd="3" destOrd="0" presId="urn:microsoft.com/office/officeart/2005/8/layout/hierarchy3"/>
    <dgm:cxn modelId="{382CD5BA-899A-4A03-A7AD-4AB753C3D4E1}" type="presParOf" srcId="{6B40981F-8C89-4A7E-A24F-9E77DA376F0E}" destId="{BB9B5A88-0F4C-4EA7-944A-569DB7B83116}" srcOrd="4" destOrd="0" presId="urn:microsoft.com/office/officeart/2005/8/layout/hierarchy3"/>
    <dgm:cxn modelId="{185FC692-2756-482A-8F08-2E8C489E3148}" type="presParOf" srcId="{6B40981F-8C89-4A7E-A24F-9E77DA376F0E}" destId="{B6DCBAE0-0A97-4389-BDD1-1AD3F6977FE5}" srcOrd="5" destOrd="0" presId="urn:microsoft.com/office/officeart/2005/8/layout/hierarchy3"/>
    <dgm:cxn modelId="{5EC4E491-28A5-4FC6-9096-69B9B12B13A3}" type="presParOf" srcId="{6B40981F-8C89-4A7E-A24F-9E77DA376F0E}" destId="{4F091CC3-5732-4536-982A-6381E4A665B9}" srcOrd="6" destOrd="0" presId="urn:microsoft.com/office/officeart/2005/8/layout/hierarchy3"/>
    <dgm:cxn modelId="{D67144C8-1DC6-4F45-B84D-653C80E6B731}" type="presParOf" srcId="{6B40981F-8C89-4A7E-A24F-9E77DA376F0E}" destId="{E2A6820E-4523-4656-8B9C-4F562A1DA0BB}" srcOrd="7" destOrd="0" presId="urn:microsoft.com/office/officeart/2005/8/layout/hierarchy3"/>
    <dgm:cxn modelId="{CDBAEE68-4975-44C9-9D05-A01CE592481E}" type="presParOf" srcId="{6B40981F-8C89-4A7E-A24F-9E77DA376F0E}" destId="{5C5658F2-6CAD-4BA3-AA8A-C6659124904A}" srcOrd="8" destOrd="0" presId="urn:microsoft.com/office/officeart/2005/8/layout/hierarchy3"/>
    <dgm:cxn modelId="{92F8E023-DB03-499E-B21C-D2076C8FE55E}" type="presParOf" srcId="{6B40981F-8C89-4A7E-A24F-9E77DA376F0E}" destId="{9EC53CD5-1A50-41AC-8CAA-DBC9D0BC6961}" srcOrd="9"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2342C5C-D572-43F7-9359-A7A68156437A}"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ru-RU"/>
        </a:p>
      </dgm:t>
    </dgm:pt>
    <dgm:pt modelId="{9E9ACF67-4901-4D2E-84D3-48A1A463D979}">
      <dgm:prSet phldrT="[Текст]">
        <dgm:style>
          <a:lnRef idx="2">
            <a:schemeClr val="accent4"/>
          </a:lnRef>
          <a:fillRef idx="1">
            <a:schemeClr val="lt1"/>
          </a:fillRef>
          <a:effectRef idx="0">
            <a:schemeClr val="accent4"/>
          </a:effectRef>
          <a:fontRef idx="minor">
            <a:schemeClr val="dk1"/>
          </a:fontRef>
        </dgm:style>
      </dgm:prSet>
      <dgm:spPr>
        <a:solidFill>
          <a:srgbClr val="00B050"/>
        </a:solidFill>
      </dgm:spPr>
      <dgm:t>
        <a:bodyPr/>
        <a:lstStyle/>
        <a:p>
          <a:r>
            <a:rPr lang="uz-Cyrl-UZ" dirty="0" smtClean="0"/>
            <a:t>Бозор сегментацияси</a:t>
          </a:r>
          <a:endParaRPr lang="ru-RU" dirty="0"/>
        </a:p>
      </dgm:t>
    </dgm:pt>
    <dgm:pt modelId="{EDF6EC9C-2CD3-4EDF-810C-DEE2C63AA0E8}" type="parTrans" cxnId="{FC8060DB-52D9-491F-8C0C-C2A183F4F58D}">
      <dgm:prSet/>
      <dgm:spPr/>
      <dgm:t>
        <a:bodyPr/>
        <a:lstStyle/>
        <a:p>
          <a:endParaRPr lang="ru-RU"/>
        </a:p>
      </dgm:t>
    </dgm:pt>
    <dgm:pt modelId="{8A3D0903-6901-46D1-973C-84CA69F63B70}" type="sibTrans" cxnId="{FC8060DB-52D9-491F-8C0C-C2A183F4F58D}">
      <dgm:prSet/>
      <dgm:spPr/>
      <dgm:t>
        <a:bodyPr/>
        <a:lstStyle/>
        <a:p>
          <a:endParaRPr lang="ru-RU"/>
        </a:p>
      </dgm:t>
    </dgm:pt>
    <dgm:pt modelId="{CD3403A3-4E20-46ED-BC62-C61BFBD944BA}">
      <dgm:prSet phldrT="[Текст]">
        <dgm:style>
          <a:lnRef idx="2">
            <a:schemeClr val="accent6"/>
          </a:lnRef>
          <a:fillRef idx="1">
            <a:schemeClr val="lt1"/>
          </a:fillRef>
          <a:effectRef idx="0">
            <a:schemeClr val="accent6"/>
          </a:effectRef>
          <a:fontRef idx="minor">
            <a:schemeClr val="dk1"/>
          </a:fontRef>
        </dgm:style>
      </dgm:prSet>
      <dgm:spPr>
        <a:solidFill>
          <a:srgbClr val="FFFF00"/>
        </a:solidFill>
      </dgm:spPr>
      <dgm:t>
        <a:bodyPr/>
        <a:lstStyle/>
        <a:p>
          <a:r>
            <a:rPr lang="uz-Cyrl-UZ" dirty="0" smtClean="0"/>
            <a:t>ТС хизмати ва техникага бўлган талаб бўйича бозорни гурухларга бўлиш. Техникани мустахкамлиги, нархи, бузилиши ва ТС корхонасини географик жойлашиши бўйича мутахассислашганлиги</a:t>
          </a:r>
          <a:endParaRPr lang="ru-RU" dirty="0"/>
        </a:p>
      </dgm:t>
    </dgm:pt>
    <dgm:pt modelId="{27B3853E-441A-4570-A92C-A9B64120B0D4}" type="parTrans" cxnId="{14A36B17-8017-4793-85B2-2709C6B72058}">
      <dgm:prSet/>
      <dgm:spPr/>
      <dgm:t>
        <a:bodyPr/>
        <a:lstStyle/>
        <a:p>
          <a:endParaRPr lang="ru-RU"/>
        </a:p>
      </dgm:t>
    </dgm:pt>
    <dgm:pt modelId="{104470C1-8818-486B-A572-B6422C6F3A65}" type="sibTrans" cxnId="{14A36B17-8017-4793-85B2-2709C6B72058}">
      <dgm:prSet/>
      <dgm:spPr/>
      <dgm:t>
        <a:bodyPr/>
        <a:lstStyle/>
        <a:p>
          <a:endParaRPr lang="ru-RU"/>
        </a:p>
      </dgm:t>
    </dgm:pt>
    <dgm:pt modelId="{656D35FE-1412-48CB-AB7A-3BE21E2066A0}">
      <dgm:prSet phldrT="[Текст]">
        <dgm:style>
          <a:lnRef idx="2">
            <a:schemeClr val="accent6"/>
          </a:lnRef>
          <a:fillRef idx="1">
            <a:schemeClr val="lt1"/>
          </a:fillRef>
          <a:effectRef idx="0">
            <a:schemeClr val="accent6"/>
          </a:effectRef>
          <a:fontRef idx="minor">
            <a:schemeClr val="dk1"/>
          </a:fontRef>
        </dgm:style>
      </dgm:prSet>
      <dgm:spPr>
        <a:solidFill>
          <a:srgbClr val="FFC000"/>
        </a:solidFill>
      </dgm:spPr>
      <dgm:t>
        <a:bodyPr/>
        <a:lstStyle/>
        <a:p>
          <a:r>
            <a:rPr lang="uz-Cyrl-UZ" dirty="0" smtClean="0"/>
            <a:t>Аниқ мақсад бўйича бозорни сигменти</a:t>
          </a:r>
          <a:endParaRPr lang="ru-RU" dirty="0"/>
        </a:p>
      </dgm:t>
    </dgm:pt>
    <dgm:pt modelId="{A793CA06-2CA0-4314-824A-1B3E55E12EAF}" type="parTrans" cxnId="{87B14D9C-36FE-40F4-B41D-CBA2D9BD8967}">
      <dgm:prSet/>
      <dgm:spPr/>
      <dgm:t>
        <a:bodyPr/>
        <a:lstStyle/>
        <a:p>
          <a:endParaRPr lang="ru-RU"/>
        </a:p>
      </dgm:t>
    </dgm:pt>
    <dgm:pt modelId="{111794B5-4E1D-467C-A138-2DD424694F10}" type="sibTrans" cxnId="{87B14D9C-36FE-40F4-B41D-CBA2D9BD8967}">
      <dgm:prSet/>
      <dgm:spPr/>
      <dgm:t>
        <a:bodyPr/>
        <a:lstStyle/>
        <a:p>
          <a:endParaRPr lang="ru-RU"/>
        </a:p>
      </dgm:t>
    </dgm:pt>
    <dgm:pt modelId="{1052BA65-1185-4C31-9D18-D10604158455}">
      <dgm:prSet phldrT="[Текст]">
        <dgm:style>
          <a:lnRef idx="2">
            <a:schemeClr val="accent6"/>
          </a:lnRef>
          <a:fillRef idx="1">
            <a:schemeClr val="lt1"/>
          </a:fillRef>
          <a:effectRef idx="0">
            <a:schemeClr val="accent6"/>
          </a:effectRef>
          <a:fontRef idx="minor">
            <a:schemeClr val="dk1"/>
          </a:fontRef>
        </dgm:style>
      </dgm:prSet>
      <dgm:spPr>
        <a:solidFill>
          <a:srgbClr val="92D050"/>
        </a:solidFill>
      </dgm:spPr>
      <dgm:t>
        <a:bodyPr/>
        <a:lstStyle/>
        <a:p>
          <a:r>
            <a:rPr lang="uz-Cyrl-UZ" dirty="0" smtClean="0"/>
            <a:t>Бир ва бир неча техникани сотиш учун танлаб олиш ва уларга ТС хизмати </a:t>
          </a:r>
          <a:endParaRPr lang="ru-RU" dirty="0"/>
        </a:p>
      </dgm:t>
    </dgm:pt>
    <dgm:pt modelId="{6B4A8988-A1FB-4A02-9984-DD91572A08F1}" type="parTrans" cxnId="{75027A63-8394-4ECE-BA6A-14993A19E0FC}">
      <dgm:prSet/>
      <dgm:spPr/>
      <dgm:t>
        <a:bodyPr/>
        <a:lstStyle/>
        <a:p>
          <a:endParaRPr lang="ru-RU"/>
        </a:p>
      </dgm:t>
    </dgm:pt>
    <dgm:pt modelId="{37BED70D-65A6-4B79-9ADB-441A891BCE14}" type="sibTrans" cxnId="{75027A63-8394-4ECE-BA6A-14993A19E0FC}">
      <dgm:prSet/>
      <dgm:spPr/>
      <dgm:t>
        <a:bodyPr/>
        <a:lstStyle/>
        <a:p>
          <a:endParaRPr lang="ru-RU"/>
        </a:p>
      </dgm:t>
    </dgm:pt>
    <dgm:pt modelId="{0A186085-2145-4397-AAD4-8C04725309E2}">
      <dgm:prSet phldrT="[Текст]">
        <dgm:style>
          <a:lnRef idx="2">
            <a:schemeClr val="accent6"/>
          </a:lnRef>
          <a:fillRef idx="1">
            <a:schemeClr val="lt1"/>
          </a:fillRef>
          <a:effectRef idx="0">
            <a:schemeClr val="accent6"/>
          </a:effectRef>
          <a:fontRef idx="minor">
            <a:schemeClr val="dk1"/>
          </a:fontRef>
        </dgm:style>
      </dgm:prSet>
      <dgm:spPr>
        <a:solidFill>
          <a:srgbClr val="FFFF00"/>
        </a:solidFill>
      </dgm:spPr>
      <dgm:t>
        <a:bodyPr/>
        <a:lstStyle/>
        <a:p>
          <a:r>
            <a:rPr lang="uz-Cyrl-UZ" dirty="0" smtClean="0"/>
            <a:t>Бозорда товарни позициясини белгилаш</a:t>
          </a:r>
          <a:endParaRPr lang="ru-RU" dirty="0"/>
        </a:p>
      </dgm:t>
    </dgm:pt>
    <dgm:pt modelId="{00D994B3-9FA9-4800-98AB-C77C5BC90A66}" type="parTrans" cxnId="{B502BEF4-3743-4C95-AF60-8F29E2735F6B}">
      <dgm:prSet/>
      <dgm:spPr/>
      <dgm:t>
        <a:bodyPr/>
        <a:lstStyle/>
        <a:p>
          <a:endParaRPr lang="ru-RU"/>
        </a:p>
      </dgm:t>
    </dgm:pt>
    <dgm:pt modelId="{F5CAFA71-67D5-4A34-BC59-5327E28F189D}" type="sibTrans" cxnId="{B502BEF4-3743-4C95-AF60-8F29E2735F6B}">
      <dgm:prSet/>
      <dgm:spPr/>
      <dgm:t>
        <a:bodyPr/>
        <a:lstStyle/>
        <a:p>
          <a:endParaRPr lang="ru-RU"/>
        </a:p>
      </dgm:t>
    </dgm:pt>
    <dgm:pt modelId="{49791529-E5C8-4B1C-A652-76A01B2BA5D9}">
      <dgm:prSet phldrT="[Текст]">
        <dgm:style>
          <a:lnRef idx="2">
            <a:schemeClr val="accent6"/>
          </a:lnRef>
          <a:fillRef idx="1">
            <a:schemeClr val="lt1"/>
          </a:fillRef>
          <a:effectRef idx="0">
            <a:schemeClr val="accent6"/>
          </a:effectRef>
          <a:fontRef idx="minor">
            <a:schemeClr val="dk1"/>
          </a:fontRef>
        </dgm:style>
      </dgm:prSet>
      <dgm:spPr>
        <a:solidFill>
          <a:srgbClr val="00B0F0"/>
        </a:solidFill>
      </dgm:spPr>
      <dgm:t>
        <a:bodyPr/>
        <a:lstStyle/>
        <a:p>
          <a:r>
            <a:rPr lang="ru-RU" dirty="0" err="1" smtClean="0"/>
            <a:t>Бозорда</a:t>
          </a:r>
          <a:r>
            <a:rPr lang="ru-RU" dirty="0" smtClean="0"/>
            <a:t> </a:t>
          </a:r>
          <a:r>
            <a:rPr lang="ru-RU" dirty="0" err="1" smtClean="0"/>
            <a:t>танлаб</a:t>
          </a:r>
          <a:r>
            <a:rPr lang="ru-RU" dirty="0" smtClean="0"/>
            <a:t> </a:t>
          </a:r>
          <a:r>
            <a:rPr lang="ru-RU" dirty="0" err="1" smtClean="0"/>
            <a:t>олинган</a:t>
          </a:r>
          <a:r>
            <a:rPr lang="ru-RU" dirty="0" smtClean="0"/>
            <a:t> </a:t>
          </a:r>
          <a:r>
            <a:rPr lang="ru-RU" dirty="0" err="1" smtClean="0"/>
            <a:t>техникани</a:t>
          </a:r>
          <a:r>
            <a:rPr lang="ru-RU" dirty="0" smtClean="0"/>
            <a:t> </a:t>
          </a:r>
          <a:r>
            <a:rPr lang="ru-RU" dirty="0" err="1" smtClean="0"/>
            <a:t>холатини</a:t>
          </a:r>
          <a:r>
            <a:rPr lang="ru-RU" dirty="0" smtClean="0"/>
            <a:t> </a:t>
          </a:r>
          <a:r>
            <a:rPr lang="ru-RU" dirty="0" err="1" smtClean="0"/>
            <a:t>таъминлаш</a:t>
          </a:r>
          <a:endParaRPr lang="ru-RU" dirty="0"/>
        </a:p>
      </dgm:t>
    </dgm:pt>
    <dgm:pt modelId="{059F6498-2EB9-4631-8478-814A8493E8E5}" type="parTrans" cxnId="{AB856880-35B3-4DEA-A31D-7E81BF0544F8}">
      <dgm:prSet/>
      <dgm:spPr/>
      <dgm:t>
        <a:bodyPr/>
        <a:lstStyle/>
        <a:p>
          <a:endParaRPr lang="ru-RU"/>
        </a:p>
      </dgm:t>
    </dgm:pt>
    <dgm:pt modelId="{1A495B55-A0BC-44FE-86A4-9869819FE7C7}" type="sibTrans" cxnId="{AB856880-35B3-4DEA-A31D-7E81BF0544F8}">
      <dgm:prSet/>
      <dgm:spPr/>
      <dgm:t>
        <a:bodyPr/>
        <a:lstStyle/>
        <a:p>
          <a:endParaRPr lang="ru-RU"/>
        </a:p>
      </dgm:t>
    </dgm:pt>
    <dgm:pt modelId="{09298667-33B8-4A9A-A26E-91BE7F691D1A}">
      <dgm:prSet phldrT="[Текст]" phldr="1">
        <dgm:style>
          <a:lnRef idx="2">
            <a:schemeClr val="accent6"/>
          </a:lnRef>
          <a:fillRef idx="1">
            <a:schemeClr val="lt1"/>
          </a:fillRef>
          <a:effectRef idx="0">
            <a:schemeClr val="accent6"/>
          </a:effectRef>
          <a:fontRef idx="minor">
            <a:schemeClr val="dk1"/>
          </a:fontRef>
        </dgm:style>
      </dgm:prSet>
      <dgm:spPr>
        <a:solidFill>
          <a:srgbClr val="00B0F0"/>
        </a:solidFill>
      </dgm:spPr>
      <dgm:t>
        <a:bodyPr/>
        <a:lstStyle/>
        <a:p>
          <a:endParaRPr lang="ru-RU" dirty="0"/>
        </a:p>
      </dgm:t>
    </dgm:pt>
    <dgm:pt modelId="{20F1935C-F24B-4FA5-BAF6-4F3C101A40C1}" type="parTrans" cxnId="{FB25C040-633B-4EE0-AA64-E811886FDEE6}">
      <dgm:prSet/>
      <dgm:spPr/>
      <dgm:t>
        <a:bodyPr/>
        <a:lstStyle/>
        <a:p>
          <a:endParaRPr lang="ru-RU"/>
        </a:p>
      </dgm:t>
    </dgm:pt>
    <dgm:pt modelId="{6DDE51C1-B672-429A-B570-8C2872DC2E42}" type="sibTrans" cxnId="{FB25C040-633B-4EE0-AA64-E811886FDEE6}">
      <dgm:prSet/>
      <dgm:spPr/>
      <dgm:t>
        <a:bodyPr/>
        <a:lstStyle/>
        <a:p>
          <a:endParaRPr lang="ru-RU"/>
        </a:p>
      </dgm:t>
    </dgm:pt>
    <dgm:pt modelId="{3A2F5E84-6761-4226-A74D-9DD5E168179C}" type="pres">
      <dgm:prSet presAssocID="{C2342C5C-D572-43F7-9359-A7A68156437A}" presName="Name0" presStyleCnt="0">
        <dgm:presLayoutVars>
          <dgm:dir/>
          <dgm:animLvl val="lvl"/>
          <dgm:resizeHandles val="exact"/>
        </dgm:presLayoutVars>
      </dgm:prSet>
      <dgm:spPr/>
      <dgm:t>
        <a:bodyPr/>
        <a:lstStyle/>
        <a:p>
          <a:endParaRPr lang="ru-RU"/>
        </a:p>
      </dgm:t>
    </dgm:pt>
    <dgm:pt modelId="{89CFEC2F-4293-4F91-91AD-0EB87226AD5D}" type="pres">
      <dgm:prSet presAssocID="{9E9ACF67-4901-4D2E-84D3-48A1A463D979}" presName="linNode" presStyleCnt="0"/>
      <dgm:spPr/>
    </dgm:pt>
    <dgm:pt modelId="{1FFA8DFF-D222-4B19-9337-022D8B5285DD}" type="pres">
      <dgm:prSet presAssocID="{9E9ACF67-4901-4D2E-84D3-48A1A463D979}" presName="parentText" presStyleLbl="node1" presStyleIdx="0" presStyleCnt="3">
        <dgm:presLayoutVars>
          <dgm:chMax val="1"/>
          <dgm:bulletEnabled val="1"/>
        </dgm:presLayoutVars>
      </dgm:prSet>
      <dgm:spPr/>
      <dgm:t>
        <a:bodyPr/>
        <a:lstStyle/>
        <a:p>
          <a:endParaRPr lang="ru-RU"/>
        </a:p>
      </dgm:t>
    </dgm:pt>
    <dgm:pt modelId="{599DCDF0-4254-4338-98BF-620A4ECD2A61}" type="pres">
      <dgm:prSet presAssocID="{9E9ACF67-4901-4D2E-84D3-48A1A463D979}" presName="descendantText" presStyleLbl="alignAccFollowNode1" presStyleIdx="0" presStyleCnt="3">
        <dgm:presLayoutVars>
          <dgm:bulletEnabled val="1"/>
        </dgm:presLayoutVars>
      </dgm:prSet>
      <dgm:spPr/>
      <dgm:t>
        <a:bodyPr/>
        <a:lstStyle/>
        <a:p>
          <a:endParaRPr lang="ru-RU"/>
        </a:p>
      </dgm:t>
    </dgm:pt>
    <dgm:pt modelId="{F172D851-CB84-43F9-91EE-118A6D593405}" type="pres">
      <dgm:prSet presAssocID="{8A3D0903-6901-46D1-973C-84CA69F63B70}" presName="sp" presStyleCnt="0"/>
      <dgm:spPr/>
    </dgm:pt>
    <dgm:pt modelId="{DB7AB83F-FA02-4FBD-83BC-A970C4462E69}" type="pres">
      <dgm:prSet presAssocID="{656D35FE-1412-48CB-AB7A-3BE21E2066A0}" presName="linNode" presStyleCnt="0"/>
      <dgm:spPr/>
    </dgm:pt>
    <dgm:pt modelId="{A9FA418B-756B-4A8F-A00D-753617C74EAA}" type="pres">
      <dgm:prSet presAssocID="{656D35FE-1412-48CB-AB7A-3BE21E2066A0}" presName="parentText" presStyleLbl="node1" presStyleIdx="1" presStyleCnt="3">
        <dgm:presLayoutVars>
          <dgm:chMax val="1"/>
          <dgm:bulletEnabled val="1"/>
        </dgm:presLayoutVars>
      </dgm:prSet>
      <dgm:spPr/>
      <dgm:t>
        <a:bodyPr/>
        <a:lstStyle/>
        <a:p>
          <a:endParaRPr lang="ru-RU"/>
        </a:p>
      </dgm:t>
    </dgm:pt>
    <dgm:pt modelId="{373B4BB6-5EE3-41AC-A05B-77ABE1A2A183}" type="pres">
      <dgm:prSet presAssocID="{656D35FE-1412-48CB-AB7A-3BE21E2066A0}" presName="descendantText" presStyleLbl="alignAccFollowNode1" presStyleIdx="1" presStyleCnt="3">
        <dgm:presLayoutVars>
          <dgm:bulletEnabled val="1"/>
        </dgm:presLayoutVars>
      </dgm:prSet>
      <dgm:spPr/>
      <dgm:t>
        <a:bodyPr/>
        <a:lstStyle/>
        <a:p>
          <a:endParaRPr lang="ru-RU"/>
        </a:p>
      </dgm:t>
    </dgm:pt>
    <dgm:pt modelId="{17993FAB-6D2B-4699-ABD6-27A4067331AA}" type="pres">
      <dgm:prSet presAssocID="{111794B5-4E1D-467C-A138-2DD424694F10}" presName="sp" presStyleCnt="0"/>
      <dgm:spPr/>
    </dgm:pt>
    <dgm:pt modelId="{F333A032-9E71-4009-9748-9507790B325A}" type="pres">
      <dgm:prSet presAssocID="{0A186085-2145-4397-AAD4-8C04725309E2}" presName="linNode" presStyleCnt="0"/>
      <dgm:spPr/>
    </dgm:pt>
    <dgm:pt modelId="{BBF09333-18E7-41F9-A8C6-81F9A8658652}" type="pres">
      <dgm:prSet presAssocID="{0A186085-2145-4397-AAD4-8C04725309E2}" presName="parentText" presStyleLbl="node1" presStyleIdx="2" presStyleCnt="3">
        <dgm:presLayoutVars>
          <dgm:chMax val="1"/>
          <dgm:bulletEnabled val="1"/>
        </dgm:presLayoutVars>
      </dgm:prSet>
      <dgm:spPr/>
      <dgm:t>
        <a:bodyPr/>
        <a:lstStyle/>
        <a:p>
          <a:endParaRPr lang="ru-RU"/>
        </a:p>
      </dgm:t>
    </dgm:pt>
    <dgm:pt modelId="{01CA2116-0B7D-4E63-B70E-1FA29CB1E15A}" type="pres">
      <dgm:prSet presAssocID="{0A186085-2145-4397-AAD4-8C04725309E2}" presName="descendantText" presStyleLbl="alignAccFollowNode1" presStyleIdx="2" presStyleCnt="3">
        <dgm:presLayoutVars>
          <dgm:bulletEnabled val="1"/>
        </dgm:presLayoutVars>
      </dgm:prSet>
      <dgm:spPr/>
      <dgm:t>
        <a:bodyPr/>
        <a:lstStyle/>
        <a:p>
          <a:endParaRPr lang="ru-RU"/>
        </a:p>
      </dgm:t>
    </dgm:pt>
  </dgm:ptLst>
  <dgm:cxnLst>
    <dgm:cxn modelId="{14A36B17-8017-4793-85B2-2709C6B72058}" srcId="{9E9ACF67-4901-4D2E-84D3-48A1A463D979}" destId="{CD3403A3-4E20-46ED-BC62-C61BFBD944BA}" srcOrd="0" destOrd="0" parTransId="{27B3853E-441A-4570-A92C-A9B64120B0D4}" sibTransId="{104470C1-8818-486B-A572-B6422C6F3A65}"/>
    <dgm:cxn modelId="{75027A63-8394-4ECE-BA6A-14993A19E0FC}" srcId="{656D35FE-1412-48CB-AB7A-3BE21E2066A0}" destId="{1052BA65-1185-4C31-9D18-D10604158455}" srcOrd="0" destOrd="0" parTransId="{6B4A8988-A1FB-4A02-9984-DD91572A08F1}" sibTransId="{37BED70D-65A6-4B79-9ADB-441A891BCE14}"/>
    <dgm:cxn modelId="{BED12B2C-CD0A-4475-A3E6-5C196DC70DE8}" type="presOf" srcId="{9E9ACF67-4901-4D2E-84D3-48A1A463D979}" destId="{1FFA8DFF-D222-4B19-9337-022D8B5285DD}" srcOrd="0" destOrd="0" presId="urn:microsoft.com/office/officeart/2005/8/layout/vList5"/>
    <dgm:cxn modelId="{F68FE896-5D21-42AF-B0B1-C3E66726FCBC}" type="presOf" srcId="{C2342C5C-D572-43F7-9359-A7A68156437A}" destId="{3A2F5E84-6761-4226-A74D-9DD5E168179C}" srcOrd="0" destOrd="0" presId="urn:microsoft.com/office/officeart/2005/8/layout/vList5"/>
    <dgm:cxn modelId="{FB25C040-633B-4EE0-AA64-E811886FDEE6}" srcId="{0A186085-2145-4397-AAD4-8C04725309E2}" destId="{09298667-33B8-4A9A-A26E-91BE7F691D1A}" srcOrd="1" destOrd="0" parTransId="{20F1935C-F24B-4FA5-BAF6-4F3C101A40C1}" sibTransId="{6DDE51C1-B672-429A-B570-8C2872DC2E42}"/>
    <dgm:cxn modelId="{B502BEF4-3743-4C95-AF60-8F29E2735F6B}" srcId="{C2342C5C-D572-43F7-9359-A7A68156437A}" destId="{0A186085-2145-4397-AAD4-8C04725309E2}" srcOrd="2" destOrd="0" parTransId="{00D994B3-9FA9-4800-98AB-C77C5BC90A66}" sibTransId="{F5CAFA71-67D5-4A34-BC59-5327E28F189D}"/>
    <dgm:cxn modelId="{8320A66A-862C-4552-BBE9-94E5DC16AEDD}" type="presOf" srcId="{0A186085-2145-4397-AAD4-8C04725309E2}" destId="{BBF09333-18E7-41F9-A8C6-81F9A8658652}" srcOrd="0" destOrd="0" presId="urn:microsoft.com/office/officeart/2005/8/layout/vList5"/>
    <dgm:cxn modelId="{87B14D9C-36FE-40F4-B41D-CBA2D9BD8967}" srcId="{C2342C5C-D572-43F7-9359-A7A68156437A}" destId="{656D35FE-1412-48CB-AB7A-3BE21E2066A0}" srcOrd="1" destOrd="0" parTransId="{A793CA06-2CA0-4314-824A-1B3E55E12EAF}" sibTransId="{111794B5-4E1D-467C-A138-2DD424694F10}"/>
    <dgm:cxn modelId="{F986A72E-3DB9-4D4E-852F-19F7F8ECF210}" type="presOf" srcId="{09298667-33B8-4A9A-A26E-91BE7F691D1A}" destId="{01CA2116-0B7D-4E63-B70E-1FA29CB1E15A}" srcOrd="0" destOrd="1" presId="urn:microsoft.com/office/officeart/2005/8/layout/vList5"/>
    <dgm:cxn modelId="{433FB74B-8EDA-470D-AF9E-D3A1FBB8AF83}" type="presOf" srcId="{CD3403A3-4E20-46ED-BC62-C61BFBD944BA}" destId="{599DCDF0-4254-4338-98BF-620A4ECD2A61}" srcOrd="0" destOrd="0" presId="urn:microsoft.com/office/officeart/2005/8/layout/vList5"/>
    <dgm:cxn modelId="{FC8060DB-52D9-491F-8C0C-C2A183F4F58D}" srcId="{C2342C5C-D572-43F7-9359-A7A68156437A}" destId="{9E9ACF67-4901-4D2E-84D3-48A1A463D979}" srcOrd="0" destOrd="0" parTransId="{EDF6EC9C-2CD3-4EDF-810C-DEE2C63AA0E8}" sibTransId="{8A3D0903-6901-46D1-973C-84CA69F63B70}"/>
    <dgm:cxn modelId="{AB856880-35B3-4DEA-A31D-7E81BF0544F8}" srcId="{0A186085-2145-4397-AAD4-8C04725309E2}" destId="{49791529-E5C8-4B1C-A652-76A01B2BA5D9}" srcOrd="0" destOrd="0" parTransId="{059F6498-2EB9-4631-8478-814A8493E8E5}" sibTransId="{1A495B55-A0BC-44FE-86A4-9869819FE7C7}"/>
    <dgm:cxn modelId="{6CC40E61-1064-4BA0-AC45-2772B5DC9277}" type="presOf" srcId="{1052BA65-1185-4C31-9D18-D10604158455}" destId="{373B4BB6-5EE3-41AC-A05B-77ABE1A2A183}" srcOrd="0" destOrd="0" presId="urn:microsoft.com/office/officeart/2005/8/layout/vList5"/>
    <dgm:cxn modelId="{354FD2AD-6BA4-4B66-B6F0-9D60F497DABE}" type="presOf" srcId="{49791529-E5C8-4B1C-A652-76A01B2BA5D9}" destId="{01CA2116-0B7D-4E63-B70E-1FA29CB1E15A}" srcOrd="0" destOrd="0" presId="urn:microsoft.com/office/officeart/2005/8/layout/vList5"/>
    <dgm:cxn modelId="{CEC0A42D-93A3-41F1-A7AB-5895F9557BAB}" type="presOf" srcId="{656D35FE-1412-48CB-AB7A-3BE21E2066A0}" destId="{A9FA418B-756B-4A8F-A00D-753617C74EAA}" srcOrd="0" destOrd="0" presId="urn:microsoft.com/office/officeart/2005/8/layout/vList5"/>
    <dgm:cxn modelId="{410DF6F1-0F00-4964-B137-D3DD8E172005}" type="presParOf" srcId="{3A2F5E84-6761-4226-A74D-9DD5E168179C}" destId="{89CFEC2F-4293-4F91-91AD-0EB87226AD5D}" srcOrd="0" destOrd="0" presId="urn:microsoft.com/office/officeart/2005/8/layout/vList5"/>
    <dgm:cxn modelId="{9D97D1C1-7318-41E0-B948-519CE1BBDE88}" type="presParOf" srcId="{89CFEC2F-4293-4F91-91AD-0EB87226AD5D}" destId="{1FFA8DFF-D222-4B19-9337-022D8B5285DD}" srcOrd="0" destOrd="0" presId="urn:microsoft.com/office/officeart/2005/8/layout/vList5"/>
    <dgm:cxn modelId="{EEB87AD9-34A8-4589-A9BD-9617FC2FCDF5}" type="presParOf" srcId="{89CFEC2F-4293-4F91-91AD-0EB87226AD5D}" destId="{599DCDF0-4254-4338-98BF-620A4ECD2A61}" srcOrd="1" destOrd="0" presId="urn:microsoft.com/office/officeart/2005/8/layout/vList5"/>
    <dgm:cxn modelId="{6C23BD51-C74B-43B6-8A5E-1B0D0ACCA294}" type="presParOf" srcId="{3A2F5E84-6761-4226-A74D-9DD5E168179C}" destId="{F172D851-CB84-43F9-91EE-118A6D593405}" srcOrd="1" destOrd="0" presId="urn:microsoft.com/office/officeart/2005/8/layout/vList5"/>
    <dgm:cxn modelId="{2FEA4CF0-14CB-4A64-96F7-21AB93B62203}" type="presParOf" srcId="{3A2F5E84-6761-4226-A74D-9DD5E168179C}" destId="{DB7AB83F-FA02-4FBD-83BC-A970C4462E69}" srcOrd="2" destOrd="0" presId="urn:microsoft.com/office/officeart/2005/8/layout/vList5"/>
    <dgm:cxn modelId="{7109B771-BD9B-46AD-90BA-FC35E57C4676}" type="presParOf" srcId="{DB7AB83F-FA02-4FBD-83BC-A970C4462E69}" destId="{A9FA418B-756B-4A8F-A00D-753617C74EAA}" srcOrd="0" destOrd="0" presId="urn:microsoft.com/office/officeart/2005/8/layout/vList5"/>
    <dgm:cxn modelId="{EDB38483-BFD6-465A-86C9-E1AF589B4EF9}" type="presParOf" srcId="{DB7AB83F-FA02-4FBD-83BC-A970C4462E69}" destId="{373B4BB6-5EE3-41AC-A05B-77ABE1A2A183}" srcOrd="1" destOrd="0" presId="urn:microsoft.com/office/officeart/2005/8/layout/vList5"/>
    <dgm:cxn modelId="{20337185-661F-4C42-BFE8-1DDBEE4A2543}" type="presParOf" srcId="{3A2F5E84-6761-4226-A74D-9DD5E168179C}" destId="{17993FAB-6D2B-4699-ABD6-27A4067331AA}" srcOrd="3" destOrd="0" presId="urn:microsoft.com/office/officeart/2005/8/layout/vList5"/>
    <dgm:cxn modelId="{A52CF842-8BE0-4542-B11C-EA068F4861A2}" type="presParOf" srcId="{3A2F5E84-6761-4226-A74D-9DD5E168179C}" destId="{F333A032-9E71-4009-9748-9507790B325A}" srcOrd="4" destOrd="0" presId="urn:microsoft.com/office/officeart/2005/8/layout/vList5"/>
    <dgm:cxn modelId="{686DADAD-1D57-4BEA-A569-30ECE389FBFA}" type="presParOf" srcId="{F333A032-9E71-4009-9748-9507790B325A}" destId="{BBF09333-18E7-41F9-A8C6-81F9A8658652}" srcOrd="0" destOrd="0" presId="urn:microsoft.com/office/officeart/2005/8/layout/vList5"/>
    <dgm:cxn modelId="{9C5E612E-0797-412E-892A-643906D8CF3C}" type="presParOf" srcId="{F333A032-9E71-4009-9748-9507790B325A}" destId="{01CA2116-0B7D-4E63-B70E-1FA29CB1E15A}"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6AE82F5-2162-40AE-A8EA-B99BED0F7158}"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ru-RU"/>
        </a:p>
      </dgm:t>
    </dgm:pt>
    <dgm:pt modelId="{EE2BEC90-1482-4B2C-92C9-8941B8BB0BBF}">
      <dgm:prSet phldrT="[Текст]">
        <dgm:style>
          <a:lnRef idx="1">
            <a:schemeClr val="accent1"/>
          </a:lnRef>
          <a:fillRef idx="2">
            <a:schemeClr val="accent1"/>
          </a:fillRef>
          <a:effectRef idx="1">
            <a:schemeClr val="accent1"/>
          </a:effectRef>
          <a:fontRef idx="minor">
            <a:schemeClr val="dk1"/>
          </a:fontRef>
        </dgm:style>
      </dgm:prSet>
      <dgm:spPr/>
      <dgm:t>
        <a:bodyPr/>
        <a:lstStyle/>
        <a:p>
          <a:r>
            <a:rPr lang="en-US" dirty="0" smtClean="0"/>
            <a:t>1</a:t>
          </a:r>
          <a:endParaRPr lang="ru-RU" dirty="0"/>
        </a:p>
      </dgm:t>
    </dgm:pt>
    <dgm:pt modelId="{7379F9C1-B9BF-4893-BA5C-644E140BB624}" type="parTrans" cxnId="{D6DDA312-0A09-4C68-A5AF-A634C349D02E}">
      <dgm:prSet/>
      <dgm:spPr/>
      <dgm:t>
        <a:bodyPr/>
        <a:lstStyle/>
        <a:p>
          <a:endParaRPr lang="ru-RU"/>
        </a:p>
      </dgm:t>
    </dgm:pt>
    <dgm:pt modelId="{1C28AE69-EDB4-45DF-9409-4E1E3C462AA1}" type="sibTrans" cxnId="{D6DDA312-0A09-4C68-A5AF-A634C349D02E}">
      <dgm:prSet/>
      <dgm:spPr/>
      <dgm:t>
        <a:bodyPr/>
        <a:lstStyle/>
        <a:p>
          <a:endParaRPr lang="ru-RU"/>
        </a:p>
      </dgm:t>
    </dgm:pt>
    <dgm:pt modelId="{F9094B2E-3C03-4878-B631-2CD6103BAC9E}">
      <dgm:prSet phldrT="[Текст]">
        <dgm:style>
          <a:lnRef idx="1">
            <a:schemeClr val="accent2"/>
          </a:lnRef>
          <a:fillRef idx="2">
            <a:schemeClr val="accent2"/>
          </a:fillRef>
          <a:effectRef idx="1">
            <a:schemeClr val="accent2"/>
          </a:effectRef>
          <a:fontRef idx="minor">
            <a:schemeClr val="dk1"/>
          </a:fontRef>
        </dgm:style>
      </dgm:prSet>
      <dgm:spPr/>
      <dgm:t>
        <a:bodyPr/>
        <a:lstStyle/>
        <a:p>
          <a:r>
            <a:rPr lang="ru-RU" dirty="0" err="1" smtClean="0"/>
            <a:t>Техникаларни</a:t>
          </a:r>
          <a:r>
            <a:rPr lang="ru-RU" dirty="0" smtClean="0"/>
            <a:t> </a:t>
          </a:r>
          <a:r>
            <a:rPr lang="ru-RU" dirty="0" err="1" smtClean="0"/>
            <a:t>сотиш</a:t>
          </a:r>
          <a:r>
            <a:rPr lang="ru-RU" dirty="0" smtClean="0"/>
            <a:t> </a:t>
          </a:r>
          <a:r>
            <a:rPr lang="ru-RU" dirty="0" err="1" smtClean="0"/>
            <a:t>ишларини</a:t>
          </a:r>
          <a:r>
            <a:rPr lang="ru-RU" dirty="0" smtClean="0"/>
            <a:t> </a:t>
          </a:r>
          <a:r>
            <a:rPr lang="ru-RU" dirty="0" err="1" smtClean="0"/>
            <a:t>амалга</a:t>
          </a:r>
          <a:r>
            <a:rPr lang="ru-RU" dirty="0" smtClean="0"/>
            <a:t> </a:t>
          </a:r>
          <a:r>
            <a:rPr lang="ru-RU" dirty="0" err="1" smtClean="0"/>
            <a:t>ошириш</a:t>
          </a:r>
          <a:r>
            <a:rPr lang="ru-RU" dirty="0" smtClean="0"/>
            <a:t>, </a:t>
          </a:r>
          <a:r>
            <a:rPr lang="ru-RU" dirty="0" err="1" smtClean="0"/>
            <a:t>уларнинг</a:t>
          </a:r>
          <a:r>
            <a:rPr lang="ru-RU" dirty="0" smtClean="0"/>
            <a:t> </a:t>
          </a:r>
          <a:r>
            <a:rPr lang="ru-RU" dirty="0" err="1" smtClean="0"/>
            <a:t>бузилмасдан</a:t>
          </a:r>
          <a:r>
            <a:rPr lang="ru-RU" dirty="0" smtClean="0"/>
            <a:t> </a:t>
          </a:r>
          <a:r>
            <a:rPr lang="ru-RU" dirty="0" err="1" smtClean="0"/>
            <a:t>ишлашини</a:t>
          </a:r>
          <a:r>
            <a:rPr lang="ru-RU" dirty="0" smtClean="0"/>
            <a:t>, </a:t>
          </a:r>
          <a:r>
            <a:rPr lang="ru-RU" dirty="0" err="1" smtClean="0"/>
            <a:t>узо</a:t>
          </a:r>
          <a:r>
            <a:rPr lang="uz-Cyrl-UZ" dirty="0" smtClean="0"/>
            <a:t>қ</a:t>
          </a:r>
          <a:r>
            <a:rPr lang="ru-RU" dirty="0" smtClean="0"/>
            <a:t> </a:t>
          </a:r>
          <a:r>
            <a:rPr lang="ru-RU" dirty="0" err="1" smtClean="0"/>
            <a:t>муддат</a:t>
          </a:r>
          <a:r>
            <a:rPr lang="ru-RU" dirty="0" smtClean="0"/>
            <a:t> </a:t>
          </a:r>
          <a:r>
            <a:rPr lang="ru-RU" dirty="0" err="1" smtClean="0"/>
            <a:t>ишлаш</a:t>
          </a:r>
          <a:r>
            <a:rPr lang="ru-RU" dirty="0" smtClean="0"/>
            <a:t> </a:t>
          </a:r>
          <a:r>
            <a:rPr lang="uz-Cyrl-UZ" dirty="0" smtClean="0"/>
            <a:t>қ</a:t>
          </a:r>
          <a:r>
            <a:rPr lang="ru-RU" dirty="0" err="1" smtClean="0"/>
            <a:t>обилиятини</a:t>
          </a:r>
          <a:r>
            <a:rPr lang="ru-RU" dirty="0" smtClean="0"/>
            <a:t> </a:t>
          </a:r>
          <a:r>
            <a:rPr lang="ru-RU" dirty="0" err="1" smtClean="0"/>
            <a:t>ошириш</a:t>
          </a:r>
          <a:r>
            <a:rPr lang="ru-RU" dirty="0" smtClean="0"/>
            <a:t> со</a:t>
          </a:r>
          <a:r>
            <a:rPr lang="uz-Cyrl-UZ" dirty="0" smtClean="0"/>
            <a:t>ҳ</a:t>
          </a:r>
          <a:r>
            <a:rPr lang="ru-RU" dirty="0" err="1" smtClean="0"/>
            <a:t>асида</a:t>
          </a:r>
          <a:r>
            <a:rPr lang="ru-RU" dirty="0" smtClean="0"/>
            <a:t> </a:t>
          </a:r>
          <a:r>
            <a:rPr lang="ru-RU" dirty="0" err="1" smtClean="0"/>
            <a:t>ишлар</a:t>
          </a:r>
          <a:r>
            <a:rPr lang="ru-RU" dirty="0" smtClean="0"/>
            <a:t>   </a:t>
          </a:r>
          <a:r>
            <a:rPr lang="ru-RU" dirty="0" err="1" smtClean="0"/>
            <a:t>олиб</a:t>
          </a:r>
          <a:r>
            <a:rPr lang="ru-RU" dirty="0" smtClean="0"/>
            <a:t> </a:t>
          </a:r>
          <a:r>
            <a:rPr lang="ru-RU" dirty="0" err="1" smtClean="0"/>
            <a:t>бориш</a:t>
          </a:r>
          <a:endParaRPr lang="ru-RU" dirty="0"/>
        </a:p>
      </dgm:t>
    </dgm:pt>
    <dgm:pt modelId="{63C9D744-77E3-4C1D-B511-3AFC51E55E52}" type="parTrans" cxnId="{B114D539-3EC2-4D0C-AB4E-F56655DEB24C}">
      <dgm:prSet/>
      <dgm:spPr/>
      <dgm:t>
        <a:bodyPr/>
        <a:lstStyle/>
        <a:p>
          <a:endParaRPr lang="ru-RU"/>
        </a:p>
      </dgm:t>
    </dgm:pt>
    <dgm:pt modelId="{82D77DB6-5CC9-424E-9A4E-463D95694CC9}" type="sibTrans" cxnId="{B114D539-3EC2-4D0C-AB4E-F56655DEB24C}">
      <dgm:prSet/>
      <dgm:spPr/>
      <dgm:t>
        <a:bodyPr/>
        <a:lstStyle/>
        <a:p>
          <a:endParaRPr lang="ru-RU"/>
        </a:p>
      </dgm:t>
    </dgm:pt>
    <dgm:pt modelId="{39AC6EE3-57E7-4C60-97A9-3B0703ACB30E}">
      <dgm:prSet phldrT="[Текст]">
        <dgm:style>
          <a:lnRef idx="1">
            <a:schemeClr val="accent1"/>
          </a:lnRef>
          <a:fillRef idx="2">
            <a:schemeClr val="accent1"/>
          </a:fillRef>
          <a:effectRef idx="1">
            <a:schemeClr val="accent1"/>
          </a:effectRef>
          <a:fontRef idx="minor">
            <a:schemeClr val="dk1"/>
          </a:fontRef>
        </dgm:style>
      </dgm:prSet>
      <dgm:spPr/>
      <dgm:t>
        <a:bodyPr/>
        <a:lstStyle/>
        <a:p>
          <a:r>
            <a:rPr lang="en-US" dirty="0" smtClean="0"/>
            <a:t>2</a:t>
          </a:r>
          <a:endParaRPr lang="ru-RU" dirty="0"/>
        </a:p>
      </dgm:t>
    </dgm:pt>
    <dgm:pt modelId="{C8D8DF54-9401-4E43-9FA8-6138ED3D0BCF}" type="parTrans" cxnId="{6046BE5E-513D-405A-B607-8D2AEA7E1E7E}">
      <dgm:prSet/>
      <dgm:spPr/>
      <dgm:t>
        <a:bodyPr/>
        <a:lstStyle/>
        <a:p>
          <a:endParaRPr lang="ru-RU"/>
        </a:p>
      </dgm:t>
    </dgm:pt>
    <dgm:pt modelId="{B06CD2E8-7225-467F-B797-BCB5C9D6EAC6}" type="sibTrans" cxnId="{6046BE5E-513D-405A-B607-8D2AEA7E1E7E}">
      <dgm:prSet/>
      <dgm:spPr/>
      <dgm:t>
        <a:bodyPr/>
        <a:lstStyle/>
        <a:p>
          <a:endParaRPr lang="ru-RU"/>
        </a:p>
      </dgm:t>
    </dgm:pt>
    <dgm:pt modelId="{9BD2C57A-34FC-46A3-8D53-DA264F8A9D8B}">
      <dgm:prSet phldrT="[Текст]">
        <dgm:style>
          <a:lnRef idx="2">
            <a:schemeClr val="accent5"/>
          </a:lnRef>
          <a:fillRef idx="1">
            <a:schemeClr val="lt1"/>
          </a:fillRef>
          <a:effectRef idx="0">
            <a:schemeClr val="accent5"/>
          </a:effectRef>
          <a:fontRef idx="minor">
            <a:schemeClr val="dk1"/>
          </a:fontRef>
        </dgm:style>
      </dgm:prSet>
      <dgm:spPr>
        <a:solidFill>
          <a:srgbClr val="FFFF00"/>
        </a:solidFill>
      </dgm:spPr>
      <dgm:t>
        <a:bodyPr/>
        <a:lstStyle/>
        <a:p>
          <a:r>
            <a:rPr lang="ru-RU" dirty="0" smtClean="0"/>
            <a:t>Техник сервис </a:t>
          </a:r>
          <a:r>
            <a:rPr lang="ru-RU" dirty="0" err="1" smtClean="0"/>
            <a:t>ишларини</a:t>
          </a:r>
          <a:r>
            <a:rPr lang="ru-RU" dirty="0" smtClean="0"/>
            <a:t> </a:t>
          </a:r>
          <a:r>
            <a:rPr lang="ru-RU" dirty="0" err="1" smtClean="0"/>
            <a:t>ташкил</a:t>
          </a:r>
          <a:r>
            <a:rPr lang="ru-RU" dirty="0" smtClean="0"/>
            <a:t> </a:t>
          </a:r>
          <a:r>
            <a:rPr lang="uz-Cyrl-UZ" dirty="0" smtClean="0"/>
            <a:t>қ</a:t>
          </a:r>
          <a:r>
            <a:rPr lang="ru-RU" dirty="0" err="1" smtClean="0"/>
            <a:t>илиш</a:t>
          </a:r>
          <a:r>
            <a:rPr lang="ru-RU" dirty="0" smtClean="0"/>
            <a:t>, </a:t>
          </a:r>
          <a:r>
            <a:rPr lang="ru-RU" dirty="0" err="1" smtClean="0"/>
            <a:t>техникаларни</a:t>
          </a:r>
          <a:r>
            <a:rPr lang="ru-RU" dirty="0" smtClean="0"/>
            <a:t>  капитал </a:t>
          </a:r>
          <a:r>
            <a:rPr lang="ru-RU" dirty="0" err="1" smtClean="0"/>
            <a:t>тъмирлаш</a:t>
          </a:r>
          <a:r>
            <a:rPr lang="ru-RU" dirty="0" smtClean="0"/>
            <a:t> </a:t>
          </a:r>
          <a:r>
            <a:rPr lang="ru-RU" dirty="0" err="1" smtClean="0"/>
            <a:t>ишларини</a:t>
          </a:r>
          <a:r>
            <a:rPr lang="ru-RU" dirty="0" smtClean="0"/>
            <a:t> </a:t>
          </a:r>
          <a:r>
            <a:rPr lang="ru-RU" dirty="0" err="1" smtClean="0"/>
            <a:t>олиб</a:t>
          </a:r>
          <a:r>
            <a:rPr lang="ru-RU" dirty="0" smtClean="0"/>
            <a:t> бор</a:t>
          </a:r>
          <a:r>
            <a:rPr lang="uz-Cyrl-UZ" dirty="0" smtClean="0"/>
            <a:t>иш</a:t>
          </a:r>
          <a:endParaRPr lang="ru-RU" dirty="0"/>
        </a:p>
      </dgm:t>
    </dgm:pt>
    <dgm:pt modelId="{00E39BE4-96BA-431A-AB52-58C7A9D9227B}" type="parTrans" cxnId="{0D870E3B-34CB-40AC-BB00-2C4F492AB515}">
      <dgm:prSet/>
      <dgm:spPr/>
      <dgm:t>
        <a:bodyPr/>
        <a:lstStyle/>
        <a:p>
          <a:endParaRPr lang="ru-RU"/>
        </a:p>
      </dgm:t>
    </dgm:pt>
    <dgm:pt modelId="{3CF9A243-60D1-45CC-8BBB-4516FABC3567}" type="sibTrans" cxnId="{0D870E3B-34CB-40AC-BB00-2C4F492AB515}">
      <dgm:prSet/>
      <dgm:spPr/>
      <dgm:t>
        <a:bodyPr/>
        <a:lstStyle/>
        <a:p>
          <a:endParaRPr lang="ru-RU"/>
        </a:p>
      </dgm:t>
    </dgm:pt>
    <dgm:pt modelId="{AAE15844-423D-458E-8918-03990F8F370B}">
      <dgm:prSet phldrT="[Текст]">
        <dgm:style>
          <a:lnRef idx="1">
            <a:schemeClr val="accent1"/>
          </a:lnRef>
          <a:fillRef idx="2">
            <a:schemeClr val="accent1"/>
          </a:fillRef>
          <a:effectRef idx="1">
            <a:schemeClr val="accent1"/>
          </a:effectRef>
          <a:fontRef idx="minor">
            <a:schemeClr val="dk1"/>
          </a:fontRef>
        </dgm:style>
      </dgm:prSet>
      <dgm:spPr/>
      <dgm:t>
        <a:bodyPr/>
        <a:lstStyle/>
        <a:p>
          <a:r>
            <a:rPr lang="en-US" dirty="0" smtClean="0"/>
            <a:t>3</a:t>
          </a:r>
          <a:endParaRPr lang="ru-RU" dirty="0"/>
        </a:p>
      </dgm:t>
    </dgm:pt>
    <dgm:pt modelId="{F97050C1-BA13-4579-B388-CE34E9D12726}" type="parTrans" cxnId="{22763970-A536-415C-BCB1-50379B0092ED}">
      <dgm:prSet/>
      <dgm:spPr/>
      <dgm:t>
        <a:bodyPr/>
        <a:lstStyle/>
        <a:p>
          <a:endParaRPr lang="ru-RU"/>
        </a:p>
      </dgm:t>
    </dgm:pt>
    <dgm:pt modelId="{11F65FFF-4A11-4889-8DBF-43CA45FE4D20}" type="sibTrans" cxnId="{22763970-A536-415C-BCB1-50379B0092ED}">
      <dgm:prSet/>
      <dgm:spPr/>
      <dgm:t>
        <a:bodyPr/>
        <a:lstStyle/>
        <a:p>
          <a:endParaRPr lang="ru-RU"/>
        </a:p>
      </dgm:t>
    </dgm:pt>
    <dgm:pt modelId="{8B4B556D-7212-410F-B734-4A5664C02DC5}">
      <dgm:prSet phldrT="[Текст]">
        <dgm:style>
          <a:lnRef idx="1">
            <a:schemeClr val="dk1"/>
          </a:lnRef>
          <a:fillRef idx="2">
            <a:schemeClr val="dk1"/>
          </a:fillRef>
          <a:effectRef idx="1">
            <a:schemeClr val="dk1"/>
          </a:effectRef>
          <a:fontRef idx="minor">
            <a:schemeClr val="dk1"/>
          </a:fontRef>
        </dgm:style>
      </dgm:prSet>
      <dgm:spPr/>
      <dgm:t>
        <a:bodyPr/>
        <a:lstStyle/>
        <a:p>
          <a:r>
            <a:rPr lang="ru-RU" dirty="0" err="1" smtClean="0"/>
            <a:t>Махаллий</a:t>
          </a:r>
          <a:r>
            <a:rPr lang="ru-RU" dirty="0" smtClean="0"/>
            <a:t> </a:t>
          </a:r>
          <a:r>
            <a:rPr lang="ru-RU" dirty="0" err="1" smtClean="0"/>
            <a:t>ва</a:t>
          </a:r>
          <a:r>
            <a:rPr lang="ru-RU" dirty="0" smtClean="0"/>
            <a:t> чет </a:t>
          </a:r>
          <a:r>
            <a:rPr lang="ru-RU" dirty="0" err="1" smtClean="0"/>
            <a:t>эл</a:t>
          </a:r>
          <a:r>
            <a:rPr lang="ru-RU" dirty="0" smtClean="0"/>
            <a:t> </a:t>
          </a:r>
          <a:r>
            <a:rPr lang="uz-Cyrl-UZ" dirty="0" smtClean="0"/>
            <a:t>хорижий </a:t>
          </a:r>
          <a:r>
            <a:rPr lang="ru-RU" dirty="0" err="1" smtClean="0"/>
            <a:t>техникалари</a:t>
          </a:r>
          <a:r>
            <a:rPr lang="ru-RU" dirty="0" smtClean="0"/>
            <a:t> </a:t>
          </a:r>
          <a:r>
            <a:rPr lang="ru-RU" dirty="0" err="1" smtClean="0"/>
            <a:t>деталларини</a:t>
          </a:r>
          <a:r>
            <a:rPr lang="ru-RU" dirty="0" smtClean="0"/>
            <a:t> </a:t>
          </a:r>
          <a:r>
            <a:rPr lang="ru-RU" dirty="0" err="1" smtClean="0"/>
            <a:t>тиклаш</a:t>
          </a:r>
          <a:r>
            <a:rPr lang="ru-RU" dirty="0" smtClean="0"/>
            <a:t>, </a:t>
          </a:r>
          <a:r>
            <a:rPr lang="ru-RU" dirty="0" err="1" smtClean="0"/>
            <a:t>бузилган</a:t>
          </a:r>
          <a:r>
            <a:rPr lang="ru-RU" dirty="0" smtClean="0"/>
            <a:t>    </a:t>
          </a:r>
          <a:r>
            <a:rPr lang="ru-RU" dirty="0" err="1" smtClean="0"/>
            <a:t>агрегатларни</a:t>
          </a:r>
          <a:r>
            <a:rPr lang="ru-RU" dirty="0" smtClean="0"/>
            <a:t> </a:t>
          </a:r>
          <a:r>
            <a:rPr lang="ru-RU" dirty="0" err="1" smtClean="0"/>
            <a:t>таъмирлаш</a:t>
          </a:r>
          <a:r>
            <a:rPr lang="ru-RU" dirty="0" smtClean="0"/>
            <a:t> </a:t>
          </a:r>
          <a:r>
            <a:rPr lang="ru-RU" dirty="0" err="1" smtClean="0"/>
            <a:t>устида</a:t>
          </a:r>
          <a:r>
            <a:rPr lang="ru-RU" dirty="0" smtClean="0"/>
            <a:t> </a:t>
          </a:r>
          <a:r>
            <a:rPr lang="ru-RU" dirty="0" err="1" smtClean="0"/>
            <a:t>фаолият</a:t>
          </a:r>
          <a:r>
            <a:rPr lang="ru-RU" dirty="0" smtClean="0"/>
            <a:t> к</a:t>
          </a:r>
          <a:r>
            <a:rPr lang="uz-Cyrl-UZ" dirty="0" smtClean="0"/>
            <a:t>ў</a:t>
          </a:r>
          <a:r>
            <a:rPr lang="ru-RU" dirty="0" err="1" smtClean="0"/>
            <a:t>рсат</a:t>
          </a:r>
          <a:r>
            <a:rPr lang="uz-Cyrl-UZ" dirty="0" smtClean="0"/>
            <a:t>иш (</a:t>
          </a:r>
          <a:r>
            <a:rPr lang="ru-RU" dirty="0" smtClean="0"/>
            <a:t>улар универсал </a:t>
          </a:r>
          <a:r>
            <a:rPr lang="ru-RU" dirty="0" err="1" smtClean="0"/>
            <a:t>дилерлар</a:t>
          </a:r>
          <a:r>
            <a:rPr lang="ru-RU" dirty="0" smtClean="0"/>
            <a:t> </a:t>
          </a:r>
          <a:r>
            <a:rPr lang="uz-Cyrl-UZ" dirty="0" smtClean="0"/>
            <a:t>ҳ</a:t>
          </a:r>
          <a:r>
            <a:rPr lang="ru-RU" dirty="0" err="1" smtClean="0"/>
            <a:t>исобланади</a:t>
          </a:r>
          <a:r>
            <a:rPr lang="uz-Cyrl-UZ" dirty="0" smtClean="0"/>
            <a:t>)</a:t>
          </a:r>
          <a:endParaRPr lang="ru-RU" dirty="0"/>
        </a:p>
      </dgm:t>
    </dgm:pt>
    <dgm:pt modelId="{4FE50741-7706-4C01-8275-79BB011F0B6E}" type="parTrans" cxnId="{071B84F0-0A19-4CA3-BF45-6EE96C1A06A1}">
      <dgm:prSet/>
      <dgm:spPr/>
      <dgm:t>
        <a:bodyPr/>
        <a:lstStyle/>
        <a:p>
          <a:endParaRPr lang="ru-RU"/>
        </a:p>
      </dgm:t>
    </dgm:pt>
    <dgm:pt modelId="{35A6976C-A519-4E0E-97CF-F4F7FF43BE8C}" type="sibTrans" cxnId="{071B84F0-0A19-4CA3-BF45-6EE96C1A06A1}">
      <dgm:prSet/>
      <dgm:spPr/>
      <dgm:t>
        <a:bodyPr/>
        <a:lstStyle/>
        <a:p>
          <a:endParaRPr lang="ru-RU"/>
        </a:p>
      </dgm:t>
    </dgm:pt>
    <dgm:pt modelId="{78CE52CC-EDDB-488D-B089-6772AC60DD0F}" type="pres">
      <dgm:prSet presAssocID="{76AE82F5-2162-40AE-A8EA-B99BED0F7158}" presName="Name0" presStyleCnt="0">
        <dgm:presLayoutVars>
          <dgm:dir/>
          <dgm:animLvl val="lvl"/>
          <dgm:resizeHandles val="exact"/>
        </dgm:presLayoutVars>
      </dgm:prSet>
      <dgm:spPr/>
      <dgm:t>
        <a:bodyPr/>
        <a:lstStyle/>
        <a:p>
          <a:endParaRPr lang="ru-RU"/>
        </a:p>
      </dgm:t>
    </dgm:pt>
    <dgm:pt modelId="{3EA0FE01-C7B1-4256-95A6-997C6993D9BA}" type="pres">
      <dgm:prSet presAssocID="{EE2BEC90-1482-4B2C-92C9-8941B8BB0BBF}" presName="linNode" presStyleCnt="0"/>
      <dgm:spPr/>
    </dgm:pt>
    <dgm:pt modelId="{B77B7123-2DCE-4C02-8CB8-2E965CEBAD40}" type="pres">
      <dgm:prSet presAssocID="{EE2BEC90-1482-4B2C-92C9-8941B8BB0BBF}" presName="parentText" presStyleLbl="node1" presStyleIdx="0" presStyleCnt="3">
        <dgm:presLayoutVars>
          <dgm:chMax val="1"/>
          <dgm:bulletEnabled val="1"/>
        </dgm:presLayoutVars>
      </dgm:prSet>
      <dgm:spPr/>
      <dgm:t>
        <a:bodyPr/>
        <a:lstStyle/>
        <a:p>
          <a:endParaRPr lang="ru-RU"/>
        </a:p>
      </dgm:t>
    </dgm:pt>
    <dgm:pt modelId="{DD3DB408-93CA-46BE-8CF5-60D989CFD192}" type="pres">
      <dgm:prSet presAssocID="{EE2BEC90-1482-4B2C-92C9-8941B8BB0BBF}" presName="descendantText" presStyleLbl="alignAccFollowNode1" presStyleIdx="0" presStyleCnt="3">
        <dgm:presLayoutVars>
          <dgm:bulletEnabled val="1"/>
        </dgm:presLayoutVars>
      </dgm:prSet>
      <dgm:spPr/>
      <dgm:t>
        <a:bodyPr/>
        <a:lstStyle/>
        <a:p>
          <a:endParaRPr lang="ru-RU"/>
        </a:p>
      </dgm:t>
    </dgm:pt>
    <dgm:pt modelId="{A76CA6C3-FD65-4C52-B96F-7EBB75CEE5D3}" type="pres">
      <dgm:prSet presAssocID="{1C28AE69-EDB4-45DF-9409-4E1E3C462AA1}" presName="sp" presStyleCnt="0"/>
      <dgm:spPr/>
    </dgm:pt>
    <dgm:pt modelId="{A3BEA2A9-BBAF-4B76-A12F-C3D86C593E53}" type="pres">
      <dgm:prSet presAssocID="{39AC6EE3-57E7-4C60-97A9-3B0703ACB30E}" presName="linNode" presStyleCnt="0"/>
      <dgm:spPr/>
    </dgm:pt>
    <dgm:pt modelId="{5A336FFD-B06F-4730-9453-2380BCAAD2F1}" type="pres">
      <dgm:prSet presAssocID="{39AC6EE3-57E7-4C60-97A9-3B0703ACB30E}" presName="parentText" presStyleLbl="node1" presStyleIdx="1" presStyleCnt="3">
        <dgm:presLayoutVars>
          <dgm:chMax val="1"/>
          <dgm:bulletEnabled val="1"/>
        </dgm:presLayoutVars>
      </dgm:prSet>
      <dgm:spPr/>
      <dgm:t>
        <a:bodyPr/>
        <a:lstStyle/>
        <a:p>
          <a:endParaRPr lang="ru-RU"/>
        </a:p>
      </dgm:t>
    </dgm:pt>
    <dgm:pt modelId="{14E8030A-8174-44F6-AEF6-9A70B7CCDC31}" type="pres">
      <dgm:prSet presAssocID="{39AC6EE3-57E7-4C60-97A9-3B0703ACB30E}" presName="descendantText" presStyleLbl="alignAccFollowNode1" presStyleIdx="1" presStyleCnt="3">
        <dgm:presLayoutVars>
          <dgm:bulletEnabled val="1"/>
        </dgm:presLayoutVars>
      </dgm:prSet>
      <dgm:spPr/>
      <dgm:t>
        <a:bodyPr/>
        <a:lstStyle/>
        <a:p>
          <a:endParaRPr lang="ru-RU"/>
        </a:p>
      </dgm:t>
    </dgm:pt>
    <dgm:pt modelId="{6BA25984-E605-4DAF-8F37-8578B97E1B74}" type="pres">
      <dgm:prSet presAssocID="{B06CD2E8-7225-467F-B797-BCB5C9D6EAC6}" presName="sp" presStyleCnt="0"/>
      <dgm:spPr/>
    </dgm:pt>
    <dgm:pt modelId="{45CF9FE4-D1BA-49DA-B9C4-E2C4A9D4F1CA}" type="pres">
      <dgm:prSet presAssocID="{AAE15844-423D-458E-8918-03990F8F370B}" presName="linNode" presStyleCnt="0"/>
      <dgm:spPr/>
    </dgm:pt>
    <dgm:pt modelId="{3F7B0D25-7652-4E55-A50A-6969D5E46CC8}" type="pres">
      <dgm:prSet presAssocID="{AAE15844-423D-458E-8918-03990F8F370B}" presName="parentText" presStyleLbl="node1" presStyleIdx="2" presStyleCnt="3">
        <dgm:presLayoutVars>
          <dgm:chMax val="1"/>
          <dgm:bulletEnabled val="1"/>
        </dgm:presLayoutVars>
      </dgm:prSet>
      <dgm:spPr/>
      <dgm:t>
        <a:bodyPr/>
        <a:lstStyle/>
        <a:p>
          <a:endParaRPr lang="ru-RU"/>
        </a:p>
      </dgm:t>
    </dgm:pt>
    <dgm:pt modelId="{6949CA48-E2E2-4401-BD56-CC84AFD172D4}" type="pres">
      <dgm:prSet presAssocID="{AAE15844-423D-458E-8918-03990F8F370B}" presName="descendantText" presStyleLbl="alignAccFollowNode1" presStyleIdx="2" presStyleCnt="3">
        <dgm:presLayoutVars>
          <dgm:bulletEnabled val="1"/>
        </dgm:presLayoutVars>
      </dgm:prSet>
      <dgm:spPr/>
      <dgm:t>
        <a:bodyPr/>
        <a:lstStyle/>
        <a:p>
          <a:endParaRPr lang="ru-RU"/>
        </a:p>
      </dgm:t>
    </dgm:pt>
  </dgm:ptLst>
  <dgm:cxnLst>
    <dgm:cxn modelId="{6046BE5E-513D-405A-B607-8D2AEA7E1E7E}" srcId="{76AE82F5-2162-40AE-A8EA-B99BED0F7158}" destId="{39AC6EE3-57E7-4C60-97A9-3B0703ACB30E}" srcOrd="1" destOrd="0" parTransId="{C8D8DF54-9401-4E43-9FA8-6138ED3D0BCF}" sibTransId="{B06CD2E8-7225-467F-B797-BCB5C9D6EAC6}"/>
    <dgm:cxn modelId="{32214CA4-A5EB-4C9D-9AE1-292CFAE04E72}" type="presOf" srcId="{F9094B2E-3C03-4878-B631-2CD6103BAC9E}" destId="{DD3DB408-93CA-46BE-8CF5-60D989CFD192}" srcOrd="0" destOrd="0" presId="urn:microsoft.com/office/officeart/2005/8/layout/vList5"/>
    <dgm:cxn modelId="{1574E29F-ABA8-472C-AE35-308C4524C34B}" type="presOf" srcId="{8B4B556D-7212-410F-B734-4A5664C02DC5}" destId="{6949CA48-E2E2-4401-BD56-CC84AFD172D4}" srcOrd="0" destOrd="0" presId="urn:microsoft.com/office/officeart/2005/8/layout/vList5"/>
    <dgm:cxn modelId="{5399E554-6FE3-42A2-9B92-20AE5E3F7CDA}" type="presOf" srcId="{76AE82F5-2162-40AE-A8EA-B99BED0F7158}" destId="{78CE52CC-EDDB-488D-B089-6772AC60DD0F}" srcOrd="0" destOrd="0" presId="urn:microsoft.com/office/officeart/2005/8/layout/vList5"/>
    <dgm:cxn modelId="{B6B145F9-965A-4CD9-B7C7-3D225DD190EA}" type="presOf" srcId="{39AC6EE3-57E7-4C60-97A9-3B0703ACB30E}" destId="{5A336FFD-B06F-4730-9453-2380BCAAD2F1}" srcOrd="0" destOrd="0" presId="urn:microsoft.com/office/officeart/2005/8/layout/vList5"/>
    <dgm:cxn modelId="{B114D539-3EC2-4D0C-AB4E-F56655DEB24C}" srcId="{EE2BEC90-1482-4B2C-92C9-8941B8BB0BBF}" destId="{F9094B2E-3C03-4878-B631-2CD6103BAC9E}" srcOrd="0" destOrd="0" parTransId="{63C9D744-77E3-4C1D-B511-3AFC51E55E52}" sibTransId="{82D77DB6-5CC9-424E-9A4E-463D95694CC9}"/>
    <dgm:cxn modelId="{D6DDA312-0A09-4C68-A5AF-A634C349D02E}" srcId="{76AE82F5-2162-40AE-A8EA-B99BED0F7158}" destId="{EE2BEC90-1482-4B2C-92C9-8941B8BB0BBF}" srcOrd="0" destOrd="0" parTransId="{7379F9C1-B9BF-4893-BA5C-644E140BB624}" sibTransId="{1C28AE69-EDB4-45DF-9409-4E1E3C462AA1}"/>
    <dgm:cxn modelId="{22763970-A536-415C-BCB1-50379B0092ED}" srcId="{76AE82F5-2162-40AE-A8EA-B99BED0F7158}" destId="{AAE15844-423D-458E-8918-03990F8F370B}" srcOrd="2" destOrd="0" parTransId="{F97050C1-BA13-4579-B388-CE34E9D12726}" sibTransId="{11F65FFF-4A11-4889-8DBF-43CA45FE4D20}"/>
    <dgm:cxn modelId="{071B84F0-0A19-4CA3-BF45-6EE96C1A06A1}" srcId="{AAE15844-423D-458E-8918-03990F8F370B}" destId="{8B4B556D-7212-410F-B734-4A5664C02DC5}" srcOrd="0" destOrd="0" parTransId="{4FE50741-7706-4C01-8275-79BB011F0B6E}" sibTransId="{35A6976C-A519-4E0E-97CF-F4F7FF43BE8C}"/>
    <dgm:cxn modelId="{2037E12C-87EE-4CDE-9272-BC4457612EEA}" type="presOf" srcId="{9BD2C57A-34FC-46A3-8D53-DA264F8A9D8B}" destId="{14E8030A-8174-44F6-AEF6-9A70B7CCDC31}" srcOrd="0" destOrd="0" presId="urn:microsoft.com/office/officeart/2005/8/layout/vList5"/>
    <dgm:cxn modelId="{0D870E3B-34CB-40AC-BB00-2C4F492AB515}" srcId="{39AC6EE3-57E7-4C60-97A9-3B0703ACB30E}" destId="{9BD2C57A-34FC-46A3-8D53-DA264F8A9D8B}" srcOrd="0" destOrd="0" parTransId="{00E39BE4-96BA-431A-AB52-58C7A9D9227B}" sibTransId="{3CF9A243-60D1-45CC-8BBB-4516FABC3567}"/>
    <dgm:cxn modelId="{410AA0C1-6CDD-4C2A-BB70-9DB3D82C8670}" type="presOf" srcId="{AAE15844-423D-458E-8918-03990F8F370B}" destId="{3F7B0D25-7652-4E55-A50A-6969D5E46CC8}" srcOrd="0" destOrd="0" presId="urn:microsoft.com/office/officeart/2005/8/layout/vList5"/>
    <dgm:cxn modelId="{7A874231-39DA-4F80-BD1B-222BBB6CC597}" type="presOf" srcId="{EE2BEC90-1482-4B2C-92C9-8941B8BB0BBF}" destId="{B77B7123-2DCE-4C02-8CB8-2E965CEBAD40}" srcOrd="0" destOrd="0" presId="urn:microsoft.com/office/officeart/2005/8/layout/vList5"/>
    <dgm:cxn modelId="{78F7DF44-5B52-4903-A1D5-A832F16E1B65}" type="presParOf" srcId="{78CE52CC-EDDB-488D-B089-6772AC60DD0F}" destId="{3EA0FE01-C7B1-4256-95A6-997C6993D9BA}" srcOrd="0" destOrd="0" presId="urn:microsoft.com/office/officeart/2005/8/layout/vList5"/>
    <dgm:cxn modelId="{7E9B0727-4B7B-4CB7-ACA0-70B46D005079}" type="presParOf" srcId="{3EA0FE01-C7B1-4256-95A6-997C6993D9BA}" destId="{B77B7123-2DCE-4C02-8CB8-2E965CEBAD40}" srcOrd="0" destOrd="0" presId="urn:microsoft.com/office/officeart/2005/8/layout/vList5"/>
    <dgm:cxn modelId="{14D304D4-5B1F-44FD-A426-9E4CF84C07EA}" type="presParOf" srcId="{3EA0FE01-C7B1-4256-95A6-997C6993D9BA}" destId="{DD3DB408-93CA-46BE-8CF5-60D989CFD192}" srcOrd="1" destOrd="0" presId="urn:microsoft.com/office/officeart/2005/8/layout/vList5"/>
    <dgm:cxn modelId="{B040D1F1-5F12-4E17-B06B-81CD65BCE6B1}" type="presParOf" srcId="{78CE52CC-EDDB-488D-B089-6772AC60DD0F}" destId="{A76CA6C3-FD65-4C52-B96F-7EBB75CEE5D3}" srcOrd="1" destOrd="0" presId="urn:microsoft.com/office/officeart/2005/8/layout/vList5"/>
    <dgm:cxn modelId="{54F285BC-C561-46AA-8231-E1064D627695}" type="presParOf" srcId="{78CE52CC-EDDB-488D-B089-6772AC60DD0F}" destId="{A3BEA2A9-BBAF-4B76-A12F-C3D86C593E53}" srcOrd="2" destOrd="0" presId="urn:microsoft.com/office/officeart/2005/8/layout/vList5"/>
    <dgm:cxn modelId="{7C67C9F2-1CA7-4812-AC62-C949FFBD785E}" type="presParOf" srcId="{A3BEA2A9-BBAF-4B76-A12F-C3D86C593E53}" destId="{5A336FFD-B06F-4730-9453-2380BCAAD2F1}" srcOrd="0" destOrd="0" presId="urn:microsoft.com/office/officeart/2005/8/layout/vList5"/>
    <dgm:cxn modelId="{83DEF4DD-25B8-4CA4-A212-5E16AA76AA06}" type="presParOf" srcId="{A3BEA2A9-BBAF-4B76-A12F-C3D86C593E53}" destId="{14E8030A-8174-44F6-AEF6-9A70B7CCDC31}" srcOrd="1" destOrd="0" presId="urn:microsoft.com/office/officeart/2005/8/layout/vList5"/>
    <dgm:cxn modelId="{D9636CB7-7C1C-408C-ADB0-F0294741995E}" type="presParOf" srcId="{78CE52CC-EDDB-488D-B089-6772AC60DD0F}" destId="{6BA25984-E605-4DAF-8F37-8578B97E1B74}" srcOrd="3" destOrd="0" presId="urn:microsoft.com/office/officeart/2005/8/layout/vList5"/>
    <dgm:cxn modelId="{54000177-BD87-4F9B-A3B6-6542C1804980}" type="presParOf" srcId="{78CE52CC-EDDB-488D-B089-6772AC60DD0F}" destId="{45CF9FE4-D1BA-49DA-B9C4-E2C4A9D4F1CA}" srcOrd="4" destOrd="0" presId="urn:microsoft.com/office/officeart/2005/8/layout/vList5"/>
    <dgm:cxn modelId="{9EA85318-047A-4432-B499-54EFD05BC939}" type="presParOf" srcId="{45CF9FE4-D1BA-49DA-B9C4-E2C4A9D4F1CA}" destId="{3F7B0D25-7652-4E55-A50A-6969D5E46CC8}" srcOrd="0" destOrd="0" presId="urn:microsoft.com/office/officeart/2005/8/layout/vList5"/>
    <dgm:cxn modelId="{64568DE8-61FC-4E3E-B733-D1144E983E4B}" type="presParOf" srcId="{45CF9FE4-D1BA-49DA-B9C4-E2C4A9D4F1CA}" destId="{6949CA48-E2E2-4401-BD56-CC84AFD172D4}"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11266D-6D31-455B-8BA6-18D9B1373047}">
      <dsp:nvSpPr>
        <dsp:cNvPr id="0" name=""/>
        <dsp:cNvSpPr/>
      </dsp:nvSpPr>
      <dsp:spPr>
        <a:xfrm rot="5400000">
          <a:off x="-159489" y="161117"/>
          <a:ext cx="1063265" cy="744286"/>
        </a:xfrm>
        <a:prstGeom prst="chevron">
          <a:avLst/>
        </a:prstGeom>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dsp:spPr>
      <dsp:style>
        <a:lnRef idx="1">
          <a:schemeClr val="accent1"/>
        </a:lnRef>
        <a:fillRef idx="2">
          <a:schemeClr val="accent1"/>
        </a:fillRef>
        <a:effectRef idx="1">
          <a:schemeClr val="accent1"/>
        </a:effectRef>
        <a:fontRef idx="minor">
          <a:schemeClr val="dk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kern="1200" dirty="0" smtClean="0"/>
            <a:t>1</a:t>
          </a:r>
          <a:endParaRPr lang="ru-RU" sz="2000" kern="1200" dirty="0"/>
        </a:p>
      </dsp:txBody>
      <dsp:txXfrm rot="-5400000">
        <a:off x="1" y="373770"/>
        <a:ext cx="744286" cy="318979"/>
      </dsp:txXfrm>
    </dsp:sp>
    <dsp:sp modelId="{FBF3E866-2DE3-4053-91BA-3D33A25571D5}">
      <dsp:nvSpPr>
        <dsp:cNvPr id="0" name=""/>
        <dsp:cNvSpPr/>
      </dsp:nvSpPr>
      <dsp:spPr>
        <a:xfrm rot="5400000">
          <a:off x="4098547" y="-3352633"/>
          <a:ext cx="691122" cy="7399645"/>
        </a:xfrm>
        <a:prstGeom prst="round2SameRect">
          <a:avLst/>
        </a:prstGeom>
        <a:gradFill rotWithShape="1">
          <a:gsLst>
            <a:gs pos="0">
              <a:schemeClr val="accent2">
                <a:tint val="50000"/>
                <a:satMod val="300000"/>
              </a:schemeClr>
            </a:gs>
            <a:gs pos="35000">
              <a:schemeClr val="accent2">
                <a:tint val="37000"/>
                <a:satMod val="300000"/>
              </a:schemeClr>
            </a:gs>
            <a:gs pos="100000">
              <a:schemeClr val="accent2">
                <a:tint val="15000"/>
                <a:satMod val="350000"/>
              </a:schemeClr>
            </a:gs>
          </a:gsLst>
          <a:lin ang="16200000" scaled="1"/>
        </a:gradFill>
        <a:ln w="9525" cap="flat" cmpd="sng" algn="ctr">
          <a:solidFill>
            <a:schemeClr val="accent2">
              <a:shade val="95000"/>
              <a:satMod val="105000"/>
            </a:schemeClr>
          </a:solidFill>
          <a:prstDash val="solid"/>
        </a:ln>
        <a:effectLst>
          <a:outerShdw blurRad="40000" dist="20000" dir="5400000" rotWithShape="0">
            <a:srgbClr val="000000">
              <a:alpha val="38000"/>
            </a:srgbClr>
          </a:outerShdw>
        </a:effectLst>
      </dsp:spPr>
      <dsp:style>
        <a:lnRef idx="1">
          <a:schemeClr val="accent2"/>
        </a:lnRef>
        <a:fillRef idx="2">
          <a:schemeClr val="accent2"/>
        </a:fillRef>
        <a:effectRef idx="1">
          <a:schemeClr val="accent2"/>
        </a:effectRef>
        <a:fontRef idx="minor">
          <a:schemeClr val="dk1"/>
        </a:fontRef>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uz-Cyrl-UZ" sz="2400" kern="1200" dirty="0" smtClean="0"/>
            <a:t>Техник сервисда маркетинг тизими</a:t>
          </a:r>
          <a:endParaRPr lang="ru-RU" sz="2400" kern="1200" dirty="0"/>
        </a:p>
      </dsp:txBody>
      <dsp:txXfrm rot="-5400000">
        <a:off x="744286" y="35366"/>
        <a:ext cx="7365907" cy="623646"/>
      </dsp:txXfrm>
    </dsp:sp>
    <dsp:sp modelId="{C5EA9B2A-2EE3-407E-8B52-76E7DFFF20CA}">
      <dsp:nvSpPr>
        <dsp:cNvPr id="0" name=""/>
        <dsp:cNvSpPr/>
      </dsp:nvSpPr>
      <dsp:spPr>
        <a:xfrm rot="5400000">
          <a:off x="-159489" y="1106941"/>
          <a:ext cx="1063265" cy="744286"/>
        </a:xfrm>
        <a:prstGeom prst="chevron">
          <a:avLst/>
        </a:prstGeom>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dsp:spPr>
      <dsp:style>
        <a:lnRef idx="1">
          <a:schemeClr val="accent1"/>
        </a:lnRef>
        <a:fillRef idx="2">
          <a:schemeClr val="accent1"/>
        </a:fillRef>
        <a:effectRef idx="1">
          <a:schemeClr val="accent1"/>
        </a:effectRef>
        <a:fontRef idx="minor">
          <a:schemeClr val="dk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kern="1200" dirty="0" smtClean="0"/>
            <a:t>2</a:t>
          </a:r>
          <a:endParaRPr lang="ru-RU" sz="2000" kern="1200" dirty="0"/>
        </a:p>
      </dsp:txBody>
      <dsp:txXfrm rot="-5400000">
        <a:off x="1" y="1319594"/>
        <a:ext cx="744286" cy="318979"/>
      </dsp:txXfrm>
    </dsp:sp>
    <dsp:sp modelId="{E86A777C-B43D-4939-85F0-34E44EBB6B0B}">
      <dsp:nvSpPr>
        <dsp:cNvPr id="0" name=""/>
        <dsp:cNvSpPr/>
      </dsp:nvSpPr>
      <dsp:spPr>
        <a:xfrm rot="5400000">
          <a:off x="4098547" y="-2406809"/>
          <a:ext cx="691122" cy="7399645"/>
        </a:xfrm>
        <a:prstGeom prst="round2SameRect">
          <a:avLst/>
        </a:prstGeom>
        <a:solidFill>
          <a:srgbClr val="FFFF00"/>
        </a:solidFill>
        <a:ln w="25400" cap="flat" cmpd="sng" algn="ctr">
          <a:solidFill>
            <a:schemeClr val="accent5"/>
          </a:solidFill>
          <a:prstDash val="solid"/>
        </a:ln>
        <a:effectLst/>
      </dsp:spPr>
      <dsp:style>
        <a:lnRef idx="2">
          <a:schemeClr val="accent5"/>
        </a:lnRef>
        <a:fillRef idx="1">
          <a:schemeClr val="lt1"/>
        </a:fillRef>
        <a:effectRef idx="0">
          <a:schemeClr val="accent5"/>
        </a:effectRef>
        <a:fontRef idx="minor">
          <a:schemeClr val="dk1"/>
        </a:fontRef>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uz-Cyrl-UZ" sz="2400" kern="1200" dirty="0" smtClean="0"/>
            <a:t>Дилерлик корхоналарида маркетинг</a:t>
          </a:r>
          <a:endParaRPr lang="ru-RU" sz="2400" kern="1200" dirty="0"/>
        </a:p>
      </dsp:txBody>
      <dsp:txXfrm rot="-5400000">
        <a:off x="744286" y="981190"/>
        <a:ext cx="7365907" cy="623646"/>
      </dsp:txXfrm>
    </dsp:sp>
    <dsp:sp modelId="{E5C31519-7396-4FC6-8525-9639C6703D67}">
      <dsp:nvSpPr>
        <dsp:cNvPr id="0" name=""/>
        <dsp:cNvSpPr/>
      </dsp:nvSpPr>
      <dsp:spPr>
        <a:xfrm rot="5400000">
          <a:off x="-159489" y="2052765"/>
          <a:ext cx="1063265" cy="744286"/>
        </a:xfrm>
        <a:prstGeom prst="chevron">
          <a:avLst/>
        </a:prstGeom>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dsp:spPr>
      <dsp:style>
        <a:lnRef idx="1">
          <a:schemeClr val="accent1"/>
        </a:lnRef>
        <a:fillRef idx="2">
          <a:schemeClr val="accent1"/>
        </a:fillRef>
        <a:effectRef idx="1">
          <a:schemeClr val="accent1"/>
        </a:effectRef>
        <a:fontRef idx="minor">
          <a:schemeClr val="dk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kern="1200" dirty="0" smtClean="0"/>
            <a:t>3</a:t>
          </a:r>
          <a:endParaRPr lang="ru-RU" sz="2000" kern="1200" dirty="0"/>
        </a:p>
      </dsp:txBody>
      <dsp:txXfrm rot="-5400000">
        <a:off x="1" y="2265418"/>
        <a:ext cx="744286" cy="318979"/>
      </dsp:txXfrm>
    </dsp:sp>
    <dsp:sp modelId="{58ED17BA-D379-4B04-AB41-ECCD7743C2DA}">
      <dsp:nvSpPr>
        <dsp:cNvPr id="0" name=""/>
        <dsp:cNvSpPr/>
      </dsp:nvSpPr>
      <dsp:spPr>
        <a:xfrm rot="5400000">
          <a:off x="4098547" y="-1460985"/>
          <a:ext cx="691122" cy="7399645"/>
        </a:xfrm>
        <a:prstGeom prst="round2SameRect">
          <a:avLst/>
        </a:prstGeom>
        <a:gradFill rotWithShape="1">
          <a:gsLst>
            <a:gs pos="0">
              <a:schemeClr val="dk1">
                <a:tint val="50000"/>
                <a:satMod val="300000"/>
              </a:schemeClr>
            </a:gs>
            <a:gs pos="35000">
              <a:schemeClr val="dk1">
                <a:tint val="37000"/>
                <a:satMod val="300000"/>
              </a:schemeClr>
            </a:gs>
            <a:gs pos="100000">
              <a:schemeClr val="dk1">
                <a:tint val="15000"/>
                <a:satMod val="350000"/>
              </a:schemeClr>
            </a:gs>
          </a:gsLst>
          <a:lin ang="16200000" scaled="1"/>
        </a:gradFill>
        <a:ln w="9525" cap="flat" cmpd="sng" algn="ctr">
          <a:solidFill>
            <a:schemeClr val="dk1">
              <a:shade val="95000"/>
              <a:satMod val="105000"/>
            </a:schemeClr>
          </a:solidFill>
          <a:prstDash val="solid"/>
        </a:ln>
        <a:effectLst>
          <a:outerShdw blurRad="40000" dist="20000" dir="5400000" rotWithShape="0">
            <a:srgbClr val="000000">
              <a:alpha val="38000"/>
            </a:srgbClr>
          </a:outerShdw>
        </a:effectLst>
      </dsp:spPr>
      <dsp:style>
        <a:lnRef idx="1">
          <a:schemeClr val="dk1"/>
        </a:lnRef>
        <a:fillRef idx="2">
          <a:schemeClr val="dk1"/>
        </a:fillRef>
        <a:effectRef idx="1">
          <a:schemeClr val="dk1"/>
        </a:effectRef>
        <a:fontRef idx="minor">
          <a:schemeClr val="dk1"/>
        </a:fontRef>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uz-Cyrl-UZ" sz="2400" kern="1200" dirty="0" smtClean="0"/>
            <a:t>Дилерлик хизматини техник-иқтисодий аспектлари.</a:t>
          </a:r>
          <a:endParaRPr lang="ru-RU" sz="2400" kern="1200" dirty="0"/>
        </a:p>
      </dsp:txBody>
      <dsp:txXfrm rot="-5400000">
        <a:off x="744286" y="1927014"/>
        <a:ext cx="7365907" cy="623646"/>
      </dsp:txXfrm>
    </dsp:sp>
    <dsp:sp modelId="{5C5ADBF8-FD77-4F38-B0FB-2F5036E0E7CD}">
      <dsp:nvSpPr>
        <dsp:cNvPr id="0" name=""/>
        <dsp:cNvSpPr/>
      </dsp:nvSpPr>
      <dsp:spPr>
        <a:xfrm rot="5400000">
          <a:off x="-159489" y="2998590"/>
          <a:ext cx="1063265" cy="744286"/>
        </a:xfrm>
        <a:prstGeom prst="chevron">
          <a:avLst/>
        </a:prstGeom>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dsp:spPr>
      <dsp:style>
        <a:lnRef idx="1">
          <a:schemeClr val="accent1"/>
        </a:lnRef>
        <a:fillRef idx="2">
          <a:schemeClr val="accent1"/>
        </a:fillRef>
        <a:effectRef idx="1">
          <a:schemeClr val="accent1"/>
        </a:effectRef>
        <a:fontRef idx="minor">
          <a:schemeClr val="dk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kern="1200" dirty="0" smtClean="0"/>
            <a:t>4</a:t>
          </a:r>
          <a:endParaRPr lang="ru-RU" sz="2000" kern="1200" dirty="0"/>
        </a:p>
      </dsp:txBody>
      <dsp:txXfrm rot="-5400000">
        <a:off x="1" y="3211243"/>
        <a:ext cx="744286" cy="318979"/>
      </dsp:txXfrm>
    </dsp:sp>
    <dsp:sp modelId="{751FC445-FF58-4B92-A925-77888E038A73}">
      <dsp:nvSpPr>
        <dsp:cNvPr id="0" name=""/>
        <dsp:cNvSpPr/>
      </dsp:nvSpPr>
      <dsp:spPr>
        <a:xfrm rot="5400000">
          <a:off x="4098547" y="-515161"/>
          <a:ext cx="691122" cy="7399645"/>
        </a:xfrm>
        <a:prstGeom prst="round2SameRect">
          <a:avLst/>
        </a:prstGeom>
        <a:gradFill rotWithShape="1">
          <a:gsLst>
            <a:gs pos="0">
              <a:schemeClr val="accent5">
                <a:tint val="50000"/>
                <a:satMod val="300000"/>
              </a:schemeClr>
            </a:gs>
            <a:gs pos="35000">
              <a:schemeClr val="accent5">
                <a:tint val="37000"/>
                <a:satMod val="300000"/>
              </a:schemeClr>
            </a:gs>
            <a:gs pos="100000">
              <a:schemeClr val="accent5">
                <a:tint val="15000"/>
                <a:satMod val="350000"/>
              </a:schemeClr>
            </a:gs>
          </a:gsLst>
          <a:lin ang="16200000" scaled="1"/>
        </a:gradFill>
        <a:ln w="9525" cap="flat" cmpd="sng" algn="ctr">
          <a:solidFill>
            <a:schemeClr val="accent5">
              <a:shade val="95000"/>
              <a:satMod val="105000"/>
            </a:schemeClr>
          </a:solidFill>
          <a:prstDash val="solid"/>
        </a:ln>
        <a:effectLst>
          <a:outerShdw blurRad="40000" dist="20000" dir="5400000" rotWithShape="0">
            <a:srgbClr val="000000">
              <a:alpha val="38000"/>
            </a:srgbClr>
          </a:outerShdw>
        </a:effectLst>
      </dsp:spPr>
      <dsp:style>
        <a:lnRef idx="1">
          <a:schemeClr val="accent5"/>
        </a:lnRef>
        <a:fillRef idx="2">
          <a:schemeClr val="accent5"/>
        </a:fillRef>
        <a:effectRef idx="1">
          <a:schemeClr val="accent5"/>
        </a:effectRef>
        <a:fontRef idx="minor">
          <a:schemeClr val="dk1"/>
        </a:fontRef>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uz-Cyrl-UZ" sz="2400" kern="1200" dirty="0" smtClean="0"/>
            <a:t>Техник сервисда дилерлик тизими</a:t>
          </a:r>
          <a:endParaRPr lang="ru-RU" sz="2400" kern="1200" dirty="0"/>
        </a:p>
      </dsp:txBody>
      <dsp:txXfrm rot="-5400000">
        <a:off x="744286" y="2872838"/>
        <a:ext cx="7365907" cy="623646"/>
      </dsp:txXfrm>
    </dsp:sp>
    <dsp:sp modelId="{4DF95E39-C2E7-45E5-B3E8-FF648D3AE966}">
      <dsp:nvSpPr>
        <dsp:cNvPr id="0" name=""/>
        <dsp:cNvSpPr/>
      </dsp:nvSpPr>
      <dsp:spPr>
        <a:xfrm rot="5400000">
          <a:off x="-159489" y="3944414"/>
          <a:ext cx="1063265" cy="744286"/>
        </a:xfrm>
        <a:prstGeom prst="chevron">
          <a:avLst/>
        </a:prstGeom>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dsp:spPr>
      <dsp:style>
        <a:lnRef idx="1">
          <a:schemeClr val="accent1"/>
        </a:lnRef>
        <a:fillRef idx="2">
          <a:schemeClr val="accent1"/>
        </a:fillRef>
        <a:effectRef idx="1">
          <a:schemeClr val="accent1"/>
        </a:effectRef>
        <a:fontRef idx="minor">
          <a:schemeClr val="dk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kern="1200" dirty="0" smtClean="0"/>
            <a:t>5</a:t>
          </a:r>
          <a:endParaRPr lang="ru-RU" sz="2000" kern="1200" dirty="0"/>
        </a:p>
      </dsp:txBody>
      <dsp:txXfrm rot="-5400000">
        <a:off x="1" y="4157067"/>
        <a:ext cx="744286" cy="318979"/>
      </dsp:txXfrm>
    </dsp:sp>
    <dsp:sp modelId="{C18BBE82-24E3-4325-AB3E-E2D0ECFA01B2}">
      <dsp:nvSpPr>
        <dsp:cNvPr id="0" name=""/>
        <dsp:cNvSpPr/>
      </dsp:nvSpPr>
      <dsp:spPr>
        <a:xfrm rot="5400000">
          <a:off x="4098547" y="430662"/>
          <a:ext cx="691122" cy="7399645"/>
        </a:xfrm>
        <a:prstGeom prst="round2SameRect">
          <a:avLst/>
        </a:prstGeom>
        <a:gradFill rotWithShape="1">
          <a:gsLst>
            <a:gs pos="0">
              <a:schemeClr val="accent3">
                <a:tint val="50000"/>
                <a:satMod val="300000"/>
              </a:schemeClr>
            </a:gs>
            <a:gs pos="35000">
              <a:schemeClr val="accent3">
                <a:tint val="37000"/>
                <a:satMod val="300000"/>
              </a:schemeClr>
            </a:gs>
            <a:gs pos="100000">
              <a:schemeClr val="accent3">
                <a:tint val="15000"/>
                <a:satMod val="350000"/>
              </a:schemeClr>
            </a:gs>
          </a:gsLst>
          <a:lin ang="16200000" scaled="1"/>
        </a:gradFill>
        <a:ln w="9525" cap="flat" cmpd="sng" algn="ctr">
          <a:solidFill>
            <a:schemeClr val="accent3">
              <a:shade val="95000"/>
              <a:satMod val="105000"/>
            </a:schemeClr>
          </a:solidFill>
          <a:prstDash val="solid"/>
        </a:ln>
        <a:effectLst>
          <a:outerShdw blurRad="40000" dist="20000" dir="5400000" rotWithShape="0">
            <a:srgbClr val="000000">
              <a:alpha val="38000"/>
            </a:srgbClr>
          </a:outerShdw>
        </a:effectLst>
      </dsp:spPr>
      <dsp:style>
        <a:lnRef idx="1">
          <a:schemeClr val="accent3"/>
        </a:lnRef>
        <a:fillRef idx="2">
          <a:schemeClr val="accent3"/>
        </a:fillRef>
        <a:effectRef idx="1">
          <a:schemeClr val="accent3"/>
        </a:effectRef>
        <a:fontRef idx="minor">
          <a:schemeClr val="dk1"/>
        </a:fontRef>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uz-Cyrl-UZ" sz="2400" kern="1200" dirty="0" smtClean="0"/>
            <a:t>Дилерлик</a:t>
          </a:r>
          <a:r>
            <a:rPr lang="en-US" sz="2400" kern="1200" dirty="0" smtClean="0"/>
            <a:t> </a:t>
          </a:r>
          <a:r>
            <a:rPr lang="uz-Cyrl-UZ" sz="2400" kern="1200" dirty="0" smtClean="0"/>
            <a:t>хизматини ташкил этиш схемаси</a:t>
          </a:r>
          <a:r>
            <a:rPr lang="uz-Cyrl-UZ" sz="2400" b="1" kern="1200" dirty="0" smtClean="0"/>
            <a:t> </a:t>
          </a:r>
          <a:r>
            <a:rPr lang="uz-Cyrl-UZ" sz="2400" kern="1200" dirty="0" smtClean="0"/>
            <a:t> </a:t>
          </a:r>
          <a:endParaRPr lang="ru-RU" sz="2400" kern="1200" dirty="0"/>
        </a:p>
      </dsp:txBody>
      <dsp:txXfrm rot="-5400000">
        <a:off x="744286" y="3818661"/>
        <a:ext cx="7365907" cy="62364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3DB408-93CA-46BE-8CF5-60D989CFD192}">
      <dsp:nvSpPr>
        <dsp:cNvPr id="0" name=""/>
        <dsp:cNvSpPr/>
      </dsp:nvSpPr>
      <dsp:spPr>
        <a:xfrm rot="5400000">
          <a:off x="4912701" y="-1822225"/>
          <a:ext cx="1250343" cy="5212116"/>
        </a:xfrm>
        <a:prstGeom prst="round2SameRect">
          <a:avLst/>
        </a:prstGeom>
        <a:gradFill rotWithShape="1">
          <a:gsLst>
            <a:gs pos="0">
              <a:schemeClr val="accent2">
                <a:tint val="50000"/>
                <a:satMod val="300000"/>
              </a:schemeClr>
            </a:gs>
            <a:gs pos="35000">
              <a:schemeClr val="accent2">
                <a:tint val="37000"/>
                <a:satMod val="300000"/>
              </a:schemeClr>
            </a:gs>
            <a:gs pos="100000">
              <a:schemeClr val="accent2">
                <a:tint val="15000"/>
                <a:satMod val="350000"/>
              </a:schemeClr>
            </a:gs>
          </a:gsLst>
          <a:lin ang="16200000" scaled="1"/>
        </a:gradFill>
        <a:ln w="9525" cap="flat" cmpd="sng" algn="ctr">
          <a:solidFill>
            <a:schemeClr val="accent2">
              <a:shade val="95000"/>
              <a:satMod val="105000"/>
            </a:schemeClr>
          </a:solidFill>
          <a:prstDash val="solid"/>
        </a:ln>
        <a:effectLst>
          <a:outerShdw blurRad="40000" dist="20000" dir="5400000" rotWithShape="0">
            <a:srgbClr val="000000">
              <a:alpha val="38000"/>
            </a:srgbClr>
          </a:outerShdw>
        </a:effectLst>
      </dsp:spPr>
      <dsp:style>
        <a:lnRef idx="1">
          <a:schemeClr val="accent2"/>
        </a:lnRef>
        <a:fillRef idx="2">
          <a:schemeClr val="accent2"/>
        </a:fillRef>
        <a:effectRef idx="1">
          <a:schemeClr val="accent2"/>
        </a:effectRef>
        <a:fontRef idx="minor">
          <a:schemeClr val="dk1"/>
        </a:fontRef>
      </dsp:style>
      <dsp:txBody>
        <a:bodyPr spcFirstLastPara="0" vert="horz" wrap="square" lIns="64770" tIns="32385" rIns="64770" bIns="32385" numCol="1" spcCol="1270" anchor="ctr" anchorCtr="0">
          <a:noAutofit/>
        </a:bodyPr>
        <a:lstStyle/>
        <a:p>
          <a:pPr marL="171450" lvl="1" indent="-171450" algn="l" defTabSz="755650">
            <a:lnSpc>
              <a:spcPct val="90000"/>
            </a:lnSpc>
            <a:spcBef>
              <a:spcPct val="0"/>
            </a:spcBef>
            <a:spcAft>
              <a:spcPct val="15000"/>
            </a:spcAft>
            <a:buChar char="••"/>
          </a:pPr>
          <a:r>
            <a:rPr lang="ru-RU" sz="1700" kern="1200" dirty="0" smtClean="0"/>
            <a:t>Техник </a:t>
          </a:r>
          <a:r>
            <a:rPr lang="ru-RU" sz="1700" kern="1200" dirty="0" err="1" smtClean="0"/>
            <a:t>хизмат</a:t>
          </a:r>
          <a:r>
            <a:rPr lang="ru-RU" sz="1700" kern="1200" dirty="0" smtClean="0"/>
            <a:t> к</a:t>
          </a:r>
          <a:r>
            <a:rPr lang="uz-Cyrl-UZ" sz="1700" kern="1200" dirty="0" smtClean="0"/>
            <a:t>ў</a:t>
          </a:r>
          <a:r>
            <a:rPr lang="ru-RU" sz="1700" kern="1200" dirty="0" err="1" smtClean="0"/>
            <a:t>рсатишда</a:t>
          </a:r>
          <a:r>
            <a:rPr lang="ru-RU" sz="1700" kern="1200" dirty="0" smtClean="0"/>
            <a:t> </a:t>
          </a:r>
          <a:r>
            <a:rPr lang="ru-RU" sz="1700" kern="1200" dirty="0" err="1" smtClean="0"/>
            <a:t>ме</a:t>
          </a:r>
          <a:r>
            <a:rPr lang="uz-Cyrl-UZ" sz="1700" kern="1200" dirty="0" smtClean="0"/>
            <a:t>ҳ</a:t>
          </a:r>
          <a:r>
            <a:rPr lang="ru-RU" sz="1700" kern="1200" dirty="0" err="1" smtClean="0"/>
            <a:t>нат</a:t>
          </a:r>
          <a:r>
            <a:rPr lang="ru-RU" sz="1700" kern="1200" dirty="0" smtClean="0"/>
            <a:t> </a:t>
          </a:r>
          <a:r>
            <a:rPr lang="ru-RU" sz="1700" kern="1200" dirty="0" err="1" smtClean="0"/>
            <a:t>сарфини</a:t>
          </a:r>
          <a:r>
            <a:rPr lang="ru-RU" sz="1700" kern="1200" dirty="0" smtClean="0"/>
            <a:t> </a:t>
          </a:r>
          <a:r>
            <a:rPr lang="ru-RU" sz="1700" kern="1200" dirty="0" err="1" smtClean="0"/>
            <a:t>камайтириш</a:t>
          </a:r>
          <a:r>
            <a:rPr lang="ru-RU" sz="1700" kern="1200" dirty="0" smtClean="0"/>
            <a:t>.</a:t>
          </a:r>
          <a:endParaRPr lang="ru-RU" sz="1700" kern="1200" dirty="0"/>
        </a:p>
      </dsp:txBody>
      <dsp:txXfrm rot="-5400000">
        <a:off x="2931815" y="219698"/>
        <a:ext cx="5151079" cy="1128269"/>
      </dsp:txXfrm>
    </dsp:sp>
    <dsp:sp modelId="{B77B7123-2DCE-4C02-8CB8-2E965CEBAD40}">
      <dsp:nvSpPr>
        <dsp:cNvPr id="0" name=""/>
        <dsp:cNvSpPr/>
      </dsp:nvSpPr>
      <dsp:spPr>
        <a:xfrm>
          <a:off x="0" y="2368"/>
          <a:ext cx="2931815" cy="1562929"/>
        </a:xfrm>
        <a:prstGeom prst="roundRect">
          <a:avLst/>
        </a:prstGeom>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dsp:spPr>
      <dsp:style>
        <a:lnRef idx="1">
          <a:schemeClr val="accent1"/>
        </a:lnRef>
        <a:fillRef idx="2">
          <a:schemeClr val="accent1"/>
        </a:fillRef>
        <a:effectRef idx="1">
          <a:schemeClr val="accent1"/>
        </a:effectRef>
        <a:fontRef idx="minor">
          <a:schemeClr val="dk1"/>
        </a:fontRef>
      </dsp:style>
      <dsp:txBody>
        <a:bodyPr spcFirstLastPara="0" vert="horz" wrap="square" lIns="247650" tIns="123825" rIns="247650" bIns="123825" numCol="1" spcCol="1270" anchor="ctr" anchorCtr="0">
          <a:noAutofit/>
        </a:bodyPr>
        <a:lstStyle/>
        <a:p>
          <a:pPr lvl="0" algn="ctr" defTabSz="2889250">
            <a:lnSpc>
              <a:spcPct val="90000"/>
            </a:lnSpc>
            <a:spcBef>
              <a:spcPct val="0"/>
            </a:spcBef>
            <a:spcAft>
              <a:spcPct val="35000"/>
            </a:spcAft>
          </a:pPr>
          <a:r>
            <a:rPr lang="en-US" sz="6500" kern="1200" dirty="0" smtClean="0"/>
            <a:t>1</a:t>
          </a:r>
          <a:endParaRPr lang="ru-RU" sz="6500" kern="1200" dirty="0"/>
        </a:p>
      </dsp:txBody>
      <dsp:txXfrm>
        <a:off x="76296" y="78664"/>
        <a:ext cx="2779223" cy="1410337"/>
      </dsp:txXfrm>
    </dsp:sp>
    <dsp:sp modelId="{14E8030A-8174-44F6-AEF6-9A70B7CCDC31}">
      <dsp:nvSpPr>
        <dsp:cNvPr id="0" name=""/>
        <dsp:cNvSpPr/>
      </dsp:nvSpPr>
      <dsp:spPr>
        <a:xfrm rot="5400000">
          <a:off x="4912701" y="-181149"/>
          <a:ext cx="1250343" cy="5212116"/>
        </a:xfrm>
        <a:prstGeom prst="round2SameRect">
          <a:avLst/>
        </a:prstGeom>
        <a:solidFill>
          <a:srgbClr val="FFFF00"/>
        </a:solidFill>
        <a:ln w="25400" cap="flat" cmpd="sng" algn="ctr">
          <a:solidFill>
            <a:schemeClr val="accent5"/>
          </a:solidFill>
          <a:prstDash val="solid"/>
        </a:ln>
        <a:effectLst/>
      </dsp:spPr>
      <dsp:style>
        <a:lnRef idx="2">
          <a:schemeClr val="accent5"/>
        </a:lnRef>
        <a:fillRef idx="1">
          <a:schemeClr val="lt1"/>
        </a:fillRef>
        <a:effectRef idx="0">
          <a:schemeClr val="accent5"/>
        </a:effectRef>
        <a:fontRef idx="minor">
          <a:schemeClr val="dk1"/>
        </a:fontRef>
      </dsp:style>
      <dsp:txBody>
        <a:bodyPr spcFirstLastPara="0" vert="horz" wrap="square" lIns="64770" tIns="32385" rIns="64770" bIns="32385" numCol="1" spcCol="1270" anchor="ctr" anchorCtr="0">
          <a:noAutofit/>
        </a:bodyPr>
        <a:lstStyle/>
        <a:p>
          <a:pPr marL="171450" lvl="1" indent="-171450" algn="l" defTabSz="755650">
            <a:lnSpc>
              <a:spcPct val="90000"/>
            </a:lnSpc>
            <a:spcBef>
              <a:spcPct val="0"/>
            </a:spcBef>
            <a:spcAft>
              <a:spcPct val="15000"/>
            </a:spcAft>
            <a:buChar char="••"/>
          </a:pPr>
          <a:r>
            <a:rPr lang="ru-RU" sz="1700" kern="1200" dirty="0" err="1" smtClean="0"/>
            <a:t>Ишлаб</a:t>
          </a:r>
          <a:r>
            <a:rPr lang="ru-RU" sz="1700" kern="1200" dirty="0" smtClean="0"/>
            <a:t> </a:t>
          </a:r>
          <a:r>
            <a:rPr lang="ru-RU" sz="1700" kern="1200" dirty="0" err="1" smtClean="0"/>
            <a:t>чи</a:t>
          </a:r>
          <a:r>
            <a:rPr lang="uz-Cyrl-UZ" sz="1700" kern="1200" dirty="0" smtClean="0"/>
            <a:t>қ</a:t>
          </a:r>
          <a:r>
            <a:rPr lang="ru-RU" sz="1700" kern="1200" dirty="0" err="1" smtClean="0"/>
            <a:t>арилаётган</a:t>
          </a:r>
          <a:r>
            <a:rPr lang="ru-RU" sz="1700" kern="1200" dirty="0" smtClean="0"/>
            <a:t> </a:t>
          </a:r>
          <a:r>
            <a:rPr lang="ru-RU" sz="1700" kern="1200" dirty="0" err="1" smtClean="0"/>
            <a:t>техникалага</a:t>
          </a:r>
          <a:r>
            <a:rPr lang="ru-RU" sz="1700" kern="1200" dirty="0" smtClean="0"/>
            <a:t> </a:t>
          </a:r>
          <a:r>
            <a:rPr lang="ru-RU" sz="1700" kern="1200" dirty="0" err="1" smtClean="0"/>
            <a:t>бўлган</a:t>
          </a:r>
          <a:r>
            <a:rPr lang="ru-RU" sz="1700" kern="1200" dirty="0" smtClean="0"/>
            <a:t> </a:t>
          </a:r>
          <a:r>
            <a:rPr lang="ru-RU" sz="1700" kern="1200" dirty="0" err="1" smtClean="0"/>
            <a:t>муносабатларни</a:t>
          </a:r>
          <a:r>
            <a:rPr lang="ru-RU" sz="1700" kern="1200" dirty="0" smtClean="0"/>
            <a:t> </a:t>
          </a:r>
          <a:r>
            <a:rPr lang="uz-Cyrl-UZ" sz="1700" kern="1200" dirty="0" smtClean="0"/>
            <a:t>ў</a:t>
          </a:r>
          <a:r>
            <a:rPr lang="ru-RU" sz="1700" kern="1200" dirty="0" err="1" smtClean="0"/>
            <a:t>згартириш</a:t>
          </a:r>
          <a:r>
            <a:rPr lang="ru-RU" sz="1700" kern="1200" dirty="0" smtClean="0"/>
            <a:t> </a:t>
          </a:r>
          <a:r>
            <a:rPr lang="ru-RU" sz="1700" kern="1200" dirty="0" err="1" smtClean="0"/>
            <a:t>ва</a:t>
          </a:r>
          <a:r>
            <a:rPr lang="ru-RU" sz="1700" kern="1200" dirty="0" smtClean="0"/>
            <a:t>         </a:t>
          </a:r>
          <a:r>
            <a:rPr lang="ru-RU" sz="1700" kern="1200" dirty="0" err="1" smtClean="0"/>
            <a:t>деталларнинг</a:t>
          </a:r>
          <a:r>
            <a:rPr lang="ru-RU" sz="1700" kern="1200" dirty="0" smtClean="0"/>
            <a:t> </a:t>
          </a:r>
          <a:r>
            <a:rPr lang="ru-RU" sz="1700" kern="1200" dirty="0" err="1" smtClean="0"/>
            <a:t>ишончлилигини</a:t>
          </a:r>
          <a:r>
            <a:rPr lang="ru-RU" sz="1700" kern="1200" dirty="0" smtClean="0"/>
            <a:t> </a:t>
          </a:r>
          <a:r>
            <a:rPr lang="ru-RU" sz="1700" kern="1200" dirty="0" err="1" smtClean="0"/>
            <a:t>ошириш</a:t>
          </a:r>
          <a:r>
            <a:rPr lang="ru-RU" sz="1700" kern="1200" dirty="0" smtClean="0"/>
            <a:t> (</a:t>
          </a:r>
          <a:r>
            <a:rPr lang="ru-RU" sz="1700" kern="1200" dirty="0" err="1" smtClean="0"/>
            <a:t>эски</a:t>
          </a:r>
          <a:r>
            <a:rPr lang="ru-RU" sz="1700" kern="1200" dirty="0" smtClean="0"/>
            <a:t> </a:t>
          </a:r>
          <a:r>
            <a:rPr lang="ru-RU" sz="1700" kern="1200" dirty="0" err="1" smtClean="0"/>
            <a:t>техникани</a:t>
          </a:r>
          <a:r>
            <a:rPr lang="ru-RU" sz="1700" kern="1200" dirty="0" smtClean="0"/>
            <a:t> 2 ва3- </a:t>
          </a:r>
          <a:r>
            <a:rPr lang="ru-RU" sz="1700" kern="1200" dirty="0" err="1" smtClean="0"/>
            <a:t>чи</a:t>
          </a:r>
          <a:r>
            <a:rPr lang="ru-RU" sz="1700" kern="1200" dirty="0" smtClean="0"/>
            <a:t> </a:t>
          </a:r>
          <a:r>
            <a:rPr lang="uz-Cyrl-UZ" sz="1700" kern="1200" dirty="0" smtClean="0"/>
            <a:t>қ</a:t>
          </a:r>
          <a:r>
            <a:rPr lang="ru-RU" sz="1700" kern="1200" dirty="0" err="1" smtClean="0"/>
            <a:t>ўлларга</a:t>
          </a:r>
          <a:r>
            <a:rPr lang="ru-RU" sz="1700" kern="1200" dirty="0" smtClean="0"/>
            <a:t>     </a:t>
          </a:r>
          <a:r>
            <a:rPr lang="ru-RU" sz="1700" kern="1200" dirty="0" err="1" smtClean="0"/>
            <a:t>ўтказишни</a:t>
          </a:r>
          <a:r>
            <a:rPr lang="ru-RU" sz="1700" kern="1200" dirty="0" smtClean="0"/>
            <a:t> </a:t>
          </a:r>
          <a:r>
            <a:rPr lang="ru-RU" sz="1700" kern="1200" dirty="0" err="1" smtClean="0"/>
            <a:t>амалга</a:t>
          </a:r>
          <a:r>
            <a:rPr lang="ru-RU" sz="1700" kern="1200" dirty="0" smtClean="0"/>
            <a:t> </a:t>
          </a:r>
          <a:r>
            <a:rPr lang="ru-RU" sz="1700" kern="1200" dirty="0" err="1" smtClean="0"/>
            <a:t>ошириш</a:t>
          </a:r>
          <a:r>
            <a:rPr lang="ru-RU" sz="1700" kern="1200" dirty="0" smtClean="0"/>
            <a:t>).</a:t>
          </a:r>
          <a:endParaRPr lang="ru-RU" sz="1700" kern="1200" dirty="0"/>
        </a:p>
      </dsp:txBody>
      <dsp:txXfrm rot="-5400000">
        <a:off x="2931815" y="1860774"/>
        <a:ext cx="5151079" cy="1128269"/>
      </dsp:txXfrm>
    </dsp:sp>
    <dsp:sp modelId="{5A336FFD-B06F-4730-9453-2380BCAAD2F1}">
      <dsp:nvSpPr>
        <dsp:cNvPr id="0" name=""/>
        <dsp:cNvSpPr/>
      </dsp:nvSpPr>
      <dsp:spPr>
        <a:xfrm>
          <a:off x="0" y="1643444"/>
          <a:ext cx="2931815" cy="1562929"/>
        </a:xfrm>
        <a:prstGeom prst="roundRect">
          <a:avLst/>
        </a:prstGeom>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dsp:spPr>
      <dsp:style>
        <a:lnRef idx="1">
          <a:schemeClr val="accent1"/>
        </a:lnRef>
        <a:fillRef idx="2">
          <a:schemeClr val="accent1"/>
        </a:fillRef>
        <a:effectRef idx="1">
          <a:schemeClr val="accent1"/>
        </a:effectRef>
        <a:fontRef idx="minor">
          <a:schemeClr val="dk1"/>
        </a:fontRef>
      </dsp:style>
      <dsp:txBody>
        <a:bodyPr spcFirstLastPara="0" vert="horz" wrap="square" lIns="247650" tIns="123825" rIns="247650" bIns="123825" numCol="1" spcCol="1270" anchor="ctr" anchorCtr="0">
          <a:noAutofit/>
        </a:bodyPr>
        <a:lstStyle/>
        <a:p>
          <a:pPr lvl="0" algn="ctr" defTabSz="2889250">
            <a:lnSpc>
              <a:spcPct val="90000"/>
            </a:lnSpc>
            <a:spcBef>
              <a:spcPct val="0"/>
            </a:spcBef>
            <a:spcAft>
              <a:spcPct val="35000"/>
            </a:spcAft>
          </a:pPr>
          <a:r>
            <a:rPr lang="en-US" sz="6500" kern="1200" dirty="0" smtClean="0"/>
            <a:t>2</a:t>
          </a:r>
          <a:endParaRPr lang="ru-RU" sz="6500" kern="1200" dirty="0"/>
        </a:p>
      </dsp:txBody>
      <dsp:txXfrm>
        <a:off x="76296" y="1719740"/>
        <a:ext cx="2779223" cy="1410337"/>
      </dsp:txXfrm>
    </dsp:sp>
    <dsp:sp modelId="{6949CA48-E2E2-4401-BD56-CC84AFD172D4}">
      <dsp:nvSpPr>
        <dsp:cNvPr id="0" name=""/>
        <dsp:cNvSpPr/>
      </dsp:nvSpPr>
      <dsp:spPr>
        <a:xfrm rot="5400000">
          <a:off x="4912701" y="1459926"/>
          <a:ext cx="1250343" cy="5212116"/>
        </a:xfrm>
        <a:prstGeom prst="round2SameRect">
          <a:avLst/>
        </a:prstGeom>
        <a:gradFill rotWithShape="1">
          <a:gsLst>
            <a:gs pos="0">
              <a:schemeClr val="dk1">
                <a:tint val="50000"/>
                <a:satMod val="300000"/>
              </a:schemeClr>
            </a:gs>
            <a:gs pos="35000">
              <a:schemeClr val="dk1">
                <a:tint val="37000"/>
                <a:satMod val="300000"/>
              </a:schemeClr>
            </a:gs>
            <a:gs pos="100000">
              <a:schemeClr val="dk1">
                <a:tint val="15000"/>
                <a:satMod val="350000"/>
              </a:schemeClr>
            </a:gs>
          </a:gsLst>
          <a:lin ang="16200000" scaled="1"/>
        </a:gradFill>
        <a:ln w="9525" cap="flat" cmpd="sng" algn="ctr">
          <a:solidFill>
            <a:schemeClr val="dk1">
              <a:shade val="95000"/>
              <a:satMod val="105000"/>
            </a:schemeClr>
          </a:solidFill>
          <a:prstDash val="solid"/>
        </a:ln>
        <a:effectLst>
          <a:outerShdw blurRad="40000" dist="20000" dir="5400000" rotWithShape="0">
            <a:srgbClr val="000000">
              <a:alpha val="38000"/>
            </a:srgbClr>
          </a:outerShdw>
        </a:effectLst>
      </dsp:spPr>
      <dsp:style>
        <a:lnRef idx="1">
          <a:schemeClr val="dk1"/>
        </a:lnRef>
        <a:fillRef idx="2">
          <a:schemeClr val="dk1"/>
        </a:fillRef>
        <a:effectRef idx="1">
          <a:schemeClr val="dk1"/>
        </a:effectRef>
        <a:fontRef idx="minor">
          <a:schemeClr val="dk1"/>
        </a:fontRef>
      </dsp:style>
      <dsp:txBody>
        <a:bodyPr spcFirstLastPara="0" vert="horz" wrap="square" lIns="64770" tIns="32385" rIns="64770" bIns="32385" numCol="1" spcCol="1270" anchor="ctr" anchorCtr="0">
          <a:noAutofit/>
        </a:bodyPr>
        <a:lstStyle/>
        <a:p>
          <a:pPr marL="171450" lvl="1" indent="-171450" algn="l" defTabSz="755650">
            <a:lnSpc>
              <a:spcPct val="90000"/>
            </a:lnSpc>
            <a:spcBef>
              <a:spcPct val="0"/>
            </a:spcBef>
            <a:spcAft>
              <a:spcPct val="15000"/>
            </a:spcAft>
            <a:buChar char="••"/>
          </a:pPr>
          <a:r>
            <a:rPr lang="ru-RU" sz="1700" kern="1200" dirty="0" smtClean="0"/>
            <a:t>Ю</a:t>
          </a:r>
          <a:r>
            <a:rPr lang="uz-Cyrl-UZ" sz="1700" kern="1200" dirty="0" smtClean="0"/>
            <a:t>қ</a:t>
          </a:r>
          <a:r>
            <a:rPr lang="ru-RU" sz="1700" kern="1200" dirty="0" smtClean="0"/>
            <a:t>ори </a:t>
          </a:r>
          <a:r>
            <a:rPr lang="ru-RU" sz="1700" kern="1200" dirty="0" err="1" smtClean="0"/>
            <a:t>самарали</a:t>
          </a:r>
          <a:r>
            <a:rPr lang="ru-RU" sz="1700" kern="1200" dirty="0" smtClean="0"/>
            <a:t> </a:t>
          </a:r>
          <a:r>
            <a:rPr lang="ru-RU" sz="1700" kern="1200" dirty="0" err="1" smtClean="0"/>
            <a:t>таъмирлаш</a:t>
          </a:r>
          <a:r>
            <a:rPr lang="ru-RU" sz="1700" kern="1200" dirty="0" smtClean="0"/>
            <a:t> </a:t>
          </a:r>
          <a:r>
            <a:rPr lang="ru-RU" sz="1700" kern="1200" dirty="0" err="1" smtClean="0"/>
            <a:t>ва</a:t>
          </a:r>
          <a:r>
            <a:rPr lang="ru-RU" sz="1700" kern="1200" dirty="0" smtClean="0"/>
            <a:t> </a:t>
          </a:r>
          <a:r>
            <a:rPr lang="ru-RU" sz="1700" kern="1200" dirty="0" err="1" smtClean="0"/>
            <a:t>тиклаш</a:t>
          </a:r>
          <a:r>
            <a:rPr lang="ru-RU" sz="1700" kern="1200" dirty="0" smtClean="0"/>
            <a:t>   </a:t>
          </a:r>
          <a:r>
            <a:rPr lang="ru-RU" sz="1700" kern="1200" dirty="0" err="1" smtClean="0"/>
            <a:t>технологияларини</a:t>
          </a:r>
          <a:r>
            <a:rPr lang="ru-RU" sz="1700" kern="1200" dirty="0" smtClean="0"/>
            <a:t> </a:t>
          </a:r>
          <a:r>
            <a:rPr lang="ru-RU" sz="1700" kern="1200" dirty="0" err="1" smtClean="0"/>
            <a:t>ишлаб</a:t>
          </a:r>
          <a:r>
            <a:rPr lang="ru-RU" sz="1700" kern="1200" dirty="0" smtClean="0"/>
            <a:t> </a:t>
          </a:r>
          <a:r>
            <a:rPr lang="ru-RU" sz="1700" kern="1200" dirty="0" err="1" smtClean="0"/>
            <a:t>чи</a:t>
          </a:r>
          <a:r>
            <a:rPr lang="uz-Cyrl-UZ" sz="1700" kern="1200" dirty="0" smtClean="0"/>
            <a:t>қ</a:t>
          </a:r>
          <a:r>
            <a:rPr lang="ru-RU" sz="1700" kern="1200" dirty="0" err="1" smtClean="0"/>
            <a:t>иш</a:t>
          </a:r>
          <a:r>
            <a:rPr lang="ru-RU" sz="1700" kern="1200" dirty="0" smtClean="0"/>
            <a:t> </a:t>
          </a:r>
          <a:r>
            <a:rPr lang="uz-Cyrl-UZ" sz="1700" kern="1200" dirty="0" smtClean="0"/>
            <a:t>ҳ</a:t>
          </a:r>
          <a:r>
            <a:rPr lang="ru-RU" sz="1700" kern="1200" dirty="0" err="1" smtClean="0"/>
            <a:t>исобиги</a:t>
          </a:r>
          <a:r>
            <a:rPr lang="ru-RU" sz="1700" kern="1200" dirty="0" smtClean="0"/>
            <a:t> э</a:t>
          </a:r>
          <a:r>
            <a:rPr lang="uz-Cyrl-UZ" sz="1700" kern="1200" dirty="0" smtClean="0"/>
            <a:t>ҳ</a:t>
          </a:r>
          <a:r>
            <a:rPr lang="ru-RU" sz="1700" kern="1200" dirty="0" err="1" smtClean="0"/>
            <a:t>тиёт</a:t>
          </a:r>
          <a:r>
            <a:rPr lang="ru-RU" sz="1700" kern="1200" dirty="0" smtClean="0"/>
            <a:t> </a:t>
          </a:r>
          <a:r>
            <a:rPr lang="uz-Cyrl-UZ" sz="1700" kern="1200" dirty="0" smtClean="0"/>
            <a:t>қ</a:t>
          </a:r>
          <a:r>
            <a:rPr lang="ru-RU" sz="1700" kern="1200" dirty="0" err="1" smtClean="0"/>
            <a:t>исимларга</a:t>
          </a:r>
          <a:r>
            <a:rPr lang="ru-RU" sz="1700" kern="1200" dirty="0" smtClean="0"/>
            <a:t> , </a:t>
          </a:r>
          <a:r>
            <a:rPr lang="ru-RU" sz="1700" kern="1200" dirty="0" err="1" smtClean="0"/>
            <a:t>материалларга</a:t>
          </a:r>
          <a:r>
            <a:rPr lang="ru-RU" sz="1700" kern="1200" dirty="0" smtClean="0"/>
            <a:t> </a:t>
          </a:r>
          <a:r>
            <a:rPr lang="ru-RU" sz="1700" kern="1200" dirty="0" err="1" smtClean="0"/>
            <a:t>ва</a:t>
          </a:r>
          <a:r>
            <a:rPr lang="ru-RU" sz="1700" kern="1200" dirty="0" smtClean="0"/>
            <a:t> техник </a:t>
          </a:r>
          <a:r>
            <a:rPr lang="ru-RU" sz="1700" kern="1200" dirty="0" err="1" smtClean="0"/>
            <a:t>воситаларга</a:t>
          </a:r>
          <a:r>
            <a:rPr lang="ru-RU" sz="1700" kern="1200" dirty="0" smtClean="0"/>
            <a:t> б</a:t>
          </a:r>
          <a:r>
            <a:rPr lang="uz-Cyrl-UZ" sz="1700" kern="1200" dirty="0" smtClean="0"/>
            <a:t>ў</a:t>
          </a:r>
          <a:r>
            <a:rPr lang="ru-RU" sz="1700" kern="1200" dirty="0" err="1" smtClean="0"/>
            <a:t>лган</a:t>
          </a:r>
          <a:r>
            <a:rPr lang="ru-RU" sz="1700" kern="1200" dirty="0" smtClean="0"/>
            <a:t>  э</a:t>
          </a:r>
          <a:r>
            <a:rPr lang="uz-Cyrl-UZ" sz="1700" kern="1200" dirty="0" smtClean="0"/>
            <a:t>ҳ</a:t>
          </a:r>
          <a:r>
            <a:rPr lang="ru-RU" sz="1700" kern="1200" dirty="0" err="1" smtClean="0"/>
            <a:t>тиёжларни</a:t>
          </a:r>
          <a:r>
            <a:rPr lang="ru-RU" sz="1700" kern="1200" dirty="0" smtClean="0"/>
            <a:t> </a:t>
          </a:r>
          <a:r>
            <a:rPr lang="ru-RU" sz="1700" kern="1200" dirty="0" err="1" smtClean="0"/>
            <a:t>камайтириш</a:t>
          </a:r>
          <a:r>
            <a:rPr lang="ru-RU" sz="1700" kern="1200" dirty="0" smtClean="0"/>
            <a:t> </a:t>
          </a:r>
          <a:endParaRPr lang="ru-RU" sz="1700" kern="1200" dirty="0"/>
        </a:p>
      </dsp:txBody>
      <dsp:txXfrm rot="-5400000">
        <a:off x="2931815" y="3501850"/>
        <a:ext cx="5151079" cy="1128269"/>
      </dsp:txXfrm>
    </dsp:sp>
    <dsp:sp modelId="{3F7B0D25-7652-4E55-A50A-6969D5E46CC8}">
      <dsp:nvSpPr>
        <dsp:cNvPr id="0" name=""/>
        <dsp:cNvSpPr/>
      </dsp:nvSpPr>
      <dsp:spPr>
        <a:xfrm>
          <a:off x="0" y="3284520"/>
          <a:ext cx="2931815" cy="1562929"/>
        </a:xfrm>
        <a:prstGeom prst="roundRect">
          <a:avLst/>
        </a:prstGeom>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dsp:spPr>
      <dsp:style>
        <a:lnRef idx="1">
          <a:schemeClr val="accent1"/>
        </a:lnRef>
        <a:fillRef idx="2">
          <a:schemeClr val="accent1"/>
        </a:fillRef>
        <a:effectRef idx="1">
          <a:schemeClr val="accent1"/>
        </a:effectRef>
        <a:fontRef idx="minor">
          <a:schemeClr val="dk1"/>
        </a:fontRef>
      </dsp:style>
      <dsp:txBody>
        <a:bodyPr spcFirstLastPara="0" vert="horz" wrap="square" lIns="247650" tIns="123825" rIns="247650" bIns="123825" numCol="1" spcCol="1270" anchor="ctr" anchorCtr="0">
          <a:noAutofit/>
        </a:bodyPr>
        <a:lstStyle/>
        <a:p>
          <a:pPr lvl="0" algn="ctr" defTabSz="2889250">
            <a:lnSpc>
              <a:spcPct val="90000"/>
            </a:lnSpc>
            <a:spcBef>
              <a:spcPct val="0"/>
            </a:spcBef>
            <a:spcAft>
              <a:spcPct val="35000"/>
            </a:spcAft>
          </a:pPr>
          <a:r>
            <a:rPr lang="en-US" sz="6500" kern="1200" dirty="0" smtClean="0"/>
            <a:t>3</a:t>
          </a:r>
          <a:endParaRPr lang="ru-RU" sz="6500" kern="1200" dirty="0"/>
        </a:p>
      </dsp:txBody>
      <dsp:txXfrm>
        <a:off x="76296" y="3360816"/>
        <a:ext cx="2779223" cy="141033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85555A-C51D-4ECA-9DD5-91D52DF9C255}">
      <dsp:nvSpPr>
        <dsp:cNvPr id="0" name=""/>
        <dsp:cNvSpPr/>
      </dsp:nvSpPr>
      <dsp:spPr>
        <a:xfrm>
          <a:off x="0" y="229808"/>
          <a:ext cx="8143932" cy="637875"/>
        </a:xfrm>
        <a:prstGeom prst="rect">
          <a:avLst/>
        </a:prstGeom>
        <a:gradFill rotWithShape="1">
          <a:gsLst>
            <a:gs pos="0">
              <a:schemeClr val="accent2">
                <a:tint val="50000"/>
                <a:satMod val="300000"/>
              </a:schemeClr>
            </a:gs>
            <a:gs pos="35000">
              <a:schemeClr val="accent2">
                <a:tint val="37000"/>
                <a:satMod val="300000"/>
              </a:schemeClr>
            </a:gs>
            <a:gs pos="100000">
              <a:schemeClr val="accent2">
                <a:tint val="15000"/>
                <a:satMod val="350000"/>
              </a:schemeClr>
            </a:gs>
          </a:gsLst>
          <a:lin ang="16200000" scaled="1"/>
        </a:gradFill>
        <a:ln w="9525" cap="flat" cmpd="sng" algn="ctr">
          <a:solidFill>
            <a:schemeClr val="accent2">
              <a:shade val="95000"/>
              <a:satMod val="105000"/>
            </a:schemeClr>
          </a:solidFill>
          <a:prstDash val="solid"/>
        </a:ln>
        <a:effectLst>
          <a:outerShdw blurRad="40000" dist="20000" dir="5400000" rotWithShape="0">
            <a:srgbClr val="000000">
              <a:alpha val="38000"/>
            </a:srgbClr>
          </a:outerShdw>
        </a:effectLst>
      </dsp:spPr>
      <dsp:style>
        <a:lnRef idx="1">
          <a:schemeClr val="accent2"/>
        </a:lnRef>
        <a:fillRef idx="2">
          <a:schemeClr val="accent2"/>
        </a:fillRef>
        <a:effectRef idx="1">
          <a:schemeClr val="accent2"/>
        </a:effectRef>
        <a:fontRef idx="minor">
          <a:schemeClr val="dk1"/>
        </a:fontRef>
      </dsp:style>
      <dsp:txBody>
        <a:bodyPr spcFirstLastPara="0" vert="horz" wrap="square" lIns="632060" tIns="312420" rIns="632060" bIns="106680" numCol="1" spcCol="1270" anchor="t" anchorCtr="0">
          <a:noAutofit/>
        </a:bodyPr>
        <a:lstStyle/>
        <a:p>
          <a:pPr marL="114300" lvl="1" indent="-114300" algn="l" defTabSz="666750">
            <a:lnSpc>
              <a:spcPct val="90000"/>
            </a:lnSpc>
            <a:spcBef>
              <a:spcPct val="0"/>
            </a:spcBef>
            <a:spcAft>
              <a:spcPct val="15000"/>
            </a:spcAft>
            <a:buChar char="••"/>
          </a:pPr>
          <a:r>
            <a:rPr lang="ru-RU" sz="1500" kern="1200" dirty="0" err="1" smtClean="0"/>
            <a:t>Сифатли</a:t>
          </a:r>
          <a:r>
            <a:rPr lang="ru-RU" sz="1500" kern="1200" dirty="0" smtClean="0"/>
            <a:t> техник сервис к</a:t>
          </a:r>
          <a:r>
            <a:rPr lang="uz-Cyrl-UZ" sz="1500" kern="1200" dirty="0" smtClean="0"/>
            <a:t>ў</a:t>
          </a:r>
          <a:r>
            <a:rPr lang="ru-RU" sz="1500" kern="1200" dirty="0" err="1" smtClean="0"/>
            <a:t>рсатиш</a:t>
          </a:r>
          <a:endParaRPr lang="ru-RU" sz="1500" kern="1200" dirty="0"/>
        </a:p>
      </dsp:txBody>
      <dsp:txXfrm>
        <a:off x="0" y="229808"/>
        <a:ext cx="8143932" cy="637875"/>
      </dsp:txXfrm>
    </dsp:sp>
    <dsp:sp modelId="{9BE0B38D-0B13-4803-A784-8F6134F3574B}">
      <dsp:nvSpPr>
        <dsp:cNvPr id="0" name=""/>
        <dsp:cNvSpPr/>
      </dsp:nvSpPr>
      <dsp:spPr>
        <a:xfrm>
          <a:off x="407196" y="8408"/>
          <a:ext cx="771539" cy="442800"/>
        </a:xfrm>
        <a:prstGeom prst="roundRect">
          <a:avLst/>
        </a:prstGeom>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dsp:spPr>
      <dsp:style>
        <a:lnRef idx="1">
          <a:schemeClr val="accent1"/>
        </a:lnRef>
        <a:fillRef idx="2">
          <a:schemeClr val="accent1"/>
        </a:fillRef>
        <a:effectRef idx="1">
          <a:schemeClr val="accent1"/>
        </a:effectRef>
        <a:fontRef idx="minor">
          <a:schemeClr val="dk1"/>
        </a:fontRef>
      </dsp:style>
      <dsp:txBody>
        <a:bodyPr spcFirstLastPara="0" vert="horz" wrap="square" lIns="215475" tIns="0" rIns="215475" bIns="0" numCol="1" spcCol="1270" anchor="ctr" anchorCtr="0">
          <a:noAutofit/>
        </a:bodyPr>
        <a:lstStyle/>
        <a:p>
          <a:pPr lvl="0" algn="l" defTabSz="666750">
            <a:lnSpc>
              <a:spcPct val="90000"/>
            </a:lnSpc>
            <a:spcBef>
              <a:spcPct val="0"/>
            </a:spcBef>
            <a:spcAft>
              <a:spcPct val="35000"/>
            </a:spcAft>
          </a:pPr>
          <a:r>
            <a:rPr lang="en-US" sz="1500" kern="1200" dirty="0" smtClean="0"/>
            <a:t>1</a:t>
          </a:r>
          <a:endParaRPr lang="ru-RU" sz="1500" kern="1200" dirty="0"/>
        </a:p>
      </dsp:txBody>
      <dsp:txXfrm>
        <a:off x="428812" y="30024"/>
        <a:ext cx="728307" cy="399568"/>
      </dsp:txXfrm>
    </dsp:sp>
    <dsp:sp modelId="{EDF9735E-4D0B-491A-960A-708319CC6E53}">
      <dsp:nvSpPr>
        <dsp:cNvPr id="0" name=""/>
        <dsp:cNvSpPr/>
      </dsp:nvSpPr>
      <dsp:spPr>
        <a:xfrm>
          <a:off x="0" y="1170083"/>
          <a:ext cx="8143932" cy="637875"/>
        </a:xfrm>
        <a:prstGeom prst="rect">
          <a:avLst/>
        </a:prstGeom>
        <a:solidFill>
          <a:srgbClr val="FFFF00"/>
        </a:solidFill>
        <a:ln w="25400" cap="flat" cmpd="sng" algn="ctr">
          <a:solidFill>
            <a:schemeClr val="accent5"/>
          </a:solidFill>
          <a:prstDash val="solid"/>
        </a:ln>
        <a:effectLst/>
      </dsp:spPr>
      <dsp:style>
        <a:lnRef idx="2">
          <a:schemeClr val="accent5"/>
        </a:lnRef>
        <a:fillRef idx="1">
          <a:schemeClr val="lt1"/>
        </a:fillRef>
        <a:effectRef idx="0">
          <a:schemeClr val="accent5"/>
        </a:effectRef>
        <a:fontRef idx="minor">
          <a:schemeClr val="dk1"/>
        </a:fontRef>
      </dsp:style>
      <dsp:txBody>
        <a:bodyPr spcFirstLastPara="0" vert="horz" wrap="square" lIns="632060" tIns="312420" rIns="632060" bIns="106680" numCol="1" spcCol="1270" anchor="t" anchorCtr="0">
          <a:noAutofit/>
        </a:bodyPr>
        <a:lstStyle/>
        <a:p>
          <a:pPr marL="114300" lvl="1" indent="-114300" algn="l" defTabSz="666750">
            <a:lnSpc>
              <a:spcPct val="90000"/>
            </a:lnSpc>
            <a:spcBef>
              <a:spcPct val="0"/>
            </a:spcBef>
            <a:spcAft>
              <a:spcPct val="15000"/>
            </a:spcAft>
            <a:buChar char="••"/>
          </a:pPr>
          <a:r>
            <a:rPr lang="ru-RU" sz="1500" kern="1200" dirty="0" err="1" smtClean="0"/>
            <a:t>Ейилган</a:t>
          </a:r>
          <a:r>
            <a:rPr lang="ru-RU" sz="1500" kern="1200" dirty="0" smtClean="0"/>
            <a:t> </a:t>
          </a:r>
          <a:r>
            <a:rPr lang="ru-RU" sz="1500" kern="1200" dirty="0" err="1" smtClean="0"/>
            <a:t>деталлар</a:t>
          </a:r>
          <a:r>
            <a:rPr lang="ru-RU" sz="1500" kern="1200" dirty="0" smtClean="0"/>
            <a:t>, </a:t>
          </a:r>
          <a:r>
            <a:rPr lang="ru-RU" sz="1500" kern="1200" dirty="0" err="1" smtClean="0"/>
            <a:t>бузилган</a:t>
          </a:r>
          <a:r>
            <a:rPr lang="ru-RU" sz="1500" kern="1200" dirty="0" smtClean="0"/>
            <a:t> </a:t>
          </a:r>
          <a:r>
            <a:rPr lang="ru-RU" sz="1500" kern="1200" dirty="0" err="1" smtClean="0"/>
            <a:t>агрегатларни</a:t>
          </a:r>
          <a:r>
            <a:rPr lang="ru-RU" sz="1500" kern="1200" dirty="0" smtClean="0"/>
            <a:t> </a:t>
          </a:r>
          <a:r>
            <a:rPr lang="ru-RU" sz="1500" kern="1200" dirty="0" err="1" smtClean="0"/>
            <a:t>тиклаш</a:t>
          </a:r>
          <a:r>
            <a:rPr lang="ru-RU" sz="1500" kern="1200" dirty="0" smtClean="0"/>
            <a:t> </a:t>
          </a:r>
          <a:r>
            <a:rPr lang="ru-RU" sz="1500" kern="1200" dirty="0" err="1" smtClean="0"/>
            <a:t>ва</a:t>
          </a:r>
          <a:r>
            <a:rPr lang="ru-RU" sz="1500" kern="1200" dirty="0" smtClean="0"/>
            <a:t> </a:t>
          </a:r>
          <a:r>
            <a:rPr lang="ru-RU" sz="1500" kern="1200" dirty="0" err="1" smtClean="0"/>
            <a:t>таъмирлаш</a:t>
          </a:r>
          <a:endParaRPr lang="ru-RU" sz="1500" kern="1200" dirty="0"/>
        </a:p>
      </dsp:txBody>
      <dsp:txXfrm>
        <a:off x="0" y="1170083"/>
        <a:ext cx="8143932" cy="637875"/>
      </dsp:txXfrm>
    </dsp:sp>
    <dsp:sp modelId="{3EB3B237-4F7A-499C-B6C2-2987B330B212}">
      <dsp:nvSpPr>
        <dsp:cNvPr id="0" name=""/>
        <dsp:cNvSpPr/>
      </dsp:nvSpPr>
      <dsp:spPr>
        <a:xfrm>
          <a:off x="407196" y="948683"/>
          <a:ext cx="628678" cy="442800"/>
        </a:xfrm>
        <a:prstGeom prst="roundRect">
          <a:avLst/>
        </a:prstGeom>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dsp:spPr>
      <dsp:style>
        <a:lnRef idx="1">
          <a:schemeClr val="accent1"/>
        </a:lnRef>
        <a:fillRef idx="2">
          <a:schemeClr val="accent1"/>
        </a:fillRef>
        <a:effectRef idx="1">
          <a:schemeClr val="accent1"/>
        </a:effectRef>
        <a:fontRef idx="minor">
          <a:schemeClr val="dk1"/>
        </a:fontRef>
      </dsp:style>
      <dsp:txBody>
        <a:bodyPr spcFirstLastPara="0" vert="horz" wrap="square" lIns="215475" tIns="0" rIns="215475" bIns="0" numCol="1" spcCol="1270" anchor="ctr" anchorCtr="0">
          <a:noAutofit/>
        </a:bodyPr>
        <a:lstStyle/>
        <a:p>
          <a:pPr lvl="0" algn="l" defTabSz="666750">
            <a:lnSpc>
              <a:spcPct val="90000"/>
            </a:lnSpc>
            <a:spcBef>
              <a:spcPct val="0"/>
            </a:spcBef>
            <a:spcAft>
              <a:spcPct val="35000"/>
            </a:spcAft>
          </a:pPr>
          <a:r>
            <a:rPr lang="en-US" sz="1500" kern="1200" dirty="0" smtClean="0"/>
            <a:t>2</a:t>
          </a:r>
          <a:endParaRPr lang="ru-RU" sz="1500" kern="1200" dirty="0"/>
        </a:p>
      </dsp:txBody>
      <dsp:txXfrm>
        <a:off x="428812" y="970299"/>
        <a:ext cx="585446" cy="399568"/>
      </dsp:txXfrm>
    </dsp:sp>
    <dsp:sp modelId="{4F0CA696-5267-4593-BE7D-AB340834C6F1}">
      <dsp:nvSpPr>
        <dsp:cNvPr id="0" name=""/>
        <dsp:cNvSpPr/>
      </dsp:nvSpPr>
      <dsp:spPr>
        <a:xfrm>
          <a:off x="0" y="2110358"/>
          <a:ext cx="8143932" cy="637875"/>
        </a:xfrm>
        <a:prstGeom prst="rect">
          <a:avLst/>
        </a:prstGeom>
        <a:gradFill rotWithShape="1">
          <a:gsLst>
            <a:gs pos="0">
              <a:schemeClr val="dk1">
                <a:tint val="50000"/>
                <a:satMod val="300000"/>
              </a:schemeClr>
            </a:gs>
            <a:gs pos="35000">
              <a:schemeClr val="dk1">
                <a:tint val="37000"/>
                <a:satMod val="300000"/>
              </a:schemeClr>
            </a:gs>
            <a:gs pos="100000">
              <a:schemeClr val="dk1">
                <a:tint val="15000"/>
                <a:satMod val="350000"/>
              </a:schemeClr>
            </a:gs>
          </a:gsLst>
          <a:lin ang="16200000" scaled="1"/>
        </a:gradFill>
        <a:ln w="9525" cap="flat" cmpd="sng" algn="ctr">
          <a:solidFill>
            <a:schemeClr val="dk1">
              <a:shade val="95000"/>
              <a:satMod val="105000"/>
            </a:schemeClr>
          </a:solidFill>
          <a:prstDash val="solid"/>
        </a:ln>
        <a:effectLst>
          <a:outerShdw blurRad="40000" dist="20000" dir="5400000" rotWithShape="0">
            <a:srgbClr val="000000">
              <a:alpha val="38000"/>
            </a:srgbClr>
          </a:outerShdw>
        </a:effectLst>
      </dsp:spPr>
      <dsp:style>
        <a:lnRef idx="1">
          <a:schemeClr val="dk1"/>
        </a:lnRef>
        <a:fillRef idx="2">
          <a:schemeClr val="dk1"/>
        </a:fillRef>
        <a:effectRef idx="1">
          <a:schemeClr val="dk1"/>
        </a:effectRef>
        <a:fontRef idx="minor">
          <a:schemeClr val="dk1"/>
        </a:fontRef>
      </dsp:style>
      <dsp:txBody>
        <a:bodyPr spcFirstLastPara="0" vert="horz" wrap="square" lIns="632060" tIns="312420" rIns="632060" bIns="106680" numCol="1" spcCol="1270" anchor="t" anchorCtr="0">
          <a:noAutofit/>
        </a:bodyPr>
        <a:lstStyle/>
        <a:p>
          <a:pPr marL="114300" lvl="1" indent="-114300" algn="l" defTabSz="666750">
            <a:lnSpc>
              <a:spcPct val="90000"/>
            </a:lnSpc>
            <a:spcBef>
              <a:spcPct val="0"/>
            </a:spcBef>
            <a:spcAft>
              <a:spcPct val="15000"/>
            </a:spcAft>
            <a:buChar char="••"/>
          </a:pPr>
          <a:r>
            <a:rPr lang="ru-RU" sz="1500" kern="1200" dirty="0" err="1" smtClean="0"/>
            <a:t>Таъмирланадиган</a:t>
          </a:r>
          <a:r>
            <a:rPr lang="ru-RU" sz="1500" kern="1200" dirty="0" smtClean="0"/>
            <a:t> машина </a:t>
          </a:r>
          <a:r>
            <a:rPr lang="ru-RU" sz="1500" kern="1200" dirty="0" err="1" smtClean="0"/>
            <a:t>ва</a:t>
          </a:r>
          <a:r>
            <a:rPr lang="ru-RU" sz="1500" kern="1200" dirty="0" smtClean="0"/>
            <a:t> </a:t>
          </a:r>
          <a:r>
            <a:rPr lang="ru-RU" sz="1500" kern="1200" dirty="0" err="1" smtClean="0"/>
            <a:t>ускунанинг</a:t>
          </a:r>
          <a:r>
            <a:rPr lang="ru-RU" sz="1500" kern="1200" dirty="0" smtClean="0"/>
            <a:t> </a:t>
          </a:r>
          <a:r>
            <a:rPr lang="ru-RU" sz="1500" kern="1200" dirty="0" err="1" smtClean="0"/>
            <a:t>ю</a:t>
          </a:r>
          <a:r>
            <a:rPr lang="uz-Cyrl-UZ" sz="1500" kern="1200" dirty="0" smtClean="0"/>
            <a:t>қ</a:t>
          </a:r>
          <a:r>
            <a:rPr lang="ru-RU" sz="1500" kern="1200" dirty="0" smtClean="0"/>
            <a:t>ори </a:t>
          </a:r>
          <a:r>
            <a:rPr lang="ru-RU" sz="1500" kern="1200" dirty="0" err="1" smtClean="0"/>
            <a:t>сифатлилигини</a:t>
          </a:r>
          <a:r>
            <a:rPr lang="ru-RU" sz="1500" kern="1200" dirty="0" smtClean="0"/>
            <a:t>   </a:t>
          </a:r>
          <a:r>
            <a:rPr lang="ru-RU" sz="1500" kern="1200" dirty="0" err="1" smtClean="0"/>
            <a:t>таъминлаш</a:t>
          </a:r>
          <a:endParaRPr lang="ru-RU" sz="1500" kern="1200" dirty="0"/>
        </a:p>
      </dsp:txBody>
      <dsp:txXfrm>
        <a:off x="0" y="2110358"/>
        <a:ext cx="8143932" cy="637875"/>
      </dsp:txXfrm>
    </dsp:sp>
    <dsp:sp modelId="{D4B347E2-24FC-4BC1-B2A3-95D21C49F179}">
      <dsp:nvSpPr>
        <dsp:cNvPr id="0" name=""/>
        <dsp:cNvSpPr/>
      </dsp:nvSpPr>
      <dsp:spPr>
        <a:xfrm>
          <a:off x="407196" y="1888958"/>
          <a:ext cx="628678" cy="442800"/>
        </a:xfrm>
        <a:prstGeom prst="roundRect">
          <a:avLst/>
        </a:prstGeom>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dsp:spPr>
      <dsp:style>
        <a:lnRef idx="1">
          <a:schemeClr val="accent1"/>
        </a:lnRef>
        <a:fillRef idx="2">
          <a:schemeClr val="accent1"/>
        </a:fillRef>
        <a:effectRef idx="1">
          <a:schemeClr val="accent1"/>
        </a:effectRef>
        <a:fontRef idx="minor">
          <a:schemeClr val="dk1"/>
        </a:fontRef>
      </dsp:style>
      <dsp:txBody>
        <a:bodyPr spcFirstLastPara="0" vert="horz" wrap="square" lIns="215475" tIns="0" rIns="215475" bIns="0" numCol="1" spcCol="1270" anchor="ctr" anchorCtr="0">
          <a:noAutofit/>
        </a:bodyPr>
        <a:lstStyle/>
        <a:p>
          <a:pPr lvl="0" algn="l" defTabSz="666750">
            <a:lnSpc>
              <a:spcPct val="90000"/>
            </a:lnSpc>
            <a:spcBef>
              <a:spcPct val="0"/>
            </a:spcBef>
            <a:spcAft>
              <a:spcPct val="35000"/>
            </a:spcAft>
          </a:pPr>
          <a:r>
            <a:rPr lang="en-US" sz="1500" kern="1200" dirty="0" smtClean="0"/>
            <a:t>3</a:t>
          </a:r>
          <a:endParaRPr lang="ru-RU" sz="1500" kern="1200" dirty="0"/>
        </a:p>
      </dsp:txBody>
      <dsp:txXfrm>
        <a:off x="428812" y="1910574"/>
        <a:ext cx="585446" cy="399568"/>
      </dsp:txXfrm>
    </dsp:sp>
    <dsp:sp modelId="{259AFF4B-8CED-4E59-9B99-14C745CFA0FE}">
      <dsp:nvSpPr>
        <dsp:cNvPr id="0" name=""/>
        <dsp:cNvSpPr/>
      </dsp:nvSpPr>
      <dsp:spPr>
        <a:xfrm>
          <a:off x="0" y="3050633"/>
          <a:ext cx="8143932" cy="850500"/>
        </a:xfrm>
        <a:prstGeom prst="rect">
          <a:avLst/>
        </a:prstGeom>
        <a:gradFill rotWithShape="1">
          <a:gsLst>
            <a:gs pos="0">
              <a:schemeClr val="accent5">
                <a:tint val="50000"/>
                <a:satMod val="300000"/>
              </a:schemeClr>
            </a:gs>
            <a:gs pos="35000">
              <a:schemeClr val="accent5">
                <a:tint val="37000"/>
                <a:satMod val="300000"/>
              </a:schemeClr>
            </a:gs>
            <a:gs pos="100000">
              <a:schemeClr val="accent5">
                <a:tint val="15000"/>
                <a:satMod val="350000"/>
              </a:schemeClr>
            </a:gs>
          </a:gsLst>
          <a:lin ang="16200000" scaled="1"/>
        </a:gradFill>
        <a:ln w="9525" cap="flat" cmpd="sng" algn="ctr">
          <a:solidFill>
            <a:schemeClr val="accent5">
              <a:shade val="95000"/>
              <a:satMod val="105000"/>
            </a:schemeClr>
          </a:solidFill>
          <a:prstDash val="solid"/>
        </a:ln>
        <a:effectLst>
          <a:outerShdw blurRad="40000" dist="20000" dir="5400000" rotWithShape="0">
            <a:srgbClr val="000000">
              <a:alpha val="38000"/>
            </a:srgbClr>
          </a:outerShdw>
        </a:effectLst>
      </dsp:spPr>
      <dsp:style>
        <a:lnRef idx="1">
          <a:schemeClr val="accent5"/>
        </a:lnRef>
        <a:fillRef idx="2">
          <a:schemeClr val="accent5"/>
        </a:fillRef>
        <a:effectRef idx="1">
          <a:schemeClr val="accent5"/>
        </a:effectRef>
        <a:fontRef idx="minor">
          <a:schemeClr val="dk1"/>
        </a:fontRef>
      </dsp:style>
      <dsp:txBody>
        <a:bodyPr spcFirstLastPara="0" vert="horz" wrap="square" lIns="632060" tIns="312420" rIns="632060" bIns="106680" numCol="1" spcCol="1270" anchor="t" anchorCtr="0">
          <a:noAutofit/>
        </a:bodyPr>
        <a:lstStyle/>
        <a:p>
          <a:pPr marL="114300" lvl="1" indent="-114300" algn="l" defTabSz="666750">
            <a:lnSpc>
              <a:spcPct val="90000"/>
            </a:lnSpc>
            <a:spcBef>
              <a:spcPct val="0"/>
            </a:spcBef>
            <a:spcAft>
              <a:spcPct val="15000"/>
            </a:spcAft>
            <a:buChar char="••"/>
          </a:pPr>
          <a:r>
            <a:rPr lang="ru-RU" sz="1500" kern="1200" dirty="0" err="1" smtClean="0"/>
            <a:t>Техникалардан</a:t>
          </a:r>
          <a:r>
            <a:rPr lang="ru-RU" sz="1500" kern="1200" dirty="0" smtClean="0"/>
            <a:t> </a:t>
          </a:r>
          <a:r>
            <a:rPr lang="ru-RU" sz="1500" kern="1200" dirty="0" err="1" smtClean="0"/>
            <a:t>фойдаланиш</a:t>
          </a:r>
          <a:r>
            <a:rPr lang="ru-RU" sz="1500" kern="1200" dirty="0" smtClean="0"/>
            <a:t> </a:t>
          </a:r>
          <a:r>
            <a:rPr lang="ru-RU" sz="1500" kern="1200" dirty="0" err="1" smtClean="0"/>
            <a:t>жараёнида</a:t>
          </a:r>
          <a:r>
            <a:rPr lang="ru-RU" sz="1500" kern="1200" dirty="0" smtClean="0"/>
            <a:t> </a:t>
          </a:r>
          <a:r>
            <a:rPr lang="ru-RU" sz="1500" kern="1200" dirty="0" err="1" smtClean="0"/>
            <a:t>уларни</a:t>
          </a:r>
          <a:r>
            <a:rPr lang="ru-RU" sz="1500" kern="1200" dirty="0" smtClean="0"/>
            <a:t> э</a:t>
          </a:r>
          <a:r>
            <a:rPr lang="uz-Cyrl-UZ" sz="1500" kern="1200" dirty="0" smtClean="0"/>
            <a:t>ҳ</a:t>
          </a:r>
          <a:r>
            <a:rPr lang="ru-RU" sz="1500" kern="1200" dirty="0" err="1" smtClean="0"/>
            <a:t>тиёт</a:t>
          </a:r>
          <a:r>
            <a:rPr lang="ru-RU" sz="1500" kern="1200" dirty="0" smtClean="0"/>
            <a:t> </a:t>
          </a:r>
          <a:r>
            <a:rPr lang="uz-Cyrl-UZ" sz="1500" kern="1200" dirty="0" smtClean="0"/>
            <a:t>қ</a:t>
          </a:r>
          <a:r>
            <a:rPr lang="ru-RU" sz="1500" kern="1200" dirty="0" err="1" smtClean="0"/>
            <a:t>исмлар</a:t>
          </a:r>
          <a:r>
            <a:rPr lang="ru-RU" sz="1500" kern="1200" dirty="0" smtClean="0"/>
            <a:t> </a:t>
          </a:r>
          <a:r>
            <a:rPr lang="ru-RU" sz="1500" kern="1200" dirty="0" err="1" smtClean="0"/>
            <a:t>билан</a:t>
          </a:r>
          <a:r>
            <a:rPr lang="ru-RU" sz="1500" kern="1200" dirty="0" smtClean="0"/>
            <a:t>  </a:t>
          </a:r>
          <a:r>
            <a:rPr lang="ru-RU" sz="1500" kern="1200" dirty="0" err="1" smtClean="0"/>
            <a:t>кафолатли</a:t>
          </a:r>
          <a:r>
            <a:rPr lang="ru-RU" sz="1500" kern="1200" dirty="0" smtClean="0"/>
            <a:t> </a:t>
          </a:r>
          <a:r>
            <a:rPr lang="ru-RU" sz="1500" kern="1200" dirty="0" err="1" smtClean="0"/>
            <a:t>таъминлаш</a:t>
          </a:r>
          <a:endParaRPr lang="ru-RU" sz="1500" kern="1200" dirty="0"/>
        </a:p>
      </dsp:txBody>
      <dsp:txXfrm>
        <a:off x="0" y="3050633"/>
        <a:ext cx="8143932" cy="850500"/>
      </dsp:txXfrm>
    </dsp:sp>
    <dsp:sp modelId="{9B2BAA85-0864-4A9F-82F5-8C8BDCCC9985}">
      <dsp:nvSpPr>
        <dsp:cNvPr id="0" name=""/>
        <dsp:cNvSpPr/>
      </dsp:nvSpPr>
      <dsp:spPr>
        <a:xfrm>
          <a:off x="407196" y="2829234"/>
          <a:ext cx="628678" cy="442800"/>
        </a:xfrm>
        <a:prstGeom prst="roundRect">
          <a:avLst/>
        </a:prstGeom>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dsp:spPr>
      <dsp:style>
        <a:lnRef idx="1">
          <a:schemeClr val="accent1"/>
        </a:lnRef>
        <a:fillRef idx="2">
          <a:schemeClr val="accent1"/>
        </a:fillRef>
        <a:effectRef idx="1">
          <a:schemeClr val="accent1"/>
        </a:effectRef>
        <a:fontRef idx="minor">
          <a:schemeClr val="dk1"/>
        </a:fontRef>
      </dsp:style>
      <dsp:txBody>
        <a:bodyPr spcFirstLastPara="0" vert="horz" wrap="square" lIns="215475" tIns="0" rIns="215475" bIns="0" numCol="1" spcCol="1270" anchor="ctr" anchorCtr="0">
          <a:noAutofit/>
        </a:bodyPr>
        <a:lstStyle/>
        <a:p>
          <a:pPr lvl="0" algn="l" defTabSz="666750">
            <a:lnSpc>
              <a:spcPct val="90000"/>
            </a:lnSpc>
            <a:spcBef>
              <a:spcPct val="0"/>
            </a:spcBef>
            <a:spcAft>
              <a:spcPct val="35000"/>
            </a:spcAft>
          </a:pPr>
          <a:r>
            <a:rPr lang="en-US" sz="1500" kern="1200" dirty="0" smtClean="0"/>
            <a:t>4</a:t>
          </a:r>
          <a:endParaRPr lang="ru-RU" sz="1500" kern="1200" dirty="0"/>
        </a:p>
      </dsp:txBody>
      <dsp:txXfrm>
        <a:off x="428812" y="2850850"/>
        <a:ext cx="585446" cy="399568"/>
      </dsp:txXfrm>
    </dsp:sp>
    <dsp:sp modelId="{242EDB90-72A8-4D5F-9FD4-55BF2D5C31C9}">
      <dsp:nvSpPr>
        <dsp:cNvPr id="0" name=""/>
        <dsp:cNvSpPr/>
      </dsp:nvSpPr>
      <dsp:spPr>
        <a:xfrm>
          <a:off x="0" y="4203534"/>
          <a:ext cx="8143932" cy="637875"/>
        </a:xfrm>
        <a:prstGeom prst="rect">
          <a:avLst/>
        </a:prstGeom>
        <a:gradFill rotWithShape="1">
          <a:gsLst>
            <a:gs pos="0">
              <a:schemeClr val="accent3">
                <a:tint val="50000"/>
                <a:satMod val="300000"/>
              </a:schemeClr>
            </a:gs>
            <a:gs pos="35000">
              <a:schemeClr val="accent3">
                <a:tint val="37000"/>
                <a:satMod val="300000"/>
              </a:schemeClr>
            </a:gs>
            <a:gs pos="100000">
              <a:schemeClr val="accent3">
                <a:tint val="15000"/>
                <a:satMod val="350000"/>
              </a:schemeClr>
            </a:gs>
          </a:gsLst>
          <a:lin ang="16200000" scaled="1"/>
        </a:gradFill>
        <a:ln w="9525" cap="flat" cmpd="sng" algn="ctr">
          <a:solidFill>
            <a:schemeClr val="accent3">
              <a:shade val="95000"/>
              <a:satMod val="105000"/>
            </a:schemeClr>
          </a:solidFill>
          <a:prstDash val="solid"/>
        </a:ln>
        <a:effectLst>
          <a:outerShdw blurRad="40000" dist="20000" dir="5400000" rotWithShape="0">
            <a:srgbClr val="000000">
              <a:alpha val="38000"/>
            </a:srgbClr>
          </a:outerShdw>
        </a:effectLst>
      </dsp:spPr>
      <dsp:style>
        <a:lnRef idx="1">
          <a:schemeClr val="accent3"/>
        </a:lnRef>
        <a:fillRef idx="2">
          <a:schemeClr val="accent3"/>
        </a:fillRef>
        <a:effectRef idx="1">
          <a:schemeClr val="accent3"/>
        </a:effectRef>
        <a:fontRef idx="minor">
          <a:schemeClr val="dk1"/>
        </a:fontRef>
      </dsp:style>
      <dsp:txBody>
        <a:bodyPr spcFirstLastPara="0" vert="horz" wrap="square" lIns="632060" tIns="312420" rIns="632060" bIns="106680" numCol="1" spcCol="1270" anchor="t" anchorCtr="0">
          <a:noAutofit/>
        </a:bodyPr>
        <a:lstStyle/>
        <a:p>
          <a:pPr marL="114300" lvl="1" indent="-114300" algn="l" defTabSz="666750">
            <a:lnSpc>
              <a:spcPct val="90000"/>
            </a:lnSpc>
            <a:spcBef>
              <a:spcPct val="0"/>
            </a:spcBef>
            <a:spcAft>
              <a:spcPct val="15000"/>
            </a:spcAft>
            <a:buChar char="••"/>
          </a:pPr>
          <a:r>
            <a:rPr lang="ru-RU" sz="1500" kern="1200" dirty="0" err="1" smtClean="0"/>
            <a:t>Исътемолчи</a:t>
          </a:r>
          <a:r>
            <a:rPr lang="ru-RU" sz="1500" kern="1200" dirty="0" smtClean="0"/>
            <a:t> </a:t>
          </a:r>
          <a:r>
            <a:rPr lang="ru-RU" sz="1500" kern="1200" dirty="0" err="1" smtClean="0"/>
            <a:t>томонида</a:t>
          </a:r>
          <a:r>
            <a:rPr lang="ru-RU" sz="1500" kern="1200" dirty="0" smtClean="0"/>
            <a:t> </a:t>
          </a:r>
          <a:r>
            <a:rPr lang="ru-RU" sz="1500" kern="1200" dirty="0" err="1" smtClean="0"/>
            <a:t>хизмат</a:t>
          </a:r>
          <a:r>
            <a:rPr lang="ru-RU" sz="1500" kern="1200" dirty="0" smtClean="0"/>
            <a:t> к</a:t>
          </a:r>
          <a:r>
            <a:rPr lang="uz-Cyrl-UZ" sz="1500" kern="1200" dirty="0" smtClean="0"/>
            <a:t>ў</a:t>
          </a:r>
          <a:r>
            <a:rPr lang="ru-RU" sz="1500" kern="1200" dirty="0" err="1" smtClean="0"/>
            <a:t>рсатиш</a:t>
          </a:r>
          <a:r>
            <a:rPr lang="ru-RU" sz="1500" kern="1200" dirty="0" smtClean="0"/>
            <a:t> </a:t>
          </a:r>
          <a:r>
            <a:rPr lang="ru-RU" sz="1500" kern="1200" dirty="0" err="1" smtClean="0"/>
            <a:t>турини</a:t>
          </a:r>
          <a:r>
            <a:rPr lang="ru-RU" sz="1500" kern="1200" dirty="0" smtClean="0"/>
            <a:t> </a:t>
          </a:r>
          <a:r>
            <a:rPr lang="ru-RU" sz="1500" kern="1200" dirty="0" err="1" smtClean="0"/>
            <a:t>эркин</a:t>
          </a:r>
          <a:r>
            <a:rPr lang="ru-RU" sz="1500" kern="1200" dirty="0" smtClean="0"/>
            <a:t> </a:t>
          </a:r>
          <a:r>
            <a:rPr lang="ru-RU" sz="1500" kern="1200" dirty="0" err="1" smtClean="0"/>
            <a:t>танлай</a:t>
          </a:r>
          <a:r>
            <a:rPr lang="ru-RU" sz="1500" kern="1200" dirty="0" smtClean="0"/>
            <a:t> </a:t>
          </a:r>
          <a:r>
            <a:rPr lang="ru-RU" sz="1500" kern="1200" dirty="0" err="1" smtClean="0"/>
            <a:t>олишлиги</a:t>
          </a:r>
          <a:endParaRPr lang="ru-RU" sz="1500" kern="1200" dirty="0"/>
        </a:p>
      </dsp:txBody>
      <dsp:txXfrm>
        <a:off x="0" y="4203534"/>
        <a:ext cx="8143932" cy="637875"/>
      </dsp:txXfrm>
    </dsp:sp>
    <dsp:sp modelId="{2026D3C6-CC05-4810-8B73-5166DAF2BE48}">
      <dsp:nvSpPr>
        <dsp:cNvPr id="0" name=""/>
        <dsp:cNvSpPr/>
      </dsp:nvSpPr>
      <dsp:spPr>
        <a:xfrm>
          <a:off x="407196" y="3982134"/>
          <a:ext cx="628678" cy="442800"/>
        </a:xfrm>
        <a:prstGeom prst="roundRect">
          <a:avLst/>
        </a:prstGeom>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dsp:spPr>
      <dsp:style>
        <a:lnRef idx="1">
          <a:schemeClr val="accent1"/>
        </a:lnRef>
        <a:fillRef idx="2">
          <a:schemeClr val="accent1"/>
        </a:fillRef>
        <a:effectRef idx="1">
          <a:schemeClr val="accent1"/>
        </a:effectRef>
        <a:fontRef idx="minor">
          <a:schemeClr val="dk1"/>
        </a:fontRef>
      </dsp:style>
      <dsp:txBody>
        <a:bodyPr spcFirstLastPara="0" vert="horz" wrap="square" lIns="215475" tIns="0" rIns="215475" bIns="0" numCol="1" spcCol="1270" anchor="ctr" anchorCtr="0">
          <a:noAutofit/>
        </a:bodyPr>
        <a:lstStyle/>
        <a:p>
          <a:pPr lvl="0" algn="l" defTabSz="666750">
            <a:lnSpc>
              <a:spcPct val="90000"/>
            </a:lnSpc>
            <a:spcBef>
              <a:spcPct val="0"/>
            </a:spcBef>
            <a:spcAft>
              <a:spcPct val="35000"/>
            </a:spcAft>
          </a:pPr>
          <a:r>
            <a:rPr lang="en-US" sz="1500" kern="1200" dirty="0" smtClean="0"/>
            <a:t>5</a:t>
          </a:r>
          <a:endParaRPr lang="ru-RU" sz="1500" kern="1200" dirty="0"/>
        </a:p>
      </dsp:txBody>
      <dsp:txXfrm>
        <a:off x="428812" y="4003750"/>
        <a:ext cx="585446" cy="39956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C1C8DC-5B47-4F50-AA3B-0708489D78ED}">
      <dsp:nvSpPr>
        <dsp:cNvPr id="0" name=""/>
        <dsp:cNvSpPr/>
      </dsp:nvSpPr>
      <dsp:spPr>
        <a:xfrm rot="5400000">
          <a:off x="3873301" y="-3429615"/>
          <a:ext cx="745470" cy="7795330"/>
        </a:xfrm>
        <a:prstGeom prst="round2SameRect">
          <a:avLst/>
        </a:prstGeom>
        <a:gradFill rotWithShape="1">
          <a:gsLst>
            <a:gs pos="0">
              <a:schemeClr val="accent2">
                <a:tint val="50000"/>
                <a:satMod val="300000"/>
              </a:schemeClr>
            </a:gs>
            <a:gs pos="35000">
              <a:schemeClr val="accent2">
                <a:tint val="37000"/>
                <a:satMod val="300000"/>
              </a:schemeClr>
            </a:gs>
            <a:gs pos="100000">
              <a:schemeClr val="accent2">
                <a:tint val="15000"/>
                <a:satMod val="350000"/>
              </a:schemeClr>
            </a:gs>
          </a:gsLst>
          <a:lin ang="16200000" scaled="1"/>
        </a:gradFill>
        <a:ln w="9525" cap="flat" cmpd="sng" algn="ctr">
          <a:solidFill>
            <a:schemeClr val="accent2">
              <a:shade val="95000"/>
              <a:satMod val="105000"/>
            </a:schemeClr>
          </a:solidFill>
          <a:prstDash val="solid"/>
        </a:ln>
        <a:effectLst>
          <a:outerShdw blurRad="40000" dist="20000" dir="5400000" rotWithShape="0">
            <a:srgbClr val="000000">
              <a:alpha val="38000"/>
            </a:srgbClr>
          </a:outerShdw>
        </a:effectLst>
      </dsp:spPr>
      <dsp:style>
        <a:lnRef idx="1">
          <a:schemeClr val="accent2"/>
        </a:lnRef>
        <a:fillRef idx="2">
          <a:schemeClr val="accent2"/>
        </a:fillRef>
        <a:effectRef idx="1">
          <a:schemeClr val="accent2"/>
        </a:effectRef>
        <a:fontRef idx="minor">
          <a:schemeClr val="dk1"/>
        </a:fontRef>
      </dsp:style>
      <dsp:txBody>
        <a:bodyPr spcFirstLastPara="0" vert="horz" wrap="square" lIns="53340" tIns="26670" rIns="53340" bIns="26670" numCol="1" spcCol="1270" anchor="ctr" anchorCtr="0">
          <a:noAutofit/>
        </a:bodyPr>
        <a:lstStyle/>
        <a:p>
          <a:pPr marL="114300" lvl="1" indent="-114300" algn="l" defTabSz="622300">
            <a:lnSpc>
              <a:spcPct val="90000"/>
            </a:lnSpc>
            <a:spcBef>
              <a:spcPct val="0"/>
            </a:spcBef>
            <a:spcAft>
              <a:spcPct val="15000"/>
            </a:spcAft>
            <a:buChar char="••"/>
          </a:pPr>
          <a:r>
            <a:rPr lang="ru-RU" sz="1400" kern="1200" dirty="0" err="1" smtClean="0"/>
            <a:t>Сифатли</a:t>
          </a:r>
          <a:r>
            <a:rPr lang="ru-RU" sz="1400" kern="1200" dirty="0" smtClean="0"/>
            <a:t> техник сервис к</a:t>
          </a:r>
          <a:r>
            <a:rPr lang="uz-Cyrl-UZ" sz="1400" kern="1200" dirty="0" smtClean="0"/>
            <a:t>ў</a:t>
          </a:r>
          <a:r>
            <a:rPr lang="ru-RU" sz="1400" kern="1200" dirty="0" err="1" smtClean="0"/>
            <a:t>рсатиш</a:t>
          </a:r>
          <a:endParaRPr lang="ru-RU" sz="1400" kern="1200" dirty="0"/>
        </a:p>
      </dsp:txBody>
      <dsp:txXfrm rot="-5400000">
        <a:off x="348372" y="131705"/>
        <a:ext cx="7758939" cy="672688"/>
      </dsp:txXfrm>
    </dsp:sp>
    <dsp:sp modelId="{920BD554-5F04-4CDE-947F-B1898C709142}">
      <dsp:nvSpPr>
        <dsp:cNvPr id="0" name=""/>
        <dsp:cNvSpPr/>
      </dsp:nvSpPr>
      <dsp:spPr>
        <a:xfrm>
          <a:off x="229" y="2131"/>
          <a:ext cx="348141" cy="931837"/>
        </a:xfrm>
        <a:prstGeom prst="roundRect">
          <a:avLst/>
        </a:prstGeom>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dsp:spPr>
      <dsp:style>
        <a:lnRef idx="1">
          <a:schemeClr val="accent1"/>
        </a:lnRef>
        <a:fillRef idx="2">
          <a:schemeClr val="accent1"/>
        </a:fillRef>
        <a:effectRef idx="1">
          <a:schemeClr val="accent1"/>
        </a:effectRef>
        <a:fontRef idx="minor">
          <a:schemeClr val="dk1"/>
        </a:fontRef>
      </dsp:style>
      <dsp:txBody>
        <a:bodyPr spcFirstLastPara="0" vert="horz" wrap="square" lIns="83820" tIns="41910" rIns="83820" bIns="41910" numCol="1" spcCol="1270" anchor="ctr" anchorCtr="0">
          <a:noAutofit/>
        </a:bodyPr>
        <a:lstStyle/>
        <a:p>
          <a:pPr lvl="0" algn="ctr" defTabSz="977900">
            <a:lnSpc>
              <a:spcPct val="90000"/>
            </a:lnSpc>
            <a:spcBef>
              <a:spcPct val="0"/>
            </a:spcBef>
            <a:spcAft>
              <a:spcPct val="35000"/>
            </a:spcAft>
          </a:pPr>
          <a:r>
            <a:rPr lang="en-US" sz="2200" kern="1200" dirty="0" smtClean="0"/>
            <a:t>1</a:t>
          </a:r>
          <a:endParaRPr lang="ru-RU" sz="2200" kern="1200" dirty="0"/>
        </a:p>
      </dsp:txBody>
      <dsp:txXfrm>
        <a:off x="17224" y="19126"/>
        <a:ext cx="314151" cy="897847"/>
      </dsp:txXfrm>
    </dsp:sp>
    <dsp:sp modelId="{F49E115A-6E45-4980-B6AF-131CDF4AD003}">
      <dsp:nvSpPr>
        <dsp:cNvPr id="0" name=""/>
        <dsp:cNvSpPr/>
      </dsp:nvSpPr>
      <dsp:spPr>
        <a:xfrm rot="5400000">
          <a:off x="3872968" y="-2301787"/>
          <a:ext cx="745470" cy="7496535"/>
        </a:xfrm>
        <a:prstGeom prst="round2SameRect">
          <a:avLst/>
        </a:prstGeom>
        <a:solidFill>
          <a:srgbClr val="FFFF00"/>
        </a:solidFill>
        <a:ln w="25400" cap="flat" cmpd="sng" algn="ctr">
          <a:solidFill>
            <a:schemeClr val="accent5"/>
          </a:solidFill>
          <a:prstDash val="solid"/>
        </a:ln>
        <a:effectLst/>
      </dsp:spPr>
      <dsp:style>
        <a:lnRef idx="2">
          <a:schemeClr val="accent5"/>
        </a:lnRef>
        <a:fillRef idx="1">
          <a:schemeClr val="lt1"/>
        </a:fillRef>
        <a:effectRef idx="0">
          <a:schemeClr val="accent5"/>
        </a:effectRef>
        <a:fontRef idx="minor">
          <a:schemeClr val="dk1"/>
        </a:fontRef>
      </dsp:style>
      <dsp:txBody>
        <a:bodyPr spcFirstLastPara="0" vert="horz" wrap="square" lIns="53340" tIns="26670" rIns="53340" bIns="26670" numCol="1" spcCol="1270" anchor="ctr" anchorCtr="0">
          <a:noAutofit/>
        </a:bodyPr>
        <a:lstStyle/>
        <a:p>
          <a:pPr marL="114300" lvl="1" indent="-114300" algn="l" defTabSz="622300">
            <a:lnSpc>
              <a:spcPct val="90000"/>
            </a:lnSpc>
            <a:spcBef>
              <a:spcPct val="0"/>
            </a:spcBef>
            <a:spcAft>
              <a:spcPct val="15000"/>
            </a:spcAft>
            <a:buChar char="••"/>
          </a:pPr>
          <a:r>
            <a:rPr lang="ru-RU" sz="1400" kern="1200" dirty="0" err="1" smtClean="0"/>
            <a:t>Ейилган</a:t>
          </a:r>
          <a:r>
            <a:rPr lang="ru-RU" sz="1400" kern="1200" dirty="0" smtClean="0"/>
            <a:t> </a:t>
          </a:r>
          <a:r>
            <a:rPr lang="ru-RU" sz="1400" kern="1200" dirty="0" err="1" smtClean="0"/>
            <a:t>деталлар</a:t>
          </a:r>
          <a:r>
            <a:rPr lang="ru-RU" sz="1400" kern="1200" dirty="0" smtClean="0"/>
            <a:t>, </a:t>
          </a:r>
          <a:r>
            <a:rPr lang="ru-RU" sz="1400" kern="1200" dirty="0" err="1" smtClean="0"/>
            <a:t>бузилган</a:t>
          </a:r>
          <a:r>
            <a:rPr lang="ru-RU" sz="1400" kern="1200" dirty="0" smtClean="0"/>
            <a:t> </a:t>
          </a:r>
          <a:r>
            <a:rPr lang="ru-RU" sz="1400" kern="1200" dirty="0" err="1" smtClean="0"/>
            <a:t>агрегатларни</a:t>
          </a:r>
          <a:r>
            <a:rPr lang="ru-RU" sz="1400" kern="1200" dirty="0" smtClean="0"/>
            <a:t> </a:t>
          </a:r>
          <a:r>
            <a:rPr lang="ru-RU" sz="1400" kern="1200" dirty="0" err="1" smtClean="0"/>
            <a:t>тиклаш</a:t>
          </a:r>
          <a:r>
            <a:rPr lang="ru-RU" sz="1400" kern="1200" dirty="0" smtClean="0"/>
            <a:t> </a:t>
          </a:r>
          <a:r>
            <a:rPr lang="ru-RU" sz="1400" kern="1200" dirty="0" err="1" smtClean="0"/>
            <a:t>ва</a:t>
          </a:r>
          <a:r>
            <a:rPr lang="ru-RU" sz="1400" kern="1200" dirty="0" smtClean="0"/>
            <a:t> </a:t>
          </a:r>
          <a:r>
            <a:rPr lang="ru-RU" sz="1400" kern="1200" dirty="0" err="1" smtClean="0"/>
            <a:t>таъмирлаш</a:t>
          </a:r>
          <a:endParaRPr lang="ru-RU" sz="1400" kern="1200" dirty="0"/>
        </a:p>
      </dsp:txBody>
      <dsp:txXfrm rot="-5400000">
        <a:off x="497436" y="1110136"/>
        <a:ext cx="7460144" cy="672688"/>
      </dsp:txXfrm>
    </dsp:sp>
    <dsp:sp modelId="{429F0932-F817-4BEE-B61C-926D7285F3CE}">
      <dsp:nvSpPr>
        <dsp:cNvPr id="0" name=""/>
        <dsp:cNvSpPr/>
      </dsp:nvSpPr>
      <dsp:spPr>
        <a:xfrm>
          <a:off x="229" y="980560"/>
          <a:ext cx="497206" cy="931837"/>
        </a:xfrm>
        <a:prstGeom prst="roundRect">
          <a:avLst/>
        </a:prstGeom>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dsp:spPr>
      <dsp:style>
        <a:lnRef idx="1">
          <a:schemeClr val="accent1"/>
        </a:lnRef>
        <a:fillRef idx="2">
          <a:schemeClr val="accent1"/>
        </a:fillRef>
        <a:effectRef idx="1">
          <a:schemeClr val="accent1"/>
        </a:effectRef>
        <a:fontRef idx="minor">
          <a:schemeClr val="dk1"/>
        </a:fontRef>
      </dsp:style>
      <dsp:txBody>
        <a:bodyPr spcFirstLastPara="0" vert="horz" wrap="square" lIns="83820" tIns="41910" rIns="83820" bIns="41910" numCol="1" spcCol="1270" anchor="ctr" anchorCtr="0">
          <a:noAutofit/>
        </a:bodyPr>
        <a:lstStyle/>
        <a:p>
          <a:pPr lvl="0" algn="ctr" defTabSz="977900">
            <a:lnSpc>
              <a:spcPct val="90000"/>
            </a:lnSpc>
            <a:spcBef>
              <a:spcPct val="0"/>
            </a:spcBef>
            <a:spcAft>
              <a:spcPct val="35000"/>
            </a:spcAft>
          </a:pPr>
          <a:r>
            <a:rPr lang="en-US" sz="2200" kern="1200" dirty="0" smtClean="0"/>
            <a:t>2</a:t>
          </a:r>
          <a:endParaRPr lang="ru-RU" sz="2200" kern="1200" dirty="0"/>
        </a:p>
      </dsp:txBody>
      <dsp:txXfrm>
        <a:off x="24501" y="1004832"/>
        <a:ext cx="448662" cy="883293"/>
      </dsp:txXfrm>
    </dsp:sp>
    <dsp:sp modelId="{A3E734D7-2C3D-42BB-ABD3-DB735F2F3F1B}">
      <dsp:nvSpPr>
        <dsp:cNvPr id="0" name=""/>
        <dsp:cNvSpPr/>
      </dsp:nvSpPr>
      <dsp:spPr>
        <a:xfrm rot="5400000">
          <a:off x="4165234" y="-901229"/>
          <a:ext cx="745470" cy="6652276"/>
        </a:xfrm>
        <a:prstGeom prst="round2SameRect">
          <a:avLst/>
        </a:prstGeom>
        <a:gradFill rotWithShape="1">
          <a:gsLst>
            <a:gs pos="0">
              <a:schemeClr val="dk1">
                <a:tint val="50000"/>
                <a:satMod val="300000"/>
              </a:schemeClr>
            </a:gs>
            <a:gs pos="35000">
              <a:schemeClr val="dk1">
                <a:tint val="37000"/>
                <a:satMod val="300000"/>
              </a:schemeClr>
            </a:gs>
            <a:gs pos="100000">
              <a:schemeClr val="dk1">
                <a:tint val="15000"/>
                <a:satMod val="350000"/>
              </a:schemeClr>
            </a:gs>
          </a:gsLst>
          <a:lin ang="16200000" scaled="1"/>
        </a:gradFill>
        <a:ln w="9525" cap="flat" cmpd="sng" algn="ctr">
          <a:solidFill>
            <a:schemeClr val="dk1">
              <a:shade val="95000"/>
              <a:satMod val="105000"/>
            </a:schemeClr>
          </a:solidFill>
          <a:prstDash val="solid"/>
        </a:ln>
        <a:effectLst>
          <a:outerShdw blurRad="40000" dist="20000" dir="5400000" rotWithShape="0">
            <a:srgbClr val="000000">
              <a:alpha val="38000"/>
            </a:srgbClr>
          </a:outerShdw>
        </a:effectLst>
      </dsp:spPr>
      <dsp:style>
        <a:lnRef idx="1">
          <a:schemeClr val="dk1"/>
        </a:lnRef>
        <a:fillRef idx="2">
          <a:schemeClr val="dk1"/>
        </a:fillRef>
        <a:effectRef idx="1">
          <a:schemeClr val="dk1"/>
        </a:effectRef>
        <a:fontRef idx="minor">
          <a:schemeClr val="dk1"/>
        </a:fontRef>
      </dsp:style>
      <dsp:txBody>
        <a:bodyPr spcFirstLastPara="0" vert="horz" wrap="square" lIns="53340" tIns="26670" rIns="53340" bIns="26670" numCol="1" spcCol="1270" anchor="ctr" anchorCtr="0">
          <a:noAutofit/>
        </a:bodyPr>
        <a:lstStyle/>
        <a:p>
          <a:pPr marL="114300" lvl="1" indent="-114300" algn="l" defTabSz="622300">
            <a:lnSpc>
              <a:spcPct val="90000"/>
            </a:lnSpc>
            <a:spcBef>
              <a:spcPct val="0"/>
            </a:spcBef>
            <a:spcAft>
              <a:spcPct val="15000"/>
            </a:spcAft>
            <a:buChar char="••"/>
          </a:pPr>
          <a:r>
            <a:rPr lang="ru-RU" sz="1400" kern="1200" dirty="0" err="1" smtClean="0"/>
            <a:t>Таъмирланадиган</a:t>
          </a:r>
          <a:r>
            <a:rPr lang="ru-RU" sz="1400" kern="1200" dirty="0" smtClean="0"/>
            <a:t> машина </a:t>
          </a:r>
          <a:r>
            <a:rPr lang="ru-RU" sz="1400" kern="1200" dirty="0" err="1" smtClean="0"/>
            <a:t>ва</a:t>
          </a:r>
          <a:r>
            <a:rPr lang="ru-RU" sz="1400" kern="1200" dirty="0" smtClean="0"/>
            <a:t> </a:t>
          </a:r>
          <a:r>
            <a:rPr lang="ru-RU" sz="1400" kern="1200" dirty="0" err="1" smtClean="0"/>
            <a:t>ускунанинг</a:t>
          </a:r>
          <a:r>
            <a:rPr lang="ru-RU" sz="1400" kern="1200" dirty="0" smtClean="0"/>
            <a:t> </a:t>
          </a:r>
          <a:r>
            <a:rPr lang="ru-RU" sz="1400" kern="1200" dirty="0" err="1" smtClean="0"/>
            <a:t>ю</a:t>
          </a:r>
          <a:r>
            <a:rPr lang="uz-Cyrl-UZ" sz="1400" kern="1200" dirty="0" smtClean="0"/>
            <a:t>қ</a:t>
          </a:r>
          <a:r>
            <a:rPr lang="ru-RU" sz="1400" kern="1200" dirty="0" smtClean="0"/>
            <a:t>ори </a:t>
          </a:r>
          <a:r>
            <a:rPr lang="ru-RU" sz="1400" kern="1200" dirty="0" err="1" smtClean="0"/>
            <a:t>сифатлилигини</a:t>
          </a:r>
          <a:r>
            <a:rPr lang="ru-RU" sz="1400" kern="1200" dirty="0" smtClean="0"/>
            <a:t>   </a:t>
          </a:r>
          <a:r>
            <a:rPr lang="ru-RU" sz="1400" kern="1200" dirty="0" err="1" smtClean="0"/>
            <a:t>таъминлаш</a:t>
          </a:r>
          <a:endParaRPr lang="ru-RU" sz="1400" kern="1200" dirty="0"/>
        </a:p>
      </dsp:txBody>
      <dsp:txXfrm rot="-5400000">
        <a:off x="1211832" y="2088564"/>
        <a:ext cx="6615885" cy="672688"/>
      </dsp:txXfrm>
    </dsp:sp>
    <dsp:sp modelId="{3064CF2E-38D5-4552-8B45-EFC9AB878DB0}">
      <dsp:nvSpPr>
        <dsp:cNvPr id="0" name=""/>
        <dsp:cNvSpPr/>
      </dsp:nvSpPr>
      <dsp:spPr>
        <a:xfrm>
          <a:off x="229" y="1958990"/>
          <a:ext cx="1211602" cy="931837"/>
        </a:xfrm>
        <a:prstGeom prst="roundRect">
          <a:avLst/>
        </a:prstGeom>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dsp:spPr>
      <dsp:style>
        <a:lnRef idx="1">
          <a:schemeClr val="accent1"/>
        </a:lnRef>
        <a:fillRef idx="2">
          <a:schemeClr val="accent1"/>
        </a:fillRef>
        <a:effectRef idx="1">
          <a:schemeClr val="accent1"/>
        </a:effectRef>
        <a:fontRef idx="minor">
          <a:schemeClr val="dk1"/>
        </a:fontRef>
      </dsp:style>
      <dsp:txBody>
        <a:bodyPr spcFirstLastPara="0" vert="horz" wrap="square" lIns="83820" tIns="41910" rIns="83820" bIns="41910" numCol="1" spcCol="1270" anchor="ctr" anchorCtr="0">
          <a:noAutofit/>
        </a:bodyPr>
        <a:lstStyle/>
        <a:p>
          <a:pPr lvl="0" algn="ctr" defTabSz="977900">
            <a:lnSpc>
              <a:spcPct val="90000"/>
            </a:lnSpc>
            <a:spcBef>
              <a:spcPct val="0"/>
            </a:spcBef>
            <a:spcAft>
              <a:spcPct val="35000"/>
            </a:spcAft>
          </a:pPr>
          <a:r>
            <a:rPr lang="en-US" sz="2200" kern="1200" dirty="0" smtClean="0"/>
            <a:t>3</a:t>
          </a:r>
          <a:endParaRPr lang="ru-RU" sz="2200" kern="1200" dirty="0"/>
        </a:p>
      </dsp:txBody>
      <dsp:txXfrm>
        <a:off x="45718" y="2004479"/>
        <a:ext cx="1120624" cy="840859"/>
      </dsp:txXfrm>
    </dsp:sp>
    <dsp:sp modelId="{F3CC3375-972D-420D-BACB-571D8CF5BF15}">
      <dsp:nvSpPr>
        <dsp:cNvPr id="0" name=""/>
        <dsp:cNvSpPr/>
      </dsp:nvSpPr>
      <dsp:spPr>
        <a:xfrm rot="5400000">
          <a:off x="3736606" y="797280"/>
          <a:ext cx="745470" cy="5212116"/>
        </a:xfrm>
        <a:prstGeom prst="round2SameRect">
          <a:avLst/>
        </a:prstGeom>
        <a:gradFill rotWithShape="1">
          <a:gsLst>
            <a:gs pos="0">
              <a:schemeClr val="accent5">
                <a:tint val="50000"/>
                <a:satMod val="300000"/>
              </a:schemeClr>
            </a:gs>
            <a:gs pos="35000">
              <a:schemeClr val="accent5">
                <a:tint val="37000"/>
                <a:satMod val="300000"/>
              </a:schemeClr>
            </a:gs>
            <a:gs pos="100000">
              <a:schemeClr val="accent5">
                <a:tint val="15000"/>
                <a:satMod val="350000"/>
              </a:schemeClr>
            </a:gs>
          </a:gsLst>
          <a:lin ang="16200000" scaled="1"/>
        </a:gradFill>
        <a:ln w="9525" cap="flat" cmpd="sng" algn="ctr">
          <a:solidFill>
            <a:schemeClr val="accent5">
              <a:shade val="95000"/>
              <a:satMod val="105000"/>
            </a:schemeClr>
          </a:solidFill>
          <a:prstDash val="solid"/>
        </a:ln>
        <a:effectLst>
          <a:outerShdw blurRad="40000" dist="20000" dir="5400000" rotWithShape="0">
            <a:srgbClr val="000000">
              <a:alpha val="38000"/>
            </a:srgbClr>
          </a:outerShdw>
        </a:effectLst>
      </dsp:spPr>
      <dsp:style>
        <a:lnRef idx="1">
          <a:schemeClr val="accent5"/>
        </a:lnRef>
        <a:fillRef idx="2">
          <a:schemeClr val="accent5"/>
        </a:fillRef>
        <a:effectRef idx="1">
          <a:schemeClr val="accent5"/>
        </a:effectRef>
        <a:fontRef idx="minor">
          <a:schemeClr val="dk1"/>
        </a:fontRef>
      </dsp:style>
      <dsp:txBody>
        <a:bodyPr spcFirstLastPara="0" vert="horz" wrap="square" lIns="53340" tIns="26670" rIns="53340" bIns="26670" numCol="1" spcCol="1270" anchor="ctr" anchorCtr="0">
          <a:noAutofit/>
        </a:bodyPr>
        <a:lstStyle/>
        <a:p>
          <a:pPr marL="114300" lvl="1" indent="-114300" algn="l" defTabSz="622300">
            <a:lnSpc>
              <a:spcPct val="90000"/>
            </a:lnSpc>
            <a:spcBef>
              <a:spcPct val="0"/>
            </a:spcBef>
            <a:spcAft>
              <a:spcPct val="15000"/>
            </a:spcAft>
            <a:buChar char="••"/>
          </a:pPr>
          <a:r>
            <a:rPr lang="ru-RU" sz="1400" kern="1200" dirty="0" err="1" smtClean="0"/>
            <a:t>Техникалардан</a:t>
          </a:r>
          <a:r>
            <a:rPr lang="ru-RU" sz="1400" kern="1200" dirty="0" smtClean="0"/>
            <a:t> </a:t>
          </a:r>
          <a:r>
            <a:rPr lang="ru-RU" sz="1400" kern="1200" dirty="0" err="1" smtClean="0"/>
            <a:t>фойдаланиш</a:t>
          </a:r>
          <a:r>
            <a:rPr lang="ru-RU" sz="1400" kern="1200" dirty="0" smtClean="0"/>
            <a:t> </a:t>
          </a:r>
          <a:r>
            <a:rPr lang="ru-RU" sz="1400" kern="1200" dirty="0" err="1" smtClean="0"/>
            <a:t>жараёнида</a:t>
          </a:r>
          <a:r>
            <a:rPr lang="ru-RU" sz="1400" kern="1200" dirty="0" smtClean="0"/>
            <a:t> </a:t>
          </a:r>
          <a:r>
            <a:rPr lang="ru-RU" sz="1400" kern="1200" dirty="0" err="1" smtClean="0"/>
            <a:t>уларни</a:t>
          </a:r>
          <a:r>
            <a:rPr lang="ru-RU" sz="1400" kern="1200" dirty="0" smtClean="0"/>
            <a:t> э</a:t>
          </a:r>
          <a:r>
            <a:rPr lang="uz-Cyrl-UZ" sz="1400" kern="1200" dirty="0" smtClean="0"/>
            <a:t>ҳ</a:t>
          </a:r>
          <a:r>
            <a:rPr lang="ru-RU" sz="1400" kern="1200" dirty="0" err="1" smtClean="0"/>
            <a:t>тиёт</a:t>
          </a:r>
          <a:r>
            <a:rPr lang="ru-RU" sz="1400" kern="1200" dirty="0" smtClean="0"/>
            <a:t> </a:t>
          </a:r>
          <a:r>
            <a:rPr lang="uz-Cyrl-UZ" sz="1400" kern="1200" dirty="0" smtClean="0"/>
            <a:t>қ</a:t>
          </a:r>
          <a:r>
            <a:rPr lang="ru-RU" sz="1400" kern="1200" dirty="0" err="1" smtClean="0"/>
            <a:t>исмлар</a:t>
          </a:r>
          <a:r>
            <a:rPr lang="ru-RU" sz="1400" kern="1200" dirty="0" smtClean="0"/>
            <a:t> </a:t>
          </a:r>
          <a:r>
            <a:rPr lang="ru-RU" sz="1400" kern="1200" dirty="0" err="1" smtClean="0"/>
            <a:t>билан</a:t>
          </a:r>
          <a:r>
            <a:rPr lang="ru-RU" sz="1400" kern="1200" dirty="0" smtClean="0"/>
            <a:t>  </a:t>
          </a:r>
          <a:endParaRPr lang="ru-RU" sz="1400" kern="1200" dirty="0"/>
        </a:p>
        <a:p>
          <a:pPr marL="114300" lvl="1" indent="-114300" algn="l" defTabSz="622300">
            <a:lnSpc>
              <a:spcPct val="90000"/>
            </a:lnSpc>
            <a:spcBef>
              <a:spcPct val="0"/>
            </a:spcBef>
            <a:spcAft>
              <a:spcPct val="15000"/>
            </a:spcAft>
            <a:buChar char="••"/>
          </a:pPr>
          <a:r>
            <a:rPr lang="ru-RU" sz="1400" kern="1200" dirty="0" err="1" smtClean="0"/>
            <a:t>кафолатли</a:t>
          </a:r>
          <a:r>
            <a:rPr lang="ru-RU" sz="1400" kern="1200" dirty="0" smtClean="0"/>
            <a:t> </a:t>
          </a:r>
          <a:r>
            <a:rPr lang="ru-RU" sz="1400" kern="1200" dirty="0" err="1" smtClean="0"/>
            <a:t>таъминлаш</a:t>
          </a:r>
          <a:endParaRPr lang="ru-RU" sz="1400" kern="1200" dirty="0"/>
        </a:p>
      </dsp:txBody>
      <dsp:txXfrm rot="-5400000">
        <a:off x="1503284" y="3066994"/>
        <a:ext cx="5175725" cy="672688"/>
      </dsp:txXfrm>
    </dsp:sp>
    <dsp:sp modelId="{84C4EA77-7DAC-45A5-8198-D0293F643A60}">
      <dsp:nvSpPr>
        <dsp:cNvPr id="0" name=""/>
        <dsp:cNvSpPr/>
      </dsp:nvSpPr>
      <dsp:spPr>
        <a:xfrm>
          <a:off x="229" y="2937419"/>
          <a:ext cx="1503053" cy="931837"/>
        </a:xfrm>
        <a:prstGeom prst="roundRect">
          <a:avLst/>
        </a:prstGeom>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dsp:spPr>
      <dsp:style>
        <a:lnRef idx="1">
          <a:schemeClr val="accent1"/>
        </a:lnRef>
        <a:fillRef idx="2">
          <a:schemeClr val="accent1"/>
        </a:fillRef>
        <a:effectRef idx="1">
          <a:schemeClr val="accent1"/>
        </a:effectRef>
        <a:fontRef idx="minor">
          <a:schemeClr val="dk1"/>
        </a:fontRef>
      </dsp:style>
      <dsp:txBody>
        <a:bodyPr spcFirstLastPara="0" vert="horz" wrap="square" lIns="83820" tIns="41910" rIns="83820" bIns="41910" numCol="1" spcCol="1270" anchor="ctr" anchorCtr="0">
          <a:noAutofit/>
        </a:bodyPr>
        <a:lstStyle/>
        <a:p>
          <a:pPr lvl="0" algn="ctr" defTabSz="977900">
            <a:lnSpc>
              <a:spcPct val="90000"/>
            </a:lnSpc>
            <a:spcBef>
              <a:spcPct val="0"/>
            </a:spcBef>
            <a:spcAft>
              <a:spcPct val="35000"/>
            </a:spcAft>
          </a:pPr>
          <a:r>
            <a:rPr lang="en-US" sz="2200" kern="1200" dirty="0" smtClean="0"/>
            <a:t>4</a:t>
          </a:r>
          <a:endParaRPr lang="ru-RU" sz="2200" kern="1200" dirty="0"/>
        </a:p>
      </dsp:txBody>
      <dsp:txXfrm>
        <a:off x="45718" y="2982908"/>
        <a:ext cx="1412075" cy="840859"/>
      </dsp:txXfrm>
    </dsp:sp>
    <dsp:sp modelId="{9F6F333C-E061-46A1-BB80-63F65A957983}">
      <dsp:nvSpPr>
        <dsp:cNvPr id="0" name=""/>
        <dsp:cNvSpPr/>
      </dsp:nvSpPr>
      <dsp:spPr>
        <a:xfrm rot="5400000">
          <a:off x="4159521" y="1775709"/>
          <a:ext cx="745470" cy="5212116"/>
        </a:xfrm>
        <a:prstGeom prst="round2SameRect">
          <a:avLst/>
        </a:prstGeom>
        <a:gradFill rotWithShape="1">
          <a:gsLst>
            <a:gs pos="0">
              <a:schemeClr val="accent3">
                <a:tint val="50000"/>
                <a:satMod val="300000"/>
              </a:schemeClr>
            </a:gs>
            <a:gs pos="35000">
              <a:schemeClr val="accent3">
                <a:tint val="37000"/>
                <a:satMod val="300000"/>
              </a:schemeClr>
            </a:gs>
            <a:gs pos="100000">
              <a:schemeClr val="accent3">
                <a:tint val="15000"/>
                <a:satMod val="350000"/>
              </a:schemeClr>
            </a:gs>
          </a:gsLst>
          <a:lin ang="16200000" scaled="1"/>
        </a:gradFill>
        <a:ln w="9525" cap="flat" cmpd="sng" algn="ctr">
          <a:solidFill>
            <a:schemeClr val="accent3">
              <a:shade val="95000"/>
              <a:satMod val="105000"/>
            </a:schemeClr>
          </a:solidFill>
          <a:prstDash val="solid"/>
        </a:ln>
        <a:effectLst>
          <a:outerShdw blurRad="40000" dist="20000" dir="5400000" rotWithShape="0">
            <a:srgbClr val="000000">
              <a:alpha val="38000"/>
            </a:srgbClr>
          </a:outerShdw>
        </a:effectLst>
      </dsp:spPr>
      <dsp:style>
        <a:lnRef idx="1">
          <a:schemeClr val="accent3"/>
        </a:lnRef>
        <a:fillRef idx="2">
          <a:schemeClr val="accent3"/>
        </a:fillRef>
        <a:effectRef idx="1">
          <a:schemeClr val="accent3"/>
        </a:effectRef>
        <a:fontRef idx="minor">
          <a:schemeClr val="dk1"/>
        </a:fontRef>
      </dsp:style>
      <dsp:txBody>
        <a:bodyPr spcFirstLastPara="0" vert="horz" wrap="square" lIns="53340" tIns="26670" rIns="53340" bIns="26670" numCol="1" spcCol="1270" anchor="ctr" anchorCtr="0">
          <a:noAutofit/>
        </a:bodyPr>
        <a:lstStyle/>
        <a:p>
          <a:pPr marL="114300" lvl="1" indent="-114300" algn="l" defTabSz="622300">
            <a:lnSpc>
              <a:spcPct val="90000"/>
            </a:lnSpc>
            <a:spcBef>
              <a:spcPct val="0"/>
            </a:spcBef>
            <a:spcAft>
              <a:spcPct val="15000"/>
            </a:spcAft>
            <a:buChar char="••"/>
          </a:pPr>
          <a:r>
            <a:rPr lang="ru-RU" sz="1400" kern="1200" dirty="0" err="1" smtClean="0"/>
            <a:t>Исътемолчи</a:t>
          </a:r>
          <a:r>
            <a:rPr lang="ru-RU" sz="1400" kern="1200" dirty="0" smtClean="0"/>
            <a:t> </a:t>
          </a:r>
          <a:r>
            <a:rPr lang="ru-RU" sz="1400" kern="1200" dirty="0" err="1" smtClean="0"/>
            <a:t>томонида</a:t>
          </a:r>
          <a:r>
            <a:rPr lang="ru-RU" sz="1400" kern="1200" dirty="0" smtClean="0"/>
            <a:t> </a:t>
          </a:r>
          <a:r>
            <a:rPr lang="ru-RU" sz="1400" kern="1200" dirty="0" err="1" smtClean="0"/>
            <a:t>хизмат</a:t>
          </a:r>
          <a:r>
            <a:rPr lang="ru-RU" sz="1400" kern="1200" dirty="0" smtClean="0"/>
            <a:t> к</a:t>
          </a:r>
          <a:r>
            <a:rPr lang="uz-Cyrl-UZ" sz="1400" kern="1200" dirty="0" smtClean="0"/>
            <a:t>ў</a:t>
          </a:r>
          <a:r>
            <a:rPr lang="ru-RU" sz="1400" kern="1200" dirty="0" err="1" smtClean="0"/>
            <a:t>рсатиш</a:t>
          </a:r>
          <a:r>
            <a:rPr lang="ru-RU" sz="1400" kern="1200" dirty="0" smtClean="0"/>
            <a:t> </a:t>
          </a:r>
          <a:r>
            <a:rPr lang="ru-RU" sz="1400" kern="1200" dirty="0" err="1" smtClean="0"/>
            <a:t>турини</a:t>
          </a:r>
          <a:r>
            <a:rPr lang="ru-RU" sz="1400" kern="1200" dirty="0" smtClean="0"/>
            <a:t> </a:t>
          </a:r>
          <a:r>
            <a:rPr lang="ru-RU" sz="1400" kern="1200" dirty="0" err="1" smtClean="0"/>
            <a:t>эркин</a:t>
          </a:r>
          <a:r>
            <a:rPr lang="ru-RU" sz="1400" kern="1200" dirty="0" smtClean="0"/>
            <a:t> </a:t>
          </a:r>
          <a:r>
            <a:rPr lang="ru-RU" sz="1400" kern="1200" dirty="0" err="1" smtClean="0"/>
            <a:t>танлай</a:t>
          </a:r>
          <a:r>
            <a:rPr lang="ru-RU" sz="1400" kern="1200" dirty="0" smtClean="0"/>
            <a:t> </a:t>
          </a:r>
          <a:r>
            <a:rPr lang="ru-RU" sz="1400" kern="1200" dirty="0" err="1" smtClean="0"/>
            <a:t>олишлиги</a:t>
          </a:r>
          <a:endParaRPr lang="ru-RU" sz="1400" kern="1200" dirty="0"/>
        </a:p>
      </dsp:txBody>
      <dsp:txXfrm rot="-5400000">
        <a:off x="1926199" y="4045423"/>
        <a:ext cx="5175725" cy="672688"/>
      </dsp:txXfrm>
    </dsp:sp>
    <dsp:sp modelId="{EDE21E38-5A61-4E32-803B-7F7C7975EF8C}">
      <dsp:nvSpPr>
        <dsp:cNvPr id="0" name=""/>
        <dsp:cNvSpPr/>
      </dsp:nvSpPr>
      <dsp:spPr>
        <a:xfrm>
          <a:off x="229" y="3915849"/>
          <a:ext cx="1925968" cy="931837"/>
        </a:xfrm>
        <a:prstGeom prst="roundRect">
          <a:avLst/>
        </a:prstGeom>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dsp:spPr>
      <dsp:style>
        <a:lnRef idx="1">
          <a:schemeClr val="accent1"/>
        </a:lnRef>
        <a:fillRef idx="2">
          <a:schemeClr val="accent1"/>
        </a:fillRef>
        <a:effectRef idx="1">
          <a:schemeClr val="accent1"/>
        </a:effectRef>
        <a:fontRef idx="minor">
          <a:schemeClr val="dk1"/>
        </a:fontRef>
      </dsp:style>
      <dsp:txBody>
        <a:bodyPr spcFirstLastPara="0" vert="horz" wrap="square" lIns="83820" tIns="41910" rIns="83820" bIns="41910" numCol="1" spcCol="1270" anchor="ctr" anchorCtr="0">
          <a:noAutofit/>
        </a:bodyPr>
        <a:lstStyle/>
        <a:p>
          <a:pPr lvl="0" algn="ctr" defTabSz="977900">
            <a:lnSpc>
              <a:spcPct val="90000"/>
            </a:lnSpc>
            <a:spcBef>
              <a:spcPct val="0"/>
            </a:spcBef>
            <a:spcAft>
              <a:spcPct val="35000"/>
            </a:spcAft>
          </a:pPr>
          <a:r>
            <a:rPr lang="en-US" sz="2200" kern="1200" dirty="0" smtClean="0"/>
            <a:t>5</a:t>
          </a:r>
          <a:endParaRPr lang="ru-RU" sz="2200" kern="1200" dirty="0"/>
        </a:p>
      </dsp:txBody>
      <dsp:txXfrm>
        <a:off x="45718" y="3961338"/>
        <a:ext cx="1834990" cy="84085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4EA417-1C50-40BD-A8E5-D48A6695FBE6}">
      <dsp:nvSpPr>
        <dsp:cNvPr id="0" name=""/>
        <dsp:cNvSpPr/>
      </dsp:nvSpPr>
      <dsp:spPr>
        <a:xfrm>
          <a:off x="671516" y="1420"/>
          <a:ext cx="7400977" cy="1127203"/>
        </a:xfrm>
        <a:prstGeom prst="rightArrow">
          <a:avLst>
            <a:gd name="adj1" fmla="val 75000"/>
            <a:gd name="adj2" fmla="val 50000"/>
          </a:avLst>
        </a:prstGeom>
        <a:gradFill rotWithShape="1">
          <a:gsLst>
            <a:gs pos="0">
              <a:schemeClr val="accent2">
                <a:tint val="50000"/>
                <a:satMod val="300000"/>
              </a:schemeClr>
            </a:gs>
            <a:gs pos="35000">
              <a:schemeClr val="accent2">
                <a:tint val="37000"/>
                <a:satMod val="300000"/>
              </a:schemeClr>
            </a:gs>
            <a:gs pos="100000">
              <a:schemeClr val="accent2">
                <a:tint val="15000"/>
                <a:satMod val="350000"/>
              </a:schemeClr>
            </a:gs>
          </a:gsLst>
          <a:lin ang="16200000" scaled="1"/>
        </a:gradFill>
        <a:ln w="9525" cap="flat" cmpd="sng" algn="ctr">
          <a:solidFill>
            <a:schemeClr val="accent2">
              <a:shade val="95000"/>
              <a:satMod val="105000"/>
            </a:schemeClr>
          </a:solidFill>
          <a:prstDash val="solid"/>
        </a:ln>
        <a:effectLst>
          <a:outerShdw blurRad="40000" dist="20000" dir="5400000" rotWithShape="0">
            <a:srgbClr val="000000">
              <a:alpha val="38000"/>
            </a:srgbClr>
          </a:outerShdw>
        </a:effectLst>
      </dsp:spPr>
      <dsp:style>
        <a:lnRef idx="1">
          <a:schemeClr val="accent2"/>
        </a:lnRef>
        <a:fillRef idx="2">
          <a:schemeClr val="accent2"/>
        </a:fillRef>
        <a:effectRef idx="1">
          <a:schemeClr val="accent2"/>
        </a:effectRef>
        <a:fontRef idx="minor">
          <a:schemeClr val="dk1"/>
        </a:fontRef>
      </dsp:style>
      <dsp:txBody>
        <a:bodyPr spcFirstLastPara="0" vert="horz" wrap="square" lIns="17780" tIns="17780" rIns="17780" bIns="17780" numCol="1" spcCol="1270" anchor="t" anchorCtr="0">
          <a:noAutofit/>
        </a:bodyPr>
        <a:lstStyle/>
        <a:p>
          <a:pPr marL="285750" lvl="1" indent="-285750" algn="l" defTabSz="1244600">
            <a:lnSpc>
              <a:spcPct val="90000"/>
            </a:lnSpc>
            <a:spcBef>
              <a:spcPct val="0"/>
            </a:spcBef>
            <a:spcAft>
              <a:spcPct val="15000"/>
            </a:spcAft>
            <a:buChar char="••"/>
          </a:pPr>
          <a:r>
            <a:rPr lang="ru-RU" sz="2800" kern="1200" dirty="0" err="1" smtClean="0"/>
            <a:t>Нархи</a:t>
          </a:r>
          <a:r>
            <a:rPr lang="ru-RU" sz="2800" kern="1200" dirty="0" smtClean="0"/>
            <a:t> баланд б</a:t>
          </a:r>
          <a:r>
            <a:rPr lang="uz-Cyrl-UZ" sz="2800" kern="1200" dirty="0" smtClean="0"/>
            <a:t>ў</a:t>
          </a:r>
          <a:r>
            <a:rPr lang="ru-RU" sz="2800" kern="1200" dirty="0" err="1" smtClean="0"/>
            <a:t>лган</a:t>
          </a:r>
          <a:r>
            <a:rPr lang="ru-RU" sz="2800" kern="1200" dirty="0" smtClean="0"/>
            <a:t> </a:t>
          </a:r>
          <a:r>
            <a:rPr lang="ru-RU" sz="2800" kern="1200" dirty="0" err="1" smtClean="0"/>
            <a:t>мураккаб</a:t>
          </a:r>
          <a:r>
            <a:rPr lang="ru-RU" sz="2800" kern="1200" dirty="0" smtClean="0"/>
            <a:t> </a:t>
          </a:r>
          <a:r>
            <a:rPr lang="ru-RU" sz="2800" kern="1200" dirty="0" err="1" smtClean="0"/>
            <a:t>махаллий</a:t>
          </a:r>
          <a:r>
            <a:rPr lang="ru-RU" sz="2800" kern="1200" dirty="0" smtClean="0"/>
            <a:t> </a:t>
          </a:r>
          <a:r>
            <a:rPr lang="ru-RU" sz="2800" kern="1200" dirty="0" err="1" smtClean="0"/>
            <a:t>ёки</a:t>
          </a:r>
          <a:r>
            <a:rPr lang="ru-RU" sz="2800" kern="1200" dirty="0" smtClean="0"/>
            <a:t> чет </a:t>
          </a:r>
          <a:r>
            <a:rPr lang="ru-RU" sz="2800" kern="1200" dirty="0" err="1" smtClean="0"/>
            <a:t>эл</a:t>
          </a:r>
          <a:r>
            <a:rPr lang="ru-RU" sz="2800" kern="1200" dirty="0" smtClean="0"/>
            <a:t> </a:t>
          </a:r>
          <a:r>
            <a:rPr lang="ru-RU" sz="2800" kern="1200" dirty="0" err="1" smtClean="0"/>
            <a:t>техникаларини</a:t>
          </a:r>
          <a:r>
            <a:rPr lang="ru-RU" sz="2800" kern="1200" dirty="0" smtClean="0"/>
            <a:t>:</a:t>
          </a:r>
          <a:endParaRPr lang="ru-RU" sz="2800" kern="1200" dirty="0"/>
        </a:p>
      </dsp:txBody>
      <dsp:txXfrm>
        <a:off x="671516" y="142320"/>
        <a:ext cx="6978276" cy="845403"/>
      </dsp:txXfrm>
    </dsp:sp>
    <dsp:sp modelId="{7640254B-B592-4959-8266-C054CD374039}">
      <dsp:nvSpPr>
        <dsp:cNvPr id="0" name=""/>
        <dsp:cNvSpPr/>
      </dsp:nvSpPr>
      <dsp:spPr>
        <a:xfrm>
          <a:off x="71438" y="1420"/>
          <a:ext cx="600077" cy="1127203"/>
        </a:xfrm>
        <a:prstGeom prst="roundRect">
          <a:avLst/>
        </a:prstGeom>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dsp:spPr>
      <dsp:style>
        <a:lnRef idx="1">
          <a:schemeClr val="accent1"/>
        </a:lnRef>
        <a:fillRef idx="2">
          <a:schemeClr val="accent1"/>
        </a:fillRef>
        <a:effectRef idx="1">
          <a:schemeClr val="accent1"/>
        </a:effectRef>
        <a:fontRef idx="minor">
          <a:schemeClr val="dk1"/>
        </a:fontRef>
      </dsp:style>
      <dsp:txBody>
        <a:bodyPr spcFirstLastPara="0" vert="horz" wrap="square" lIns="213360" tIns="106680" rIns="213360" bIns="106680" numCol="1" spcCol="1270" anchor="ctr" anchorCtr="0">
          <a:noAutofit/>
        </a:bodyPr>
        <a:lstStyle/>
        <a:p>
          <a:pPr lvl="0" algn="ctr" defTabSz="2489200">
            <a:lnSpc>
              <a:spcPct val="90000"/>
            </a:lnSpc>
            <a:spcBef>
              <a:spcPct val="0"/>
            </a:spcBef>
            <a:spcAft>
              <a:spcPct val="35000"/>
            </a:spcAft>
          </a:pPr>
          <a:endParaRPr lang="ru-RU" sz="5600" kern="1200" dirty="0"/>
        </a:p>
      </dsp:txBody>
      <dsp:txXfrm>
        <a:off x="100731" y="30713"/>
        <a:ext cx="541491" cy="1068617"/>
      </dsp:txXfrm>
    </dsp:sp>
    <dsp:sp modelId="{88F1A633-8909-4D71-AC3B-33DFE3E5B5EF}">
      <dsp:nvSpPr>
        <dsp:cNvPr id="0" name=""/>
        <dsp:cNvSpPr/>
      </dsp:nvSpPr>
      <dsp:spPr>
        <a:xfrm>
          <a:off x="2071702" y="1241345"/>
          <a:ext cx="4886359" cy="1127203"/>
        </a:xfrm>
        <a:prstGeom prst="rightArrow">
          <a:avLst>
            <a:gd name="adj1" fmla="val 75000"/>
            <a:gd name="adj2" fmla="val 50000"/>
          </a:avLst>
        </a:prstGeom>
        <a:solidFill>
          <a:srgbClr val="FFFF00"/>
        </a:solidFill>
        <a:ln w="25400" cap="flat" cmpd="sng" algn="ctr">
          <a:solidFill>
            <a:schemeClr val="accent5"/>
          </a:solidFill>
          <a:prstDash val="solid"/>
        </a:ln>
        <a:effectLst/>
      </dsp:spPr>
      <dsp:style>
        <a:lnRef idx="2">
          <a:schemeClr val="accent5"/>
        </a:lnRef>
        <a:fillRef idx="1">
          <a:schemeClr val="lt1"/>
        </a:fillRef>
        <a:effectRef idx="0">
          <a:schemeClr val="accent5"/>
        </a:effectRef>
        <a:fontRef idx="minor">
          <a:schemeClr val="dk1"/>
        </a:fontRef>
      </dsp:style>
      <dsp:txBody>
        <a:bodyPr spcFirstLastPara="0" vert="horz" wrap="square" lIns="17780" tIns="17780" rIns="17780" bIns="17780" numCol="1" spcCol="1270" anchor="t" anchorCtr="0">
          <a:noAutofit/>
        </a:bodyPr>
        <a:lstStyle/>
        <a:p>
          <a:pPr marL="285750" lvl="1" indent="-285750" algn="l" defTabSz="1244600">
            <a:lnSpc>
              <a:spcPct val="90000"/>
            </a:lnSpc>
            <a:spcBef>
              <a:spcPct val="0"/>
            </a:spcBef>
            <a:spcAft>
              <a:spcPct val="15000"/>
            </a:spcAft>
            <a:buChar char="••"/>
          </a:pPr>
          <a:r>
            <a:rPr lang="uz-Cyrl-UZ" sz="2800" kern="1200" dirty="0" smtClean="0"/>
            <a:t>қ</a:t>
          </a:r>
          <a:r>
            <a:rPr lang="ru-RU" sz="2800" kern="1200" dirty="0" err="1" smtClean="0"/>
            <a:t>ис</a:t>
          </a:r>
          <a:r>
            <a:rPr lang="uz-Cyrl-UZ" sz="2800" kern="1200" dirty="0" smtClean="0"/>
            <a:t>қ</a:t>
          </a:r>
          <a:r>
            <a:rPr lang="ru-RU" sz="2800" kern="1200" dirty="0" smtClean="0"/>
            <a:t>а </a:t>
          </a:r>
          <a:r>
            <a:rPr lang="ru-RU" sz="2800" kern="1200" dirty="0" err="1" smtClean="0"/>
            <a:t>муддатга</a:t>
          </a:r>
          <a:r>
            <a:rPr lang="ru-RU" sz="2800" kern="1200" dirty="0" smtClean="0"/>
            <a:t> </a:t>
          </a:r>
          <a:r>
            <a:rPr lang="ru-RU" sz="2800" kern="1200" dirty="0" err="1" smtClean="0"/>
            <a:t>ижарага</a:t>
          </a:r>
          <a:r>
            <a:rPr lang="ru-RU" sz="2800" kern="1200" dirty="0" smtClean="0"/>
            <a:t> </a:t>
          </a:r>
          <a:r>
            <a:rPr lang="ru-RU" sz="2800" kern="1200" dirty="0" err="1" smtClean="0"/>
            <a:t>оли</a:t>
          </a:r>
          <a:r>
            <a:rPr lang="uz-Cyrl-UZ" sz="2800" kern="1200" dirty="0" smtClean="0"/>
            <a:t>ш</a:t>
          </a:r>
          <a:endParaRPr lang="ru-RU" sz="2800" kern="1200" dirty="0"/>
        </a:p>
      </dsp:txBody>
      <dsp:txXfrm>
        <a:off x="2071702" y="1382245"/>
        <a:ext cx="4463658" cy="845403"/>
      </dsp:txXfrm>
    </dsp:sp>
    <dsp:sp modelId="{A60D9B29-12C2-431F-8107-7A9ECB23681E}">
      <dsp:nvSpPr>
        <dsp:cNvPr id="0" name=""/>
        <dsp:cNvSpPr/>
      </dsp:nvSpPr>
      <dsp:spPr>
        <a:xfrm>
          <a:off x="1185870" y="1241345"/>
          <a:ext cx="885831" cy="1127203"/>
        </a:xfrm>
        <a:prstGeom prst="roundRect">
          <a:avLst/>
        </a:prstGeom>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dsp:spPr>
      <dsp:style>
        <a:lnRef idx="1">
          <a:schemeClr val="accent1"/>
        </a:lnRef>
        <a:fillRef idx="2">
          <a:schemeClr val="accent1"/>
        </a:fillRef>
        <a:effectRef idx="1">
          <a:schemeClr val="accent1"/>
        </a:effectRef>
        <a:fontRef idx="minor">
          <a:schemeClr val="dk1"/>
        </a:fontRef>
      </dsp:style>
      <dsp:txBody>
        <a:bodyPr spcFirstLastPara="0" vert="horz" wrap="square" lIns="213360" tIns="106680" rIns="213360" bIns="106680" numCol="1" spcCol="1270" anchor="ctr" anchorCtr="0">
          <a:noAutofit/>
        </a:bodyPr>
        <a:lstStyle/>
        <a:p>
          <a:pPr lvl="0" algn="ctr" defTabSz="2489200">
            <a:lnSpc>
              <a:spcPct val="90000"/>
            </a:lnSpc>
            <a:spcBef>
              <a:spcPct val="0"/>
            </a:spcBef>
            <a:spcAft>
              <a:spcPct val="35000"/>
            </a:spcAft>
          </a:pPr>
          <a:r>
            <a:rPr lang="uz-Cyrl-UZ" sz="5600" kern="1200" dirty="0" smtClean="0"/>
            <a:t>1</a:t>
          </a:r>
          <a:endParaRPr lang="ru-RU" sz="5600" kern="1200" dirty="0"/>
        </a:p>
      </dsp:txBody>
      <dsp:txXfrm>
        <a:off x="1229113" y="1284588"/>
        <a:ext cx="799345" cy="1040717"/>
      </dsp:txXfrm>
    </dsp:sp>
    <dsp:sp modelId="{FEE32AB0-CBF4-4009-882C-EF942A51B4D7}">
      <dsp:nvSpPr>
        <dsp:cNvPr id="0" name=""/>
        <dsp:cNvSpPr/>
      </dsp:nvSpPr>
      <dsp:spPr>
        <a:xfrm>
          <a:off x="2357456" y="2481269"/>
          <a:ext cx="4886359" cy="1127203"/>
        </a:xfrm>
        <a:prstGeom prst="rightArrow">
          <a:avLst>
            <a:gd name="adj1" fmla="val 75000"/>
            <a:gd name="adj2" fmla="val 50000"/>
          </a:avLst>
        </a:prstGeom>
        <a:gradFill rotWithShape="1">
          <a:gsLst>
            <a:gs pos="0">
              <a:schemeClr val="dk1">
                <a:tint val="50000"/>
                <a:satMod val="300000"/>
              </a:schemeClr>
            </a:gs>
            <a:gs pos="35000">
              <a:schemeClr val="dk1">
                <a:tint val="37000"/>
                <a:satMod val="300000"/>
              </a:schemeClr>
            </a:gs>
            <a:gs pos="100000">
              <a:schemeClr val="dk1">
                <a:tint val="15000"/>
                <a:satMod val="350000"/>
              </a:schemeClr>
            </a:gs>
          </a:gsLst>
          <a:lin ang="16200000" scaled="1"/>
        </a:gradFill>
        <a:ln w="9525" cap="flat" cmpd="sng" algn="ctr">
          <a:solidFill>
            <a:schemeClr val="dk1">
              <a:shade val="95000"/>
              <a:satMod val="105000"/>
            </a:schemeClr>
          </a:solidFill>
          <a:prstDash val="solid"/>
        </a:ln>
        <a:effectLst>
          <a:outerShdw blurRad="40000" dist="20000" dir="5400000" rotWithShape="0">
            <a:srgbClr val="000000">
              <a:alpha val="38000"/>
            </a:srgbClr>
          </a:outerShdw>
        </a:effectLst>
      </dsp:spPr>
      <dsp:style>
        <a:lnRef idx="1">
          <a:schemeClr val="dk1"/>
        </a:lnRef>
        <a:fillRef idx="2">
          <a:schemeClr val="dk1"/>
        </a:fillRef>
        <a:effectRef idx="1">
          <a:schemeClr val="dk1"/>
        </a:effectRef>
        <a:fontRef idx="minor">
          <a:schemeClr val="dk1"/>
        </a:fontRef>
      </dsp:style>
      <dsp:txBody>
        <a:bodyPr spcFirstLastPara="0" vert="horz" wrap="square" lIns="17780" tIns="17780" rIns="17780" bIns="17780" numCol="1" spcCol="1270" anchor="t" anchorCtr="0">
          <a:noAutofit/>
        </a:bodyPr>
        <a:lstStyle/>
        <a:p>
          <a:pPr marL="285750" lvl="1" indent="-285750" algn="l" defTabSz="1244600">
            <a:lnSpc>
              <a:spcPct val="90000"/>
            </a:lnSpc>
            <a:spcBef>
              <a:spcPct val="0"/>
            </a:spcBef>
            <a:spcAft>
              <a:spcPct val="15000"/>
            </a:spcAft>
            <a:buChar char="••"/>
          </a:pPr>
          <a:r>
            <a:rPr lang="uz-Cyrl-UZ" sz="2800" kern="1200" dirty="0" smtClean="0"/>
            <a:t>ў</a:t>
          </a:r>
          <a:r>
            <a:rPr lang="ru-RU" sz="2800" kern="1200" dirty="0" smtClean="0"/>
            <a:t>рта </a:t>
          </a:r>
          <a:r>
            <a:rPr lang="ru-RU" sz="2800" kern="1200" dirty="0" err="1" smtClean="0"/>
            <a:t>муддатга</a:t>
          </a:r>
          <a:r>
            <a:rPr lang="ru-RU" sz="2800" kern="1200" dirty="0" smtClean="0"/>
            <a:t> </a:t>
          </a:r>
          <a:r>
            <a:rPr lang="ru-RU" sz="2800" kern="1200" dirty="0" err="1" smtClean="0"/>
            <a:t>ижарага</a:t>
          </a:r>
          <a:r>
            <a:rPr lang="ru-RU" sz="2800" kern="1200" dirty="0" smtClean="0"/>
            <a:t> </a:t>
          </a:r>
          <a:r>
            <a:rPr lang="ru-RU" sz="2800" kern="1200" dirty="0" err="1" smtClean="0"/>
            <a:t>оли</a:t>
          </a:r>
          <a:r>
            <a:rPr lang="uz-Cyrl-UZ" sz="2800" kern="1200" dirty="0" smtClean="0"/>
            <a:t>ш</a:t>
          </a:r>
          <a:endParaRPr lang="ru-RU" sz="2800" kern="1200" dirty="0"/>
        </a:p>
      </dsp:txBody>
      <dsp:txXfrm>
        <a:off x="2357456" y="2622169"/>
        <a:ext cx="4463658" cy="845403"/>
      </dsp:txXfrm>
    </dsp:sp>
    <dsp:sp modelId="{3146DDE8-BE9B-4A9E-874E-DCA19E1D3F1C}">
      <dsp:nvSpPr>
        <dsp:cNvPr id="0" name=""/>
        <dsp:cNvSpPr/>
      </dsp:nvSpPr>
      <dsp:spPr>
        <a:xfrm>
          <a:off x="900116" y="2481269"/>
          <a:ext cx="1457340" cy="1127203"/>
        </a:xfrm>
        <a:prstGeom prst="roundRect">
          <a:avLst/>
        </a:prstGeom>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dsp:spPr>
      <dsp:style>
        <a:lnRef idx="1">
          <a:schemeClr val="accent1"/>
        </a:lnRef>
        <a:fillRef idx="2">
          <a:schemeClr val="accent1"/>
        </a:fillRef>
        <a:effectRef idx="1">
          <a:schemeClr val="accent1"/>
        </a:effectRef>
        <a:fontRef idx="minor">
          <a:schemeClr val="dk1"/>
        </a:fontRef>
      </dsp:style>
      <dsp:txBody>
        <a:bodyPr spcFirstLastPara="0" vert="horz" wrap="square" lIns="213360" tIns="106680" rIns="213360" bIns="106680" numCol="1" spcCol="1270" anchor="ctr" anchorCtr="0">
          <a:noAutofit/>
        </a:bodyPr>
        <a:lstStyle/>
        <a:p>
          <a:pPr lvl="0" algn="ctr" defTabSz="2489200">
            <a:lnSpc>
              <a:spcPct val="90000"/>
            </a:lnSpc>
            <a:spcBef>
              <a:spcPct val="0"/>
            </a:spcBef>
            <a:spcAft>
              <a:spcPct val="35000"/>
            </a:spcAft>
          </a:pPr>
          <a:r>
            <a:rPr lang="uz-Cyrl-UZ" sz="5600" kern="1200" dirty="0" smtClean="0"/>
            <a:t>2</a:t>
          </a:r>
          <a:endParaRPr lang="ru-RU" sz="5600" kern="1200" dirty="0"/>
        </a:p>
      </dsp:txBody>
      <dsp:txXfrm>
        <a:off x="955142" y="2536295"/>
        <a:ext cx="1347288" cy="1017151"/>
      </dsp:txXfrm>
    </dsp:sp>
    <dsp:sp modelId="{63C7C91A-715B-46EB-A41C-B9707781B6FF}">
      <dsp:nvSpPr>
        <dsp:cNvPr id="0" name=""/>
        <dsp:cNvSpPr/>
      </dsp:nvSpPr>
      <dsp:spPr>
        <a:xfrm>
          <a:off x="2571772" y="3721193"/>
          <a:ext cx="4886359" cy="1127203"/>
        </a:xfrm>
        <a:prstGeom prst="rightArrow">
          <a:avLst>
            <a:gd name="adj1" fmla="val 75000"/>
            <a:gd name="adj2" fmla="val 50000"/>
          </a:avLst>
        </a:prstGeom>
        <a:gradFill rotWithShape="1">
          <a:gsLst>
            <a:gs pos="0">
              <a:schemeClr val="accent5">
                <a:tint val="50000"/>
                <a:satMod val="300000"/>
              </a:schemeClr>
            </a:gs>
            <a:gs pos="35000">
              <a:schemeClr val="accent5">
                <a:tint val="37000"/>
                <a:satMod val="300000"/>
              </a:schemeClr>
            </a:gs>
            <a:gs pos="100000">
              <a:schemeClr val="accent5">
                <a:tint val="15000"/>
                <a:satMod val="350000"/>
              </a:schemeClr>
            </a:gs>
          </a:gsLst>
          <a:lin ang="16200000" scaled="1"/>
        </a:gradFill>
        <a:ln w="9525" cap="flat" cmpd="sng" algn="ctr">
          <a:solidFill>
            <a:schemeClr val="accent5">
              <a:shade val="95000"/>
              <a:satMod val="105000"/>
            </a:schemeClr>
          </a:solidFill>
          <a:prstDash val="solid"/>
        </a:ln>
        <a:effectLst>
          <a:outerShdw blurRad="40000" dist="20000" dir="5400000" rotWithShape="0">
            <a:srgbClr val="000000">
              <a:alpha val="38000"/>
            </a:srgbClr>
          </a:outerShdw>
        </a:effectLst>
      </dsp:spPr>
      <dsp:style>
        <a:lnRef idx="1">
          <a:schemeClr val="accent5"/>
        </a:lnRef>
        <a:fillRef idx="2">
          <a:schemeClr val="accent5"/>
        </a:fillRef>
        <a:effectRef idx="1">
          <a:schemeClr val="accent5"/>
        </a:effectRef>
        <a:fontRef idx="minor">
          <a:schemeClr val="dk1"/>
        </a:fontRef>
      </dsp:style>
      <dsp:txBody>
        <a:bodyPr spcFirstLastPara="0" vert="horz" wrap="square" lIns="17780" tIns="17780" rIns="17780" bIns="17780" numCol="1" spcCol="1270" anchor="t" anchorCtr="0">
          <a:noAutofit/>
        </a:bodyPr>
        <a:lstStyle/>
        <a:p>
          <a:pPr marL="285750" lvl="1" indent="-285750" algn="l" defTabSz="1244600">
            <a:lnSpc>
              <a:spcPct val="90000"/>
            </a:lnSpc>
            <a:spcBef>
              <a:spcPct val="0"/>
            </a:spcBef>
            <a:spcAft>
              <a:spcPct val="15000"/>
            </a:spcAft>
            <a:buChar char="••"/>
          </a:pPr>
          <a:r>
            <a:rPr lang="ru-RU" sz="2800" kern="1200" dirty="0" smtClean="0"/>
            <a:t> </a:t>
          </a:r>
          <a:r>
            <a:rPr lang="ru-RU" sz="2800" kern="1200" dirty="0" err="1" smtClean="0"/>
            <a:t>узо</a:t>
          </a:r>
          <a:r>
            <a:rPr lang="uz-Cyrl-UZ" sz="2800" kern="1200" dirty="0" smtClean="0"/>
            <a:t>қ</a:t>
          </a:r>
          <a:r>
            <a:rPr lang="ru-RU" sz="2800" kern="1200" dirty="0" smtClean="0"/>
            <a:t> </a:t>
          </a:r>
          <a:r>
            <a:rPr lang="ru-RU" sz="2800" kern="1200" dirty="0" err="1" smtClean="0"/>
            <a:t>муддатга</a:t>
          </a:r>
          <a:r>
            <a:rPr lang="ru-RU" sz="2800" kern="1200" dirty="0" smtClean="0"/>
            <a:t> </a:t>
          </a:r>
          <a:r>
            <a:rPr lang="ru-RU" sz="2800" kern="1200" dirty="0" err="1" smtClean="0"/>
            <a:t>ижарага</a:t>
          </a:r>
          <a:r>
            <a:rPr lang="ru-RU" sz="2800" kern="1200" dirty="0" smtClean="0"/>
            <a:t> </a:t>
          </a:r>
          <a:r>
            <a:rPr lang="ru-RU" sz="2800" kern="1200" dirty="0" err="1" smtClean="0"/>
            <a:t>оли</a:t>
          </a:r>
          <a:r>
            <a:rPr lang="uz-Cyrl-UZ" sz="2800" kern="1200" dirty="0" smtClean="0"/>
            <a:t>ш</a:t>
          </a:r>
          <a:endParaRPr lang="ru-RU" sz="2800" kern="1200" dirty="0"/>
        </a:p>
      </dsp:txBody>
      <dsp:txXfrm>
        <a:off x="2571772" y="3862093"/>
        <a:ext cx="4463658" cy="845403"/>
      </dsp:txXfrm>
    </dsp:sp>
    <dsp:sp modelId="{1B377E4D-F206-42B3-82D1-F90573B7D9F0}">
      <dsp:nvSpPr>
        <dsp:cNvPr id="0" name=""/>
        <dsp:cNvSpPr/>
      </dsp:nvSpPr>
      <dsp:spPr>
        <a:xfrm>
          <a:off x="685800" y="3721193"/>
          <a:ext cx="1885971" cy="1127203"/>
        </a:xfrm>
        <a:prstGeom prst="roundRect">
          <a:avLst/>
        </a:prstGeom>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dsp:spPr>
      <dsp:style>
        <a:lnRef idx="1">
          <a:schemeClr val="accent1"/>
        </a:lnRef>
        <a:fillRef idx="2">
          <a:schemeClr val="accent1"/>
        </a:fillRef>
        <a:effectRef idx="1">
          <a:schemeClr val="accent1"/>
        </a:effectRef>
        <a:fontRef idx="minor">
          <a:schemeClr val="dk1"/>
        </a:fontRef>
      </dsp:style>
      <dsp:txBody>
        <a:bodyPr spcFirstLastPara="0" vert="horz" wrap="square" lIns="213360" tIns="106680" rIns="213360" bIns="106680" numCol="1" spcCol="1270" anchor="ctr" anchorCtr="0">
          <a:noAutofit/>
        </a:bodyPr>
        <a:lstStyle/>
        <a:p>
          <a:pPr lvl="0" algn="ctr" defTabSz="2489200">
            <a:lnSpc>
              <a:spcPct val="90000"/>
            </a:lnSpc>
            <a:spcBef>
              <a:spcPct val="0"/>
            </a:spcBef>
            <a:spcAft>
              <a:spcPct val="35000"/>
            </a:spcAft>
          </a:pPr>
          <a:r>
            <a:rPr lang="uz-Cyrl-UZ" sz="5600" kern="1200" dirty="0" smtClean="0"/>
            <a:t>3</a:t>
          </a:r>
          <a:endParaRPr lang="ru-RU" sz="5600" kern="1200" dirty="0"/>
        </a:p>
      </dsp:txBody>
      <dsp:txXfrm>
        <a:off x="740826" y="3776219"/>
        <a:ext cx="1775919" cy="101715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FE4A0F-A241-4EFF-925E-927644AF2CF9}">
      <dsp:nvSpPr>
        <dsp:cNvPr id="0" name=""/>
        <dsp:cNvSpPr/>
      </dsp:nvSpPr>
      <dsp:spPr>
        <a:xfrm>
          <a:off x="1724" y="0"/>
          <a:ext cx="2683634" cy="4064000"/>
        </a:xfrm>
        <a:prstGeom prst="roundRect">
          <a:avLst>
            <a:gd name="adj" fmla="val 10000"/>
          </a:avLst>
        </a:prstGeom>
        <a:solidFill>
          <a:srgbClr val="FFC000"/>
        </a:solidFill>
        <a:ln w="25400" cap="flat" cmpd="sng" algn="ctr">
          <a:solidFill>
            <a:schemeClr val="accent5"/>
          </a:solidFill>
          <a:prstDash val="solid"/>
        </a:ln>
        <a:effectLst/>
      </dsp:spPr>
      <dsp:style>
        <a:lnRef idx="2">
          <a:schemeClr val="accent5"/>
        </a:lnRef>
        <a:fillRef idx="1">
          <a:schemeClr val="lt1"/>
        </a:fillRef>
        <a:effectRef idx="0">
          <a:schemeClr val="accent5"/>
        </a:effectRef>
        <a:fontRef idx="minor">
          <a:schemeClr val="dk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ru-RU" sz="2000" kern="1200" dirty="0" err="1" smtClean="0"/>
            <a:t>Бозорни</a:t>
          </a:r>
          <a:r>
            <a:rPr lang="ru-RU" sz="2000" kern="1200" dirty="0" smtClean="0"/>
            <a:t> </a:t>
          </a:r>
          <a:r>
            <a:rPr lang="uz-Cyrl-UZ" sz="2000" kern="1200" dirty="0" smtClean="0"/>
            <a:t>ўрганиш;</a:t>
          </a:r>
        </a:p>
        <a:p>
          <a:pPr lvl="0" algn="ctr" defTabSz="889000">
            <a:lnSpc>
              <a:spcPct val="90000"/>
            </a:lnSpc>
            <a:spcBef>
              <a:spcPct val="0"/>
            </a:spcBef>
            <a:spcAft>
              <a:spcPct val="35000"/>
            </a:spcAft>
          </a:pPr>
          <a:r>
            <a:rPr lang="uz-Cyrl-UZ" sz="2000" kern="1200" dirty="0" smtClean="0"/>
            <a:t>Техникага бўлган талабни ўрганиш; Эхтиёт қсимга бўлган талабни ўрганиш</a:t>
          </a:r>
          <a:endParaRPr lang="ru-RU" sz="2000" kern="1200" dirty="0"/>
        </a:p>
      </dsp:txBody>
      <dsp:txXfrm>
        <a:off x="1724" y="1625600"/>
        <a:ext cx="2683634" cy="1625600"/>
      </dsp:txXfrm>
    </dsp:sp>
    <dsp:sp modelId="{2350EB15-891B-4932-8F0F-78B9C5E12E1A}">
      <dsp:nvSpPr>
        <dsp:cNvPr id="0" name=""/>
        <dsp:cNvSpPr/>
      </dsp:nvSpPr>
      <dsp:spPr>
        <a:xfrm>
          <a:off x="3429022" y="496875"/>
          <a:ext cx="1353312" cy="295766"/>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D167645-71BF-46F0-A5E7-EFE74E8F959C}">
      <dsp:nvSpPr>
        <dsp:cNvPr id="0" name=""/>
        <dsp:cNvSpPr/>
      </dsp:nvSpPr>
      <dsp:spPr>
        <a:xfrm>
          <a:off x="2765867" y="0"/>
          <a:ext cx="2683634" cy="4064000"/>
        </a:xfrm>
        <a:prstGeom prst="roundRect">
          <a:avLst>
            <a:gd name="adj" fmla="val 10000"/>
          </a:avLst>
        </a:prstGeom>
        <a:solidFill>
          <a:srgbClr val="FFFF00"/>
        </a:solidFill>
        <a:ln w="25400" cap="flat" cmpd="sng" algn="ctr">
          <a:solidFill>
            <a:schemeClr val="accent5"/>
          </a:solidFill>
          <a:prstDash val="solid"/>
        </a:ln>
        <a:effectLst/>
      </dsp:spPr>
      <dsp:style>
        <a:lnRef idx="2">
          <a:schemeClr val="accent5"/>
        </a:lnRef>
        <a:fillRef idx="1">
          <a:schemeClr val="lt1"/>
        </a:fillRef>
        <a:effectRef idx="0">
          <a:schemeClr val="accent5"/>
        </a:effectRef>
        <a:fontRef idx="minor">
          <a:schemeClr val="dk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ru-RU" sz="1800" kern="1200" dirty="0" smtClean="0"/>
            <a:t>Х</a:t>
          </a:r>
          <a:r>
            <a:rPr lang="uz-Cyrl-UZ" sz="1800" kern="1200" dirty="0" smtClean="0"/>
            <a:t>ў</a:t>
          </a:r>
          <a:r>
            <a:rPr lang="ru-RU" sz="1800" kern="1200" dirty="0" err="1" smtClean="0"/>
            <a:t>жаликларни</a:t>
          </a:r>
          <a:r>
            <a:rPr lang="ru-RU" sz="1800" kern="1200" dirty="0" smtClean="0"/>
            <a:t> </a:t>
          </a:r>
          <a:r>
            <a:rPr lang="ru-RU" sz="1800" kern="1200" dirty="0" err="1" smtClean="0"/>
            <a:t>янги</a:t>
          </a:r>
          <a:r>
            <a:rPr lang="ru-RU" sz="1800" kern="1200" dirty="0" smtClean="0"/>
            <a:t> </a:t>
          </a:r>
          <a:r>
            <a:rPr lang="ru-RU" sz="1800" kern="1200" dirty="0" err="1" smtClean="0"/>
            <a:t>ра</a:t>
          </a:r>
          <a:r>
            <a:rPr lang="uz-Cyrl-UZ" sz="1800" kern="1200" dirty="0" smtClean="0"/>
            <a:t>қ</a:t>
          </a:r>
          <a:r>
            <a:rPr lang="ru-RU" sz="1800" kern="1200" dirty="0" err="1" smtClean="0"/>
            <a:t>обатдош</a:t>
          </a:r>
          <a:r>
            <a:rPr lang="ru-RU" sz="1800" kern="1200" dirty="0" smtClean="0"/>
            <a:t> </a:t>
          </a:r>
          <a:r>
            <a:rPr lang="ru-RU" sz="1800" kern="1200" dirty="0" err="1" smtClean="0"/>
            <a:t>ва</a:t>
          </a:r>
          <a:r>
            <a:rPr lang="ru-RU" sz="1800" kern="1200" dirty="0" smtClean="0"/>
            <a:t> </a:t>
          </a:r>
          <a:r>
            <a:rPr lang="ru-RU" sz="1800" kern="1200" dirty="0" err="1" smtClean="0"/>
            <a:t>харидоргир</a:t>
          </a:r>
          <a:r>
            <a:rPr lang="ru-RU" sz="1800" kern="1200" dirty="0" smtClean="0"/>
            <a:t> </a:t>
          </a:r>
          <a:r>
            <a:rPr lang="ru-RU" sz="1800" kern="1200" dirty="0" err="1" smtClean="0"/>
            <a:t>техникалари</a:t>
          </a:r>
          <a:r>
            <a:rPr lang="ru-RU" sz="1800" kern="1200" dirty="0" smtClean="0"/>
            <a:t> </a:t>
          </a:r>
          <a:r>
            <a:rPr lang="ru-RU" sz="1800" kern="1200" dirty="0" err="1" smtClean="0"/>
            <a:t>билан</a:t>
          </a:r>
          <a:r>
            <a:rPr lang="ru-RU" sz="1800" kern="1200" dirty="0" smtClean="0"/>
            <a:t> </a:t>
          </a:r>
          <a:r>
            <a:rPr lang="ru-RU" sz="1800" kern="1200" dirty="0" err="1" smtClean="0"/>
            <a:t>таъмин-лаш</a:t>
          </a:r>
          <a:r>
            <a:rPr lang="ru-RU" sz="1800" kern="1200" dirty="0" smtClean="0"/>
            <a:t>. </a:t>
          </a:r>
          <a:r>
            <a:rPr lang="ru-RU" sz="1800" kern="1200" dirty="0" err="1" smtClean="0"/>
            <a:t>Техникаларга</a:t>
          </a:r>
          <a:r>
            <a:rPr lang="ru-RU" sz="1800" kern="1200" dirty="0" smtClean="0"/>
            <a:t> техник сервис </a:t>
          </a:r>
          <a:r>
            <a:rPr lang="ru-RU" sz="1800" kern="1200" dirty="0" err="1" smtClean="0"/>
            <a:t>хизматини</a:t>
          </a:r>
          <a:r>
            <a:rPr lang="ru-RU" sz="1800" kern="1200" dirty="0" smtClean="0"/>
            <a:t> </a:t>
          </a:r>
          <a:r>
            <a:rPr lang="ru-RU" sz="1800" kern="1200" dirty="0" err="1" smtClean="0"/>
            <a:t>намунали</a:t>
          </a:r>
          <a:r>
            <a:rPr lang="ru-RU" sz="1800" kern="1200" dirty="0" smtClean="0"/>
            <a:t> </a:t>
          </a:r>
          <a:r>
            <a:rPr lang="ru-RU" sz="1800" kern="1200" dirty="0" err="1" smtClean="0"/>
            <a:t>ташкил</a:t>
          </a:r>
          <a:r>
            <a:rPr lang="ru-RU" sz="1800" kern="1200" dirty="0" smtClean="0"/>
            <a:t> </a:t>
          </a:r>
          <a:r>
            <a:rPr lang="ru-RU" sz="1800" kern="1200" dirty="0" err="1" smtClean="0"/>
            <a:t>килиш</a:t>
          </a:r>
          <a:r>
            <a:rPr lang="ru-RU" sz="1800" kern="1200" dirty="0" smtClean="0"/>
            <a:t>. </a:t>
          </a:r>
          <a:endParaRPr lang="ru-RU" sz="1800" kern="1200" dirty="0"/>
        </a:p>
      </dsp:txBody>
      <dsp:txXfrm>
        <a:off x="2765867" y="1625600"/>
        <a:ext cx="2683634" cy="1625600"/>
      </dsp:txXfrm>
    </dsp:sp>
    <dsp:sp modelId="{3CE06E16-1894-4AD8-B026-0D90125B2EF6}">
      <dsp:nvSpPr>
        <dsp:cNvPr id="0" name=""/>
        <dsp:cNvSpPr/>
      </dsp:nvSpPr>
      <dsp:spPr>
        <a:xfrm>
          <a:off x="6357985" y="0"/>
          <a:ext cx="1353312" cy="152897"/>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ACB84C8-9651-4761-BCFC-26CDF7F9EAB9}">
      <dsp:nvSpPr>
        <dsp:cNvPr id="0" name=""/>
        <dsp:cNvSpPr/>
      </dsp:nvSpPr>
      <dsp:spPr>
        <a:xfrm>
          <a:off x="5530011" y="0"/>
          <a:ext cx="2683634" cy="4064000"/>
        </a:xfrm>
        <a:prstGeom prst="roundRect">
          <a:avLst>
            <a:gd name="adj" fmla="val 10000"/>
          </a:avLst>
        </a:prstGeom>
        <a:solidFill>
          <a:srgbClr val="00B0F0"/>
        </a:solidFill>
        <a:ln w="25400" cap="flat" cmpd="sng" algn="ctr">
          <a:solidFill>
            <a:schemeClr val="accent5"/>
          </a:solidFill>
          <a:prstDash val="solid"/>
        </a:ln>
        <a:effectLst/>
      </dsp:spPr>
      <dsp:style>
        <a:lnRef idx="2">
          <a:schemeClr val="accent5"/>
        </a:lnRef>
        <a:fillRef idx="1">
          <a:schemeClr val="lt1"/>
        </a:fillRef>
        <a:effectRef idx="0">
          <a:schemeClr val="accent5"/>
        </a:effectRef>
        <a:fontRef idx="minor">
          <a:schemeClr val="dk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ru-RU" sz="1600" kern="1200" dirty="0" err="1" smtClean="0"/>
            <a:t>Истъемолчиларда</a:t>
          </a:r>
          <a:r>
            <a:rPr lang="ru-RU" sz="1600" kern="1200" dirty="0" smtClean="0"/>
            <a:t> </a:t>
          </a:r>
          <a:r>
            <a:rPr lang="ru-RU" sz="1600" kern="1200" dirty="0" err="1" smtClean="0"/>
            <a:t>фойдаланишда</a:t>
          </a:r>
          <a:r>
            <a:rPr lang="ru-RU" sz="1600" kern="1200" dirty="0" smtClean="0"/>
            <a:t> б</a:t>
          </a:r>
          <a:r>
            <a:rPr lang="uz-Cyrl-UZ" sz="1600" kern="1200" dirty="0" smtClean="0"/>
            <a:t>ў</a:t>
          </a:r>
          <a:r>
            <a:rPr lang="ru-RU" sz="1600" kern="1200" dirty="0" err="1" smtClean="0"/>
            <a:t>лган</a:t>
          </a:r>
          <a:r>
            <a:rPr lang="ru-RU" sz="1600" kern="1200" dirty="0" smtClean="0"/>
            <a:t> </a:t>
          </a:r>
          <a:r>
            <a:rPr lang="ru-RU" sz="1600" kern="1200" dirty="0" err="1" smtClean="0"/>
            <a:t>техникаларни</a:t>
          </a:r>
          <a:r>
            <a:rPr lang="ru-RU" sz="1600" kern="1200" dirty="0" smtClean="0"/>
            <a:t> </a:t>
          </a:r>
          <a:r>
            <a:rPr lang="ru-RU" sz="1600" kern="1200" dirty="0" err="1" smtClean="0"/>
            <a:t>харид-сотиш</a:t>
          </a:r>
          <a:r>
            <a:rPr lang="ru-RU" sz="1600" kern="1200" dirty="0" smtClean="0"/>
            <a:t> </a:t>
          </a:r>
          <a:r>
            <a:rPr lang="ru-RU" sz="1600" kern="1200" dirty="0" err="1" smtClean="0"/>
            <a:t>ишларини</a:t>
          </a:r>
          <a:r>
            <a:rPr lang="ru-RU" sz="1600" kern="1200" dirty="0" smtClean="0"/>
            <a:t> </a:t>
          </a:r>
          <a:r>
            <a:rPr lang="ru-RU" sz="1600" kern="1200" dirty="0" err="1" smtClean="0"/>
            <a:t>ташкил</a:t>
          </a:r>
          <a:r>
            <a:rPr lang="ru-RU" sz="1600" kern="1200" dirty="0" smtClean="0"/>
            <a:t> </a:t>
          </a:r>
          <a:r>
            <a:rPr lang="ru-RU" sz="1600" kern="1200" dirty="0" err="1" smtClean="0"/>
            <a:t>этиш</a:t>
          </a:r>
          <a:r>
            <a:rPr lang="ru-RU" sz="1600" kern="1200" dirty="0" smtClean="0"/>
            <a:t>. </a:t>
          </a:r>
        </a:p>
        <a:p>
          <a:pPr lvl="0" algn="ctr" defTabSz="711200">
            <a:lnSpc>
              <a:spcPct val="90000"/>
            </a:lnSpc>
            <a:spcBef>
              <a:spcPct val="0"/>
            </a:spcBef>
            <a:spcAft>
              <a:spcPct val="35000"/>
            </a:spcAft>
          </a:pPr>
          <a:r>
            <a:rPr lang="ru-RU" sz="1600" kern="1200" dirty="0" err="1" smtClean="0"/>
            <a:t>Таъмирланган</a:t>
          </a:r>
          <a:r>
            <a:rPr lang="ru-RU" sz="1600" kern="1200" dirty="0" smtClean="0"/>
            <a:t> </a:t>
          </a:r>
          <a:r>
            <a:rPr lang="ru-RU" sz="1600" kern="1200" dirty="0" err="1" smtClean="0"/>
            <a:t>техникаларни</a:t>
          </a:r>
          <a:r>
            <a:rPr lang="ru-RU" sz="1600" kern="1200" dirty="0" smtClean="0"/>
            <a:t> </a:t>
          </a:r>
          <a:r>
            <a:rPr lang="ru-RU" sz="1600" kern="1200" dirty="0" err="1" smtClean="0"/>
            <a:t>сотиш</a:t>
          </a:r>
          <a:r>
            <a:rPr lang="ru-RU" sz="1600" kern="1200" dirty="0" smtClean="0"/>
            <a:t> </a:t>
          </a:r>
          <a:r>
            <a:rPr lang="ru-RU" sz="1600" kern="1200" dirty="0" err="1" smtClean="0"/>
            <a:t>ишларини</a:t>
          </a:r>
          <a:r>
            <a:rPr lang="ru-RU" sz="1600" kern="1200" dirty="0" smtClean="0"/>
            <a:t> </a:t>
          </a:r>
          <a:r>
            <a:rPr lang="ru-RU" sz="1600" kern="1200" dirty="0" err="1" smtClean="0"/>
            <a:t>амалга</a:t>
          </a:r>
          <a:r>
            <a:rPr lang="ru-RU" sz="1600" kern="1200" dirty="0" smtClean="0"/>
            <a:t> </a:t>
          </a:r>
          <a:r>
            <a:rPr lang="ru-RU" sz="1600" kern="1200" dirty="0" err="1" smtClean="0"/>
            <a:t>ошириш</a:t>
          </a:r>
          <a:r>
            <a:rPr lang="ru-RU" sz="1600" kern="1200" dirty="0" smtClean="0"/>
            <a:t>  </a:t>
          </a:r>
          <a:endParaRPr lang="ru-RU" sz="1600" kern="1200" dirty="0"/>
        </a:p>
      </dsp:txBody>
      <dsp:txXfrm>
        <a:off x="5530011" y="1625600"/>
        <a:ext cx="2683634" cy="1625600"/>
      </dsp:txXfrm>
    </dsp:sp>
    <dsp:sp modelId="{9705E9D3-4907-45D8-9B53-B2E0EF60859B}">
      <dsp:nvSpPr>
        <dsp:cNvPr id="0" name=""/>
        <dsp:cNvSpPr/>
      </dsp:nvSpPr>
      <dsp:spPr>
        <a:xfrm>
          <a:off x="3500457" y="139689"/>
          <a:ext cx="1353312" cy="1010139"/>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F935DAB-F6F1-4101-8A1A-523299AE6576}">
      <dsp:nvSpPr>
        <dsp:cNvPr id="0" name=""/>
        <dsp:cNvSpPr/>
      </dsp:nvSpPr>
      <dsp:spPr>
        <a:xfrm>
          <a:off x="285760" y="3454400"/>
          <a:ext cx="7558140" cy="609600"/>
        </a:xfrm>
        <a:prstGeom prst="leftRightArrow">
          <a:avLst/>
        </a:prstGeom>
        <a:solidFill>
          <a:schemeClr val="accent1">
            <a:tint val="6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DF688C-4FAF-4CE1-89CC-CC1A7DE97BDC}">
      <dsp:nvSpPr>
        <dsp:cNvPr id="0" name=""/>
        <dsp:cNvSpPr/>
      </dsp:nvSpPr>
      <dsp:spPr>
        <a:xfrm>
          <a:off x="57578" y="99502"/>
          <a:ext cx="4969517" cy="711414"/>
        </a:xfrm>
        <a:prstGeom prst="roundRect">
          <a:avLst>
            <a:gd name="adj" fmla="val 10000"/>
          </a:avLst>
        </a:prstGeom>
        <a:solidFill>
          <a:srgbClr val="FFC000"/>
        </a:solidFill>
        <a:ln w="25400" cap="flat" cmpd="sng" algn="ctr">
          <a:solidFill>
            <a:schemeClr val="accent6"/>
          </a:solidFill>
          <a:prstDash val="solid"/>
        </a:ln>
        <a:effectLst/>
      </dsp:spPr>
      <dsp:style>
        <a:lnRef idx="2">
          <a:schemeClr val="accent6"/>
        </a:lnRef>
        <a:fillRef idx="1">
          <a:schemeClr val="lt1"/>
        </a:fillRef>
        <a:effectRef idx="0">
          <a:schemeClr val="accent6"/>
        </a:effectRef>
        <a:fontRef idx="minor">
          <a:schemeClr val="dk1"/>
        </a:fontRef>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uz-Cyrl-UZ" sz="1600" kern="1200" dirty="0" smtClean="0">
              <a:solidFill>
                <a:schemeClr val="tx1"/>
              </a:solidFill>
            </a:rPr>
            <a:t>Олинган ва алмаштирилган товарларга эгалик қилиш</a:t>
          </a:r>
          <a:endParaRPr lang="ru-RU" sz="1600" kern="1200" dirty="0">
            <a:solidFill>
              <a:schemeClr val="tx1"/>
            </a:solidFill>
          </a:endParaRPr>
        </a:p>
      </dsp:txBody>
      <dsp:txXfrm>
        <a:off x="78415" y="120339"/>
        <a:ext cx="4927843" cy="669740"/>
      </dsp:txXfrm>
    </dsp:sp>
    <dsp:sp modelId="{7ADF24C6-E843-4835-9223-2D40F636129B}">
      <dsp:nvSpPr>
        <dsp:cNvPr id="0" name=""/>
        <dsp:cNvSpPr/>
      </dsp:nvSpPr>
      <dsp:spPr>
        <a:xfrm>
          <a:off x="554530" y="810917"/>
          <a:ext cx="439717" cy="719971"/>
        </a:xfrm>
        <a:custGeom>
          <a:avLst/>
          <a:gdLst/>
          <a:ahLst/>
          <a:cxnLst/>
          <a:rect l="0" t="0" r="0" b="0"/>
          <a:pathLst>
            <a:path>
              <a:moveTo>
                <a:pt x="0" y="0"/>
              </a:moveTo>
              <a:lnTo>
                <a:pt x="0" y="719971"/>
              </a:lnTo>
              <a:lnTo>
                <a:pt x="439717" y="71997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7853C30-2F94-45D1-9D28-76A70977FBE6}">
      <dsp:nvSpPr>
        <dsp:cNvPr id="0" name=""/>
        <dsp:cNvSpPr/>
      </dsp:nvSpPr>
      <dsp:spPr>
        <a:xfrm>
          <a:off x="994247" y="1151928"/>
          <a:ext cx="4874386" cy="757920"/>
        </a:xfrm>
        <a:prstGeom prst="roundRect">
          <a:avLst>
            <a:gd name="adj" fmla="val 10000"/>
          </a:avLst>
        </a:prstGeom>
        <a:solidFill>
          <a:srgbClr val="FFFF00"/>
        </a:solidFill>
        <a:ln w="25400" cap="flat" cmpd="sng" algn="ctr">
          <a:solidFill>
            <a:schemeClr val="accent2"/>
          </a:solidFill>
          <a:prstDash val="solid"/>
        </a:ln>
        <a:effectLst/>
      </dsp:spPr>
      <dsp:style>
        <a:lnRef idx="2">
          <a:schemeClr val="accent2"/>
        </a:lnRef>
        <a:fillRef idx="1">
          <a:schemeClr val="lt1"/>
        </a:fillRef>
        <a:effectRef idx="0">
          <a:schemeClr val="accent2"/>
        </a:effectRef>
        <a:fontRef idx="minor">
          <a:schemeClr val="dk1"/>
        </a:fontRef>
      </dsp:style>
      <dsp:txBody>
        <a:bodyPr spcFirstLastPara="0" vert="horz" wrap="square" lIns="32385" tIns="21590" rIns="32385" bIns="21590" numCol="1" spcCol="1270" anchor="ctr" anchorCtr="0">
          <a:noAutofit/>
        </a:bodyPr>
        <a:lstStyle/>
        <a:p>
          <a:pPr lvl="0" algn="ctr" defTabSz="755650">
            <a:lnSpc>
              <a:spcPct val="90000"/>
            </a:lnSpc>
            <a:spcBef>
              <a:spcPct val="0"/>
            </a:spcBef>
            <a:spcAft>
              <a:spcPct val="35000"/>
            </a:spcAft>
          </a:pPr>
          <a:r>
            <a:rPr lang="uz-Cyrl-UZ" sz="1700" kern="1200" dirty="0" smtClean="0"/>
            <a:t>Махлулот формаси ва туриш жойини ўзгаришини хисобга олиш (сақлаш, ташиш ва қайта ишлаш)</a:t>
          </a:r>
          <a:endParaRPr lang="ru-RU" sz="1700" kern="1200" dirty="0"/>
        </a:p>
      </dsp:txBody>
      <dsp:txXfrm>
        <a:off x="1016446" y="1174127"/>
        <a:ext cx="4829988" cy="713522"/>
      </dsp:txXfrm>
    </dsp:sp>
    <dsp:sp modelId="{4FC7345A-610C-47A3-A0FA-FBF6BECB345C}">
      <dsp:nvSpPr>
        <dsp:cNvPr id="0" name=""/>
        <dsp:cNvSpPr/>
      </dsp:nvSpPr>
      <dsp:spPr>
        <a:xfrm>
          <a:off x="554530" y="810917"/>
          <a:ext cx="439717" cy="1541598"/>
        </a:xfrm>
        <a:custGeom>
          <a:avLst/>
          <a:gdLst/>
          <a:ahLst/>
          <a:cxnLst/>
          <a:rect l="0" t="0" r="0" b="0"/>
          <a:pathLst>
            <a:path>
              <a:moveTo>
                <a:pt x="0" y="0"/>
              </a:moveTo>
              <a:lnTo>
                <a:pt x="0" y="1541598"/>
              </a:lnTo>
              <a:lnTo>
                <a:pt x="439717" y="154159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15AD0F0-2088-4855-B2D2-47A837C7DFCA}">
      <dsp:nvSpPr>
        <dsp:cNvPr id="0" name=""/>
        <dsp:cNvSpPr/>
      </dsp:nvSpPr>
      <dsp:spPr>
        <a:xfrm>
          <a:off x="994247" y="2002653"/>
          <a:ext cx="4821661" cy="699725"/>
        </a:xfrm>
        <a:prstGeom prst="roundRect">
          <a:avLst>
            <a:gd name="adj" fmla="val 10000"/>
          </a:avLst>
        </a:prstGeom>
        <a:solidFill>
          <a:srgbClr val="00B050"/>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32385" tIns="21590" rIns="32385" bIns="21590" numCol="1" spcCol="1270" anchor="ctr" anchorCtr="0">
          <a:noAutofit/>
        </a:bodyPr>
        <a:lstStyle/>
        <a:p>
          <a:pPr lvl="0" algn="ctr" defTabSz="755650">
            <a:lnSpc>
              <a:spcPct val="90000"/>
            </a:lnSpc>
            <a:spcBef>
              <a:spcPct val="0"/>
            </a:spcBef>
            <a:spcAft>
              <a:spcPct val="35000"/>
            </a:spcAft>
          </a:pPr>
          <a:r>
            <a:rPr lang="uz-Cyrl-UZ" sz="1700" kern="1200" dirty="0" smtClean="0">
              <a:solidFill>
                <a:schemeClr val="tx1"/>
              </a:solidFill>
            </a:rPr>
            <a:t>Махсулот учун ягона талабни ушлаб туриш ва стандартларга риоя қилиш</a:t>
          </a:r>
          <a:endParaRPr lang="ru-RU" sz="1700" kern="1200" dirty="0">
            <a:solidFill>
              <a:schemeClr val="tx1"/>
            </a:solidFill>
          </a:endParaRPr>
        </a:p>
      </dsp:txBody>
      <dsp:txXfrm>
        <a:off x="1014741" y="2023147"/>
        <a:ext cx="4780673" cy="658737"/>
      </dsp:txXfrm>
    </dsp:sp>
    <dsp:sp modelId="{BB9B5A88-0F4C-4EA7-944A-569DB7B83116}">
      <dsp:nvSpPr>
        <dsp:cNvPr id="0" name=""/>
        <dsp:cNvSpPr/>
      </dsp:nvSpPr>
      <dsp:spPr>
        <a:xfrm>
          <a:off x="554530" y="810917"/>
          <a:ext cx="439717" cy="2329920"/>
        </a:xfrm>
        <a:custGeom>
          <a:avLst/>
          <a:gdLst/>
          <a:ahLst/>
          <a:cxnLst/>
          <a:rect l="0" t="0" r="0" b="0"/>
          <a:pathLst>
            <a:path>
              <a:moveTo>
                <a:pt x="0" y="0"/>
              </a:moveTo>
              <a:lnTo>
                <a:pt x="0" y="2329920"/>
              </a:lnTo>
              <a:lnTo>
                <a:pt x="439717" y="232992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6DCBAE0-0A97-4389-BDD1-1AD3F6977FE5}">
      <dsp:nvSpPr>
        <dsp:cNvPr id="0" name=""/>
        <dsp:cNvSpPr/>
      </dsp:nvSpPr>
      <dsp:spPr>
        <a:xfrm>
          <a:off x="994247" y="2795183"/>
          <a:ext cx="5333370" cy="691309"/>
        </a:xfrm>
        <a:prstGeom prst="roundRect">
          <a:avLst>
            <a:gd name="adj" fmla="val 10000"/>
          </a:avLst>
        </a:prstGeom>
        <a:solidFill>
          <a:srgbClr val="FFFF00"/>
        </a:solidFill>
        <a:ln w="25400" cap="flat" cmpd="sng" algn="ctr">
          <a:solidFill>
            <a:schemeClr val="accent2"/>
          </a:solidFill>
          <a:prstDash val="solid"/>
        </a:ln>
        <a:effectLst/>
      </dsp:spPr>
      <dsp:style>
        <a:lnRef idx="2">
          <a:schemeClr val="accent2"/>
        </a:lnRef>
        <a:fillRef idx="1">
          <a:schemeClr val="lt1"/>
        </a:fillRef>
        <a:effectRef idx="0">
          <a:schemeClr val="accent2"/>
        </a:effectRef>
        <a:fontRef idx="minor">
          <a:schemeClr val="dk1"/>
        </a:fontRef>
      </dsp:style>
      <dsp:txBody>
        <a:bodyPr spcFirstLastPara="0" vert="horz" wrap="square" lIns="32385" tIns="21590" rIns="32385" bIns="21590" numCol="1" spcCol="1270" anchor="ctr" anchorCtr="0">
          <a:noAutofit/>
        </a:bodyPr>
        <a:lstStyle/>
        <a:p>
          <a:pPr lvl="0" algn="ctr" defTabSz="755650">
            <a:lnSpc>
              <a:spcPct val="90000"/>
            </a:lnSpc>
            <a:spcBef>
              <a:spcPct val="0"/>
            </a:spcBef>
            <a:spcAft>
              <a:spcPct val="35000"/>
            </a:spcAft>
          </a:pPr>
          <a:r>
            <a:rPr lang="uz-Cyrl-UZ" sz="1700" kern="1200" dirty="0" smtClean="0">
              <a:solidFill>
                <a:srgbClr val="7030A0"/>
              </a:solidFill>
            </a:rPr>
            <a:t>Маркетинг тизимини маблағ билан таъминлаш ва жараёнда пулдан фойдаланиш</a:t>
          </a:r>
          <a:endParaRPr lang="ru-RU" sz="1700" kern="1200" dirty="0">
            <a:solidFill>
              <a:srgbClr val="7030A0"/>
            </a:solidFill>
          </a:endParaRPr>
        </a:p>
      </dsp:txBody>
      <dsp:txXfrm>
        <a:off x="1014495" y="2815431"/>
        <a:ext cx="5292874" cy="650813"/>
      </dsp:txXfrm>
    </dsp:sp>
    <dsp:sp modelId="{4F091CC3-5732-4536-982A-6381E4A665B9}">
      <dsp:nvSpPr>
        <dsp:cNvPr id="0" name=""/>
        <dsp:cNvSpPr/>
      </dsp:nvSpPr>
      <dsp:spPr>
        <a:xfrm>
          <a:off x="554530" y="810917"/>
          <a:ext cx="439717" cy="3087219"/>
        </a:xfrm>
        <a:custGeom>
          <a:avLst/>
          <a:gdLst/>
          <a:ahLst/>
          <a:cxnLst/>
          <a:rect l="0" t="0" r="0" b="0"/>
          <a:pathLst>
            <a:path>
              <a:moveTo>
                <a:pt x="0" y="0"/>
              </a:moveTo>
              <a:lnTo>
                <a:pt x="0" y="3087219"/>
              </a:lnTo>
              <a:lnTo>
                <a:pt x="439717" y="308721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2A6820E-4523-4656-8B9C-4F562A1DA0BB}">
      <dsp:nvSpPr>
        <dsp:cNvPr id="0" name=""/>
        <dsp:cNvSpPr/>
      </dsp:nvSpPr>
      <dsp:spPr>
        <a:xfrm>
          <a:off x="994247" y="3579297"/>
          <a:ext cx="6935025" cy="637680"/>
        </a:xfrm>
        <a:prstGeom prst="roundRect">
          <a:avLst>
            <a:gd name="adj" fmla="val 10000"/>
          </a:avLst>
        </a:prstGeom>
        <a:solidFill>
          <a:srgbClr val="92D050"/>
        </a:solidFill>
        <a:ln w="25400" cap="flat" cmpd="sng" algn="ctr">
          <a:solidFill>
            <a:schemeClr val="accent2"/>
          </a:solidFill>
          <a:prstDash val="solid"/>
        </a:ln>
        <a:effectLst/>
      </dsp:spPr>
      <dsp:style>
        <a:lnRef idx="2">
          <a:schemeClr val="accent2"/>
        </a:lnRef>
        <a:fillRef idx="1">
          <a:schemeClr val="lt1"/>
        </a:fillRef>
        <a:effectRef idx="0">
          <a:schemeClr val="accent2"/>
        </a:effectRef>
        <a:fontRef idx="minor">
          <a:schemeClr val="dk1"/>
        </a:fontRef>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uz-Cyrl-UZ" sz="1800" kern="1200" dirty="0" smtClean="0">
              <a:solidFill>
                <a:schemeClr val="tx1"/>
              </a:solidFill>
            </a:rPr>
            <a:t>Таваккал қилиш- ва ундаги йўқотишлар миқдори</a:t>
          </a:r>
          <a:endParaRPr lang="ru-RU" sz="1800" kern="1200" dirty="0">
            <a:solidFill>
              <a:schemeClr val="tx1"/>
            </a:solidFill>
          </a:endParaRPr>
        </a:p>
      </dsp:txBody>
      <dsp:txXfrm>
        <a:off x="1012924" y="3597974"/>
        <a:ext cx="6897671" cy="600326"/>
      </dsp:txXfrm>
    </dsp:sp>
    <dsp:sp modelId="{5C5658F2-6CAD-4BA3-AA8A-C6659124904A}">
      <dsp:nvSpPr>
        <dsp:cNvPr id="0" name=""/>
        <dsp:cNvSpPr/>
      </dsp:nvSpPr>
      <dsp:spPr>
        <a:xfrm>
          <a:off x="554530" y="810917"/>
          <a:ext cx="439717" cy="3920480"/>
        </a:xfrm>
        <a:custGeom>
          <a:avLst/>
          <a:gdLst/>
          <a:ahLst/>
          <a:cxnLst/>
          <a:rect l="0" t="0" r="0" b="0"/>
          <a:pathLst>
            <a:path>
              <a:moveTo>
                <a:pt x="0" y="0"/>
              </a:moveTo>
              <a:lnTo>
                <a:pt x="0" y="3920480"/>
              </a:lnTo>
              <a:lnTo>
                <a:pt x="439717" y="392048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EC53CD5-1A50-41AC-8CAA-DBC9D0BC6961}">
      <dsp:nvSpPr>
        <dsp:cNvPr id="0" name=""/>
        <dsp:cNvSpPr/>
      </dsp:nvSpPr>
      <dsp:spPr>
        <a:xfrm>
          <a:off x="994247" y="4309781"/>
          <a:ext cx="5932069" cy="843233"/>
        </a:xfrm>
        <a:prstGeom prst="roundRect">
          <a:avLst>
            <a:gd name="adj" fmla="val 10000"/>
          </a:avLst>
        </a:prstGeom>
        <a:solidFill>
          <a:srgbClr val="00B050"/>
        </a:solidFill>
        <a:ln w="25400" cap="flat" cmpd="sng" algn="ctr">
          <a:solidFill>
            <a:schemeClr val="accent6"/>
          </a:solidFill>
          <a:prstDash val="solid"/>
        </a:ln>
        <a:effectLst/>
      </dsp:spPr>
      <dsp:style>
        <a:lnRef idx="2">
          <a:schemeClr val="accent6"/>
        </a:lnRef>
        <a:fillRef idx="1">
          <a:schemeClr val="lt1"/>
        </a:fillRef>
        <a:effectRef idx="0">
          <a:schemeClr val="accent6"/>
        </a:effectRef>
        <a:fontRef idx="minor">
          <a:schemeClr val="dk1"/>
        </a:fontRef>
      </dsp:style>
      <dsp:txBody>
        <a:bodyPr spcFirstLastPara="0" vert="horz" wrap="square" lIns="32385" tIns="21590" rIns="32385" bIns="21590" numCol="1" spcCol="1270" anchor="ctr" anchorCtr="0">
          <a:noAutofit/>
        </a:bodyPr>
        <a:lstStyle/>
        <a:p>
          <a:pPr lvl="0" algn="ctr" defTabSz="755650">
            <a:lnSpc>
              <a:spcPct val="90000"/>
            </a:lnSpc>
            <a:spcBef>
              <a:spcPct val="0"/>
            </a:spcBef>
            <a:spcAft>
              <a:spcPct val="35000"/>
            </a:spcAft>
          </a:pPr>
          <a:r>
            <a:rPr lang="uz-Cyrl-UZ" sz="1700" kern="1200" dirty="0" smtClean="0">
              <a:solidFill>
                <a:schemeClr val="tx1"/>
              </a:solidFill>
            </a:rPr>
            <a:t>Бозорни ўрганиш-хар-хил маълумотларни  тарқатиш, анализ қилиш ва тўплаш</a:t>
          </a:r>
          <a:endParaRPr lang="ru-RU" sz="1700" kern="1200" dirty="0">
            <a:solidFill>
              <a:schemeClr val="tx1"/>
            </a:solidFill>
          </a:endParaRPr>
        </a:p>
      </dsp:txBody>
      <dsp:txXfrm>
        <a:off x="1018944" y="4334478"/>
        <a:ext cx="5882675" cy="793839"/>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9DCDF0-4254-4338-98BF-620A4ECD2A61}">
      <dsp:nvSpPr>
        <dsp:cNvPr id="0" name=""/>
        <dsp:cNvSpPr/>
      </dsp:nvSpPr>
      <dsp:spPr>
        <a:xfrm rot="5400000">
          <a:off x="4719897" y="-1694627"/>
          <a:ext cx="1344485" cy="5074955"/>
        </a:xfrm>
        <a:prstGeom prst="round2SameRect">
          <a:avLst/>
        </a:prstGeom>
        <a:solidFill>
          <a:srgbClr val="FFFF00"/>
        </a:solidFill>
        <a:ln w="25400" cap="flat" cmpd="sng" algn="ctr">
          <a:solidFill>
            <a:schemeClr val="accent6"/>
          </a:solidFill>
          <a:prstDash val="solid"/>
        </a:ln>
        <a:effectLst/>
      </dsp:spPr>
      <dsp:style>
        <a:lnRef idx="2">
          <a:schemeClr val="accent6"/>
        </a:lnRef>
        <a:fillRef idx="1">
          <a:schemeClr val="lt1"/>
        </a:fillRef>
        <a:effectRef idx="0">
          <a:schemeClr val="accent6"/>
        </a:effectRef>
        <a:fontRef idx="minor">
          <a:schemeClr val="dk1"/>
        </a:fontRef>
      </dsp:style>
      <dsp:txBody>
        <a:bodyPr spcFirstLastPara="0" vert="horz" wrap="square" lIns="60960" tIns="30480" rIns="60960" bIns="30480" numCol="1" spcCol="1270" anchor="ctr" anchorCtr="0">
          <a:noAutofit/>
        </a:bodyPr>
        <a:lstStyle/>
        <a:p>
          <a:pPr marL="171450" lvl="1" indent="-171450" algn="l" defTabSz="711200">
            <a:lnSpc>
              <a:spcPct val="90000"/>
            </a:lnSpc>
            <a:spcBef>
              <a:spcPct val="0"/>
            </a:spcBef>
            <a:spcAft>
              <a:spcPct val="15000"/>
            </a:spcAft>
            <a:buChar char="••"/>
          </a:pPr>
          <a:r>
            <a:rPr lang="uz-Cyrl-UZ" sz="1600" kern="1200" dirty="0" smtClean="0"/>
            <a:t>ТС хизмати ва техникага бўлган талаб бўйича бозорни гурухларга бўлиш. Техникани мустахкамлиги, нархи, бузилиши ва ТС корхонасини географик жойлашиши бўйича мутахассислашганлиги</a:t>
          </a:r>
          <a:endParaRPr lang="ru-RU" sz="1600" kern="1200" dirty="0"/>
        </a:p>
      </dsp:txBody>
      <dsp:txXfrm rot="-5400000">
        <a:off x="2854662" y="236240"/>
        <a:ext cx="5009323" cy="1213221"/>
      </dsp:txXfrm>
    </dsp:sp>
    <dsp:sp modelId="{1FFA8DFF-D222-4B19-9337-022D8B5285DD}">
      <dsp:nvSpPr>
        <dsp:cNvPr id="0" name=""/>
        <dsp:cNvSpPr/>
      </dsp:nvSpPr>
      <dsp:spPr>
        <a:xfrm>
          <a:off x="0" y="2546"/>
          <a:ext cx="2854662" cy="1680606"/>
        </a:xfrm>
        <a:prstGeom prst="roundRect">
          <a:avLst/>
        </a:prstGeom>
        <a:solidFill>
          <a:srgbClr val="00B050"/>
        </a:solidFill>
        <a:ln w="25400" cap="flat" cmpd="sng" algn="ctr">
          <a:solidFill>
            <a:schemeClr val="accent4"/>
          </a:solidFill>
          <a:prstDash val="solid"/>
        </a:ln>
        <a:effectLst/>
      </dsp:spPr>
      <dsp:style>
        <a:lnRef idx="2">
          <a:schemeClr val="accent4"/>
        </a:lnRef>
        <a:fillRef idx="1">
          <a:schemeClr val="lt1"/>
        </a:fillRef>
        <a:effectRef idx="0">
          <a:schemeClr val="accent4"/>
        </a:effectRef>
        <a:fontRef idx="minor">
          <a:schemeClr val="dk1"/>
        </a:fontRef>
      </dsp:style>
      <dsp:txBody>
        <a:bodyPr spcFirstLastPara="0" vert="horz" wrap="square" lIns="102870" tIns="51435" rIns="102870" bIns="51435" numCol="1" spcCol="1270" anchor="ctr" anchorCtr="0">
          <a:noAutofit/>
        </a:bodyPr>
        <a:lstStyle/>
        <a:p>
          <a:pPr lvl="0" algn="ctr" defTabSz="1200150">
            <a:lnSpc>
              <a:spcPct val="90000"/>
            </a:lnSpc>
            <a:spcBef>
              <a:spcPct val="0"/>
            </a:spcBef>
            <a:spcAft>
              <a:spcPct val="35000"/>
            </a:spcAft>
          </a:pPr>
          <a:r>
            <a:rPr lang="uz-Cyrl-UZ" sz="2700" kern="1200" dirty="0" smtClean="0"/>
            <a:t>Бозор сегментацияси</a:t>
          </a:r>
          <a:endParaRPr lang="ru-RU" sz="2700" kern="1200" dirty="0"/>
        </a:p>
      </dsp:txBody>
      <dsp:txXfrm>
        <a:off x="82040" y="84586"/>
        <a:ext cx="2690582" cy="1516526"/>
      </dsp:txXfrm>
    </dsp:sp>
    <dsp:sp modelId="{373B4BB6-5EE3-41AC-A05B-77ABE1A2A183}">
      <dsp:nvSpPr>
        <dsp:cNvPr id="0" name=""/>
        <dsp:cNvSpPr/>
      </dsp:nvSpPr>
      <dsp:spPr>
        <a:xfrm rot="5400000">
          <a:off x="4719897" y="70009"/>
          <a:ext cx="1344485" cy="5074955"/>
        </a:xfrm>
        <a:prstGeom prst="round2SameRect">
          <a:avLst/>
        </a:prstGeom>
        <a:solidFill>
          <a:srgbClr val="92D050"/>
        </a:solidFill>
        <a:ln w="25400" cap="flat" cmpd="sng" algn="ctr">
          <a:solidFill>
            <a:schemeClr val="accent6"/>
          </a:solidFill>
          <a:prstDash val="solid"/>
        </a:ln>
        <a:effectLst/>
      </dsp:spPr>
      <dsp:style>
        <a:lnRef idx="2">
          <a:schemeClr val="accent6"/>
        </a:lnRef>
        <a:fillRef idx="1">
          <a:schemeClr val="lt1"/>
        </a:fillRef>
        <a:effectRef idx="0">
          <a:schemeClr val="accent6"/>
        </a:effectRef>
        <a:fontRef idx="minor">
          <a:schemeClr val="dk1"/>
        </a:fontRef>
      </dsp:style>
      <dsp:txBody>
        <a:bodyPr spcFirstLastPara="0" vert="horz" wrap="square" lIns="60960" tIns="30480" rIns="60960" bIns="30480" numCol="1" spcCol="1270" anchor="ctr" anchorCtr="0">
          <a:noAutofit/>
        </a:bodyPr>
        <a:lstStyle/>
        <a:p>
          <a:pPr marL="171450" lvl="1" indent="-171450" algn="l" defTabSz="711200">
            <a:lnSpc>
              <a:spcPct val="90000"/>
            </a:lnSpc>
            <a:spcBef>
              <a:spcPct val="0"/>
            </a:spcBef>
            <a:spcAft>
              <a:spcPct val="15000"/>
            </a:spcAft>
            <a:buChar char="••"/>
          </a:pPr>
          <a:r>
            <a:rPr lang="uz-Cyrl-UZ" sz="1600" kern="1200" dirty="0" smtClean="0"/>
            <a:t>Бир ва бир неча техникани сотиш учун танлаб олиш ва уларга ТС хизмати </a:t>
          </a:r>
          <a:endParaRPr lang="ru-RU" sz="1600" kern="1200" dirty="0"/>
        </a:p>
      </dsp:txBody>
      <dsp:txXfrm rot="-5400000">
        <a:off x="2854662" y="2000876"/>
        <a:ext cx="5009323" cy="1213221"/>
      </dsp:txXfrm>
    </dsp:sp>
    <dsp:sp modelId="{A9FA418B-756B-4A8F-A00D-753617C74EAA}">
      <dsp:nvSpPr>
        <dsp:cNvPr id="0" name=""/>
        <dsp:cNvSpPr/>
      </dsp:nvSpPr>
      <dsp:spPr>
        <a:xfrm>
          <a:off x="0" y="1767183"/>
          <a:ext cx="2854662" cy="1680606"/>
        </a:xfrm>
        <a:prstGeom prst="roundRect">
          <a:avLst/>
        </a:prstGeom>
        <a:solidFill>
          <a:srgbClr val="FFC000"/>
        </a:solidFill>
        <a:ln w="25400" cap="flat" cmpd="sng" algn="ctr">
          <a:solidFill>
            <a:schemeClr val="accent6"/>
          </a:solidFill>
          <a:prstDash val="solid"/>
        </a:ln>
        <a:effectLst/>
      </dsp:spPr>
      <dsp:style>
        <a:lnRef idx="2">
          <a:schemeClr val="accent6"/>
        </a:lnRef>
        <a:fillRef idx="1">
          <a:schemeClr val="lt1"/>
        </a:fillRef>
        <a:effectRef idx="0">
          <a:schemeClr val="accent6"/>
        </a:effectRef>
        <a:fontRef idx="minor">
          <a:schemeClr val="dk1"/>
        </a:fontRef>
      </dsp:style>
      <dsp:txBody>
        <a:bodyPr spcFirstLastPara="0" vert="horz" wrap="square" lIns="102870" tIns="51435" rIns="102870" bIns="51435" numCol="1" spcCol="1270" anchor="ctr" anchorCtr="0">
          <a:noAutofit/>
        </a:bodyPr>
        <a:lstStyle/>
        <a:p>
          <a:pPr lvl="0" algn="ctr" defTabSz="1200150">
            <a:lnSpc>
              <a:spcPct val="90000"/>
            </a:lnSpc>
            <a:spcBef>
              <a:spcPct val="0"/>
            </a:spcBef>
            <a:spcAft>
              <a:spcPct val="35000"/>
            </a:spcAft>
          </a:pPr>
          <a:r>
            <a:rPr lang="uz-Cyrl-UZ" sz="2700" kern="1200" dirty="0" smtClean="0"/>
            <a:t>Аниқ мақсад бўйича бозорни сигменти</a:t>
          </a:r>
          <a:endParaRPr lang="ru-RU" sz="2700" kern="1200" dirty="0"/>
        </a:p>
      </dsp:txBody>
      <dsp:txXfrm>
        <a:off x="82040" y="1849223"/>
        <a:ext cx="2690582" cy="1516526"/>
      </dsp:txXfrm>
    </dsp:sp>
    <dsp:sp modelId="{01CA2116-0B7D-4E63-B70E-1FA29CB1E15A}">
      <dsp:nvSpPr>
        <dsp:cNvPr id="0" name=""/>
        <dsp:cNvSpPr/>
      </dsp:nvSpPr>
      <dsp:spPr>
        <a:xfrm rot="5400000">
          <a:off x="4719897" y="1834646"/>
          <a:ext cx="1344485" cy="5074955"/>
        </a:xfrm>
        <a:prstGeom prst="round2SameRect">
          <a:avLst/>
        </a:prstGeom>
        <a:solidFill>
          <a:srgbClr val="00B0F0"/>
        </a:solidFill>
        <a:ln w="25400" cap="flat" cmpd="sng" algn="ctr">
          <a:solidFill>
            <a:schemeClr val="accent6"/>
          </a:solidFill>
          <a:prstDash val="solid"/>
        </a:ln>
        <a:effectLst/>
      </dsp:spPr>
      <dsp:style>
        <a:lnRef idx="2">
          <a:schemeClr val="accent6"/>
        </a:lnRef>
        <a:fillRef idx="1">
          <a:schemeClr val="lt1"/>
        </a:fillRef>
        <a:effectRef idx="0">
          <a:schemeClr val="accent6"/>
        </a:effectRef>
        <a:fontRef idx="minor">
          <a:schemeClr val="dk1"/>
        </a:fontRef>
      </dsp:style>
      <dsp:txBody>
        <a:bodyPr spcFirstLastPara="0" vert="horz" wrap="square" lIns="60960" tIns="30480" rIns="60960" bIns="30480" numCol="1" spcCol="1270" anchor="ctr" anchorCtr="0">
          <a:noAutofit/>
        </a:bodyPr>
        <a:lstStyle/>
        <a:p>
          <a:pPr marL="171450" lvl="1" indent="-171450" algn="l" defTabSz="711200">
            <a:lnSpc>
              <a:spcPct val="90000"/>
            </a:lnSpc>
            <a:spcBef>
              <a:spcPct val="0"/>
            </a:spcBef>
            <a:spcAft>
              <a:spcPct val="15000"/>
            </a:spcAft>
            <a:buChar char="••"/>
          </a:pPr>
          <a:r>
            <a:rPr lang="ru-RU" sz="1600" kern="1200" dirty="0" err="1" smtClean="0"/>
            <a:t>Бозорда</a:t>
          </a:r>
          <a:r>
            <a:rPr lang="ru-RU" sz="1600" kern="1200" dirty="0" smtClean="0"/>
            <a:t> </a:t>
          </a:r>
          <a:r>
            <a:rPr lang="ru-RU" sz="1600" kern="1200" dirty="0" err="1" smtClean="0"/>
            <a:t>танлаб</a:t>
          </a:r>
          <a:r>
            <a:rPr lang="ru-RU" sz="1600" kern="1200" dirty="0" smtClean="0"/>
            <a:t> </a:t>
          </a:r>
          <a:r>
            <a:rPr lang="ru-RU" sz="1600" kern="1200" dirty="0" err="1" smtClean="0"/>
            <a:t>олинган</a:t>
          </a:r>
          <a:r>
            <a:rPr lang="ru-RU" sz="1600" kern="1200" dirty="0" smtClean="0"/>
            <a:t> </a:t>
          </a:r>
          <a:r>
            <a:rPr lang="ru-RU" sz="1600" kern="1200" dirty="0" err="1" smtClean="0"/>
            <a:t>техникани</a:t>
          </a:r>
          <a:r>
            <a:rPr lang="ru-RU" sz="1600" kern="1200" dirty="0" smtClean="0"/>
            <a:t> </a:t>
          </a:r>
          <a:r>
            <a:rPr lang="ru-RU" sz="1600" kern="1200" dirty="0" err="1" smtClean="0"/>
            <a:t>холатини</a:t>
          </a:r>
          <a:r>
            <a:rPr lang="ru-RU" sz="1600" kern="1200" dirty="0" smtClean="0"/>
            <a:t> </a:t>
          </a:r>
          <a:r>
            <a:rPr lang="ru-RU" sz="1600" kern="1200" dirty="0" err="1" smtClean="0"/>
            <a:t>таъминлаш</a:t>
          </a:r>
          <a:endParaRPr lang="ru-RU" sz="1600" kern="1200" dirty="0"/>
        </a:p>
        <a:p>
          <a:pPr marL="171450" lvl="1" indent="-171450" algn="l" defTabSz="711200">
            <a:lnSpc>
              <a:spcPct val="90000"/>
            </a:lnSpc>
            <a:spcBef>
              <a:spcPct val="0"/>
            </a:spcBef>
            <a:spcAft>
              <a:spcPct val="15000"/>
            </a:spcAft>
            <a:buChar char="••"/>
          </a:pPr>
          <a:endParaRPr lang="ru-RU" sz="1600" kern="1200" dirty="0"/>
        </a:p>
      </dsp:txBody>
      <dsp:txXfrm rot="-5400000">
        <a:off x="2854662" y="3765513"/>
        <a:ext cx="5009323" cy="1213221"/>
      </dsp:txXfrm>
    </dsp:sp>
    <dsp:sp modelId="{BBF09333-18E7-41F9-A8C6-81F9A8658652}">
      <dsp:nvSpPr>
        <dsp:cNvPr id="0" name=""/>
        <dsp:cNvSpPr/>
      </dsp:nvSpPr>
      <dsp:spPr>
        <a:xfrm>
          <a:off x="0" y="3531820"/>
          <a:ext cx="2854662" cy="1680606"/>
        </a:xfrm>
        <a:prstGeom prst="roundRect">
          <a:avLst/>
        </a:prstGeom>
        <a:solidFill>
          <a:srgbClr val="FFFF00"/>
        </a:solidFill>
        <a:ln w="25400" cap="flat" cmpd="sng" algn="ctr">
          <a:solidFill>
            <a:schemeClr val="accent6"/>
          </a:solidFill>
          <a:prstDash val="solid"/>
        </a:ln>
        <a:effectLst/>
      </dsp:spPr>
      <dsp:style>
        <a:lnRef idx="2">
          <a:schemeClr val="accent6"/>
        </a:lnRef>
        <a:fillRef idx="1">
          <a:schemeClr val="lt1"/>
        </a:fillRef>
        <a:effectRef idx="0">
          <a:schemeClr val="accent6"/>
        </a:effectRef>
        <a:fontRef idx="minor">
          <a:schemeClr val="dk1"/>
        </a:fontRef>
      </dsp:style>
      <dsp:txBody>
        <a:bodyPr spcFirstLastPara="0" vert="horz" wrap="square" lIns="102870" tIns="51435" rIns="102870" bIns="51435" numCol="1" spcCol="1270" anchor="ctr" anchorCtr="0">
          <a:noAutofit/>
        </a:bodyPr>
        <a:lstStyle/>
        <a:p>
          <a:pPr lvl="0" algn="ctr" defTabSz="1200150">
            <a:lnSpc>
              <a:spcPct val="90000"/>
            </a:lnSpc>
            <a:spcBef>
              <a:spcPct val="0"/>
            </a:spcBef>
            <a:spcAft>
              <a:spcPct val="35000"/>
            </a:spcAft>
          </a:pPr>
          <a:r>
            <a:rPr lang="uz-Cyrl-UZ" sz="2700" kern="1200" dirty="0" smtClean="0"/>
            <a:t>Бозорда товарни позициясини белгилаш</a:t>
          </a:r>
          <a:endParaRPr lang="ru-RU" sz="2700" kern="1200" dirty="0"/>
        </a:p>
      </dsp:txBody>
      <dsp:txXfrm>
        <a:off x="82040" y="3613860"/>
        <a:ext cx="2690582" cy="151652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3DB408-93CA-46BE-8CF5-60D989CFD192}">
      <dsp:nvSpPr>
        <dsp:cNvPr id="0" name=""/>
        <dsp:cNvSpPr/>
      </dsp:nvSpPr>
      <dsp:spPr>
        <a:xfrm rot="5400000">
          <a:off x="4912701" y="-1822225"/>
          <a:ext cx="1250343" cy="5212116"/>
        </a:xfrm>
        <a:prstGeom prst="round2SameRect">
          <a:avLst/>
        </a:prstGeom>
        <a:gradFill rotWithShape="1">
          <a:gsLst>
            <a:gs pos="0">
              <a:schemeClr val="accent2">
                <a:tint val="50000"/>
                <a:satMod val="300000"/>
              </a:schemeClr>
            </a:gs>
            <a:gs pos="35000">
              <a:schemeClr val="accent2">
                <a:tint val="37000"/>
                <a:satMod val="300000"/>
              </a:schemeClr>
            </a:gs>
            <a:gs pos="100000">
              <a:schemeClr val="accent2">
                <a:tint val="15000"/>
                <a:satMod val="350000"/>
              </a:schemeClr>
            </a:gs>
          </a:gsLst>
          <a:lin ang="16200000" scaled="1"/>
        </a:gradFill>
        <a:ln w="9525" cap="flat" cmpd="sng" algn="ctr">
          <a:solidFill>
            <a:schemeClr val="accent2">
              <a:shade val="95000"/>
              <a:satMod val="105000"/>
            </a:schemeClr>
          </a:solidFill>
          <a:prstDash val="solid"/>
        </a:ln>
        <a:effectLst>
          <a:outerShdw blurRad="40000" dist="20000" dir="5400000" rotWithShape="0">
            <a:srgbClr val="000000">
              <a:alpha val="38000"/>
            </a:srgbClr>
          </a:outerShdw>
        </a:effectLst>
      </dsp:spPr>
      <dsp:style>
        <a:lnRef idx="1">
          <a:schemeClr val="accent2"/>
        </a:lnRef>
        <a:fillRef idx="2">
          <a:schemeClr val="accent2"/>
        </a:fillRef>
        <a:effectRef idx="1">
          <a:schemeClr val="accent2"/>
        </a:effectRef>
        <a:fontRef idx="minor">
          <a:schemeClr val="dk1"/>
        </a:fontRef>
      </dsp:style>
      <dsp:txBody>
        <a:bodyPr spcFirstLastPara="0" vert="horz" wrap="square" lIns="68580" tIns="34290" rIns="68580" bIns="34290" numCol="1" spcCol="1270" anchor="ctr" anchorCtr="0">
          <a:noAutofit/>
        </a:bodyPr>
        <a:lstStyle/>
        <a:p>
          <a:pPr marL="171450" lvl="1" indent="-171450" algn="l" defTabSz="800100">
            <a:lnSpc>
              <a:spcPct val="90000"/>
            </a:lnSpc>
            <a:spcBef>
              <a:spcPct val="0"/>
            </a:spcBef>
            <a:spcAft>
              <a:spcPct val="15000"/>
            </a:spcAft>
            <a:buChar char="••"/>
          </a:pPr>
          <a:r>
            <a:rPr lang="ru-RU" sz="1800" kern="1200" dirty="0" err="1" smtClean="0"/>
            <a:t>Техникаларни</a:t>
          </a:r>
          <a:r>
            <a:rPr lang="ru-RU" sz="1800" kern="1200" dirty="0" smtClean="0"/>
            <a:t> </a:t>
          </a:r>
          <a:r>
            <a:rPr lang="ru-RU" sz="1800" kern="1200" dirty="0" err="1" smtClean="0"/>
            <a:t>сотиш</a:t>
          </a:r>
          <a:r>
            <a:rPr lang="ru-RU" sz="1800" kern="1200" dirty="0" smtClean="0"/>
            <a:t> </a:t>
          </a:r>
          <a:r>
            <a:rPr lang="ru-RU" sz="1800" kern="1200" dirty="0" err="1" smtClean="0"/>
            <a:t>ишларини</a:t>
          </a:r>
          <a:r>
            <a:rPr lang="ru-RU" sz="1800" kern="1200" dirty="0" smtClean="0"/>
            <a:t> </a:t>
          </a:r>
          <a:r>
            <a:rPr lang="ru-RU" sz="1800" kern="1200" dirty="0" err="1" smtClean="0"/>
            <a:t>амалга</a:t>
          </a:r>
          <a:r>
            <a:rPr lang="ru-RU" sz="1800" kern="1200" dirty="0" smtClean="0"/>
            <a:t> </a:t>
          </a:r>
          <a:r>
            <a:rPr lang="ru-RU" sz="1800" kern="1200" dirty="0" err="1" smtClean="0"/>
            <a:t>ошириш</a:t>
          </a:r>
          <a:r>
            <a:rPr lang="ru-RU" sz="1800" kern="1200" dirty="0" smtClean="0"/>
            <a:t>, </a:t>
          </a:r>
          <a:r>
            <a:rPr lang="ru-RU" sz="1800" kern="1200" dirty="0" err="1" smtClean="0"/>
            <a:t>уларнинг</a:t>
          </a:r>
          <a:r>
            <a:rPr lang="ru-RU" sz="1800" kern="1200" dirty="0" smtClean="0"/>
            <a:t> </a:t>
          </a:r>
          <a:r>
            <a:rPr lang="ru-RU" sz="1800" kern="1200" dirty="0" err="1" smtClean="0"/>
            <a:t>бузилмасдан</a:t>
          </a:r>
          <a:r>
            <a:rPr lang="ru-RU" sz="1800" kern="1200" dirty="0" smtClean="0"/>
            <a:t> </a:t>
          </a:r>
          <a:r>
            <a:rPr lang="ru-RU" sz="1800" kern="1200" dirty="0" err="1" smtClean="0"/>
            <a:t>ишлашини</a:t>
          </a:r>
          <a:r>
            <a:rPr lang="ru-RU" sz="1800" kern="1200" dirty="0" smtClean="0"/>
            <a:t>, </a:t>
          </a:r>
          <a:r>
            <a:rPr lang="ru-RU" sz="1800" kern="1200" dirty="0" err="1" smtClean="0"/>
            <a:t>узо</a:t>
          </a:r>
          <a:r>
            <a:rPr lang="uz-Cyrl-UZ" sz="1800" kern="1200" dirty="0" smtClean="0"/>
            <a:t>қ</a:t>
          </a:r>
          <a:r>
            <a:rPr lang="ru-RU" sz="1800" kern="1200" dirty="0" smtClean="0"/>
            <a:t> </a:t>
          </a:r>
          <a:r>
            <a:rPr lang="ru-RU" sz="1800" kern="1200" dirty="0" err="1" smtClean="0"/>
            <a:t>муддат</a:t>
          </a:r>
          <a:r>
            <a:rPr lang="ru-RU" sz="1800" kern="1200" dirty="0" smtClean="0"/>
            <a:t> </a:t>
          </a:r>
          <a:r>
            <a:rPr lang="ru-RU" sz="1800" kern="1200" dirty="0" err="1" smtClean="0"/>
            <a:t>ишлаш</a:t>
          </a:r>
          <a:r>
            <a:rPr lang="ru-RU" sz="1800" kern="1200" dirty="0" smtClean="0"/>
            <a:t> </a:t>
          </a:r>
          <a:r>
            <a:rPr lang="uz-Cyrl-UZ" sz="1800" kern="1200" dirty="0" smtClean="0"/>
            <a:t>қ</a:t>
          </a:r>
          <a:r>
            <a:rPr lang="ru-RU" sz="1800" kern="1200" dirty="0" err="1" smtClean="0"/>
            <a:t>обилиятини</a:t>
          </a:r>
          <a:r>
            <a:rPr lang="ru-RU" sz="1800" kern="1200" dirty="0" smtClean="0"/>
            <a:t> </a:t>
          </a:r>
          <a:r>
            <a:rPr lang="ru-RU" sz="1800" kern="1200" dirty="0" err="1" smtClean="0"/>
            <a:t>ошириш</a:t>
          </a:r>
          <a:r>
            <a:rPr lang="ru-RU" sz="1800" kern="1200" dirty="0" smtClean="0"/>
            <a:t> со</a:t>
          </a:r>
          <a:r>
            <a:rPr lang="uz-Cyrl-UZ" sz="1800" kern="1200" dirty="0" smtClean="0"/>
            <a:t>ҳ</a:t>
          </a:r>
          <a:r>
            <a:rPr lang="ru-RU" sz="1800" kern="1200" dirty="0" err="1" smtClean="0"/>
            <a:t>асида</a:t>
          </a:r>
          <a:r>
            <a:rPr lang="ru-RU" sz="1800" kern="1200" dirty="0" smtClean="0"/>
            <a:t> </a:t>
          </a:r>
          <a:r>
            <a:rPr lang="ru-RU" sz="1800" kern="1200" dirty="0" err="1" smtClean="0"/>
            <a:t>ишлар</a:t>
          </a:r>
          <a:r>
            <a:rPr lang="ru-RU" sz="1800" kern="1200" dirty="0" smtClean="0"/>
            <a:t>   </a:t>
          </a:r>
          <a:r>
            <a:rPr lang="ru-RU" sz="1800" kern="1200" dirty="0" err="1" smtClean="0"/>
            <a:t>олиб</a:t>
          </a:r>
          <a:r>
            <a:rPr lang="ru-RU" sz="1800" kern="1200" dirty="0" smtClean="0"/>
            <a:t> </a:t>
          </a:r>
          <a:r>
            <a:rPr lang="ru-RU" sz="1800" kern="1200" dirty="0" err="1" smtClean="0"/>
            <a:t>бориш</a:t>
          </a:r>
          <a:endParaRPr lang="ru-RU" sz="1800" kern="1200" dirty="0"/>
        </a:p>
      </dsp:txBody>
      <dsp:txXfrm rot="-5400000">
        <a:off x="2931815" y="219698"/>
        <a:ext cx="5151079" cy="1128269"/>
      </dsp:txXfrm>
    </dsp:sp>
    <dsp:sp modelId="{B77B7123-2DCE-4C02-8CB8-2E965CEBAD40}">
      <dsp:nvSpPr>
        <dsp:cNvPr id="0" name=""/>
        <dsp:cNvSpPr/>
      </dsp:nvSpPr>
      <dsp:spPr>
        <a:xfrm>
          <a:off x="0" y="2368"/>
          <a:ext cx="2931815" cy="1562929"/>
        </a:xfrm>
        <a:prstGeom prst="roundRect">
          <a:avLst/>
        </a:prstGeom>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dsp:spPr>
      <dsp:style>
        <a:lnRef idx="1">
          <a:schemeClr val="accent1"/>
        </a:lnRef>
        <a:fillRef idx="2">
          <a:schemeClr val="accent1"/>
        </a:fillRef>
        <a:effectRef idx="1">
          <a:schemeClr val="accent1"/>
        </a:effectRef>
        <a:fontRef idx="minor">
          <a:schemeClr val="dk1"/>
        </a:fontRef>
      </dsp:style>
      <dsp:txBody>
        <a:bodyPr spcFirstLastPara="0" vert="horz" wrap="square" lIns="247650" tIns="123825" rIns="247650" bIns="123825" numCol="1" spcCol="1270" anchor="ctr" anchorCtr="0">
          <a:noAutofit/>
        </a:bodyPr>
        <a:lstStyle/>
        <a:p>
          <a:pPr lvl="0" algn="ctr" defTabSz="2889250">
            <a:lnSpc>
              <a:spcPct val="90000"/>
            </a:lnSpc>
            <a:spcBef>
              <a:spcPct val="0"/>
            </a:spcBef>
            <a:spcAft>
              <a:spcPct val="35000"/>
            </a:spcAft>
          </a:pPr>
          <a:r>
            <a:rPr lang="en-US" sz="6500" kern="1200" dirty="0" smtClean="0"/>
            <a:t>1</a:t>
          </a:r>
          <a:endParaRPr lang="ru-RU" sz="6500" kern="1200" dirty="0"/>
        </a:p>
      </dsp:txBody>
      <dsp:txXfrm>
        <a:off x="76296" y="78664"/>
        <a:ext cx="2779223" cy="1410337"/>
      </dsp:txXfrm>
    </dsp:sp>
    <dsp:sp modelId="{14E8030A-8174-44F6-AEF6-9A70B7CCDC31}">
      <dsp:nvSpPr>
        <dsp:cNvPr id="0" name=""/>
        <dsp:cNvSpPr/>
      </dsp:nvSpPr>
      <dsp:spPr>
        <a:xfrm rot="5400000">
          <a:off x="4912701" y="-181149"/>
          <a:ext cx="1250343" cy="5212116"/>
        </a:xfrm>
        <a:prstGeom prst="round2SameRect">
          <a:avLst/>
        </a:prstGeom>
        <a:solidFill>
          <a:srgbClr val="FFFF00"/>
        </a:solidFill>
        <a:ln w="25400" cap="flat" cmpd="sng" algn="ctr">
          <a:solidFill>
            <a:schemeClr val="accent5"/>
          </a:solidFill>
          <a:prstDash val="solid"/>
        </a:ln>
        <a:effectLst/>
      </dsp:spPr>
      <dsp:style>
        <a:lnRef idx="2">
          <a:schemeClr val="accent5"/>
        </a:lnRef>
        <a:fillRef idx="1">
          <a:schemeClr val="lt1"/>
        </a:fillRef>
        <a:effectRef idx="0">
          <a:schemeClr val="accent5"/>
        </a:effectRef>
        <a:fontRef idx="minor">
          <a:schemeClr val="dk1"/>
        </a:fontRef>
      </dsp:style>
      <dsp:txBody>
        <a:bodyPr spcFirstLastPara="0" vert="horz" wrap="square" lIns="68580" tIns="34290" rIns="68580" bIns="34290" numCol="1" spcCol="1270" anchor="ctr" anchorCtr="0">
          <a:noAutofit/>
        </a:bodyPr>
        <a:lstStyle/>
        <a:p>
          <a:pPr marL="171450" lvl="1" indent="-171450" algn="l" defTabSz="800100">
            <a:lnSpc>
              <a:spcPct val="90000"/>
            </a:lnSpc>
            <a:spcBef>
              <a:spcPct val="0"/>
            </a:spcBef>
            <a:spcAft>
              <a:spcPct val="15000"/>
            </a:spcAft>
            <a:buChar char="••"/>
          </a:pPr>
          <a:r>
            <a:rPr lang="ru-RU" sz="1800" kern="1200" dirty="0" smtClean="0"/>
            <a:t>Техник сервис </a:t>
          </a:r>
          <a:r>
            <a:rPr lang="ru-RU" sz="1800" kern="1200" dirty="0" err="1" smtClean="0"/>
            <a:t>ишларини</a:t>
          </a:r>
          <a:r>
            <a:rPr lang="ru-RU" sz="1800" kern="1200" dirty="0" smtClean="0"/>
            <a:t> </a:t>
          </a:r>
          <a:r>
            <a:rPr lang="ru-RU" sz="1800" kern="1200" dirty="0" err="1" smtClean="0"/>
            <a:t>ташкил</a:t>
          </a:r>
          <a:r>
            <a:rPr lang="ru-RU" sz="1800" kern="1200" dirty="0" smtClean="0"/>
            <a:t> </a:t>
          </a:r>
          <a:r>
            <a:rPr lang="uz-Cyrl-UZ" sz="1800" kern="1200" dirty="0" smtClean="0"/>
            <a:t>қ</a:t>
          </a:r>
          <a:r>
            <a:rPr lang="ru-RU" sz="1800" kern="1200" dirty="0" err="1" smtClean="0"/>
            <a:t>илиш</a:t>
          </a:r>
          <a:r>
            <a:rPr lang="ru-RU" sz="1800" kern="1200" dirty="0" smtClean="0"/>
            <a:t>, </a:t>
          </a:r>
          <a:r>
            <a:rPr lang="ru-RU" sz="1800" kern="1200" dirty="0" err="1" smtClean="0"/>
            <a:t>техникаларни</a:t>
          </a:r>
          <a:r>
            <a:rPr lang="ru-RU" sz="1800" kern="1200" dirty="0" smtClean="0"/>
            <a:t>  капитал </a:t>
          </a:r>
          <a:r>
            <a:rPr lang="ru-RU" sz="1800" kern="1200" dirty="0" err="1" smtClean="0"/>
            <a:t>тъмирлаш</a:t>
          </a:r>
          <a:r>
            <a:rPr lang="ru-RU" sz="1800" kern="1200" dirty="0" smtClean="0"/>
            <a:t> </a:t>
          </a:r>
          <a:r>
            <a:rPr lang="ru-RU" sz="1800" kern="1200" dirty="0" err="1" smtClean="0"/>
            <a:t>ишларини</a:t>
          </a:r>
          <a:r>
            <a:rPr lang="ru-RU" sz="1800" kern="1200" dirty="0" smtClean="0"/>
            <a:t> </a:t>
          </a:r>
          <a:r>
            <a:rPr lang="ru-RU" sz="1800" kern="1200" dirty="0" err="1" smtClean="0"/>
            <a:t>олиб</a:t>
          </a:r>
          <a:r>
            <a:rPr lang="ru-RU" sz="1800" kern="1200" dirty="0" smtClean="0"/>
            <a:t> бор</a:t>
          </a:r>
          <a:r>
            <a:rPr lang="uz-Cyrl-UZ" sz="1800" kern="1200" dirty="0" smtClean="0"/>
            <a:t>иш</a:t>
          </a:r>
          <a:endParaRPr lang="ru-RU" sz="1800" kern="1200" dirty="0"/>
        </a:p>
      </dsp:txBody>
      <dsp:txXfrm rot="-5400000">
        <a:off x="2931815" y="1860774"/>
        <a:ext cx="5151079" cy="1128269"/>
      </dsp:txXfrm>
    </dsp:sp>
    <dsp:sp modelId="{5A336FFD-B06F-4730-9453-2380BCAAD2F1}">
      <dsp:nvSpPr>
        <dsp:cNvPr id="0" name=""/>
        <dsp:cNvSpPr/>
      </dsp:nvSpPr>
      <dsp:spPr>
        <a:xfrm>
          <a:off x="0" y="1643444"/>
          <a:ext cx="2931815" cy="1562929"/>
        </a:xfrm>
        <a:prstGeom prst="roundRect">
          <a:avLst/>
        </a:prstGeom>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dsp:spPr>
      <dsp:style>
        <a:lnRef idx="1">
          <a:schemeClr val="accent1"/>
        </a:lnRef>
        <a:fillRef idx="2">
          <a:schemeClr val="accent1"/>
        </a:fillRef>
        <a:effectRef idx="1">
          <a:schemeClr val="accent1"/>
        </a:effectRef>
        <a:fontRef idx="minor">
          <a:schemeClr val="dk1"/>
        </a:fontRef>
      </dsp:style>
      <dsp:txBody>
        <a:bodyPr spcFirstLastPara="0" vert="horz" wrap="square" lIns="247650" tIns="123825" rIns="247650" bIns="123825" numCol="1" spcCol="1270" anchor="ctr" anchorCtr="0">
          <a:noAutofit/>
        </a:bodyPr>
        <a:lstStyle/>
        <a:p>
          <a:pPr lvl="0" algn="ctr" defTabSz="2889250">
            <a:lnSpc>
              <a:spcPct val="90000"/>
            </a:lnSpc>
            <a:spcBef>
              <a:spcPct val="0"/>
            </a:spcBef>
            <a:spcAft>
              <a:spcPct val="35000"/>
            </a:spcAft>
          </a:pPr>
          <a:r>
            <a:rPr lang="en-US" sz="6500" kern="1200" dirty="0" smtClean="0"/>
            <a:t>2</a:t>
          </a:r>
          <a:endParaRPr lang="ru-RU" sz="6500" kern="1200" dirty="0"/>
        </a:p>
      </dsp:txBody>
      <dsp:txXfrm>
        <a:off x="76296" y="1719740"/>
        <a:ext cx="2779223" cy="1410337"/>
      </dsp:txXfrm>
    </dsp:sp>
    <dsp:sp modelId="{6949CA48-E2E2-4401-BD56-CC84AFD172D4}">
      <dsp:nvSpPr>
        <dsp:cNvPr id="0" name=""/>
        <dsp:cNvSpPr/>
      </dsp:nvSpPr>
      <dsp:spPr>
        <a:xfrm rot="5400000">
          <a:off x="4912701" y="1459926"/>
          <a:ext cx="1250343" cy="5212116"/>
        </a:xfrm>
        <a:prstGeom prst="round2SameRect">
          <a:avLst/>
        </a:prstGeom>
        <a:gradFill rotWithShape="1">
          <a:gsLst>
            <a:gs pos="0">
              <a:schemeClr val="dk1">
                <a:tint val="50000"/>
                <a:satMod val="300000"/>
              </a:schemeClr>
            </a:gs>
            <a:gs pos="35000">
              <a:schemeClr val="dk1">
                <a:tint val="37000"/>
                <a:satMod val="300000"/>
              </a:schemeClr>
            </a:gs>
            <a:gs pos="100000">
              <a:schemeClr val="dk1">
                <a:tint val="15000"/>
                <a:satMod val="350000"/>
              </a:schemeClr>
            </a:gs>
          </a:gsLst>
          <a:lin ang="16200000" scaled="1"/>
        </a:gradFill>
        <a:ln w="9525" cap="flat" cmpd="sng" algn="ctr">
          <a:solidFill>
            <a:schemeClr val="dk1">
              <a:shade val="95000"/>
              <a:satMod val="105000"/>
            </a:schemeClr>
          </a:solidFill>
          <a:prstDash val="solid"/>
        </a:ln>
        <a:effectLst>
          <a:outerShdw blurRad="40000" dist="20000" dir="5400000" rotWithShape="0">
            <a:srgbClr val="000000">
              <a:alpha val="38000"/>
            </a:srgbClr>
          </a:outerShdw>
        </a:effectLst>
      </dsp:spPr>
      <dsp:style>
        <a:lnRef idx="1">
          <a:schemeClr val="dk1"/>
        </a:lnRef>
        <a:fillRef idx="2">
          <a:schemeClr val="dk1"/>
        </a:fillRef>
        <a:effectRef idx="1">
          <a:schemeClr val="dk1"/>
        </a:effectRef>
        <a:fontRef idx="minor">
          <a:schemeClr val="dk1"/>
        </a:fontRef>
      </dsp:style>
      <dsp:txBody>
        <a:bodyPr spcFirstLastPara="0" vert="horz" wrap="square" lIns="68580" tIns="34290" rIns="68580" bIns="34290" numCol="1" spcCol="1270" anchor="ctr" anchorCtr="0">
          <a:noAutofit/>
        </a:bodyPr>
        <a:lstStyle/>
        <a:p>
          <a:pPr marL="171450" lvl="1" indent="-171450" algn="l" defTabSz="800100">
            <a:lnSpc>
              <a:spcPct val="90000"/>
            </a:lnSpc>
            <a:spcBef>
              <a:spcPct val="0"/>
            </a:spcBef>
            <a:spcAft>
              <a:spcPct val="15000"/>
            </a:spcAft>
            <a:buChar char="••"/>
          </a:pPr>
          <a:r>
            <a:rPr lang="ru-RU" sz="1800" kern="1200" dirty="0" err="1" smtClean="0"/>
            <a:t>Махаллий</a:t>
          </a:r>
          <a:r>
            <a:rPr lang="ru-RU" sz="1800" kern="1200" dirty="0" smtClean="0"/>
            <a:t> </a:t>
          </a:r>
          <a:r>
            <a:rPr lang="ru-RU" sz="1800" kern="1200" dirty="0" err="1" smtClean="0"/>
            <a:t>ва</a:t>
          </a:r>
          <a:r>
            <a:rPr lang="ru-RU" sz="1800" kern="1200" dirty="0" smtClean="0"/>
            <a:t> чет </a:t>
          </a:r>
          <a:r>
            <a:rPr lang="ru-RU" sz="1800" kern="1200" dirty="0" err="1" smtClean="0"/>
            <a:t>эл</a:t>
          </a:r>
          <a:r>
            <a:rPr lang="ru-RU" sz="1800" kern="1200" dirty="0" smtClean="0"/>
            <a:t> </a:t>
          </a:r>
          <a:r>
            <a:rPr lang="uz-Cyrl-UZ" sz="1800" kern="1200" dirty="0" smtClean="0"/>
            <a:t>хорижий </a:t>
          </a:r>
          <a:r>
            <a:rPr lang="ru-RU" sz="1800" kern="1200" dirty="0" err="1" smtClean="0"/>
            <a:t>техникалари</a:t>
          </a:r>
          <a:r>
            <a:rPr lang="ru-RU" sz="1800" kern="1200" dirty="0" smtClean="0"/>
            <a:t> </a:t>
          </a:r>
          <a:r>
            <a:rPr lang="ru-RU" sz="1800" kern="1200" dirty="0" err="1" smtClean="0"/>
            <a:t>деталларини</a:t>
          </a:r>
          <a:r>
            <a:rPr lang="ru-RU" sz="1800" kern="1200" dirty="0" smtClean="0"/>
            <a:t> </a:t>
          </a:r>
          <a:r>
            <a:rPr lang="ru-RU" sz="1800" kern="1200" dirty="0" err="1" smtClean="0"/>
            <a:t>тиклаш</a:t>
          </a:r>
          <a:r>
            <a:rPr lang="ru-RU" sz="1800" kern="1200" dirty="0" smtClean="0"/>
            <a:t>, </a:t>
          </a:r>
          <a:r>
            <a:rPr lang="ru-RU" sz="1800" kern="1200" dirty="0" err="1" smtClean="0"/>
            <a:t>бузилган</a:t>
          </a:r>
          <a:r>
            <a:rPr lang="ru-RU" sz="1800" kern="1200" dirty="0" smtClean="0"/>
            <a:t>    </a:t>
          </a:r>
          <a:r>
            <a:rPr lang="ru-RU" sz="1800" kern="1200" dirty="0" err="1" smtClean="0"/>
            <a:t>агрегатларни</a:t>
          </a:r>
          <a:r>
            <a:rPr lang="ru-RU" sz="1800" kern="1200" dirty="0" smtClean="0"/>
            <a:t> </a:t>
          </a:r>
          <a:r>
            <a:rPr lang="ru-RU" sz="1800" kern="1200" dirty="0" err="1" smtClean="0"/>
            <a:t>таъмирлаш</a:t>
          </a:r>
          <a:r>
            <a:rPr lang="ru-RU" sz="1800" kern="1200" dirty="0" smtClean="0"/>
            <a:t> </a:t>
          </a:r>
          <a:r>
            <a:rPr lang="ru-RU" sz="1800" kern="1200" dirty="0" err="1" smtClean="0"/>
            <a:t>устида</a:t>
          </a:r>
          <a:r>
            <a:rPr lang="ru-RU" sz="1800" kern="1200" dirty="0" smtClean="0"/>
            <a:t> </a:t>
          </a:r>
          <a:r>
            <a:rPr lang="ru-RU" sz="1800" kern="1200" dirty="0" err="1" smtClean="0"/>
            <a:t>фаолият</a:t>
          </a:r>
          <a:r>
            <a:rPr lang="ru-RU" sz="1800" kern="1200" dirty="0" smtClean="0"/>
            <a:t> к</a:t>
          </a:r>
          <a:r>
            <a:rPr lang="uz-Cyrl-UZ" sz="1800" kern="1200" dirty="0" smtClean="0"/>
            <a:t>ў</a:t>
          </a:r>
          <a:r>
            <a:rPr lang="ru-RU" sz="1800" kern="1200" dirty="0" err="1" smtClean="0"/>
            <a:t>рсат</a:t>
          </a:r>
          <a:r>
            <a:rPr lang="uz-Cyrl-UZ" sz="1800" kern="1200" dirty="0" smtClean="0"/>
            <a:t>иш (</a:t>
          </a:r>
          <a:r>
            <a:rPr lang="ru-RU" sz="1800" kern="1200" dirty="0" smtClean="0"/>
            <a:t>улар универсал </a:t>
          </a:r>
          <a:r>
            <a:rPr lang="ru-RU" sz="1800" kern="1200" dirty="0" err="1" smtClean="0"/>
            <a:t>дилерлар</a:t>
          </a:r>
          <a:r>
            <a:rPr lang="ru-RU" sz="1800" kern="1200" dirty="0" smtClean="0"/>
            <a:t> </a:t>
          </a:r>
          <a:r>
            <a:rPr lang="uz-Cyrl-UZ" sz="1800" kern="1200" dirty="0" smtClean="0"/>
            <a:t>ҳ</a:t>
          </a:r>
          <a:r>
            <a:rPr lang="ru-RU" sz="1800" kern="1200" dirty="0" err="1" smtClean="0"/>
            <a:t>исобланади</a:t>
          </a:r>
          <a:r>
            <a:rPr lang="uz-Cyrl-UZ" sz="1800" kern="1200" dirty="0" smtClean="0"/>
            <a:t>)</a:t>
          </a:r>
          <a:endParaRPr lang="ru-RU" sz="1800" kern="1200" dirty="0"/>
        </a:p>
      </dsp:txBody>
      <dsp:txXfrm rot="-5400000">
        <a:off x="2931815" y="3501850"/>
        <a:ext cx="5151079" cy="1128269"/>
      </dsp:txXfrm>
    </dsp:sp>
    <dsp:sp modelId="{3F7B0D25-7652-4E55-A50A-6969D5E46CC8}">
      <dsp:nvSpPr>
        <dsp:cNvPr id="0" name=""/>
        <dsp:cNvSpPr/>
      </dsp:nvSpPr>
      <dsp:spPr>
        <a:xfrm>
          <a:off x="0" y="3284520"/>
          <a:ext cx="2931815" cy="1562929"/>
        </a:xfrm>
        <a:prstGeom prst="roundRect">
          <a:avLst/>
        </a:prstGeom>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dsp:spPr>
      <dsp:style>
        <a:lnRef idx="1">
          <a:schemeClr val="accent1"/>
        </a:lnRef>
        <a:fillRef idx="2">
          <a:schemeClr val="accent1"/>
        </a:fillRef>
        <a:effectRef idx="1">
          <a:schemeClr val="accent1"/>
        </a:effectRef>
        <a:fontRef idx="minor">
          <a:schemeClr val="dk1"/>
        </a:fontRef>
      </dsp:style>
      <dsp:txBody>
        <a:bodyPr spcFirstLastPara="0" vert="horz" wrap="square" lIns="247650" tIns="123825" rIns="247650" bIns="123825" numCol="1" spcCol="1270" anchor="ctr" anchorCtr="0">
          <a:noAutofit/>
        </a:bodyPr>
        <a:lstStyle/>
        <a:p>
          <a:pPr lvl="0" algn="ctr" defTabSz="2889250">
            <a:lnSpc>
              <a:spcPct val="90000"/>
            </a:lnSpc>
            <a:spcBef>
              <a:spcPct val="0"/>
            </a:spcBef>
            <a:spcAft>
              <a:spcPct val="35000"/>
            </a:spcAft>
          </a:pPr>
          <a:r>
            <a:rPr lang="en-US" sz="6500" kern="1200" dirty="0" smtClean="0"/>
            <a:t>3</a:t>
          </a:r>
          <a:endParaRPr lang="ru-RU" sz="6500" kern="1200" dirty="0"/>
        </a:p>
      </dsp:txBody>
      <dsp:txXfrm>
        <a:off x="76296" y="3360816"/>
        <a:ext cx="2779223" cy="1410337"/>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List7#1">
  <dgm:title val=""/>
  <dgm:desc val=""/>
  <dgm:catLst>
    <dgm:cat type="list" pri="12000"/>
    <dgm:cat type="process" pri="20000"/>
    <dgm:cat type="relationship" pri="14000"/>
    <dgm:cat type="convert" pri="8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7.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8" Type="http://schemas.openxmlformats.org/officeDocument/2006/relationships/image" Target="../media/image9.wmf"/><Relationship Id="rId13" Type="http://schemas.openxmlformats.org/officeDocument/2006/relationships/image" Target="../media/image14.wmf"/><Relationship Id="rId3" Type="http://schemas.openxmlformats.org/officeDocument/2006/relationships/image" Target="../media/image4.wmf"/><Relationship Id="rId7" Type="http://schemas.openxmlformats.org/officeDocument/2006/relationships/image" Target="../media/image8.wmf"/><Relationship Id="rId12" Type="http://schemas.openxmlformats.org/officeDocument/2006/relationships/image" Target="../media/image13.wmf"/><Relationship Id="rId2" Type="http://schemas.openxmlformats.org/officeDocument/2006/relationships/image" Target="../media/image3.wmf"/><Relationship Id="rId1" Type="http://schemas.openxmlformats.org/officeDocument/2006/relationships/image" Target="../media/image2.wmf"/><Relationship Id="rId6" Type="http://schemas.openxmlformats.org/officeDocument/2006/relationships/image" Target="../media/image7.wmf"/><Relationship Id="rId11" Type="http://schemas.openxmlformats.org/officeDocument/2006/relationships/image" Target="../media/image12.wmf"/><Relationship Id="rId5" Type="http://schemas.openxmlformats.org/officeDocument/2006/relationships/image" Target="../media/image6.wmf"/><Relationship Id="rId10" Type="http://schemas.openxmlformats.org/officeDocument/2006/relationships/image" Target="../media/image11.wmf"/><Relationship Id="rId4" Type="http://schemas.openxmlformats.org/officeDocument/2006/relationships/image" Target="../media/image5.wmf"/><Relationship Id="rId9" Type="http://schemas.openxmlformats.org/officeDocument/2006/relationships/image" Target="../media/image10.wmf"/></Relationships>
</file>

<file path=ppt/drawings/_rels/vmlDrawing2.vml.rels><?xml version="1.0" encoding="UTF-8" standalone="yes"?>
<Relationships xmlns="http://schemas.openxmlformats.org/package/2006/relationships"><Relationship Id="rId8" Type="http://schemas.openxmlformats.org/officeDocument/2006/relationships/image" Target="../media/image21.wmf"/><Relationship Id="rId3" Type="http://schemas.openxmlformats.org/officeDocument/2006/relationships/image" Target="../media/image16.wmf"/><Relationship Id="rId7" Type="http://schemas.openxmlformats.org/officeDocument/2006/relationships/image" Target="../media/image20.wmf"/><Relationship Id="rId2" Type="http://schemas.openxmlformats.org/officeDocument/2006/relationships/image" Target="../media/image8.wmf"/><Relationship Id="rId1" Type="http://schemas.openxmlformats.org/officeDocument/2006/relationships/image" Target="../media/image15.wmf"/><Relationship Id="rId6" Type="http://schemas.openxmlformats.org/officeDocument/2006/relationships/image" Target="../media/image19.wmf"/><Relationship Id="rId5" Type="http://schemas.openxmlformats.org/officeDocument/2006/relationships/image" Target="../media/image18.wmf"/><Relationship Id="rId4" Type="http://schemas.openxmlformats.org/officeDocument/2006/relationships/image" Target="../media/image17.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19413" cy="493713"/>
          </a:xfrm>
          <a:prstGeom prst="rect">
            <a:avLst/>
          </a:prstGeom>
        </p:spPr>
        <p:txBody>
          <a:bodyPr vert="horz" lIns="91440" tIns="45720" rIns="91440" bIns="45720" rtlCol="0"/>
          <a:lstStyle>
            <a:lvl1pPr algn="l">
              <a:defRPr sz="1200"/>
            </a:lvl1pPr>
          </a:lstStyle>
          <a:p>
            <a:pPr>
              <a:defRPr/>
            </a:pPr>
            <a:endParaRPr lang="ru-RU"/>
          </a:p>
        </p:txBody>
      </p:sp>
      <p:sp>
        <p:nvSpPr>
          <p:cNvPr id="3" name="Дата 2"/>
          <p:cNvSpPr>
            <a:spLocks noGrp="1"/>
          </p:cNvSpPr>
          <p:nvPr>
            <p:ph type="dt" idx="1"/>
          </p:nvPr>
        </p:nvSpPr>
        <p:spPr>
          <a:xfrm>
            <a:off x="3814763" y="0"/>
            <a:ext cx="2919412" cy="493713"/>
          </a:xfrm>
          <a:prstGeom prst="rect">
            <a:avLst/>
          </a:prstGeom>
        </p:spPr>
        <p:txBody>
          <a:bodyPr vert="horz" lIns="91440" tIns="45720" rIns="91440" bIns="45720" rtlCol="0"/>
          <a:lstStyle>
            <a:lvl1pPr algn="r">
              <a:defRPr sz="1200"/>
            </a:lvl1pPr>
          </a:lstStyle>
          <a:p>
            <a:pPr>
              <a:defRPr/>
            </a:pPr>
            <a:fld id="{87C5318A-19C8-4F47-8ACA-99F1A4AE38D7}" type="datetimeFigureOut">
              <a:rPr lang="ru-RU"/>
              <a:pPr>
                <a:defRPr/>
              </a:pPr>
              <a:t>16.04.2019</a:t>
            </a:fld>
            <a:endParaRPr lang="ru-RU" dirty="0"/>
          </a:p>
        </p:txBody>
      </p:sp>
      <p:sp>
        <p:nvSpPr>
          <p:cNvPr id="4" name="Образ слайда 3"/>
          <p:cNvSpPr>
            <a:spLocks noGrp="1" noRot="1" noChangeAspect="1"/>
          </p:cNvSpPr>
          <p:nvPr>
            <p:ph type="sldImg" idx="2"/>
          </p:nvPr>
        </p:nvSpPr>
        <p:spPr>
          <a:xfrm>
            <a:off x="900113" y="739775"/>
            <a:ext cx="4935537" cy="3702050"/>
          </a:xfrm>
          <a:prstGeom prst="rect">
            <a:avLst/>
          </a:prstGeom>
          <a:noFill/>
          <a:ln w="12700">
            <a:solidFill>
              <a:prstClr val="black"/>
            </a:solidFill>
          </a:ln>
        </p:spPr>
        <p:txBody>
          <a:bodyPr vert="horz" lIns="91440" tIns="45720" rIns="91440" bIns="45720" rtlCol="0" anchor="ctr"/>
          <a:lstStyle/>
          <a:p>
            <a:pPr lvl="0"/>
            <a:endParaRPr lang="ru-RU" noProof="0" dirty="0" smtClean="0"/>
          </a:p>
        </p:txBody>
      </p:sp>
      <p:sp>
        <p:nvSpPr>
          <p:cNvPr id="5" name="Заметки 4"/>
          <p:cNvSpPr>
            <a:spLocks noGrp="1"/>
          </p:cNvSpPr>
          <p:nvPr>
            <p:ph type="body" sz="quarter" idx="3"/>
          </p:nvPr>
        </p:nvSpPr>
        <p:spPr>
          <a:xfrm>
            <a:off x="673100" y="4687888"/>
            <a:ext cx="5389563" cy="4441825"/>
          </a:xfrm>
          <a:prstGeom prst="rect">
            <a:avLst/>
          </a:prstGeom>
        </p:spPr>
        <p:txBody>
          <a:bodyPr vert="horz" lIns="91440" tIns="45720" rIns="91440" bIns="45720" rtlCol="0"/>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p>
        </p:txBody>
      </p:sp>
      <p:sp>
        <p:nvSpPr>
          <p:cNvPr id="6" name="Нижний колонтитул 5"/>
          <p:cNvSpPr>
            <a:spLocks noGrp="1"/>
          </p:cNvSpPr>
          <p:nvPr>
            <p:ph type="ftr" sz="quarter" idx="4"/>
          </p:nvPr>
        </p:nvSpPr>
        <p:spPr>
          <a:xfrm>
            <a:off x="0" y="9374188"/>
            <a:ext cx="2919413" cy="493712"/>
          </a:xfrm>
          <a:prstGeom prst="rect">
            <a:avLst/>
          </a:prstGeom>
        </p:spPr>
        <p:txBody>
          <a:bodyPr vert="horz" lIns="91440" tIns="45720" rIns="91440" bIns="45720" rtlCol="0" anchor="b"/>
          <a:lstStyle>
            <a:lvl1pPr algn="l">
              <a:defRPr sz="1200"/>
            </a:lvl1pPr>
          </a:lstStyle>
          <a:p>
            <a:pPr>
              <a:defRPr/>
            </a:pPr>
            <a:endParaRPr lang="ru-RU"/>
          </a:p>
        </p:txBody>
      </p:sp>
      <p:sp>
        <p:nvSpPr>
          <p:cNvPr id="7" name="Номер слайда 6"/>
          <p:cNvSpPr>
            <a:spLocks noGrp="1"/>
          </p:cNvSpPr>
          <p:nvPr>
            <p:ph type="sldNum" sz="quarter" idx="5"/>
          </p:nvPr>
        </p:nvSpPr>
        <p:spPr>
          <a:xfrm>
            <a:off x="3814763" y="9374188"/>
            <a:ext cx="2919412" cy="493712"/>
          </a:xfrm>
          <a:prstGeom prst="rect">
            <a:avLst/>
          </a:prstGeom>
        </p:spPr>
        <p:txBody>
          <a:bodyPr vert="horz" lIns="91440" tIns="45720" rIns="91440" bIns="45720" rtlCol="0" anchor="b"/>
          <a:lstStyle>
            <a:lvl1pPr algn="r">
              <a:defRPr sz="1200"/>
            </a:lvl1pPr>
          </a:lstStyle>
          <a:p>
            <a:pPr>
              <a:defRPr/>
            </a:pPr>
            <a:fld id="{B42C713F-BE76-4BCD-8C88-E3714503C51D}" type="slidenum">
              <a:rPr lang="ru-RU"/>
              <a:pPr>
                <a:defRPr/>
              </a:pPr>
              <a:t>‹#›</a:t>
            </a:fld>
            <a:endParaRPr lang="ru-RU" dirty="0"/>
          </a:p>
        </p:txBody>
      </p:sp>
    </p:spTree>
    <p:extLst>
      <p:ext uri="{BB962C8B-B14F-4D97-AF65-F5344CB8AC3E}">
        <p14:creationId xmlns:p14="http://schemas.microsoft.com/office/powerpoint/2010/main" val="134416144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D14DA17E-93B6-4F33-BC82-2F4C518F6529}" type="slidenum">
              <a:rPr lang="ru-RU"/>
              <a:pPr>
                <a:defRPr/>
              </a:pPr>
              <a:t>‹#›</a:t>
            </a:fld>
            <a:endParaRPr lang="ru-RU"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6109F8A9-CF3D-4AFB-82BD-63F5957B4DF4}" type="slidenum">
              <a:rPr lang="ru-RU"/>
              <a:pPr>
                <a:defRPr/>
              </a:pPr>
              <a:t>‹#›</a:t>
            </a:fld>
            <a:endParaRPr lang="ru-R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4980E006-45B6-4803-AAC9-695B6886C779}" type="slidenum">
              <a:rPr lang="ru-RU"/>
              <a:pPr>
                <a:defRPr/>
              </a:pPr>
              <a:t>‹#›</a:t>
            </a:fld>
            <a:endParaRPr lang="ru-RU"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A9D2BA89-00CB-4D42-908A-E4632A9280A1}" type="slidenum">
              <a:rPr lang="ru-RU"/>
              <a:pPr>
                <a:defRPr/>
              </a:pPr>
              <a:t>‹#›</a:t>
            </a:fld>
            <a:endParaRPr lang="ru-RU"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endParaRPr lang="ru-RU"/>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pPr>
              <a:defRPr/>
            </a:pPr>
            <a:fld id="{9C9C99EA-0D11-4D8E-88B0-91A88A0012A9}" type="slidenum">
              <a:rPr lang="ru-RU"/>
              <a:pPr>
                <a:defRPr/>
              </a:pPr>
              <a:t>‹#›</a:t>
            </a:fld>
            <a:endParaRPr lang="ru-RU"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endParaRPr lang="ru-RU"/>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D5108CFC-026F-4D0F-848C-7633D1C875AB}" type="slidenum">
              <a:rPr lang="ru-RU"/>
              <a:pPr>
                <a:defRPr/>
              </a:pPr>
              <a:t>‹#›</a:t>
            </a:fld>
            <a:endParaRPr lang="ru-R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endParaRPr lang="ru-RU"/>
          </a:p>
        </p:txBody>
      </p:sp>
      <p:sp>
        <p:nvSpPr>
          <p:cNvPr id="3" name="Нижний колонтитул 4"/>
          <p:cNvSpPr>
            <a:spLocks noGrp="1"/>
          </p:cNvSpPr>
          <p:nvPr>
            <p:ph type="ftr" sz="quarter" idx="11"/>
          </p:nvPr>
        </p:nvSpPr>
        <p:spPr/>
        <p:txBody>
          <a:bodyPr/>
          <a:lstStyle>
            <a:lvl1pPr>
              <a:defRPr/>
            </a:lvl1pPr>
          </a:lstStyle>
          <a:p>
            <a:pPr>
              <a:defRPr/>
            </a:pPr>
            <a:endParaRPr lang="ru-RU"/>
          </a:p>
        </p:txBody>
      </p:sp>
      <p:sp>
        <p:nvSpPr>
          <p:cNvPr id="4" name="Номер слайда 5"/>
          <p:cNvSpPr>
            <a:spLocks noGrp="1"/>
          </p:cNvSpPr>
          <p:nvPr>
            <p:ph type="sldNum" sz="quarter" idx="12"/>
          </p:nvPr>
        </p:nvSpPr>
        <p:spPr/>
        <p:txBody>
          <a:bodyPr/>
          <a:lstStyle>
            <a:lvl1pPr>
              <a:defRPr/>
            </a:lvl1pPr>
          </a:lstStyle>
          <a:p>
            <a:pPr>
              <a:defRPr/>
            </a:pPr>
            <a:fld id="{EAF1617E-EE9B-46D7-9C38-67E6E795AF19}" type="slidenum">
              <a:rPr lang="ru-RU"/>
              <a:pPr>
                <a:defRPr/>
              </a:pPr>
              <a:t>‹#›</a:t>
            </a:fld>
            <a:endParaRPr lang="ru-R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159D3F92-955C-4274-B772-0EB4F390D837}" type="slidenum">
              <a:rPr lang="ru-RU"/>
              <a:pPr>
                <a:defRPr/>
              </a:pPr>
              <a:t>‹#›</a:t>
            </a:fld>
            <a:endParaRPr lang="ru-R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929ADB1C-1AC2-4157-9296-49052C4D0228}" type="slidenum">
              <a:rPr lang="ru-RU"/>
              <a:pPr>
                <a:defRPr/>
              </a:pPr>
              <a:t>‹#›</a:t>
            </a:fld>
            <a:endParaRPr lang="ru-RU"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21C21061-81FD-449C-A23D-CA1380405AD3}" type="slidenum">
              <a:rPr lang="ru-RU"/>
              <a:pPr>
                <a:defRPr/>
              </a:pPr>
              <a:t>‹#›</a:t>
            </a:fld>
            <a:endParaRPr lang="ru-R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F559AD50-9E68-4AFD-A2B5-C361364218C9}" type="slidenum">
              <a:rPr lang="ru-RU"/>
              <a:pPr>
                <a:defRPr/>
              </a:pPr>
              <a:t>‹#›</a:t>
            </a:fld>
            <a:endParaRPr lang="ru-RU"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Заголовок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1027" name="Текст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D5314436-90FE-476B-97A5-CAE1247F99E7}" type="slidenum">
              <a:rPr lang="ru-RU"/>
              <a:pPr>
                <a:defRPr/>
              </a:pPr>
              <a:t>‹#›</a:t>
            </a:fld>
            <a:endParaRPr lang="ru-RU" dirty="0"/>
          </a:p>
        </p:txBody>
      </p:sp>
    </p:spTree>
  </p:cSld>
  <p:clrMap bg1="lt1" tx1="dk1" bg2="lt2" tx2="dk2" accent1="accent1" accent2="accent2" accent3="accent3" accent4="accent4" accent5="accent5" accent6="accent6" hlink="hlink" folHlink="folHlink"/>
  <p:sldLayoutIdLst>
    <p:sldLayoutId id="2147484444" r:id="rId1"/>
    <p:sldLayoutId id="2147484445" r:id="rId2"/>
    <p:sldLayoutId id="2147484446" r:id="rId3"/>
    <p:sldLayoutId id="2147484447" r:id="rId4"/>
    <p:sldLayoutId id="2147484448" r:id="rId5"/>
    <p:sldLayoutId id="2147484449" r:id="rId6"/>
    <p:sldLayoutId id="2147484450" r:id="rId7"/>
    <p:sldLayoutId id="2147484451" r:id="rId8"/>
    <p:sldLayoutId id="2147484452" r:id="rId9"/>
    <p:sldLayoutId id="2147484453" r:id="rId10"/>
    <p:sldLayoutId id="2147484454"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6.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7.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7.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image" Target="../media/image4.wmf"/><Relationship Id="rId13" Type="http://schemas.openxmlformats.org/officeDocument/2006/relationships/oleObject" Target="../embeddings/oleObject6.bin"/><Relationship Id="rId18" Type="http://schemas.openxmlformats.org/officeDocument/2006/relationships/image" Target="../media/image9.wmf"/><Relationship Id="rId26" Type="http://schemas.openxmlformats.org/officeDocument/2006/relationships/image" Target="../media/image13.wmf"/><Relationship Id="rId3" Type="http://schemas.openxmlformats.org/officeDocument/2006/relationships/oleObject" Target="../embeddings/oleObject1.bin"/><Relationship Id="rId21" Type="http://schemas.openxmlformats.org/officeDocument/2006/relationships/oleObject" Target="../embeddings/oleObject10.bin"/><Relationship Id="rId7" Type="http://schemas.openxmlformats.org/officeDocument/2006/relationships/oleObject" Target="../embeddings/oleObject3.bin"/><Relationship Id="rId12" Type="http://schemas.openxmlformats.org/officeDocument/2006/relationships/image" Target="../media/image6.wmf"/><Relationship Id="rId17" Type="http://schemas.openxmlformats.org/officeDocument/2006/relationships/oleObject" Target="../embeddings/oleObject8.bin"/><Relationship Id="rId25" Type="http://schemas.openxmlformats.org/officeDocument/2006/relationships/oleObject" Target="../embeddings/oleObject12.bin"/><Relationship Id="rId2" Type="http://schemas.openxmlformats.org/officeDocument/2006/relationships/slideLayout" Target="../slideLayouts/slideLayout7.xml"/><Relationship Id="rId16" Type="http://schemas.openxmlformats.org/officeDocument/2006/relationships/image" Target="../media/image8.wmf"/><Relationship Id="rId20" Type="http://schemas.openxmlformats.org/officeDocument/2006/relationships/image" Target="../media/image10.wmf"/><Relationship Id="rId1" Type="http://schemas.openxmlformats.org/officeDocument/2006/relationships/vmlDrawing" Target="../drawings/vmlDrawing1.vml"/><Relationship Id="rId6" Type="http://schemas.openxmlformats.org/officeDocument/2006/relationships/image" Target="../media/image3.wmf"/><Relationship Id="rId11" Type="http://schemas.openxmlformats.org/officeDocument/2006/relationships/oleObject" Target="../embeddings/oleObject5.bin"/><Relationship Id="rId24" Type="http://schemas.openxmlformats.org/officeDocument/2006/relationships/image" Target="../media/image12.wmf"/><Relationship Id="rId5" Type="http://schemas.openxmlformats.org/officeDocument/2006/relationships/oleObject" Target="../embeddings/oleObject2.bin"/><Relationship Id="rId15" Type="http://schemas.openxmlformats.org/officeDocument/2006/relationships/oleObject" Target="../embeddings/oleObject7.bin"/><Relationship Id="rId23" Type="http://schemas.openxmlformats.org/officeDocument/2006/relationships/oleObject" Target="../embeddings/oleObject11.bin"/><Relationship Id="rId28" Type="http://schemas.openxmlformats.org/officeDocument/2006/relationships/image" Target="../media/image14.wmf"/><Relationship Id="rId10" Type="http://schemas.openxmlformats.org/officeDocument/2006/relationships/image" Target="../media/image5.wmf"/><Relationship Id="rId19" Type="http://schemas.openxmlformats.org/officeDocument/2006/relationships/oleObject" Target="../embeddings/oleObject9.bin"/><Relationship Id="rId4" Type="http://schemas.openxmlformats.org/officeDocument/2006/relationships/image" Target="../media/image2.wmf"/><Relationship Id="rId9" Type="http://schemas.openxmlformats.org/officeDocument/2006/relationships/oleObject" Target="../embeddings/oleObject4.bin"/><Relationship Id="rId14" Type="http://schemas.openxmlformats.org/officeDocument/2006/relationships/image" Target="../media/image7.wmf"/><Relationship Id="rId22" Type="http://schemas.openxmlformats.org/officeDocument/2006/relationships/image" Target="../media/image11.wmf"/><Relationship Id="rId27" Type="http://schemas.openxmlformats.org/officeDocument/2006/relationships/oleObject" Target="../embeddings/oleObject13.bin"/></Relationships>
</file>

<file path=ppt/slides/_rels/slide12.xml.rels><?xml version="1.0" encoding="UTF-8" standalone="yes"?>
<Relationships xmlns="http://schemas.openxmlformats.org/package/2006/relationships"><Relationship Id="rId8" Type="http://schemas.openxmlformats.org/officeDocument/2006/relationships/image" Target="../media/image16.wmf"/><Relationship Id="rId13" Type="http://schemas.openxmlformats.org/officeDocument/2006/relationships/oleObject" Target="../embeddings/oleObject19.bin"/><Relationship Id="rId18" Type="http://schemas.openxmlformats.org/officeDocument/2006/relationships/image" Target="../media/image21.wmf"/><Relationship Id="rId3" Type="http://schemas.openxmlformats.org/officeDocument/2006/relationships/oleObject" Target="../embeddings/oleObject14.bin"/><Relationship Id="rId7" Type="http://schemas.openxmlformats.org/officeDocument/2006/relationships/oleObject" Target="../embeddings/oleObject16.bin"/><Relationship Id="rId12" Type="http://schemas.openxmlformats.org/officeDocument/2006/relationships/image" Target="../media/image18.wmf"/><Relationship Id="rId17" Type="http://schemas.openxmlformats.org/officeDocument/2006/relationships/oleObject" Target="../embeddings/oleObject21.bin"/><Relationship Id="rId2" Type="http://schemas.openxmlformats.org/officeDocument/2006/relationships/slideLayout" Target="../slideLayouts/slideLayout7.xml"/><Relationship Id="rId16" Type="http://schemas.openxmlformats.org/officeDocument/2006/relationships/image" Target="../media/image20.wmf"/><Relationship Id="rId1" Type="http://schemas.openxmlformats.org/officeDocument/2006/relationships/vmlDrawing" Target="../drawings/vmlDrawing2.vml"/><Relationship Id="rId6" Type="http://schemas.openxmlformats.org/officeDocument/2006/relationships/image" Target="../media/image8.wmf"/><Relationship Id="rId11" Type="http://schemas.openxmlformats.org/officeDocument/2006/relationships/oleObject" Target="../embeddings/oleObject18.bin"/><Relationship Id="rId5" Type="http://schemas.openxmlformats.org/officeDocument/2006/relationships/oleObject" Target="../embeddings/oleObject15.bin"/><Relationship Id="rId15" Type="http://schemas.openxmlformats.org/officeDocument/2006/relationships/oleObject" Target="../embeddings/oleObject20.bin"/><Relationship Id="rId10" Type="http://schemas.openxmlformats.org/officeDocument/2006/relationships/image" Target="../media/image17.wmf"/><Relationship Id="rId4" Type="http://schemas.openxmlformats.org/officeDocument/2006/relationships/image" Target="../media/image15.wmf"/><Relationship Id="rId9" Type="http://schemas.openxmlformats.org/officeDocument/2006/relationships/oleObject" Target="../embeddings/oleObject17.bin"/><Relationship Id="rId14" Type="http://schemas.openxmlformats.org/officeDocument/2006/relationships/image" Target="../media/image19.wmf"/></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6.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idx="4294967295"/>
          </p:nvPr>
        </p:nvSpPr>
        <p:spPr>
          <a:xfrm>
            <a:off x="928688" y="214313"/>
            <a:ext cx="6823075" cy="928687"/>
          </a:xfrm>
        </p:spPr>
        <p:style>
          <a:lnRef idx="1">
            <a:schemeClr val="accent4"/>
          </a:lnRef>
          <a:fillRef idx="2">
            <a:schemeClr val="accent4"/>
          </a:fillRef>
          <a:effectRef idx="1">
            <a:schemeClr val="accent4"/>
          </a:effectRef>
          <a:fontRef idx="minor">
            <a:schemeClr val="dk1"/>
          </a:fontRef>
        </p:style>
        <p:txBody>
          <a:bodyPr/>
          <a:lstStyle/>
          <a:p>
            <a:pPr eaLnBrk="1" hangingPunct="1">
              <a:defRPr/>
            </a:pPr>
            <a:r>
              <a:rPr lang="uz-Cyrl-UZ" sz="2400" dirty="0" smtClean="0">
                <a:latin typeface="Times New Roman" pitchFamily="18" charset="0"/>
                <a:cs typeface="Times New Roman" pitchFamily="18" charset="0"/>
              </a:rPr>
              <a:t>ТОШКЕНТ ДАВЛАТ АГРАР УНИВЕРСИТЕТИ АНДИЖОН ФИЛИАЛИ</a:t>
            </a:r>
            <a:endParaRPr lang="ru-RU" sz="2400" dirty="0" smtClean="0">
              <a:latin typeface="Times New Roman" pitchFamily="18" charset="0"/>
              <a:cs typeface="Times New Roman" pitchFamily="18" charset="0"/>
            </a:endParaRPr>
          </a:p>
        </p:txBody>
      </p:sp>
      <p:sp>
        <p:nvSpPr>
          <p:cNvPr id="167940" name="Rectangle 4"/>
          <p:cNvSpPr>
            <a:spLocks noChangeArrowheads="1"/>
          </p:cNvSpPr>
          <p:nvPr/>
        </p:nvSpPr>
        <p:spPr bwMode="auto">
          <a:xfrm>
            <a:off x="357158" y="3286124"/>
            <a:ext cx="8207375" cy="576262"/>
          </a:xfrm>
          <a:prstGeom prst="rect">
            <a:avLst/>
          </a:prstGeom>
          <a:ln>
            <a:headEnd/>
            <a:tailEnd/>
          </a:ln>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uz-Cyrl-UZ" sz="2000" dirty="0">
              <a:solidFill>
                <a:srgbClr val="FFFFFF"/>
              </a:solidFill>
              <a:effectLst>
                <a:outerShdw blurRad="38100" dist="38100" dir="2700000" algn="tl">
                  <a:srgbClr val="000000"/>
                </a:outerShdw>
              </a:effectLst>
              <a:latin typeface="Tahoma" pitchFamily="34" charset="0"/>
            </a:endParaRPr>
          </a:p>
          <a:p>
            <a:pPr algn="ctr">
              <a:defRPr/>
            </a:pPr>
            <a:endParaRPr lang="uz-Cyrl-UZ" sz="2000" dirty="0">
              <a:solidFill>
                <a:srgbClr val="FFFFFF"/>
              </a:solidFill>
              <a:effectLst>
                <a:outerShdw blurRad="38100" dist="38100" dir="2700000" algn="tl">
                  <a:srgbClr val="000000"/>
                </a:outerShdw>
              </a:effectLst>
              <a:latin typeface="Tahoma" pitchFamily="34" charset="0"/>
            </a:endParaRPr>
          </a:p>
          <a:p>
            <a:pPr algn="ctr">
              <a:defRPr/>
            </a:pPr>
            <a:r>
              <a:rPr lang="uz-Cyrl-UZ" sz="2000" dirty="0">
                <a:solidFill>
                  <a:srgbClr val="0070C0"/>
                </a:solidFill>
                <a:effectLst>
                  <a:outerShdw blurRad="38100" dist="38100" dir="2700000" algn="tl">
                    <a:srgbClr val="000000"/>
                  </a:outerShdw>
                </a:effectLst>
                <a:latin typeface="Tahoma" pitchFamily="34" charset="0"/>
              </a:rPr>
              <a:t>“Замонавий қишлоқ хўжалик техникалари техник сервиси” фани</a:t>
            </a:r>
            <a:br>
              <a:rPr lang="uz-Cyrl-UZ" sz="2000" dirty="0">
                <a:solidFill>
                  <a:srgbClr val="0070C0"/>
                </a:solidFill>
                <a:effectLst>
                  <a:outerShdw blurRad="38100" dist="38100" dir="2700000" algn="tl">
                    <a:srgbClr val="000000"/>
                  </a:outerShdw>
                </a:effectLst>
                <a:latin typeface="Tahoma" pitchFamily="34" charset="0"/>
              </a:rPr>
            </a:br>
            <a:r>
              <a:rPr lang="uz-Cyrl-UZ" sz="2700" dirty="0">
                <a:solidFill>
                  <a:schemeClr val="tx2"/>
                </a:solidFill>
                <a:effectLst>
                  <a:outerShdw blurRad="38100" dist="38100" dir="2700000" algn="tl">
                    <a:srgbClr val="000000"/>
                  </a:outerShdw>
                </a:effectLst>
                <a:latin typeface="Tahoma" pitchFamily="34" charset="0"/>
              </a:rPr>
              <a:t/>
            </a:r>
            <a:br>
              <a:rPr lang="uz-Cyrl-UZ" sz="2700" dirty="0">
                <a:solidFill>
                  <a:schemeClr val="tx2"/>
                </a:solidFill>
                <a:effectLst>
                  <a:outerShdw blurRad="38100" dist="38100" dir="2700000" algn="tl">
                    <a:srgbClr val="000000"/>
                  </a:outerShdw>
                </a:effectLst>
                <a:latin typeface="Tahoma" pitchFamily="34" charset="0"/>
              </a:rPr>
            </a:br>
            <a:endParaRPr lang="ru-RU" sz="2700" dirty="0">
              <a:solidFill>
                <a:srgbClr val="FFFFFF"/>
              </a:solidFill>
              <a:effectLst>
                <a:outerShdw blurRad="38100" dist="38100" dir="2700000" algn="tl">
                  <a:srgbClr val="000000"/>
                </a:outerShdw>
              </a:effectLst>
              <a:latin typeface="Tahoma" pitchFamily="34" charset="0"/>
            </a:endParaRPr>
          </a:p>
        </p:txBody>
      </p:sp>
      <p:sp>
        <p:nvSpPr>
          <p:cNvPr id="167941" name="Rectangle 5"/>
          <p:cNvSpPr>
            <a:spLocks noChangeArrowheads="1"/>
          </p:cNvSpPr>
          <p:nvPr/>
        </p:nvSpPr>
        <p:spPr bwMode="auto">
          <a:xfrm>
            <a:off x="1143000" y="1285875"/>
            <a:ext cx="6624638" cy="576263"/>
          </a:xfrm>
          <a:prstGeom prst="rect">
            <a:avLst/>
          </a:prstGeom>
          <a:ln>
            <a:headEnd/>
            <a:tailEnd/>
          </a:ln>
        </p:spPr>
        <p:style>
          <a:lnRef idx="1">
            <a:schemeClr val="accent5"/>
          </a:lnRef>
          <a:fillRef idx="2">
            <a:schemeClr val="accent5"/>
          </a:fillRef>
          <a:effectRef idx="1">
            <a:schemeClr val="accent5"/>
          </a:effectRef>
          <a:fontRef idx="minor">
            <a:schemeClr val="dk1"/>
          </a:fontRef>
        </p:style>
        <p:txBody>
          <a:bodyPr anchor="ctr"/>
          <a:lstStyle/>
          <a:p>
            <a:pPr algn="ctr">
              <a:defRPr/>
            </a:pPr>
            <a:r>
              <a:rPr lang="uz-Cyrl-UZ" sz="2400" dirty="0">
                <a:solidFill>
                  <a:schemeClr val="tx2"/>
                </a:solidFill>
                <a:effectLst>
                  <a:outerShdw blurRad="38100" dist="38100" dir="2700000" algn="tl">
                    <a:srgbClr val="000000"/>
                  </a:outerShdw>
                </a:effectLst>
              </a:rPr>
              <a:t>АГРОБИОЛОГИЯ</a:t>
            </a:r>
            <a:r>
              <a:rPr lang="uz-Cyrl-UZ" sz="2400" dirty="0">
                <a:solidFill>
                  <a:schemeClr val="tx2"/>
                </a:solidFill>
                <a:effectLst>
                  <a:outerShdw blurRad="38100" dist="38100" dir="2700000" algn="tl">
                    <a:srgbClr val="000000"/>
                  </a:outerShdw>
                </a:effectLst>
                <a:latin typeface="Tahoma" pitchFamily="34" charset="0"/>
              </a:rPr>
              <a:t> факультети</a:t>
            </a:r>
            <a:endParaRPr lang="ru-RU" sz="2400" dirty="0">
              <a:solidFill>
                <a:schemeClr val="tx2"/>
              </a:solidFill>
              <a:effectLst>
                <a:outerShdw blurRad="38100" dist="38100" dir="2700000" algn="tl">
                  <a:srgbClr val="000000"/>
                </a:outerShdw>
              </a:effectLst>
              <a:latin typeface="Tahoma" pitchFamily="34" charset="0"/>
            </a:endParaRPr>
          </a:p>
        </p:txBody>
      </p:sp>
      <p:sp>
        <p:nvSpPr>
          <p:cNvPr id="167942" name="Rectangle 6"/>
          <p:cNvSpPr>
            <a:spLocks noChangeArrowheads="1"/>
          </p:cNvSpPr>
          <p:nvPr/>
        </p:nvSpPr>
        <p:spPr bwMode="auto">
          <a:xfrm>
            <a:off x="142875" y="2071688"/>
            <a:ext cx="8786813" cy="760412"/>
          </a:xfrm>
          <a:prstGeom prst="rect">
            <a:avLst/>
          </a:prstGeom>
          <a:ln>
            <a:headEnd/>
            <a:tailEnd/>
          </a:ln>
        </p:spPr>
        <p:style>
          <a:lnRef idx="1">
            <a:schemeClr val="accent5"/>
          </a:lnRef>
          <a:fillRef idx="2">
            <a:schemeClr val="accent5"/>
          </a:fillRef>
          <a:effectRef idx="1">
            <a:schemeClr val="accent5"/>
          </a:effectRef>
          <a:fontRef idx="minor">
            <a:schemeClr val="dk1"/>
          </a:fontRef>
        </p:style>
        <p:txBody>
          <a:bodyPr anchor="ctr"/>
          <a:lstStyle/>
          <a:p>
            <a:pPr algn="ctr">
              <a:defRPr/>
            </a:pPr>
            <a:r>
              <a:rPr lang="uz-Cyrl-UZ" sz="2400" dirty="0">
                <a:solidFill>
                  <a:schemeClr val="tx2"/>
                </a:solidFill>
                <a:effectLst>
                  <a:outerShdw blurRad="38100" dist="38100" dir="2700000" algn="tl">
                    <a:srgbClr val="000000"/>
                  </a:outerShdw>
                </a:effectLst>
                <a:latin typeface="Tahoma" pitchFamily="34" charset="0"/>
              </a:rPr>
              <a:t>“</a:t>
            </a:r>
            <a:r>
              <a:rPr lang="uz-Cyrl-UZ" sz="2400" dirty="0">
                <a:solidFill>
                  <a:schemeClr val="tx2"/>
                </a:solidFill>
                <a:effectLst>
                  <a:outerShdw blurRad="38100" dist="38100" dir="2700000" algn="tl">
                    <a:srgbClr val="000000"/>
                  </a:outerShdw>
                </a:effectLst>
              </a:rPr>
              <a:t>Қишлоқ хўжалик машиналари ва техник сервисни ташкил этиш</a:t>
            </a:r>
            <a:r>
              <a:rPr lang="uz-Cyrl-UZ" sz="2400" dirty="0">
                <a:solidFill>
                  <a:schemeClr val="tx2"/>
                </a:solidFill>
                <a:effectLst>
                  <a:outerShdw blurRad="38100" dist="38100" dir="2700000" algn="tl">
                    <a:srgbClr val="000000"/>
                  </a:outerShdw>
                </a:effectLst>
                <a:latin typeface="Tahoma" pitchFamily="34" charset="0"/>
              </a:rPr>
              <a:t>” кафедраси </a:t>
            </a:r>
            <a:endParaRPr lang="ru-RU" sz="2400" dirty="0">
              <a:solidFill>
                <a:schemeClr val="tx2"/>
              </a:solidFill>
              <a:effectLst>
                <a:outerShdw blurRad="38100" dist="38100" dir="2700000" algn="tl">
                  <a:srgbClr val="000000"/>
                </a:outerShdw>
              </a:effectLst>
              <a:latin typeface="Tahoma" pitchFamily="34" charset="0"/>
            </a:endParaRPr>
          </a:p>
        </p:txBody>
      </p:sp>
      <p:sp>
        <p:nvSpPr>
          <p:cNvPr id="167943" name="Text Box 7"/>
          <p:cNvSpPr txBox="1">
            <a:spLocks noChangeArrowheads="1"/>
          </p:cNvSpPr>
          <p:nvPr/>
        </p:nvSpPr>
        <p:spPr bwMode="auto">
          <a:xfrm>
            <a:off x="1835150" y="6035675"/>
            <a:ext cx="5975350" cy="461963"/>
          </a:xfrm>
          <a:prstGeom prst="rect">
            <a:avLst/>
          </a:prstGeom>
          <a:ln>
            <a:headEnd/>
            <a:tailEnd/>
          </a:ln>
        </p:spPr>
        <p:style>
          <a:lnRef idx="1">
            <a:schemeClr val="accent2"/>
          </a:lnRef>
          <a:fillRef idx="2">
            <a:schemeClr val="accent2"/>
          </a:fillRef>
          <a:effectRef idx="1">
            <a:schemeClr val="accent2"/>
          </a:effectRef>
          <a:fontRef idx="minor">
            <a:schemeClr val="dk1"/>
          </a:fontRef>
        </p:style>
        <p:txBody>
          <a:bodyPr>
            <a:spAutoFit/>
          </a:bodyPr>
          <a:lstStyle/>
          <a:p>
            <a:pPr algn="ctr">
              <a:defRPr/>
            </a:pPr>
            <a:r>
              <a:rPr kumimoji="1" lang="uz-Cyrl-UZ" sz="2400" dirty="0">
                <a:solidFill>
                  <a:schemeClr val="tx2"/>
                </a:solidFill>
                <a:latin typeface="Times New Roman" pitchFamily="18" charset="0"/>
              </a:rPr>
              <a:t>Маърузачи</a:t>
            </a:r>
            <a:r>
              <a:rPr kumimoji="1" lang="en-US" sz="2400" dirty="0">
                <a:solidFill>
                  <a:schemeClr val="tx2"/>
                </a:solidFill>
                <a:latin typeface="Times New Roman" pitchFamily="18" charset="0"/>
              </a:rPr>
              <a:t> :</a:t>
            </a:r>
            <a:r>
              <a:rPr kumimoji="1" lang="uz-Cyrl-UZ" sz="2400" dirty="0">
                <a:solidFill>
                  <a:schemeClr val="tx2"/>
                </a:solidFill>
                <a:latin typeface="Times New Roman" pitchFamily="18" charset="0"/>
              </a:rPr>
              <a:t> т</a:t>
            </a:r>
            <a:r>
              <a:rPr kumimoji="1" lang="en-US" sz="2400" dirty="0">
                <a:solidFill>
                  <a:schemeClr val="tx2"/>
                </a:solidFill>
                <a:latin typeface="Times New Roman" pitchFamily="18" charset="0"/>
              </a:rPr>
              <a:t>.</a:t>
            </a:r>
            <a:r>
              <a:rPr kumimoji="1" lang="uz-Cyrl-UZ" sz="2400" dirty="0">
                <a:solidFill>
                  <a:schemeClr val="tx2"/>
                </a:solidFill>
                <a:latin typeface="Times New Roman" pitchFamily="18" charset="0"/>
              </a:rPr>
              <a:t>ф</a:t>
            </a:r>
            <a:r>
              <a:rPr kumimoji="1" lang="en-US" sz="2400" dirty="0">
                <a:solidFill>
                  <a:schemeClr val="tx2"/>
                </a:solidFill>
                <a:latin typeface="Times New Roman" pitchFamily="18" charset="0"/>
              </a:rPr>
              <a:t>.</a:t>
            </a:r>
            <a:r>
              <a:rPr kumimoji="1" lang="uz-Cyrl-UZ" sz="2400" dirty="0">
                <a:solidFill>
                  <a:schemeClr val="tx2"/>
                </a:solidFill>
                <a:latin typeface="Times New Roman" pitchFamily="18" charset="0"/>
              </a:rPr>
              <a:t>н</a:t>
            </a:r>
            <a:r>
              <a:rPr kumimoji="1" lang="en-US" sz="2400" dirty="0">
                <a:solidFill>
                  <a:schemeClr val="tx2"/>
                </a:solidFill>
                <a:latin typeface="Times New Roman" pitchFamily="18" charset="0"/>
              </a:rPr>
              <a:t>.</a:t>
            </a:r>
            <a:r>
              <a:rPr kumimoji="1" lang="uz-Cyrl-UZ" sz="2400" dirty="0">
                <a:solidFill>
                  <a:schemeClr val="tx2"/>
                </a:solidFill>
                <a:latin typeface="Times New Roman" pitchFamily="18" charset="0"/>
              </a:rPr>
              <a:t>, доц. Ғ.О.Орипов</a:t>
            </a:r>
            <a:endParaRPr kumimoji="1" lang="ru-RU" sz="2400" dirty="0">
              <a:solidFill>
                <a:schemeClr val="tx2"/>
              </a:solidFill>
              <a:latin typeface="Times New Roman" pitchFamily="18" charset="0"/>
            </a:endParaRPr>
          </a:p>
        </p:txBody>
      </p:sp>
      <p:sp>
        <p:nvSpPr>
          <p:cNvPr id="2055" name="Text Box 8"/>
          <p:cNvSpPr txBox="1">
            <a:spLocks noChangeArrowheads="1"/>
          </p:cNvSpPr>
          <p:nvPr/>
        </p:nvSpPr>
        <p:spPr bwMode="auto">
          <a:xfrm>
            <a:off x="357158" y="4572008"/>
            <a:ext cx="6072187" cy="523220"/>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wrap="square">
            <a:spAutoFit/>
          </a:bodyPr>
          <a:lstStyle/>
          <a:p>
            <a:pPr algn="ctr"/>
            <a:r>
              <a:rPr lang="uz-Cyrl-UZ" sz="2800" dirty="0" smtClean="0">
                <a:latin typeface="Tahoma" pitchFamily="34" charset="0"/>
              </a:rPr>
              <a:t>Мавзу-</a:t>
            </a:r>
            <a:r>
              <a:rPr lang="en-US" sz="2800" smtClean="0">
                <a:latin typeface="Tahoma" pitchFamily="34" charset="0"/>
              </a:rPr>
              <a:t>5</a:t>
            </a:r>
            <a:r>
              <a:rPr lang="uz-Cyrl-UZ" sz="2800" smtClean="0">
                <a:solidFill>
                  <a:srgbClr val="7030A0"/>
                </a:solidFill>
                <a:latin typeface="Tahoma" pitchFamily="34" charset="0"/>
              </a:rPr>
              <a:t>:</a:t>
            </a:r>
            <a:r>
              <a:rPr lang="en-US" sz="2800" dirty="0" smtClean="0">
                <a:solidFill>
                  <a:srgbClr val="7030A0"/>
                </a:solidFill>
                <a:latin typeface="Tahoma" pitchFamily="34" charset="0"/>
              </a:rPr>
              <a:t> </a:t>
            </a:r>
            <a:r>
              <a:rPr lang="uz-Cyrl-UZ" sz="2800" b="1" dirty="0" smtClean="0"/>
              <a:t>Маркетинг ва дилерлик</a:t>
            </a:r>
            <a:endParaRPr lang="ru-RU" sz="2800" dirty="0">
              <a:latin typeface="Tahoma" pitchFamily="34" charset="0"/>
            </a:endParaRPr>
          </a:p>
        </p:txBody>
      </p:sp>
      <p:pic>
        <p:nvPicPr>
          <p:cNvPr id="8200" name="Рисунок 7"/>
          <p:cNvPicPr>
            <a:picLocks noChangeAspect="1" noChangeArrowheads="1"/>
          </p:cNvPicPr>
          <p:nvPr/>
        </p:nvPicPr>
        <p:blipFill>
          <a:blip r:embed="rId2" cstate="print">
            <a:lum bright="24000"/>
            <a:grayscl/>
          </a:blip>
          <a:srcRect l="54631" t="33264" b="19456"/>
          <a:stretch>
            <a:fillRect/>
          </a:stretch>
        </p:blipFill>
        <p:spPr bwMode="auto">
          <a:xfrm>
            <a:off x="6572250" y="3857625"/>
            <a:ext cx="2357438" cy="2000250"/>
          </a:xfrm>
          <a:prstGeom prst="rect">
            <a:avLst/>
          </a:prstGeom>
          <a:noFill/>
          <a:ln w="9525">
            <a:noFill/>
            <a:miter lim="800000"/>
            <a:headEnd/>
            <a:tailEnd/>
          </a:ln>
        </p:spPr>
      </p:pic>
    </p:spTree>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0" presetClass="entr" presetSubtype="0" fill="hold" grpId="0" nodeType="withEffect">
                                  <p:stCondLst>
                                    <p:cond delay="0"/>
                                  </p:stCondLst>
                                  <p:iterate type="lt">
                                    <p:tmPct val="10000"/>
                                  </p:iterate>
                                  <p:childTnLst>
                                    <p:set>
                                      <p:cBhvr>
                                        <p:cTn id="6" dur="1" fill="hold">
                                          <p:stCondLst>
                                            <p:cond delay="0"/>
                                          </p:stCondLst>
                                        </p:cTn>
                                        <p:tgtEl>
                                          <p:spTgt spid="167940"/>
                                        </p:tgtEl>
                                        <p:attrNameLst>
                                          <p:attrName>style.visibility</p:attrName>
                                        </p:attrNameLst>
                                      </p:cBhvr>
                                      <p:to>
                                        <p:strVal val="visible"/>
                                      </p:to>
                                    </p:set>
                                    <p:animEffect transition="in" filter="fade">
                                      <p:cBhvr>
                                        <p:cTn id="7" dur="1000"/>
                                        <p:tgtEl>
                                          <p:spTgt spid="167940"/>
                                        </p:tgtEl>
                                      </p:cBhvr>
                                    </p:animEffect>
                                    <p:anim calcmode="lin" valueType="num">
                                      <p:cBhvr>
                                        <p:cTn id="8" dur="1000" fill="hold"/>
                                        <p:tgtEl>
                                          <p:spTgt spid="167940"/>
                                        </p:tgtEl>
                                        <p:attrNameLst>
                                          <p:attrName>ppt_x</p:attrName>
                                        </p:attrNameLst>
                                      </p:cBhvr>
                                      <p:tavLst>
                                        <p:tav tm="0">
                                          <p:val>
                                            <p:strVal val="#ppt_x-.1"/>
                                          </p:val>
                                        </p:tav>
                                        <p:tav tm="100000">
                                          <p:val>
                                            <p:strVal val="#ppt_x"/>
                                          </p:val>
                                        </p:tav>
                                      </p:tavLst>
                                    </p:anim>
                                    <p:anim calcmode="lin" valueType="num">
                                      <p:cBhvr>
                                        <p:cTn id="9" dur="1000" fill="hold"/>
                                        <p:tgtEl>
                                          <p:spTgt spid="167940"/>
                                        </p:tgtEl>
                                        <p:attrNameLst>
                                          <p:attrName>ppt_y</p:attrName>
                                        </p:attrNameLst>
                                      </p:cBhvr>
                                      <p:tavLst>
                                        <p:tav tm="0">
                                          <p:val>
                                            <p:strVal val="#ppt_y"/>
                                          </p:val>
                                        </p:tav>
                                        <p:tav tm="100000">
                                          <p:val>
                                            <p:strVal val="#ppt_y"/>
                                          </p:val>
                                        </p:tav>
                                      </p:tavLst>
                                    </p:anim>
                                  </p:childTnLst>
                                </p:cTn>
                              </p:par>
                              <p:par>
                                <p:cTn id="10" presetID="40" presetClass="entr" presetSubtype="0" fill="hold" grpId="0" nodeType="withEffect">
                                  <p:stCondLst>
                                    <p:cond delay="0"/>
                                  </p:stCondLst>
                                  <p:iterate type="lt">
                                    <p:tmPct val="10000"/>
                                  </p:iterate>
                                  <p:childTnLst>
                                    <p:set>
                                      <p:cBhvr>
                                        <p:cTn id="11" dur="1" fill="hold">
                                          <p:stCondLst>
                                            <p:cond delay="0"/>
                                          </p:stCondLst>
                                        </p:cTn>
                                        <p:tgtEl>
                                          <p:spTgt spid="167943"/>
                                        </p:tgtEl>
                                        <p:attrNameLst>
                                          <p:attrName>style.visibility</p:attrName>
                                        </p:attrNameLst>
                                      </p:cBhvr>
                                      <p:to>
                                        <p:strVal val="visible"/>
                                      </p:to>
                                    </p:set>
                                    <p:animEffect transition="in" filter="fade">
                                      <p:cBhvr>
                                        <p:cTn id="12" dur="1000"/>
                                        <p:tgtEl>
                                          <p:spTgt spid="167943"/>
                                        </p:tgtEl>
                                      </p:cBhvr>
                                    </p:animEffect>
                                    <p:anim calcmode="lin" valueType="num">
                                      <p:cBhvr>
                                        <p:cTn id="13" dur="1000" fill="hold"/>
                                        <p:tgtEl>
                                          <p:spTgt spid="167943"/>
                                        </p:tgtEl>
                                        <p:attrNameLst>
                                          <p:attrName>ppt_x</p:attrName>
                                        </p:attrNameLst>
                                      </p:cBhvr>
                                      <p:tavLst>
                                        <p:tav tm="0">
                                          <p:val>
                                            <p:strVal val="#ppt_x-.1"/>
                                          </p:val>
                                        </p:tav>
                                        <p:tav tm="100000">
                                          <p:val>
                                            <p:strVal val="#ppt_x"/>
                                          </p:val>
                                        </p:tav>
                                      </p:tavLst>
                                    </p:anim>
                                    <p:anim calcmode="lin" valueType="num">
                                      <p:cBhvr>
                                        <p:cTn id="14" dur="1000" fill="hold"/>
                                        <p:tgtEl>
                                          <p:spTgt spid="1679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940" grpId="0" animBg="1"/>
      <p:bldP spid="16794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Заголовок 1"/>
          <p:cNvSpPr>
            <a:spLocks noGrp="1"/>
          </p:cNvSpPr>
          <p:nvPr>
            <p:ph type="title"/>
          </p:nvPr>
        </p:nvSpPr>
        <p:spPr>
          <a:xfrm>
            <a:off x="428625" y="142875"/>
            <a:ext cx="8229600" cy="714375"/>
          </a:xfrm>
        </p:spPr>
        <p:style>
          <a:lnRef idx="1">
            <a:schemeClr val="accent4"/>
          </a:lnRef>
          <a:fillRef idx="2">
            <a:schemeClr val="accent4"/>
          </a:fillRef>
          <a:effectRef idx="1">
            <a:schemeClr val="accent4"/>
          </a:effectRef>
          <a:fontRef idx="minor">
            <a:schemeClr val="dk1"/>
          </a:fontRef>
        </p:style>
        <p:txBody>
          <a:bodyPr/>
          <a:lstStyle/>
          <a:p>
            <a:pPr eaLnBrk="1" hangingPunct="1">
              <a:defRPr/>
            </a:pPr>
            <a:r>
              <a:rPr lang="uz-Cyrl-UZ" sz="2000" b="1" dirty="0" smtClean="0"/>
              <a:t>ТАЪМИРЛАШ-ТЕХНИК СЕРВИС КОРХОНАЛАРИДАГИ ИШЛАБ ЧИҚАРИШ ЖАРАЁНЛАРИНИНГ АСОСИЙ ПАРАМЕТРЛАРИ</a:t>
            </a:r>
            <a:endParaRPr lang="ru-RU" sz="2000" dirty="0" smtClean="0"/>
          </a:p>
        </p:txBody>
      </p:sp>
      <p:graphicFrame>
        <p:nvGraphicFramePr>
          <p:cNvPr id="5" name="Схема 4"/>
          <p:cNvGraphicFramePr/>
          <p:nvPr/>
        </p:nvGraphicFramePr>
        <p:xfrm>
          <a:off x="500034" y="1071546"/>
          <a:ext cx="8143932" cy="48498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Заголовок 1"/>
          <p:cNvSpPr>
            <a:spLocks noGrp="1"/>
          </p:cNvSpPr>
          <p:nvPr>
            <p:ph type="title"/>
          </p:nvPr>
        </p:nvSpPr>
        <p:spPr>
          <a:xfrm>
            <a:off x="428625" y="142875"/>
            <a:ext cx="8229600" cy="714375"/>
          </a:xfrm>
        </p:spPr>
        <p:style>
          <a:lnRef idx="1">
            <a:schemeClr val="accent4"/>
          </a:lnRef>
          <a:fillRef idx="2">
            <a:schemeClr val="accent4"/>
          </a:fillRef>
          <a:effectRef idx="1">
            <a:schemeClr val="accent4"/>
          </a:effectRef>
          <a:fontRef idx="minor">
            <a:schemeClr val="dk1"/>
          </a:fontRef>
        </p:style>
        <p:txBody>
          <a:bodyPr/>
          <a:lstStyle/>
          <a:p>
            <a:pPr eaLnBrk="1" hangingPunct="1">
              <a:defRPr/>
            </a:pPr>
            <a:r>
              <a:rPr lang="uz-Cyrl-UZ" sz="2000" b="1" dirty="0" smtClean="0"/>
              <a:t>ТЕХНИК СЕРВИС БЎЛИМИНИНГ ВАЗФАЛАРИ</a:t>
            </a:r>
            <a:endParaRPr lang="ru-RU" sz="2000" dirty="0" smtClean="0"/>
          </a:p>
        </p:txBody>
      </p:sp>
      <p:graphicFrame>
        <p:nvGraphicFramePr>
          <p:cNvPr id="5" name="Схема 4"/>
          <p:cNvGraphicFramePr/>
          <p:nvPr/>
        </p:nvGraphicFramePr>
        <p:xfrm>
          <a:off x="500034" y="1071546"/>
          <a:ext cx="8143932" cy="48498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Заголовок 1"/>
          <p:cNvSpPr>
            <a:spLocks noGrp="1"/>
          </p:cNvSpPr>
          <p:nvPr>
            <p:ph type="title"/>
          </p:nvPr>
        </p:nvSpPr>
        <p:spPr>
          <a:xfrm>
            <a:off x="428625" y="142875"/>
            <a:ext cx="8229600" cy="714375"/>
          </a:xfrm>
        </p:spPr>
        <p:style>
          <a:lnRef idx="1">
            <a:schemeClr val="accent4"/>
          </a:lnRef>
          <a:fillRef idx="2">
            <a:schemeClr val="accent4"/>
          </a:fillRef>
          <a:effectRef idx="1">
            <a:schemeClr val="accent4"/>
          </a:effectRef>
          <a:fontRef idx="minor">
            <a:schemeClr val="dk1"/>
          </a:fontRef>
        </p:style>
        <p:txBody>
          <a:bodyPr/>
          <a:lstStyle/>
          <a:p>
            <a:r>
              <a:rPr lang="ru-RU" sz="2000" dirty="0" err="1" smtClean="0"/>
              <a:t>Фирмали</a:t>
            </a:r>
            <a:r>
              <a:rPr lang="ru-RU" sz="2000" dirty="0" smtClean="0"/>
              <a:t> </a:t>
            </a:r>
            <a:r>
              <a:rPr lang="ru-RU" sz="2000" dirty="0" err="1" smtClean="0"/>
              <a:t>таъмирлаш</a:t>
            </a:r>
            <a:r>
              <a:rPr lang="ru-RU" sz="2000" dirty="0" smtClean="0"/>
              <a:t> б</a:t>
            </a:r>
            <a:r>
              <a:rPr lang="uz-Cyrl-UZ" sz="2000" dirty="0" smtClean="0"/>
              <a:t>ў</a:t>
            </a:r>
            <a:r>
              <a:rPr lang="ru-RU" sz="2000" dirty="0" err="1" smtClean="0"/>
              <a:t>лими</a:t>
            </a:r>
            <a:r>
              <a:rPr lang="ru-RU" sz="2000" dirty="0" smtClean="0"/>
              <a:t> </a:t>
            </a:r>
            <a:r>
              <a:rPr lang="ru-RU" sz="2000" dirty="0" err="1" smtClean="0"/>
              <a:t>вазифалари</a:t>
            </a:r>
            <a:endParaRPr lang="ru-RU" sz="2000" dirty="0"/>
          </a:p>
        </p:txBody>
      </p:sp>
      <p:graphicFrame>
        <p:nvGraphicFramePr>
          <p:cNvPr id="5" name="Схема 4"/>
          <p:cNvGraphicFramePr/>
          <p:nvPr/>
        </p:nvGraphicFramePr>
        <p:xfrm>
          <a:off x="500034" y="1071546"/>
          <a:ext cx="8143932" cy="48498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Заголовок 1"/>
          <p:cNvSpPr>
            <a:spLocks noGrp="1"/>
          </p:cNvSpPr>
          <p:nvPr>
            <p:ph type="title"/>
          </p:nvPr>
        </p:nvSpPr>
        <p:spPr>
          <a:xfrm>
            <a:off x="428625" y="142875"/>
            <a:ext cx="8229600" cy="714375"/>
          </a:xfrm>
        </p:spPr>
        <p:style>
          <a:lnRef idx="1">
            <a:schemeClr val="accent4"/>
          </a:lnRef>
          <a:fillRef idx="2">
            <a:schemeClr val="accent4"/>
          </a:fillRef>
          <a:effectRef idx="1">
            <a:schemeClr val="accent4"/>
          </a:effectRef>
          <a:fontRef idx="minor">
            <a:schemeClr val="dk1"/>
          </a:fontRef>
        </p:style>
        <p:txBody>
          <a:bodyPr/>
          <a:lstStyle/>
          <a:p>
            <a:r>
              <a:rPr lang="ru-RU" sz="2000" dirty="0" err="1" smtClean="0"/>
              <a:t>Фирмали</a:t>
            </a:r>
            <a:r>
              <a:rPr lang="ru-RU" sz="2000" dirty="0" smtClean="0"/>
              <a:t> </a:t>
            </a:r>
            <a:r>
              <a:rPr lang="ru-RU" sz="2000" dirty="0" err="1" smtClean="0"/>
              <a:t>таъмирлаш</a:t>
            </a:r>
            <a:r>
              <a:rPr lang="ru-RU" sz="2000" dirty="0" smtClean="0"/>
              <a:t> б</a:t>
            </a:r>
            <a:r>
              <a:rPr lang="uz-Cyrl-UZ" sz="2000" dirty="0" smtClean="0"/>
              <a:t>ў</a:t>
            </a:r>
            <a:r>
              <a:rPr lang="ru-RU" sz="2000" dirty="0" err="1" smtClean="0"/>
              <a:t>лими</a:t>
            </a:r>
            <a:r>
              <a:rPr lang="ru-RU" sz="2000" dirty="0" smtClean="0"/>
              <a:t> </a:t>
            </a:r>
            <a:r>
              <a:rPr lang="ru-RU" sz="2000" dirty="0" err="1" smtClean="0"/>
              <a:t>вазифалари</a:t>
            </a:r>
            <a:endParaRPr lang="ru-RU" sz="2000" dirty="0"/>
          </a:p>
        </p:txBody>
      </p:sp>
      <p:graphicFrame>
        <p:nvGraphicFramePr>
          <p:cNvPr id="5" name="Схема 4"/>
          <p:cNvGraphicFramePr/>
          <p:nvPr/>
        </p:nvGraphicFramePr>
        <p:xfrm>
          <a:off x="500034" y="1071546"/>
          <a:ext cx="8143932" cy="48498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Заголовок 1"/>
          <p:cNvSpPr>
            <a:spLocks noGrp="1"/>
          </p:cNvSpPr>
          <p:nvPr>
            <p:ph type="title"/>
          </p:nvPr>
        </p:nvSpPr>
        <p:spPr>
          <a:xfrm>
            <a:off x="428625" y="142875"/>
            <a:ext cx="8229600" cy="714375"/>
          </a:xfrm>
        </p:spPr>
        <p:style>
          <a:lnRef idx="1">
            <a:schemeClr val="accent4"/>
          </a:lnRef>
          <a:fillRef idx="2">
            <a:schemeClr val="accent4"/>
          </a:fillRef>
          <a:effectRef idx="1">
            <a:schemeClr val="accent4"/>
          </a:effectRef>
          <a:fontRef idx="minor">
            <a:schemeClr val="dk1"/>
          </a:fontRef>
        </p:style>
        <p:txBody>
          <a:bodyPr/>
          <a:lstStyle/>
          <a:p>
            <a:r>
              <a:rPr lang="ru-RU" sz="2000" dirty="0" smtClean="0"/>
              <a:t>Лизинг б</a:t>
            </a:r>
            <a:r>
              <a:rPr lang="uz-Cyrl-UZ" sz="2000" dirty="0" smtClean="0"/>
              <a:t>ў</a:t>
            </a:r>
            <a:r>
              <a:rPr lang="ru-RU" sz="2000" dirty="0" err="1" smtClean="0"/>
              <a:t>лими</a:t>
            </a:r>
            <a:r>
              <a:rPr lang="ru-RU" sz="2000" dirty="0" smtClean="0"/>
              <a:t> </a:t>
            </a:r>
            <a:r>
              <a:rPr lang="ru-RU" sz="2000" dirty="0" err="1" smtClean="0"/>
              <a:t>вазифалари</a:t>
            </a:r>
            <a:endParaRPr lang="ru-RU" sz="2000" dirty="0"/>
          </a:p>
        </p:txBody>
      </p:sp>
      <p:graphicFrame>
        <p:nvGraphicFramePr>
          <p:cNvPr id="5" name="Схема 4"/>
          <p:cNvGraphicFramePr/>
          <p:nvPr/>
        </p:nvGraphicFramePr>
        <p:xfrm>
          <a:off x="500034" y="1071546"/>
          <a:ext cx="8143932" cy="48498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43042" y="285728"/>
            <a:ext cx="5757874" cy="939784"/>
          </a:xfrm>
        </p:spPr>
        <p:style>
          <a:lnRef idx="1">
            <a:schemeClr val="accent3"/>
          </a:lnRef>
          <a:fillRef idx="3">
            <a:schemeClr val="accent3"/>
          </a:fillRef>
          <a:effectRef idx="2">
            <a:schemeClr val="accent3"/>
          </a:effectRef>
          <a:fontRef idx="minor">
            <a:schemeClr val="lt1"/>
          </a:fontRef>
        </p:style>
        <p:txBody>
          <a:bodyPr/>
          <a:lstStyle/>
          <a:p>
            <a:r>
              <a:rPr lang="uz-Cyrl-UZ" sz="2800" dirty="0" smtClean="0"/>
              <a:t/>
            </a:r>
            <a:br>
              <a:rPr lang="uz-Cyrl-UZ" sz="2800" dirty="0" smtClean="0"/>
            </a:br>
            <a:r>
              <a:rPr lang="uz-Cyrl-UZ" sz="2800" dirty="0" smtClean="0"/>
              <a:t/>
            </a:r>
            <a:br>
              <a:rPr lang="uz-Cyrl-UZ" sz="2800" dirty="0" smtClean="0"/>
            </a:br>
            <a:r>
              <a:rPr lang="uz-Cyrl-UZ" sz="2800" dirty="0" smtClean="0"/>
              <a:t/>
            </a:r>
            <a:br>
              <a:rPr lang="uz-Cyrl-UZ" sz="2800" dirty="0" smtClean="0"/>
            </a:br>
            <a:r>
              <a:rPr lang="uz-Cyrl-UZ" sz="2800" dirty="0" smtClean="0"/>
              <a:t>Техник сервисда маркетинг тизими</a:t>
            </a:r>
            <a:br>
              <a:rPr lang="uz-Cyrl-UZ" sz="2800" dirty="0" smtClean="0"/>
            </a:br>
            <a:r>
              <a:rPr lang="uz-Cyrl-UZ" sz="2800" dirty="0" smtClean="0">
                <a:cs typeface="Times New Roman" pitchFamily="18" charset="0"/>
              </a:rPr>
              <a:t>Маркетинг вазифаси</a:t>
            </a:r>
            <a:r>
              <a:rPr lang="uz-Cyrl-UZ" dirty="0" smtClean="0"/>
              <a:t/>
            </a:r>
            <a:br>
              <a:rPr lang="uz-Cyrl-UZ" dirty="0" smtClean="0"/>
            </a:br>
            <a:r>
              <a:rPr lang="uz-Cyrl-UZ" dirty="0" smtClean="0"/>
              <a:t/>
            </a:r>
            <a:br>
              <a:rPr lang="uz-Cyrl-UZ" dirty="0" smtClean="0"/>
            </a:br>
            <a:endParaRPr lang="ru-RU" dirty="0"/>
          </a:p>
        </p:txBody>
      </p:sp>
      <p:graphicFrame>
        <p:nvGraphicFramePr>
          <p:cNvPr id="3" name="Схема 1"/>
          <p:cNvGraphicFramePr/>
          <p:nvPr/>
        </p:nvGraphicFramePr>
        <p:xfrm>
          <a:off x="571472" y="1431925"/>
          <a:ext cx="821537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1"/>
          <p:cNvSpPr>
            <a:spLocks noChangeArrowheads="1"/>
          </p:cNvSpPr>
          <p:nvPr/>
        </p:nvSpPr>
        <p:spPr bwMode="auto">
          <a:xfrm>
            <a:off x="1928813" y="500063"/>
            <a:ext cx="4786312" cy="369887"/>
          </a:xfrm>
          <a:prstGeom prst="rect">
            <a:avLst/>
          </a:prstGeom>
          <a:solidFill>
            <a:srgbClr val="FFC000"/>
          </a:solidFill>
          <a:ln w="9525">
            <a:noFill/>
            <a:miter lim="800000"/>
            <a:headEnd/>
            <a:tailEnd/>
          </a:ln>
        </p:spPr>
        <p:txBody>
          <a:bodyPr anchor="ctr">
            <a:spAutoFit/>
          </a:bodyPr>
          <a:lstStyle/>
          <a:p>
            <a:pPr algn="ctr" eaLnBrk="0" hangingPunct="0"/>
            <a:r>
              <a:rPr lang="uz-Cyrl-UZ">
                <a:cs typeface="Times New Roman" pitchFamily="18" charset="0"/>
              </a:rPr>
              <a:t>МАРКЕТИНГНИНГ АСОСИЙ ФУНКЦИЯСИ </a:t>
            </a:r>
            <a:endParaRPr lang="uz-Cyrl-UZ"/>
          </a:p>
        </p:txBody>
      </p:sp>
      <p:graphicFrame>
        <p:nvGraphicFramePr>
          <p:cNvPr id="3" name="Схема 2"/>
          <p:cNvGraphicFramePr/>
          <p:nvPr/>
        </p:nvGraphicFramePr>
        <p:xfrm>
          <a:off x="620685" y="839770"/>
          <a:ext cx="7929618" cy="55007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wedg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Схема 1"/>
          <p:cNvGraphicFramePr/>
          <p:nvPr/>
        </p:nvGraphicFramePr>
        <p:xfrm>
          <a:off x="857224" y="857232"/>
          <a:ext cx="7929618" cy="52149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3315" name="Rectangle 1"/>
          <p:cNvSpPr>
            <a:spLocks noChangeArrowheads="1"/>
          </p:cNvSpPr>
          <p:nvPr/>
        </p:nvSpPr>
        <p:spPr bwMode="auto">
          <a:xfrm>
            <a:off x="2500313" y="357188"/>
            <a:ext cx="5799137" cy="369887"/>
          </a:xfrm>
          <a:prstGeom prst="rect">
            <a:avLst/>
          </a:prstGeom>
          <a:noFill/>
          <a:ln w="9525">
            <a:noFill/>
            <a:miter lim="800000"/>
            <a:headEnd/>
            <a:tailEnd/>
          </a:ln>
        </p:spPr>
        <p:txBody>
          <a:bodyPr wrap="none" anchor="ctr">
            <a:spAutoFit/>
          </a:bodyPr>
          <a:lstStyle/>
          <a:p>
            <a:pPr algn="ctr" eaLnBrk="0" hangingPunct="0"/>
            <a:r>
              <a:rPr lang="uz-Cyrl-UZ">
                <a:cs typeface="Times New Roman" pitchFamily="18" charset="0"/>
              </a:rPr>
              <a:t>Мақсадлашган маркетингнинг асосий йўналишлари </a:t>
            </a:r>
            <a:endParaRPr lang="uz-Cyrl-UZ"/>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1"/>
          <p:cNvSpPr>
            <a:spLocks noChangeArrowheads="1"/>
          </p:cNvSpPr>
          <p:nvPr/>
        </p:nvSpPr>
        <p:spPr bwMode="auto">
          <a:xfrm>
            <a:off x="1643063" y="428625"/>
            <a:ext cx="5857875" cy="369888"/>
          </a:xfrm>
          <a:prstGeom prst="rect">
            <a:avLst/>
          </a:prstGeom>
          <a:noFill/>
          <a:ln w="9525">
            <a:noFill/>
            <a:miter lim="800000"/>
            <a:headEnd/>
            <a:tailEnd/>
          </a:ln>
        </p:spPr>
        <p:txBody>
          <a:bodyPr anchor="ctr">
            <a:spAutoFit/>
          </a:bodyPr>
          <a:lstStyle/>
          <a:p>
            <a:pPr algn="ctr" eaLnBrk="0" hangingPunct="0"/>
            <a:r>
              <a:rPr lang="uz-Cyrl-UZ">
                <a:cs typeface="Times New Roman" pitchFamily="18" charset="0"/>
              </a:rPr>
              <a:t>Техник сервисни бозорни қамаб олиш стратегияси </a:t>
            </a:r>
            <a:endParaRPr lang="uz-Cyrl-UZ"/>
          </a:p>
        </p:txBody>
      </p:sp>
      <p:graphicFrame>
        <p:nvGraphicFramePr>
          <p:cNvPr id="8214" name="Group 22"/>
          <p:cNvGraphicFramePr>
            <a:graphicFrameLocks noGrp="1"/>
          </p:cNvGraphicFramePr>
          <p:nvPr/>
        </p:nvGraphicFramePr>
        <p:xfrm>
          <a:off x="714375" y="928688"/>
          <a:ext cx="7572375" cy="4856163"/>
        </p:xfrm>
        <a:graphic>
          <a:graphicData uri="http://schemas.openxmlformats.org/drawingml/2006/table">
            <a:tbl>
              <a:tblPr/>
              <a:tblGrid>
                <a:gridCol w="2143125"/>
                <a:gridCol w="3429000"/>
                <a:gridCol w="2000250"/>
              </a:tblGrid>
              <a:tr h="939800">
                <a:tc>
                  <a:txBody>
                    <a:bodyPr/>
                    <a:lstStyle/>
                    <a:p>
                      <a:pPr marL="0" marR="0" lvl="0" indent="0" algn="ctr" defTabSz="914400" rtl="0" eaLnBrk="1" fontAlgn="base" latinLnBrk="0" hangingPunct="1">
                        <a:lnSpc>
                          <a:spcPct val="100000"/>
                        </a:lnSpc>
                        <a:spcBef>
                          <a:spcPct val="0"/>
                        </a:spcBef>
                        <a:spcAft>
                          <a:spcPct val="0"/>
                        </a:spcAft>
                        <a:buClr>
                          <a:schemeClr val="folHlink"/>
                        </a:buClr>
                        <a:buSzPct val="90000"/>
                        <a:buFontTx/>
                        <a:buNone/>
                        <a:tabLst/>
                      </a:pPr>
                      <a:endParaRPr kumimoji="0" lang="ru-RU" sz="1200" b="1" i="0" u="none" strike="noStrike" cap="none" normalizeH="0" baseline="0" smtClean="0">
                        <a:ln>
                          <a:noFill/>
                        </a:ln>
                        <a:solidFill>
                          <a:srgbClr val="FFFFFF"/>
                        </a:solidFill>
                        <a:effectLst/>
                        <a:latin typeface="Arial" charset="0"/>
                        <a:cs typeface="Arial" charset="0"/>
                      </a:endParaRPr>
                    </a:p>
                    <a:p>
                      <a:pPr marL="0" marR="0" lvl="0" indent="0" algn="ctr" defTabSz="914400" rtl="0" eaLnBrk="1" fontAlgn="base" latinLnBrk="0" hangingPunct="1">
                        <a:lnSpc>
                          <a:spcPct val="100000"/>
                        </a:lnSpc>
                        <a:spcBef>
                          <a:spcPct val="0"/>
                        </a:spcBef>
                        <a:spcAft>
                          <a:spcPct val="0"/>
                        </a:spcAft>
                        <a:buClr>
                          <a:schemeClr val="folHlink"/>
                        </a:buClr>
                        <a:buSzPct val="90000"/>
                        <a:buFontTx/>
                        <a:buNone/>
                        <a:tabLst/>
                      </a:pPr>
                      <a:r>
                        <a:rPr kumimoji="0" lang="ru-RU" sz="1200" b="1" i="0" u="none" strike="noStrike" cap="none" normalizeH="0" baseline="0" smtClean="0">
                          <a:ln>
                            <a:noFill/>
                          </a:ln>
                          <a:solidFill>
                            <a:srgbClr val="FFFFFF"/>
                          </a:solidFill>
                          <a:effectLst/>
                          <a:latin typeface="Arial" charset="0"/>
                          <a:cs typeface="Arial" charset="0"/>
                        </a:rPr>
                        <a:t>Д</a:t>
                      </a:r>
                      <a:r>
                        <a:rPr kumimoji="0" lang="uz-Cyrl-UZ" sz="1200" b="1" i="0" u="none" strike="noStrike" cap="none" normalizeH="0" baseline="0" smtClean="0">
                          <a:ln>
                            <a:noFill/>
                          </a:ln>
                          <a:solidFill>
                            <a:srgbClr val="FFFFFF"/>
                          </a:solidFill>
                          <a:effectLst/>
                          <a:latin typeface="Arial" charset="0"/>
                          <a:cs typeface="Arial" charset="0"/>
                        </a:rPr>
                        <a:t>иф</a:t>
                      </a:r>
                      <a:r>
                        <a:rPr kumimoji="0" lang="ru-RU" sz="1200" b="1" i="0" u="none" strike="noStrike" cap="none" normalizeH="0" baseline="0" smtClean="0">
                          <a:ln>
                            <a:noFill/>
                          </a:ln>
                          <a:solidFill>
                            <a:srgbClr val="FFFFFF"/>
                          </a:solidFill>
                          <a:effectLst/>
                          <a:latin typeface="Arial" charset="0"/>
                          <a:cs typeface="Arial" charset="0"/>
                        </a:rPr>
                        <a:t>ференциаллан-маган маркетинг</a:t>
                      </a:r>
                    </a:p>
                    <a:p>
                      <a:pPr marL="0" marR="0" lvl="0" indent="0" algn="ctr" defTabSz="914400" rtl="0" eaLnBrk="1" fontAlgn="base" latinLnBrk="0" hangingPunct="1">
                        <a:lnSpc>
                          <a:spcPct val="100000"/>
                        </a:lnSpc>
                        <a:spcBef>
                          <a:spcPct val="0"/>
                        </a:spcBef>
                        <a:spcAft>
                          <a:spcPct val="0"/>
                        </a:spcAft>
                        <a:buClr>
                          <a:schemeClr val="folHlink"/>
                        </a:buClr>
                        <a:buSzPct val="90000"/>
                        <a:buFontTx/>
                        <a:buNone/>
                        <a:tabLst/>
                      </a:pPr>
                      <a:endParaRPr kumimoji="0" lang="ru-RU" sz="1200" b="1" i="0" u="none" strike="noStrike" cap="none" normalizeH="0" baseline="0" smtClean="0">
                        <a:ln>
                          <a:noFill/>
                        </a:ln>
                        <a:solidFill>
                          <a:srgbClr val="FFFFFF"/>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folHlink"/>
                        </a:buClr>
                        <a:buSzPct val="90000"/>
                        <a:buFontTx/>
                        <a:buNone/>
                        <a:tabLst/>
                      </a:pPr>
                      <a:endParaRPr kumimoji="0" lang="ru-RU" sz="1200" b="1" i="0" u="none" strike="noStrike" cap="none" normalizeH="0" baseline="0" smtClean="0">
                        <a:ln>
                          <a:noFill/>
                        </a:ln>
                        <a:solidFill>
                          <a:srgbClr val="FFFFFF"/>
                        </a:solidFill>
                        <a:effectLst/>
                        <a:latin typeface="Arial" charset="0"/>
                        <a:cs typeface="Arial" charset="0"/>
                      </a:endParaRPr>
                    </a:p>
                    <a:p>
                      <a:pPr marL="0" marR="0" lvl="0" indent="0" algn="ctr" defTabSz="914400" rtl="0" eaLnBrk="1" fontAlgn="base" latinLnBrk="0" hangingPunct="1">
                        <a:lnSpc>
                          <a:spcPct val="100000"/>
                        </a:lnSpc>
                        <a:spcBef>
                          <a:spcPct val="0"/>
                        </a:spcBef>
                        <a:spcAft>
                          <a:spcPct val="0"/>
                        </a:spcAft>
                        <a:buClr>
                          <a:schemeClr val="folHlink"/>
                        </a:buClr>
                        <a:buSzPct val="90000"/>
                        <a:buFontTx/>
                        <a:buNone/>
                        <a:tabLst/>
                      </a:pPr>
                      <a:r>
                        <a:rPr kumimoji="0" lang="ru-RU" sz="1200" b="1" i="0" u="none" strike="noStrike" cap="none" normalizeH="0" baseline="0" smtClean="0">
                          <a:ln>
                            <a:noFill/>
                          </a:ln>
                          <a:solidFill>
                            <a:srgbClr val="FFFFFF"/>
                          </a:solidFill>
                          <a:effectLst/>
                          <a:latin typeface="Arial" charset="0"/>
                          <a:cs typeface="Arial" charset="0"/>
                        </a:rPr>
                        <a:t>Фирмани комплекс тизими</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folHlink"/>
                        </a:buClr>
                        <a:buSzPct val="90000"/>
                        <a:buFontTx/>
                        <a:buNone/>
                        <a:tabLst/>
                      </a:pPr>
                      <a:endParaRPr kumimoji="0" lang="ru-RU" sz="1200" b="1" i="0" u="none" strike="noStrike" cap="none" normalizeH="0" baseline="0" smtClean="0">
                        <a:ln>
                          <a:noFill/>
                        </a:ln>
                        <a:solidFill>
                          <a:srgbClr val="FFFFFF"/>
                        </a:solidFill>
                        <a:effectLst/>
                        <a:latin typeface="Arial" charset="0"/>
                        <a:cs typeface="Arial" charset="0"/>
                      </a:endParaRPr>
                    </a:p>
                    <a:p>
                      <a:pPr marL="0" marR="0" lvl="0" indent="0" algn="ctr" defTabSz="914400" rtl="0" eaLnBrk="1" fontAlgn="base" latinLnBrk="0" hangingPunct="1">
                        <a:lnSpc>
                          <a:spcPct val="100000"/>
                        </a:lnSpc>
                        <a:spcBef>
                          <a:spcPct val="0"/>
                        </a:spcBef>
                        <a:spcAft>
                          <a:spcPct val="0"/>
                        </a:spcAft>
                        <a:buClr>
                          <a:schemeClr val="folHlink"/>
                        </a:buClr>
                        <a:buSzPct val="90000"/>
                        <a:buFontTx/>
                        <a:buNone/>
                        <a:tabLst/>
                      </a:pPr>
                      <a:r>
                        <a:rPr kumimoji="0" lang="ru-RU" sz="1200" b="1" i="0" u="none" strike="noStrike" cap="none" normalizeH="0" baseline="0" smtClean="0">
                          <a:ln>
                            <a:noFill/>
                          </a:ln>
                          <a:solidFill>
                            <a:srgbClr val="FFFFFF"/>
                          </a:solidFill>
                          <a:effectLst/>
                          <a:latin typeface="Arial" charset="0"/>
                          <a:cs typeface="Arial" charset="0"/>
                        </a:rPr>
                        <a:t>Бозор</a:t>
                      </a:r>
                    </a:p>
                    <a:p>
                      <a:pPr marL="0" marR="0" lvl="0" indent="0" algn="ctr" defTabSz="914400" rtl="0" eaLnBrk="1" fontAlgn="base" latinLnBrk="0" hangingPunct="1">
                        <a:lnSpc>
                          <a:spcPct val="100000"/>
                        </a:lnSpc>
                        <a:spcBef>
                          <a:spcPct val="0"/>
                        </a:spcBef>
                        <a:spcAft>
                          <a:spcPct val="0"/>
                        </a:spcAft>
                        <a:buClr>
                          <a:schemeClr val="folHlink"/>
                        </a:buClr>
                        <a:buSzPct val="90000"/>
                        <a:buFontTx/>
                        <a:buNone/>
                        <a:tabLst/>
                      </a:pPr>
                      <a:endParaRPr kumimoji="0" lang="ru-RU" sz="1200" b="1" i="0" u="none" strike="noStrike" cap="none" normalizeH="0" baseline="0" smtClean="0">
                        <a:ln>
                          <a:noFill/>
                        </a:ln>
                        <a:solidFill>
                          <a:srgbClr val="FFFFFF"/>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1984375">
                <a:tc>
                  <a:txBody>
                    <a:bodyPr/>
                    <a:lstStyle/>
                    <a:p>
                      <a:pPr marL="0" marR="0" lvl="0" indent="0" algn="ctr" defTabSz="914400" rtl="0" eaLnBrk="1" fontAlgn="base" latinLnBrk="0" hangingPunct="1">
                        <a:lnSpc>
                          <a:spcPct val="100000"/>
                        </a:lnSpc>
                        <a:spcBef>
                          <a:spcPct val="0"/>
                        </a:spcBef>
                        <a:spcAft>
                          <a:spcPct val="0"/>
                        </a:spcAft>
                        <a:buClr>
                          <a:schemeClr val="folHlink"/>
                        </a:buClr>
                        <a:buSzPct val="90000"/>
                        <a:buFontTx/>
                        <a:buNone/>
                        <a:tabLst/>
                      </a:pPr>
                      <a:endParaRPr kumimoji="0" lang="ru-RU" sz="1200" b="0" i="0" u="none" strike="noStrike" cap="none" normalizeH="0" baseline="0" smtClean="0">
                        <a:ln>
                          <a:noFill/>
                        </a:ln>
                        <a:solidFill>
                          <a:srgbClr val="FF0000"/>
                        </a:solidFill>
                        <a:effectLst/>
                        <a:latin typeface="Arial" charset="0"/>
                        <a:cs typeface="Arial" charset="0"/>
                      </a:endParaRPr>
                    </a:p>
                    <a:p>
                      <a:pPr marL="0" marR="0" lvl="0" indent="0" algn="ctr" defTabSz="914400" rtl="0" eaLnBrk="1" fontAlgn="base" latinLnBrk="0" hangingPunct="1">
                        <a:lnSpc>
                          <a:spcPct val="100000"/>
                        </a:lnSpc>
                        <a:spcBef>
                          <a:spcPct val="0"/>
                        </a:spcBef>
                        <a:spcAft>
                          <a:spcPct val="0"/>
                        </a:spcAft>
                        <a:buClr>
                          <a:schemeClr val="folHlink"/>
                        </a:buClr>
                        <a:buSzPct val="90000"/>
                        <a:buFontTx/>
                        <a:buNone/>
                        <a:tabLst/>
                      </a:pPr>
                      <a:endParaRPr kumimoji="0" lang="ru-RU" sz="1200" b="0" i="0" u="none" strike="noStrike" cap="none" normalizeH="0" baseline="0" smtClean="0">
                        <a:ln>
                          <a:noFill/>
                        </a:ln>
                        <a:solidFill>
                          <a:srgbClr val="FF0000"/>
                        </a:solidFill>
                        <a:effectLst/>
                        <a:latin typeface="Arial" charset="0"/>
                        <a:cs typeface="Arial" charset="0"/>
                      </a:endParaRPr>
                    </a:p>
                    <a:p>
                      <a:pPr marL="0" marR="0" lvl="0" indent="0" algn="ctr" defTabSz="914400" rtl="0" eaLnBrk="1" fontAlgn="base" latinLnBrk="0" hangingPunct="1">
                        <a:lnSpc>
                          <a:spcPct val="100000"/>
                        </a:lnSpc>
                        <a:spcBef>
                          <a:spcPct val="0"/>
                        </a:spcBef>
                        <a:spcAft>
                          <a:spcPct val="0"/>
                        </a:spcAft>
                        <a:buClr>
                          <a:schemeClr val="folHlink"/>
                        </a:buClr>
                        <a:buSzPct val="90000"/>
                        <a:buFontTx/>
                        <a:buNone/>
                        <a:tabLst/>
                      </a:pPr>
                      <a:endParaRPr kumimoji="0" lang="ru-RU" sz="1200" b="0" i="0" u="none" strike="noStrike" cap="none" normalizeH="0" baseline="0" smtClean="0">
                        <a:ln>
                          <a:noFill/>
                        </a:ln>
                        <a:solidFill>
                          <a:srgbClr val="FF0000"/>
                        </a:solidFill>
                        <a:effectLst/>
                        <a:latin typeface="Arial" charset="0"/>
                        <a:cs typeface="Arial" charset="0"/>
                      </a:endParaRPr>
                    </a:p>
                    <a:p>
                      <a:pPr marL="0" marR="0" lvl="0" indent="0" algn="ctr" defTabSz="914400" rtl="0" eaLnBrk="1" fontAlgn="base" latinLnBrk="0" hangingPunct="1">
                        <a:lnSpc>
                          <a:spcPct val="100000"/>
                        </a:lnSpc>
                        <a:spcBef>
                          <a:spcPct val="0"/>
                        </a:spcBef>
                        <a:spcAft>
                          <a:spcPct val="0"/>
                        </a:spcAft>
                        <a:buClr>
                          <a:schemeClr val="folHlink"/>
                        </a:buClr>
                        <a:buSzPct val="90000"/>
                        <a:buFontTx/>
                        <a:buNone/>
                        <a:tabLst/>
                      </a:pPr>
                      <a:endParaRPr kumimoji="0" lang="ru-RU" sz="1200" b="0" i="0" u="none" strike="noStrike" cap="none" normalizeH="0" baseline="0" smtClean="0">
                        <a:ln>
                          <a:noFill/>
                        </a:ln>
                        <a:solidFill>
                          <a:srgbClr val="FF0000"/>
                        </a:solidFill>
                        <a:effectLst/>
                        <a:latin typeface="Arial" charset="0"/>
                        <a:cs typeface="Arial" charset="0"/>
                      </a:endParaRPr>
                    </a:p>
                    <a:p>
                      <a:pPr marL="0" marR="0" lvl="0" indent="0" algn="ctr" defTabSz="914400" rtl="0" eaLnBrk="1" fontAlgn="base" latinLnBrk="0" hangingPunct="1">
                        <a:lnSpc>
                          <a:spcPct val="100000"/>
                        </a:lnSpc>
                        <a:spcBef>
                          <a:spcPct val="0"/>
                        </a:spcBef>
                        <a:spcAft>
                          <a:spcPct val="0"/>
                        </a:spcAft>
                        <a:buClr>
                          <a:schemeClr val="folHlink"/>
                        </a:buClr>
                        <a:buSzPct val="90000"/>
                        <a:buFontTx/>
                        <a:buNone/>
                        <a:tabLst/>
                      </a:pPr>
                      <a:r>
                        <a:rPr kumimoji="0" lang="ru-RU" sz="1200" b="0" i="0" u="none" strike="noStrike" cap="none" normalizeH="0" baseline="0" smtClean="0">
                          <a:ln>
                            <a:noFill/>
                          </a:ln>
                          <a:solidFill>
                            <a:srgbClr val="000000"/>
                          </a:solidFill>
                          <a:effectLst/>
                          <a:latin typeface="Arial" charset="0"/>
                          <a:cs typeface="Arial" charset="0"/>
                        </a:rPr>
                        <a:t>Д</a:t>
                      </a:r>
                      <a:r>
                        <a:rPr kumimoji="0" lang="uz-Cyrl-UZ" sz="1200" b="0" i="0" u="none" strike="noStrike" cap="none" normalizeH="0" baseline="0" smtClean="0">
                          <a:ln>
                            <a:noFill/>
                          </a:ln>
                          <a:solidFill>
                            <a:srgbClr val="000000"/>
                          </a:solidFill>
                          <a:effectLst/>
                          <a:latin typeface="Arial" charset="0"/>
                          <a:cs typeface="Arial" charset="0"/>
                        </a:rPr>
                        <a:t>иф</a:t>
                      </a:r>
                      <a:r>
                        <a:rPr kumimoji="0" lang="ru-RU" sz="1200" b="0" i="0" u="none" strike="noStrike" cap="none" normalizeH="0" baseline="0" smtClean="0">
                          <a:ln>
                            <a:noFill/>
                          </a:ln>
                          <a:solidFill>
                            <a:srgbClr val="000000"/>
                          </a:solidFill>
                          <a:effectLst/>
                          <a:latin typeface="Arial" charset="0"/>
                          <a:cs typeface="Arial" charset="0"/>
                        </a:rPr>
                        <a:t>ференциал</a:t>
                      </a:r>
                      <a:endParaRPr kumimoji="0" lang="ru-RU" sz="1200" b="0" i="0" u="none" strike="noStrike" cap="none" normalizeH="0" baseline="0" smtClean="0">
                        <a:ln>
                          <a:noFill/>
                        </a:ln>
                        <a:solidFill>
                          <a:srgbClr val="FF0000"/>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
                          <a:schemeClr val="folHlink"/>
                        </a:buClr>
                        <a:buSzPct val="90000"/>
                        <a:buFontTx/>
                        <a:buNone/>
                        <a:tabLst/>
                      </a:pPr>
                      <a:endParaRPr kumimoji="0" lang="ru-RU" sz="1200" b="0" i="0" u="none" strike="noStrike" cap="none" normalizeH="0" baseline="0" smtClean="0">
                        <a:ln>
                          <a:noFill/>
                        </a:ln>
                        <a:solidFill>
                          <a:srgbClr val="FF0000"/>
                        </a:solidFill>
                        <a:effectLst/>
                        <a:latin typeface="Arial" charset="0"/>
                        <a:cs typeface="Arial" charset="0"/>
                      </a:endParaRPr>
                    </a:p>
                    <a:p>
                      <a:pPr marL="0" marR="0" lvl="0" indent="0" algn="ctr" defTabSz="914400" rtl="0" eaLnBrk="1" fontAlgn="base" latinLnBrk="0" hangingPunct="1">
                        <a:lnSpc>
                          <a:spcPct val="100000"/>
                        </a:lnSpc>
                        <a:spcBef>
                          <a:spcPct val="0"/>
                        </a:spcBef>
                        <a:spcAft>
                          <a:spcPct val="0"/>
                        </a:spcAft>
                        <a:buClr>
                          <a:schemeClr val="folHlink"/>
                        </a:buClr>
                        <a:buSzPct val="90000"/>
                        <a:buFontTx/>
                        <a:buNone/>
                        <a:tabLst/>
                      </a:pPr>
                      <a:endParaRPr kumimoji="0" lang="ru-RU" sz="1200" b="0" i="0" u="none" strike="noStrike" cap="none" normalizeH="0" baseline="0" smtClean="0">
                        <a:ln>
                          <a:noFill/>
                        </a:ln>
                        <a:solidFill>
                          <a:srgbClr val="FF0000"/>
                        </a:solidFill>
                        <a:effectLst/>
                        <a:latin typeface="Arial" charset="0"/>
                        <a:cs typeface="Arial" charset="0"/>
                      </a:endParaRPr>
                    </a:p>
                    <a:p>
                      <a:pPr marL="0" marR="0" lvl="0" indent="0" algn="ctr" defTabSz="914400" rtl="0" eaLnBrk="1" fontAlgn="base" latinLnBrk="0" hangingPunct="1">
                        <a:lnSpc>
                          <a:spcPct val="100000"/>
                        </a:lnSpc>
                        <a:spcBef>
                          <a:spcPct val="0"/>
                        </a:spcBef>
                        <a:spcAft>
                          <a:spcPct val="0"/>
                        </a:spcAft>
                        <a:buClr>
                          <a:schemeClr val="folHlink"/>
                        </a:buClr>
                        <a:buSzPct val="90000"/>
                        <a:buFontTx/>
                        <a:buNone/>
                        <a:tabLst/>
                      </a:pPr>
                      <a:endParaRPr kumimoji="0" lang="ru-RU" sz="1200" b="0" i="0" u="none" strike="noStrike" cap="none" normalizeH="0" baseline="0" smtClean="0">
                        <a:ln>
                          <a:noFill/>
                        </a:ln>
                        <a:solidFill>
                          <a:srgbClr val="FF0000"/>
                        </a:solidFill>
                        <a:effectLst/>
                        <a:latin typeface="Arial" charset="0"/>
                        <a:cs typeface="Arial" charset="0"/>
                      </a:endParaRPr>
                    </a:p>
                    <a:p>
                      <a:pPr marL="0" marR="0" lvl="0" indent="0" algn="ctr" defTabSz="914400" rtl="0" eaLnBrk="1" fontAlgn="base" latinLnBrk="0" hangingPunct="1">
                        <a:lnSpc>
                          <a:spcPct val="100000"/>
                        </a:lnSpc>
                        <a:spcBef>
                          <a:spcPct val="0"/>
                        </a:spcBef>
                        <a:spcAft>
                          <a:spcPct val="0"/>
                        </a:spcAft>
                        <a:buClr>
                          <a:schemeClr val="folHlink"/>
                        </a:buClr>
                        <a:buSzPct val="90000"/>
                        <a:buFontTx/>
                        <a:buNone/>
                        <a:tabLst/>
                      </a:pPr>
                      <a:r>
                        <a:rPr kumimoji="0" lang="ru-RU" sz="1200" b="0" i="0" u="none" strike="noStrike" cap="none" normalizeH="0" baseline="0" smtClean="0">
                          <a:ln>
                            <a:noFill/>
                          </a:ln>
                          <a:solidFill>
                            <a:srgbClr val="002060"/>
                          </a:solidFill>
                          <a:effectLst/>
                          <a:latin typeface="Arial" charset="0"/>
                          <a:cs typeface="Arial" charset="0"/>
                        </a:rPr>
                        <a:t>Вариант-1-Фирмани комплекс</a:t>
                      </a:r>
                      <a:r>
                        <a:rPr kumimoji="0" lang="en-US" sz="1200" b="0" i="0" u="none" strike="noStrike" cap="none" normalizeH="0" baseline="0" smtClean="0">
                          <a:ln>
                            <a:noFill/>
                          </a:ln>
                          <a:solidFill>
                            <a:srgbClr val="002060"/>
                          </a:solidFill>
                          <a:effectLst/>
                          <a:latin typeface="Arial" charset="0"/>
                          <a:cs typeface="Arial" charset="0"/>
                        </a:rPr>
                        <a:t> </a:t>
                      </a:r>
                      <a:r>
                        <a:rPr kumimoji="0" lang="ru-RU" sz="1200" b="0" i="0" u="none" strike="noStrike" cap="none" normalizeH="0" baseline="0" smtClean="0">
                          <a:ln>
                            <a:noFill/>
                          </a:ln>
                          <a:solidFill>
                            <a:srgbClr val="002060"/>
                          </a:solidFill>
                          <a:effectLst/>
                          <a:latin typeface="Arial" charset="0"/>
                          <a:cs typeface="Arial" charset="0"/>
                        </a:rPr>
                        <a:t>тизими</a:t>
                      </a:r>
                    </a:p>
                    <a:p>
                      <a:pPr marL="0" marR="0" lvl="0" indent="0" algn="ctr" defTabSz="914400" rtl="0" eaLnBrk="1" fontAlgn="base" latinLnBrk="0" hangingPunct="1">
                        <a:lnSpc>
                          <a:spcPct val="100000"/>
                        </a:lnSpc>
                        <a:spcBef>
                          <a:spcPct val="0"/>
                        </a:spcBef>
                        <a:spcAft>
                          <a:spcPct val="0"/>
                        </a:spcAft>
                        <a:buClr>
                          <a:schemeClr val="folHlink"/>
                        </a:buClr>
                        <a:buSzPct val="90000"/>
                        <a:buFontTx/>
                        <a:buNone/>
                        <a:tabLst/>
                      </a:pPr>
                      <a:r>
                        <a:rPr kumimoji="0" lang="ru-RU" sz="1200" b="0" i="0" u="none" strike="noStrike" cap="none" normalizeH="0" baseline="0" smtClean="0">
                          <a:ln>
                            <a:noFill/>
                          </a:ln>
                          <a:solidFill>
                            <a:srgbClr val="002060"/>
                          </a:solidFill>
                          <a:effectLst/>
                          <a:latin typeface="Arial" charset="0"/>
                          <a:cs typeface="Arial" charset="0"/>
                        </a:rPr>
                        <a:t>Вариант-2-Фирмани комплекс тизими</a:t>
                      </a:r>
                    </a:p>
                    <a:p>
                      <a:pPr marL="0" marR="0" lvl="0" indent="0" algn="ctr" defTabSz="914400" rtl="0" eaLnBrk="1" fontAlgn="base" latinLnBrk="0" hangingPunct="1">
                        <a:lnSpc>
                          <a:spcPct val="100000"/>
                        </a:lnSpc>
                        <a:spcBef>
                          <a:spcPct val="0"/>
                        </a:spcBef>
                        <a:spcAft>
                          <a:spcPct val="0"/>
                        </a:spcAft>
                        <a:buClr>
                          <a:schemeClr val="folHlink"/>
                        </a:buClr>
                        <a:buSzPct val="90000"/>
                        <a:buFontTx/>
                        <a:buNone/>
                        <a:tabLst/>
                      </a:pPr>
                      <a:r>
                        <a:rPr kumimoji="0" lang="ru-RU" sz="1200" b="0" i="0" u="none" strike="noStrike" cap="none" normalizeH="0" baseline="0" smtClean="0">
                          <a:ln>
                            <a:noFill/>
                          </a:ln>
                          <a:solidFill>
                            <a:srgbClr val="002060"/>
                          </a:solidFill>
                          <a:effectLst/>
                          <a:latin typeface="Arial" charset="0"/>
                          <a:cs typeface="Arial" charset="0"/>
                        </a:rPr>
                        <a:t>Вариант-3-Фирмани комплекс тизими</a:t>
                      </a:r>
                    </a:p>
                    <a:p>
                      <a:pPr marL="0" marR="0" lvl="0" indent="0" algn="ctr" defTabSz="914400" rtl="0" eaLnBrk="1" fontAlgn="base" latinLnBrk="0" hangingPunct="1">
                        <a:lnSpc>
                          <a:spcPct val="100000"/>
                        </a:lnSpc>
                        <a:spcBef>
                          <a:spcPct val="0"/>
                        </a:spcBef>
                        <a:spcAft>
                          <a:spcPct val="0"/>
                        </a:spcAft>
                        <a:buClr>
                          <a:schemeClr val="folHlink"/>
                        </a:buClr>
                        <a:buSzPct val="90000"/>
                        <a:buFontTx/>
                        <a:buNone/>
                        <a:tabLst/>
                      </a:pPr>
                      <a:endParaRPr kumimoji="0" lang="ru-RU" sz="1200" b="0" i="0" u="none" strike="noStrike" cap="none" normalizeH="0" baseline="0" smtClean="0">
                        <a:ln>
                          <a:noFill/>
                        </a:ln>
                        <a:solidFill>
                          <a:srgbClr val="FF0000"/>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
                          <a:schemeClr val="folHlink"/>
                        </a:buClr>
                        <a:buSzPct val="90000"/>
                        <a:buFontTx/>
                        <a:buNone/>
                        <a:tabLst/>
                      </a:pPr>
                      <a:endParaRPr kumimoji="0" lang="ru-RU" sz="1200" b="0" i="0" u="none" strike="noStrike" cap="none" normalizeH="0" baseline="0" smtClean="0">
                        <a:ln>
                          <a:noFill/>
                        </a:ln>
                        <a:solidFill>
                          <a:srgbClr val="FF0000"/>
                        </a:solidFill>
                        <a:effectLst/>
                        <a:latin typeface="Arial" charset="0"/>
                        <a:cs typeface="Arial" charset="0"/>
                      </a:endParaRPr>
                    </a:p>
                    <a:p>
                      <a:pPr marL="0" marR="0" lvl="0" indent="0" algn="ctr" defTabSz="914400" rtl="0" eaLnBrk="1" fontAlgn="base" latinLnBrk="0" hangingPunct="1">
                        <a:lnSpc>
                          <a:spcPct val="100000"/>
                        </a:lnSpc>
                        <a:spcBef>
                          <a:spcPct val="0"/>
                        </a:spcBef>
                        <a:spcAft>
                          <a:spcPct val="0"/>
                        </a:spcAft>
                        <a:buClr>
                          <a:schemeClr val="folHlink"/>
                        </a:buClr>
                        <a:buSzPct val="90000"/>
                        <a:buFontTx/>
                        <a:buNone/>
                        <a:tabLst/>
                      </a:pPr>
                      <a:endParaRPr kumimoji="0" lang="ru-RU" sz="1200" b="0" i="0" u="none" strike="noStrike" cap="none" normalizeH="0" baseline="0" smtClean="0">
                        <a:ln>
                          <a:noFill/>
                        </a:ln>
                        <a:solidFill>
                          <a:srgbClr val="FF0000"/>
                        </a:solidFill>
                        <a:effectLst/>
                        <a:latin typeface="Arial" charset="0"/>
                        <a:cs typeface="Arial" charset="0"/>
                      </a:endParaRPr>
                    </a:p>
                    <a:p>
                      <a:pPr marL="0" marR="0" lvl="0" indent="0" algn="ctr" defTabSz="914400" rtl="0" eaLnBrk="1" fontAlgn="base" latinLnBrk="0" hangingPunct="1">
                        <a:lnSpc>
                          <a:spcPct val="100000"/>
                        </a:lnSpc>
                        <a:spcBef>
                          <a:spcPct val="0"/>
                        </a:spcBef>
                        <a:spcAft>
                          <a:spcPct val="0"/>
                        </a:spcAft>
                        <a:buClr>
                          <a:schemeClr val="folHlink"/>
                        </a:buClr>
                        <a:buSzPct val="90000"/>
                        <a:buFontTx/>
                        <a:buNone/>
                        <a:tabLst/>
                      </a:pPr>
                      <a:endParaRPr kumimoji="0" lang="ru-RU" sz="1200" b="0" i="0" u="none" strike="noStrike" cap="none" normalizeH="0" baseline="0" smtClean="0">
                        <a:ln>
                          <a:noFill/>
                        </a:ln>
                        <a:solidFill>
                          <a:srgbClr val="FF0000"/>
                        </a:solidFill>
                        <a:effectLst/>
                        <a:latin typeface="Arial" charset="0"/>
                        <a:cs typeface="Arial" charset="0"/>
                      </a:endParaRPr>
                    </a:p>
                    <a:p>
                      <a:pPr marL="0" marR="0" lvl="0" indent="0" algn="ctr" defTabSz="914400" rtl="0" eaLnBrk="1" fontAlgn="base" latinLnBrk="0" hangingPunct="1">
                        <a:lnSpc>
                          <a:spcPct val="100000"/>
                        </a:lnSpc>
                        <a:spcBef>
                          <a:spcPct val="0"/>
                        </a:spcBef>
                        <a:spcAft>
                          <a:spcPct val="0"/>
                        </a:spcAft>
                        <a:buClr>
                          <a:schemeClr val="folHlink"/>
                        </a:buClr>
                        <a:buSzPct val="90000"/>
                        <a:buFontTx/>
                        <a:buNone/>
                        <a:tabLst/>
                      </a:pPr>
                      <a:r>
                        <a:rPr kumimoji="0" lang="ru-RU" sz="1200" b="0" i="0" u="none" strike="noStrike" cap="none" normalizeH="0" baseline="0" smtClean="0">
                          <a:ln>
                            <a:noFill/>
                          </a:ln>
                          <a:solidFill>
                            <a:srgbClr val="FF0000"/>
                          </a:solidFill>
                          <a:effectLst/>
                          <a:latin typeface="Arial" charset="0"/>
                          <a:cs typeface="Arial" charset="0"/>
                        </a:rPr>
                        <a:t>Бозор сигменти-1</a:t>
                      </a:r>
                    </a:p>
                    <a:p>
                      <a:pPr marL="0" marR="0" lvl="0" indent="0" algn="ctr" defTabSz="914400" rtl="0" eaLnBrk="1" fontAlgn="base" latinLnBrk="0" hangingPunct="1">
                        <a:lnSpc>
                          <a:spcPct val="100000"/>
                        </a:lnSpc>
                        <a:spcBef>
                          <a:spcPct val="0"/>
                        </a:spcBef>
                        <a:spcAft>
                          <a:spcPct val="0"/>
                        </a:spcAft>
                        <a:buClr>
                          <a:schemeClr val="folHlink"/>
                        </a:buClr>
                        <a:buSzPct val="90000"/>
                        <a:buFontTx/>
                        <a:buNone/>
                        <a:tabLst/>
                      </a:pPr>
                      <a:r>
                        <a:rPr kumimoji="0" lang="ru-RU" sz="1200" b="0" i="0" u="none" strike="noStrike" cap="none" normalizeH="0" baseline="0" smtClean="0">
                          <a:ln>
                            <a:noFill/>
                          </a:ln>
                          <a:solidFill>
                            <a:srgbClr val="FF0000"/>
                          </a:solidFill>
                          <a:effectLst/>
                          <a:latin typeface="Arial" charset="0"/>
                          <a:cs typeface="Arial" charset="0"/>
                        </a:rPr>
                        <a:t>Бозор сигменти-2</a:t>
                      </a:r>
                    </a:p>
                    <a:p>
                      <a:pPr marL="0" marR="0" lvl="0" indent="0" algn="ctr" defTabSz="914400" rtl="0" eaLnBrk="1" fontAlgn="base" latinLnBrk="0" hangingPunct="1">
                        <a:lnSpc>
                          <a:spcPct val="100000"/>
                        </a:lnSpc>
                        <a:spcBef>
                          <a:spcPct val="0"/>
                        </a:spcBef>
                        <a:spcAft>
                          <a:spcPct val="0"/>
                        </a:spcAft>
                        <a:buClr>
                          <a:schemeClr val="folHlink"/>
                        </a:buClr>
                        <a:buSzPct val="90000"/>
                        <a:buFontTx/>
                        <a:buNone/>
                        <a:tabLst/>
                      </a:pPr>
                      <a:r>
                        <a:rPr kumimoji="0" lang="ru-RU" sz="1200" b="0" i="0" u="none" strike="noStrike" cap="none" normalizeH="0" baseline="0" smtClean="0">
                          <a:ln>
                            <a:noFill/>
                          </a:ln>
                          <a:solidFill>
                            <a:srgbClr val="FF0000"/>
                          </a:solidFill>
                          <a:effectLst/>
                          <a:latin typeface="Arial" charset="0"/>
                          <a:cs typeface="Arial" charset="0"/>
                        </a:rPr>
                        <a:t>Бозор сигменти-3</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1931988">
                <a:tc>
                  <a:txBody>
                    <a:bodyPr/>
                    <a:lstStyle/>
                    <a:p>
                      <a:pPr marL="0" marR="0" lvl="0" indent="0" algn="l" defTabSz="914400" rtl="0" eaLnBrk="1" fontAlgn="base" latinLnBrk="0" hangingPunct="1">
                        <a:lnSpc>
                          <a:spcPct val="100000"/>
                        </a:lnSpc>
                        <a:spcBef>
                          <a:spcPct val="0"/>
                        </a:spcBef>
                        <a:spcAft>
                          <a:spcPct val="0"/>
                        </a:spcAft>
                        <a:buClr>
                          <a:schemeClr val="folHlink"/>
                        </a:buClr>
                        <a:buSzPct val="90000"/>
                        <a:buFontTx/>
                        <a:buNone/>
                        <a:tabLst/>
                      </a:pPr>
                      <a:endParaRPr kumimoji="0" lang="ru-RU" sz="1200" b="0" i="0" u="none" strike="noStrike" cap="none" normalizeH="0" baseline="0" smtClean="0">
                        <a:ln>
                          <a:noFill/>
                        </a:ln>
                        <a:solidFill>
                          <a:srgbClr val="0070C0"/>
                        </a:solidFill>
                        <a:effectLst/>
                        <a:latin typeface="Arial" charset="0"/>
                        <a:cs typeface="Arial" charset="0"/>
                      </a:endParaRPr>
                    </a:p>
                    <a:p>
                      <a:pPr marL="0" marR="0" lvl="0" indent="0" algn="l" defTabSz="914400" rtl="0" eaLnBrk="1" fontAlgn="base" latinLnBrk="0" hangingPunct="1">
                        <a:lnSpc>
                          <a:spcPct val="100000"/>
                        </a:lnSpc>
                        <a:spcBef>
                          <a:spcPct val="0"/>
                        </a:spcBef>
                        <a:spcAft>
                          <a:spcPct val="0"/>
                        </a:spcAft>
                        <a:buClr>
                          <a:schemeClr val="folHlink"/>
                        </a:buClr>
                        <a:buSzPct val="90000"/>
                        <a:buFontTx/>
                        <a:buNone/>
                        <a:tabLst/>
                      </a:pPr>
                      <a:endParaRPr kumimoji="0" lang="ru-RU" sz="1200" b="0" i="0" u="none" strike="noStrike" cap="none" normalizeH="0" baseline="0" smtClean="0">
                        <a:ln>
                          <a:noFill/>
                        </a:ln>
                        <a:solidFill>
                          <a:srgbClr val="0070C0"/>
                        </a:solidFill>
                        <a:effectLst/>
                        <a:latin typeface="Arial" charset="0"/>
                        <a:cs typeface="Arial" charset="0"/>
                      </a:endParaRPr>
                    </a:p>
                    <a:p>
                      <a:pPr marL="0" marR="0" lvl="0" indent="0" algn="l" defTabSz="914400" rtl="0" eaLnBrk="1" fontAlgn="base" latinLnBrk="0" hangingPunct="1">
                        <a:lnSpc>
                          <a:spcPct val="100000"/>
                        </a:lnSpc>
                        <a:spcBef>
                          <a:spcPct val="0"/>
                        </a:spcBef>
                        <a:spcAft>
                          <a:spcPct val="0"/>
                        </a:spcAft>
                        <a:buClr>
                          <a:schemeClr val="folHlink"/>
                        </a:buClr>
                        <a:buSzPct val="90000"/>
                        <a:buFontTx/>
                        <a:buNone/>
                        <a:tabLst/>
                      </a:pPr>
                      <a:endParaRPr kumimoji="0" lang="ru-RU" sz="1200" b="0" i="0" u="none" strike="noStrike" cap="none" normalizeH="0" baseline="0" smtClean="0">
                        <a:ln>
                          <a:noFill/>
                        </a:ln>
                        <a:solidFill>
                          <a:srgbClr val="0070C0"/>
                        </a:solidFill>
                        <a:effectLst/>
                        <a:latin typeface="Arial" charset="0"/>
                        <a:cs typeface="Arial" charset="0"/>
                      </a:endParaRPr>
                    </a:p>
                    <a:p>
                      <a:pPr marL="0" marR="0" lvl="0" indent="0" algn="ctr" defTabSz="914400" rtl="0" eaLnBrk="1" fontAlgn="base" latinLnBrk="0" hangingPunct="1">
                        <a:lnSpc>
                          <a:spcPct val="100000"/>
                        </a:lnSpc>
                        <a:spcBef>
                          <a:spcPct val="0"/>
                        </a:spcBef>
                        <a:spcAft>
                          <a:spcPct val="0"/>
                        </a:spcAft>
                        <a:buClr>
                          <a:schemeClr val="folHlink"/>
                        </a:buClr>
                        <a:buSzPct val="90000"/>
                        <a:buFontTx/>
                        <a:buNone/>
                        <a:tabLst/>
                      </a:pPr>
                      <a:r>
                        <a:rPr kumimoji="0" lang="ru-RU" sz="1200" b="0" i="0" u="none" strike="noStrike" cap="none" normalizeH="0" baseline="0" smtClean="0">
                          <a:ln>
                            <a:noFill/>
                          </a:ln>
                          <a:solidFill>
                            <a:srgbClr val="0070C0"/>
                          </a:solidFill>
                          <a:effectLst/>
                          <a:latin typeface="Arial" charset="0"/>
                          <a:cs typeface="Arial" charset="0"/>
                        </a:rPr>
                        <a:t>Марказлашган маркетинг</a:t>
                      </a:r>
                    </a:p>
                    <a:p>
                      <a:pPr marL="0" marR="0" lvl="0" indent="0" algn="l" defTabSz="914400" rtl="0" eaLnBrk="1" fontAlgn="base" latinLnBrk="0" hangingPunct="1">
                        <a:lnSpc>
                          <a:spcPct val="100000"/>
                        </a:lnSpc>
                        <a:spcBef>
                          <a:spcPct val="0"/>
                        </a:spcBef>
                        <a:spcAft>
                          <a:spcPct val="0"/>
                        </a:spcAft>
                        <a:buClr>
                          <a:schemeClr val="folHlink"/>
                        </a:buClr>
                        <a:buSzPct val="90000"/>
                        <a:buFontTx/>
                        <a:buNone/>
                        <a:tabLst/>
                      </a:pPr>
                      <a:endParaRPr kumimoji="0" lang="ru-RU" sz="1200" b="0" i="0" u="none" strike="noStrike" cap="none" normalizeH="0" baseline="0" smtClean="0">
                        <a:ln>
                          <a:noFill/>
                        </a:ln>
                        <a:solidFill>
                          <a:srgbClr val="0070C0"/>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ct val="100000"/>
                        </a:lnSpc>
                        <a:spcBef>
                          <a:spcPct val="0"/>
                        </a:spcBef>
                        <a:spcAft>
                          <a:spcPct val="0"/>
                        </a:spcAft>
                        <a:buClr>
                          <a:schemeClr val="folHlink"/>
                        </a:buClr>
                        <a:buSzPct val="90000"/>
                        <a:buFontTx/>
                        <a:buNone/>
                        <a:tabLst/>
                      </a:pPr>
                      <a:endParaRPr kumimoji="0" lang="ru-RU" sz="1200" b="0" i="0" u="none" strike="noStrike" cap="none" normalizeH="0" baseline="0" smtClean="0">
                        <a:ln>
                          <a:noFill/>
                        </a:ln>
                        <a:solidFill>
                          <a:srgbClr val="0070C0"/>
                        </a:solidFill>
                        <a:effectLst/>
                        <a:latin typeface="Arial" charset="0"/>
                        <a:cs typeface="Arial" charset="0"/>
                      </a:endParaRPr>
                    </a:p>
                    <a:p>
                      <a:pPr marL="0" marR="0" lvl="0" indent="0" algn="l" defTabSz="914400" rtl="0" eaLnBrk="1" fontAlgn="base" latinLnBrk="0" hangingPunct="1">
                        <a:lnSpc>
                          <a:spcPct val="100000"/>
                        </a:lnSpc>
                        <a:spcBef>
                          <a:spcPct val="0"/>
                        </a:spcBef>
                        <a:spcAft>
                          <a:spcPct val="0"/>
                        </a:spcAft>
                        <a:buClr>
                          <a:schemeClr val="folHlink"/>
                        </a:buClr>
                        <a:buSzPct val="90000"/>
                        <a:buFontTx/>
                        <a:buNone/>
                        <a:tabLst/>
                      </a:pPr>
                      <a:endParaRPr kumimoji="0" lang="ru-RU" sz="1200" b="0" i="0" u="none" strike="noStrike" cap="none" normalizeH="0" baseline="0" smtClean="0">
                        <a:ln>
                          <a:noFill/>
                        </a:ln>
                        <a:solidFill>
                          <a:srgbClr val="0070C0"/>
                        </a:solidFill>
                        <a:effectLst/>
                        <a:latin typeface="Arial" charset="0"/>
                        <a:cs typeface="Arial" charset="0"/>
                      </a:endParaRPr>
                    </a:p>
                    <a:p>
                      <a:pPr marL="0" marR="0" lvl="0" indent="0" algn="l" defTabSz="914400" rtl="0" eaLnBrk="1" fontAlgn="base" latinLnBrk="0" hangingPunct="1">
                        <a:lnSpc>
                          <a:spcPct val="100000"/>
                        </a:lnSpc>
                        <a:spcBef>
                          <a:spcPct val="0"/>
                        </a:spcBef>
                        <a:spcAft>
                          <a:spcPct val="0"/>
                        </a:spcAft>
                        <a:buClr>
                          <a:schemeClr val="folHlink"/>
                        </a:buClr>
                        <a:buSzPct val="90000"/>
                        <a:buFontTx/>
                        <a:buNone/>
                        <a:tabLst/>
                      </a:pPr>
                      <a:endParaRPr kumimoji="0" lang="ru-RU" sz="1200" b="0" i="0" u="none" strike="noStrike" cap="none" normalizeH="0" baseline="0" smtClean="0">
                        <a:ln>
                          <a:noFill/>
                        </a:ln>
                        <a:solidFill>
                          <a:srgbClr val="0070C0"/>
                        </a:solidFill>
                        <a:effectLst/>
                        <a:latin typeface="Arial" charset="0"/>
                        <a:cs typeface="Arial" charset="0"/>
                      </a:endParaRPr>
                    </a:p>
                    <a:p>
                      <a:pPr marL="0" marR="0" lvl="0" indent="0" algn="l" defTabSz="914400" rtl="0" eaLnBrk="1" fontAlgn="base" latinLnBrk="0" hangingPunct="1">
                        <a:lnSpc>
                          <a:spcPct val="100000"/>
                        </a:lnSpc>
                        <a:spcBef>
                          <a:spcPct val="0"/>
                        </a:spcBef>
                        <a:spcAft>
                          <a:spcPct val="0"/>
                        </a:spcAft>
                        <a:buClr>
                          <a:schemeClr val="folHlink"/>
                        </a:buClr>
                        <a:buSzPct val="90000"/>
                        <a:buFontTx/>
                        <a:buNone/>
                        <a:tabLst/>
                      </a:pPr>
                      <a:endParaRPr kumimoji="0" lang="ru-RU" sz="1200" b="0" i="0" u="none" strike="noStrike" cap="none" normalizeH="0" baseline="0" smtClean="0">
                        <a:ln>
                          <a:noFill/>
                        </a:ln>
                        <a:solidFill>
                          <a:srgbClr val="0070C0"/>
                        </a:solidFill>
                        <a:effectLst/>
                        <a:latin typeface="Arial" charset="0"/>
                        <a:cs typeface="Arial" charset="0"/>
                      </a:endParaRPr>
                    </a:p>
                    <a:p>
                      <a:pPr marL="0" marR="0" lvl="0" indent="0" algn="ctr" defTabSz="914400" rtl="0" eaLnBrk="1" fontAlgn="base" latinLnBrk="0" hangingPunct="1">
                        <a:lnSpc>
                          <a:spcPct val="100000"/>
                        </a:lnSpc>
                        <a:spcBef>
                          <a:spcPct val="0"/>
                        </a:spcBef>
                        <a:spcAft>
                          <a:spcPct val="0"/>
                        </a:spcAft>
                        <a:buClr>
                          <a:schemeClr val="folHlink"/>
                        </a:buClr>
                        <a:buSzPct val="90000"/>
                        <a:buFontTx/>
                        <a:buNone/>
                        <a:tabLst/>
                      </a:pPr>
                      <a:r>
                        <a:rPr kumimoji="0" lang="ru-RU" sz="1200" b="0" i="0" u="none" strike="noStrike" cap="none" normalizeH="0" baseline="0" smtClean="0">
                          <a:ln>
                            <a:noFill/>
                          </a:ln>
                          <a:solidFill>
                            <a:srgbClr val="0070C0"/>
                          </a:solidFill>
                          <a:effectLst/>
                          <a:latin typeface="Arial" charset="0"/>
                          <a:cs typeface="Arial" charset="0"/>
                        </a:rPr>
                        <a:t>Фирмани комплекс тизими</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ct val="100000"/>
                        </a:lnSpc>
                        <a:spcBef>
                          <a:spcPct val="0"/>
                        </a:spcBef>
                        <a:spcAft>
                          <a:spcPct val="0"/>
                        </a:spcAft>
                        <a:buClr>
                          <a:schemeClr val="folHlink"/>
                        </a:buClr>
                        <a:buSzPct val="90000"/>
                        <a:buFontTx/>
                        <a:buNone/>
                        <a:tabLst/>
                      </a:pPr>
                      <a:endParaRPr kumimoji="0" lang="ru-RU" sz="1200" b="0" i="0" u="none" strike="noStrike" cap="none" normalizeH="0" baseline="0" smtClean="0">
                        <a:ln>
                          <a:noFill/>
                        </a:ln>
                        <a:solidFill>
                          <a:srgbClr val="0070C0"/>
                        </a:solidFill>
                        <a:effectLst/>
                        <a:latin typeface="Arial" charset="0"/>
                        <a:cs typeface="Arial" charset="0"/>
                      </a:endParaRPr>
                    </a:p>
                    <a:p>
                      <a:pPr marL="0" marR="0" lvl="0" indent="0" algn="l" defTabSz="914400" rtl="0" eaLnBrk="1" fontAlgn="base" latinLnBrk="0" hangingPunct="1">
                        <a:lnSpc>
                          <a:spcPct val="100000"/>
                        </a:lnSpc>
                        <a:spcBef>
                          <a:spcPct val="0"/>
                        </a:spcBef>
                        <a:spcAft>
                          <a:spcPct val="0"/>
                        </a:spcAft>
                        <a:buClr>
                          <a:schemeClr val="folHlink"/>
                        </a:buClr>
                        <a:buSzPct val="90000"/>
                        <a:buFontTx/>
                        <a:buNone/>
                        <a:tabLst/>
                      </a:pPr>
                      <a:endParaRPr kumimoji="0" lang="ru-RU" sz="1200" b="0" i="0" u="none" strike="noStrike" cap="none" normalizeH="0" baseline="0" smtClean="0">
                        <a:ln>
                          <a:noFill/>
                        </a:ln>
                        <a:solidFill>
                          <a:srgbClr val="0070C0"/>
                        </a:solidFill>
                        <a:effectLst/>
                        <a:latin typeface="Arial" charset="0"/>
                        <a:cs typeface="Arial" charset="0"/>
                      </a:endParaRPr>
                    </a:p>
                    <a:p>
                      <a:pPr marL="0" marR="0" lvl="0" indent="0" algn="l" defTabSz="914400" rtl="0" eaLnBrk="1" fontAlgn="base" latinLnBrk="0" hangingPunct="1">
                        <a:lnSpc>
                          <a:spcPct val="100000"/>
                        </a:lnSpc>
                        <a:spcBef>
                          <a:spcPct val="0"/>
                        </a:spcBef>
                        <a:spcAft>
                          <a:spcPct val="0"/>
                        </a:spcAft>
                        <a:buClr>
                          <a:schemeClr val="folHlink"/>
                        </a:buClr>
                        <a:buSzPct val="90000"/>
                        <a:buFontTx/>
                        <a:buNone/>
                        <a:tabLst/>
                      </a:pPr>
                      <a:endParaRPr kumimoji="0" lang="ru-RU" sz="1200" b="0" i="0" u="none" strike="noStrike" cap="none" normalizeH="0" baseline="0" smtClean="0">
                        <a:ln>
                          <a:noFill/>
                        </a:ln>
                        <a:solidFill>
                          <a:srgbClr val="0070C0"/>
                        </a:solidFill>
                        <a:effectLst/>
                        <a:latin typeface="Arial" charset="0"/>
                        <a:cs typeface="Arial" charset="0"/>
                      </a:endParaRPr>
                    </a:p>
                    <a:p>
                      <a:pPr marL="0" marR="0" lvl="0" indent="0" algn="ctr" defTabSz="914400" rtl="0" eaLnBrk="1" fontAlgn="base" latinLnBrk="0" hangingPunct="1">
                        <a:lnSpc>
                          <a:spcPct val="100000"/>
                        </a:lnSpc>
                        <a:spcBef>
                          <a:spcPct val="0"/>
                        </a:spcBef>
                        <a:spcAft>
                          <a:spcPct val="0"/>
                        </a:spcAft>
                        <a:buClr>
                          <a:schemeClr val="folHlink"/>
                        </a:buClr>
                        <a:buSzPct val="90000"/>
                        <a:buFontTx/>
                        <a:buNone/>
                        <a:tabLst/>
                      </a:pPr>
                      <a:r>
                        <a:rPr kumimoji="0" lang="ru-RU" sz="1200" b="0" i="0" u="none" strike="noStrike" cap="none" normalizeH="0" baseline="0" smtClean="0">
                          <a:ln>
                            <a:noFill/>
                          </a:ln>
                          <a:solidFill>
                            <a:srgbClr val="FF0000"/>
                          </a:solidFill>
                          <a:effectLst/>
                          <a:latin typeface="Arial" charset="0"/>
                          <a:cs typeface="Arial" charset="0"/>
                        </a:rPr>
                        <a:t>Бозор сигменти-1</a:t>
                      </a:r>
                    </a:p>
                    <a:p>
                      <a:pPr marL="0" marR="0" lvl="0" indent="0" algn="ctr" defTabSz="914400" rtl="0" eaLnBrk="1" fontAlgn="base" latinLnBrk="0" hangingPunct="1">
                        <a:lnSpc>
                          <a:spcPct val="100000"/>
                        </a:lnSpc>
                        <a:spcBef>
                          <a:spcPct val="0"/>
                        </a:spcBef>
                        <a:spcAft>
                          <a:spcPct val="0"/>
                        </a:spcAft>
                        <a:buClr>
                          <a:schemeClr val="folHlink"/>
                        </a:buClr>
                        <a:buSzPct val="90000"/>
                        <a:buFontTx/>
                        <a:buNone/>
                        <a:tabLst/>
                      </a:pPr>
                      <a:r>
                        <a:rPr kumimoji="0" lang="ru-RU" sz="1200" b="0" i="0" u="none" strike="noStrike" cap="none" normalizeH="0" baseline="0" smtClean="0">
                          <a:ln>
                            <a:noFill/>
                          </a:ln>
                          <a:solidFill>
                            <a:srgbClr val="FF0000"/>
                          </a:solidFill>
                          <a:effectLst/>
                          <a:latin typeface="Arial" charset="0"/>
                          <a:cs typeface="Arial" charset="0"/>
                        </a:rPr>
                        <a:t>Бозор сигменти-2</a:t>
                      </a:r>
                    </a:p>
                    <a:p>
                      <a:pPr marL="0" marR="0" lvl="0" indent="0" algn="ctr" defTabSz="914400" rtl="0" eaLnBrk="1" fontAlgn="base" latinLnBrk="0" hangingPunct="1">
                        <a:lnSpc>
                          <a:spcPct val="100000"/>
                        </a:lnSpc>
                        <a:spcBef>
                          <a:spcPct val="0"/>
                        </a:spcBef>
                        <a:spcAft>
                          <a:spcPct val="0"/>
                        </a:spcAft>
                        <a:buClr>
                          <a:schemeClr val="folHlink"/>
                        </a:buClr>
                        <a:buSzPct val="90000"/>
                        <a:buFontTx/>
                        <a:buNone/>
                        <a:tabLst/>
                      </a:pPr>
                      <a:r>
                        <a:rPr kumimoji="0" lang="ru-RU" sz="1200" b="0" i="0" u="none" strike="noStrike" cap="none" normalizeH="0" baseline="0" smtClean="0">
                          <a:ln>
                            <a:noFill/>
                          </a:ln>
                          <a:solidFill>
                            <a:srgbClr val="FF0000"/>
                          </a:solidFill>
                          <a:effectLst/>
                          <a:latin typeface="Arial" charset="0"/>
                          <a:cs typeface="Arial" charset="0"/>
                        </a:rPr>
                        <a:t>Бозор сигменти-3</a:t>
                      </a:r>
                    </a:p>
                    <a:p>
                      <a:pPr marL="0" marR="0" lvl="0" indent="0" algn="ctr" defTabSz="914400" rtl="0" eaLnBrk="1" fontAlgn="base" latinLnBrk="0" hangingPunct="1">
                        <a:lnSpc>
                          <a:spcPct val="100000"/>
                        </a:lnSpc>
                        <a:spcBef>
                          <a:spcPct val="0"/>
                        </a:spcBef>
                        <a:spcAft>
                          <a:spcPct val="0"/>
                        </a:spcAft>
                        <a:buClr>
                          <a:schemeClr val="folHlink"/>
                        </a:buClr>
                        <a:buSzPct val="90000"/>
                        <a:buFontTx/>
                        <a:buNone/>
                        <a:tabLst/>
                      </a:pPr>
                      <a:endParaRPr kumimoji="0" lang="ru-RU" sz="1200" b="0" i="0" u="none" strike="noStrike" cap="none" normalizeH="0" baseline="0" smtClean="0">
                        <a:ln>
                          <a:noFill/>
                        </a:ln>
                        <a:solidFill>
                          <a:srgbClr val="0070C0"/>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00063" y="214313"/>
            <a:ext cx="8143875" cy="1138237"/>
          </a:xfrm>
          <a:prstGeom prst="rect">
            <a:avLst/>
          </a:prstGeom>
        </p:spPr>
        <p:txBody>
          <a:bodyPr>
            <a:spAutoFit/>
          </a:bodyPr>
          <a:lstStyle/>
          <a:p>
            <a:pPr algn="ctr">
              <a:buClr>
                <a:schemeClr val="folHlink"/>
              </a:buClr>
              <a:buSzPct val="90000"/>
              <a:defRPr/>
            </a:pPr>
            <a:r>
              <a:rPr lang="uz-Cyrl-UZ" b="1" dirty="0">
                <a:solidFill>
                  <a:srgbClr val="FF0000"/>
                </a:solidFill>
              </a:rPr>
              <a:t>Фирмани товарга бўлган талаби</a:t>
            </a:r>
          </a:p>
          <a:p>
            <a:pPr algn="ctr">
              <a:buClr>
                <a:schemeClr val="folHlink"/>
              </a:buClr>
              <a:buSzPct val="90000"/>
              <a:defRPr/>
            </a:pPr>
            <a:r>
              <a:rPr lang="uz-Cyrl-UZ" dirty="0">
                <a:solidFill>
                  <a:srgbClr val="FF0000"/>
                </a:solidFill>
                <a:latin typeface="+mj-lt"/>
              </a:rPr>
              <a:t> </a:t>
            </a:r>
            <a:r>
              <a:rPr lang="en-US" dirty="0">
                <a:solidFill>
                  <a:srgbClr val="FF0000"/>
                </a:solidFill>
                <a:latin typeface="+mj-lt"/>
              </a:rPr>
              <a:t>                                                                </a:t>
            </a:r>
            <a:r>
              <a:rPr lang="en-US" sz="1600" dirty="0">
                <a:latin typeface="+mj-lt"/>
              </a:rPr>
              <a:t>-</a:t>
            </a:r>
            <a:r>
              <a:rPr lang="en-US" sz="1600" dirty="0" err="1">
                <a:latin typeface="+mj-lt"/>
              </a:rPr>
              <a:t>i</a:t>
            </a:r>
            <a:r>
              <a:rPr lang="en-US" sz="1600" dirty="0">
                <a:latin typeface="+mj-lt"/>
              </a:rPr>
              <a:t>-</a:t>
            </a:r>
            <a:r>
              <a:rPr lang="uz-Cyrl-UZ" sz="1600" dirty="0">
                <a:latin typeface="+mj-lt"/>
              </a:rPr>
              <a:t>компанияни товарга бўлган талаби</a:t>
            </a:r>
          </a:p>
          <a:p>
            <a:pPr algn="r">
              <a:buClr>
                <a:schemeClr val="folHlink"/>
              </a:buClr>
              <a:buSzPct val="90000"/>
              <a:defRPr/>
            </a:pPr>
            <a:r>
              <a:rPr lang="uz-Cyrl-UZ" sz="1600" dirty="0">
                <a:latin typeface="+mj-lt"/>
              </a:rPr>
              <a:t>      -</a:t>
            </a:r>
            <a:r>
              <a:rPr lang="en-US" sz="1600" dirty="0" err="1">
                <a:latin typeface="+mj-lt"/>
              </a:rPr>
              <a:t>i</a:t>
            </a:r>
            <a:r>
              <a:rPr lang="en-US" sz="1600" dirty="0">
                <a:latin typeface="+mj-lt"/>
              </a:rPr>
              <a:t>-</a:t>
            </a:r>
            <a:r>
              <a:rPr lang="uz-Cyrl-UZ" sz="1600" dirty="0">
                <a:latin typeface="+mj-lt"/>
              </a:rPr>
              <a:t>компанияни бозордаги улиши</a:t>
            </a:r>
            <a:endParaRPr lang="en-US" sz="1600" dirty="0">
              <a:latin typeface="+mj-lt"/>
            </a:endParaRPr>
          </a:p>
          <a:p>
            <a:pPr algn="r">
              <a:buClr>
                <a:schemeClr val="folHlink"/>
              </a:buClr>
              <a:buSzPct val="90000"/>
              <a:defRPr/>
            </a:pPr>
            <a:r>
              <a:rPr lang="uz-Cyrl-UZ" sz="1600" dirty="0">
                <a:latin typeface="+mj-lt"/>
              </a:rPr>
              <a:t>      -умумий бозор талаби</a:t>
            </a:r>
            <a:endParaRPr lang="ru-RU" sz="1600" dirty="0">
              <a:latin typeface="+mj-lt"/>
            </a:endParaRPr>
          </a:p>
        </p:txBody>
      </p:sp>
      <p:graphicFrame>
        <p:nvGraphicFramePr>
          <p:cNvPr id="4098" name="Object 4"/>
          <p:cNvGraphicFramePr>
            <a:graphicFrameLocks noChangeAspect="1"/>
          </p:cNvGraphicFramePr>
          <p:nvPr/>
        </p:nvGraphicFramePr>
        <p:xfrm>
          <a:off x="1643063" y="571500"/>
          <a:ext cx="2309812" cy="785813"/>
        </p:xfrm>
        <a:graphic>
          <a:graphicData uri="http://schemas.openxmlformats.org/presentationml/2006/ole">
            <mc:AlternateContent xmlns:mc="http://schemas.openxmlformats.org/markup-compatibility/2006">
              <mc:Choice xmlns:v="urn:schemas-microsoft-com:vml" Requires="v">
                <p:oleObj spid="_x0000_s19471" name="Формула" r:id="rId3" imgW="571320" imgH="228600" progId="Equation.3">
                  <p:embed/>
                </p:oleObj>
              </mc:Choice>
              <mc:Fallback>
                <p:oleObj name="Формула" r:id="rId3" imgW="571320" imgH="228600"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43063" y="571500"/>
                        <a:ext cx="2309812" cy="7858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4099" name="Object 3"/>
          <p:cNvGraphicFramePr>
            <a:graphicFrameLocks noChangeAspect="1"/>
          </p:cNvGraphicFramePr>
          <p:nvPr/>
        </p:nvGraphicFramePr>
        <p:xfrm>
          <a:off x="4286250" y="571500"/>
          <a:ext cx="428625" cy="320675"/>
        </p:xfrm>
        <a:graphic>
          <a:graphicData uri="http://schemas.openxmlformats.org/presentationml/2006/ole">
            <mc:AlternateContent xmlns:mc="http://schemas.openxmlformats.org/markup-compatibility/2006">
              <mc:Choice xmlns:v="urn:schemas-microsoft-com:vml" Requires="v">
                <p:oleObj spid="_x0000_s19472" name="Формула" r:id="rId5" imgW="177480" imgH="228600" progId="Equation.3">
                  <p:embed/>
                </p:oleObj>
              </mc:Choice>
              <mc:Fallback>
                <p:oleObj name="Формула" r:id="rId5" imgW="177480" imgH="2286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86250" y="571500"/>
                        <a:ext cx="428625" cy="3206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4100" name="Object 4"/>
          <p:cNvGraphicFramePr>
            <a:graphicFrameLocks noChangeAspect="1"/>
          </p:cNvGraphicFramePr>
          <p:nvPr/>
        </p:nvGraphicFramePr>
        <p:xfrm>
          <a:off x="4857750" y="857250"/>
          <a:ext cx="428625" cy="320675"/>
        </p:xfrm>
        <a:graphic>
          <a:graphicData uri="http://schemas.openxmlformats.org/presentationml/2006/ole">
            <mc:AlternateContent xmlns:mc="http://schemas.openxmlformats.org/markup-compatibility/2006">
              <mc:Choice xmlns:v="urn:schemas-microsoft-com:vml" Requires="v">
                <p:oleObj spid="_x0000_s19473" name="Формула" r:id="rId7" imgW="164880" imgH="228600" progId="Equation.3">
                  <p:embed/>
                </p:oleObj>
              </mc:Choice>
              <mc:Fallback>
                <p:oleObj name="Формула" r:id="rId7" imgW="164880" imgH="228600" progId="Equation.3">
                  <p:embed/>
                  <p:pic>
                    <p:nvPicPr>
                      <p:cNvPr id="0" name="Picture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857750" y="857250"/>
                        <a:ext cx="428625" cy="3206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4101" name="Object 5"/>
          <p:cNvGraphicFramePr>
            <a:graphicFrameLocks noChangeAspect="1"/>
          </p:cNvGraphicFramePr>
          <p:nvPr/>
        </p:nvGraphicFramePr>
        <p:xfrm>
          <a:off x="5786438" y="1071563"/>
          <a:ext cx="285750" cy="285750"/>
        </p:xfrm>
        <a:graphic>
          <a:graphicData uri="http://schemas.openxmlformats.org/presentationml/2006/ole">
            <mc:AlternateContent xmlns:mc="http://schemas.openxmlformats.org/markup-compatibility/2006">
              <mc:Choice xmlns:v="urn:schemas-microsoft-com:vml" Requires="v">
                <p:oleObj spid="_x0000_s19474" name="Формула" r:id="rId9" imgW="152280" imgH="203040" progId="Equation.3">
                  <p:embed/>
                </p:oleObj>
              </mc:Choice>
              <mc:Fallback>
                <p:oleObj name="Формула" r:id="rId9" imgW="152280" imgH="203040" progId="Equation.3">
                  <p:embed/>
                  <p:pic>
                    <p:nvPicPr>
                      <p:cNvPr id="0" name="Object 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786438" y="1071563"/>
                        <a:ext cx="285750" cy="285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Прямоугольник 6"/>
          <p:cNvSpPr/>
          <p:nvPr/>
        </p:nvSpPr>
        <p:spPr>
          <a:xfrm>
            <a:off x="2714625" y="1643063"/>
            <a:ext cx="3360738" cy="369887"/>
          </a:xfrm>
          <a:prstGeom prst="rect">
            <a:avLst/>
          </a:prstGeom>
        </p:spPr>
        <p:txBody>
          <a:bodyPr wrap="none">
            <a:spAutoFit/>
          </a:bodyPr>
          <a:lstStyle/>
          <a:p>
            <a:pPr algn="ctr">
              <a:buClr>
                <a:schemeClr val="folHlink"/>
              </a:buClr>
              <a:buSzPct val="90000"/>
              <a:defRPr/>
            </a:pPr>
            <a:r>
              <a:rPr lang="uz-Cyrl-UZ" b="1" dirty="0">
                <a:solidFill>
                  <a:srgbClr val="FF0000"/>
                </a:solidFill>
                <a:latin typeface="+mj-lt"/>
              </a:rPr>
              <a:t>Компанияни бозордаги улиши</a:t>
            </a:r>
            <a:endParaRPr lang="en-US" b="1" dirty="0">
              <a:solidFill>
                <a:srgbClr val="FF0000"/>
              </a:solidFill>
              <a:latin typeface="+mj-lt"/>
            </a:endParaRPr>
          </a:p>
        </p:txBody>
      </p:sp>
      <p:graphicFrame>
        <p:nvGraphicFramePr>
          <p:cNvPr id="4102" name="Object 19"/>
          <p:cNvGraphicFramePr>
            <a:graphicFrameLocks noChangeAspect="1"/>
          </p:cNvGraphicFramePr>
          <p:nvPr/>
        </p:nvGraphicFramePr>
        <p:xfrm>
          <a:off x="1928813" y="2071688"/>
          <a:ext cx="5522912" cy="1071562"/>
        </p:xfrm>
        <a:graphic>
          <a:graphicData uri="http://schemas.openxmlformats.org/presentationml/2006/ole">
            <mc:AlternateContent xmlns:mc="http://schemas.openxmlformats.org/markup-compatibility/2006">
              <mc:Choice xmlns:v="urn:schemas-microsoft-com:vml" Requires="v">
                <p:oleObj spid="_x0000_s19475" name="Формула" r:id="rId11" imgW="2247840" imgH="469800" progId="Equation.3">
                  <p:embed/>
                </p:oleObj>
              </mc:Choice>
              <mc:Fallback>
                <p:oleObj name="Формула" r:id="rId11" imgW="2247840" imgH="469800" progId="Equation.3">
                  <p:embed/>
                  <p:pic>
                    <p:nvPicPr>
                      <p:cNvPr id="0" name="Object 19"/>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928813" y="2071688"/>
                        <a:ext cx="5522912" cy="107156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 name="Прямоугольник 8"/>
          <p:cNvSpPr/>
          <p:nvPr/>
        </p:nvSpPr>
        <p:spPr>
          <a:xfrm>
            <a:off x="642938" y="3286125"/>
            <a:ext cx="8358187" cy="2554288"/>
          </a:xfrm>
          <a:prstGeom prst="rect">
            <a:avLst/>
          </a:prstGeom>
        </p:spPr>
        <p:txBody>
          <a:bodyPr>
            <a:spAutoFit/>
          </a:bodyPr>
          <a:lstStyle/>
          <a:p>
            <a:pPr>
              <a:buClr>
                <a:schemeClr val="folHlink"/>
              </a:buClr>
              <a:buSzPct val="90000"/>
              <a:defRPr/>
            </a:pPr>
            <a:r>
              <a:rPr lang="en-US" sz="1600" dirty="0">
                <a:solidFill>
                  <a:srgbClr val="002060"/>
                </a:solidFill>
                <a:latin typeface="+mj-lt"/>
              </a:rPr>
              <a:t> -t-</a:t>
            </a:r>
            <a:r>
              <a:rPr lang="uz-Cyrl-UZ" sz="1600" dirty="0">
                <a:solidFill>
                  <a:srgbClr val="002060"/>
                </a:solidFill>
                <a:latin typeface="+mj-lt"/>
              </a:rPr>
              <a:t>вақитдаги </a:t>
            </a:r>
            <a:r>
              <a:rPr lang="en-US" sz="1600" dirty="0" err="1">
                <a:solidFill>
                  <a:srgbClr val="002060"/>
                </a:solidFill>
                <a:latin typeface="+mj-lt"/>
              </a:rPr>
              <a:t>i</a:t>
            </a:r>
            <a:r>
              <a:rPr lang="uz-Cyrl-UZ" sz="1600" dirty="0">
                <a:solidFill>
                  <a:srgbClr val="002060"/>
                </a:solidFill>
                <a:latin typeface="+mj-lt"/>
              </a:rPr>
              <a:t>-фирмани бозордаги тахминий улиши</a:t>
            </a:r>
          </a:p>
          <a:p>
            <a:pPr>
              <a:buClr>
                <a:schemeClr val="folHlink"/>
              </a:buClr>
              <a:buSzPct val="90000"/>
              <a:defRPr/>
            </a:pPr>
            <a:r>
              <a:rPr lang="uz-Cyrl-UZ" sz="1600" dirty="0">
                <a:solidFill>
                  <a:srgbClr val="002060"/>
                </a:solidFill>
                <a:latin typeface="+mj-lt"/>
              </a:rPr>
              <a:t> -</a:t>
            </a:r>
            <a:r>
              <a:rPr lang="en-US" sz="1600" dirty="0" err="1">
                <a:solidFill>
                  <a:srgbClr val="002060"/>
                </a:solidFill>
                <a:latin typeface="+mj-lt"/>
              </a:rPr>
              <a:t>i</a:t>
            </a:r>
            <a:r>
              <a:rPr lang="uz-Cyrl-UZ" sz="1600" dirty="0">
                <a:solidFill>
                  <a:srgbClr val="002060"/>
                </a:solidFill>
                <a:latin typeface="+mj-lt"/>
              </a:rPr>
              <a:t>-фирмани махсулоти қиймати,реклама ва товар харакати бўйича сифат кўрсатгичи эластиклиги</a:t>
            </a:r>
          </a:p>
          <a:p>
            <a:pPr>
              <a:buClr>
                <a:schemeClr val="folHlink"/>
              </a:buClr>
              <a:buSzPct val="90000"/>
              <a:defRPr/>
            </a:pPr>
            <a:r>
              <a:rPr lang="uz-Cyrl-UZ" sz="1600" dirty="0">
                <a:solidFill>
                  <a:srgbClr val="002060"/>
                </a:solidFill>
                <a:latin typeface="+mj-lt"/>
              </a:rPr>
              <a:t>       -</a:t>
            </a:r>
            <a:r>
              <a:rPr lang="en-US" sz="1600" dirty="0">
                <a:solidFill>
                  <a:srgbClr val="002060"/>
                </a:solidFill>
                <a:latin typeface="+mj-lt"/>
              </a:rPr>
              <a:t>t-</a:t>
            </a:r>
            <a:r>
              <a:rPr lang="uz-Cyrl-UZ" sz="1600" dirty="0">
                <a:solidFill>
                  <a:srgbClr val="002060"/>
                </a:solidFill>
                <a:latin typeface="+mj-lt"/>
              </a:rPr>
              <a:t>вақитдаги </a:t>
            </a:r>
            <a:r>
              <a:rPr lang="en-US" sz="1600" dirty="0" err="1">
                <a:solidFill>
                  <a:srgbClr val="002060"/>
                </a:solidFill>
                <a:latin typeface="+mj-lt"/>
              </a:rPr>
              <a:t>i</a:t>
            </a:r>
            <a:r>
              <a:rPr lang="uz-Cyrl-UZ" sz="1600" dirty="0">
                <a:solidFill>
                  <a:srgbClr val="002060"/>
                </a:solidFill>
                <a:latin typeface="+mj-lt"/>
              </a:rPr>
              <a:t>-фирма товарини сифат кўрсатгичи бахоси</a:t>
            </a:r>
          </a:p>
          <a:p>
            <a:pPr>
              <a:buClr>
                <a:schemeClr val="folHlink"/>
              </a:buClr>
              <a:buSzPct val="90000"/>
              <a:defRPr/>
            </a:pPr>
            <a:r>
              <a:rPr lang="uz-Cyrl-UZ" sz="1600" dirty="0">
                <a:solidFill>
                  <a:srgbClr val="002060"/>
                </a:solidFill>
                <a:latin typeface="+mj-lt"/>
              </a:rPr>
              <a:t>        -</a:t>
            </a:r>
            <a:r>
              <a:rPr lang="en-US" sz="1600" dirty="0">
                <a:solidFill>
                  <a:srgbClr val="002060"/>
                </a:solidFill>
                <a:latin typeface="+mj-lt"/>
              </a:rPr>
              <a:t>t-</a:t>
            </a:r>
            <a:r>
              <a:rPr lang="uz-Cyrl-UZ" sz="1600" dirty="0">
                <a:solidFill>
                  <a:srgbClr val="002060"/>
                </a:solidFill>
                <a:latin typeface="+mj-lt"/>
              </a:rPr>
              <a:t>вақитдаги </a:t>
            </a:r>
            <a:r>
              <a:rPr lang="en-US" sz="1600" dirty="0" err="1">
                <a:solidFill>
                  <a:srgbClr val="002060"/>
                </a:solidFill>
                <a:latin typeface="+mj-lt"/>
              </a:rPr>
              <a:t>i</a:t>
            </a:r>
            <a:r>
              <a:rPr lang="uz-Cyrl-UZ" sz="1600" dirty="0">
                <a:solidFill>
                  <a:srgbClr val="002060"/>
                </a:solidFill>
                <a:latin typeface="+mj-lt"/>
              </a:rPr>
              <a:t>-фирма товарини қиймати</a:t>
            </a:r>
          </a:p>
          <a:p>
            <a:pPr>
              <a:buClr>
                <a:schemeClr val="folHlink"/>
              </a:buClr>
              <a:buSzPct val="90000"/>
              <a:defRPr/>
            </a:pPr>
            <a:r>
              <a:rPr lang="en-US" sz="1600" dirty="0">
                <a:solidFill>
                  <a:srgbClr val="002060"/>
                </a:solidFill>
                <a:latin typeface="+mj-lt"/>
              </a:rPr>
              <a:t>a</a:t>
            </a:r>
            <a:r>
              <a:rPr lang="uz-Cyrl-UZ" sz="1600" dirty="0">
                <a:solidFill>
                  <a:srgbClr val="002060"/>
                </a:solidFill>
                <a:latin typeface="+mj-lt"/>
              </a:rPr>
              <a:t>,</a:t>
            </a:r>
            <a:r>
              <a:rPr lang="en-US" sz="1600" dirty="0">
                <a:solidFill>
                  <a:srgbClr val="002060"/>
                </a:solidFill>
                <a:latin typeface="+mj-lt"/>
              </a:rPr>
              <a:t> d-</a:t>
            </a:r>
            <a:r>
              <a:rPr lang="uz-Cyrl-UZ" sz="1600" dirty="0">
                <a:solidFill>
                  <a:srgbClr val="002060"/>
                </a:solidFill>
                <a:latin typeface="+mj-lt"/>
              </a:rPr>
              <a:t>рекламага, товарни ўтказишдаги сарифларни фойдалилигини хисобга олучи коэффицент</a:t>
            </a:r>
          </a:p>
          <a:p>
            <a:pPr>
              <a:buClr>
                <a:schemeClr val="folHlink"/>
              </a:buClr>
              <a:buSzPct val="90000"/>
              <a:defRPr/>
            </a:pPr>
            <a:r>
              <a:rPr lang="uz-Cyrl-UZ" sz="1600" dirty="0">
                <a:solidFill>
                  <a:srgbClr val="002060"/>
                </a:solidFill>
                <a:latin typeface="+mj-lt"/>
              </a:rPr>
              <a:t>      </a:t>
            </a:r>
            <a:r>
              <a:rPr lang="en-US" sz="1600" dirty="0">
                <a:solidFill>
                  <a:srgbClr val="002060"/>
                </a:solidFill>
                <a:latin typeface="+mj-lt"/>
              </a:rPr>
              <a:t>-t-</a:t>
            </a:r>
            <a:r>
              <a:rPr lang="uz-Cyrl-UZ" sz="1600" dirty="0">
                <a:solidFill>
                  <a:srgbClr val="002060"/>
                </a:solidFill>
                <a:latin typeface="+mj-lt"/>
              </a:rPr>
              <a:t>вақитдаги </a:t>
            </a:r>
            <a:r>
              <a:rPr lang="en-US" sz="1600" dirty="0" err="1">
                <a:solidFill>
                  <a:srgbClr val="002060"/>
                </a:solidFill>
                <a:latin typeface="+mj-lt"/>
              </a:rPr>
              <a:t>i</a:t>
            </a:r>
            <a:r>
              <a:rPr lang="uz-Cyrl-UZ" sz="1600" dirty="0">
                <a:solidFill>
                  <a:srgbClr val="002060"/>
                </a:solidFill>
                <a:latin typeface="+mj-lt"/>
              </a:rPr>
              <a:t>-фирмани рекламага ва сотиш учун харакатларга ажратилган маблағ сарфи</a:t>
            </a:r>
          </a:p>
          <a:p>
            <a:pPr>
              <a:buClr>
                <a:schemeClr val="folHlink"/>
              </a:buClr>
              <a:buSzPct val="90000"/>
              <a:defRPr/>
            </a:pPr>
            <a:r>
              <a:rPr lang="uz-Cyrl-UZ" sz="1600" dirty="0">
                <a:solidFill>
                  <a:srgbClr val="002060"/>
                </a:solidFill>
                <a:latin typeface="+mj-lt"/>
              </a:rPr>
              <a:t>      -</a:t>
            </a:r>
            <a:r>
              <a:rPr lang="en-US" sz="1600" dirty="0">
                <a:solidFill>
                  <a:srgbClr val="002060"/>
                </a:solidFill>
                <a:latin typeface="+mj-lt"/>
              </a:rPr>
              <a:t>t-</a:t>
            </a:r>
            <a:r>
              <a:rPr lang="uz-Cyrl-UZ" sz="1600" dirty="0">
                <a:solidFill>
                  <a:srgbClr val="002060"/>
                </a:solidFill>
                <a:latin typeface="+mj-lt"/>
              </a:rPr>
              <a:t>вақитдаги </a:t>
            </a:r>
            <a:r>
              <a:rPr lang="en-US" sz="1600" dirty="0" err="1">
                <a:solidFill>
                  <a:srgbClr val="002060"/>
                </a:solidFill>
                <a:latin typeface="+mj-lt"/>
              </a:rPr>
              <a:t>i</a:t>
            </a:r>
            <a:r>
              <a:rPr lang="uz-Cyrl-UZ" sz="1600" dirty="0">
                <a:solidFill>
                  <a:srgbClr val="002060"/>
                </a:solidFill>
                <a:latin typeface="+mj-lt"/>
              </a:rPr>
              <a:t>-фирмани махсулотини ўтказиш учун ажратилган маблағ</a:t>
            </a:r>
          </a:p>
          <a:p>
            <a:pPr>
              <a:buClr>
                <a:schemeClr val="folHlink"/>
              </a:buClr>
              <a:buSzPct val="90000"/>
              <a:defRPr/>
            </a:pPr>
            <a:r>
              <a:rPr lang="uz-Cyrl-UZ" sz="1600" dirty="0">
                <a:solidFill>
                  <a:srgbClr val="002060"/>
                </a:solidFill>
                <a:latin typeface="+mj-lt"/>
              </a:rPr>
              <a:t>       -</a:t>
            </a:r>
            <a:r>
              <a:rPr lang="en-US" sz="1600" dirty="0">
                <a:solidFill>
                  <a:srgbClr val="002060"/>
                </a:solidFill>
                <a:latin typeface="+mj-lt"/>
              </a:rPr>
              <a:t>t-</a:t>
            </a:r>
            <a:r>
              <a:rPr lang="uz-Cyrl-UZ" sz="1600" dirty="0">
                <a:solidFill>
                  <a:srgbClr val="002060"/>
                </a:solidFill>
                <a:latin typeface="+mj-lt"/>
              </a:rPr>
              <a:t>вақитдаги </a:t>
            </a:r>
            <a:r>
              <a:rPr lang="en-US" sz="1600" dirty="0" err="1">
                <a:solidFill>
                  <a:srgbClr val="002060"/>
                </a:solidFill>
                <a:latin typeface="+mj-lt"/>
              </a:rPr>
              <a:t>i</a:t>
            </a:r>
            <a:r>
              <a:rPr lang="uz-Cyrl-UZ" sz="1600" dirty="0">
                <a:solidFill>
                  <a:srgbClr val="002060"/>
                </a:solidFill>
                <a:latin typeface="+mj-lt"/>
              </a:rPr>
              <a:t>-фирмани  қилган рекламасини фойдаллик индекси</a:t>
            </a:r>
          </a:p>
          <a:p>
            <a:pPr>
              <a:buClr>
                <a:schemeClr val="folHlink"/>
              </a:buClr>
              <a:buSzPct val="90000"/>
              <a:defRPr/>
            </a:pPr>
            <a:r>
              <a:rPr lang="uz-Cyrl-UZ" sz="1600" dirty="0">
                <a:solidFill>
                  <a:srgbClr val="002060"/>
                </a:solidFill>
                <a:latin typeface="+mj-lt"/>
              </a:rPr>
              <a:t>    -</a:t>
            </a:r>
            <a:r>
              <a:rPr lang="en-US" sz="1600" dirty="0">
                <a:solidFill>
                  <a:srgbClr val="002060"/>
                </a:solidFill>
                <a:latin typeface="+mj-lt"/>
              </a:rPr>
              <a:t>t-</a:t>
            </a:r>
            <a:r>
              <a:rPr lang="uz-Cyrl-UZ" sz="1600" dirty="0">
                <a:solidFill>
                  <a:srgbClr val="002060"/>
                </a:solidFill>
                <a:latin typeface="+mj-lt"/>
              </a:rPr>
              <a:t>вақитдаги </a:t>
            </a:r>
            <a:r>
              <a:rPr lang="en-US" sz="1600" dirty="0" err="1">
                <a:solidFill>
                  <a:srgbClr val="002060"/>
                </a:solidFill>
                <a:latin typeface="+mj-lt"/>
              </a:rPr>
              <a:t>i</a:t>
            </a:r>
            <a:r>
              <a:rPr lang="uz-Cyrl-UZ" sz="1600" dirty="0">
                <a:solidFill>
                  <a:srgbClr val="002060"/>
                </a:solidFill>
                <a:latin typeface="+mj-lt"/>
              </a:rPr>
              <a:t>-фирмани  товарини харакатланишини фойдаллик индекси</a:t>
            </a:r>
            <a:endParaRPr lang="ru-RU" sz="1600" dirty="0">
              <a:latin typeface="+mj-lt"/>
            </a:endParaRPr>
          </a:p>
        </p:txBody>
      </p:sp>
      <p:graphicFrame>
        <p:nvGraphicFramePr>
          <p:cNvPr id="4103" name="Object 21"/>
          <p:cNvGraphicFramePr>
            <a:graphicFrameLocks noChangeAspect="1"/>
          </p:cNvGraphicFramePr>
          <p:nvPr/>
        </p:nvGraphicFramePr>
        <p:xfrm>
          <a:off x="428625" y="3357563"/>
          <a:ext cx="330200" cy="214312"/>
        </p:xfrm>
        <a:graphic>
          <a:graphicData uri="http://schemas.openxmlformats.org/presentationml/2006/ole">
            <mc:AlternateContent xmlns:mc="http://schemas.openxmlformats.org/markup-compatibility/2006">
              <mc:Choice xmlns:v="urn:schemas-microsoft-com:vml" Requires="v">
                <p:oleObj spid="_x0000_s19476" name="Формула" r:id="rId13" imgW="190440" imgH="228600" progId="Equation.3">
                  <p:embed/>
                </p:oleObj>
              </mc:Choice>
              <mc:Fallback>
                <p:oleObj name="Формула" r:id="rId13" imgW="190440" imgH="228600" progId="Equation.3">
                  <p:embed/>
                  <p:pic>
                    <p:nvPicPr>
                      <p:cNvPr id="0" name="Object 21"/>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28625" y="3357563"/>
                        <a:ext cx="330200" cy="2143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4104" name="Object 23"/>
          <p:cNvGraphicFramePr>
            <a:graphicFrameLocks noChangeAspect="1"/>
          </p:cNvGraphicFramePr>
          <p:nvPr/>
        </p:nvGraphicFramePr>
        <p:xfrm>
          <a:off x="357188" y="3571875"/>
          <a:ext cx="352425" cy="214313"/>
        </p:xfrm>
        <a:graphic>
          <a:graphicData uri="http://schemas.openxmlformats.org/presentationml/2006/ole">
            <mc:AlternateContent xmlns:mc="http://schemas.openxmlformats.org/markup-compatibility/2006">
              <mc:Choice xmlns:v="urn:schemas-microsoft-com:vml" Requires="v">
                <p:oleObj spid="_x0000_s19477" name="Формула" r:id="rId15" imgW="203040" imgH="228600" progId="Equation.3">
                  <p:embed/>
                </p:oleObj>
              </mc:Choice>
              <mc:Fallback>
                <p:oleObj name="Формула" r:id="rId15" imgW="203040" imgH="228600" progId="Equation.3">
                  <p:embed/>
                  <p:pic>
                    <p:nvPicPr>
                      <p:cNvPr id="0" name="Object 23"/>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357188" y="3571875"/>
                        <a:ext cx="352425" cy="2143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4105" name="Object 24"/>
          <p:cNvGraphicFramePr>
            <a:graphicFrameLocks noChangeAspect="1"/>
          </p:cNvGraphicFramePr>
          <p:nvPr/>
        </p:nvGraphicFramePr>
        <p:xfrm>
          <a:off x="642938" y="4071938"/>
          <a:ext cx="309562" cy="214312"/>
        </p:xfrm>
        <a:graphic>
          <a:graphicData uri="http://schemas.openxmlformats.org/presentationml/2006/ole">
            <mc:AlternateContent xmlns:mc="http://schemas.openxmlformats.org/markup-compatibility/2006">
              <mc:Choice xmlns:v="urn:schemas-microsoft-com:vml" Requires="v">
                <p:oleObj spid="_x0000_s19478" name="Формула" r:id="rId17" imgW="177480" imgH="228600" progId="Equation.3">
                  <p:embed/>
                </p:oleObj>
              </mc:Choice>
              <mc:Fallback>
                <p:oleObj name="Формула" r:id="rId17" imgW="177480" imgH="228600" progId="Equation.3">
                  <p:embed/>
                  <p:pic>
                    <p:nvPicPr>
                      <p:cNvPr id="0" name="Object 24"/>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642938" y="4071938"/>
                        <a:ext cx="309562" cy="2143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4106" name="Object 26"/>
          <p:cNvGraphicFramePr>
            <a:graphicFrameLocks noChangeAspect="1"/>
          </p:cNvGraphicFramePr>
          <p:nvPr/>
        </p:nvGraphicFramePr>
        <p:xfrm>
          <a:off x="642938" y="4357688"/>
          <a:ext cx="354012" cy="214312"/>
        </p:xfrm>
        <a:graphic>
          <a:graphicData uri="http://schemas.openxmlformats.org/presentationml/2006/ole">
            <mc:AlternateContent xmlns:mc="http://schemas.openxmlformats.org/markup-compatibility/2006">
              <mc:Choice xmlns:v="urn:schemas-microsoft-com:vml" Requires="v">
                <p:oleObj spid="_x0000_s19479" name="Формула" r:id="rId19" imgW="203040" imgH="228600" progId="Equation.3">
                  <p:embed/>
                </p:oleObj>
              </mc:Choice>
              <mc:Fallback>
                <p:oleObj name="Формула" r:id="rId19" imgW="203040" imgH="228600" progId="Equation.3">
                  <p:embed/>
                  <p:pic>
                    <p:nvPicPr>
                      <p:cNvPr id="0" name="Object 26"/>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642938" y="4357688"/>
                        <a:ext cx="354012" cy="2143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4107" name="Object 27"/>
          <p:cNvGraphicFramePr>
            <a:graphicFrameLocks noChangeAspect="1"/>
          </p:cNvGraphicFramePr>
          <p:nvPr/>
        </p:nvGraphicFramePr>
        <p:xfrm>
          <a:off x="571500" y="5500688"/>
          <a:ext cx="293688" cy="357187"/>
        </p:xfrm>
        <a:graphic>
          <a:graphicData uri="http://schemas.openxmlformats.org/presentationml/2006/ole">
            <mc:AlternateContent xmlns:mc="http://schemas.openxmlformats.org/markup-compatibility/2006">
              <mc:Choice xmlns:v="urn:schemas-microsoft-com:vml" Requires="v">
                <p:oleObj spid="_x0000_s19480" name="Формула" r:id="rId21" imgW="101520" imgH="228600" progId="Equation.3">
                  <p:embed/>
                </p:oleObj>
              </mc:Choice>
              <mc:Fallback>
                <p:oleObj name="Формула" r:id="rId21" imgW="101520" imgH="228600" progId="Equation.3">
                  <p:embed/>
                  <p:pic>
                    <p:nvPicPr>
                      <p:cNvPr id="0" name="Object 27"/>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571500" y="5500688"/>
                        <a:ext cx="293688" cy="3571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4108" name="Object 28"/>
          <p:cNvGraphicFramePr>
            <a:graphicFrameLocks noChangeAspect="1"/>
          </p:cNvGraphicFramePr>
          <p:nvPr/>
        </p:nvGraphicFramePr>
        <p:xfrm>
          <a:off x="571500" y="5357813"/>
          <a:ext cx="374650" cy="214312"/>
        </p:xfrm>
        <a:graphic>
          <a:graphicData uri="http://schemas.openxmlformats.org/presentationml/2006/ole">
            <mc:AlternateContent xmlns:mc="http://schemas.openxmlformats.org/markup-compatibility/2006">
              <mc:Choice xmlns:v="urn:schemas-microsoft-com:vml" Requires="v">
                <p:oleObj spid="_x0000_s19481" name="Формула" r:id="rId23" imgW="215640" imgH="228600" progId="Equation.3">
                  <p:embed/>
                </p:oleObj>
              </mc:Choice>
              <mc:Fallback>
                <p:oleObj name="Формула" r:id="rId23" imgW="215640" imgH="228600" progId="Equation.3">
                  <p:embed/>
                  <p:pic>
                    <p:nvPicPr>
                      <p:cNvPr id="0" name="Object 28"/>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571500" y="5357813"/>
                        <a:ext cx="374650" cy="2143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4109" name="Object 25"/>
          <p:cNvGraphicFramePr>
            <a:graphicFrameLocks noChangeAspect="1"/>
          </p:cNvGraphicFramePr>
          <p:nvPr/>
        </p:nvGraphicFramePr>
        <p:xfrm>
          <a:off x="571500" y="5072063"/>
          <a:ext cx="309563" cy="214312"/>
        </p:xfrm>
        <a:graphic>
          <a:graphicData uri="http://schemas.openxmlformats.org/presentationml/2006/ole">
            <mc:AlternateContent xmlns:mc="http://schemas.openxmlformats.org/markup-compatibility/2006">
              <mc:Choice xmlns:v="urn:schemas-microsoft-com:vml" Requires="v">
                <p:oleObj spid="_x0000_s19482" name="Формула" r:id="rId25" imgW="177480" imgH="228600" progId="Equation.3">
                  <p:embed/>
                </p:oleObj>
              </mc:Choice>
              <mc:Fallback>
                <p:oleObj name="Формула" r:id="rId25" imgW="177480" imgH="228600" progId="Equation.3">
                  <p:embed/>
                  <p:pic>
                    <p:nvPicPr>
                      <p:cNvPr id="0" name="Object 25"/>
                      <p:cNvPicPr>
                        <a:picLocks noChangeAspect="1" noChangeArrowheads="1"/>
                      </p:cNvPicPr>
                      <p:nvPr/>
                    </p:nvPicPr>
                    <p:blipFill>
                      <a:blip r:embed="rId26">
                        <a:extLst>
                          <a:ext uri="{28A0092B-C50C-407E-A947-70E740481C1C}">
                            <a14:useLocalDpi xmlns:a14="http://schemas.microsoft.com/office/drawing/2010/main" val="0"/>
                          </a:ext>
                        </a:extLst>
                      </a:blip>
                      <a:srcRect/>
                      <a:stretch>
                        <a:fillRect/>
                      </a:stretch>
                    </p:blipFill>
                    <p:spPr bwMode="auto">
                      <a:xfrm>
                        <a:off x="571500" y="5072063"/>
                        <a:ext cx="309563" cy="2143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4110" name="Object 22"/>
          <p:cNvGraphicFramePr>
            <a:graphicFrameLocks noChangeAspect="1"/>
          </p:cNvGraphicFramePr>
          <p:nvPr/>
        </p:nvGraphicFramePr>
        <p:xfrm>
          <a:off x="571500" y="4857750"/>
          <a:ext cx="330200" cy="214313"/>
        </p:xfrm>
        <a:graphic>
          <a:graphicData uri="http://schemas.openxmlformats.org/presentationml/2006/ole">
            <mc:AlternateContent xmlns:mc="http://schemas.openxmlformats.org/markup-compatibility/2006">
              <mc:Choice xmlns:v="urn:schemas-microsoft-com:vml" Requires="v">
                <p:oleObj spid="_x0000_s19483" name="Формула" r:id="rId27" imgW="190440" imgH="228600" progId="Equation.3">
                  <p:embed/>
                </p:oleObj>
              </mc:Choice>
              <mc:Fallback>
                <p:oleObj name="Формула" r:id="rId27" imgW="190440" imgH="228600" progId="Equation.3">
                  <p:embed/>
                  <p:pic>
                    <p:nvPicPr>
                      <p:cNvPr id="0" name="Object 22"/>
                      <p:cNvPicPr>
                        <a:picLocks noChangeAspect="1" noChangeArrowheads="1"/>
                      </p:cNvPicPr>
                      <p:nvPr/>
                    </p:nvPicPr>
                    <p:blipFill>
                      <a:blip r:embed="rId28">
                        <a:extLst>
                          <a:ext uri="{28A0092B-C50C-407E-A947-70E740481C1C}">
                            <a14:useLocalDpi xmlns:a14="http://schemas.microsoft.com/office/drawing/2010/main" val="0"/>
                          </a:ext>
                        </a:extLst>
                      </a:blip>
                      <a:srcRect/>
                      <a:stretch>
                        <a:fillRect/>
                      </a:stretch>
                    </p:blipFill>
                    <p:spPr bwMode="auto">
                      <a:xfrm>
                        <a:off x="571500" y="4857750"/>
                        <a:ext cx="330200" cy="2143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30" name="Прямоугольник 1"/>
          <p:cNvSpPr>
            <a:spLocks noChangeArrowheads="1"/>
          </p:cNvSpPr>
          <p:nvPr/>
        </p:nvSpPr>
        <p:spPr bwMode="auto">
          <a:xfrm>
            <a:off x="2643188" y="214313"/>
            <a:ext cx="3467100" cy="369887"/>
          </a:xfrm>
          <a:prstGeom prst="rect">
            <a:avLst/>
          </a:prstGeom>
          <a:noFill/>
          <a:ln w="9525">
            <a:noFill/>
            <a:miter lim="800000"/>
            <a:headEnd/>
            <a:tailEnd/>
          </a:ln>
        </p:spPr>
        <p:txBody>
          <a:bodyPr wrap="none">
            <a:spAutoFit/>
          </a:bodyPr>
          <a:lstStyle/>
          <a:p>
            <a:pPr algn="ctr">
              <a:buClr>
                <a:schemeClr val="folHlink"/>
              </a:buClr>
              <a:buSzPct val="90000"/>
            </a:pPr>
            <a:r>
              <a:rPr lang="uz-Cyrl-UZ" b="1">
                <a:solidFill>
                  <a:srgbClr val="002060"/>
                </a:solidFill>
              </a:rPr>
              <a:t>Товарини сифат кўрсатгичи </a:t>
            </a:r>
          </a:p>
        </p:txBody>
      </p:sp>
      <p:graphicFrame>
        <p:nvGraphicFramePr>
          <p:cNvPr id="5122" name="Object 30"/>
          <p:cNvGraphicFramePr>
            <a:graphicFrameLocks noChangeAspect="1"/>
          </p:cNvGraphicFramePr>
          <p:nvPr/>
        </p:nvGraphicFramePr>
        <p:xfrm>
          <a:off x="642938" y="714375"/>
          <a:ext cx="2722562" cy="642938"/>
        </p:xfrm>
        <a:graphic>
          <a:graphicData uri="http://schemas.openxmlformats.org/presentationml/2006/ole">
            <mc:AlternateContent xmlns:mc="http://schemas.openxmlformats.org/markup-compatibility/2006">
              <mc:Choice xmlns:v="urn:schemas-microsoft-com:vml" Requires="v">
                <p:oleObj spid="_x0000_s20490" name="Формула" r:id="rId3" imgW="1676160" imgH="431640" progId="Equation.3">
                  <p:embed/>
                </p:oleObj>
              </mc:Choice>
              <mc:Fallback>
                <p:oleObj name="Формула" r:id="rId3" imgW="1676160" imgH="431640" progId="Equation.3">
                  <p:embed/>
                  <p:pic>
                    <p:nvPicPr>
                      <p:cNvPr id="0" name="Object 3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2938" y="714375"/>
                        <a:ext cx="2722562" cy="6429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 name="Прямоугольник 3"/>
          <p:cNvSpPr/>
          <p:nvPr/>
        </p:nvSpPr>
        <p:spPr>
          <a:xfrm>
            <a:off x="3643313" y="642938"/>
            <a:ext cx="5214937" cy="646112"/>
          </a:xfrm>
          <a:prstGeom prst="rect">
            <a:avLst/>
          </a:prstGeom>
        </p:spPr>
        <p:txBody>
          <a:bodyPr>
            <a:spAutoFit/>
          </a:bodyPr>
          <a:lstStyle/>
          <a:p>
            <a:pPr>
              <a:defRPr/>
            </a:pPr>
            <a:r>
              <a:rPr lang="uz-Cyrl-UZ" dirty="0">
                <a:solidFill>
                  <a:srgbClr val="000000"/>
                </a:solidFill>
              </a:rPr>
              <a:t>-</a:t>
            </a:r>
            <a:r>
              <a:rPr lang="uz-Cyrl-UZ" dirty="0">
                <a:solidFill>
                  <a:srgbClr val="000000"/>
                </a:solidFill>
                <a:latin typeface="+mj-lt"/>
              </a:rPr>
              <a:t>Машинани тайёрлаш учун кетган мехнат сарфи, киши-соат</a:t>
            </a:r>
            <a:endParaRPr lang="ru-RU" dirty="0">
              <a:latin typeface="+mj-lt"/>
            </a:endParaRPr>
          </a:p>
        </p:txBody>
      </p:sp>
      <p:graphicFrame>
        <p:nvGraphicFramePr>
          <p:cNvPr id="5123" name="Object 31"/>
          <p:cNvGraphicFramePr>
            <a:graphicFrameLocks noChangeAspect="1"/>
          </p:cNvGraphicFramePr>
          <p:nvPr/>
        </p:nvGraphicFramePr>
        <p:xfrm>
          <a:off x="3357563" y="714375"/>
          <a:ext cx="469900" cy="285750"/>
        </p:xfrm>
        <a:graphic>
          <a:graphicData uri="http://schemas.openxmlformats.org/presentationml/2006/ole">
            <mc:AlternateContent xmlns:mc="http://schemas.openxmlformats.org/markup-compatibility/2006">
              <mc:Choice xmlns:v="urn:schemas-microsoft-com:vml" Requires="v">
                <p:oleObj spid="_x0000_s20491" name="Формула" r:id="rId5" imgW="203040" imgH="228600" progId="Equation.3">
                  <p:embed/>
                </p:oleObj>
              </mc:Choice>
              <mc:Fallback>
                <p:oleObj name="Формула" r:id="rId5" imgW="203040" imgH="228600" progId="Equation.3">
                  <p:embed/>
                  <p:pic>
                    <p:nvPicPr>
                      <p:cNvPr id="0" name="Object 3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57563" y="714375"/>
                        <a:ext cx="469900" cy="285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Прямоугольник 5"/>
          <p:cNvSpPr/>
          <p:nvPr/>
        </p:nvSpPr>
        <p:spPr>
          <a:xfrm>
            <a:off x="642938" y="1643063"/>
            <a:ext cx="8286750" cy="369887"/>
          </a:xfrm>
          <a:prstGeom prst="rect">
            <a:avLst/>
          </a:prstGeom>
        </p:spPr>
        <p:txBody>
          <a:bodyPr>
            <a:spAutoFit/>
          </a:bodyPr>
          <a:lstStyle/>
          <a:p>
            <a:pPr algn="ctr">
              <a:buClr>
                <a:schemeClr val="folHlink"/>
              </a:buClr>
              <a:buSzPct val="90000"/>
              <a:defRPr/>
            </a:pPr>
            <a:r>
              <a:rPr lang="uz-Cyrl-UZ" dirty="0">
                <a:solidFill>
                  <a:srgbClr val="000000"/>
                </a:solidFill>
                <a:latin typeface="+mj-lt"/>
              </a:rPr>
              <a:t>Товарни сотиш учун фирманинг харажатлари</a:t>
            </a:r>
          </a:p>
        </p:txBody>
      </p:sp>
      <p:graphicFrame>
        <p:nvGraphicFramePr>
          <p:cNvPr id="5124" name="Object 32"/>
          <p:cNvGraphicFramePr>
            <a:graphicFrameLocks noChangeAspect="1"/>
          </p:cNvGraphicFramePr>
          <p:nvPr/>
        </p:nvGraphicFramePr>
        <p:xfrm>
          <a:off x="3214688" y="2143125"/>
          <a:ext cx="2786062" cy="357188"/>
        </p:xfrm>
        <a:graphic>
          <a:graphicData uri="http://schemas.openxmlformats.org/presentationml/2006/ole">
            <mc:AlternateContent xmlns:mc="http://schemas.openxmlformats.org/markup-compatibility/2006">
              <mc:Choice xmlns:v="urn:schemas-microsoft-com:vml" Requires="v">
                <p:oleObj spid="_x0000_s20492" name="Формула" r:id="rId7" imgW="1625400" imgH="241200" progId="Equation.3">
                  <p:embed/>
                </p:oleObj>
              </mc:Choice>
              <mc:Fallback>
                <p:oleObj name="Формула" r:id="rId7" imgW="1625400" imgH="241200" progId="Equation.3">
                  <p:embed/>
                  <p:pic>
                    <p:nvPicPr>
                      <p:cNvPr id="0" name="Object 3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214688" y="2143125"/>
                        <a:ext cx="2786062" cy="3571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8" name="Прямоугольник 7"/>
          <p:cNvSpPr/>
          <p:nvPr/>
        </p:nvSpPr>
        <p:spPr>
          <a:xfrm>
            <a:off x="571500" y="2571750"/>
            <a:ext cx="8429625" cy="1200150"/>
          </a:xfrm>
          <a:prstGeom prst="rect">
            <a:avLst/>
          </a:prstGeom>
        </p:spPr>
        <p:txBody>
          <a:bodyPr>
            <a:spAutoFit/>
          </a:bodyPr>
          <a:lstStyle/>
          <a:p>
            <a:pPr algn="r">
              <a:buClr>
                <a:schemeClr val="folHlink"/>
              </a:buClr>
              <a:buSzPct val="90000"/>
              <a:defRPr/>
            </a:pPr>
            <a:r>
              <a:rPr lang="uz-Cyrl-UZ" dirty="0">
                <a:solidFill>
                  <a:srgbClr val="000000"/>
                </a:solidFill>
              </a:rPr>
              <a:t>-</a:t>
            </a:r>
            <a:r>
              <a:rPr lang="uz-Cyrl-UZ" dirty="0">
                <a:solidFill>
                  <a:srgbClr val="000000"/>
                </a:solidFill>
                <a:latin typeface="+mj-lt"/>
              </a:rPr>
              <a:t>транспорт харажатлари, сўм</a:t>
            </a:r>
          </a:p>
          <a:p>
            <a:pPr algn="r">
              <a:buClr>
                <a:schemeClr val="folHlink"/>
              </a:buClr>
              <a:buSzPct val="90000"/>
              <a:defRPr/>
            </a:pPr>
            <a:r>
              <a:rPr lang="uz-Cyrl-UZ" dirty="0">
                <a:solidFill>
                  <a:srgbClr val="000000"/>
                </a:solidFill>
                <a:latin typeface="+mj-lt"/>
              </a:rPr>
              <a:t>          -сақлашдаги доимий харажатлар, сўм</a:t>
            </a:r>
          </a:p>
          <a:p>
            <a:pPr algn="r">
              <a:buClr>
                <a:schemeClr val="folHlink"/>
              </a:buClr>
              <a:buSzPct val="90000"/>
              <a:defRPr/>
            </a:pPr>
            <a:r>
              <a:rPr lang="uz-Cyrl-UZ" dirty="0">
                <a:solidFill>
                  <a:srgbClr val="000000"/>
                </a:solidFill>
                <a:latin typeface="+mj-lt"/>
              </a:rPr>
              <a:t>          -сақлашдаги ўзгарувчан харажатлар, сўм</a:t>
            </a:r>
          </a:p>
          <a:p>
            <a:pPr algn="r">
              <a:buClr>
                <a:schemeClr val="folHlink"/>
              </a:buClr>
              <a:buSzPct val="90000"/>
              <a:defRPr/>
            </a:pPr>
            <a:r>
              <a:rPr lang="uz-Cyrl-UZ" dirty="0">
                <a:solidFill>
                  <a:srgbClr val="000000"/>
                </a:solidFill>
                <a:latin typeface="+mj-lt"/>
              </a:rPr>
              <a:t> </a:t>
            </a:r>
            <a:r>
              <a:rPr lang="ru-RU" dirty="0">
                <a:solidFill>
                  <a:srgbClr val="000000"/>
                </a:solidFill>
                <a:latin typeface="+mj-lt"/>
              </a:rPr>
              <a:t>-</a:t>
            </a:r>
            <a:r>
              <a:rPr lang="ru-RU" dirty="0" err="1">
                <a:solidFill>
                  <a:srgbClr val="000000"/>
                </a:solidFill>
                <a:latin typeface="+mj-lt"/>
              </a:rPr>
              <a:t>туширишлар</a:t>
            </a:r>
            <a:r>
              <a:rPr lang="ru-RU" dirty="0">
                <a:solidFill>
                  <a:srgbClr val="000000"/>
                </a:solidFill>
                <a:latin typeface="+mj-lt"/>
              </a:rPr>
              <a:t> </a:t>
            </a:r>
            <a:r>
              <a:rPr lang="ru-RU" dirty="0" err="1">
                <a:solidFill>
                  <a:srgbClr val="000000"/>
                </a:solidFill>
                <a:latin typeface="+mj-lt"/>
              </a:rPr>
              <a:t>ва</a:t>
            </a:r>
            <a:r>
              <a:rPr lang="uz-Cyrl-UZ" dirty="0">
                <a:solidFill>
                  <a:srgbClr val="000000"/>
                </a:solidFill>
                <a:latin typeface="+mj-lt"/>
              </a:rPr>
              <a:t>қтида бўлмаганлиги учун бажарилмаган буйрутмалар қиймати, сўм</a:t>
            </a:r>
            <a:endParaRPr lang="ru-RU" dirty="0">
              <a:solidFill>
                <a:srgbClr val="000000"/>
              </a:solidFill>
              <a:latin typeface="+mj-lt"/>
            </a:endParaRPr>
          </a:p>
        </p:txBody>
      </p:sp>
      <p:graphicFrame>
        <p:nvGraphicFramePr>
          <p:cNvPr id="5125" name="Object 34"/>
          <p:cNvGraphicFramePr>
            <a:graphicFrameLocks noChangeAspect="1"/>
          </p:cNvGraphicFramePr>
          <p:nvPr/>
        </p:nvGraphicFramePr>
        <p:xfrm>
          <a:off x="5643563" y="2643188"/>
          <a:ext cx="396875" cy="214312"/>
        </p:xfrm>
        <a:graphic>
          <a:graphicData uri="http://schemas.openxmlformats.org/presentationml/2006/ole">
            <mc:AlternateContent xmlns:mc="http://schemas.openxmlformats.org/markup-compatibility/2006">
              <mc:Choice xmlns:v="urn:schemas-microsoft-com:vml" Requires="v">
                <p:oleObj spid="_x0000_s20493" name="Формула" r:id="rId9" imgW="228600" imgH="228600" progId="Equation.3">
                  <p:embed/>
                </p:oleObj>
              </mc:Choice>
              <mc:Fallback>
                <p:oleObj name="Формула" r:id="rId9" imgW="228600" imgH="228600" progId="Equation.3">
                  <p:embed/>
                  <p:pic>
                    <p:nvPicPr>
                      <p:cNvPr id="0" name="Object 34"/>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643563" y="2643188"/>
                        <a:ext cx="396875" cy="2143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5126" name="Object 33"/>
          <p:cNvGraphicFramePr>
            <a:graphicFrameLocks noChangeAspect="1"/>
          </p:cNvGraphicFramePr>
          <p:nvPr/>
        </p:nvGraphicFramePr>
        <p:xfrm>
          <a:off x="4643438" y="2928938"/>
          <a:ext cx="484187" cy="214312"/>
        </p:xfrm>
        <a:graphic>
          <a:graphicData uri="http://schemas.openxmlformats.org/presentationml/2006/ole">
            <mc:AlternateContent xmlns:mc="http://schemas.openxmlformats.org/markup-compatibility/2006">
              <mc:Choice xmlns:v="urn:schemas-microsoft-com:vml" Requires="v">
                <p:oleObj spid="_x0000_s20494" name="Формула" r:id="rId11" imgW="279360" imgH="228600" progId="Equation.3">
                  <p:embed/>
                </p:oleObj>
              </mc:Choice>
              <mc:Fallback>
                <p:oleObj name="Формула" r:id="rId11" imgW="279360" imgH="228600" progId="Equation.3">
                  <p:embed/>
                  <p:pic>
                    <p:nvPicPr>
                      <p:cNvPr id="0" name="Object 33"/>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643438" y="2928938"/>
                        <a:ext cx="484187" cy="2143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5127" name="Object 35"/>
          <p:cNvGraphicFramePr>
            <a:graphicFrameLocks noChangeAspect="1"/>
          </p:cNvGraphicFramePr>
          <p:nvPr/>
        </p:nvGraphicFramePr>
        <p:xfrm>
          <a:off x="4500563" y="3214688"/>
          <a:ext cx="393700" cy="225425"/>
        </p:xfrm>
        <a:graphic>
          <a:graphicData uri="http://schemas.openxmlformats.org/presentationml/2006/ole">
            <mc:AlternateContent xmlns:mc="http://schemas.openxmlformats.org/markup-compatibility/2006">
              <mc:Choice xmlns:v="urn:schemas-microsoft-com:vml" Requires="v">
                <p:oleObj spid="_x0000_s20495" name="Формула" r:id="rId13" imgW="228600" imgH="241200" progId="Equation.3">
                  <p:embed/>
                </p:oleObj>
              </mc:Choice>
              <mc:Fallback>
                <p:oleObj name="Формула" r:id="rId13" imgW="228600" imgH="241200" progId="Equation.3">
                  <p:embed/>
                  <p:pic>
                    <p:nvPicPr>
                      <p:cNvPr id="0" name="Object 35"/>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500563" y="3214688"/>
                        <a:ext cx="393700" cy="2254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5128" name="Object 36"/>
          <p:cNvGraphicFramePr>
            <a:graphicFrameLocks noChangeAspect="1"/>
          </p:cNvGraphicFramePr>
          <p:nvPr/>
        </p:nvGraphicFramePr>
        <p:xfrm>
          <a:off x="142875" y="3500438"/>
          <a:ext cx="438150" cy="225425"/>
        </p:xfrm>
        <a:graphic>
          <a:graphicData uri="http://schemas.openxmlformats.org/presentationml/2006/ole">
            <mc:AlternateContent xmlns:mc="http://schemas.openxmlformats.org/markup-compatibility/2006">
              <mc:Choice xmlns:v="urn:schemas-microsoft-com:vml" Requires="v">
                <p:oleObj spid="_x0000_s20496" name="Формула" r:id="rId15" imgW="253800" imgH="241200" progId="Equation.3">
                  <p:embed/>
                </p:oleObj>
              </mc:Choice>
              <mc:Fallback>
                <p:oleObj name="Формула" r:id="rId15" imgW="253800" imgH="241200" progId="Equation.3">
                  <p:embed/>
                  <p:pic>
                    <p:nvPicPr>
                      <p:cNvPr id="0" name="Object 36"/>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42875" y="3500438"/>
                        <a:ext cx="438150" cy="2254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5129" name="Object 37"/>
          <p:cNvGraphicFramePr>
            <a:graphicFrameLocks noChangeAspect="1"/>
          </p:cNvGraphicFramePr>
          <p:nvPr/>
        </p:nvGraphicFramePr>
        <p:xfrm>
          <a:off x="928688" y="4071938"/>
          <a:ext cx="7858125" cy="1785937"/>
        </p:xfrm>
        <a:graphic>
          <a:graphicData uri="http://schemas.openxmlformats.org/presentationml/2006/ole">
            <mc:AlternateContent xmlns:mc="http://schemas.openxmlformats.org/markup-compatibility/2006">
              <mc:Choice xmlns:v="urn:schemas-microsoft-com:vml" Requires="v">
                <p:oleObj spid="_x0000_s20497" name="Формула" r:id="rId17" imgW="4711680" imgH="863280" progId="Equation.3">
                  <p:embed/>
                </p:oleObj>
              </mc:Choice>
              <mc:Fallback>
                <p:oleObj name="Формула" r:id="rId17" imgW="4711680" imgH="863280" progId="Equation.3">
                  <p:embed/>
                  <p:pic>
                    <p:nvPicPr>
                      <p:cNvPr id="0" name="Object 37"/>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928688" y="4071938"/>
                        <a:ext cx="7858125" cy="17859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Прямоугольник 1"/>
          <p:cNvSpPr>
            <a:spLocks noChangeArrowheads="1"/>
          </p:cNvSpPr>
          <p:nvPr/>
        </p:nvSpPr>
        <p:spPr bwMode="auto">
          <a:xfrm>
            <a:off x="642938" y="350838"/>
            <a:ext cx="8143875" cy="3662362"/>
          </a:xfrm>
          <a:prstGeom prst="rect">
            <a:avLst/>
          </a:prstGeom>
          <a:noFill/>
          <a:ln w="9525">
            <a:noFill/>
            <a:miter lim="800000"/>
            <a:headEnd/>
            <a:tailEnd/>
          </a:ln>
        </p:spPr>
        <p:txBody>
          <a:bodyPr>
            <a:spAutoFit/>
          </a:bodyPr>
          <a:lstStyle/>
          <a:p>
            <a:pPr algn="ctr"/>
            <a:r>
              <a:rPr lang="uz-Cyrl-UZ" sz="2000" b="1">
                <a:latin typeface="Times New Roman" pitchFamily="18" charset="0"/>
                <a:cs typeface="Times New Roman" pitchFamily="18" charset="0"/>
              </a:rPr>
              <a:t>Дилер</a:t>
            </a:r>
            <a:endParaRPr lang="en-US" sz="2000" b="1">
              <a:latin typeface="Times New Roman" pitchFamily="18" charset="0"/>
              <a:cs typeface="Times New Roman" pitchFamily="18" charset="0"/>
            </a:endParaRPr>
          </a:p>
          <a:p>
            <a:pPr algn="ctr"/>
            <a:endParaRPr lang="en-US" sz="1400" b="1">
              <a:latin typeface="Times New Roman" pitchFamily="18" charset="0"/>
              <a:cs typeface="Times New Roman" pitchFamily="18" charset="0"/>
            </a:endParaRPr>
          </a:p>
          <a:p>
            <a:pPr algn="just"/>
            <a:r>
              <a:rPr lang="uz-Cyrl-UZ" sz="1400" b="1">
                <a:latin typeface="Times New Roman" pitchFamily="18" charset="0"/>
                <a:cs typeface="Times New Roman" pitchFamily="18" charset="0"/>
              </a:rPr>
              <a:t>-</a:t>
            </a:r>
            <a:r>
              <a:rPr lang="uz-Cyrl-UZ" b="1">
                <a:latin typeface="Times New Roman" pitchFamily="18" charset="0"/>
                <a:cs typeface="Times New Roman" pitchFamily="18" charset="0"/>
              </a:rPr>
              <a:t>Ишбилармон савдогар; ўз ҳисобига биржа ёки савдо воситачилиги билан шуғулланади. Дилерлар фонд  биржаси аъзолари бўлиб, қимматбаҳо қоғозлар, валюталар, қимматбаҳо металлар олди-сотдиси билан шуғулланади. Дилер ўз номидан иш кўради, шунингдек, брокерлар, бошқа дилерлар, мижозлар ўртасида воситачилик қилиши ҳам мумкин. Дилер баъзан брокер сифатида иш кўради, аммо унинг фаолиятида воситачилик эмас, мустақил савдо қилиш устун туради, бинобарин у сотиб олинган товарларнинг эгаси ҳисобланади. Дилернинг брокер ва савдо агентидан фарқи-даромадни мукофотлар ва тўловлардан эмас, балки сотиб олинадиган ва сотиладиган товарлар нархи ўртасидаги фарқдан тушадиган фойдадан  олади.</a:t>
            </a:r>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Прямоугольник 1"/>
          <p:cNvSpPr>
            <a:spLocks noChangeArrowheads="1"/>
          </p:cNvSpPr>
          <p:nvPr/>
        </p:nvSpPr>
        <p:spPr bwMode="auto">
          <a:xfrm>
            <a:off x="2571750" y="928688"/>
            <a:ext cx="3868738" cy="369887"/>
          </a:xfrm>
          <a:prstGeom prst="rect">
            <a:avLst/>
          </a:prstGeom>
          <a:noFill/>
          <a:ln w="9525">
            <a:noFill/>
            <a:miter lim="800000"/>
            <a:headEnd/>
            <a:tailEnd/>
          </a:ln>
        </p:spPr>
        <p:txBody>
          <a:bodyPr wrap="none">
            <a:spAutoFit/>
          </a:bodyPr>
          <a:lstStyle/>
          <a:p>
            <a:r>
              <a:rPr lang="uz-Cyrl-UZ"/>
              <a:t>Техник сервисда дилерлик тизими</a:t>
            </a:r>
            <a:endParaRPr lang="ru-RU"/>
          </a:p>
        </p:txBody>
      </p:sp>
      <p:graphicFrame>
        <p:nvGraphicFramePr>
          <p:cNvPr id="10256" name="Group 16"/>
          <p:cNvGraphicFramePr>
            <a:graphicFrameLocks noGrp="1"/>
          </p:cNvGraphicFramePr>
          <p:nvPr/>
        </p:nvGraphicFramePr>
        <p:xfrm>
          <a:off x="928688" y="1397000"/>
          <a:ext cx="7429500" cy="4623435"/>
        </p:xfrm>
        <a:graphic>
          <a:graphicData uri="http://schemas.openxmlformats.org/drawingml/2006/table">
            <a:tbl>
              <a:tblPr/>
              <a:tblGrid>
                <a:gridCol w="7429500"/>
              </a:tblGrid>
              <a:tr h="1266825">
                <a:tc>
                  <a:txBody>
                    <a:bodyPr/>
                    <a:lstStyle/>
                    <a:p>
                      <a:pPr marL="0" marR="0" lvl="0" indent="0" algn="ctr" defTabSz="914400" rtl="0" eaLnBrk="1" fontAlgn="base" latinLnBrk="0" hangingPunct="1">
                        <a:lnSpc>
                          <a:spcPct val="100000"/>
                        </a:lnSpc>
                        <a:spcBef>
                          <a:spcPct val="0"/>
                        </a:spcBef>
                        <a:spcAft>
                          <a:spcPct val="0"/>
                        </a:spcAft>
                        <a:buClr>
                          <a:schemeClr val="folHlink"/>
                        </a:buClr>
                        <a:buSzPct val="90000"/>
                        <a:buFontTx/>
                        <a:buNone/>
                        <a:tabLst/>
                      </a:pPr>
                      <a:endParaRPr kumimoji="0" lang="uz-Cyrl-UZ" sz="1600" b="1" i="0" u="none" strike="noStrike" cap="none" normalizeH="0" baseline="0" dirty="0" smtClean="0">
                        <a:ln>
                          <a:noFill/>
                        </a:ln>
                        <a:solidFill>
                          <a:srgbClr val="FFFFFF"/>
                        </a:solidFill>
                        <a:effectLst/>
                        <a:latin typeface="Arial" charset="0"/>
                        <a:cs typeface="Arial" charset="0"/>
                      </a:endParaRPr>
                    </a:p>
                    <a:p>
                      <a:pPr marL="0" marR="0" lvl="0" indent="0" algn="ctr" defTabSz="914400" rtl="0" eaLnBrk="1" fontAlgn="base" latinLnBrk="0" hangingPunct="1">
                        <a:lnSpc>
                          <a:spcPct val="100000"/>
                        </a:lnSpc>
                        <a:spcBef>
                          <a:spcPct val="0"/>
                        </a:spcBef>
                        <a:spcAft>
                          <a:spcPct val="0"/>
                        </a:spcAft>
                        <a:buClr>
                          <a:schemeClr val="folHlink"/>
                        </a:buClr>
                        <a:buSzPct val="90000"/>
                        <a:buFontTx/>
                        <a:buNone/>
                        <a:tabLst/>
                      </a:pPr>
                      <a:r>
                        <a:rPr kumimoji="0" lang="uz-Cyrl-UZ" sz="1600" b="1" i="0" u="none" strike="noStrike" cap="none" normalizeH="0" baseline="0" dirty="0" smtClean="0">
                          <a:ln>
                            <a:noFill/>
                          </a:ln>
                          <a:solidFill>
                            <a:srgbClr val="002060"/>
                          </a:solidFill>
                          <a:effectLst/>
                          <a:latin typeface="Arial" charset="0"/>
                          <a:cs typeface="Arial" charset="0"/>
                        </a:rPr>
                        <a:t>Давлат структурасида таъмирлаш базасининг ягона ажралмас қсмига айланиш</a:t>
                      </a:r>
                      <a:endParaRPr kumimoji="0" lang="ru-RU" sz="1600" b="1" i="0" u="none" strike="noStrike" cap="none" normalizeH="0" baseline="0" dirty="0" smtClean="0">
                        <a:ln>
                          <a:noFill/>
                        </a:ln>
                        <a:solidFill>
                          <a:srgbClr val="002060"/>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1266825">
                <a:tc>
                  <a:txBody>
                    <a:bodyPr/>
                    <a:lstStyle/>
                    <a:p>
                      <a:pPr marL="0" marR="0" lvl="0" indent="0" algn="ctr" defTabSz="914400" rtl="0" eaLnBrk="1" fontAlgn="base" latinLnBrk="0" hangingPunct="1">
                        <a:lnSpc>
                          <a:spcPct val="100000"/>
                        </a:lnSpc>
                        <a:spcBef>
                          <a:spcPct val="0"/>
                        </a:spcBef>
                        <a:spcAft>
                          <a:spcPct val="0"/>
                        </a:spcAft>
                        <a:buClr>
                          <a:schemeClr val="folHlink"/>
                        </a:buClr>
                        <a:buSzPct val="90000"/>
                        <a:buFontTx/>
                        <a:buNone/>
                        <a:tabLst/>
                      </a:pPr>
                      <a:endParaRPr kumimoji="0" lang="uz-Cyrl-UZ" sz="1600" b="0" i="0" u="none" strike="noStrike" cap="none" normalizeH="0" baseline="0" dirty="0" smtClean="0">
                        <a:ln>
                          <a:noFill/>
                        </a:ln>
                        <a:solidFill>
                          <a:srgbClr val="000000"/>
                        </a:solidFill>
                        <a:effectLst/>
                        <a:latin typeface="Arial" charset="0"/>
                        <a:cs typeface="Arial" charset="0"/>
                      </a:endParaRPr>
                    </a:p>
                    <a:p>
                      <a:pPr marL="0" marR="0" lvl="0" indent="0" algn="ctr" defTabSz="914400" rtl="0" eaLnBrk="1" fontAlgn="base" latinLnBrk="0" hangingPunct="1">
                        <a:lnSpc>
                          <a:spcPct val="100000"/>
                        </a:lnSpc>
                        <a:spcBef>
                          <a:spcPct val="0"/>
                        </a:spcBef>
                        <a:spcAft>
                          <a:spcPct val="0"/>
                        </a:spcAft>
                        <a:buClr>
                          <a:schemeClr val="folHlink"/>
                        </a:buClr>
                        <a:buSzPct val="90000"/>
                        <a:buFontTx/>
                        <a:buNone/>
                        <a:tabLst/>
                      </a:pPr>
                      <a:r>
                        <a:rPr kumimoji="0" lang="uz-Cyrl-UZ" sz="1600" b="1" i="0" u="none" strike="noStrike" cap="none" normalizeH="0" baseline="0" dirty="0" smtClean="0">
                          <a:ln>
                            <a:noFill/>
                          </a:ln>
                          <a:solidFill>
                            <a:srgbClr val="0070C0"/>
                          </a:solidFill>
                          <a:effectLst/>
                          <a:latin typeface="Arial" charset="0"/>
                          <a:cs typeface="Arial" charset="0"/>
                        </a:rPr>
                        <a:t>Давлат таъмирлаш устахоналари асосида  таъмирлаш ташкилотлари ташкил қилиш</a:t>
                      </a:r>
                      <a:endParaRPr kumimoji="0" lang="ru-RU" sz="1600" b="1" i="0" u="none" strike="noStrike" cap="none" normalizeH="0" baseline="0" dirty="0" smtClean="0">
                        <a:ln>
                          <a:noFill/>
                        </a:ln>
                        <a:solidFill>
                          <a:srgbClr val="0070C0"/>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1266825">
                <a:tc>
                  <a:txBody>
                    <a:bodyPr/>
                    <a:lstStyle/>
                    <a:p>
                      <a:pPr marL="0" marR="0" lvl="0" indent="0" algn="ctr" defTabSz="914400" rtl="0" eaLnBrk="1" fontAlgn="base" latinLnBrk="0" hangingPunct="1">
                        <a:lnSpc>
                          <a:spcPct val="100000"/>
                        </a:lnSpc>
                        <a:spcBef>
                          <a:spcPct val="0"/>
                        </a:spcBef>
                        <a:spcAft>
                          <a:spcPct val="0"/>
                        </a:spcAft>
                        <a:buClr>
                          <a:schemeClr val="folHlink"/>
                        </a:buClr>
                        <a:buSzPct val="90000"/>
                        <a:buFontTx/>
                        <a:buNone/>
                        <a:tabLst/>
                      </a:pPr>
                      <a:endParaRPr kumimoji="0" lang="uz-Cyrl-UZ" sz="1600" b="0" i="0" u="none" strike="noStrike" cap="none" normalizeH="0" baseline="0" smtClean="0">
                        <a:ln>
                          <a:noFill/>
                        </a:ln>
                        <a:solidFill>
                          <a:srgbClr val="FF0000"/>
                        </a:solidFill>
                        <a:effectLst/>
                        <a:latin typeface="Arial" charset="0"/>
                        <a:cs typeface="Arial" charset="0"/>
                      </a:endParaRPr>
                    </a:p>
                    <a:p>
                      <a:pPr marL="0" marR="0" lvl="0" indent="0" algn="ctr" defTabSz="914400" rtl="0" eaLnBrk="1" fontAlgn="base" latinLnBrk="0" hangingPunct="1">
                        <a:lnSpc>
                          <a:spcPct val="100000"/>
                        </a:lnSpc>
                        <a:spcBef>
                          <a:spcPct val="0"/>
                        </a:spcBef>
                        <a:spcAft>
                          <a:spcPct val="0"/>
                        </a:spcAft>
                        <a:buClr>
                          <a:schemeClr val="folHlink"/>
                        </a:buClr>
                        <a:buSzPct val="90000"/>
                        <a:buFontTx/>
                        <a:buNone/>
                        <a:tabLst/>
                      </a:pPr>
                      <a:r>
                        <a:rPr kumimoji="0" lang="uz-Cyrl-UZ" sz="1600" b="0" i="0" u="none" strike="noStrike" cap="none" normalizeH="0" baseline="0" smtClean="0">
                          <a:ln>
                            <a:noFill/>
                          </a:ln>
                          <a:solidFill>
                            <a:srgbClr val="FF0000"/>
                          </a:solidFill>
                          <a:effectLst/>
                          <a:latin typeface="Arial" charset="0"/>
                          <a:cs typeface="Arial" charset="0"/>
                        </a:rPr>
                        <a:t>Тайёрловчи заводлар билан биргаликда техник сервис ва таъмирлашни ташкил қилиш</a:t>
                      </a:r>
                      <a:endParaRPr kumimoji="0" lang="ru-RU" sz="1600" b="0" i="0" u="none" strike="noStrike" cap="none" normalizeH="0" baseline="0" smtClean="0">
                        <a:ln>
                          <a:noFill/>
                        </a:ln>
                        <a:solidFill>
                          <a:srgbClr val="FF0000"/>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733425">
                <a:tc>
                  <a:txBody>
                    <a:bodyPr/>
                    <a:lstStyle/>
                    <a:p>
                      <a:pPr marL="0" marR="0" lvl="0" indent="0" algn="ctr" defTabSz="914400" rtl="0" eaLnBrk="1" fontAlgn="base" latinLnBrk="0" hangingPunct="1">
                        <a:lnSpc>
                          <a:spcPct val="100000"/>
                        </a:lnSpc>
                        <a:spcBef>
                          <a:spcPct val="0"/>
                        </a:spcBef>
                        <a:spcAft>
                          <a:spcPct val="0"/>
                        </a:spcAft>
                        <a:buClr>
                          <a:schemeClr val="folHlink"/>
                        </a:buClr>
                        <a:buSzPct val="90000"/>
                        <a:buFontTx/>
                        <a:buNone/>
                        <a:tabLst/>
                      </a:pPr>
                      <a:endParaRPr kumimoji="0" lang="uz-Cyrl-UZ" sz="1600" b="0" i="0" u="none" strike="noStrike" cap="none" normalizeH="0" baseline="0" dirty="0" smtClean="0">
                        <a:ln>
                          <a:noFill/>
                        </a:ln>
                        <a:solidFill>
                          <a:srgbClr val="000000"/>
                        </a:solidFill>
                        <a:effectLst/>
                        <a:latin typeface="Arial" charset="0"/>
                        <a:cs typeface="Arial" charset="0"/>
                      </a:endParaRPr>
                    </a:p>
                    <a:p>
                      <a:pPr marL="0" marR="0" lvl="0" indent="0" algn="ctr" defTabSz="914400" rtl="0" eaLnBrk="1" fontAlgn="base" latinLnBrk="0" hangingPunct="1">
                        <a:lnSpc>
                          <a:spcPct val="100000"/>
                        </a:lnSpc>
                        <a:spcBef>
                          <a:spcPct val="0"/>
                        </a:spcBef>
                        <a:spcAft>
                          <a:spcPct val="0"/>
                        </a:spcAft>
                        <a:buClr>
                          <a:schemeClr val="folHlink"/>
                        </a:buClr>
                        <a:buSzPct val="90000"/>
                        <a:buFontTx/>
                        <a:buNone/>
                        <a:tabLst/>
                      </a:pPr>
                      <a:r>
                        <a:rPr kumimoji="0" lang="uz-Cyrl-UZ" sz="1600" b="0" i="0" u="none" strike="noStrike" cap="none" normalizeH="0" baseline="0" dirty="0" smtClean="0">
                          <a:ln>
                            <a:noFill/>
                          </a:ln>
                          <a:solidFill>
                            <a:srgbClr val="000000"/>
                          </a:solidFill>
                          <a:effectLst/>
                          <a:latin typeface="Arial" charset="0"/>
                          <a:cs typeface="Arial" charset="0"/>
                        </a:rPr>
                        <a:t>Алохида дилерлик хизматини ташкил этиш</a:t>
                      </a:r>
                    </a:p>
                    <a:p>
                      <a:pPr marL="0" marR="0" lvl="0" indent="0" algn="ctr" defTabSz="914400" rtl="0" eaLnBrk="1" fontAlgn="base" latinLnBrk="0" hangingPunct="1">
                        <a:lnSpc>
                          <a:spcPct val="100000"/>
                        </a:lnSpc>
                        <a:spcBef>
                          <a:spcPct val="0"/>
                        </a:spcBef>
                        <a:spcAft>
                          <a:spcPct val="0"/>
                        </a:spcAft>
                        <a:buClr>
                          <a:schemeClr val="folHlink"/>
                        </a:buClr>
                        <a:buSzPct val="90000"/>
                        <a:buFontTx/>
                        <a:buNone/>
                        <a:tabLst/>
                      </a:pPr>
                      <a:endParaRPr kumimoji="0" lang="ru-RU" sz="1600" b="0" i="0" u="none" strike="noStrike" cap="none" normalizeH="0" baseline="0" dirty="0" smtClean="0">
                        <a:ln>
                          <a:noFill/>
                        </a:ln>
                        <a:solidFill>
                          <a:srgbClr val="000000"/>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582594"/>
          </a:xfrm>
        </p:spPr>
        <p:style>
          <a:lnRef idx="1">
            <a:schemeClr val="accent3"/>
          </a:lnRef>
          <a:fillRef idx="2">
            <a:schemeClr val="accent3"/>
          </a:fillRef>
          <a:effectRef idx="1">
            <a:schemeClr val="accent3"/>
          </a:effectRef>
          <a:fontRef idx="minor">
            <a:schemeClr val="dk1"/>
          </a:fontRef>
        </p:style>
        <p:txBody>
          <a:bodyPr/>
          <a:lstStyle/>
          <a:p>
            <a:r>
              <a:rPr lang="ru-RU" dirty="0" smtClean="0"/>
              <a:t/>
            </a:r>
            <a:br>
              <a:rPr lang="ru-RU" dirty="0" smtClean="0"/>
            </a:br>
            <a:r>
              <a:rPr lang="ru-RU" dirty="0" smtClean="0"/>
              <a:t/>
            </a:r>
            <a:br>
              <a:rPr lang="ru-RU" dirty="0" smtClean="0"/>
            </a:br>
            <a:r>
              <a:rPr lang="ru-RU" dirty="0" smtClean="0"/>
              <a:t>Дилер</a:t>
            </a:r>
            <a:r>
              <a:rPr lang="uz-Cyrl-UZ" dirty="0" smtClean="0"/>
              <a:t>лар </a:t>
            </a:r>
            <a:r>
              <a:rPr lang="ru-RU" dirty="0" smtClean="0"/>
              <a:t> б</a:t>
            </a:r>
            <a:r>
              <a:rPr lang="uz-Cyrl-UZ" dirty="0" smtClean="0"/>
              <a:t>ў</a:t>
            </a:r>
            <a:r>
              <a:rPr lang="ru-RU" dirty="0" err="1" smtClean="0"/>
              <a:t>лими</a:t>
            </a:r>
            <a:r>
              <a:rPr lang="ru-RU" dirty="0" smtClean="0"/>
              <a:t>  </a:t>
            </a:r>
            <a:r>
              <a:rPr lang="ru-RU" dirty="0" err="1" smtClean="0"/>
              <a:t>вазифалари</a:t>
            </a:r>
            <a:r>
              <a:rPr lang="ru-RU" dirty="0" smtClean="0"/>
              <a:t/>
            </a:r>
            <a:br>
              <a:rPr lang="ru-RU" dirty="0" smtClean="0"/>
            </a:br>
            <a:r>
              <a:rPr lang="ru-RU" dirty="0" smtClean="0"/>
              <a:t> </a:t>
            </a:r>
            <a:br>
              <a:rPr lang="ru-RU" dirty="0" smtClean="0"/>
            </a:br>
            <a:endParaRPr lang="ru-RU" dirty="0"/>
          </a:p>
        </p:txBody>
      </p:sp>
      <p:graphicFrame>
        <p:nvGraphicFramePr>
          <p:cNvPr id="6" name="Схема 5"/>
          <p:cNvGraphicFramePr/>
          <p:nvPr/>
        </p:nvGraphicFramePr>
        <p:xfrm>
          <a:off x="500034" y="1071546"/>
          <a:ext cx="8143932" cy="48498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357438" y="357188"/>
            <a:ext cx="4929187" cy="714375"/>
          </a:xfrm>
          <a:prstGeom prst="rect">
            <a:avLst/>
          </a:prstGeom>
          <a:solidFill>
            <a:srgbClr val="FFC000"/>
          </a:solidFill>
          <a:ln/>
        </p:spPr>
        <p:style>
          <a:lnRef idx="2">
            <a:schemeClr val="accent1"/>
          </a:lnRef>
          <a:fillRef idx="1">
            <a:schemeClr val="lt1"/>
          </a:fillRef>
          <a:effectRef idx="0">
            <a:schemeClr val="accent1"/>
          </a:effectRef>
          <a:fontRef idx="minor">
            <a:schemeClr val="dk1"/>
          </a:fontRef>
        </p:style>
        <p:txBody>
          <a:bodyPr anchor="ctr"/>
          <a:lstStyle/>
          <a:p>
            <a:pPr algn="ctr">
              <a:defRPr/>
            </a:pPr>
            <a:r>
              <a:rPr lang="uz-Cyrl-UZ" b="1" dirty="0">
                <a:solidFill>
                  <a:srgbClr val="FF0000"/>
                </a:solidFill>
              </a:rPr>
              <a:t>Дилерлик хизматини схематик структураси</a:t>
            </a:r>
            <a:endParaRPr lang="ru-RU" b="1" dirty="0">
              <a:solidFill>
                <a:srgbClr val="FF0000"/>
              </a:solidFill>
            </a:endParaRPr>
          </a:p>
        </p:txBody>
      </p:sp>
      <p:sp>
        <p:nvSpPr>
          <p:cNvPr id="3" name="Прямоугольник 2"/>
          <p:cNvSpPr/>
          <p:nvPr/>
        </p:nvSpPr>
        <p:spPr>
          <a:xfrm>
            <a:off x="214313" y="1357313"/>
            <a:ext cx="4929187" cy="714375"/>
          </a:xfrm>
          <a:prstGeom prst="rect">
            <a:avLst/>
          </a:prstGeom>
          <a:solidFill>
            <a:srgbClr val="FFFF00"/>
          </a:solidFill>
          <a:ln/>
        </p:spPr>
        <p:style>
          <a:lnRef idx="2">
            <a:schemeClr val="accent1"/>
          </a:lnRef>
          <a:fillRef idx="1">
            <a:schemeClr val="lt1"/>
          </a:fillRef>
          <a:effectRef idx="0">
            <a:schemeClr val="accent1"/>
          </a:effectRef>
          <a:fontRef idx="minor">
            <a:schemeClr val="dk1"/>
          </a:fontRef>
        </p:style>
        <p:txBody>
          <a:bodyPr anchor="ctr"/>
          <a:lstStyle/>
          <a:p>
            <a:pPr algn="ctr" fontAlgn="auto">
              <a:spcBef>
                <a:spcPts val="0"/>
              </a:spcBef>
              <a:spcAft>
                <a:spcPts val="0"/>
              </a:spcAft>
              <a:defRPr/>
            </a:pPr>
            <a:r>
              <a:rPr lang="ru-RU" b="1" dirty="0" err="1">
                <a:solidFill>
                  <a:srgbClr val="FF0000"/>
                </a:solidFill>
              </a:rPr>
              <a:t>Махсулотни</a:t>
            </a:r>
            <a:r>
              <a:rPr lang="ru-RU" b="1" dirty="0">
                <a:solidFill>
                  <a:srgbClr val="FF0000"/>
                </a:solidFill>
              </a:rPr>
              <a:t> </a:t>
            </a:r>
            <a:r>
              <a:rPr lang="ru-RU" b="1" dirty="0" err="1">
                <a:solidFill>
                  <a:srgbClr val="FF0000"/>
                </a:solidFill>
              </a:rPr>
              <a:t>тайёрловчи</a:t>
            </a:r>
            <a:r>
              <a:rPr lang="ru-RU" b="1" dirty="0">
                <a:solidFill>
                  <a:srgbClr val="FF0000"/>
                </a:solidFill>
              </a:rPr>
              <a:t> завод </a:t>
            </a:r>
            <a:r>
              <a:rPr lang="ru-RU" b="1" dirty="0" err="1">
                <a:solidFill>
                  <a:srgbClr val="FF0000"/>
                </a:solidFill>
              </a:rPr>
              <a:t>дилери</a:t>
            </a:r>
            <a:endParaRPr lang="ru-RU" b="1" dirty="0">
              <a:solidFill>
                <a:srgbClr val="FF0000"/>
              </a:solidFill>
            </a:endParaRPr>
          </a:p>
        </p:txBody>
      </p:sp>
      <p:sp>
        <p:nvSpPr>
          <p:cNvPr id="4" name="Прямоугольник 3"/>
          <p:cNvSpPr/>
          <p:nvPr/>
        </p:nvSpPr>
        <p:spPr>
          <a:xfrm>
            <a:off x="5429250" y="1357313"/>
            <a:ext cx="3500438" cy="714375"/>
          </a:xfrm>
          <a:prstGeom prst="rect">
            <a:avLst/>
          </a:prstGeom>
          <a:solidFill>
            <a:srgbClr val="92D050"/>
          </a:solidFill>
          <a:ln/>
        </p:spPr>
        <p:style>
          <a:lnRef idx="2">
            <a:schemeClr val="accent2"/>
          </a:lnRef>
          <a:fillRef idx="1">
            <a:schemeClr val="lt1"/>
          </a:fillRef>
          <a:effectRef idx="0">
            <a:schemeClr val="accent2"/>
          </a:effectRef>
          <a:fontRef idx="minor">
            <a:schemeClr val="dk1"/>
          </a:fontRef>
        </p:style>
        <p:txBody>
          <a:bodyPr anchor="ctr"/>
          <a:lstStyle/>
          <a:p>
            <a:pPr algn="ctr" fontAlgn="auto">
              <a:spcBef>
                <a:spcPts val="0"/>
              </a:spcBef>
              <a:spcAft>
                <a:spcPts val="0"/>
              </a:spcAft>
              <a:defRPr/>
            </a:pPr>
            <a:r>
              <a:rPr lang="ru-RU" b="1" dirty="0">
                <a:solidFill>
                  <a:srgbClr val="7030A0"/>
                </a:solidFill>
              </a:rPr>
              <a:t>Муста</a:t>
            </a:r>
            <a:r>
              <a:rPr lang="uz-Cyrl-UZ" b="1" dirty="0">
                <a:solidFill>
                  <a:srgbClr val="7030A0"/>
                </a:solidFill>
              </a:rPr>
              <a:t>ққил дилерлар</a:t>
            </a:r>
            <a:endParaRPr lang="ru-RU" b="1" dirty="0">
              <a:solidFill>
                <a:srgbClr val="7030A0"/>
              </a:solidFill>
            </a:endParaRPr>
          </a:p>
        </p:txBody>
      </p:sp>
      <p:sp>
        <p:nvSpPr>
          <p:cNvPr id="5" name="Прямоугольник 4"/>
          <p:cNvSpPr/>
          <p:nvPr/>
        </p:nvSpPr>
        <p:spPr>
          <a:xfrm>
            <a:off x="714375" y="2214563"/>
            <a:ext cx="2928938" cy="714375"/>
          </a:xfrm>
          <a:prstGeom prst="rect">
            <a:avLst/>
          </a:prstGeom>
          <a:solidFill>
            <a:srgbClr val="92D050"/>
          </a:solidFill>
          <a:ln/>
        </p:spPr>
        <p:style>
          <a:lnRef idx="2">
            <a:schemeClr val="accent2"/>
          </a:lnRef>
          <a:fillRef idx="1">
            <a:schemeClr val="lt1"/>
          </a:fillRef>
          <a:effectRef idx="0">
            <a:schemeClr val="accent2"/>
          </a:effectRef>
          <a:fontRef idx="minor">
            <a:schemeClr val="dk1"/>
          </a:fontRef>
        </p:style>
        <p:txBody>
          <a:bodyPr anchor="ctr"/>
          <a:lstStyle/>
          <a:p>
            <a:pPr algn="ctr" fontAlgn="auto">
              <a:spcBef>
                <a:spcPts val="0"/>
              </a:spcBef>
              <a:spcAft>
                <a:spcPts val="0"/>
              </a:spcAft>
              <a:defRPr/>
            </a:pPr>
            <a:r>
              <a:rPr lang="uz-Cyrl-UZ" b="1" dirty="0">
                <a:solidFill>
                  <a:srgbClr val="7030A0"/>
                </a:solidFill>
              </a:rPr>
              <a:t>МТП</a:t>
            </a:r>
            <a:endParaRPr lang="ru-RU" b="1" dirty="0">
              <a:solidFill>
                <a:srgbClr val="7030A0"/>
              </a:solidFill>
            </a:endParaRPr>
          </a:p>
        </p:txBody>
      </p:sp>
      <p:sp>
        <p:nvSpPr>
          <p:cNvPr id="6" name="Прямоугольник 5"/>
          <p:cNvSpPr/>
          <p:nvPr/>
        </p:nvSpPr>
        <p:spPr>
          <a:xfrm>
            <a:off x="714375" y="3143250"/>
            <a:ext cx="2928938" cy="714375"/>
          </a:xfrm>
          <a:prstGeom prst="rect">
            <a:avLst/>
          </a:prstGeom>
          <a:solidFill>
            <a:srgbClr val="FFC000"/>
          </a:solidFill>
          <a:ln/>
        </p:spPr>
        <p:style>
          <a:lnRef idx="2">
            <a:schemeClr val="accent2"/>
          </a:lnRef>
          <a:fillRef idx="1">
            <a:schemeClr val="lt1"/>
          </a:fillRef>
          <a:effectRef idx="0">
            <a:schemeClr val="accent2"/>
          </a:effectRef>
          <a:fontRef idx="minor">
            <a:schemeClr val="dk1"/>
          </a:fontRef>
        </p:style>
        <p:txBody>
          <a:bodyPr anchor="ctr"/>
          <a:lstStyle/>
          <a:p>
            <a:pPr algn="ctr" fontAlgn="auto">
              <a:spcBef>
                <a:spcPts val="0"/>
              </a:spcBef>
              <a:spcAft>
                <a:spcPts val="0"/>
              </a:spcAft>
              <a:defRPr/>
            </a:pPr>
            <a:r>
              <a:rPr lang="uz-Cyrl-UZ" b="1" dirty="0">
                <a:solidFill>
                  <a:srgbClr val="7030A0"/>
                </a:solidFill>
              </a:rPr>
              <a:t>ММТП</a:t>
            </a:r>
            <a:endParaRPr lang="ru-RU" b="1" dirty="0">
              <a:solidFill>
                <a:srgbClr val="7030A0"/>
              </a:solidFill>
            </a:endParaRPr>
          </a:p>
        </p:txBody>
      </p:sp>
      <p:sp>
        <p:nvSpPr>
          <p:cNvPr id="7" name="Прямоугольник 6"/>
          <p:cNvSpPr/>
          <p:nvPr/>
        </p:nvSpPr>
        <p:spPr>
          <a:xfrm>
            <a:off x="2071688" y="4071938"/>
            <a:ext cx="2928937" cy="1285875"/>
          </a:xfrm>
          <a:prstGeom prst="rect">
            <a:avLst/>
          </a:prstGeom>
          <a:solidFill>
            <a:srgbClr val="FF0000"/>
          </a:solidFill>
          <a:ln/>
        </p:spPr>
        <p:style>
          <a:lnRef idx="2">
            <a:schemeClr val="accent2"/>
          </a:lnRef>
          <a:fillRef idx="1">
            <a:schemeClr val="lt1"/>
          </a:fillRef>
          <a:effectRef idx="0">
            <a:schemeClr val="accent2"/>
          </a:effectRef>
          <a:fontRef idx="minor">
            <a:schemeClr val="dk1"/>
          </a:fontRef>
        </p:style>
        <p:txBody>
          <a:bodyPr anchor="ctr"/>
          <a:lstStyle/>
          <a:p>
            <a:pPr algn="ctr" fontAlgn="auto">
              <a:spcBef>
                <a:spcPts val="0"/>
              </a:spcBef>
              <a:spcAft>
                <a:spcPts val="0"/>
              </a:spcAft>
              <a:defRPr/>
            </a:pPr>
            <a:r>
              <a:rPr lang="ru-RU" b="1" dirty="0">
                <a:solidFill>
                  <a:srgbClr val="0070C0"/>
                </a:solidFill>
              </a:rPr>
              <a:t>Муста</a:t>
            </a:r>
            <a:r>
              <a:rPr lang="uz-Cyrl-UZ" b="1" dirty="0">
                <a:solidFill>
                  <a:srgbClr val="0070C0"/>
                </a:solidFill>
              </a:rPr>
              <a:t>ққил дилерлар</a:t>
            </a:r>
            <a:endParaRPr lang="ru-RU" b="1" dirty="0">
              <a:solidFill>
                <a:srgbClr val="0070C0"/>
              </a:solidFill>
            </a:endParaRPr>
          </a:p>
        </p:txBody>
      </p:sp>
      <p:sp>
        <p:nvSpPr>
          <p:cNvPr id="8" name="Прямоугольник 7"/>
          <p:cNvSpPr/>
          <p:nvPr/>
        </p:nvSpPr>
        <p:spPr>
          <a:xfrm>
            <a:off x="2714625" y="5572125"/>
            <a:ext cx="2928938" cy="714375"/>
          </a:xfrm>
          <a:prstGeom prst="rect">
            <a:avLst/>
          </a:prstGeom>
          <a:solidFill>
            <a:srgbClr val="FFFF00"/>
          </a:solidFill>
          <a:ln/>
        </p:spPr>
        <p:style>
          <a:lnRef idx="2">
            <a:schemeClr val="accent2"/>
          </a:lnRef>
          <a:fillRef idx="1">
            <a:schemeClr val="lt1"/>
          </a:fillRef>
          <a:effectRef idx="0">
            <a:schemeClr val="accent2"/>
          </a:effectRef>
          <a:fontRef idx="minor">
            <a:schemeClr val="dk1"/>
          </a:fontRef>
        </p:style>
        <p:txBody>
          <a:bodyPr anchor="ctr"/>
          <a:lstStyle/>
          <a:p>
            <a:pPr algn="ctr" fontAlgn="auto">
              <a:spcBef>
                <a:spcPts val="0"/>
              </a:spcBef>
              <a:spcAft>
                <a:spcPts val="0"/>
              </a:spcAft>
              <a:defRPr/>
            </a:pPr>
            <a:r>
              <a:rPr lang="ru-RU" b="1" dirty="0">
                <a:solidFill>
                  <a:srgbClr val="FF0000"/>
                </a:solidFill>
              </a:rPr>
              <a:t>Муста</a:t>
            </a:r>
            <a:r>
              <a:rPr lang="uz-Cyrl-UZ" b="1" dirty="0">
                <a:solidFill>
                  <a:srgbClr val="FF0000"/>
                </a:solidFill>
              </a:rPr>
              <a:t>ққил дилерлар</a:t>
            </a:r>
            <a:endParaRPr lang="ru-RU" b="1" dirty="0">
              <a:solidFill>
                <a:srgbClr val="FF0000"/>
              </a:solidFill>
            </a:endParaRPr>
          </a:p>
        </p:txBody>
      </p:sp>
      <p:sp>
        <p:nvSpPr>
          <p:cNvPr id="9" name="Прямоугольник 8"/>
          <p:cNvSpPr/>
          <p:nvPr/>
        </p:nvSpPr>
        <p:spPr>
          <a:xfrm>
            <a:off x="6929438" y="2571750"/>
            <a:ext cx="2000250" cy="642938"/>
          </a:xfrm>
          <a:prstGeom prst="rect">
            <a:avLst/>
          </a:prstGeom>
          <a:solidFill>
            <a:srgbClr val="FFFF00"/>
          </a:solidFill>
          <a:ln/>
        </p:spPr>
        <p:style>
          <a:lnRef idx="2">
            <a:schemeClr val="accent4"/>
          </a:lnRef>
          <a:fillRef idx="1">
            <a:schemeClr val="lt1"/>
          </a:fillRef>
          <a:effectRef idx="0">
            <a:schemeClr val="accent4"/>
          </a:effectRef>
          <a:fontRef idx="minor">
            <a:schemeClr val="dk1"/>
          </a:fontRef>
        </p:style>
        <p:txBody>
          <a:bodyPr anchor="ctr"/>
          <a:lstStyle/>
          <a:p>
            <a:pPr algn="ctr" fontAlgn="auto">
              <a:spcBef>
                <a:spcPts val="0"/>
              </a:spcBef>
              <a:spcAft>
                <a:spcPts val="0"/>
              </a:spcAft>
              <a:defRPr/>
            </a:pPr>
            <a:r>
              <a:rPr lang="uz-Cyrl-UZ" b="1" dirty="0">
                <a:solidFill>
                  <a:srgbClr val="FF0000"/>
                </a:solidFill>
              </a:rPr>
              <a:t>Хуссий шахобчалар</a:t>
            </a:r>
            <a:endParaRPr lang="ru-RU" b="1" dirty="0">
              <a:solidFill>
                <a:srgbClr val="FF0000"/>
              </a:solidFill>
            </a:endParaRPr>
          </a:p>
        </p:txBody>
      </p:sp>
      <p:sp>
        <p:nvSpPr>
          <p:cNvPr id="10" name="Прямоугольник 9"/>
          <p:cNvSpPr/>
          <p:nvPr/>
        </p:nvSpPr>
        <p:spPr>
          <a:xfrm>
            <a:off x="6215063" y="3500438"/>
            <a:ext cx="2714625" cy="1143000"/>
          </a:xfrm>
          <a:prstGeom prst="rect">
            <a:avLst/>
          </a:prstGeom>
          <a:solidFill>
            <a:srgbClr val="92D050"/>
          </a:solid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uz-Cyrl-UZ" b="1" dirty="0">
                <a:solidFill>
                  <a:srgbClr val="0070C0"/>
                </a:solidFill>
              </a:rPr>
              <a:t>Қишлоқ хўжалигига оид кичик корхоналар</a:t>
            </a:r>
            <a:endParaRPr lang="ru-RU" b="1" dirty="0">
              <a:solidFill>
                <a:srgbClr val="0070C0"/>
              </a:solidFill>
            </a:endParaRPr>
          </a:p>
        </p:txBody>
      </p:sp>
      <p:sp>
        <p:nvSpPr>
          <p:cNvPr id="11" name="Прямоугольник 10"/>
          <p:cNvSpPr/>
          <p:nvPr/>
        </p:nvSpPr>
        <p:spPr>
          <a:xfrm>
            <a:off x="5643563" y="4929188"/>
            <a:ext cx="2071687" cy="500062"/>
          </a:xfrm>
          <a:prstGeom prst="rect">
            <a:avLst/>
          </a:prstGeom>
          <a:solidFill>
            <a:srgbClr val="00B050"/>
          </a:solidFill>
          <a:ln/>
        </p:spPr>
        <p:style>
          <a:lnRef idx="2">
            <a:schemeClr val="dk1"/>
          </a:lnRef>
          <a:fillRef idx="1">
            <a:schemeClr val="lt1"/>
          </a:fillRef>
          <a:effectRef idx="0">
            <a:schemeClr val="dk1"/>
          </a:effectRef>
          <a:fontRef idx="minor">
            <a:schemeClr val="dk1"/>
          </a:fontRef>
        </p:style>
        <p:txBody>
          <a:bodyPr anchor="ctr"/>
          <a:lstStyle/>
          <a:p>
            <a:pPr algn="ctr">
              <a:defRPr/>
            </a:pPr>
            <a:r>
              <a:rPr lang="uz-Cyrl-UZ" b="1" dirty="0">
                <a:solidFill>
                  <a:srgbClr val="7030A0"/>
                </a:solidFill>
              </a:rPr>
              <a:t>Фермерлар</a:t>
            </a:r>
            <a:endParaRPr lang="ru-RU" b="1" dirty="0">
              <a:solidFill>
                <a:srgbClr val="7030A0"/>
              </a:solidFill>
            </a:endParaRPr>
          </a:p>
        </p:txBody>
      </p:sp>
      <p:cxnSp>
        <p:nvCxnSpPr>
          <p:cNvPr id="14" name="Прямая соединительная линия 13"/>
          <p:cNvCxnSpPr/>
          <p:nvPr/>
        </p:nvCxnSpPr>
        <p:spPr>
          <a:xfrm rot="5400000">
            <a:off x="6144419" y="1213644"/>
            <a:ext cx="285750" cy="15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Прямая соединительная линия 14"/>
          <p:cNvCxnSpPr/>
          <p:nvPr/>
        </p:nvCxnSpPr>
        <p:spPr>
          <a:xfrm rot="5400000">
            <a:off x="4144169" y="1213644"/>
            <a:ext cx="285750" cy="15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Прямая соединительная линия 16"/>
          <p:cNvCxnSpPr/>
          <p:nvPr/>
        </p:nvCxnSpPr>
        <p:spPr>
          <a:xfrm rot="5400000">
            <a:off x="3355975" y="3071813"/>
            <a:ext cx="2001837" cy="15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Прямая соединительная линия 18"/>
          <p:cNvCxnSpPr>
            <a:stCxn id="5" idx="3"/>
          </p:cNvCxnSpPr>
          <p:nvPr/>
        </p:nvCxnSpPr>
        <p:spPr>
          <a:xfrm>
            <a:off x="3643313" y="2571750"/>
            <a:ext cx="714375" cy="15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Прямая соединительная линия 20"/>
          <p:cNvCxnSpPr>
            <a:stCxn id="6" idx="3"/>
          </p:cNvCxnSpPr>
          <p:nvPr/>
        </p:nvCxnSpPr>
        <p:spPr>
          <a:xfrm>
            <a:off x="3643313" y="3500438"/>
            <a:ext cx="1643062" cy="1587"/>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Прямая соединительная линия 22"/>
          <p:cNvCxnSpPr/>
          <p:nvPr/>
        </p:nvCxnSpPr>
        <p:spPr>
          <a:xfrm rot="5400000">
            <a:off x="4251325" y="4537075"/>
            <a:ext cx="2071688" cy="15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Прямая соединительная линия 26"/>
          <p:cNvCxnSpPr/>
          <p:nvPr/>
        </p:nvCxnSpPr>
        <p:spPr>
          <a:xfrm rot="5400000">
            <a:off x="4286250" y="3500438"/>
            <a:ext cx="2859087" cy="15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Прямая соединительная линия 38"/>
          <p:cNvCxnSpPr>
            <a:endCxn id="0" idx="1"/>
          </p:cNvCxnSpPr>
          <p:nvPr/>
        </p:nvCxnSpPr>
        <p:spPr>
          <a:xfrm>
            <a:off x="5715000" y="2857500"/>
            <a:ext cx="1214438" cy="3492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1" name="Прямая соединительная линия 40"/>
          <p:cNvCxnSpPr/>
          <p:nvPr/>
        </p:nvCxnSpPr>
        <p:spPr>
          <a:xfrm rot="5400000">
            <a:off x="6179344" y="3178969"/>
            <a:ext cx="644525" cy="1587"/>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Rot="1" noChangeArrowheads="1"/>
          </p:cNvSpPr>
          <p:nvPr>
            <p:ph type="title" idx="4294967295"/>
          </p:nvPr>
        </p:nvSpPr>
        <p:spPr>
          <a:xfrm>
            <a:off x="1857375" y="244475"/>
            <a:ext cx="5000625" cy="755650"/>
          </a:xfrm>
          <a:solidFill>
            <a:srgbClr val="FFC000"/>
          </a:solidFill>
        </p:spPr>
        <p:txBody>
          <a:bodyPr/>
          <a:lstStyle/>
          <a:p>
            <a:pPr algn="ctr" eaLnBrk="1" hangingPunct="1"/>
            <a:r>
              <a:rPr lang="uz-Cyrl-UZ" smtClean="0"/>
              <a:t>Таянч тушунчалар</a:t>
            </a:r>
            <a:endParaRPr lang="ru-RU" smtClean="0"/>
          </a:p>
        </p:txBody>
      </p:sp>
      <p:sp>
        <p:nvSpPr>
          <p:cNvPr id="18435" name="Rectangle 3"/>
          <p:cNvSpPr>
            <a:spLocks noGrp="1" noRot="1" noChangeArrowheads="1"/>
          </p:cNvSpPr>
          <p:nvPr>
            <p:ph type="body" idx="4294967295"/>
          </p:nvPr>
        </p:nvSpPr>
        <p:spPr>
          <a:xfrm>
            <a:off x="1136650" y="1905000"/>
            <a:ext cx="7078663" cy="3524250"/>
          </a:xfrm>
          <a:solidFill>
            <a:srgbClr val="FFFF00"/>
          </a:solidFill>
        </p:spPr>
        <p:txBody>
          <a:bodyPr/>
          <a:lstStyle/>
          <a:p>
            <a:pPr eaLnBrk="1" hangingPunct="1"/>
            <a:r>
              <a:rPr lang="uz-Cyrl-UZ" sz="1800" smtClean="0"/>
              <a:t>1.Техник хизмат кўрсатиш</a:t>
            </a:r>
          </a:p>
          <a:p>
            <a:pPr eaLnBrk="1" hangingPunct="1"/>
            <a:r>
              <a:rPr lang="uz-Cyrl-UZ" sz="1800" smtClean="0"/>
              <a:t>2.Таъмирлаш корхоналари </a:t>
            </a:r>
          </a:p>
          <a:p>
            <a:pPr eaLnBrk="1" hangingPunct="1"/>
            <a:r>
              <a:rPr lang="uz-Cyrl-UZ" sz="1800" smtClean="0"/>
              <a:t>3.Календар кунлар </a:t>
            </a:r>
          </a:p>
          <a:p>
            <a:pPr eaLnBrk="1" hangingPunct="1"/>
            <a:r>
              <a:rPr lang="uz-Cyrl-UZ" sz="1800" smtClean="0"/>
              <a:t>4.Режалаштириш</a:t>
            </a:r>
            <a:endParaRPr lang="ru-RU" sz="1800" smtClean="0"/>
          </a:p>
          <a:p>
            <a:pPr eaLnBrk="1" hangingPunct="1"/>
            <a:r>
              <a:rPr lang="uz-Cyrl-UZ" sz="1800" smtClean="0"/>
              <a:t>5.Иш режими</a:t>
            </a:r>
          </a:p>
          <a:p>
            <a:pPr eaLnBrk="1" hangingPunct="1"/>
            <a:r>
              <a:rPr lang="uz-Cyrl-UZ" sz="1800" smtClean="0"/>
              <a:t>6.Вақт фонди</a:t>
            </a:r>
            <a:endParaRPr lang="ru-RU" sz="1800" smtClean="0"/>
          </a:p>
          <a:p>
            <a:pPr eaLnBrk="1" hangingPunct="1"/>
            <a:r>
              <a:rPr lang="uz-Cyrl-UZ" sz="1800" smtClean="0"/>
              <a:t>7.Техник-иқтисодий кўрсаткичлар</a:t>
            </a:r>
            <a:endParaRPr lang="ru-RU" sz="1800" smtClean="0"/>
          </a:p>
          <a:p>
            <a:pPr eaLnBrk="1" hangingPunct="1"/>
            <a:r>
              <a:rPr lang="uz-Cyrl-UZ" sz="1800" smtClean="0"/>
              <a:t>8.Таннар</a:t>
            </a:r>
          </a:p>
          <a:p>
            <a:pPr eaLnBrk="1" hangingPunct="1"/>
            <a:r>
              <a:rPr lang="uz-Cyrl-UZ" sz="1800" smtClean="0"/>
              <a:t>9.Келтирилган, шартли</a:t>
            </a:r>
          </a:p>
          <a:p>
            <a:pPr eaLnBrk="1" hangingPunct="1"/>
            <a:r>
              <a:rPr lang="uz-Cyrl-UZ" sz="1800" smtClean="0"/>
              <a:t>10.Бевосита ва билвосита</a:t>
            </a:r>
            <a:endParaRPr lang="ru-RU" sz="1800" smtClean="0"/>
          </a:p>
          <a:p>
            <a:pPr eaLnBrk="1" hangingPunct="1"/>
            <a:endParaRPr lang="ru-RU" sz="1800" smtClean="0"/>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Rot="1" noChangeArrowheads="1"/>
          </p:cNvSpPr>
          <p:nvPr>
            <p:ph type="title" idx="4294967295"/>
          </p:nvPr>
        </p:nvSpPr>
        <p:spPr>
          <a:xfrm>
            <a:off x="1857375" y="244475"/>
            <a:ext cx="5000625" cy="755650"/>
          </a:xfrm>
          <a:solidFill>
            <a:srgbClr val="FFC000"/>
          </a:solidFill>
        </p:spPr>
        <p:txBody>
          <a:bodyPr/>
          <a:lstStyle/>
          <a:p>
            <a:pPr algn="ctr" eaLnBrk="1" hangingPunct="1"/>
            <a:r>
              <a:rPr lang="uz-Cyrl-UZ" smtClean="0"/>
              <a:t>Таянч тушунчалар</a:t>
            </a:r>
            <a:endParaRPr lang="ru-RU" smtClean="0"/>
          </a:p>
        </p:txBody>
      </p:sp>
      <p:sp>
        <p:nvSpPr>
          <p:cNvPr id="18435" name="Rectangle 3"/>
          <p:cNvSpPr>
            <a:spLocks noGrp="1" noRot="1" noChangeArrowheads="1"/>
          </p:cNvSpPr>
          <p:nvPr>
            <p:ph type="body" idx="4294967295"/>
          </p:nvPr>
        </p:nvSpPr>
        <p:spPr>
          <a:xfrm>
            <a:off x="1136650" y="1905000"/>
            <a:ext cx="7078663" cy="3524250"/>
          </a:xfrm>
          <a:solidFill>
            <a:srgbClr val="FFFF00"/>
          </a:solidFill>
        </p:spPr>
        <p:txBody>
          <a:bodyPr/>
          <a:lstStyle/>
          <a:p>
            <a:pPr eaLnBrk="1" hangingPunct="1"/>
            <a:r>
              <a:rPr lang="uz-Cyrl-UZ" sz="1800" smtClean="0"/>
              <a:t>1.Техник хизмат кўрсатиш</a:t>
            </a:r>
          </a:p>
          <a:p>
            <a:pPr eaLnBrk="1" hangingPunct="1"/>
            <a:r>
              <a:rPr lang="uz-Cyrl-UZ" sz="1800" smtClean="0"/>
              <a:t>2.Таъмирлаш корхоналари </a:t>
            </a:r>
          </a:p>
          <a:p>
            <a:pPr eaLnBrk="1" hangingPunct="1"/>
            <a:r>
              <a:rPr lang="uz-Cyrl-UZ" sz="1800" smtClean="0"/>
              <a:t>3.Календар кунлар </a:t>
            </a:r>
          </a:p>
          <a:p>
            <a:pPr eaLnBrk="1" hangingPunct="1"/>
            <a:r>
              <a:rPr lang="uz-Cyrl-UZ" sz="1800" smtClean="0"/>
              <a:t>4.Режалаштириш</a:t>
            </a:r>
            <a:endParaRPr lang="ru-RU" sz="1800" smtClean="0"/>
          </a:p>
          <a:p>
            <a:pPr eaLnBrk="1" hangingPunct="1"/>
            <a:r>
              <a:rPr lang="uz-Cyrl-UZ" sz="1800" smtClean="0"/>
              <a:t>5.Иш режими</a:t>
            </a:r>
          </a:p>
          <a:p>
            <a:pPr eaLnBrk="1" hangingPunct="1"/>
            <a:r>
              <a:rPr lang="uz-Cyrl-UZ" sz="1800" smtClean="0"/>
              <a:t>6.Вақт фонди</a:t>
            </a:r>
            <a:endParaRPr lang="ru-RU" sz="1800" smtClean="0"/>
          </a:p>
          <a:p>
            <a:pPr eaLnBrk="1" hangingPunct="1"/>
            <a:r>
              <a:rPr lang="uz-Cyrl-UZ" sz="1800" smtClean="0"/>
              <a:t>7.Техник-иқтисодий кўрсаткичлар</a:t>
            </a:r>
            <a:endParaRPr lang="ru-RU" sz="1800" smtClean="0"/>
          </a:p>
          <a:p>
            <a:pPr eaLnBrk="1" hangingPunct="1"/>
            <a:r>
              <a:rPr lang="uz-Cyrl-UZ" sz="1800" smtClean="0"/>
              <a:t>8.Таннар</a:t>
            </a:r>
          </a:p>
          <a:p>
            <a:pPr eaLnBrk="1" hangingPunct="1"/>
            <a:r>
              <a:rPr lang="uz-Cyrl-UZ" sz="1800" smtClean="0"/>
              <a:t>9.Келтирилган, шартли</a:t>
            </a:r>
          </a:p>
          <a:p>
            <a:pPr eaLnBrk="1" hangingPunct="1"/>
            <a:r>
              <a:rPr lang="uz-Cyrl-UZ" sz="1800" smtClean="0"/>
              <a:t>10.Бевосита ва билвосита</a:t>
            </a:r>
            <a:endParaRPr lang="ru-RU" sz="1800" smtClean="0"/>
          </a:p>
          <a:p>
            <a:pPr eaLnBrk="1" hangingPunct="1"/>
            <a:endParaRPr lang="ru-RU" sz="1800" smtClean="0"/>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4" name="WordArt 4"/>
          <p:cNvSpPr>
            <a:spLocks noChangeArrowheads="1" noChangeShapeType="1" noTextEdit="1"/>
          </p:cNvSpPr>
          <p:nvPr/>
        </p:nvSpPr>
        <p:spPr bwMode="auto">
          <a:xfrm>
            <a:off x="611188" y="2205038"/>
            <a:ext cx="8281987" cy="2376487"/>
          </a:xfrm>
          <a:prstGeom prst="rect">
            <a:avLst/>
          </a:prstGeom>
        </p:spPr>
        <p:txBody>
          <a:bodyPr wrap="none" fromWordArt="1">
            <a:prstTxWarp prst="textSlantUp">
              <a:avLst>
                <a:gd name="adj" fmla="val 32056"/>
              </a:avLst>
            </a:prstTxWarp>
          </a:bodyPr>
          <a:lstStyle/>
          <a:p>
            <a:pPr algn="ctr"/>
            <a:r>
              <a:rPr lang="ru-RU" sz="4000" b="1" kern="1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Times New Roman"/>
                <a:cs typeface="Times New Roman"/>
              </a:rPr>
              <a:t>ЭЪТИБОРИНГИЗ УЧУН РАХМАТ</a:t>
            </a:r>
          </a:p>
        </p:txBody>
      </p:sp>
    </p:spTree>
    <p:extLst>
      <p:ext uri="{BB962C8B-B14F-4D97-AF65-F5344CB8AC3E}">
        <p14:creationId xmlns:p14="http://schemas.microsoft.com/office/powerpoint/2010/main" val="247137591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mph" presetSubtype="0" fill="hold" grpId="0" nodeType="clickEffect">
                                  <p:stCondLst>
                                    <p:cond delay="0"/>
                                  </p:stCondLst>
                                  <p:childTnLst>
                                    <p:animRot by="21600000">
                                      <p:cBhvr>
                                        <p:cTn id="6" dur="2000" fill="hold"/>
                                        <p:tgtEl>
                                          <p:spTgt spid="14848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8484" grpId="0" animBg="1"/>
    </p:bld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1086</TotalTime>
  <Words>966</Words>
  <Application>Microsoft Office PowerPoint</Application>
  <PresentationFormat>Экран (4:3)</PresentationFormat>
  <Paragraphs>189</Paragraphs>
  <Slides>19</Slides>
  <Notes>0</Notes>
  <HiddenSlides>0</HiddenSlides>
  <MMClips>0</MMClips>
  <ScaleCrop>false</ScaleCrop>
  <HeadingPairs>
    <vt:vector size="6" baseType="variant">
      <vt:variant>
        <vt:lpstr>Тема</vt:lpstr>
      </vt:variant>
      <vt:variant>
        <vt:i4>1</vt:i4>
      </vt:variant>
      <vt:variant>
        <vt:lpstr>Внедренные серверы OLE</vt:lpstr>
      </vt:variant>
      <vt:variant>
        <vt:i4>1</vt:i4>
      </vt:variant>
      <vt:variant>
        <vt:lpstr>Заголовки слайдов</vt:lpstr>
      </vt:variant>
      <vt:variant>
        <vt:i4>19</vt:i4>
      </vt:variant>
    </vt:vector>
  </HeadingPairs>
  <TitlesOfParts>
    <vt:vector size="21" baseType="lpstr">
      <vt:lpstr>Тема Office</vt:lpstr>
      <vt:lpstr>Формула</vt:lpstr>
      <vt:lpstr>ТОШКЕНТ ДАВЛАТ АГРАР УНИВЕРСИТЕТИ АНДИЖОН ФИЛИАЛИ</vt:lpstr>
      <vt:lpstr>ТАЪМИРЛАШ-ТЕХНИК СЕРВИС КОРХОНАЛАРИДАГИ ИШЛАБ ЧИҚАРИШ ЖАРАЁНЛАРИНИНГ АСОСИЙ ПАРАМЕТРЛАРИ</vt:lpstr>
      <vt:lpstr>ТЕХНИК СЕРВИС БЎЛИМИНИНГ ВАЗФАЛАРИ</vt:lpstr>
      <vt:lpstr>Фирмали таъмирлаш бўлими вазифалари</vt:lpstr>
      <vt:lpstr>Фирмали таъмирлаш бўлими вазифалари</vt:lpstr>
      <vt:lpstr>Лизинг бўлими вазифалари</vt:lpstr>
      <vt:lpstr>   Техник сервисда маркетинг тизими Маркетинг вазифаси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  Дилерлар  бўлими  вазифалари   </vt:lpstr>
      <vt:lpstr>Презентация PowerPoint</vt:lpstr>
      <vt:lpstr>Таянч тушунчалар</vt:lpstr>
      <vt:lpstr>Таянч тушунчалар</vt:lpstr>
      <vt:lpstr>Презентация PowerPoint</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UserXP</dc:creator>
  <cp:lastModifiedBy>0001</cp:lastModifiedBy>
  <cp:revision>134</cp:revision>
  <dcterms:created xsi:type="dcterms:W3CDTF">2011-08-03T07:43:37Z</dcterms:created>
  <dcterms:modified xsi:type="dcterms:W3CDTF">2019-04-16T06:09:39Z</dcterms:modified>
</cp:coreProperties>
</file>