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43" r:id="rId1"/>
  </p:sldMasterIdLst>
  <p:notesMasterIdLst>
    <p:notesMasterId r:id="rId25"/>
  </p:notesMasterIdLst>
  <p:sldIdLst>
    <p:sldId id="323" r:id="rId2"/>
    <p:sldId id="324" r:id="rId3"/>
    <p:sldId id="325" r:id="rId4"/>
    <p:sldId id="326" r:id="rId5"/>
    <p:sldId id="327" r:id="rId6"/>
    <p:sldId id="328" r:id="rId7"/>
    <p:sldId id="329" r:id="rId8"/>
    <p:sldId id="330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8" r:id="rId19"/>
    <p:sldId id="319" r:id="rId20"/>
    <p:sldId id="320" r:id="rId21"/>
    <p:sldId id="321" r:id="rId22"/>
    <p:sldId id="322" r:id="rId23"/>
    <p:sldId id="331" r:id="rId24"/>
  </p:sldIdLst>
  <p:sldSz cx="9144000" cy="6858000" type="screen4x3"/>
  <p:notesSz cx="6735763" cy="98694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786" y="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3109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AE82F5-2162-40AE-A8EA-B99BED0F7158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E2BEC90-1482-4B2C-92C9-8941B8BB0BBF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1</a:t>
          </a:r>
          <a:endParaRPr lang="ru-RU" dirty="0"/>
        </a:p>
      </dgm:t>
    </dgm:pt>
    <dgm:pt modelId="{7379F9C1-B9BF-4893-BA5C-644E140BB624}" type="parTrans" cxnId="{D6DDA312-0A09-4C68-A5AF-A634C349D02E}">
      <dgm:prSet/>
      <dgm:spPr/>
      <dgm:t>
        <a:bodyPr/>
        <a:lstStyle/>
        <a:p>
          <a:endParaRPr lang="ru-RU"/>
        </a:p>
      </dgm:t>
    </dgm:pt>
    <dgm:pt modelId="{1C28AE69-EDB4-45DF-9409-4E1E3C462AA1}" type="sibTrans" cxnId="{D6DDA312-0A09-4C68-A5AF-A634C349D02E}">
      <dgm:prSet/>
      <dgm:spPr/>
      <dgm:t>
        <a:bodyPr/>
        <a:lstStyle/>
        <a:p>
          <a:endParaRPr lang="ru-RU"/>
        </a:p>
      </dgm:t>
    </dgm:pt>
    <dgm:pt modelId="{F9094B2E-3C03-4878-B631-2CD6103BAC9E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dirty="0" smtClean="0"/>
            <a:t>Корхоналарда ускуна ва жихозларни хисоблаш ва жойлаштириш </a:t>
          </a:r>
          <a:endParaRPr lang="ru-RU" dirty="0"/>
        </a:p>
      </dgm:t>
    </dgm:pt>
    <dgm:pt modelId="{63C9D744-77E3-4C1D-B511-3AFC51E55E52}" type="parTrans" cxnId="{B114D539-3EC2-4D0C-AB4E-F56655DEB24C}">
      <dgm:prSet/>
      <dgm:spPr/>
      <dgm:t>
        <a:bodyPr/>
        <a:lstStyle/>
        <a:p>
          <a:endParaRPr lang="ru-RU"/>
        </a:p>
      </dgm:t>
    </dgm:pt>
    <dgm:pt modelId="{82D77DB6-5CC9-424E-9A4E-463D95694CC9}" type="sibTrans" cxnId="{B114D539-3EC2-4D0C-AB4E-F56655DEB24C}">
      <dgm:prSet/>
      <dgm:spPr/>
      <dgm:t>
        <a:bodyPr/>
        <a:lstStyle/>
        <a:p>
          <a:endParaRPr lang="ru-RU"/>
        </a:p>
      </dgm:t>
    </dgm:pt>
    <dgm:pt modelId="{39AC6EE3-57E7-4C60-97A9-3B0703ACB30E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2</a:t>
          </a:r>
          <a:endParaRPr lang="ru-RU" dirty="0"/>
        </a:p>
      </dgm:t>
    </dgm:pt>
    <dgm:pt modelId="{C8D8DF54-9401-4E43-9FA8-6138ED3D0BCF}" type="parTrans" cxnId="{6046BE5E-513D-405A-B607-8D2AEA7E1E7E}">
      <dgm:prSet/>
      <dgm:spPr/>
      <dgm:t>
        <a:bodyPr/>
        <a:lstStyle/>
        <a:p>
          <a:endParaRPr lang="ru-RU"/>
        </a:p>
      </dgm:t>
    </dgm:pt>
    <dgm:pt modelId="{B06CD2E8-7225-467F-B797-BCB5C9D6EAC6}" type="sibTrans" cxnId="{6046BE5E-513D-405A-B607-8D2AEA7E1E7E}">
      <dgm:prSet/>
      <dgm:spPr/>
      <dgm:t>
        <a:bodyPr/>
        <a:lstStyle/>
        <a:p>
          <a:endParaRPr lang="ru-RU"/>
        </a:p>
      </dgm:t>
    </dgm:pt>
    <dgm:pt modelId="{9BD2C57A-34FC-46A3-8D53-DA264F8A9D8B}">
      <dgm:prSet phldrT="[Текст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solidFill>
          <a:srgbClr val="FFFF00"/>
        </a:solidFill>
      </dgm:spPr>
      <dgm:t>
        <a:bodyPr/>
        <a:lstStyle/>
        <a:p>
          <a:r>
            <a:rPr lang="uz-Cyrl-UZ" dirty="0" smtClean="0"/>
            <a:t>2.Ишлаб чиқариш жараёнини лойихалаштириш</a:t>
          </a:r>
          <a:endParaRPr lang="ru-RU" dirty="0"/>
        </a:p>
      </dgm:t>
    </dgm:pt>
    <dgm:pt modelId="{00E39BE4-96BA-431A-AB52-58C7A9D9227B}" type="parTrans" cxnId="{0D870E3B-34CB-40AC-BB00-2C4F492AB515}">
      <dgm:prSet/>
      <dgm:spPr/>
      <dgm:t>
        <a:bodyPr/>
        <a:lstStyle/>
        <a:p>
          <a:endParaRPr lang="ru-RU"/>
        </a:p>
      </dgm:t>
    </dgm:pt>
    <dgm:pt modelId="{3CF9A243-60D1-45CC-8BBB-4516FABC3567}" type="sibTrans" cxnId="{0D870E3B-34CB-40AC-BB00-2C4F492AB515}">
      <dgm:prSet/>
      <dgm:spPr/>
      <dgm:t>
        <a:bodyPr/>
        <a:lstStyle/>
        <a:p>
          <a:endParaRPr lang="ru-RU"/>
        </a:p>
      </dgm:t>
    </dgm:pt>
    <dgm:pt modelId="{AAE15844-423D-458E-8918-03990F8F370B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3</a:t>
          </a:r>
          <a:endParaRPr lang="ru-RU" dirty="0"/>
        </a:p>
      </dgm:t>
    </dgm:pt>
    <dgm:pt modelId="{F97050C1-BA13-4579-B388-CE34E9D12726}" type="parTrans" cxnId="{22763970-A536-415C-BCB1-50379B0092ED}">
      <dgm:prSet/>
      <dgm:spPr/>
      <dgm:t>
        <a:bodyPr/>
        <a:lstStyle/>
        <a:p>
          <a:endParaRPr lang="ru-RU"/>
        </a:p>
      </dgm:t>
    </dgm:pt>
    <dgm:pt modelId="{11F65FFF-4A11-4889-8DBF-43CA45FE4D20}" type="sibTrans" cxnId="{22763970-A536-415C-BCB1-50379B0092ED}">
      <dgm:prSet/>
      <dgm:spPr/>
      <dgm:t>
        <a:bodyPr/>
        <a:lstStyle/>
        <a:p>
          <a:endParaRPr lang="ru-RU"/>
        </a:p>
      </dgm:t>
    </dgm:pt>
    <dgm:pt modelId="{8B4B556D-7212-410F-B734-4A5664C02DC5}">
      <dgm:prSet phldrT="[Текст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dirty="0" smtClean="0"/>
            <a:t>3.Ишлаб чикариш жараёнларини асосий кўрсаткичларини аниқлаш</a:t>
          </a:r>
          <a:endParaRPr lang="ru-RU" dirty="0"/>
        </a:p>
      </dgm:t>
    </dgm:pt>
    <dgm:pt modelId="{4FE50741-7706-4C01-8275-79BB011F0B6E}" type="parTrans" cxnId="{071B84F0-0A19-4CA3-BF45-6EE96C1A06A1}">
      <dgm:prSet/>
      <dgm:spPr/>
      <dgm:t>
        <a:bodyPr/>
        <a:lstStyle/>
        <a:p>
          <a:endParaRPr lang="ru-RU"/>
        </a:p>
      </dgm:t>
    </dgm:pt>
    <dgm:pt modelId="{35A6976C-A519-4E0E-97CF-F4F7FF43BE8C}" type="sibTrans" cxnId="{071B84F0-0A19-4CA3-BF45-6EE96C1A06A1}">
      <dgm:prSet/>
      <dgm:spPr/>
      <dgm:t>
        <a:bodyPr/>
        <a:lstStyle/>
        <a:p>
          <a:endParaRPr lang="ru-RU"/>
        </a:p>
      </dgm:t>
    </dgm:pt>
    <dgm:pt modelId="{B987F8F1-70BD-4EF0-B228-44C65108B8AD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4</a:t>
          </a:r>
          <a:endParaRPr lang="ru-RU" dirty="0"/>
        </a:p>
      </dgm:t>
    </dgm:pt>
    <dgm:pt modelId="{4CEFED5F-4DA1-4317-B923-0E3B6DE1C75A}" type="parTrans" cxnId="{C34D5389-588B-4859-85B8-32A1435D6CD6}">
      <dgm:prSet/>
      <dgm:spPr/>
      <dgm:t>
        <a:bodyPr/>
        <a:lstStyle/>
        <a:p>
          <a:endParaRPr lang="ru-RU"/>
        </a:p>
      </dgm:t>
    </dgm:pt>
    <dgm:pt modelId="{DFC6EA11-87C2-42F9-AFE2-E27F44024806}" type="sibTrans" cxnId="{C34D5389-588B-4859-85B8-32A1435D6CD6}">
      <dgm:prSet/>
      <dgm:spPr/>
      <dgm:t>
        <a:bodyPr/>
        <a:lstStyle/>
        <a:p>
          <a:endParaRPr lang="ru-RU"/>
        </a:p>
      </dgm:t>
    </dgm:pt>
    <dgm:pt modelId="{9E7ADE59-F449-4D58-8CF0-7768E099B17C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dirty="0" smtClean="0"/>
            <a:t>4.Корхоналарни техник таьминлаш ва реконструкция қилиш</a:t>
          </a:r>
          <a:endParaRPr lang="ru-RU" dirty="0"/>
        </a:p>
      </dgm:t>
    </dgm:pt>
    <dgm:pt modelId="{197F1F1A-706A-45C1-8232-899D4E6D9660}" type="parTrans" cxnId="{CA908E9C-0980-40F4-A87A-4D923444ADF9}">
      <dgm:prSet/>
      <dgm:spPr/>
      <dgm:t>
        <a:bodyPr/>
        <a:lstStyle/>
        <a:p>
          <a:endParaRPr lang="ru-RU"/>
        </a:p>
      </dgm:t>
    </dgm:pt>
    <dgm:pt modelId="{4E9B485B-B35F-4C6B-8992-09833E53F7D5}" type="sibTrans" cxnId="{CA908E9C-0980-40F4-A87A-4D923444ADF9}">
      <dgm:prSet/>
      <dgm:spPr/>
      <dgm:t>
        <a:bodyPr/>
        <a:lstStyle/>
        <a:p>
          <a:endParaRPr lang="ru-RU"/>
        </a:p>
      </dgm:t>
    </dgm:pt>
    <dgm:pt modelId="{FA11FE6F-C1DE-43BA-98E2-09F7ED259708}" type="pres">
      <dgm:prSet presAssocID="{76AE82F5-2162-40AE-A8EA-B99BED0F715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D1880F-F2A6-4925-ACA8-C0CAD1DC8EC1}" type="pres">
      <dgm:prSet presAssocID="{EE2BEC90-1482-4B2C-92C9-8941B8BB0BBF}" presName="composite" presStyleCnt="0"/>
      <dgm:spPr/>
    </dgm:pt>
    <dgm:pt modelId="{9F11266D-6D31-455B-8BA6-18D9B1373047}" type="pres">
      <dgm:prSet presAssocID="{EE2BEC90-1482-4B2C-92C9-8941B8BB0BBF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F3E866-2DE3-4053-91BA-3D33A25571D5}" type="pres">
      <dgm:prSet presAssocID="{EE2BEC90-1482-4B2C-92C9-8941B8BB0BBF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D276C5-68DD-4E98-B5B0-F1FA8462907E}" type="pres">
      <dgm:prSet presAssocID="{1C28AE69-EDB4-45DF-9409-4E1E3C462AA1}" presName="sp" presStyleCnt="0"/>
      <dgm:spPr/>
    </dgm:pt>
    <dgm:pt modelId="{C7D68242-225B-428F-BABA-23A8A87BCB3C}" type="pres">
      <dgm:prSet presAssocID="{39AC6EE3-57E7-4C60-97A9-3B0703ACB30E}" presName="composite" presStyleCnt="0"/>
      <dgm:spPr/>
    </dgm:pt>
    <dgm:pt modelId="{C5EA9B2A-2EE3-407E-8B52-76E7DFFF20CA}" type="pres">
      <dgm:prSet presAssocID="{39AC6EE3-57E7-4C60-97A9-3B0703ACB30E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6A777C-B43D-4939-85F0-34E44EBB6B0B}" type="pres">
      <dgm:prSet presAssocID="{39AC6EE3-57E7-4C60-97A9-3B0703ACB30E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2DB473-358E-403D-B2D6-E5400C2A8ADE}" type="pres">
      <dgm:prSet presAssocID="{B06CD2E8-7225-467F-B797-BCB5C9D6EAC6}" presName="sp" presStyleCnt="0"/>
      <dgm:spPr/>
    </dgm:pt>
    <dgm:pt modelId="{EDC9572E-E072-4324-92F8-5FB4C88385B5}" type="pres">
      <dgm:prSet presAssocID="{AAE15844-423D-458E-8918-03990F8F370B}" presName="composite" presStyleCnt="0"/>
      <dgm:spPr/>
    </dgm:pt>
    <dgm:pt modelId="{E5C31519-7396-4FC6-8525-9639C6703D67}" type="pres">
      <dgm:prSet presAssocID="{AAE15844-423D-458E-8918-03990F8F370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ED17BA-D379-4B04-AB41-ECCD7743C2DA}" type="pres">
      <dgm:prSet presAssocID="{AAE15844-423D-458E-8918-03990F8F370B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B2C03A-6360-49FD-8EC8-E385CCB66389}" type="pres">
      <dgm:prSet presAssocID="{11F65FFF-4A11-4889-8DBF-43CA45FE4D20}" presName="sp" presStyleCnt="0"/>
      <dgm:spPr/>
    </dgm:pt>
    <dgm:pt modelId="{59357D32-AE89-409F-BFA5-0206E111308B}" type="pres">
      <dgm:prSet presAssocID="{B987F8F1-70BD-4EF0-B228-44C65108B8AD}" presName="composite" presStyleCnt="0"/>
      <dgm:spPr/>
    </dgm:pt>
    <dgm:pt modelId="{5C5ADBF8-FD77-4F38-B0FB-2F5036E0E7CD}" type="pres">
      <dgm:prSet presAssocID="{B987F8F1-70BD-4EF0-B228-44C65108B8AD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1FC445-FF58-4B92-A925-77888E038A73}" type="pres">
      <dgm:prSet presAssocID="{B987F8F1-70BD-4EF0-B228-44C65108B8AD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46BE5E-513D-405A-B607-8D2AEA7E1E7E}" srcId="{76AE82F5-2162-40AE-A8EA-B99BED0F7158}" destId="{39AC6EE3-57E7-4C60-97A9-3B0703ACB30E}" srcOrd="1" destOrd="0" parTransId="{C8D8DF54-9401-4E43-9FA8-6138ED3D0BCF}" sibTransId="{B06CD2E8-7225-467F-B797-BCB5C9D6EAC6}"/>
    <dgm:cxn modelId="{76DAB606-7A2F-4C88-8409-C539EAC6BAD8}" type="presOf" srcId="{76AE82F5-2162-40AE-A8EA-B99BED0F7158}" destId="{FA11FE6F-C1DE-43BA-98E2-09F7ED259708}" srcOrd="0" destOrd="0" presId="urn:microsoft.com/office/officeart/2005/8/layout/chevron2"/>
    <dgm:cxn modelId="{ABB7C939-FB64-424A-AF99-B51B21735683}" type="presOf" srcId="{B987F8F1-70BD-4EF0-B228-44C65108B8AD}" destId="{5C5ADBF8-FD77-4F38-B0FB-2F5036E0E7CD}" srcOrd="0" destOrd="0" presId="urn:microsoft.com/office/officeart/2005/8/layout/chevron2"/>
    <dgm:cxn modelId="{C34D5389-588B-4859-85B8-32A1435D6CD6}" srcId="{76AE82F5-2162-40AE-A8EA-B99BED0F7158}" destId="{B987F8F1-70BD-4EF0-B228-44C65108B8AD}" srcOrd="3" destOrd="0" parTransId="{4CEFED5F-4DA1-4317-B923-0E3B6DE1C75A}" sibTransId="{DFC6EA11-87C2-42F9-AFE2-E27F44024806}"/>
    <dgm:cxn modelId="{A19331A2-BB20-4400-86CE-A02EB26B7BD0}" type="presOf" srcId="{8B4B556D-7212-410F-B734-4A5664C02DC5}" destId="{58ED17BA-D379-4B04-AB41-ECCD7743C2DA}" srcOrd="0" destOrd="0" presId="urn:microsoft.com/office/officeart/2005/8/layout/chevron2"/>
    <dgm:cxn modelId="{520394E0-EFD9-4C4F-9EB8-E8394362BDB3}" type="presOf" srcId="{AAE15844-423D-458E-8918-03990F8F370B}" destId="{E5C31519-7396-4FC6-8525-9639C6703D67}" srcOrd="0" destOrd="0" presId="urn:microsoft.com/office/officeart/2005/8/layout/chevron2"/>
    <dgm:cxn modelId="{B114D539-3EC2-4D0C-AB4E-F56655DEB24C}" srcId="{EE2BEC90-1482-4B2C-92C9-8941B8BB0BBF}" destId="{F9094B2E-3C03-4878-B631-2CD6103BAC9E}" srcOrd="0" destOrd="0" parTransId="{63C9D744-77E3-4C1D-B511-3AFC51E55E52}" sibTransId="{82D77DB6-5CC9-424E-9A4E-463D95694CC9}"/>
    <dgm:cxn modelId="{48898407-7049-4359-953E-5E8902F521E9}" type="presOf" srcId="{F9094B2E-3C03-4878-B631-2CD6103BAC9E}" destId="{FBF3E866-2DE3-4053-91BA-3D33A25571D5}" srcOrd="0" destOrd="0" presId="urn:microsoft.com/office/officeart/2005/8/layout/chevron2"/>
    <dgm:cxn modelId="{CF751355-8536-4F71-9B00-D0C426119A41}" type="presOf" srcId="{EE2BEC90-1482-4B2C-92C9-8941B8BB0BBF}" destId="{9F11266D-6D31-455B-8BA6-18D9B1373047}" srcOrd="0" destOrd="0" presId="urn:microsoft.com/office/officeart/2005/8/layout/chevron2"/>
    <dgm:cxn modelId="{BE4FDCA2-9949-46A8-9D1B-7F25A838A8A8}" type="presOf" srcId="{39AC6EE3-57E7-4C60-97A9-3B0703ACB30E}" destId="{C5EA9B2A-2EE3-407E-8B52-76E7DFFF20CA}" srcOrd="0" destOrd="0" presId="urn:microsoft.com/office/officeart/2005/8/layout/chevron2"/>
    <dgm:cxn modelId="{D6DDA312-0A09-4C68-A5AF-A634C349D02E}" srcId="{76AE82F5-2162-40AE-A8EA-B99BED0F7158}" destId="{EE2BEC90-1482-4B2C-92C9-8941B8BB0BBF}" srcOrd="0" destOrd="0" parTransId="{7379F9C1-B9BF-4893-BA5C-644E140BB624}" sibTransId="{1C28AE69-EDB4-45DF-9409-4E1E3C462AA1}"/>
    <dgm:cxn modelId="{22763970-A536-415C-BCB1-50379B0092ED}" srcId="{76AE82F5-2162-40AE-A8EA-B99BED0F7158}" destId="{AAE15844-423D-458E-8918-03990F8F370B}" srcOrd="2" destOrd="0" parTransId="{F97050C1-BA13-4579-B388-CE34E9D12726}" sibTransId="{11F65FFF-4A11-4889-8DBF-43CA45FE4D20}"/>
    <dgm:cxn modelId="{55D1EDD9-486E-4456-AA16-81B8C6E1FAAB}" type="presOf" srcId="{9E7ADE59-F449-4D58-8CF0-7768E099B17C}" destId="{751FC445-FF58-4B92-A925-77888E038A73}" srcOrd="0" destOrd="0" presId="urn:microsoft.com/office/officeart/2005/8/layout/chevron2"/>
    <dgm:cxn modelId="{071B84F0-0A19-4CA3-BF45-6EE96C1A06A1}" srcId="{AAE15844-423D-458E-8918-03990F8F370B}" destId="{8B4B556D-7212-410F-B734-4A5664C02DC5}" srcOrd="0" destOrd="0" parTransId="{4FE50741-7706-4C01-8275-79BB011F0B6E}" sibTransId="{35A6976C-A519-4E0E-97CF-F4F7FF43BE8C}"/>
    <dgm:cxn modelId="{9BDF4050-4670-42BD-83AB-3DEB47C9B8AB}" type="presOf" srcId="{9BD2C57A-34FC-46A3-8D53-DA264F8A9D8B}" destId="{E86A777C-B43D-4939-85F0-34E44EBB6B0B}" srcOrd="0" destOrd="0" presId="urn:microsoft.com/office/officeart/2005/8/layout/chevron2"/>
    <dgm:cxn modelId="{CA908E9C-0980-40F4-A87A-4D923444ADF9}" srcId="{B987F8F1-70BD-4EF0-B228-44C65108B8AD}" destId="{9E7ADE59-F449-4D58-8CF0-7768E099B17C}" srcOrd="0" destOrd="0" parTransId="{197F1F1A-706A-45C1-8232-899D4E6D9660}" sibTransId="{4E9B485B-B35F-4C6B-8992-09833E53F7D5}"/>
    <dgm:cxn modelId="{0D870E3B-34CB-40AC-BB00-2C4F492AB515}" srcId="{39AC6EE3-57E7-4C60-97A9-3B0703ACB30E}" destId="{9BD2C57A-34FC-46A3-8D53-DA264F8A9D8B}" srcOrd="0" destOrd="0" parTransId="{00E39BE4-96BA-431A-AB52-58C7A9D9227B}" sibTransId="{3CF9A243-60D1-45CC-8BBB-4516FABC3567}"/>
    <dgm:cxn modelId="{E7F476B9-81FB-4A69-A5E7-AC931F51260B}" type="presParOf" srcId="{FA11FE6F-C1DE-43BA-98E2-09F7ED259708}" destId="{75D1880F-F2A6-4925-ACA8-C0CAD1DC8EC1}" srcOrd="0" destOrd="0" presId="urn:microsoft.com/office/officeart/2005/8/layout/chevron2"/>
    <dgm:cxn modelId="{BA68E40D-994A-4AA8-8DA3-2099614A88FC}" type="presParOf" srcId="{75D1880F-F2A6-4925-ACA8-C0CAD1DC8EC1}" destId="{9F11266D-6D31-455B-8BA6-18D9B1373047}" srcOrd="0" destOrd="0" presId="urn:microsoft.com/office/officeart/2005/8/layout/chevron2"/>
    <dgm:cxn modelId="{445195DC-F413-4563-9C19-120263FD0E7F}" type="presParOf" srcId="{75D1880F-F2A6-4925-ACA8-C0CAD1DC8EC1}" destId="{FBF3E866-2DE3-4053-91BA-3D33A25571D5}" srcOrd="1" destOrd="0" presId="urn:microsoft.com/office/officeart/2005/8/layout/chevron2"/>
    <dgm:cxn modelId="{3307D7C2-7964-45E7-BBC9-120D9015D8E1}" type="presParOf" srcId="{FA11FE6F-C1DE-43BA-98E2-09F7ED259708}" destId="{55D276C5-68DD-4E98-B5B0-F1FA8462907E}" srcOrd="1" destOrd="0" presId="urn:microsoft.com/office/officeart/2005/8/layout/chevron2"/>
    <dgm:cxn modelId="{5FD2150D-D9D5-45C5-B6B0-C6DC5A2A3343}" type="presParOf" srcId="{FA11FE6F-C1DE-43BA-98E2-09F7ED259708}" destId="{C7D68242-225B-428F-BABA-23A8A87BCB3C}" srcOrd="2" destOrd="0" presId="urn:microsoft.com/office/officeart/2005/8/layout/chevron2"/>
    <dgm:cxn modelId="{F7C9FBAD-E21A-407B-8598-59C7904BC44B}" type="presParOf" srcId="{C7D68242-225B-428F-BABA-23A8A87BCB3C}" destId="{C5EA9B2A-2EE3-407E-8B52-76E7DFFF20CA}" srcOrd="0" destOrd="0" presId="urn:microsoft.com/office/officeart/2005/8/layout/chevron2"/>
    <dgm:cxn modelId="{C62A8E9A-8AD3-43CB-9167-072A60D207AD}" type="presParOf" srcId="{C7D68242-225B-428F-BABA-23A8A87BCB3C}" destId="{E86A777C-B43D-4939-85F0-34E44EBB6B0B}" srcOrd="1" destOrd="0" presId="urn:microsoft.com/office/officeart/2005/8/layout/chevron2"/>
    <dgm:cxn modelId="{8B217B77-5678-4192-A9E5-3CF0490B6623}" type="presParOf" srcId="{FA11FE6F-C1DE-43BA-98E2-09F7ED259708}" destId="{A52DB473-358E-403D-B2D6-E5400C2A8ADE}" srcOrd="3" destOrd="0" presId="urn:microsoft.com/office/officeart/2005/8/layout/chevron2"/>
    <dgm:cxn modelId="{0ACC3387-C92F-4AEA-891E-36B90F5E3EBA}" type="presParOf" srcId="{FA11FE6F-C1DE-43BA-98E2-09F7ED259708}" destId="{EDC9572E-E072-4324-92F8-5FB4C88385B5}" srcOrd="4" destOrd="0" presId="urn:microsoft.com/office/officeart/2005/8/layout/chevron2"/>
    <dgm:cxn modelId="{CEEFCF92-E8E5-4148-8CEC-FEC11B2FAEA1}" type="presParOf" srcId="{EDC9572E-E072-4324-92F8-5FB4C88385B5}" destId="{E5C31519-7396-4FC6-8525-9639C6703D67}" srcOrd="0" destOrd="0" presId="urn:microsoft.com/office/officeart/2005/8/layout/chevron2"/>
    <dgm:cxn modelId="{B0995EC9-7CAE-49BD-ADC7-3CF74BBE95A2}" type="presParOf" srcId="{EDC9572E-E072-4324-92F8-5FB4C88385B5}" destId="{58ED17BA-D379-4B04-AB41-ECCD7743C2DA}" srcOrd="1" destOrd="0" presId="urn:microsoft.com/office/officeart/2005/8/layout/chevron2"/>
    <dgm:cxn modelId="{D5F98390-0D3C-455D-A010-36A82C759D88}" type="presParOf" srcId="{FA11FE6F-C1DE-43BA-98E2-09F7ED259708}" destId="{2BB2C03A-6360-49FD-8EC8-E385CCB66389}" srcOrd="5" destOrd="0" presId="urn:microsoft.com/office/officeart/2005/8/layout/chevron2"/>
    <dgm:cxn modelId="{30BCF9EF-5890-489E-B735-B4664D10452C}" type="presParOf" srcId="{FA11FE6F-C1DE-43BA-98E2-09F7ED259708}" destId="{59357D32-AE89-409F-BFA5-0206E111308B}" srcOrd="6" destOrd="0" presId="urn:microsoft.com/office/officeart/2005/8/layout/chevron2"/>
    <dgm:cxn modelId="{EBF8CCD5-C050-4BE4-A49A-1178480C6F51}" type="presParOf" srcId="{59357D32-AE89-409F-BFA5-0206E111308B}" destId="{5C5ADBF8-FD77-4F38-B0FB-2F5036E0E7CD}" srcOrd="0" destOrd="0" presId="urn:microsoft.com/office/officeart/2005/8/layout/chevron2"/>
    <dgm:cxn modelId="{19B31296-136A-48BD-9ED3-6DBEA8E5E1D6}" type="presParOf" srcId="{59357D32-AE89-409F-BFA5-0206E111308B}" destId="{751FC445-FF58-4B92-A925-77888E038A7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19AC70-9665-42ED-BE12-1DED50409B97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A9C9CF-8102-4045-AAA2-833D60B2CAB4}">
      <dgm:prSet phldrT="[Текст]"/>
      <dgm:spPr/>
      <dgm:t>
        <a:bodyPr/>
        <a:lstStyle/>
        <a:p>
          <a:r>
            <a:rPr lang="ru-RU" b="1" dirty="0" err="1" smtClean="0"/>
            <a:t>Техник-иқтисодий асослаш</a:t>
          </a:r>
          <a:r>
            <a:rPr lang="ru-RU" b="1" dirty="0" smtClean="0"/>
            <a:t> </a:t>
          </a:r>
          <a:endParaRPr lang="ru-RU" dirty="0"/>
        </a:p>
      </dgm:t>
    </dgm:pt>
    <dgm:pt modelId="{C76B7872-5AC3-49CC-A722-9E29FAC4E1DB}" type="parTrans" cxnId="{5D1B0870-76BA-414C-88EF-D977885242E8}">
      <dgm:prSet/>
      <dgm:spPr/>
      <dgm:t>
        <a:bodyPr/>
        <a:lstStyle/>
        <a:p>
          <a:endParaRPr lang="ru-RU"/>
        </a:p>
      </dgm:t>
    </dgm:pt>
    <dgm:pt modelId="{087071FB-C77C-4E3F-86E8-B71EFAED5B93}" type="sibTrans" cxnId="{5D1B0870-76BA-414C-88EF-D977885242E8}">
      <dgm:prSet/>
      <dgm:spPr/>
      <dgm:t>
        <a:bodyPr/>
        <a:lstStyle/>
        <a:p>
          <a:endParaRPr lang="ru-RU"/>
        </a:p>
      </dgm:t>
    </dgm:pt>
    <dgm:pt modelId="{C7A0658C-D6D0-4175-8676-59E6DC1438C9}">
      <dgm:prSet phldrT="[Текст]" custT="1"/>
      <dgm:spPr/>
      <dgm:t>
        <a:bodyPr/>
        <a:lstStyle/>
        <a:p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Лойиха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олди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хужжат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, у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тушунтириш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ёзув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кўринишида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тайёрланади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керакли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хисоблашлар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жадвал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графикавий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(карта,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схемалар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чизмалар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материаллар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илова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қилинади.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D36A29E-7DA3-4819-AB46-CFB26FBE1B8E}" type="parTrans" cxnId="{2A88AE32-321E-490D-AB83-69C53DCF014D}">
      <dgm:prSet/>
      <dgm:spPr/>
      <dgm:t>
        <a:bodyPr/>
        <a:lstStyle/>
        <a:p>
          <a:endParaRPr lang="ru-RU"/>
        </a:p>
      </dgm:t>
    </dgm:pt>
    <dgm:pt modelId="{477C3F76-7890-44FA-A5C9-3862AD5120AB}" type="sibTrans" cxnId="{2A88AE32-321E-490D-AB83-69C53DCF014D}">
      <dgm:prSet/>
      <dgm:spPr/>
      <dgm:t>
        <a:bodyPr/>
        <a:lstStyle/>
        <a:p>
          <a:endParaRPr lang="ru-RU"/>
        </a:p>
      </dgm:t>
    </dgm:pt>
    <dgm:pt modelId="{9D90E090-6392-4E57-8086-D3AADE3D5234}">
      <dgm:prSet phldrT="[Текст]" custT="1"/>
      <dgm:spPr/>
      <dgm:t>
        <a:bodyPr/>
        <a:lstStyle/>
        <a:p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Техник-иқтисодий  асослашда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лойихаланадиган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корхонани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жойлашиш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ўрни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чиқариш қуввати, 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техник сервис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объектлари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рўйхати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номенклатураси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),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ёнилғи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электр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энергияси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сув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таъминланиш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тартиби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аниқланади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технологик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қурилиш ечимлари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белгиланади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Қурилишнинг қиймати ва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муҳим техник-иқтисодий кўрсаткичлари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хисобланади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8135AF28-2ED7-4E7C-B206-58726FE4C5FE}" type="parTrans" cxnId="{13251270-718F-4A9E-A814-3E48F0198E63}">
      <dgm:prSet/>
      <dgm:spPr/>
      <dgm:t>
        <a:bodyPr/>
        <a:lstStyle/>
        <a:p>
          <a:endParaRPr lang="ru-RU"/>
        </a:p>
      </dgm:t>
    </dgm:pt>
    <dgm:pt modelId="{C0F1667E-12BC-463A-93C3-9EED960B40A8}" type="sibTrans" cxnId="{13251270-718F-4A9E-A814-3E48F0198E63}">
      <dgm:prSet/>
      <dgm:spPr/>
      <dgm:t>
        <a:bodyPr/>
        <a:lstStyle/>
        <a:p>
          <a:endParaRPr lang="ru-RU"/>
        </a:p>
      </dgm:t>
    </dgm:pt>
    <dgm:pt modelId="{ECC9E09E-8341-4D45-AA63-718D31B1A08B}">
      <dgm:prSet phldrT="[Текст]"/>
      <dgm:spPr/>
      <dgm:t>
        <a:bodyPr/>
        <a:lstStyle/>
        <a:p>
          <a:r>
            <a:rPr lang="ru-RU" b="1" dirty="0" err="1" smtClean="0"/>
            <a:t>Лойихалашга</a:t>
          </a:r>
          <a:r>
            <a:rPr lang="ru-RU" b="1" dirty="0" smtClean="0"/>
            <a:t> </a:t>
          </a:r>
          <a:r>
            <a:rPr lang="ru-RU" b="1" dirty="0" err="1" smtClean="0"/>
            <a:t>тоопширик</a:t>
          </a:r>
          <a:endParaRPr lang="ru-RU" dirty="0"/>
        </a:p>
      </dgm:t>
    </dgm:pt>
    <dgm:pt modelId="{D8CAACEE-E2D0-43CE-8F61-A8C95441F3C2}" type="parTrans" cxnId="{7104E6D1-D797-4D88-BED4-D0D1535B70F3}">
      <dgm:prSet/>
      <dgm:spPr/>
      <dgm:t>
        <a:bodyPr/>
        <a:lstStyle/>
        <a:p>
          <a:endParaRPr lang="ru-RU"/>
        </a:p>
      </dgm:t>
    </dgm:pt>
    <dgm:pt modelId="{67404DA8-55AC-4396-BC9B-ADA5EF07D5CB}" type="sibTrans" cxnId="{7104E6D1-D797-4D88-BED4-D0D1535B70F3}">
      <dgm:prSet/>
      <dgm:spPr/>
      <dgm:t>
        <a:bodyPr/>
        <a:lstStyle/>
        <a:p>
          <a:endParaRPr lang="ru-RU"/>
        </a:p>
      </dgm:t>
    </dgm:pt>
    <dgm:pt modelId="{C6963F46-97DA-4F0C-A74B-8DBD4C340571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Техник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сервисга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жалб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этиладиган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техникаларнинг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маркаси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сони;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EA558719-E7E8-42D9-BF02-1D56E6C4F176}" type="parTrans" cxnId="{39289CF8-8F96-4D8B-8BD0-D96C54996AA6}">
      <dgm:prSet/>
      <dgm:spPr/>
      <dgm:t>
        <a:bodyPr/>
        <a:lstStyle/>
        <a:p>
          <a:endParaRPr lang="ru-RU"/>
        </a:p>
      </dgm:t>
    </dgm:pt>
    <dgm:pt modelId="{D1B2D1FA-483E-46FD-A40B-FF8850810DDF}" type="sibTrans" cxnId="{39289CF8-8F96-4D8B-8BD0-D96C54996AA6}">
      <dgm:prSet/>
      <dgm:spPr/>
      <dgm:t>
        <a:bodyPr/>
        <a:lstStyle/>
        <a:p>
          <a:endParaRPr lang="ru-RU"/>
        </a:p>
      </dgm:t>
    </dgm:pt>
    <dgm:pt modelId="{F30B005A-8C2D-4621-8377-C3F5B0BB5B0F}">
      <dgm:prSet phldrT="[Текст]" custT="1"/>
      <dgm:spPr/>
      <dgm:t>
        <a:bodyPr/>
        <a:lstStyle/>
        <a:p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Йиллик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режалаштирилган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муддати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; (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босиб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ўтилган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йўл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) техник сервис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ишларининг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мавсумийлиги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5E54C41D-4F55-4EED-B983-67FF36806CA3}" type="parTrans" cxnId="{0C35BA7C-4F81-4C28-B23C-4933486DE68E}">
      <dgm:prSet/>
      <dgm:spPr/>
      <dgm:t>
        <a:bodyPr/>
        <a:lstStyle/>
        <a:p>
          <a:endParaRPr lang="ru-RU"/>
        </a:p>
      </dgm:t>
    </dgm:pt>
    <dgm:pt modelId="{1F9E0E38-F7E1-41DB-9D4B-5AEE7C24C599}" type="sibTrans" cxnId="{0C35BA7C-4F81-4C28-B23C-4933486DE68E}">
      <dgm:prSet/>
      <dgm:spPr/>
      <dgm:t>
        <a:bodyPr/>
        <a:lstStyle/>
        <a:p>
          <a:endParaRPr lang="ru-RU"/>
        </a:p>
      </dgm:t>
    </dgm:pt>
    <dgm:pt modelId="{28E5BEB1-877B-4EDE-A187-B710732E039F}">
      <dgm:prSet phldrT="[Текст]" custT="1"/>
      <dgm:spPr/>
      <dgm:t>
        <a:bodyPr/>
        <a:lstStyle/>
        <a:p>
          <a:endParaRPr lang="ru-RU" sz="1000" dirty="0"/>
        </a:p>
      </dgm:t>
    </dgm:pt>
    <dgm:pt modelId="{E0F198DA-0B3E-4853-9C41-800323ED1CA1}" type="parTrans" cxnId="{5DFCDFD5-2B21-4285-9544-3B1B8EC2FACD}">
      <dgm:prSet/>
      <dgm:spPr/>
      <dgm:t>
        <a:bodyPr/>
        <a:lstStyle/>
        <a:p>
          <a:endParaRPr lang="ru-RU"/>
        </a:p>
      </dgm:t>
    </dgm:pt>
    <dgm:pt modelId="{5835B31A-C207-40EB-B64A-2599CF26943B}" type="sibTrans" cxnId="{5DFCDFD5-2B21-4285-9544-3B1B8EC2FACD}">
      <dgm:prSet/>
      <dgm:spPr/>
      <dgm:t>
        <a:bodyPr/>
        <a:lstStyle/>
        <a:p>
          <a:endParaRPr lang="ru-RU"/>
        </a:p>
      </dgm:t>
    </dgm:pt>
    <dgm:pt modelId="{8DC0E4BE-E327-4CF9-AC16-A9CB99DAA96D}">
      <dgm:prSet phldrT="[Текст]" custT="1"/>
      <dgm:spPr/>
      <dgm:t>
        <a:bodyPr/>
        <a:lstStyle/>
        <a:p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Қурилиш учун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майдон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– ер,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сув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ўрмончилик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тўғрисидаги конунларга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мувофик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танланади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. Бунда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шаҳар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қишлоқлар 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бош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планларига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мос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келишиши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ҳам хисобга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олинади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75016A82-71C8-4378-9497-3A2CCC421270}" type="parTrans" cxnId="{B51C829F-475C-4027-9E68-408DDC281172}">
      <dgm:prSet/>
      <dgm:spPr/>
      <dgm:t>
        <a:bodyPr/>
        <a:lstStyle/>
        <a:p>
          <a:endParaRPr lang="ru-RU"/>
        </a:p>
      </dgm:t>
    </dgm:pt>
    <dgm:pt modelId="{9C6135E9-B098-4F07-8B8C-64AEFD1D2A65}" type="sibTrans" cxnId="{B51C829F-475C-4027-9E68-408DDC281172}">
      <dgm:prSet/>
      <dgm:spPr/>
      <dgm:t>
        <a:bodyPr/>
        <a:lstStyle/>
        <a:p>
          <a:endParaRPr lang="ru-RU"/>
        </a:p>
      </dgm:t>
    </dgm:pt>
    <dgm:pt modelId="{0A257BC5-1363-4B59-B3AE-AE2B2719CFA4}">
      <dgm:prSet phldrT="[Текст]" custT="1"/>
      <dgm:spPr/>
      <dgm:t>
        <a:bodyPr/>
        <a:lstStyle/>
        <a:p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Хўжаликнинг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ўзида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четда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бажариладиган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техник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сервисларнинг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ҳажми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F19FAFCA-7EFF-4547-9E84-56EECAF65281}" type="parTrans" cxnId="{7EAB5A4D-9815-4721-9412-DCF21FB26232}">
      <dgm:prSet/>
      <dgm:spPr/>
      <dgm:t>
        <a:bodyPr/>
        <a:lstStyle/>
        <a:p>
          <a:endParaRPr lang="ru-RU"/>
        </a:p>
      </dgm:t>
    </dgm:pt>
    <dgm:pt modelId="{15B4889A-4C51-4E7B-B8C2-D71D0676072F}" type="sibTrans" cxnId="{7EAB5A4D-9815-4721-9412-DCF21FB26232}">
      <dgm:prSet/>
      <dgm:spPr/>
      <dgm:t>
        <a:bodyPr/>
        <a:lstStyle/>
        <a:p>
          <a:endParaRPr lang="ru-RU"/>
        </a:p>
      </dgm:t>
    </dgm:pt>
    <dgm:pt modelId="{CFFF4F65-EB26-4344-A3E6-D8C98C47EDCE}">
      <dgm:prSet phldrT="[Текст]" custT="1"/>
      <dgm:spPr/>
      <dgm:t>
        <a:bodyPr/>
        <a:lstStyle/>
        <a:p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Хўжаликда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қўшимча 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техник сервис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объектларини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тавсифномаси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5A9DF40-7031-4353-B98E-C21FA5EF898F}" type="parTrans" cxnId="{8179004B-9A08-4089-8F83-77122B0C1EC8}">
      <dgm:prSet/>
      <dgm:spPr/>
      <dgm:t>
        <a:bodyPr/>
        <a:lstStyle/>
        <a:p>
          <a:endParaRPr lang="ru-RU"/>
        </a:p>
      </dgm:t>
    </dgm:pt>
    <dgm:pt modelId="{DBFA419D-6EAD-4EB7-9482-711C18E7C426}" type="sibTrans" cxnId="{8179004B-9A08-4089-8F83-77122B0C1EC8}">
      <dgm:prSet/>
      <dgm:spPr/>
      <dgm:t>
        <a:bodyPr/>
        <a:lstStyle/>
        <a:p>
          <a:endParaRPr lang="ru-RU"/>
        </a:p>
      </dgm:t>
    </dgm:pt>
    <dgm:pt modelId="{8BFA21DF-58BE-4629-B6CE-4B5DE301BF6E}" type="pres">
      <dgm:prSet presAssocID="{F519AC70-9665-42ED-BE12-1DED50409B9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613CFC0-F533-4BCB-9694-1CD876BF8C79}" type="pres">
      <dgm:prSet presAssocID="{F4A9C9CF-8102-4045-AAA2-833D60B2CAB4}" presName="linNode" presStyleCnt="0"/>
      <dgm:spPr/>
    </dgm:pt>
    <dgm:pt modelId="{D666FABA-0C57-4FAE-99EF-4D42D5CFFF1A}" type="pres">
      <dgm:prSet presAssocID="{F4A9C9CF-8102-4045-AAA2-833D60B2CAB4}" presName="parentShp" presStyleLbl="node1" presStyleIdx="0" presStyleCnt="2" custScaleX="54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C7BED7-18BD-4108-8D7C-E19A405EA2B0}" type="pres">
      <dgm:prSet presAssocID="{F4A9C9CF-8102-4045-AAA2-833D60B2CAB4}" presName="childShp" presStyleLbl="bgAccFollowNode1" presStyleIdx="0" presStyleCnt="2" custScaleX="2026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74C99D-E2A3-4C36-9EF8-44A5892DA27E}" type="pres">
      <dgm:prSet presAssocID="{087071FB-C77C-4E3F-86E8-B71EFAED5B93}" presName="spacing" presStyleCnt="0"/>
      <dgm:spPr/>
    </dgm:pt>
    <dgm:pt modelId="{47D32134-0183-4EF9-ADBF-DB1883C9AE9C}" type="pres">
      <dgm:prSet presAssocID="{ECC9E09E-8341-4D45-AA63-718D31B1A08B}" presName="linNode" presStyleCnt="0"/>
      <dgm:spPr/>
    </dgm:pt>
    <dgm:pt modelId="{DDDEB8E2-3FFC-4255-9B55-38F612D2AFE6}" type="pres">
      <dgm:prSet presAssocID="{ECC9E09E-8341-4D45-AA63-718D31B1A08B}" presName="parentShp" presStyleLbl="node1" presStyleIdx="1" presStyleCnt="2" custScaleX="347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E2713A-723D-4F25-BB93-96A946A12D40}" type="pres">
      <dgm:prSet presAssocID="{ECC9E09E-8341-4D45-AA63-718D31B1A08B}" presName="childShp" presStyleLbl="bgAccFollowNode1" presStyleIdx="1" presStyleCnt="2" custScaleX="143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79004B-9A08-4089-8F83-77122B0C1EC8}" srcId="{ECC9E09E-8341-4D45-AA63-718D31B1A08B}" destId="{CFFF4F65-EB26-4344-A3E6-D8C98C47EDCE}" srcOrd="3" destOrd="0" parTransId="{95A9DF40-7031-4353-B98E-C21FA5EF898F}" sibTransId="{DBFA419D-6EAD-4EB7-9482-711C18E7C426}"/>
    <dgm:cxn modelId="{7EAB5A4D-9815-4721-9412-DCF21FB26232}" srcId="{ECC9E09E-8341-4D45-AA63-718D31B1A08B}" destId="{0A257BC5-1363-4B59-B3AE-AE2B2719CFA4}" srcOrd="2" destOrd="0" parTransId="{F19FAFCA-7EFF-4547-9E84-56EECAF65281}" sibTransId="{15B4889A-4C51-4E7B-B8C2-D71D0676072F}"/>
    <dgm:cxn modelId="{82D04F9E-2C80-469C-B7FC-F672962D33D5}" type="presOf" srcId="{0A257BC5-1363-4B59-B3AE-AE2B2719CFA4}" destId="{31E2713A-723D-4F25-BB93-96A946A12D40}" srcOrd="0" destOrd="2" presId="urn:microsoft.com/office/officeart/2005/8/layout/vList6"/>
    <dgm:cxn modelId="{6A2FFCE3-B3C3-457B-8269-3CFFD64DA2FF}" type="presOf" srcId="{CFFF4F65-EB26-4344-A3E6-D8C98C47EDCE}" destId="{31E2713A-723D-4F25-BB93-96A946A12D40}" srcOrd="0" destOrd="3" presId="urn:microsoft.com/office/officeart/2005/8/layout/vList6"/>
    <dgm:cxn modelId="{133A533C-23AD-47DC-AFCE-A222DB1AAD00}" type="presOf" srcId="{F4A9C9CF-8102-4045-AAA2-833D60B2CAB4}" destId="{D666FABA-0C57-4FAE-99EF-4D42D5CFFF1A}" srcOrd="0" destOrd="0" presId="urn:microsoft.com/office/officeart/2005/8/layout/vList6"/>
    <dgm:cxn modelId="{DDBA1387-2C45-4713-91FA-5628AE0E9E35}" type="presOf" srcId="{C7A0658C-D6D0-4175-8676-59E6DC1438C9}" destId="{51C7BED7-18BD-4108-8D7C-E19A405EA2B0}" srcOrd="0" destOrd="0" presId="urn:microsoft.com/office/officeart/2005/8/layout/vList6"/>
    <dgm:cxn modelId="{5D1B0870-76BA-414C-88EF-D977885242E8}" srcId="{F519AC70-9665-42ED-BE12-1DED50409B97}" destId="{F4A9C9CF-8102-4045-AAA2-833D60B2CAB4}" srcOrd="0" destOrd="0" parTransId="{C76B7872-5AC3-49CC-A722-9E29FAC4E1DB}" sibTransId="{087071FB-C77C-4E3F-86E8-B71EFAED5B93}"/>
    <dgm:cxn modelId="{7104E6D1-D797-4D88-BED4-D0D1535B70F3}" srcId="{F519AC70-9665-42ED-BE12-1DED50409B97}" destId="{ECC9E09E-8341-4D45-AA63-718D31B1A08B}" srcOrd="1" destOrd="0" parTransId="{D8CAACEE-E2D0-43CE-8F61-A8C95441F3C2}" sibTransId="{67404DA8-55AC-4396-BC9B-ADA5EF07D5CB}"/>
    <dgm:cxn modelId="{B51C829F-475C-4027-9E68-408DDC281172}" srcId="{F4A9C9CF-8102-4045-AAA2-833D60B2CAB4}" destId="{8DC0E4BE-E327-4CF9-AC16-A9CB99DAA96D}" srcOrd="2" destOrd="0" parTransId="{75016A82-71C8-4378-9497-3A2CCC421270}" sibTransId="{9C6135E9-B098-4F07-8B8C-64AEFD1D2A65}"/>
    <dgm:cxn modelId="{9CB2E347-F7BE-4B78-A168-FDDED587CA05}" type="presOf" srcId="{8DC0E4BE-E327-4CF9-AC16-A9CB99DAA96D}" destId="{51C7BED7-18BD-4108-8D7C-E19A405EA2B0}" srcOrd="0" destOrd="2" presId="urn:microsoft.com/office/officeart/2005/8/layout/vList6"/>
    <dgm:cxn modelId="{39289CF8-8F96-4D8B-8BD0-D96C54996AA6}" srcId="{ECC9E09E-8341-4D45-AA63-718D31B1A08B}" destId="{C6963F46-97DA-4F0C-A74B-8DBD4C340571}" srcOrd="0" destOrd="0" parTransId="{EA558719-E7E8-42D9-BF02-1D56E6C4F176}" sibTransId="{D1B2D1FA-483E-46FD-A40B-FF8850810DDF}"/>
    <dgm:cxn modelId="{C8DFCE75-6530-4780-91A6-DCDC79D29E2F}" type="presOf" srcId="{28E5BEB1-877B-4EDE-A187-B710732E039F}" destId="{51C7BED7-18BD-4108-8D7C-E19A405EA2B0}" srcOrd="0" destOrd="3" presId="urn:microsoft.com/office/officeart/2005/8/layout/vList6"/>
    <dgm:cxn modelId="{13251270-718F-4A9E-A814-3E48F0198E63}" srcId="{F4A9C9CF-8102-4045-AAA2-833D60B2CAB4}" destId="{9D90E090-6392-4E57-8086-D3AADE3D5234}" srcOrd="1" destOrd="0" parTransId="{8135AF28-2ED7-4E7C-B206-58726FE4C5FE}" sibTransId="{C0F1667E-12BC-463A-93C3-9EED960B40A8}"/>
    <dgm:cxn modelId="{5DFCDFD5-2B21-4285-9544-3B1B8EC2FACD}" srcId="{F4A9C9CF-8102-4045-AAA2-833D60B2CAB4}" destId="{28E5BEB1-877B-4EDE-A187-B710732E039F}" srcOrd="3" destOrd="0" parTransId="{E0F198DA-0B3E-4853-9C41-800323ED1CA1}" sibTransId="{5835B31A-C207-40EB-B64A-2599CF26943B}"/>
    <dgm:cxn modelId="{7BE89DBB-7047-41E4-8972-395FAE2BFAC2}" type="presOf" srcId="{C6963F46-97DA-4F0C-A74B-8DBD4C340571}" destId="{31E2713A-723D-4F25-BB93-96A946A12D40}" srcOrd="0" destOrd="0" presId="urn:microsoft.com/office/officeart/2005/8/layout/vList6"/>
    <dgm:cxn modelId="{4B312BB3-4059-4F6D-A0E6-597A4C2DC770}" type="presOf" srcId="{F519AC70-9665-42ED-BE12-1DED50409B97}" destId="{8BFA21DF-58BE-4629-B6CE-4B5DE301BF6E}" srcOrd="0" destOrd="0" presId="urn:microsoft.com/office/officeart/2005/8/layout/vList6"/>
    <dgm:cxn modelId="{D1293C1C-B12D-4B49-A8B7-03B1BD6D095A}" type="presOf" srcId="{9D90E090-6392-4E57-8086-D3AADE3D5234}" destId="{51C7BED7-18BD-4108-8D7C-E19A405EA2B0}" srcOrd="0" destOrd="1" presId="urn:microsoft.com/office/officeart/2005/8/layout/vList6"/>
    <dgm:cxn modelId="{2A88AE32-321E-490D-AB83-69C53DCF014D}" srcId="{F4A9C9CF-8102-4045-AAA2-833D60B2CAB4}" destId="{C7A0658C-D6D0-4175-8676-59E6DC1438C9}" srcOrd="0" destOrd="0" parTransId="{0D36A29E-7DA3-4819-AB46-CFB26FBE1B8E}" sibTransId="{477C3F76-7890-44FA-A5C9-3862AD5120AB}"/>
    <dgm:cxn modelId="{0C35BA7C-4F81-4C28-B23C-4933486DE68E}" srcId="{ECC9E09E-8341-4D45-AA63-718D31B1A08B}" destId="{F30B005A-8C2D-4621-8377-C3F5B0BB5B0F}" srcOrd="1" destOrd="0" parTransId="{5E54C41D-4F55-4EED-B983-67FF36806CA3}" sibTransId="{1F9E0E38-F7E1-41DB-9D4B-5AEE7C24C599}"/>
    <dgm:cxn modelId="{DE404368-3FF1-4988-B07A-6F5C54FDC689}" type="presOf" srcId="{F30B005A-8C2D-4621-8377-C3F5B0BB5B0F}" destId="{31E2713A-723D-4F25-BB93-96A946A12D40}" srcOrd="0" destOrd="1" presId="urn:microsoft.com/office/officeart/2005/8/layout/vList6"/>
    <dgm:cxn modelId="{8B415C2D-4F98-4C56-873F-7142AA093F52}" type="presOf" srcId="{ECC9E09E-8341-4D45-AA63-718D31B1A08B}" destId="{DDDEB8E2-3FFC-4255-9B55-38F612D2AFE6}" srcOrd="0" destOrd="0" presId="urn:microsoft.com/office/officeart/2005/8/layout/vList6"/>
    <dgm:cxn modelId="{5F8259B3-86BD-44CE-A649-DC817A7D5EE5}" type="presParOf" srcId="{8BFA21DF-58BE-4629-B6CE-4B5DE301BF6E}" destId="{4613CFC0-F533-4BCB-9694-1CD876BF8C79}" srcOrd="0" destOrd="0" presId="urn:microsoft.com/office/officeart/2005/8/layout/vList6"/>
    <dgm:cxn modelId="{DC067B6D-5C73-43B3-AEFE-BEDA8E54767B}" type="presParOf" srcId="{4613CFC0-F533-4BCB-9694-1CD876BF8C79}" destId="{D666FABA-0C57-4FAE-99EF-4D42D5CFFF1A}" srcOrd="0" destOrd="0" presId="urn:microsoft.com/office/officeart/2005/8/layout/vList6"/>
    <dgm:cxn modelId="{6FEC6D83-3EFF-4855-8CF0-DF285B28CE66}" type="presParOf" srcId="{4613CFC0-F533-4BCB-9694-1CD876BF8C79}" destId="{51C7BED7-18BD-4108-8D7C-E19A405EA2B0}" srcOrd="1" destOrd="0" presId="urn:microsoft.com/office/officeart/2005/8/layout/vList6"/>
    <dgm:cxn modelId="{78935444-EB1F-433D-89E8-1C0282514C60}" type="presParOf" srcId="{8BFA21DF-58BE-4629-B6CE-4B5DE301BF6E}" destId="{8674C99D-E2A3-4C36-9EF8-44A5892DA27E}" srcOrd="1" destOrd="0" presId="urn:microsoft.com/office/officeart/2005/8/layout/vList6"/>
    <dgm:cxn modelId="{AAFEB623-BC32-409C-B437-340748754247}" type="presParOf" srcId="{8BFA21DF-58BE-4629-B6CE-4B5DE301BF6E}" destId="{47D32134-0183-4EF9-ADBF-DB1883C9AE9C}" srcOrd="2" destOrd="0" presId="urn:microsoft.com/office/officeart/2005/8/layout/vList6"/>
    <dgm:cxn modelId="{23234F0E-030D-43A8-B12B-7B1E54AC37A0}" type="presParOf" srcId="{47D32134-0183-4EF9-ADBF-DB1883C9AE9C}" destId="{DDDEB8E2-3FFC-4255-9B55-38F612D2AFE6}" srcOrd="0" destOrd="0" presId="urn:microsoft.com/office/officeart/2005/8/layout/vList6"/>
    <dgm:cxn modelId="{B5A3B1CA-403A-4E59-AA00-F0772700F369}" type="presParOf" srcId="{47D32134-0183-4EF9-ADBF-DB1883C9AE9C}" destId="{31E2713A-723D-4F25-BB93-96A946A12D4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19AC70-9665-42ED-BE12-1DED50409B97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A9C9CF-8102-4045-AAA2-833D60B2CAB4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err="1" smtClean="0"/>
            <a:t>Дастлабки</a:t>
          </a:r>
          <a:endParaRPr lang="ru-RU" dirty="0"/>
        </a:p>
      </dgm:t>
    </dgm:pt>
    <dgm:pt modelId="{C76B7872-5AC3-49CC-A722-9E29FAC4E1DB}" type="parTrans" cxnId="{5D1B0870-76BA-414C-88EF-D977885242E8}">
      <dgm:prSet/>
      <dgm:spPr/>
      <dgm:t>
        <a:bodyPr/>
        <a:lstStyle/>
        <a:p>
          <a:endParaRPr lang="ru-RU"/>
        </a:p>
      </dgm:t>
    </dgm:pt>
    <dgm:pt modelId="{087071FB-C77C-4E3F-86E8-B71EFAED5B93}" type="sibTrans" cxnId="{5D1B0870-76BA-414C-88EF-D977885242E8}">
      <dgm:prSet/>
      <dgm:spPr/>
      <dgm:t>
        <a:bodyPr/>
        <a:lstStyle/>
        <a:p>
          <a:endParaRPr lang="ru-RU"/>
        </a:p>
      </dgm:t>
    </dgm:pt>
    <dgm:pt modelId="{C7A0658C-D6D0-4175-8676-59E6DC1438C9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D36A29E-7DA3-4819-AB46-CFB26FBE1B8E}" type="parTrans" cxnId="{2A88AE32-321E-490D-AB83-69C53DCF014D}">
      <dgm:prSet/>
      <dgm:spPr/>
      <dgm:t>
        <a:bodyPr/>
        <a:lstStyle/>
        <a:p>
          <a:endParaRPr lang="ru-RU"/>
        </a:p>
      </dgm:t>
    </dgm:pt>
    <dgm:pt modelId="{477C3F76-7890-44FA-A5C9-3862AD5120AB}" type="sibTrans" cxnId="{2A88AE32-321E-490D-AB83-69C53DCF014D}">
      <dgm:prSet/>
      <dgm:spPr/>
      <dgm:t>
        <a:bodyPr/>
        <a:lstStyle/>
        <a:p>
          <a:endParaRPr lang="ru-RU"/>
        </a:p>
      </dgm:t>
    </dgm:pt>
    <dgm:pt modelId="{ECC9E09E-8341-4D45-AA63-718D31B1A08B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/>
            <a:t>Техник </a:t>
          </a:r>
          <a:r>
            <a:rPr lang="ru-RU" b="1" dirty="0" err="1" smtClean="0"/>
            <a:t>топшириқ</a:t>
          </a:r>
          <a:endParaRPr lang="ru-RU" dirty="0"/>
        </a:p>
      </dgm:t>
    </dgm:pt>
    <dgm:pt modelId="{D8CAACEE-E2D0-43CE-8F61-A8C95441F3C2}" type="parTrans" cxnId="{7104E6D1-D797-4D88-BED4-D0D1535B70F3}">
      <dgm:prSet/>
      <dgm:spPr/>
      <dgm:t>
        <a:bodyPr/>
        <a:lstStyle/>
        <a:p>
          <a:endParaRPr lang="ru-RU"/>
        </a:p>
      </dgm:t>
    </dgm:pt>
    <dgm:pt modelId="{67404DA8-55AC-4396-BC9B-ADA5EF07D5CB}" type="sibTrans" cxnId="{7104E6D1-D797-4D88-BED4-D0D1535B70F3}">
      <dgm:prSet/>
      <dgm:spPr/>
      <dgm:t>
        <a:bodyPr/>
        <a:lstStyle/>
        <a:p>
          <a:endParaRPr lang="ru-RU"/>
        </a:p>
      </dgm:t>
    </dgm:pt>
    <dgm:pt modelId="{C6963F46-97DA-4F0C-A74B-8DBD4C340571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EA558719-E7E8-42D9-BF02-1D56E6C4F176}" type="parTrans" cxnId="{39289CF8-8F96-4D8B-8BD0-D96C54996AA6}">
      <dgm:prSet/>
      <dgm:spPr/>
      <dgm:t>
        <a:bodyPr/>
        <a:lstStyle/>
        <a:p>
          <a:endParaRPr lang="ru-RU"/>
        </a:p>
      </dgm:t>
    </dgm:pt>
    <dgm:pt modelId="{D1B2D1FA-483E-46FD-A40B-FF8850810DDF}" type="sibTrans" cxnId="{39289CF8-8F96-4D8B-8BD0-D96C54996AA6}">
      <dgm:prSet/>
      <dgm:spPr/>
      <dgm:t>
        <a:bodyPr/>
        <a:lstStyle/>
        <a:p>
          <a:endParaRPr lang="ru-RU"/>
        </a:p>
      </dgm:t>
    </dgm:pt>
    <dgm:pt modelId="{28E5BEB1-877B-4EDE-A187-B710732E039F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000" dirty="0"/>
        </a:p>
      </dgm:t>
    </dgm:pt>
    <dgm:pt modelId="{E0F198DA-0B3E-4853-9C41-800323ED1CA1}" type="parTrans" cxnId="{5DFCDFD5-2B21-4285-9544-3B1B8EC2FACD}">
      <dgm:prSet/>
      <dgm:spPr/>
      <dgm:t>
        <a:bodyPr/>
        <a:lstStyle/>
        <a:p>
          <a:endParaRPr lang="ru-RU"/>
        </a:p>
      </dgm:t>
    </dgm:pt>
    <dgm:pt modelId="{5835B31A-C207-40EB-B64A-2599CF26943B}" type="sibTrans" cxnId="{5DFCDFD5-2B21-4285-9544-3B1B8EC2FACD}">
      <dgm:prSet/>
      <dgm:spPr/>
      <dgm:t>
        <a:bodyPr/>
        <a:lstStyle/>
        <a:p>
          <a:endParaRPr lang="ru-RU"/>
        </a:p>
      </dgm:t>
    </dgm:pt>
    <dgm:pt modelId="{2AE5D13B-8E81-49D9-BB97-2F0F1D979750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dirty="0" err="1" smtClean="0"/>
            <a:t>Техникавий</a:t>
          </a:r>
          <a:r>
            <a:rPr lang="ru-RU" sz="1800" dirty="0" smtClean="0"/>
            <a:t> </a:t>
          </a:r>
          <a:r>
            <a:rPr lang="ru-RU" sz="1800" dirty="0" err="1" smtClean="0"/>
            <a:t>лойиха</a:t>
          </a:r>
          <a:r>
            <a:rPr lang="ru-RU" sz="1800" dirty="0" smtClean="0"/>
            <a:t> </a:t>
          </a:r>
          <a:r>
            <a:rPr lang="ru-RU" sz="1800" dirty="0" err="1" smtClean="0"/>
            <a:t>ишлаб</a:t>
          </a:r>
          <a:r>
            <a:rPr lang="ru-RU" sz="1800" dirty="0" smtClean="0"/>
            <a:t> </a:t>
          </a:r>
          <a:r>
            <a:rPr lang="ru-RU" sz="1800" dirty="0" err="1" smtClean="0"/>
            <a:t>чиқилади ва</a:t>
          </a:r>
          <a:r>
            <a:rPr lang="ru-RU" sz="1800" dirty="0" smtClean="0"/>
            <a:t> </a:t>
          </a:r>
          <a:r>
            <a:rPr lang="ru-RU" sz="1800" dirty="0" err="1" smtClean="0"/>
            <a:t>унинг</a:t>
          </a:r>
          <a:r>
            <a:rPr lang="ru-RU" sz="1800" dirty="0" smtClean="0"/>
            <a:t> </a:t>
          </a:r>
          <a:r>
            <a:rPr lang="ru-RU" sz="1800" dirty="0" err="1" smtClean="0"/>
            <a:t>асосида</a:t>
          </a:r>
          <a:r>
            <a:rPr lang="ru-RU" sz="1800" dirty="0" smtClean="0"/>
            <a:t> </a:t>
          </a:r>
          <a:r>
            <a:rPr lang="ru-RU" sz="1800" dirty="0" err="1" smtClean="0"/>
            <a:t>ишчи</a:t>
          </a:r>
          <a:r>
            <a:rPr lang="ru-RU" sz="1800" dirty="0" smtClean="0"/>
            <a:t> </a:t>
          </a:r>
          <a:r>
            <a:rPr lang="ru-RU" sz="1800" dirty="0" err="1" smtClean="0"/>
            <a:t>чизмалари</a:t>
          </a:r>
          <a:r>
            <a:rPr lang="ru-RU" sz="1800" dirty="0" smtClean="0"/>
            <a:t>  </a:t>
          </a:r>
          <a:r>
            <a:rPr lang="ru-RU" sz="1800" dirty="0" err="1" smtClean="0"/>
            <a:t>тайёрланади</a:t>
          </a:r>
          <a:endParaRPr lang="ru-RU" sz="1800" dirty="0"/>
        </a:p>
      </dgm:t>
    </dgm:pt>
    <dgm:pt modelId="{093793DD-051C-4353-8B20-D578DDB725C3}" type="parTrans" cxnId="{0810DBF4-F8CA-47F8-B43B-F9FFF2A21995}">
      <dgm:prSet/>
      <dgm:spPr/>
      <dgm:t>
        <a:bodyPr/>
        <a:lstStyle/>
        <a:p>
          <a:endParaRPr lang="ru-RU"/>
        </a:p>
      </dgm:t>
    </dgm:pt>
    <dgm:pt modelId="{A7DFB94F-6064-467B-8D5C-F9471DE59B61}" type="sibTrans" cxnId="{0810DBF4-F8CA-47F8-B43B-F9FFF2A21995}">
      <dgm:prSet/>
      <dgm:spPr/>
      <dgm:t>
        <a:bodyPr/>
        <a:lstStyle/>
        <a:p>
          <a:endParaRPr lang="ru-RU"/>
        </a:p>
      </dgm:t>
    </dgm:pt>
    <dgm:pt modelId="{87B3EFAC-D736-4103-AC1E-4B8EDAD2BF93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dirty="0" err="1" smtClean="0"/>
            <a:t>Лойихалаш</a:t>
          </a:r>
          <a:r>
            <a:rPr lang="ru-RU" sz="1800" dirty="0" smtClean="0"/>
            <a:t> </a:t>
          </a:r>
          <a:r>
            <a:rPr lang="ru-RU" sz="1800" dirty="0" err="1" smtClean="0"/>
            <a:t>топшириқ асосида</a:t>
          </a:r>
          <a:r>
            <a:rPr lang="ru-RU" sz="1800" dirty="0" smtClean="0"/>
            <a:t>  </a:t>
          </a:r>
          <a:r>
            <a:rPr lang="ru-RU" sz="1800" dirty="0" err="1" smtClean="0"/>
            <a:t>бажарилади</a:t>
          </a:r>
          <a:endParaRPr lang="ru-RU" sz="1800" dirty="0"/>
        </a:p>
      </dgm:t>
    </dgm:pt>
    <dgm:pt modelId="{0AE94C31-7AE1-487D-8A44-25275B4BA6DE}" type="parTrans" cxnId="{85DF1554-54AE-438D-ACF7-E5B20A23007C}">
      <dgm:prSet/>
      <dgm:spPr/>
      <dgm:t>
        <a:bodyPr/>
        <a:lstStyle/>
        <a:p>
          <a:endParaRPr lang="ru-RU"/>
        </a:p>
      </dgm:t>
    </dgm:pt>
    <dgm:pt modelId="{80BA03A9-2A8D-49A9-8591-BBEC6DFECEC3}" type="sibTrans" cxnId="{85DF1554-54AE-438D-ACF7-E5B20A23007C}">
      <dgm:prSet/>
      <dgm:spPr/>
      <dgm:t>
        <a:bodyPr/>
        <a:lstStyle/>
        <a:p>
          <a:endParaRPr lang="ru-RU"/>
        </a:p>
      </dgm:t>
    </dgm:pt>
    <dgm:pt modelId="{8BFA21DF-58BE-4629-B6CE-4B5DE301BF6E}" type="pres">
      <dgm:prSet presAssocID="{F519AC70-9665-42ED-BE12-1DED50409B9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613CFC0-F533-4BCB-9694-1CD876BF8C79}" type="pres">
      <dgm:prSet presAssocID="{F4A9C9CF-8102-4045-AAA2-833D60B2CAB4}" presName="linNode" presStyleCnt="0"/>
      <dgm:spPr/>
    </dgm:pt>
    <dgm:pt modelId="{D666FABA-0C57-4FAE-99EF-4D42D5CFFF1A}" type="pres">
      <dgm:prSet presAssocID="{F4A9C9CF-8102-4045-AAA2-833D60B2CAB4}" presName="parentShp" presStyleLbl="node1" presStyleIdx="0" presStyleCnt="2" custScaleX="54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C7BED7-18BD-4108-8D7C-E19A405EA2B0}" type="pres">
      <dgm:prSet presAssocID="{F4A9C9CF-8102-4045-AAA2-833D60B2CAB4}" presName="childShp" presStyleLbl="bgAccFollowNode1" presStyleIdx="0" presStyleCnt="2" custScaleX="2026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74C99D-E2A3-4C36-9EF8-44A5892DA27E}" type="pres">
      <dgm:prSet presAssocID="{087071FB-C77C-4E3F-86E8-B71EFAED5B93}" presName="spacing" presStyleCnt="0"/>
      <dgm:spPr/>
    </dgm:pt>
    <dgm:pt modelId="{47D32134-0183-4EF9-ADBF-DB1883C9AE9C}" type="pres">
      <dgm:prSet presAssocID="{ECC9E09E-8341-4D45-AA63-718D31B1A08B}" presName="linNode" presStyleCnt="0"/>
      <dgm:spPr/>
    </dgm:pt>
    <dgm:pt modelId="{DDDEB8E2-3FFC-4255-9B55-38F612D2AFE6}" type="pres">
      <dgm:prSet presAssocID="{ECC9E09E-8341-4D45-AA63-718D31B1A08B}" presName="parentShp" presStyleLbl="node1" presStyleIdx="1" presStyleCnt="2" custScaleX="347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E2713A-723D-4F25-BB93-96A946A12D40}" type="pres">
      <dgm:prSet presAssocID="{ECC9E09E-8341-4D45-AA63-718D31B1A08B}" presName="childShp" presStyleLbl="bgAccFollowNode1" presStyleIdx="1" presStyleCnt="2" custScaleX="143478" custLinFactNeighborX="-2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C100D1-3441-47E0-A552-FC0A7ACF2158}" type="presOf" srcId="{F4A9C9CF-8102-4045-AAA2-833D60B2CAB4}" destId="{D666FABA-0C57-4FAE-99EF-4D42D5CFFF1A}" srcOrd="0" destOrd="0" presId="urn:microsoft.com/office/officeart/2005/8/layout/vList6"/>
    <dgm:cxn modelId="{5DFCDFD5-2B21-4285-9544-3B1B8EC2FACD}" srcId="{F4A9C9CF-8102-4045-AAA2-833D60B2CAB4}" destId="{28E5BEB1-877B-4EDE-A187-B710732E039F}" srcOrd="2" destOrd="0" parTransId="{E0F198DA-0B3E-4853-9C41-800323ED1CA1}" sibTransId="{5835B31A-C207-40EB-B64A-2599CF26943B}"/>
    <dgm:cxn modelId="{CF6FA41F-6CDA-4B58-A6F0-8C9758459459}" type="presOf" srcId="{28E5BEB1-877B-4EDE-A187-B710732E039F}" destId="{51C7BED7-18BD-4108-8D7C-E19A405EA2B0}" srcOrd="0" destOrd="2" presId="urn:microsoft.com/office/officeart/2005/8/layout/vList6"/>
    <dgm:cxn modelId="{2D71FEF4-B807-49FA-B917-8A1E6C369B6B}" type="presOf" srcId="{2AE5D13B-8E81-49D9-BB97-2F0F1D979750}" destId="{51C7BED7-18BD-4108-8D7C-E19A405EA2B0}" srcOrd="0" destOrd="1" presId="urn:microsoft.com/office/officeart/2005/8/layout/vList6"/>
    <dgm:cxn modelId="{39289CF8-8F96-4D8B-8BD0-D96C54996AA6}" srcId="{ECC9E09E-8341-4D45-AA63-718D31B1A08B}" destId="{C6963F46-97DA-4F0C-A74B-8DBD4C340571}" srcOrd="0" destOrd="0" parTransId="{EA558719-E7E8-42D9-BF02-1D56E6C4F176}" sibTransId="{D1B2D1FA-483E-46FD-A40B-FF8850810DDF}"/>
    <dgm:cxn modelId="{7E043687-120B-4FB7-AFCD-04B4D45A96D6}" type="presOf" srcId="{F519AC70-9665-42ED-BE12-1DED50409B97}" destId="{8BFA21DF-58BE-4629-B6CE-4B5DE301BF6E}" srcOrd="0" destOrd="0" presId="urn:microsoft.com/office/officeart/2005/8/layout/vList6"/>
    <dgm:cxn modelId="{85DF1554-54AE-438D-ACF7-E5B20A23007C}" srcId="{ECC9E09E-8341-4D45-AA63-718D31B1A08B}" destId="{87B3EFAC-D736-4103-AC1E-4B8EDAD2BF93}" srcOrd="1" destOrd="0" parTransId="{0AE94C31-7AE1-487D-8A44-25275B4BA6DE}" sibTransId="{80BA03A9-2A8D-49A9-8591-BBEC6DFECEC3}"/>
    <dgm:cxn modelId="{A71ED985-7377-4055-B52D-974D5A710BF8}" type="presOf" srcId="{ECC9E09E-8341-4D45-AA63-718D31B1A08B}" destId="{DDDEB8E2-3FFC-4255-9B55-38F612D2AFE6}" srcOrd="0" destOrd="0" presId="urn:microsoft.com/office/officeart/2005/8/layout/vList6"/>
    <dgm:cxn modelId="{D66A46CE-A6FF-4984-B0FC-F18F273D1F03}" type="presOf" srcId="{C6963F46-97DA-4F0C-A74B-8DBD4C340571}" destId="{31E2713A-723D-4F25-BB93-96A946A12D40}" srcOrd="0" destOrd="0" presId="urn:microsoft.com/office/officeart/2005/8/layout/vList6"/>
    <dgm:cxn modelId="{A52F155E-EFEE-42E1-B156-16B38D1E0EEE}" type="presOf" srcId="{C7A0658C-D6D0-4175-8676-59E6DC1438C9}" destId="{51C7BED7-18BD-4108-8D7C-E19A405EA2B0}" srcOrd="0" destOrd="0" presId="urn:microsoft.com/office/officeart/2005/8/layout/vList6"/>
    <dgm:cxn modelId="{2A88AE32-321E-490D-AB83-69C53DCF014D}" srcId="{F4A9C9CF-8102-4045-AAA2-833D60B2CAB4}" destId="{C7A0658C-D6D0-4175-8676-59E6DC1438C9}" srcOrd="0" destOrd="0" parTransId="{0D36A29E-7DA3-4819-AB46-CFB26FBE1B8E}" sibTransId="{477C3F76-7890-44FA-A5C9-3862AD5120AB}"/>
    <dgm:cxn modelId="{7104E6D1-D797-4D88-BED4-D0D1535B70F3}" srcId="{F519AC70-9665-42ED-BE12-1DED50409B97}" destId="{ECC9E09E-8341-4D45-AA63-718D31B1A08B}" srcOrd="1" destOrd="0" parTransId="{D8CAACEE-E2D0-43CE-8F61-A8C95441F3C2}" sibTransId="{67404DA8-55AC-4396-BC9B-ADA5EF07D5CB}"/>
    <dgm:cxn modelId="{A22F2D64-222F-4266-BFEC-52860E0B9426}" type="presOf" srcId="{87B3EFAC-D736-4103-AC1E-4B8EDAD2BF93}" destId="{31E2713A-723D-4F25-BB93-96A946A12D40}" srcOrd="0" destOrd="1" presId="urn:microsoft.com/office/officeart/2005/8/layout/vList6"/>
    <dgm:cxn modelId="{5D1B0870-76BA-414C-88EF-D977885242E8}" srcId="{F519AC70-9665-42ED-BE12-1DED50409B97}" destId="{F4A9C9CF-8102-4045-AAA2-833D60B2CAB4}" srcOrd="0" destOrd="0" parTransId="{C76B7872-5AC3-49CC-A722-9E29FAC4E1DB}" sibTransId="{087071FB-C77C-4E3F-86E8-B71EFAED5B93}"/>
    <dgm:cxn modelId="{0810DBF4-F8CA-47F8-B43B-F9FFF2A21995}" srcId="{F4A9C9CF-8102-4045-AAA2-833D60B2CAB4}" destId="{2AE5D13B-8E81-49D9-BB97-2F0F1D979750}" srcOrd="1" destOrd="0" parTransId="{093793DD-051C-4353-8B20-D578DDB725C3}" sibTransId="{A7DFB94F-6064-467B-8D5C-F9471DE59B61}"/>
    <dgm:cxn modelId="{1638DD81-B34F-4E1F-84F3-74A9D64B5114}" type="presParOf" srcId="{8BFA21DF-58BE-4629-B6CE-4B5DE301BF6E}" destId="{4613CFC0-F533-4BCB-9694-1CD876BF8C79}" srcOrd="0" destOrd="0" presId="urn:microsoft.com/office/officeart/2005/8/layout/vList6"/>
    <dgm:cxn modelId="{B4C6C93B-28AD-4A95-979C-49BEBCB8FC48}" type="presParOf" srcId="{4613CFC0-F533-4BCB-9694-1CD876BF8C79}" destId="{D666FABA-0C57-4FAE-99EF-4D42D5CFFF1A}" srcOrd="0" destOrd="0" presId="urn:microsoft.com/office/officeart/2005/8/layout/vList6"/>
    <dgm:cxn modelId="{17915A68-6F7F-4A57-9981-0A7566F8B9A1}" type="presParOf" srcId="{4613CFC0-F533-4BCB-9694-1CD876BF8C79}" destId="{51C7BED7-18BD-4108-8D7C-E19A405EA2B0}" srcOrd="1" destOrd="0" presId="urn:microsoft.com/office/officeart/2005/8/layout/vList6"/>
    <dgm:cxn modelId="{B3460C6C-583A-488E-B68E-9113F15986F0}" type="presParOf" srcId="{8BFA21DF-58BE-4629-B6CE-4B5DE301BF6E}" destId="{8674C99D-E2A3-4C36-9EF8-44A5892DA27E}" srcOrd="1" destOrd="0" presId="urn:microsoft.com/office/officeart/2005/8/layout/vList6"/>
    <dgm:cxn modelId="{DE396867-BCA5-4170-AAFC-D88D12D4372E}" type="presParOf" srcId="{8BFA21DF-58BE-4629-B6CE-4B5DE301BF6E}" destId="{47D32134-0183-4EF9-ADBF-DB1883C9AE9C}" srcOrd="2" destOrd="0" presId="urn:microsoft.com/office/officeart/2005/8/layout/vList6"/>
    <dgm:cxn modelId="{CA102379-5BF7-4737-AFC0-0962F396DEE4}" type="presParOf" srcId="{47D32134-0183-4EF9-ADBF-DB1883C9AE9C}" destId="{DDDEB8E2-3FFC-4255-9B55-38F612D2AFE6}" srcOrd="0" destOrd="0" presId="urn:microsoft.com/office/officeart/2005/8/layout/vList6"/>
    <dgm:cxn modelId="{0CFA0AA6-B4CC-40D8-9E70-7576E5FC48CE}" type="presParOf" srcId="{47D32134-0183-4EF9-ADBF-DB1883C9AE9C}" destId="{31E2713A-723D-4F25-BB93-96A946A12D4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B157B12-55D7-4CD8-A6CB-51805A50AE6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E419FE-7148-4A89-B399-F0483E9D075B}">
      <dgm:prSet phldrT="[Текст]"/>
      <dgm:spPr>
        <a:solidFill>
          <a:srgbClr val="C00000"/>
        </a:solidFill>
      </dgm:spPr>
      <dgm:t>
        <a:bodyPr/>
        <a:lstStyle/>
        <a:p>
          <a:r>
            <a:rPr lang="en-US" dirty="0" smtClean="0"/>
            <a:t>1</a:t>
          </a:r>
          <a:endParaRPr lang="ru-RU" dirty="0"/>
        </a:p>
      </dgm:t>
    </dgm:pt>
    <dgm:pt modelId="{9940C47A-0076-4B0F-8668-360C1F97BCC8}" type="parTrans" cxnId="{4247DF5A-7B0C-4A9D-BD40-BE73AEC3CC74}">
      <dgm:prSet/>
      <dgm:spPr/>
      <dgm:t>
        <a:bodyPr/>
        <a:lstStyle/>
        <a:p>
          <a:endParaRPr lang="ru-RU"/>
        </a:p>
      </dgm:t>
    </dgm:pt>
    <dgm:pt modelId="{7C01F1E7-DABC-412A-9E89-162BCB6F1196}" type="sibTrans" cxnId="{4247DF5A-7B0C-4A9D-BD40-BE73AEC3CC74}">
      <dgm:prSet/>
      <dgm:spPr/>
      <dgm:t>
        <a:bodyPr/>
        <a:lstStyle/>
        <a:p>
          <a:endParaRPr lang="ru-RU"/>
        </a:p>
      </dgm:t>
    </dgm:pt>
    <dgm:pt modelId="{C428D87B-3DC4-4B40-B320-701B3F6901BC}">
      <dgm:prSet phldrT="[Текст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uz-Cyrl-UZ" dirty="0" smtClean="0"/>
            <a:t> Узоқ муддатга мўлжалланган (перспектив) режалаштириш</a:t>
          </a:r>
          <a:endParaRPr lang="ru-RU" dirty="0"/>
        </a:p>
      </dgm:t>
    </dgm:pt>
    <dgm:pt modelId="{F335DEE7-AECD-4F83-AB54-52D0CE2B4FEA}" type="parTrans" cxnId="{74C060E7-E5EB-4AD4-9442-11C93C784815}">
      <dgm:prSet/>
      <dgm:spPr/>
      <dgm:t>
        <a:bodyPr/>
        <a:lstStyle/>
        <a:p>
          <a:endParaRPr lang="ru-RU"/>
        </a:p>
      </dgm:t>
    </dgm:pt>
    <dgm:pt modelId="{643FE214-9F39-4697-B7E9-28E653E7DCB9}" type="sibTrans" cxnId="{74C060E7-E5EB-4AD4-9442-11C93C784815}">
      <dgm:prSet/>
      <dgm:spPr/>
      <dgm:t>
        <a:bodyPr/>
        <a:lstStyle/>
        <a:p>
          <a:endParaRPr lang="ru-RU"/>
        </a:p>
      </dgm:t>
    </dgm:pt>
    <dgm:pt modelId="{5AEB210B-5236-414D-AAD8-7A1DAF25425F}">
      <dgm:prSet phldrT="[Текст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2</a:t>
          </a:r>
          <a:endParaRPr lang="ru-RU" dirty="0"/>
        </a:p>
      </dgm:t>
    </dgm:pt>
    <dgm:pt modelId="{09B3E965-A2BD-4828-90F6-B8A22E78DC82}" type="parTrans" cxnId="{E74FFB27-1923-4C7E-9EE2-504BB752146D}">
      <dgm:prSet/>
      <dgm:spPr/>
      <dgm:t>
        <a:bodyPr/>
        <a:lstStyle/>
        <a:p>
          <a:endParaRPr lang="ru-RU"/>
        </a:p>
      </dgm:t>
    </dgm:pt>
    <dgm:pt modelId="{9BE0F049-47BD-494F-B4FD-76DCDE8C9743}" type="sibTrans" cxnId="{E74FFB27-1923-4C7E-9EE2-504BB752146D}">
      <dgm:prSet/>
      <dgm:spPr/>
      <dgm:t>
        <a:bodyPr/>
        <a:lstStyle/>
        <a:p>
          <a:endParaRPr lang="ru-RU"/>
        </a:p>
      </dgm:t>
    </dgm:pt>
    <dgm:pt modelId="{A77C9FA2-7094-4909-AFB6-6DA432197E34}">
      <dgm:prSet phldrT="[Текст]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uz-Cyrl-UZ" dirty="0" smtClean="0"/>
            <a:t>Жорий режалаштириш</a:t>
          </a:r>
          <a:endParaRPr lang="ru-RU" dirty="0"/>
        </a:p>
      </dgm:t>
    </dgm:pt>
    <dgm:pt modelId="{B476C9FB-6D78-4679-8126-19F455D9EDAE}" type="parTrans" cxnId="{9ED0F5F4-4416-44CB-86DF-3EEB43F2C326}">
      <dgm:prSet/>
      <dgm:spPr/>
      <dgm:t>
        <a:bodyPr/>
        <a:lstStyle/>
        <a:p>
          <a:endParaRPr lang="ru-RU"/>
        </a:p>
      </dgm:t>
    </dgm:pt>
    <dgm:pt modelId="{A13AF0B2-012C-4FB9-BE48-0179EC99E2BE}" type="sibTrans" cxnId="{9ED0F5F4-4416-44CB-86DF-3EEB43F2C326}">
      <dgm:prSet/>
      <dgm:spPr/>
      <dgm:t>
        <a:bodyPr/>
        <a:lstStyle/>
        <a:p>
          <a:endParaRPr lang="ru-RU"/>
        </a:p>
      </dgm:t>
    </dgm:pt>
    <dgm:pt modelId="{051AC06C-5DAA-4EC2-AF1C-E74A0B4872A1}">
      <dgm:prSet phldrT="[Текст]"/>
      <dgm:spPr>
        <a:solidFill>
          <a:srgbClr val="7030A0"/>
        </a:solidFill>
      </dgm:spPr>
      <dgm:t>
        <a:bodyPr/>
        <a:lstStyle/>
        <a:p>
          <a:r>
            <a:rPr lang="en-US" dirty="0" smtClean="0"/>
            <a:t>3</a:t>
          </a:r>
          <a:endParaRPr lang="ru-RU" dirty="0"/>
        </a:p>
      </dgm:t>
    </dgm:pt>
    <dgm:pt modelId="{D8E55DD0-A99F-4926-BA8A-11833856611B}" type="parTrans" cxnId="{D861FAF2-5A9F-4407-A7AE-B7A889847C6D}">
      <dgm:prSet/>
      <dgm:spPr/>
      <dgm:t>
        <a:bodyPr/>
        <a:lstStyle/>
        <a:p>
          <a:endParaRPr lang="ru-RU"/>
        </a:p>
      </dgm:t>
    </dgm:pt>
    <dgm:pt modelId="{5D6CF049-D41C-47AA-96DD-723A2070A027}" type="sibTrans" cxnId="{D861FAF2-5A9F-4407-A7AE-B7A889847C6D}">
      <dgm:prSet/>
      <dgm:spPr/>
      <dgm:t>
        <a:bodyPr/>
        <a:lstStyle/>
        <a:p>
          <a:endParaRPr lang="ru-RU"/>
        </a:p>
      </dgm:t>
    </dgm:pt>
    <dgm:pt modelId="{BBD28DED-9757-4575-956B-F3D5E0F58A8F}">
      <dgm:prSet phldrT="[Текст]"/>
      <dgm:spPr>
        <a:solidFill>
          <a:srgbClr val="00B050">
            <a:alpha val="90000"/>
          </a:srgbClr>
        </a:solidFill>
      </dgm:spPr>
      <dgm:t>
        <a:bodyPr/>
        <a:lstStyle/>
        <a:p>
          <a:r>
            <a:rPr lang="uz-Cyrl-UZ" dirty="0" smtClean="0"/>
            <a:t>Оператив режалаштириш</a:t>
          </a:r>
          <a:r>
            <a:rPr lang="en-US" dirty="0" smtClean="0"/>
            <a:t> (</a:t>
          </a:r>
          <a:r>
            <a:rPr lang="uz-Cyrl-UZ" dirty="0" smtClean="0"/>
            <a:t>календар режалаштириш ва оператив бошқариш</a:t>
          </a:r>
          <a:r>
            <a:rPr lang="en-US" dirty="0" smtClean="0"/>
            <a:t>)</a:t>
          </a:r>
          <a:r>
            <a:rPr lang="uz-Cyrl-UZ" dirty="0" smtClean="0"/>
            <a:t> </a:t>
          </a:r>
          <a:endParaRPr lang="ru-RU" dirty="0"/>
        </a:p>
      </dgm:t>
    </dgm:pt>
    <dgm:pt modelId="{EA6D2016-36C1-4E80-AFFF-2CC284CC169D}" type="parTrans" cxnId="{69A4E335-2DEF-472E-B9AE-059F88BAB1C8}">
      <dgm:prSet/>
      <dgm:spPr/>
      <dgm:t>
        <a:bodyPr/>
        <a:lstStyle/>
        <a:p>
          <a:endParaRPr lang="ru-RU"/>
        </a:p>
      </dgm:t>
    </dgm:pt>
    <dgm:pt modelId="{455E5936-FC9A-4A6A-A17D-D33EE6B04AEA}" type="sibTrans" cxnId="{69A4E335-2DEF-472E-B9AE-059F88BAB1C8}">
      <dgm:prSet/>
      <dgm:spPr/>
      <dgm:t>
        <a:bodyPr/>
        <a:lstStyle/>
        <a:p>
          <a:endParaRPr lang="ru-RU"/>
        </a:p>
      </dgm:t>
    </dgm:pt>
    <dgm:pt modelId="{9C4F4298-858D-400A-8DF9-1561B979B4A6}" type="pres">
      <dgm:prSet presAssocID="{6B157B12-55D7-4CD8-A6CB-51805A50AE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8755C4-5959-48C6-A3B9-D75B7AEFF165}" type="pres">
      <dgm:prSet presAssocID="{07E419FE-7148-4A89-B399-F0483E9D075B}" presName="linNode" presStyleCnt="0"/>
      <dgm:spPr/>
    </dgm:pt>
    <dgm:pt modelId="{1547C672-0801-402D-AF1F-6EBD6A5871C8}" type="pres">
      <dgm:prSet presAssocID="{07E419FE-7148-4A89-B399-F0483E9D075B}" presName="parentText" presStyleLbl="node1" presStyleIdx="0" presStyleCnt="3" custScaleX="1863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8653B9-1413-4D26-AEBA-FBFB31AD8322}" type="pres">
      <dgm:prSet presAssocID="{07E419FE-7148-4A89-B399-F0483E9D075B}" presName="descendantText" presStyleLbl="alignAccFollowNode1" presStyleIdx="0" presStyleCnt="3" custScaleX="1441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E31C93-56C5-4081-ACCA-B365FC39B8FB}" type="pres">
      <dgm:prSet presAssocID="{7C01F1E7-DABC-412A-9E89-162BCB6F1196}" presName="sp" presStyleCnt="0"/>
      <dgm:spPr/>
    </dgm:pt>
    <dgm:pt modelId="{A6FBDF97-4D2F-40CD-B95F-543511827BC1}" type="pres">
      <dgm:prSet presAssocID="{5AEB210B-5236-414D-AAD8-7A1DAF25425F}" presName="linNode" presStyleCnt="0"/>
      <dgm:spPr/>
    </dgm:pt>
    <dgm:pt modelId="{477C9181-17A3-4BB1-B315-CC62DCAE3930}" type="pres">
      <dgm:prSet presAssocID="{5AEB210B-5236-414D-AAD8-7A1DAF25425F}" presName="parentText" presStyleLbl="node1" presStyleIdx="1" presStyleCnt="3" custScaleX="523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BDCB9-F2D8-4E29-AF4B-7AAC1AB3FE4A}" type="pres">
      <dgm:prSet presAssocID="{5AEB210B-5236-414D-AAD8-7A1DAF25425F}" presName="descendantText" presStyleLbl="alignAccFollowNode1" presStyleIdx="1" presStyleCnt="3" custScaleX="1777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DD485C-06A4-4556-9FCB-F198EEE780BF}" type="pres">
      <dgm:prSet presAssocID="{9BE0F049-47BD-494F-B4FD-76DCDE8C9743}" presName="sp" presStyleCnt="0"/>
      <dgm:spPr/>
    </dgm:pt>
    <dgm:pt modelId="{77BA3719-1993-4AB7-9C3E-458BC1EC32D6}" type="pres">
      <dgm:prSet presAssocID="{051AC06C-5DAA-4EC2-AF1C-E74A0B4872A1}" presName="linNode" presStyleCnt="0"/>
      <dgm:spPr/>
    </dgm:pt>
    <dgm:pt modelId="{6C8EDE5E-A7E6-45AA-B86B-8F617018A1AE}" type="pres">
      <dgm:prSet presAssocID="{051AC06C-5DAA-4EC2-AF1C-E74A0B4872A1}" presName="parentText" presStyleLbl="node1" presStyleIdx="2" presStyleCnt="3" custScaleX="8132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5591D4-F587-4D77-A966-1EE0C85E9B7A}" type="pres">
      <dgm:prSet presAssocID="{051AC06C-5DAA-4EC2-AF1C-E74A0B4872A1}" presName="descendantText" presStyleLbl="alignAccFollowNode1" presStyleIdx="2" presStyleCnt="3" custScaleX="1348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2D539B-4C90-49D6-B25C-DEA1BB2779A6}" type="presOf" srcId="{A77C9FA2-7094-4909-AFB6-6DA432197E34}" destId="{F8DBDCB9-F2D8-4E29-AF4B-7AAC1AB3FE4A}" srcOrd="0" destOrd="0" presId="urn:microsoft.com/office/officeart/2005/8/layout/vList5"/>
    <dgm:cxn modelId="{4247DF5A-7B0C-4A9D-BD40-BE73AEC3CC74}" srcId="{6B157B12-55D7-4CD8-A6CB-51805A50AE6B}" destId="{07E419FE-7148-4A89-B399-F0483E9D075B}" srcOrd="0" destOrd="0" parTransId="{9940C47A-0076-4B0F-8668-360C1F97BCC8}" sibTransId="{7C01F1E7-DABC-412A-9E89-162BCB6F1196}"/>
    <dgm:cxn modelId="{0F0DAA9E-F0A8-4843-A2DB-6B364748694D}" type="presOf" srcId="{5AEB210B-5236-414D-AAD8-7A1DAF25425F}" destId="{477C9181-17A3-4BB1-B315-CC62DCAE3930}" srcOrd="0" destOrd="0" presId="urn:microsoft.com/office/officeart/2005/8/layout/vList5"/>
    <dgm:cxn modelId="{74C060E7-E5EB-4AD4-9442-11C93C784815}" srcId="{07E419FE-7148-4A89-B399-F0483E9D075B}" destId="{C428D87B-3DC4-4B40-B320-701B3F6901BC}" srcOrd="0" destOrd="0" parTransId="{F335DEE7-AECD-4F83-AB54-52D0CE2B4FEA}" sibTransId="{643FE214-9F39-4697-B7E9-28E653E7DCB9}"/>
    <dgm:cxn modelId="{9ED0F5F4-4416-44CB-86DF-3EEB43F2C326}" srcId="{5AEB210B-5236-414D-AAD8-7A1DAF25425F}" destId="{A77C9FA2-7094-4909-AFB6-6DA432197E34}" srcOrd="0" destOrd="0" parTransId="{B476C9FB-6D78-4679-8126-19F455D9EDAE}" sibTransId="{A13AF0B2-012C-4FB9-BE48-0179EC99E2BE}"/>
    <dgm:cxn modelId="{B6F6DFC6-6E79-447E-8F74-B3A89AA406DC}" type="presOf" srcId="{C428D87B-3DC4-4B40-B320-701B3F6901BC}" destId="{978653B9-1413-4D26-AEBA-FBFB31AD8322}" srcOrd="0" destOrd="0" presId="urn:microsoft.com/office/officeart/2005/8/layout/vList5"/>
    <dgm:cxn modelId="{C3E2E561-41E2-40B3-808E-2E56CDF0F779}" type="presOf" srcId="{07E419FE-7148-4A89-B399-F0483E9D075B}" destId="{1547C672-0801-402D-AF1F-6EBD6A5871C8}" srcOrd="0" destOrd="0" presId="urn:microsoft.com/office/officeart/2005/8/layout/vList5"/>
    <dgm:cxn modelId="{69A4E335-2DEF-472E-B9AE-059F88BAB1C8}" srcId="{051AC06C-5DAA-4EC2-AF1C-E74A0B4872A1}" destId="{BBD28DED-9757-4575-956B-F3D5E0F58A8F}" srcOrd="0" destOrd="0" parTransId="{EA6D2016-36C1-4E80-AFFF-2CC284CC169D}" sibTransId="{455E5936-FC9A-4A6A-A17D-D33EE6B04AEA}"/>
    <dgm:cxn modelId="{E74FFB27-1923-4C7E-9EE2-504BB752146D}" srcId="{6B157B12-55D7-4CD8-A6CB-51805A50AE6B}" destId="{5AEB210B-5236-414D-AAD8-7A1DAF25425F}" srcOrd="1" destOrd="0" parTransId="{09B3E965-A2BD-4828-90F6-B8A22E78DC82}" sibTransId="{9BE0F049-47BD-494F-B4FD-76DCDE8C9743}"/>
    <dgm:cxn modelId="{EF86D79B-CAF4-4CE0-984D-563112C153FC}" type="presOf" srcId="{6B157B12-55D7-4CD8-A6CB-51805A50AE6B}" destId="{9C4F4298-858D-400A-8DF9-1561B979B4A6}" srcOrd="0" destOrd="0" presId="urn:microsoft.com/office/officeart/2005/8/layout/vList5"/>
    <dgm:cxn modelId="{D861FAF2-5A9F-4407-A7AE-B7A889847C6D}" srcId="{6B157B12-55D7-4CD8-A6CB-51805A50AE6B}" destId="{051AC06C-5DAA-4EC2-AF1C-E74A0B4872A1}" srcOrd="2" destOrd="0" parTransId="{D8E55DD0-A99F-4926-BA8A-11833856611B}" sibTransId="{5D6CF049-D41C-47AA-96DD-723A2070A027}"/>
    <dgm:cxn modelId="{EE8862D8-1FC0-4BA1-B210-8E05BB6FA6FE}" type="presOf" srcId="{051AC06C-5DAA-4EC2-AF1C-E74A0B4872A1}" destId="{6C8EDE5E-A7E6-45AA-B86B-8F617018A1AE}" srcOrd="0" destOrd="0" presId="urn:microsoft.com/office/officeart/2005/8/layout/vList5"/>
    <dgm:cxn modelId="{D3B4BAB1-1E7C-4F55-87D0-FAC69841BE41}" type="presOf" srcId="{BBD28DED-9757-4575-956B-F3D5E0F58A8F}" destId="{0E5591D4-F587-4D77-A966-1EE0C85E9B7A}" srcOrd="0" destOrd="0" presId="urn:microsoft.com/office/officeart/2005/8/layout/vList5"/>
    <dgm:cxn modelId="{C6A7B7C6-E951-4A69-9576-F7D146F3564D}" type="presParOf" srcId="{9C4F4298-858D-400A-8DF9-1561B979B4A6}" destId="{908755C4-5959-48C6-A3B9-D75B7AEFF165}" srcOrd="0" destOrd="0" presId="urn:microsoft.com/office/officeart/2005/8/layout/vList5"/>
    <dgm:cxn modelId="{450C4F9F-9A90-4AC6-A064-9894B31DD87D}" type="presParOf" srcId="{908755C4-5959-48C6-A3B9-D75B7AEFF165}" destId="{1547C672-0801-402D-AF1F-6EBD6A5871C8}" srcOrd="0" destOrd="0" presId="urn:microsoft.com/office/officeart/2005/8/layout/vList5"/>
    <dgm:cxn modelId="{540F1139-1DEA-4CF5-90EE-FCC1E8DDC3EF}" type="presParOf" srcId="{908755C4-5959-48C6-A3B9-D75B7AEFF165}" destId="{978653B9-1413-4D26-AEBA-FBFB31AD8322}" srcOrd="1" destOrd="0" presId="urn:microsoft.com/office/officeart/2005/8/layout/vList5"/>
    <dgm:cxn modelId="{68664A8A-0B26-49B0-9788-6B3A38830DE3}" type="presParOf" srcId="{9C4F4298-858D-400A-8DF9-1561B979B4A6}" destId="{7FE31C93-56C5-4081-ACCA-B365FC39B8FB}" srcOrd="1" destOrd="0" presId="urn:microsoft.com/office/officeart/2005/8/layout/vList5"/>
    <dgm:cxn modelId="{8E3E57FF-BCC1-4E4D-8088-B19E5FE226BC}" type="presParOf" srcId="{9C4F4298-858D-400A-8DF9-1561B979B4A6}" destId="{A6FBDF97-4D2F-40CD-B95F-543511827BC1}" srcOrd="2" destOrd="0" presId="urn:microsoft.com/office/officeart/2005/8/layout/vList5"/>
    <dgm:cxn modelId="{24CF7B84-BF88-4BE7-99E9-2E90A1A9AE2D}" type="presParOf" srcId="{A6FBDF97-4D2F-40CD-B95F-543511827BC1}" destId="{477C9181-17A3-4BB1-B315-CC62DCAE3930}" srcOrd="0" destOrd="0" presId="urn:microsoft.com/office/officeart/2005/8/layout/vList5"/>
    <dgm:cxn modelId="{568B0D33-96DA-42C5-815E-DFF5DF49EE85}" type="presParOf" srcId="{A6FBDF97-4D2F-40CD-B95F-543511827BC1}" destId="{F8DBDCB9-F2D8-4E29-AF4B-7AAC1AB3FE4A}" srcOrd="1" destOrd="0" presId="urn:microsoft.com/office/officeart/2005/8/layout/vList5"/>
    <dgm:cxn modelId="{49D3CCE5-CA33-43E7-A290-1EB092C199BE}" type="presParOf" srcId="{9C4F4298-858D-400A-8DF9-1561B979B4A6}" destId="{A3DD485C-06A4-4556-9FCB-F198EEE780BF}" srcOrd="3" destOrd="0" presId="urn:microsoft.com/office/officeart/2005/8/layout/vList5"/>
    <dgm:cxn modelId="{5AB522EE-9D63-4CC5-902C-2F36CC521E3C}" type="presParOf" srcId="{9C4F4298-858D-400A-8DF9-1561B979B4A6}" destId="{77BA3719-1993-4AB7-9C3E-458BC1EC32D6}" srcOrd="4" destOrd="0" presId="urn:microsoft.com/office/officeart/2005/8/layout/vList5"/>
    <dgm:cxn modelId="{C73979FF-8FA7-4612-94B0-71D457F3F6AD}" type="presParOf" srcId="{77BA3719-1993-4AB7-9C3E-458BC1EC32D6}" destId="{6C8EDE5E-A7E6-45AA-B86B-8F617018A1AE}" srcOrd="0" destOrd="0" presId="urn:microsoft.com/office/officeart/2005/8/layout/vList5"/>
    <dgm:cxn modelId="{AB65A4D2-F7AE-467A-A3F2-7BBA84F450E9}" type="presParOf" srcId="{77BA3719-1993-4AB7-9C3E-458BC1EC32D6}" destId="{0E5591D4-F587-4D77-A966-1EE0C85E9B7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11266D-6D31-455B-8BA6-18D9B1373047}">
      <dsp:nvSpPr>
        <dsp:cNvPr id="0" name=""/>
        <dsp:cNvSpPr/>
      </dsp:nvSpPr>
      <dsp:spPr>
        <a:xfrm rot="5400000">
          <a:off x="-198207" y="199272"/>
          <a:ext cx="1321385" cy="924970"/>
        </a:xfrm>
        <a:prstGeom prst="chevron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1</a:t>
          </a:r>
          <a:endParaRPr lang="ru-RU" sz="2600" kern="1200" dirty="0"/>
        </a:p>
      </dsp:txBody>
      <dsp:txXfrm rot="-5400000">
        <a:off x="1" y="463549"/>
        <a:ext cx="924970" cy="396415"/>
      </dsp:txXfrm>
    </dsp:sp>
    <dsp:sp modelId="{FBF3E866-2DE3-4053-91BA-3D33A25571D5}">
      <dsp:nvSpPr>
        <dsp:cNvPr id="0" name=""/>
        <dsp:cNvSpPr/>
      </dsp:nvSpPr>
      <dsp:spPr>
        <a:xfrm rot="5400000">
          <a:off x="4105000" y="-3178965"/>
          <a:ext cx="858900" cy="7218961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/>
            <a:t>Корхоналарда ускуна ва жихозларни хисоблаш ва жойлаштириш </a:t>
          </a:r>
          <a:endParaRPr lang="ru-RU" sz="2600" kern="1200" dirty="0"/>
        </a:p>
      </dsp:txBody>
      <dsp:txXfrm rot="-5400000">
        <a:off x="924970" y="42993"/>
        <a:ext cx="7177033" cy="775044"/>
      </dsp:txXfrm>
    </dsp:sp>
    <dsp:sp modelId="{C5EA9B2A-2EE3-407E-8B52-76E7DFFF20CA}">
      <dsp:nvSpPr>
        <dsp:cNvPr id="0" name=""/>
        <dsp:cNvSpPr/>
      </dsp:nvSpPr>
      <dsp:spPr>
        <a:xfrm rot="5400000">
          <a:off x="-198207" y="1374706"/>
          <a:ext cx="1321385" cy="924970"/>
        </a:xfrm>
        <a:prstGeom prst="chevron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2</a:t>
          </a:r>
          <a:endParaRPr lang="ru-RU" sz="2600" kern="1200" dirty="0"/>
        </a:p>
      </dsp:txBody>
      <dsp:txXfrm rot="-5400000">
        <a:off x="1" y="1638983"/>
        <a:ext cx="924970" cy="396415"/>
      </dsp:txXfrm>
    </dsp:sp>
    <dsp:sp modelId="{E86A777C-B43D-4939-85F0-34E44EBB6B0B}">
      <dsp:nvSpPr>
        <dsp:cNvPr id="0" name=""/>
        <dsp:cNvSpPr/>
      </dsp:nvSpPr>
      <dsp:spPr>
        <a:xfrm rot="5400000">
          <a:off x="4105000" y="-2003531"/>
          <a:ext cx="858900" cy="7218961"/>
        </a:xfrm>
        <a:prstGeom prst="round2SameRect">
          <a:avLst/>
        </a:prstGeom>
        <a:solidFill>
          <a:srgbClr val="FFFF00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/>
            <a:t>2.Ишлаб чиқариш жараёнини лойихалаштириш</a:t>
          </a:r>
          <a:endParaRPr lang="ru-RU" sz="2600" kern="1200" dirty="0"/>
        </a:p>
      </dsp:txBody>
      <dsp:txXfrm rot="-5400000">
        <a:off x="924970" y="1218427"/>
        <a:ext cx="7177033" cy="775044"/>
      </dsp:txXfrm>
    </dsp:sp>
    <dsp:sp modelId="{E5C31519-7396-4FC6-8525-9639C6703D67}">
      <dsp:nvSpPr>
        <dsp:cNvPr id="0" name=""/>
        <dsp:cNvSpPr/>
      </dsp:nvSpPr>
      <dsp:spPr>
        <a:xfrm rot="5400000">
          <a:off x="-198207" y="2550140"/>
          <a:ext cx="1321385" cy="924970"/>
        </a:xfrm>
        <a:prstGeom prst="chevron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3</a:t>
          </a:r>
          <a:endParaRPr lang="ru-RU" sz="2600" kern="1200" dirty="0"/>
        </a:p>
      </dsp:txBody>
      <dsp:txXfrm rot="-5400000">
        <a:off x="1" y="2814417"/>
        <a:ext cx="924970" cy="396415"/>
      </dsp:txXfrm>
    </dsp:sp>
    <dsp:sp modelId="{58ED17BA-D379-4B04-AB41-ECCD7743C2DA}">
      <dsp:nvSpPr>
        <dsp:cNvPr id="0" name=""/>
        <dsp:cNvSpPr/>
      </dsp:nvSpPr>
      <dsp:spPr>
        <a:xfrm rot="5400000">
          <a:off x="4105000" y="-828097"/>
          <a:ext cx="858900" cy="7218961"/>
        </a:xfrm>
        <a:prstGeom prst="round2Same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/>
            <a:t>3.Ишлаб чикариш жараёнларини асосий кўрсаткичларини аниқлаш</a:t>
          </a:r>
          <a:endParaRPr lang="ru-RU" sz="2600" kern="1200" dirty="0"/>
        </a:p>
      </dsp:txBody>
      <dsp:txXfrm rot="-5400000">
        <a:off x="924970" y="2393861"/>
        <a:ext cx="7177033" cy="775044"/>
      </dsp:txXfrm>
    </dsp:sp>
    <dsp:sp modelId="{5C5ADBF8-FD77-4F38-B0FB-2F5036E0E7CD}">
      <dsp:nvSpPr>
        <dsp:cNvPr id="0" name=""/>
        <dsp:cNvSpPr/>
      </dsp:nvSpPr>
      <dsp:spPr>
        <a:xfrm rot="5400000">
          <a:off x="-198207" y="3725575"/>
          <a:ext cx="1321385" cy="924970"/>
        </a:xfrm>
        <a:prstGeom prst="chevron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4</a:t>
          </a:r>
          <a:endParaRPr lang="ru-RU" sz="2600" kern="1200" dirty="0"/>
        </a:p>
      </dsp:txBody>
      <dsp:txXfrm rot="-5400000">
        <a:off x="1" y="3989852"/>
        <a:ext cx="924970" cy="396415"/>
      </dsp:txXfrm>
    </dsp:sp>
    <dsp:sp modelId="{751FC445-FF58-4B92-A925-77888E038A73}">
      <dsp:nvSpPr>
        <dsp:cNvPr id="0" name=""/>
        <dsp:cNvSpPr/>
      </dsp:nvSpPr>
      <dsp:spPr>
        <a:xfrm rot="5400000">
          <a:off x="4105000" y="347336"/>
          <a:ext cx="858900" cy="7218961"/>
        </a:xfrm>
        <a:prstGeom prst="round2SameRect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/>
            <a:t>4.Корхоналарни техник таьминлаш ва реконструкция қилиш</a:t>
          </a:r>
          <a:endParaRPr lang="ru-RU" sz="2600" kern="1200" dirty="0"/>
        </a:p>
      </dsp:txBody>
      <dsp:txXfrm rot="-5400000">
        <a:off x="924970" y="3569294"/>
        <a:ext cx="7177033" cy="7750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C7BED7-18BD-4108-8D7C-E19A405EA2B0}">
      <dsp:nvSpPr>
        <dsp:cNvPr id="0" name=""/>
        <dsp:cNvSpPr/>
      </dsp:nvSpPr>
      <dsp:spPr>
        <a:xfrm>
          <a:off x="1247123" y="699"/>
          <a:ext cx="6966340" cy="27266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Лойиха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олди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хужжат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, у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тушунтириш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ёзув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кўринишида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тайёрланади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керакли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хисоблашлар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жадвал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графикавий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(карта,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схемалар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чизмалар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материаллар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илова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қилинади.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Техник-иқтисодий  асослашда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лойихаланадиган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корхонани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жойлашиш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ўрни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чиқариш қуввати, 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техник сервис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объектлари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рўйхати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номенклатураси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),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ёнилғи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электр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энергияси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сув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таъминланиш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тартиби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аниқланади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технологик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қурилиш ечимлари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белгиланади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Қурилишнинг қиймати ва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муҳим техник-иқтисодий кўрсаткичлари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хисобланади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Қурилиш учун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майдон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– ер,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сув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ўрмончилик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тўғрисидаги конунларга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мувофик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танланади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. Бунда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шаҳар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қишлоқлар 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бош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планларига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мос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келишиши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ҳам хисобга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олинади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000" kern="1200" dirty="0"/>
        </a:p>
      </dsp:txBody>
      <dsp:txXfrm>
        <a:off x="1247123" y="341528"/>
        <a:ext cx="5943853" cy="2044973"/>
      </dsp:txXfrm>
    </dsp:sp>
    <dsp:sp modelId="{D666FABA-0C57-4FAE-99EF-4D42D5CFFF1A}">
      <dsp:nvSpPr>
        <dsp:cNvPr id="0" name=""/>
        <dsp:cNvSpPr/>
      </dsp:nvSpPr>
      <dsp:spPr>
        <a:xfrm>
          <a:off x="1906" y="699"/>
          <a:ext cx="1245216" cy="27266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 smtClean="0"/>
            <a:t>Техник-иқтисодий асослаш</a:t>
          </a:r>
          <a:r>
            <a:rPr lang="ru-RU" sz="1200" b="1" kern="1200" dirty="0" smtClean="0"/>
            <a:t> </a:t>
          </a:r>
          <a:endParaRPr lang="ru-RU" sz="1200" kern="1200" dirty="0"/>
        </a:p>
      </dsp:txBody>
      <dsp:txXfrm>
        <a:off x="62692" y="61485"/>
        <a:ext cx="1123644" cy="2605059"/>
      </dsp:txXfrm>
    </dsp:sp>
    <dsp:sp modelId="{31E2713A-723D-4F25-BB93-96A946A12D40}">
      <dsp:nvSpPr>
        <dsp:cNvPr id="0" name=""/>
        <dsp:cNvSpPr/>
      </dsp:nvSpPr>
      <dsp:spPr>
        <a:xfrm>
          <a:off x="1143020" y="2999993"/>
          <a:ext cx="7072350" cy="27266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Техник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сервисга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жалб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этиладиган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техникаларнинг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маркаси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сони;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Йиллик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режалаштирилган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муддати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; (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босиб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ўтилган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йўл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) техник сервис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ишларининг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мавсумийлиги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Хўжаликнинг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ўзида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четда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бажариладиган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техник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сервисларнинг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ҳажми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Хўжаликда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қўшимча 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техник сервис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объектларини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тавсифномаси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43020" y="3340822"/>
        <a:ext cx="6049863" cy="2044973"/>
      </dsp:txXfrm>
    </dsp:sp>
    <dsp:sp modelId="{DDDEB8E2-3FFC-4255-9B55-38F612D2AFE6}">
      <dsp:nvSpPr>
        <dsp:cNvPr id="0" name=""/>
        <dsp:cNvSpPr/>
      </dsp:nvSpPr>
      <dsp:spPr>
        <a:xfrm>
          <a:off x="0" y="2999993"/>
          <a:ext cx="1143020" cy="27266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 smtClean="0"/>
            <a:t>Лойихалашга</a:t>
          </a:r>
          <a:r>
            <a:rPr lang="ru-RU" sz="1200" b="1" kern="1200" dirty="0" smtClean="0"/>
            <a:t> </a:t>
          </a:r>
          <a:r>
            <a:rPr lang="ru-RU" sz="1200" b="1" kern="1200" dirty="0" err="1" smtClean="0"/>
            <a:t>тоопширик</a:t>
          </a:r>
          <a:endParaRPr lang="ru-RU" sz="1200" kern="1200" dirty="0"/>
        </a:p>
      </dsp:txBody>
      <dsp:txXfrm>
        <a:off x="55798" y="3055791"/>
        <a:ext cx="1031424" cy="26150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C7BED7-18BD-4108-8D7C-E19A405EA2B0}">
      <dsp:nvSpPr>
        <dsp:cNvPr id="0" name=""/>
        <dsp:cNvSpPr/>
      </dsp:nvSpPr>
      <dsp:spPr>
        <a:xfrm>
          <a:off x="1247123" y="612"/>
          <a:ext cx="6966340" cy="2390441"/>
        </a:xfrm>
        <a:prstGeom prst="rightArrow">
          <a:avLst>
            <a:gd name="adj1" fmla="val 75000"/>
            <a:gd name="adj2" fmla="val 50000"/>
          </a:avLst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Техникавий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лойиха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ишлаб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чиқилади ва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унинг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асосида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ишчи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чизмалари</a:t>
          </a:r>
          <a:r>
            <a:rPr lang="ru-RU" sz="1800" kern="1200" dirty="0" smtClean="0"/>
            <a:t>  </a:t>
          </a:r>
          <a:r>
            <a:rPr lang="ru-RU" sz="1800" kern="1200" dirty="0" err="1" smtClean="0"/>
            <a:t>тайёрланади</a:t>
          </a:r>
          <a:endParaRPr lang="ru-RU" sz="18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000" kern="1200" dirty="0"/>
        </a:p>
      </dsp:txBody>
      <dsp:txXfrm>
        <a:off x="1247123" y="299417"/>
        <a:ext cx="6069925" cy="1792831"/>
      </dsp:txXfrm>
    </dsp:sp>
    <dsp:sp modelId="{D666FABA-0C57-4FAE-99EF-4D42D5CFFF1A}">
      <dsp:nvSpPr>
        <dsp:cNvPr id="0" name=""/>
        <dsp:cNvSpPr/>
      </dsp:nvSpPr>
      <dsp:spPr>
        <a:xfrm>
          <a:off x="1906" y="612"/>
          <a:ext cx="1245216" cy="2390441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/>
            <a:t>Дастлабки</a:t>
          </a:r>
          <a:endParaRPr lang="ru-RU" sz="1600" kern="1200" dirty="0"/>
        </a:p>
      </dsp:txBody>
      <dsp:txXfrm>
        <a:off x="62692" y="61398"/>
        <a:ext cx="1123644" cy="2268869"/>
      </dsp:txXfrm>
    </dsp:sp>
    <dsp:sp modelId="{31E2713A-723D-4F25-BB93-96A946A12D40}">
      <dsp:nvSpPr>
        <dsp:cNvPr id="0" name=""/>
        <dsp:cNvSpPr/>
      </dsp:nvSpPr>
      <dsp:spPr>
        <a:xfrm>
          <a:off x="1071580" y="2630098"/>
          <a:ext cx="7072350" cy="2390441"/>
        </a:xfrm>
        <a:prstGeom prst="rightArrow">
          <a:avLst>
            <a:gd name="adj1" fmla="val 75000"/>
            <a:gd name="adj2" fmla="val 50000"/>
          </a:avLst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Лойихалаш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топшириқ асосида</a:t>
          </a:r>
          <a:r>
            <a:rPr lang="ru-RU" sz="1800" kern="1200" dirty="0" smtClean="0"/>
            <a:t>  </a:t>
          </a:r>
          <a:r>
            <a:rPr lang="ru-RU" sz="1800" kern="1200" dirty="0" err="1" smtClean="0"/>
            <a:t>бажарилади</a:t>
          </a:r>
          <a:endParaRPr lang="ru-RU" sz="1800" kern="1200" dirty="0"/>
        </a:p>
      </dsp:txBody>
      <dsp:txXfrm>
        <a:off x="1071580" y="2928903"/>
        <a:ext cx="6175935" cy="1792831"/>
      </dsp:txXfrm>
    </dsp:sp>
    <dsp:sp modelId="{DDDEB8E2-3FFC-4255-9B55-38F612D2AFE6}">
      <dsp:nvSpPr>
        <dsp:cNvPr id="0" name=""/>
        <dsp:cNvSpPr/>
      </dsp:nvSpPr>
      <dsp:spPr>
        <a:xfrm>
          <a:off x="0" y="2630098"/>
          <a:ext cx="1143020" cy="2390441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Техник </a:t>
          </a:r>
          <a:r>
            <a:rPr lang="ru-RU" sz="1600" b="1" kern="1200" dirty="0" err="1" smtClean="0"/>
            <a:t>топшириқ</a:t>
          </a:r>
          <a:endParaRPr lang="ru-RU" sz="1600" kern="1200" dirty="0"/>
        </a:p>
      </dsp:txBody>
      <dsp:txXfrm>
        <a:off x="55798" y="2685896"/>
        <a:ext cx="1031424" cy="22788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8653B9-1413-4D26-AEBA-FBFB31AD8322}">
      <dsp:nvSpPr>
        <dsp:cNvPr id="0" name=""/>
        <dsp:cNvSpPr/>
      </dsp:nvSpPr>
      <dsp:spPr>
        <a:xfrm rot="5400000">
          <a:off x="3764604" y="-3064448"/>
          <a:ext cx="1166849" cy="7591878"/>
        </a:xfrm>
        <a:prstGeom prst="round2SameRect">
          <a:avLst/>
        </a:prstGeom>
        <a:solidFill>
          <a:srgbClr val="FFFF0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/>
            <a:t> Узоқ муддатга мўлжалланган (перспектив) режалаштириш</a:t>
          </a:r>
          <a:endParaRPr lang="ru-RU" sz="2600" kern="1200" dirty="0"/>
        </a:p>
      </dsp:txBody>
      <dsp:txXfrm rot="-5400000">
        <a:off x="552090" y="205027"/>
        <a:ext cx="7534917" cy="1052927"/>
      </dsp:txXfrm>
    </dsp:sp>
    <dsp:sp modelId="{1547C672-0801-402D-AF1F-6EBD6A5871C8}">
      <dsp:nvSpPr>
        <dsp:cNvPr id="0" name=""/>
        <dsp:cNvSpPr/>
      </dsp:nvSpPr>
      <dsp:spPr>
        <a:xfrm>
          <a:off x="58" y="2209"/>
          <a:ext cx="552031" cy="1458562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1</a:t>
          </a:r>
          <a:endParaRPr lang="ru-RU" sz="3500" kern="1200" dirty="0"/>
        </a:p>
      </dsp:txBody>
      <dsp:txXfrm>
        <a:off x="27006" y="29157"/>
        <a:ext cx="498135" cy="1404666"/>
      </dsp:txXfrm>
    </dsp:sp>
    <dsp:sp modelId="{F8DBDCB9-F2D8-4E29-AF4B-7AAC1AB3FE4A}">
      <dsp:nvSpPr>
        <dsp:cNvPr id="0" name=""/>
        <dsp:cNvSpPr/>
      </dsp:nvSpPr>
      <dsp:spPr>
        <a:xfrm rot="5400000">
          <a:off x="4116468" y="-1266666"/>
          <a:ext cx="1166849" cy="7059295"/>
        </a:xfrm>
        <a:prstGeom prst="round2SameRect">
          <a:avLst/>
        </a:prstGeom>
        <a:solidFill>
          <a:srgbClr val="FFC00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/>
            <a:t>Жорий режалаштириш</a:t>
          </a:r>
          <a:endParaRPr lang="ru-RU" sz="2600" kern="1200" dirty="0"/>
        </a:p>
      </dsp:txBody>
      <dsp:txXfrm rot="-5400000">
        <a:off x="1170246" y="1736517"/>
        <a:ext cx="7002334" cy="1052927"/>
      </dsp:txXfrm>
    </dsp:sp>
    <dsp:sp modelId="{477C9181-17A3-4BB1-B315-CC62DCAE3930}">
      <dsp:nvSpPr>
        <dsp:cNvPr id="0" name=""/>
        <dsp:cNvSpPr/>
      </dsp:nvSpPr>
      <dsp:spPr>
        <a:xfrm>
          <a:off x="58" y="1533700"/>
          <a:ext cx="1170186" cy="1458562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2</a:t>
          </a:r>
          <a:endParaRPr lang="ru-RU" sz="3500" kern="1200" dirty="0"/>
        </a:p>
      </dsp:txBody>
      <dsp:txXfrm>
        <a:off x="57182" y="1590824"/>
        <a:ext cx="1055938" cy="1344314"/>
      </dsp:txXfrm>
    </dsp:sp>
    <dsp:sp modelId="{0E5591D4-F587-4D77-A966-1EE0C85E9B7A}">
      <dsp:nvSpPr>
        <dsp:cNvPr id="0" name=""/>
        <dsp:cNvSpPr/>
      </dsp:nvSpPr>
      <dsp:spPr>
        <a:xfrm rot="5400000">
          <a:off x="4573716" y="722093"/>
          <a:ext cx="1166849" cy="6144757"/>
        </a:xfrm>
        <a:prstGeom prst="round2SameRect">
          <a:avLst/>
        </a:prstGeom>
        <a:solidFill>
          <a:srgbClr val="00B05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/>
            <a:t>Оператив режалаштириш</a:t>
          </a:r>
          <a:r>
            <a:rPr lang="en-US" sz="2600" kern="1200" dirty="0" smtClean="0"/>
            <a:t> (</a:t>
          </a:r>
          <a:r>
            <a:rPr lang="uz-Cyrl-UZ" sz="2600" kern="1200" dirty="0" smtClean="0"/>
            <a:t>календар режалаштириш ва оператив бошқариш</a:t>
          </a:r>
          <a:r>
            <a:rPr lang="en-US" sz="2600" kern="1200" dirty="0" smtClean="0"/>
            <a:t>)</a:t>
          </a:r>
          <a:r>
            <a:rPr lang="uz-Cyrl-UZ" sz="2600" kern="1200" dirty="0" smtClean="0"/>
            <a:t> </a:t>
          </a:r>
          <a:endParaRPr lang="ru-RU" sz="2600" kern="1200" dirty="0"/>
        </a:p>
      </dsp:txBody>
      <dsp:txXfrm rot="-5400000">
        <a:off x="2084763" y="3268008"/>
        <a:ext cx="6087796" cy="1052927"/>
      </dsp:txXfrm>
    </dsp:sp>
    <dsp:sp modelId="{6C8EDE5E-A7E6-45AA-B86B-8F617018A1AE}">
      <dsp:nvSpPr>
        <dsp:cNvPr id="0" name=""/>
        <dsp:cNvSpPr/>
      </dsp:nvSpPr>
      <dsp:spPr>
        <a:xfrm>
          <a:off x="58" y="3065190"/>
          <a:ext cx="2084704" cy="1458562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3</a:t>
          </a:r>
          <a:endParaRPr lang="ru-RU" sz="3500" kern="1200" dirty="0"/>
        </a:p>
      </dsp:txBody>
      <dsp:txXfrm>
        <a:off x="71259" y="3136391"/>
        <a:ext cx="1942302" cy="1316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jpe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jpeg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emf"/><Relationship Id="rId1" Type="http://schemas.openxmlformats.org/officeDocument/2006/relationships/image" Target="../media/image13.jpeg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jpe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image" Target="../media/image18.jpe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7C5318A-19C8-4F47-8ACA-99F1A4AE38D7}" type="datetimeFigureOut">
              <a:rPr lang="ru-RU"/>
              <a:pPr>
                <a:defRPr/>
              </a:pPr>
              <a:t>16.04.2019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7888"/>
            <a:ext cx="5389563" cy="44418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188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42C713F-BE76-4BCD-8C88-E3714503C51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43508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DA17E-93B6-4F33-BC82-2F4C518F652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9F8A9-CF3D-4AFB-82BD-63F5957B4DF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0E006-45B6-4803-AAC9-695B6886C7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2BA89-00CB-4D42-908A-E4632A9280A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C99EA-0D11-4D8E-88B0-91A88A0012A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08CFC-026F-4D0F-848C-7633D1C875A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1617E-EE9B-46D7-9C38-67E6E795AF1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D3F92-955C-4274-B772-0EB4F390D83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ADB1C-1AC2-4157-9296-49052C4D022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21061-81FD-449C-A23D-CA1380405AD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9AD50-9E68-4AFD-A2B5-C361364218C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314436-90FE-476B-97A5-CAE1247F99E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4" r:id="rId1"/>
    <p:sldLayoutId id="2147484445" r:id="rId2"/>
    <p:sldLayoutId id="2147484446" r:id="rId3"/>
    <p:sldLayoutId id="2147484447" r:id="rId4"/>
    <p:sldLayoutId id="2147484448" r:id="rId5"/>
    <p:sldLayoutId id="2147484449" r:id="rId6"/>
    <p:sldLayoutId id="2147484450" r:id="rId7"/>
    <p:sldLayoutId id="2147484451" r:id="rId8"/>
    <p:sldLayoutId id="2147484452" r:id="rId9"/>
    <p:sldLayoutId id="2147484453" r:id="rId10"/>
    <p:sldLayoutId id="214748445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package" Target="../embeddings/Microsoft_Word_Document1.docx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jpe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jpeg"/><Relationship Id="rId5" Type="http://schemas.openxmlformats.org/officeDocument/2006/relationships/image" Target="../media/image9.emf"/><Relationship Id="rId4" Type="http://schemas.openxmlformats.org/officeDocument/2006/relationships/package" Target="../embeddings/Microsoft_Word_Document2.docx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jpeg"/><Relationship Id="rId5" Type="http://schemas.openxmlformats.org/officeDocument/2006/relationships/image" Target="../media/image12.emf"/><Relationship Id="rId4" Type="http://schemas.openxmlformats.org/officeDocument/2006/relationships/package" Target="../embeddings/Microsoft_Word_Document3.docx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jpeg"/><Relationship Id="rId5" Type="http://schemas.openxmlformats.org/officeDocument/2006/relationships/image" Target="../media/image14.emf"/><Relationship Id="rId4" Type="http://schemas.openxmlformats.org/officeDocument/2006/relationships/package" Target="../embeddings/Microsoft_Word_Document4.docx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6.jpeg"/><Relationship Id="rId5" Type="http://schemas.openxmlformats.org/officeDocument/2006/relationships/image" Target="../media/image17.emf"/><Relationship Id="rId4" Type="http://schemas.openxmlformats.org/officeDocument/2006/relationships/package" Target="../embeddings/Microsoft_Word_Document5.docx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8.jpeg"/><Relationship Id="rId5" Type="http://schemas.openxmlformats.org/officeDocument/2006/relationships/image" Target="../media/image19.emf"/><Relationship Id="rId4" Type="http://schemas.openxmlformats.org/officeDocument/2006/relationships/package" Target="../embeddings/Microsoft_Word_Document6.docx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28688" y="214313"/>
            <a:ext cx="6823075" cy="9286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ТОШКЕНТ ДАВЛАТ АГРАР УНИВЕРСИТЕТИ АНДИЖОН ФИЛИАЛИ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7940" name="Rectangle 4"/>
          <p:cNvSpPr>
            <a:spLocks noChangeArrowheads="1"/>
          </p:cNvSpPr>
          <p:nvPr/>
        </p:nvSpPr>
        <p:spPr bwMode="auto">
          <a:xfrm>
            <a:off x="357188" y="2928938"/>
            <a:ext cx="8207375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uz-Cyrl-UZ" sz="2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endParaRPr lang="uz-Cyrl-UZ" sz="2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r>
              <a:rPr lang="uz-Cyrl-U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“Замонавий қишлоқ хўжалик техникалари техник сервиси” фани</a:t>
            </a:r>
            <a:br>
              <a:rPr lang="uz-Cyrl-U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</a:br>
            <a:r>
              <a:rPr lang="uz-Cyrl-UZ" sz="27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/>
            </a:r>
            <a:br>
              <a:rPr lang="uz-Cyrl-UZ" sz="27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</a:br>
            <a:endParaRPr lang="ru-RU" sz="27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67941" name="Rectangle 5"/>
          <p:cNvSpPr>
            <a:spLocks noChangeArrowheads="1"/>
          </p:cNvSpPr>
          <p:nvPr/>
        </p:nvSpPr>
        <p:spPr bwMode="auto">
          <a:xfrm>
            <a:off x="1143000" y="1285875"/>
            <a:ext cx="6624638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АГРОБИОЛОГИЯ</a:t>
            </a:r>
            <a:r>
              <a:rPr lang="uz-Cyrl-UZ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факультети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67942" name="Rectangle 6"/>
          <p:cNvSpPr>
            <a:spLocks noChangeArrowheads="1"/>
          </p:cNvSpPr>
          <p:nvPr/>
        </p:nvSpPr>
        <p:spPr bwMode="auto">
          <a:xfrm>
            <a:off x="142875" y="2071688"/>
            <a:ext cx="8786813" cy="7604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“</a:t>
            </a:r>
            <a:r>
              <a:rPr lang="uz-Cyrl-UZ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Қишлоқ хўжалик машиналари ва техник сервисни ташкил этиш</a:t>
            </a:r>
            <a:r>
              <a:rPr lang="uz-Cyrl-UZ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” кафедраси 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67943" name="Text Box 7"/>
          <p:cNvSpPr txBox="1">
            <a:spLocks noChangeArrowheads="1"/>
          </p:cNvSpPr>
          <p:nvPr/>
        </p:nvSpPr>
        <p:spPr bwMode="auto">
          <a:xfrm>
            <a:off x="1835150" y="6035675"/>
            <a:ext cx="5975350" cy="4619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kumimoji="1" lang="uz-Cyrl-UZ" sz="2400" dirty="0">
                <a:solidFill>
                  <a:schemeClr val="tx2"/>
                </a:solidFill>
                <a:latin typeface="Times New Roman" pitchFamily="18" charset="0"/>
              </a:rPr>
              <a:t>Маърузачи</a:t>
            </a:r>
            <a:r>
              <a:rPr kumimoji="1" lang="en-US" sz="2400" dirty="0">
                <a:solidFill>
                  <a:schemeClr val="tx2"/>
                </a:solidFill>
                <a:latin typeface="Times New Roman" pitchFamily="18" charset="0"/>
              </a:rPr>
              <a:t> :</a:t>
            </a:r>
            <a:r>
              <a:rPr kumimoji="1" lang="uz-Cyrl-UZ" sz="2400" dirty="0">
                <a:solidFill>
                  <a:schemeClr val="tx2"/>
                </a:solidFill>
                <a:latin typeface="Times New Roman" pitchFamily="18" charset="0"/>
              </a:rPr>
              <a:t> т</a:t>
            </a:r>
            <a:r>
              <a:rPr kumimoji="1" lang="en-US" sz="2400" dirty="0">
                <a:solidFill>
                  <a:schemeClr val="tx2"/>
                </a:solidFill>
                <a:latin typeface="Times New Roman" pitchFamily="18" charset="0"/>
              </a:rPr>
              <a:t>.</a:t>
            </a:r>
            <a:r>
              <a:rPr kumimoji="1" lang="uz-Cyrl-UZ" sz="2400" dirty="0">
                <a:solidFill>
                  <a:schemeClr val="tx2"/>
                </a:solidFill>
                <a:latin typeface="Times New Roman" pitchFamily="18" charset="0"/>
              </a:rPr>
              <a:t>ф</a:t>
            </a:r>
            <a:r>
              <a:rPr kumimoji="1" lang="en-US" sz="2400" dirty="0">
                <a:solidFill>
                  <a:schemeClr val="tx2"/>
                </a:solidFill>
                <a:latin typeface="Times New Roman" pitchFamily="18" charset="0"/>
              </a:rPr>
              <a:t>.</a:t>
            </a:r>
            <a:r>
              <a:rPr kumimoji="1" lang="uz-Cyrl-UZ" sz="2400" dirty="0">
                <a:solidFill>
                  <a:schemeClr val="tx2"/>
                </a:solidFill>
                <a:latin typeface="Times New Roman" pitchFamily="18" charset="0"/>
              </a:rPr>
              <a:t>н</a:t>
            </a:r>
            <a:r>
              <a:rPr kumimoji="1" lang="en-US" sz="2400" dirty="0">
                <a:solidFill>
                  <a:schemeClr val="tx2"/>
                </a:solidFill>
                <a:latin typeface="Times New Roman" pitchFamily="18" charset="0"/>
              </a:rPr>
              <a:t>.</a:t>
            </a:r>
            <a:r>
              <a:rPr kumimoji="1" lang="uz-Cyrl-UZ" sz="2400" dirty="0">
                <a:solidFill>
                  <a:schemeClr val="tx2"/>
                </a:solidFill>
                <a:latin typeface="Times New Roman" pitchFamily="18" charset="0"/>
              </a:rPr>
              <a:t>, доц. Ғ.О.Орипов</a:t>
            </a:r>
            <a:endParaRPr kumimoji="1" lang="ru-RU" sz="2400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055" name="Text Box 8"/>
          <p:cNvSpPr txBox="1">
            <a:spLocks noChangeArrowheads="1"/>
          </p:cNvSpPr>
          <p:nvPr/>
        </p:nvSpPr>
        <p:spPr bwMode="auto">
          <a:xfrm>
            <a:off x="357188" y="3857625"/>
            <a:ext cx="6072187" cy="13849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z-Cyrl-UZ" sz="2800" dirty="0" smtClean="0">
                <a:latin typeface="Tahoma" pitchFamily="34" charset="0"/>
              </a:rPr>
              <a:t>Мавзу-7: </a:t>
            </a:r>
            <a:r>
              <a:rPr lang="ru-RU" sz="2800" dirty="0" err="1" smtClean="0"/>
              <a:t>Корхоналарда</a:t>
            </a:r>
            <a:r>
              <a:rPr lang="ru-RU" sz="2800" dirty="0" smtClean="0"/>
              <a:t> </a:t>
            </a:r>
            <a:r>
              <a:rPr lang="ru-RU" sz="2800" dirty="0" err="1" smtClean="0"/>
              <a:t>ускуна</a:t>
            </a:r>
            <a:r>
              <a:rPr lang="ru-RU" sz="2800" dirty="0" smtClean="0"/>
              <a:t> </a:t>
            </a:r>
            <a:r>
              <a:rPr lang="ru-RU" sz="2800" dirty="0" err="1" smtClean="0"/>
              <a:t>ва</a:t>
            </a:r>
            <a:r>
              <a:rPr lang="ru-RU" sz="2800" dirty="0" smtClean="0"/>
              <a:t> </a:t>
            </a:r>
            <a:r>
              <a:rPr lang="ru-RU" sz="2800" dirty="0" err="1" smtClean="0"/>
              <a:t>жихозларни</a:t>
            </a:r>
            <a:r>
              <a:rPr lang="ru-RU" sz="2800" dirty="0" smtClean="0"/>
              <a:t> </a:t>
            </a:r>
            <a:r>
              <a:rPr lang="ru-RU" sz="2800" dirty="0" err="1" smtClean="0"/>
              <a:t>хисоблаш</a:t>
            </a:r>
            <a:r>
              <a:rPr lang="ru-RU" sz="2800" dirty="0" smtClean="0"/>
              <a:t> </a:t>
            </a:r>
            <a:r>
              <a:rPr lang="ru-RU" sz="2800" dirty="0" err="1" smtClean="0"/>
              <a:t>ва</a:t>
            </a:r>
            <a:r>
              <a:rPr lang="ru-RU" sz="2800" dirty="0" smtClean="0"/>
              <a:t> </a:t>
            </a:r>
            <a:r>
              <a:rPr lang="ru-RU" sz="2800" dirty="0" err="1" smtClean="0"/>
              <a:t>жойлаштириш</a:t>
            </a:r>
            <a:endParaRPr lang="ru-RU" sz="2800" dirty="0">
              <a:latin typeface="Tahoma" pitchFamily="34" charset="0"/>
            </a:endParaRPr>
          </a:p>
        </p:txBody>
      </p:sp>
      <p:pic>
        <p:nvPicPr>
          <p:cNvPr id="8200" name="Рисунок 7"/>
          <p:cNvPicPr>
            <a:picLocks noChangeAspect="1" noChangeArrowheads="1"/>
          </p:cNvPicPr>
          <p:nvPr/>
        </p:nvPicPr>
        <p:blipFill>
          <a:blip r:embed="rId2" cstate="print">
            <a:lum bright="24000"/>
            <a:grayscl/>
          </a:blip>
          <a:srcRect l="54631" t="33264" b="19456"/>
          <a:stretch>
            <a:fillRect/>
          </a:stretch>
        </p:blipFill>
        <p:spPr bwMode="auto">
          <a:xfrm>
            <a:off x="6572250" y="3857625"/>
            <a:ext cx="23574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7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40" grpId="0" animBg="1"/>
      <p:bldP spid="16794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7143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ru-RU" sz="2000" dirty="0" err="1" smtClean="0"/>
              <a:t>Корхоналарда</a:t>
            </a:r>
            <a:r>
              <a:rPr lang="ru-RU" sz="2000" dirty="0" smtClean="0"/>
              <a:t> </a:t>
            </a:r>
            <a:r>
              <a:rPr lang="ru-RU" sz="2000" dirty="0" err="1" smtClean="0"/>
              <a:t>ускуна</a:t>
            </a:r>
            <a:r>
              <a:rPr lang="ru-RU" sz="2000" dirty="0" smtClean="0"/>
              <a:t> </a:t>
            </a:r>
            <a:r>
              <a:rPr lang="ru-RU" sz="2000" dirty="0" err="1" smtClean="0"/>
              <a:t>ва</a:t>
            </a:r>
            <a:r>
              <a:rPr lang="ru-RU" sz="2000" dirty="0" smtClean="0"/>
              <a:t> </a:t>
            </a:r>
            <a:r>
              <a:rPr lang="ru-RU" sz="2000" dirty="0" err="1" smtClean="0"/>
              <a:t>жихозларни</a:t>
            </a:r>
            <a:r>
              <a:rPr lang="ru-RU" sz="2000" dirty="0" smtClean="0"/>
              <a:t> </a:t>
            </a:r>
            <a:r>
              <a:rPr lang="ru-RU" sz="2000" dirty="0" err="1" smtClean="0"/>
              <a:t>хисоблаш</a:t>
            </a:r>
            <a:r>
              <a:rPr lang="ru-RU" sz="2000" dirty="0" smtClean="0"/>
              <a:t> </a:t>
            </a:r>
            <a:r>
              <a:rPr lang="ru-RU" sz="2000" dirty="0" err="1" smtClean="0"/>
              <a:t>ва</a:t>
            </a:r>
            <a:r>
              <a:rPr lang="ru-RU" sz="2000" dirty="0" smtClean="0"/>
              <a:t> </a:t>
            </a:r>
            <a:r>
              <a:rPr lang="ru-RU" sz="2000" dirty="0" err="1" smtClean="0"/>
              <a:t>жойлаштириш</a:t>
            </a:r>
            <a:endParaRPr lang="ru-RU" sz="2000" dirty="0" smtClean="0"/>
          </a:p>
        </p:txBody>
      </p:sp>
      <p:graphicFrame>
        <p:nvGraphicFramePr>
          <p:cNvPr id="5" name="Схема 4"/>
          <p:cNvGraphicFramePr/>
          <p:nvPr/>
        </p:nvGraphicFramePr>
        <p:xfrm>
          <a:off x="500034" y="1071546"/>
          <a:ext cx="8143932" cy="4849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96" name="Group 52"/>
          <p:cNvGraphicFramePr>
            <a:graphicFrameLocks noGrp="1"/>
          </p:cNvGraphicFramePr>
          <p:nvPr/>
        </p:nvGraphicFramePr>
        <p:xfrm>
          <a:off x="0" y="404813"/>
          <a:ext cx="8964613" cy="5486400"/>
        </p:xfrm>
        <a:graphic>
          <a:graphicData uri="http://schemas.openxmlformats.org/drawingml/2006/table">
            <a:tbl>
              <a:tblPr/>
              <a:tblGrid>
                <a:gridCol w="1331913"/>
                <a:gridCol w="2376487"/>
                <a:gridCol w="5256213"/>
              </a:tblGrid>
              <a:tr h="666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Ювиш машина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  <a:r>
                        <a:rPr kumimoji="0" lang="uz-Cyrl-U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лари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N </a:t>
                      </a:r>
                      <a:r>
                        <a:rPr kumimoji="0" lang="ru-RU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юм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=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Q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/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q</a:t>
                      </a:r>
                      <a:r>
                        <a:rPr kumimoji="0" lang="ru-RU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м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</a:t>
                      </a:r>
                      <a:r>
                        <a:rPr kumimoji="0" lang="ru-RU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ум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.  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K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Q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- ювиш машинасининг  иш унуми, кг/соат;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q</a:t>
                      </a:r>
                      <a:r>
                        <a:rPr kumimoji="0" lang="ru-RU" sz="12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м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 - битта  таъмирлаш объектининг оғирлиги, кг;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K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- ювиш машинасидан фойдаланиш коэффициенти,(К = 0.8…0.9 ).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Чиниқти</a:t>
                      </a:r>
                      <a:r>
                        <a:rPr kumimoji="0" lang="uz-Cyrl-U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риш ва синаш бўлинмаси жихозлари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  <a:r>
                        <a:rPr kumimoji="0" lang="en-US" sz="16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= 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6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Т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/ 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</a:t>
                      </a:r>
                      <a:r>
                        <a:rPr kumimoji="0" lang="ru-RU" sz="16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ум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К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П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- двигателни чиниктириш  ва синаш вакти, соат;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Т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- такрорий синаш коэффициенти (1 ….1.05 );       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К- жихозлар вактидан фойдаланиш коэффициенти ( 0.86…0.95 );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П- бир киши хизмат кўрсатувчи чиниқтириш жиҳозлари сони.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Темирчилик бўлимининг жиҳозлари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=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Q ·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en-US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/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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ум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 q ·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К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Q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 темирчилик усули билан таъмирлаш керак бўлган деталлар массаси;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en-US" sz="1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 </a:t>
                      </a:r>
                      <a:r>
                        <a:rPr kumimoji="0" lang="uz-Cyrl-U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таъмирлаш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корхонаси учун бажариладиган темирчилик  ишларини ҳисобга  олиш коэффициенти ( 1,25…1.12 );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q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 темирчилик ўчоғи ва болғасини иш унуми ( агар болға 12…15 кг. ли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бўлса 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q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= 6 кг/ соат қабул қилинади );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К- жиҳозлардан фойдаланиш коэффициенти  ( 0,8 …0.9 ).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Электролитик ванналар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в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= 10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· F ·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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 h ·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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з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/ 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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ум</a:t>
                      </a:r>
                      <a:r>
                        <a:rPr kumimoji="0" lang="en-US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Е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·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в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 копланадиган юза, дм</a:t>
                      </a:r>
                      <a:r>
                        <a:rPr kumimoji="0" lang="ru-RU" sz="1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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- токни йўқолиш коэффициенти,  1,3…1,7;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h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- қопланиш қалинлиги, мм;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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-қопланаётган металл зичлиги, г/ см</a:t>
                      </a:r>
                      <a:r>
                        <a:rPr kumimoji="0" lang="ru-RU" sz="1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- ваннани юклаш вақтини ҳисобга олувчи коэффициент (1.06…1.1);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   ток миқдори, 10…50 А;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</a:t>
                      </a:r>
                      <a:r>
                        <a:rPr kumimoji="0" lang="ru-RU" sz="1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ум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- умумий  такт, соат;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Е  - электролитик эквивалент, г/д соат;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в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-   ваннани фойдали иш коэффициенти.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91" name="Group 23"/>
          <p:cNvGraphicFramePr>
            <a:graphicFrameLocks noGrp="1"/>
          </p:cNvGraphicFramePr>
          <p:nvPr/>
        </p:nvGraphicFramePr>
        <p:xfrm>
          <a:off x="785813" y="333375"/>
          <a:ext cx="7786687" cy="5167313"/>
        </p:xfrm>
        <a:graphic>
          <a:graphicData uri="http://schemas.openxmlformats.org/drawingml/2006/table">
            <a:tbl>
              <a:tblPr/>
              <a:tblGrid>
                <a:gridCol w="1409700"/>
                <a:gridCol w="2016125"/>
                <a:gridCol w="4360862"/>
              </a:tblGrid>
              <a:tr h="163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Покрышкаларни таъмирлаш жихозлари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ап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= 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t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/ 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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ум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и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60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   вулканизация қилиш ўртача вақти, мин 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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умумий такт, соат 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- вулканизацион аппаратдан фойдаланиш коэффициенти                 (0,9…0.95 ) 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  - аппаратдаги вулканизация қилиш жойларини сони, дона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</a:tr>
              <a:tr h="2136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Металл қирқиш дастгохлари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  <a:r>
                        <a:rPr kumimoji="0" lang="uz-Cyrl-UZ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= </a:t>
                      </a:r>
                      <a:r>
                        <a:rPr kumimoji="0" lang="uz-Cyrl-U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Т</a:t>
                      </a:r>
                      <a:r>
                        <a:rPr kumimoji="0" lang="uz-Cyrl-UZ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· </a:t>
                      </a:r>
                      <a:r>
                        <a:rPr kumimoji="0" lang="uz-Cyrl-U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К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н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/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у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Фх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Тд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– станокда бажариладиган ишларнинг йиллик меҳнат ҳажми,	 соат.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К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н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– станокни иш билан нотекис  таъминлани-шини  хисобга  олувчи  коеффициенти, К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н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=1,0…1,3.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(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у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– ускунадан вақт бўйича фойдаланиш коеффициенти, 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у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=0,86…0,90.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Ф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х.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– ускуналарнинг ҳақиқий вақт фонди, соат.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</a:tr>
              <a:tr h="1390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Пайвандлаш аппаратлари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uz-Cyrl-UZ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Т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/ Ф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у.х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н.а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-пайвандлаш ишларининг умумий меҳнат ҳажми, соат.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н.а</a:t>
                      </a:r>
                      <a:r>
                        <a:rPr kumimoji="0" lang="ru-RU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аппаратдан фойдаланиш кооеффициенти, 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</a:t>
                      </a:r>
                      <a:r>
                        <a:rPr kumimoji="0" lang="ru-RU" sz="1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н.а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0,7…0,8.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2000250" y="357188"/>
            <a:ext cx="6429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400"/>
              <a:t>Ишлаб</a:t>
            </a:r>
            <a:r>
              <a:rPr lang="en-US" sz="1400"/>
              <a:t> </a:t>
            </a:r>
            <a:r>
              <a:rPr lang="uz-Cyrl-UZ" sz="1400"/>
              <a:t>чиқариш жараёнини лойихалаштириш</a:t>
            </a:r>
            <a:endParaRPr lang="ru-RU" sz="1400"/>
          </a:p>
        </p:txBody>
      </p:sp>
      <p:graphicFrame>
        <p:nvGraphicFramePr>
          <p:cNvPr id="4" name="Схема 3"/>
          <p:cNvGraphicFramePr/>
          <p:nvPr/>
        </p:nvGraphicFramePr>
        <p:xfrm>
          <a:off x="339695" y="602949"/>
          <a:ext cx="8215371" cy="5727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2484438" y="333375"/>
            <a:ext cx="3943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Корхонани лойихалаш  босқичлари</a:t>
            </a:r>
          </a:p>
        </p:txBody>
      </p:sp>
      <p:graphicFrame>
        <p:nvGraphicFramePr>
          <p:cNvPr id="3" name="Схема 2"/>
          <p:cNvGraphicFramePr/>
          <p:nvPr/>
        </p:nvGraphicFramePr>
        <p:xfrm>
          <a:off x="339695" y="739206"/>
          <a:ext cx="8215371" cy="5021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96" name="Group 32"/>
          <p:cNvGraphicFramePr>
            <a:graphicFrameLocks noGrp="1"/>
          </p:cNvGraphicFramePr>
          <p:nvPr/>
        </p:nvGraphicFramePr>
        <p:xfrm>
          <a:off x="357188" y="333375"/>
          <a:ext cx="8429625" cy="5903914"/>
        </p:xfrm>
        <a:graphic>
          <a:graphicData uri="http://schemas.openxmlformats.org/drawingml/2006/table">
            <a:tbl>
              <a:tblPr/>
              <a:tblGrid>
                <a:gridCol w="8429625"/>
              </a:tblGrid>
              <a:tr h="950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Корхоналарни лойиҳалаш топшириғи таркиби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Юқори  ташкилотлар қарорининг номери ва санаси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Қурилиш тумани ёки жойи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Маҳсулот тавсифи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Корхонанинг ишлаб чиқариш  қуввати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Электр  энергия билан таъминланиш манбалари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Қуриш ёки қайта қуриш муддатлари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Корхона цехларини ишга тушириш навбатлари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Корхонани кенгайтириш истиқболлари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Капитал маблағларнинг тахминий  миқдори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Маҳсулот  бирлигининг таннархи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Меҳнат унумдорлигининг лойихалашда эришилиши керак бўлган кўрсаткичлар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23"/>
          <p:cNvSpPr>
            <a:spLocks noChangeArrowheads="1"/>
          </p:cNvSpPr>
          <p:nvPr/>
        </p:nvSpPr>
        <p:spPr bwMode="auto">
          <a:xfrm>
            <a:off x="285750" y="500063"/>
            <a:ext cx="8715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/>
              <a:t>Қурилиш майдончасини танлашда  буюртмачи қуйдагиларни мувофиқлаштиради</a:t>
            </a:r>
            <a:endParaRPr lang="ru-RU"/>
          </a:p>
        </p:txBody>
      </p:sp>
      <p:graphicFrame>
        <p:nvGraphicFramePr>
          <p:cNvPr id="12312" name="Group 24"/>
          <p:cNvGraphicFramePr>
            <a:graphicFrameLocks noGrp="1"/>
          </p:cNvGraphicFramePr>
          <p:nvPr/>
        </p:nvGraphicFramePr>
        <p:xfrm>
          <a:off x="642938" y="1263650"/>
          <a:ext cx="8143875" cy="5669280"/>
        </p:xfrm>
        <a:graphic>
          <a:graphicData uri="http://schemas.openxmlformats.org/drawingml/2006/table">
            <a:tbl>
              <a:tblPr/>
              <a:tblGrid>
                <a:gridCol w="8143875"/>
              </a:tblGrid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1.Қурилиш майдончасини танлашга лойиха буюртмачиси жавобгар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15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Қурилиш майдончаси жойлашадиган жой ва унинг ўлчамларини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Махаллий меҳнат ва материал ресурслардан фойдаланиш мумкинлигини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Ишлаб чиқариш ва хўжаликни кооперациялаштириш мумкинлигини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71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Лойихалаш учун  топшириқни  техник-иқтисодий  жиҳатдан майдончадан ташқарида янги инженерлик тармоқлари ва  алоқа  йўллари  трассаларининг ўтказилишини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023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uz-Cyrl-U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uz-Cyrl-U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Объектни мавжуд инженерлик тармоқлари ва  аълоқа  йўлларига,  электр энергия билан таъминлаш, алоқа, газ билан таъминлаш, иссиқлик ва  сув билан таъминлаш манбаларига улаш жойларини, шунингдек оқинди  сувлар тўпланадиган жойни   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  <a:solidFill>
            <a:srgbClr val="FFC000"/>
          </a:solidFill>
        </p:spPr>
        <p:txBody>
          <a:bodyPr/>
          <a:lstStyle/>
          <a:p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ru-RU" sz="2000" b="1" dirty="0" smtClean="0"/>
              <a:t> 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ru-RU" sz="2000" b="1" dirty="0" err="1" smtClean="0"/>
              <a:t>Муқобил </a:t>
            </a:r>
            <a:r>
              <a:rPr lang="ru-RU" sz="2000" b="1" dirty="0" smtClean="0"/>
              <a:t>МТП </a:t>
            </a:r>
            <a:r>
              <a:rPr lang="uz-Cyrl-UZ" sz="2000" b="1" dirty="0" smtClean="0"/>
              <a:t>даги таъмирлаш устахонасини бошқариш структураси 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2895" y="1000108"/>
            <a:ext cx="7971105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  <a:solidFill>
            <a:srgbClr val="FFC000"/>
          </a:solidFill>
        </p:spPr>
        <p:txBody>
          <a:bodyPr/>
          <a:lstStyle/>
          <a:p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uz-Cyrl-UZ" sz="2800" b="1" dirty="0" smtClean="0"/>
              <a:t>Корхоналарнинг ишлаб чиқариш структураси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6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086" y="1174515"/>
            <a:ext cx="8143932" cy="378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  <a:solidFill>
            <a:srgbClr val="FFC000"/>
          </a:solidFill>
        </p:spPr>
        <p:txBody>
          <a:bodyPr/>
          <a:lstStyle/>
          <a:p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uz-Cyrl-UZ" sz="2000" b="1" dirty="0" smtClean="0"/>
              <a:t>Ихтисослашган таъмирлаш корхонасини ва “Агромашсервис” туман бирлашмасини (ТБ) бошқариш структураси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27654" name="Object 6"/>
          <p:cNvGraphicFramePr>
            <a:graphicFrameLocks noChangeAspect="1"/>
          </p:cNvGraphicFramePr>
          <p:nvPr/>
        </p:nvGraphicFramePr>
        <p:xfrm>
          <a:off x="500035" y="1214422"/>
          <a:ext cx="8143932" cy="49292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5" name="Документ" r:id="rId4" imgW="6390510" imgH="4051491" progId="Word.Document.12">
                  <p:embed/>
                </p:oleObj>
              </mc:Choice>
              <mc:Fallback>
                <p:oleObj name="Документ" r:id="rId4" imgW="6390510" imgH="4051491" progId="Word.Document.12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35" y="1214422"/>
                        <a:ext cx="8143932" cy="49292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solidFill>
            <a:srgbClr val="FFFF00"/>
          </a:solidFill>
        </p:spPr>
        <p:txBody>
          <a:bodyPr/>
          <a:lstStyle/>
          <a:p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uz-Cyrl-UZ" sz="1800" b="1" dirty="0" smtClean="0"/>
              <a:t>АСОСИЙ УЧАСТКАЛАРНИ  ТАХМИНИЙ ЖОЙЛАШТИРИШ </a:t>
            </a:r>
            <a:r>
              <a:rPr lang="en-US" sz="1400" b="1" dirty="0" smtClean="0"/>
              <a:t/>
            </a:r>
            <a:br>
              <a:rPr lang="en-US" sz="1400" b="1" dirty="0" smtClean="0"/>
            </a:br>
            <a:r>
              <a:rPr lang="en-US" sz="1400" b="1" dirty="0" smtClean="0"/>
              <a:t>(</a:t>
            </a:r>
            <a:r>
              <a:rPr lang="uz-Cyrl-UZ" sz="1400" dirty="0" smtClean="0"/>
              <a:t>Мақсад юк оқимининг энг қисқа йўлига эришиш, участка ва цехлар ўртасидаги ўзаро боғлиқликни сақлаш, қўриқлаш ва ёнғинга қарши меъёрларга риоя қилган ҳолда корхонани лойиҳалашга эришиш</a:t>
            </a:r>
            <a:r>
              <a:rPr lang="en-US" sz="1400" dirty="0" smtClean="0"/>
              <a:t>)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/>
          <a:lstStyle/>
          <a:p>
            <a:endParaRPr lang="en-US" sz="1200" dirty="0" smtClean="0"/>
          </a:p>
          <a:p>
            <a:endParaRPr lang="en-US" sz="1200" dirty="0" smtClean="0"/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214422"/>
            <a:ext cx="3762375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4786314" y="1643050"/>
            <a:ext cx="3786214" cy="2714644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uz-Cyrl-UZ" sz="1400" dirty="0" smtClean="0"/>
              <a:t>а-тўғри оқимли ҳолатда;</a:t>
            </a:r>
            <a:endParaRPr lang="en-US" sz="1400" dirty="0" smtClean="0"/>
          </a:p>
          <a:p>
            <a:r>
              <a:rPr lang="uz-Cyrl-UZ" sz="1400" dirty="0" smtClean="0"/>
              <a:t>б- Г шаклидаги ҳолатда; </a:t>
            </a:r>
            <a:endParaRPr lang="en-US" sz="1400" dirty="0" smtClean="0"/>
          </a:p>
          <a:p>
            <a:r>
              <a:rPr lang="uz-Cyrl-UZ" sz="1400" dirty="0" smtClean="0"/>
              <a:t>в- П шаклидаги ҳолатда;      </a:t>
            </a:r>
            <a:endParaRPr lang="en-US" sz="1400" dirty="0" smtClean="0"/>
          </a:p>
          <a:p>
            <a:r>
              <a:rPr lang="uz-Cyrl-UZ" sz="1400" dirty="0" smtClean="0"/>
              <a:t>1-қисмларга ажратиш ва ювиш участкаси; 2-дефек-товка ва комплектлаш участкаси; 3-деталларни таъмирлаш участкаси; </a:t>
            </a:r>
            <a:endParaRPr lang="en-US" sz="1400" dirty="0" smtClean="0"/>
          </a:p>
          <a:p>
            <a:r>
              <a:rPr lang="uz-Cyrl-UZ" sz="1400" dirty="0" smtClean="0"/>
              <a:t>4-узел ва агрегатларни таъмирлаш участкаси; </a:t>
            </a:r>
            <a:endParaRPr lang="en-US" sz="1400" dirty="0" smtClean="0"/>
          </a:p>
          <a:p>
            <a:r>
              <a:rPr lang="uz-Cyrl-UZ" sz="1400" dirty="0" smtClean="0"/>
              <a:t>5-машиналарни йиғиш участкаси; </a:t>
            </a:r>
            <a:endParaRPr lang="en-US" sz="1400" dirty="0" smtClean="0"/>
          </a:p>
          <a:p>
            <a:r>
              <a:rPr lang="uz-Cyrl-UZ" sz="1400" dirty="0" smtClean="0"/>
              <a:t>6-кабиналарни ва кузовларни таъмирлаш участкаси.</a:t>
            </a:r>
            <a:endParaRPr lang="ru-RU" sz="1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  <a:solidFill>
            <a:srgbClr val="FFC000"/>
          </a:solidFill>
        </p:spPr>
        <p:txBody>
          <a:bodyPr/>
          <a:lstStyle/>
          <a:p>
            <a:r>
              <a:rPr lang="uz-Cyrl-UZ" sz="3200" b="1" dirty="0" smtClean="0"/>
              <a:t>Корхоналардаги режалаштириш турлари</a:t>
            </a:r>
            <a:endParaRPr lang="ru-RU" sz="32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  <a:solidFill>
            <a:srgbClr val="FFFF00"/>
          </a:solidFill>
        </p:spPr>
        <p:txBody>
          <a:bodyPr/>
          <a:lstStyle/>
          <a:p>
            <a:r>
              <a:rPr lang="uz-Cyrl-UZ" sz="2000" b="1" dirty="0" smtClean="0"/>
              <a:t>Хўжалик устахонасида ажратиш-йиғиш бўлимини юклашнинг тахминий графиги</a:t>
            </a:r>
            <a:endParaRPr lang="ru-RU" sz="2000" dirty="0"/>
          </a:p>
        </p:txBody>
      </p:sp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8129" name="Object 1"/>
          <p:cNvGraphicFramePr>
            <a:graphicFrameLocks noChangeAspect="1"/>
          </p:cNvGraphicFramePr>
          <p:nvPr/>
        </p:nvGraphicFramePr>
        <p:xfrm>
          <a:off x="538041" y="1714488"/>
          <a:ext cx="7996832" cy="45005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0" name="Точечный рисунок" r:id="rId3" imgW="6361905" imgH="1905266" progId="PBrush">
                  <p:embed/>
                </p:oleObj>
              </mc:Choice>
              <mc:Fallback>
                <p:oleObj name="Точечный рисунок" r:id="rId3" imgW="6361905" imgH="1905266" progId="PBrush">
                  <p:embed/>
                  <p:pic>
                    <p:nvPicPr>
                      <p:cNvPr id="0" name="Picture 1" descr="Бумажный пакет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041" y="1714488"/>
                        <a:ext cx="7996832" cy="4500594"/>
                      </a:xfrm>
                      <a:prstGeom prst="rect">
                        <a:avLst/>
                      </a:prstGeom>
                      <a:blipFill dpi="0" rotWithShape="0">
                        <a:blip r:embed="rId5"/>
                        <a:srcRect/>
                        <a:tile tx="0" ty="0" sx="100000" sy="100000" flip="none" algn="tl"/>
                      </a:blip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  <a:solidFill>
            <a:srgbClr val="FFFF00"/>
          </a:solidFill>
        </p:spPr>
        <p:txBody>
          <a:bodyPr/>
          <a:lstStyle/>
          <a:p>
            <a:r>
              <a:rPr lang="uz-Cyrl-UZ" sz="2000" dirty="0" smtClean="0"/>
              <a:t>Тармоқли графикни қуриш ва ундаги критик йўлни аниқлаш</a:t>
            </a:r>
            <a:endParaRPr lang="ru-RU" sz="2000" dirty="0"/>
          </a:p>
        </p:txBody>
      </p:sp>
      <p:graphicFrame>
        <p:nvGraphicFramePr>
          <p:cNvPr id="51202" name="Object 2"/>
          <p:cNvGraphicFramePr>
            <a:graphicFrameLocks noChangeAspect="1"/>
          </p:cNvGraphicFramePr>
          <p:nvPr/>
        </p:nvGraphicFramePr>
        <p:xfrm>
          <a:off x="500034" y="1142984"/>
          <a:ext cx="8215370" cy="4429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3" name="Документ" r:id="rId4" imgW="6515130" imgH="2165911" progId="Word.Document.12">
                  <p:embed/>
                </p:oleObj>
              </mc:Choice>
              <mc:Fallback>
                <p:oleObj name="Документ" r:id="rId4" imgW="6515130" imgH="2165911" progId="Word.Document.12">
                  <p:embed/>
                  <p:pic>
                    <p:nvPicPr>
                      <p:cNvPr id="0" name="Picture 2" descr="Букет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34" y="1142984"/>
                        <a:ext cx="8215370" cy="4429156"/>
                      </a:xfrm>
                      <a:prstGeom prst="rect">
                        <a:avLst/>
                      </a:prstGeom>
                      <a:blipFill dpi="0" rotWithShape="0">
                        <a:blip r:embed="rId6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  <a:solidFill>
            <a:srgbClr val="FFC000"/>
          </a:solidFill>
        </p:spPr>
        <p:txBody>
          <a:bodyPr/>
          <a:lstStyle/>
          <a:p>
            <a:r>
              <a:rPr lang="uz-Cyrl-UZ" sz="2000" b="1" dirty="0" smtClean="0"/>
              <a:t>Мосламани лойиҳалаштириш ва ясаш бўйича тармоқли график</a:t>
            </a:r>
            <a:endParaRPr lang="ru-RU" sz="2000" dirty="0"/>
          </a:p>
        </p:txBody>
      </p:sp>
      <p:pic>
        <p:nvPicPr>
          <p:cNvPr id="522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142984"/>
            <a:ext cx="7766598" cy="41186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  <a:solidFill>
            <a:srgbClr val="FFC000"/>
          </a:solidFill>
        </p:spPr>
        <p:txBody>
          <a:bodyPr/>
          <a:lstStyle/>
          <a:p>
            <a:r>
              <a:rPr lang="ru-RU" sz="2000" dirty="0" err="1" smtClean="0"/>
              <a:t>Ҳодисалар тартиби</a:t>
            </a:r>
            <a:endParaRPr lang="ru-RU" sz="2000" dirty="0"/>
          </a:p>
        </p:txBody>
      </p:sp>
      <p:graphicFrame>
        <p:nvGraphicFramePr>
          <p:cNvPr id="53250" name="Object 2"/>
          <p:cNvGraphicFramePr>
            <a:graphicFrameLocks noChangeAspect="1"/>
          </p:cNvGraphicFramePr>
          <p:nvPr/>
        </p:nvGraphicFramePr>
        <p:xfrm>
          <a:off x="500034" y="857232"/>
          <a:ext cx="8286808" cy="5214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1" name="Документ" r:id="rId4" imgW="6390870" imgH="4742691" progId="Word.Document.12">
                  <p:embed/>
                </p:oleObj>
              </mc:Choice>
              <mc:Fallback>
                <p:oleObj name="Документ" r:id="rId4" imgW="6390870" imgH="4742691" progId="Word.Document.12">
                  <p:embed/>
                  <p:pic>
                    <p:nvPicPr>
                      <p:cNvPr id="0" name="Picture 2" descr="Почтовая бумаг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34" y="857232"/>
                        <a:ext cx="8286808" cy="5214973"/>
                      </a:xfrm>
                      <a:prstGeom prst="rect">
                        <a:avLst/>
                      </a:prstGeom>
                      <a:blipFill dpi="0" rotWithShape="0">
                        <a:blip r:embed="rId6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23" name="Object 3"/>
          <p:cNvGraphicFramePr>
            <a:graphicFrameLocks noChangeAspect="1"/>
          </p:cNvGraphicFramePr>
          <p:nvPr/>
        </p:nvGraphicFramePr>
        <p:xfrm>
          <a:off x="357158" y="514350"/>
          <a:ext cx="8429684" cy="578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6" name="Документ" r:id="rId4" imgW="6810438" imgH="5824846" progId="Word.Document.12">
                  <p:embed/>
                </p:oleObj>
              </mc:Choice>
              <mc:Fallback>
                <p:oleObj name="Документ" r:id="rId4" imgW="6810438" imgH="5824846" progId="Word.Document.12">
                  <p:embed/>
                  <p:pic>
                    <p:nvPicPr>
                      <p:cNvPr id="0" name="Picture 3" descr="Голубая тисненая бумаг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58" y="514350"/>
                        <a:ext cx="8429684" cy="5781675"/>
                      </a:xfrm>
                      <a:prstGeom prst="rect">
                        <a:avLst/>
                      </a:prstGeom>
                      <a:blipFill dpi="0" rotWithShape="0">
                        <a:blip r:embed="rId6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500034" y="0"/>
            <a:ext cx="8229600" cy="428604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0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Мосламани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ишга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тушириш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жараёнида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бажариладиган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ишларнинг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вақт меъёрлари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6325" name="Object 5"/>
          <p:cNvGraphicFramePr>
            <a:graphicFrameLocks noChangeAspect="1"/>
          </p:cNvGraphicFramePr>
          <p:nvPr/>
        </p:nvGraphicFramePr>
        <p:xfrm>
          <a:off x="7715272" y="142852"/>
          <a:ext cx="1285875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7" name="Формула" r:id="rId7" imgW="1295400" imgH="393700" progId="Equation.3">
                  <p:embed/>
                </p:oleObj>
              </mc:Choice>
              <mc:Fallback>
                <p:oleObj name="Формула" r:id="rId7" imgW="1295400" imgH="3937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15272" y="142852"/>
                        <a:ext cx="1285875" cy="400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46" name="Object 2"/>
          <p:cNvGraphicFramePr>
            <a:graphicFrameLocks noChangeAspect="1"/>
          </p:cNvGraphicFramePr>
          <p:nvPr/>
        </p:nvGraphicFramePr>
        <p:xfrm>
          <a:off x="285720" y="785794"/>
          <a:ext cx="8572560" cy="50720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7" name="Документ" r:id="rId4" imgW="6390870" imgH="4725420" progId="Word.Document.12">
                  <p:embed/>
                </p:oleObj>
              </mc:Choice>
              <mc:Fallback>
                <p:oleObj name="Документ" r:id="rId4" imgW="6390870" imgH="4725420" progId="Word.Document.12">
                  <p:embed/>
                  <p:pic>
                    <p:nvPicPr>
                      <p:cNvPr id="0" name="Picture 2" descr="Газетная бумаг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20" y="785794"/>
                        <a:ext cx="8572560" cy="5072098"/>
                      </a:xfrm>
                      <a:prstGeom prst="rect">
                        <a:avLst/>
                      </a:prstGeom>
                      <a:blipFill dpi="0" rotWithShape="0">
                        <a:blip r:embed="rId6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714348" y="285728"/>
            <a:ext cx="7429552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z-Cyrl-UZ" sz="2000" dirty="0" smtClean="0"/>
              <a:t>Критик йўлни аниқлаш учун дастлабки маълумотлар</a:t>
            </a:r>
            <a:endParaRPr lang="ru-RU" sz="2000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370" name="Object 2"/>
          <p:cNvGraphicFramePr>
            <a:graphicFrameLocks noChangeAspect="1"/>
          </p:cNvGraphicFramePr>
          <p:nvPr/>
        </p:nvGraphicFramePr>
        <p:xfrm>
          <a:off x="430213" y="641350"/>
          <a:ext cx="8356600" cy="55022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1" name="Документ" r:id="rId4" imgW="6104937" imgH="3065604" progId="Word.Document.12">
                  <p:embed/>
                </p:oleObj>
              </mc:Choice>
              <mc:Fallback>
                <p:oleObj name="Документ" r:id="rId4" imgW="6104937" imgH="3065604" progId="Word.Document.12">
                  <p:embed/>
                  <p:pic>
                    <p:nvPicPr>
                      <p:cNvPr id="0" name="Picture 2" descr="Белый мрамор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213" y="641350"/>
                        <a:ext cx="8356600" cy="5502294"/>
                      </a:xfrm>
                      <a:prstGeom prst="rect">
                        <a:avLst/>
                      </a:prstGeom>
                      <a:blipFill dpi="0" rotWithShape="0">
                        <a:blip r:embed="rId6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785919" y="285728"/>
            <a:ext cx="4929222" cy="73975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z-Cyrl-UZ" b="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Таянч тушунчалар</a:t>
            </a:r>
            <a:endParaRPr lang="ru-RU" b="0" dirty="0" smtClean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135171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1136650" y="1905000"/>
            <a:ext cx="7578725" cy="4191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z-Cyrl-UZ" sz="2000" dirty="0" smtClean="0"/>
              <a:t>1. Корхона.</a:t>
            </a:r>
          </a:p>
          <a:p>
            <a:r>
              <a:rPr lang="uz-Cyrl-UZ" sz="2000" dirty="0" smtClean="0"/>
              <a:t>2.Ускуна.</a:t>
            </a:r>
          </a:p>
          <a:p>
            <a:r>
              <a:rPr lang="uz-Cyrl-UZ" sz="2000" dirty="0" smtClean="0"/>
              <a:t>3.Жихоз.</a:t>
            </a:r>
          </a:p>
          <a:p>
            <a:r>
              <a:rPr lang="uz-Cyrl-UZ" sz="2000" dirty="0" smtClean="0"/>
              <a:t>4.Хисоблаш.</a:t>
            </a:r>
          </a:p>
          <a:p>
            <a:r>
              <a:rPr lang="uz-Cyrl-UZ" sz="2000" dirty="0" smtClean="0"/>
              <a:t>5.Жойлаштириш. </a:t>
            </a:r>
            <a:endParaRPr lang="ru-RU" sz="2000" dirty="0" smtClean="0"/>
          </a:p>
          <a:p>
            <a:r>
              <a:rPr lang="uz-Cyrl-UZ" sz="2000" dirty="0" smtClean="0"/>
              <a:t>6.Ишлабчиқариш жараёни.</a:t>
            </a:r>
          </a:p>
          <a:p>
            <a:r>
              <a:rPr lang="uz-Cyrl-UZ" sz="2000" dirty="0" smtClean="0"/>
              <a:t>7.Лойихалаштириш.</a:t>
            </a:r>
            <a:endParaRPr lang="ru-RU" sz="2000" dirty="0" smtClean="0"/>
          </a:p>
          <a:p>
            <a:r>
              <a:rPr lang="uz-Cyrl-UZ" sz="2000" dirty="0" smtClean="0"/>
              <a:t>8.Кўрсаткич.</a:t>
            </a:r>
          </a:p>
          <a:p>
            <a:r>
              <a:rPr lang="uz-Cyrl-UZ" sz="2000" dirty="0" smtClean="0"/>
              <a:t>9. Техник таьминлаш.</a:t>
            </a:r>
            <a:endParaRPr lang="ru-RU" sz="2000" dirty="0" smtClean="0"/>
          </a:p>
          <a:p>
            <a:r>
              <a:rPr lang="uz-Cyrl-UZ" sz="2000" dirty="0" smtClean="0"/>
              <a:t>4.Реконструкция.</a:t>
            </a:r>
            <a:endParaRPr lang="ru-RU" sz="2000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sz="2000" dirty="0" smtClean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lum bright="24000"/>
            <a:grayscl/>
          </a:blip>
          <a:srcRect l="47140" r="25907" b="65900"/>
          <a:stretch>
            <a:fillRect/>
          </a:stretch>
        </p:blipFill>
        <p:spPr bwMode="auto">
          <a:xfrm>
            <a:off x="5072066" y="2643182"/>
            <a:ext cx="340412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428728" y="500042"/>
            <a:ext cx="6670695" cy="68419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МАВЗУ Б</a:t>
            </a:r>
            <a:r>
              <a:rPr lang="uz-Cyrl-UZ" sz="3200" b="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Ў</a:t>
            </a:r>
            <a:r>
              <a:rPr lang="ru-RU" sz="3200" b="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ЙИЧА </a:t>
            </a:r>
            <a:r>
              <a:rPr lang="uz-Cyrl-UZ" sz="3200" b="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СИНОВ</a:t>
            </a:r>
            <a:r>
              <a:rPr lang="ru-RU" sz="3200" b="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 САВОЛЛАРИ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642910" y="1928802"/>
            <a:ext cx="8007350" cy="4191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uz-Cyrl-UZ" sz="2400" dirty="0" smtClean="0"/>
              <a:t>1. Корхоналарда ускуна ва жихозларни хисоблаш ва жойлаштиришни тушинтиринг? </a:t>
            </a:r>
            <a:endParaRPr lang="ru-RU" sz="2400" dirty="0" smtClean="0"/>
          </a:p>
          <a:p>
            <a:r>
              <a:rPr lang="uz-Cyrl-UZ" sz="2400" dirty="0" smtClean="0"/>
              <a:t>2.Ишлаб чиқариш жараёнини лойихалаштиришни тушинтиринг?</a:t>
            </a:r>
            <a:endParaRPr lang="ru-RU" sz="2400" dirty="0" smtClean="0"/>
          </a:p>
          <a:p>
            <a:r>
              <a:rPr lang="uz-Cyrl-UZ" sz="2400" dirty="0" smtClean="0"/>
              <a:t>3.Ишлаб чикариш жараёнларини асосий кўрсаткичларини тушинтиринг?</a:t>
            </a:r>
            <a:endParaRPr lang="ru-RU" sz="2400" dirty="0" smtClean="0"/>
          </a:p>
          <a:p>
            <a:r>
              <a:rPr lang="uz-Cyrl-UZ" sz="2400" dirty="0" smtClean="0"/>
              <a:t>4.Корхоналарни техник таьминлаш ва реконструкция қилишни тушинтиринг?</a:t>
            </a:r>
            <a:endParaRPr lang="ru-RU" sz="2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4" name="WordArt 4"/>
          <p:cNvSpPr>
            <a:spLocks noChangeArrowheads="1" noChangeShapeType="1" noTextEdit="1"/>
          </p:cNvSpPr>
          <p:nvPr/>
        </p:nvSpPr>
        <p:spPr bwMode="auto">
          <a:xfrm>
            <a:off x="611188" y="2205038"/>
            <a:ext cx="8281987" cy="23764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ЭЪТИБОРИНГИЗ УЧУН РАХМАТ</a:t>
            </a:r>
          </a:p>
        </p:txBody>
      </p:sp>
    </p:spTree>
    <p:extLst>
      <p:ext uri="{BB962C8B-B14F-4D97-AF65-F5344CB8AC3E}">
        <p14:creationId xmlns:p14="http://schemas.microsoft.com/office/powerpoint/2010/main" val="247137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1174</TotalTime>
  <Words>1001</Words>
  <Application>Microsoft Office PowerPoint</Application>
  <PresentationFormat>Экран (4:3)</PresentationFormat>
  <Paragraphs>164</Paragraphs>
  <Slides>23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Тема Office</vt:lpstr>
      <vt:lpstr>Документ</vt:lpstr>
      <vt:lpstr>Точечный рисунок</vt:lpstr>
      <vt:lpstr>Формула</vt:lpstr>
      <vt:lpstr>ТОШКЕНТ ДАВЛАТ АГРАР УНИВЕРСИТЕТИ АНДИЖОН ФИЛИАЛИ</vt:lpstr>
      <vt:lpstr>Корхоналарда ускуна ва жихозларни хисоблаш ва жойлаштириш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Муқобил МТП даги таъмирлаш устахонасини бошқариш структураси  </vt:lpstr>
      <vt:lpstr>  Корхоналарнинг ишлаб чиқариш структураси </vt:lpstr>
      <vt:lpstr>  Ихтисослашган таъмирлаш корхонасини ва “Агромашсервис” туман бирлашмасини (ТБ) бошқариш структураси </vt:lpstr>
      <vt:lpstr> АСОСИЙ УЧАСТКАЛАРНИ  ТАХМИНИЙ ЖОЙЛАШТИРИШ  (Мақсад юк оқимининг энг қисқа йўлига эришиш, участка ва цехлар ўртасидаги ўзаро боғлиқликни сақлаш, қўриқлаш ва ёнғинга қарши меъёрларга риоя қилган ҳолда корхонани лойиҳалашга эришиш) </vt:lpstr>
      <vt:lpstr>Корхоналардаги режалаштириш турлари</vt:lpstr>
      <vt:lpstr>Хўжалик устахонасида ажратиш-йиғиш бўлимини юклашнинг тахминий графиги</vt:lpstr>
      <vt:lpstr>Тармоқли графикни қуриш ва ундаги критик йўлни аниқлаш</vt:lpstr>
      <vt:lpstr>Мосламани лойиҳалаштириш ва ясаш бўйича тармоқли график</vt:lpstr>
      <vt:lpstr>Ҳодисалар тартиби</vt:lpstr>
      <vt:lpstr>Презентация PowerPoint</vt:lpstr>
      <vt:lpstr>Презентация PowerPoint</vt:lpstr>
      <vt:lpstr>Презентация PowerPoint</vt:lpstr>
      <vt:lpstr>Таянч тушунчалар</vt:lpstr>
      <vt:lpstr>МАВЗУ БЎЙИЧА СИНОВ САВОЛЛАРИ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UserXP</dc:creator>
  <cp:lastModifiedBy>0001</cp:lastModifiedBy>
  <cp:revision>149</cp:revision>
  <dcterms:created xsi:type="dcterms:W3CDTF">2011-08-03T07:43:37Z</dcterms:created>
  <dcterms:modified xsi:type="dcterms:W3CDTF">2019-04-16T06:10:38Z</dcterms:modified>
</cp:coreProperties>
</file>