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6.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7.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8.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9.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0.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701" r:id="rId4"/>
    <p:sldMasterId id="2147483718" r:id="rId5"/>
    <p:sldMasterId id="2147483752" r:id="rId6"/>
    <p:sldMasterId id="2147483770" r:id="rId7"/>
    <p:sldMasterId id="2147483787" r:id="rId8"/>
    <p:sldMasterId id="2147483804" r:id="rId9"/>
    <p:sldMasterId id="2147483821" r:id="rId10"/>
    <p:sldMasterId id="2147483833" r:id="rId11"/>
  </p:sldMasterIdLst>
  <p:handoutMasterIdLst>
    <p:handoutMasterId r:id="rId29"/>
  </p:handoutMasterIdLst>
  <p:sldIdLst>
    <p:sldId id="256" r:id="rId12"/>
    <p:sldId id="293" r:id="rId13"/>
    <p:sldId id="264" r:id="rId14"/>
    <p:sldId id="267" r:id="rId15"/>
    <p:sldId id="269" r:id="rId16"/>
    <p:sldId id="271" r:id="rId17"/>
    <p:sldId id="273" r:id="rId18"/>
    <p:sldId id="274" r:id="rId19"/>
    <p:sldId id="276" r:id="rId20"/>
    <p:sldId id="278" r:id="rId21"/>
    <p:sldId id="280" r:id="rId22"/>
    <p:sldId id="295" r:id="rId23"/>
    <p:sldId id="281" r:id="rId24"/>
    <p:sldId id="290" r:id="rId25"/>
    <p:sldId id="296" r:id="rId26"/>
    <p:sldId id="297" r:id="rId27"/>
    <p:sldId id="292" r:id="rId28"/>
  </p:sldIdLst>
  <p:sldSz cx="9144000" cy="6858000" type="screen4x3"/>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2C7C62C-6075-426B-B9CE-B65FA7FF71B9}">
          <p14:sldIdLst>
            <p14:sldId id="256"/>
            <p14:sldId id="293"/>
            <p14:sldId id="264"/>
            <p14:sldId id="267"/>
            <p14:sldId id="269"/>
            <p14:sldId id="271"/>
            <p14:sldId id="273"/>
            <p14:sldId id="274"/>
            <p14:sldId id="276"/>
            <p14:sldId id="278"/>
            <p14:sldId id="280"/>
            <p14:sldId id="295"/>
            <p14:sldId id="281"/>
            <p14:sldId id="290"/>
            <p14:sldId id="296"/>
            <p14:sldId id="297"/>
            <p14:sldId id="292"/>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A8D"/>
    <a:srgbClr val="003374"/>
    <a:srgbClr val="3A5896"/>
    <a:srgbClr val="F3F0ED"/>
    <a:srgbClr val="E1DAD2"/>
    <a:srgbClr val="FEFEFE"/>
    <a:srgbClr val="C1C9CD"/>
    <a:srgbClr val="7C96A3"/>
    <a:srgbClr val="FFFFFF"/>
    <a:srgbClr val="3855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Темный стиль 1 — акцент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1" d="100"/>
          <a:sy n="71" d="100"/>
        </p:scale>
        <p:origin x="1242" y="60"/>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2952"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tags" Target="tags/tag1.xml"/></Relationships>
</file>

<file path=ppt/diagrams/_rels/data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image" Target="../media/image32.jpg"/></Relationships>
</file>

<file path=ppt/diagrams/_rels/drawing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image" Target="../media/image32.jp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2998DF-CA57-4099-84D6-04D81450D286}" type="doc">
      <dgm:prSet loTypeId="urn:microsoft.com/office/officeart/2005/8/layout/list1" loCatId="list" qsTypeId="urn:microsoft.com/office/officeart/2005/8/quickstyle/3d2" qsCatId="3D" csTypeId="urn:microsoft.com/office/officeart/2005/8/colors/colorful4" csCatId="colorful" phldr="1"/>
      <dgm:spPr/>
      <dgm:t>
        <a:bodyPr/>
        <a:lstStyle/>
        <a:p>
          <a:endParaRPr lang="ru-RU"/>
        </a:p>
      </dgm:t>
    </dgm:pt>
    <dgm:pt modelId="{4F80509F-F619-4737-96DD-021238C30716}" type="pres">
      <dgm:prSet presAssocID="{902998DF-CA57-4099-84D6-04D81450D286}" presName="linear" presStyleCnt="0">
        <dgm:presLayoutVars>
          <dgm:dir/>
          <dgm:animLvl val="lvl"/>
          <dgm:resizeHandles val="exact"/>
        </dgm:presLayoutVars>
      </dgm:prSet>
      <dgm:spPr/>
      <dgm:t>
        <a:bodyPr/>
        <a:lstStyle/>
        <a:p>
          <a:endParaRPr lang="ru-RU"/>
        </a:p>
      </dgm:t>
    </dgm:pt>
  </dgm:ptLst>
  <dgm:cxnLst>
    <dgm:cxn modelId="{BA4396C2-0A8D-463F-AE66-DD2BBA80F35E}" type="presOf" srcId="{902998DF-CA57-4099-84D6-04D81450D286}" destId="{4F80509F-F619-4737-96DD-021238C30716}"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pPr algn="ctr"/>
          <a:r>
            <a:rPr lang="ru-RU" b="1" dirty="0" err="1" smtClean="0"/>
            <a:t>Келиб</a:t>
          </a:r>
          <a:r>
            <a:rPr lang="ru-RU" b="1" dirty="0" smtClean="0"/>
            <a:t> </a:t>
          </a:r>
          <a:r>
            <a:rPr lang="ru-RU" b="1" dirty="0" err="1" smtClean="0"/>
            <a:t>чиқиши</a:t>
          </a:r>
          <a:r>
            <a:rPr lang="ru-RU" b="1" dirty="0" smtClean="0"/>
            <a:t> </a:t>
          </a:r>
          <a:r>
            <a:rPr lang="ru-RU" b="1" dirty="0" err="1" smtClean="0"/>
            <a:t>ва</a:t>
          </a:r>
          <a:r>
            <a:rPr lang="ru-RU" b="1" dirty="0" smtClean="0"/>
            <a:t> </a:t>
          </a:r>
          <a:r>
            <a:rPr lang="ru-RU" b="1" dirty="0" err="1" smtClean="0"/>
            <a:t>тарқалиши</a:t>
          </a:r>
          <a:r>
            <a:rPr lang="ru-RU" b="1" dirty="0" smtClean="0"/>
            <a:t>.</a:t>
          </a:r>
          <a:r>
            <a:rPr lang="uz-Cyrl-UZ" b="1" i="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Картошканинг ватани Марказий ва Жанубий Америка мамлакатлари бўлиб, у ерларда ханузгача унинг ёввойи ва оддий турлари ўсади. Ҳинд қабилалари Жанубий Американинг Анд тоғларида картошкани бундан 8 минг йил муқаддам етиштиришган. Америка қитъаси очилгунга қадар картошка унинг марказий ва шимолий минтақаларида номаълум эди. Испан денгиз саёҳатчилари 1536-1537 йилларда ҳозирги Перу ҳудудидаги Сорокота ҳинд овулида ва 1538 йилда эса Эквадорда биринчи марта картошкани топганлар.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79A8B5D6-B486-4D62-9DAF-8B3F317B99B8}">
      <dgm:prSet/>
      <dgm:spPr/>
      <dgm:t>
        <a:bodyPr/>
        <a:lstStyle/>
        <a:p>
          <a:r>
            <a:rPr lang="ru-RU" smtClean="0"/>
            <a:t>Картошка илк бор Европага 1565 йилда, аввал Испанияга ва шу йилнинг ўзида Италияга келтирилган. Англияга эса картошка 1586 йилда тўғридан-тўғри Жанубий Америкадан олиб келинган. Картошка 1580 йилда Италиядан Белгияга, ундан 1588 йили Австралия ва Германияга, 1564 йилда Германиядан Голландияга келтирилган. </a:t>
          </a:r>
          <a:endParaRPr lang="ru-RU"/>
        </a:p>
      </dgm:t>
    </dgm:pt>
    <dgm:pt modelId="{337010F2-87CC-4A40-B34A-413A94B0486E}" type="parTrans" cxnId="{294795AB-2563-4618-8E29-C31EF6F31926}">
      <dgm:prSet/>
      <dgm:spPr/>
      <dgm:t>
        <a:bodyPr/>
        <a:lstStyle/>
        <a:p>
          <a:endParaRPr lang="ru-RU"/>
        </a:p>
      </dgm:t>
    </dgm:pt>
    <dgm:pt modelId="{6916F7FE-2EA6-4E56-8618-F7A018732A9B}" type="sibTrans" cxnId="{294795AB-2563-4618-8E29-C31EF6F31926}">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20F701F0-C37E-4869-B4A7-F1D9AC76AB9E}" type="presOf" srcId="{FFE8B254-F748-4EA9-840F-C629F20050FA}" destId="{494A0A28-AC71-410E-9A09-98494374006B}"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344C118A-24BA-4DBE-BFF9-A61E4D1B7DF5}" type="presOf" srcId="{312B9663-67DD-4BF0-8671-ACD17F5C18E1}" destId="{3102073A-0B37-4EE7-9FB6-C679253A425E}" srcOrd="0" destOrd="0" presId="urn:microsoft.com/office/officeart/2005/8/layout/vList2"/>
    <dgm:cxn modelId="{A0598C25-9593-40FA-BA73-F19AD80AB7ED}" type="presOf" srcId="{8C446D5B-F40C-47A7-AA82-4959E8CB408D}" destId="{E9240949-51E6-49B1-BC58-DA8E36260ED3}" srcOrd="0" destOrd="0" presId="urn:microsoft.com/office/officeart/2005/8/layout/vList2"/>
    <dgm:cxn modelId="{294795AB-2563-4618-8E29-C31EF6F31926}" srcId="{FFE8B254-F748-4EA9-840F-C629F20050FA}" destId="{79A8B5D6-B486-4D62-9DAF-8B3F317B99B8}" srcOrd="1" destOrd="0" parTransId="{337010F2-87CC-4A40-B34A-413A94B0486E}" sibTransId="{6916F7FE-2EA6-4E56-8618-F7A018732A9B}"/>
    <dgm:cxn modelId="{088DB14E-6237-48F3-B235-B02F749E3D54}" type="presOf" srcId="{79A8B5D6-B486-4D62-9DAF-8B3F317B99B8}" destId="{3102073A-0B37-4EE7-9FB6-C679253A425E}" srcOrd="0" destOrd="1" presId="urn:microsoft.com/office/officeart/2005/8/layout/vList2"/>
    <dgm:cxn modelId="{4B9F6145-6AEE-45A8-9665-E5E4C678E647}" type="presParOf" srcId="{E9240949-51E6-49B1-BC58-DA8E36260ED3}" destId="{494A0A28-AC71-410E-9A09-98494374006B}" srcOrd="0" destOrd="0" presId="urn:microsoft.com/office/officeart/2005/8/layout/vList2"/>
    <dgm:cxn modelId="{3C3CA56A-4DAC-4FC5-BCF1-8A2C82412F4A}"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58FDF4-0A7C-4280-A26F-B67CE20550B5}" type="doc">
      <dgm:prSet loTypeId="urn:microsoft.com/office/officeart/2008/layout/PictureAccentList" loCatId="list" qsTypeId="urn:microsoft.com/office/officeart/2005/8/quickstyle/simple1" qsCatId="simple" csTypeId="urn:microsoft.com/office/officeart/2005/8/colors/colorful2" csCatId="colorful" phldr="1"/>
      <dgm:spPr/>
      <dgm:t>
        <a:bodyPr/>
        <a:lstStyle/>
        <a:p>
          <a:endParaRPr lang="ru-RU"/>
        </a:p>
      </dgm:t>
    </dgm:pt>
    <dgm:pt modelId="{71A235DB-BC4A-4C9A-9F7D-60C2EBDD1F60}">
      <dgm:prSet phldrT="[Текст]"/>
      <dgm:spPr/>
      <dgm:t>
        <a:bodyPr/>
        <a:lstStyle/>
        <a:p>
          <a:r>
            <a:rPr lang="uz-Cyrl-UZ" smtClean="0"/>
            <a:t>Картошкадан ишлаб чиқариладиган озиқ-овқат маҳсулотларини уч катта гурухга бўлиш мумкин. </a:t>
          </a:r>
          <a:endParaRPr lang="ru-RU" dirty="0"/>
        </a:p>
      </dgm:t>
    </dgm:pt>
    <dgm:pt modelId="{21687E1E-9757-4084-9901-43C9AC0CC614}" type="parTrans" cxnId="{AF6E8973-FB71-4DFA-975A-A63A91C1C7E1}">
      <dgm:prSet/>
      <dgm:spPr/>
      <dgm:t>
        <a:bodyPr/>
        <a:lstStyle/>
        <a:p>
          <a:endParaRPr lang="ru-RU"/>
        </a:p>
      </dgm:t>
    </dgm:pt>
    <dgm:pt modelId="{777E26E1-8556-4F82-9A4A-33438BA044C8}" type="sibTrans" cxnId="{AF6E8973-FB71-4DFA-975A-A63A91C1C7E1}">
      <dgm:prSet/>
      <dgm:spPr/>
      <dgm:t>
        <a:bodyPr/>
        <a:lstStyle/>
        <a:p>
          <a:endParaRPr lang="ru-RU"/>
        </a:p>
      </dgm:t>
    </dgm:pt>
    <dgm:pt modelId="{12E65D9A-3E3F-40FA-8F1F-639FB5E7F911}">
      <dgm:prSet phldrT="[Текст]"/>
      <dgm:spPr/>
      <dgm:t>
        <a:bodyPr/>
        <a:lstStyle/>
        <a:p>
          <a:r>
            <a:rPr lang="uz-Cyrl-UZ" smtClean="0"/>
            <a:t>таркибида суви кўп бўлган (стериллаб пиширилган картошка, арчилган хом картошка, тезда музлатилган, пиширилган ва қовурилган картошка ва бошқалар).</a:t>
          </a:r>
          <a:endParaRPr lang="ru-RU" dirty="0"/>
        </a:p>
      </dgm:t>
    </dgm:pt>
    <dgm:pt modelId="{7DA7708C-CC25-496F-9A38-8A8750587CE1}" type="parTrans" cxnId="{5D7C6866-3249-492F-B03D-817259A2AA34}">
      <dgm:prSet/>
      <dgm:spPr/>
      <dgm:t>
        <a:bodyPr/>
        <a:lstStyle/>
        <a:p>
          <a:endParaRPr lang="ru-RU"/>
        </a:p>
      </dgm:t>
    </dgm:pt>
    <dgm:pt modelId="{FEB0AC18-E90C-46F8-AA7A-B048A15032F3}" type="sibTrans" cxnId="{5D7C6866-3249-492F-B03D-817259A2AA34}">
      <dgm:prSet/>
      <dgm:spPr/>
      <dgm:t>
        <a:bodyPr/>
        <a:lstStyle/>
        <a:p>
          <a:endParaRPr lang="ru-RU"/>
        </a:p>
      </dgm:t>
    </dgm:pt>
    <dgm:pt modelId="{E7984F77-9EB5-4FC8-A558-A17247563024}">
      <dgm:prSet phldrT="[Текст]"/>
      <dgm:spPr/>
      <dgm:t>
        <a:bodyPr/>
        <a:lstStyle/>
        <a:p>
          <a:r>
            <a:rPr lang="uz-Cyrl-UZ" smtClean="0"/>
            <a:t>фри пюре  (ўсимлик мойи ва мол ёғида тайёрланган: фри, чипс, картошка таёқчаси, газак ва бошқалар); </a:t>
          </a:r>
          <a:endParaRPr lang="ru-RU" dirty="0"/>
        </a:p>
      </dgm:t>
    </dgm:pt>
    <dgm:pt modelId="{4E631172-AEE2-41BD-BEC1-DA3544E1F554}" type="parTrans" cxnId="{482640DB-0206-4AC7-A9EB-31A96E12B332}">
      <dgm:prSet/>
      <dgm:spPr/>
      <dgm:t>
        <a:bodyPr/>
        <a:lstStyle/>
        <a:p>
          <a:endParaRPr lang="ru-RU"/>
        </a:p>
      </dgm:t>
    </dgm:pt>
    <dgm:pt modelId="{FB7A083C-C7EE-4CE9-B500-6C9AE22C9CB5}" type="sibTrans" cxnId="{482640DB-0206-4AC7-A9EB-31A96E12B332}">
      <dgm:prSet/>
      <dgm:spPr/>
      <dgm:t>
        <a:bodyPr/>
        <a:lstStyle/>
        <a:p>
          <a:endParaRPr lang="ru-RU"/>
        </a:p>
      </dgm:t>
    </dgm:pt>
    <dgm:pt modelId="{DE2F618A-019B-4D3C-8606-1F3250818E3E}">
      <dgm:prSet phldrT="[Текст]"/>
      <dgm:spPr/>
      <dgm:t>
        <a:bodyPr/>
        <a:lstStyle/>
        <a:p>
          <a:r>
            <a:rPr lang="uz-Cyrl-UZ" smtClean="0"/>
            <a:t> қуритилган (пюре, крекет, брикет, гранулланган, кукунлаштирилган, чала пиширилган ва хом клецка, салатлар ва бошқалар). </a:t>
          </a:r>
          <a:endParaRPr lang="ru-RU" dirty="0">
            <a:solidFill>
              <a:srgbClr val="003374"/>
            </a:solidFill>
          </a:endParaRPr>
        </a:p>
      </dgm:t>
    </dgm:pt>
    <dgm:pt modelId="{C9E4001D-5079-45F4-BA4D-4647073A2637}" type="parTrans" cxnId="{9C8799ED-8E1D-4D75-98C3-48566B0FD1D2}">
      <dgm:prSet/>
      <dgm:spPr/>
      <dgm:t>
        <a:bodyPr/>
        <a:lstStyle/>
        <a:p>
          <a:endParaRPr lang="ru-RU"/>
        </a:p>
      </dgm:t>
    </dgm:pt>
    <dgm:pt modelId="{4D27EEB4-038D-47C8-94A1-6B304785C941}" type="sibTrans" cxnId="{9C8799ED-8E1D-4D75-98C3-48566B0FD1D2}">
      <dgm:prSet/>
      <dgm:spPr/>
      <dgm:t>
        <a:bodyPr/>
        <a:lstStyle/>
        <a:p>
          <a:endParaRPr lang="ru-RU"/>
        </a:p>
      </dgm:t>
    </dgm:pt>
    <dgm:pt modelId="{302BDDBF-09AC-42A5-A24B-9FFAAA3CBEA6}" type="pres">
      <dgm:prSet presAssocID="{F058FDF4-0A7C-4280-A26F-B67CE20550B5}" presName="layout" presStyleCnt="0">
        <dgm:presLayoutVars>
          <dgm:chMax/>
          <dgm:chPref/>
          <dgm:dir/>
          <dgm:animOne val="branch"/>
          <dgm:animLvl val="lvl"/>
          <dgm:resizeHandles/>
        </dgm:presLayoutVars>
      </dgm:prSet>
      <dgm:spPr/>
      <dgm:t>
        <a:bodyPr/>
        <a:lstStyle/>
        <a:p>
          <a:endParaRPr lang="ru-RU"/>
        </a:p>
      </dgm:t>
    </dgm:pt>
    <dgm:pt modelId="{2562D5EE-6D4D-41F3-8D88-5452AD0D1404}" type="pres">
      <dgm:prSet presAssocID="{71A235DB-BC4A-4C9A-9F7D-60C2EBDD1F60}" presName="root" presStyleCnt="0">
        <dgm:presLayoutVars>
          <dgm:chMax/>
          <dgm:chPref val="4"/>
        </dgm:presLayoutVars>
      </dgm:prSet>
      <dgm:spPr/>
    </dgm:pt>
    <dgm:pt modelId="{002540DC-5F99-4E2F-9F1A-CD74F8FEF23A}" type="pres">
      <dgm:prSet presAssocID="{71A235DB-BC4A-4C9A-9F7D-60C2EBDD1F60}" presName="rootComposite" presStyleCnt="0">
        <dgm:presLayoutVars/>
      </dgm:prSet>
      <dgm:spPr/>
    </dgm:pt>
    <dgm:pt modelId="{EC1E1ABE-B829-4F49-B48D-C1A3B750514C}" type="pres">
      <dgm:prSet presAssocID="{71A235DB-BC4A-4C9A-9F7D-60C2EBDD1F60}" presName="rootText" presStyleLbl="node0" presStyleIdx="0" presStyleCnt="1">
        <dgm:presLayoutVars>
          <dgm:chMax/>
          <dgm:chPref val="4"/>
        </dgm:presLayoutVars>
      </dgm:prSet>
      <dgm:spPr/>
      <dgm:t>
        <a:bodyPr/>
        <a:lstStyle/>
        <a:p>
          <a:endParaRPr lang="ru-RU"/>
        </a:p>
      </dgm:t>
    </dgm:pt>
    <dgm:pt modelId="{5D68B3F8-F1C7-46A8-A05F-F00BB66D1929}" type="pres">
      <dgm:prSet presAssocID="{71A235DB-BC4A-4C9A-9F7D-60C2EBDD1F60}" presName="childShape" presStyleCnt="0">
        <dgm:presLayoutVars>
          <dgm:chMax val="0"/>
          <dgm:chPref val="0"/>
        </dgm:presLayoutVars>
      </dgm:prSet>
      <dgm:spPr/>
    </dgm:pt>
    <dgm:pt modelId="{43A31BD3-E8F7-40B2-B32A-A39CABAD84A1}" type="pres">
      <dgm:prSet presAssocID="{12E65D9A-3E3F-40FA-8F1F-639FB5E7F911}" presName="childComposite" presStyleCnt="0">
        <dgm:presLayoutVars>
          <dgm:chMax val="0"/>
          <dgm:chPref val="0"/>
        </dgm:presLayoutVars>
      </dgm:prSet>
      <dgm:spPr/>
    </dgm:pt>
    <dgm:pt modelId="{BADDBDD0-219F-4C16-9904-20188435F5E9}" type="pres">
      <dgm:prSet presAssocID="{12E65D9A-3E3F-40FA-8F1F-639FB5E7F911}" presName="Image"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C30C5ADA-29BF-4D06-BDC5-F4F3A4F53EE7}" type="pres">
      <dgm:prSet presAssocID="{12E65D9A-3E3F-40FA-8F1F-639FB5E7F911}" presName="childText" presStyleLbl="lnNode1" presStyleIdx="0" presStyleCnt="3">
        <dgm:presLayoutVars>
          <dgm:chMax val="0"/>
          <dgm:chPref val="0"/>
          <dgm:bulletEnabled val="1"/>
        </dgm:presLayoutVars>
      </dgm:prSet>
      <dgm:spPr/>
      <dgm:t>
        <a:bodyPr/>
        <a:lstStyle/>
        <a:p>
          <a:endParaRPr lang="ru-RU"/>
        </a:p>
      </dgm:t>
    </dgm:pt>
    <dgm:pt modelId="{DEA7BA76-E3D6-4684-B32D-4473C32B6475}" type="pres">
      <dgm:prSet presAssocID="{E7984F77-9EB5-4FC8-A558-A17247563024}" presName="childComposite" presStyleCnt="0">
        <dgm:presLayoutVars>
          <dgm:chMax val="0"/>
          <dgm:chPref val="0"/>
        </dgm:presLayoutVars>
      </dgm:prSet>
      <dgm:spPr/>
    </dgm:pt>
    <dgm:pt modelId="{6F1DE788-B042-4597-A0C9-CF5DF7C43022}" type="pres">
      <dgm:prSet presAssocID="{E7984F77-9EB5-4FC8-A558-A17247563024}" presName="Imag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D6AF05B6-CF90-4FDF-ABB2-C7824BB2610D}" type="pres">
      <dgm:prSet presAssocID="{E7984F77-9EB5-4FC8-A558-A17247563024}" presName="childText" presStyleLbl="lnNode1" presStyleIdx="1" presStyleCnt="3">
        <dgm:presLayoutVars>
          <dgm:chMax val="0"/>
          <dgm:chPref val="0"/>
          <dgm:bulletEnabled val="1"/>
        </dgm:presLayoutVars>
      </dgm:prSet>
      <dgm:spPr/>
      <dgm:t>
        <a:bodyPr/>
        <a:lstStyle/>
        <a:p>
          <a:endParaRPr lang="ru-RU"/>
        </a:p>
      </dgm:t>
    </dgm:pt>
    <dgm:pt modelId="{F4255415-973D-46DB-8C4D-4886E59BE5D5}" type="pres">
      <dgm:prSet presAssocID="{DE2F618A-019B-4D3C-8606-1F3250818E3E}" presName="childComposite" presStyleCnt="0">
        <dgm:presLayoutVars>
          <dgm:chMax val="0"/>
          <dgm:chPref val="0"/>
        </dgm:presLayoutVars>
      </dgm:prSet>
      <dgm:spPr/>
    </dgm:pt>
    <dgm:pt modelId="{1C957DF3-9EF4-427D-977B-83FA16427027}" type="pres">
      <dgm:prSet presAssocID="{DE2F618A-019B-4D3C-8606-1F3250818E3E}" presName="Image"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3000" r="-13000"/>
          </a:stretch>
        </a:blipFill>
      </dgm:spPr>
      <dgm:t>
        <a:bodyPr/>
        <a:lstStyle/>
        <a:p>
          <a:endParaRPr lang="ru-RU"/>
        </a:p>
      </dgm:t>
    </dgm:pt>
    <dgm:pt modelId="{5333FA39-D66F-4D1E-9D80-A16606FE85AA}" type="pres">
      <dgm:prSet presAssocID="{DE2F618A-019B-4D3C-8606-1F3250818E3E}" presName="childText" presStyleLbl="lnNode1" presStyleIdx="2" presStyleCnt="3">
        <dgm:presLayoutVars>
          <dgm:chMax val="0"/>
          <dgm:chPref val="0"/>
          <dgm:bulletEnabled val="1"/>
        </dgm:presLayoutVars>
      </dgm:prSet>
      <dgm:spPr/>
      <dgm:t>
        <a:bodyPr/>
        <a:lstStyle/>
        <a:p>
          <a:endParaRPr lang="ru-RU"/>
        </a:p>
      </dgm:t>
    </dgm:pt>
  </dgm:ptLst>
  <dgm:cxnLst>
    <dgm:cxn modelId="{482640DB-0206-4AC7-A9EB-31A96E12B332}" srcId="{71A235DB-BC4A-4C9A-9F7D-60C2EBDD1F60}" destId="{E7984F77-9EB5-4FC8-A558-A17247563024}" srcOrd="1" destOrd="0" parTransId="{4E631172-AEE2-41BD-BEC1-DA3544E1F554}" sibTransId="{FB7A083C-C7EE-4CE9-B500-6C9AE22C9CB5}"/>
    <dgm:cxn modelId="{29483928-F347-4CE9-9AFA-E363F6D8F6C6}" type="presOf" srcId="{71A235DB-BC4A-4C9A-9F7D-60C2EBDD1F60}" destId="{EC1E1ABE-B829-4F49-B48D-C1A3B750514C}" srcOrd="0" destOrd="0" presId="urn:microsoft.com/office/officeart/2008/layout/PictureAccentList"/>
    <dgm:cxn modelId="{7359C2CC-8E3F-4E79-BB51-5511C3493F67}" type="presOf" srcId="{12E65D9A-3E3F-40FA-8F1F-639FB5E7F911}" destId="{C30C5ADA-29BF-4D06-BDC5-F4F3A4F53EE7}" srcOrd="0" destOrd="0" presId="urn:microsoft.com/office/officeart/2008/layout/PictureAccentList"/>
    <dgm:cxn modelId="{57D05CCE-D2C6-44A6-9DF9-FFBC50798218}" type="presOf" srcId="{DE2F618A-019B-4D3C-8606-1F3250818E3E}" destId="{5333FA39-D66F-4D1E-9D80-A16606FE85AA}" srcOrd="0" destOrd="0" presId="urn:microsoft.com/office/officeart/2008/layout/PictureAccentList"/>
    <dgm:cxn modelId="{5D7C6866-3249-492F-B03D-817259A2AA34}" srcId="{71A235DB-BC4A-4C9A-9F7D-60C2EBDD1F60}" destId="{12E65D9A-3E3F-40FA-8F1F-639FB5E7F911}" srcOrd="0" destOrd="0" parTransId="{7DA7708C-CC25-496F-9A38-8A8750587CE1}" sibTransId="{FEB0AC18-E90C-46F8-AA7A-B048A15032F3}"/>
    <dgm:cxn modelId="{B39E3ADE-793E-4499-ABB5-FC2A65D6ABB6}" type="presOf" srcId="{F058FDF4-0A7C-4280-A26F-B67CE20550B5}" destId="{302BDDBF-09AC-42A5-A24B-9FFAAA3CBEA6}" srcOrd="0" destOrd="0" presId="urn:microsoft.com/office/officeart/2008/layout/PictureAccentList"/>
    <dgm:cxn modelId="{FB3D6498-A52E-4F6F-A596-CBA27FCB53DA}" type="presOf" srcId="{E7984F77-9EB5-4FC8-A558-A17247563024}" destId="{D6AF05B6-CF90-4FDF-ABB2-C7824BB2610D}" srcOrd="0" destOrd="0" presId="urn:microsoft.com/office/officeart/2008/layout/PictureAccentList"/>
    <dgm:cxn modelId="{9C8799ED-8E1D-4D75-98C3-48566B0FD1D2}" srcId="{71A235DB-BC4A-4C9A-9F7D-60C2EBDD1F60}" destId="{DE2F618A-019B-4D3C-8606-1F3250818E3E}" srcOrd="2" destOrd="0" parTransId="{C9E4001D-5079-45F4-BA4D-4647073A2637}" sibTransId="{4D27EEB4-038D-47C8-94A1-6B304785C941}"/>
    <dgm:cxn modelId="{AF6E8973-FB71-4DFA-975A-A63A91C1C7E1}" srcId="{F058FDF4-0A7C-4280-A26F-B67CE20550B5}" destId="{71A235DB-BC4A-4C9A-9F7D-60C2EBDD1F60}" srcOrd="0" destOrd="0" parTransId="{21687E1E-9757-4084-9901-43C9AC0CC614}" sibTransId="{777E26E1-8556-4F82-9A4A-33438BA044C8}"/>
    <dgm:cxn modelId="{00B2FEF7-FFB8-412D-9D0F-E7A9006C9244}" type="presParOf" srcId="{302BDDBF-09AC-42A5-A24B-9FFAAA3CBEA6}" destId="{2562D5EE-6D4D-41F3-8D88-5452AD0D1404}" srcOrd="0" destOrd="0" presId="urn:microsoft.com/office/officeart/2008/layout/PictureAccentList"/>
    <dgm:cxn modelId="{0CDC660F-8449-4AB3-87D9-C1845BDD23F9}" type="presParOf" srcId="{2562D5EE-6D4D-41F3-8D88-5452AD0D1404}" destId="{002540DC-5F99-4E2F-9F1A-CD74F8FEF23A}" srcOrd="0" destOrd="0" presId="urn:microsoft.com/office/officeart/2008/layout/PictureAccentList"/>
    <dgm:cxn modelId="{9F83CD41-8762-462A-811F-767036FCD5F2}" type="presParOf" srcId="{002540DC-5F99-4E2F-9F1A-CD74F8FEF23A}" destId="{EC1E1ABE-B829-4F49-B48D-C1A3B750514C}" srcOrd="0" destOrd="0" presId="urn:microsoft.com/office/officeart/2008/layout/PictureAccentList"/>
    <dgm:cxn modelId="{74ECE85C-82BB-4AAE-A16D-2A5B157C4BAB}" type="presParOf" srcId="{2562D5EE-6D4D-41F3-8D88-5452AD0D1404}" destId="{5D68B3F8-F1C7-46A8-A05F-F00BB66D1929}" srcOrd="1" destOrd="0" presId="urn:microsoft.com/office/officeart/2008/layout/PictureAccentList"/>
    <dgm:cxn modelId="{CC1B3362-C9E6-4216-92F5-E4BF77348221}" type="presParOf" srcId="{5D68B3F8-F1C7-46A8-A05F-F00BB66D1929}" destId="{43A31BD3-E8F7-40B2-B32A-A39CABAD84A1}" srcOrd="0" destOrd="0" presId="urn:microsoft.com/office/officeart/2008/layout/PictureAccentList"/>
    <dgm:cxn modelId="{22AA22C3-AA76-4B49-B2AB-1EB29AA88DC5}" type="presParOf" srcId="{43A31BD3-E8F7-40B2-B32A-A39CABAD84A1}" destId="{BADDBDD0-219F-4C16-9904-20188435F5E9}" srcOrd="0" destOrd="0" presId="urn:microsoft.com/office/officeart/2008/layout/PictureAccentList"/>
    <dgm:cxn modelId="{7A83CC0F-7719-4C1B-AAFB-1B60DCC8C86D}" type="presParOf" srcId="{43A31BD3-E8F7-40B2-B32A-A39CABAD84A1}" destId="{C30C5ADA-29BF-4D06-BDC5-F4F3A4F53EE7}" srcOrd="1" destOrd="0" presId="urn:microsoft.com/office/officeart/2008/layout/PictureAccentList"/>
    <dgm:cxn modelId="{9E1C0BEB-A4FB-4EA9-B7B6-256AAE8456A3}" type="presParOf" srcId="{5D68B3F8-F1C7-46A8-A05F-F00BB66D1929}" destId="{DEA7BA76-E3D6-4684-B32D-4473C32B6475}" srcOrd="1" destOrd="0" presId="urn:microsoft.com/office/officeart/2008/layout/PictureAccentList"/>
    <dgm:cxn modelId="{783580CB-F26A-4020-9B9C-D86914B42219}" type="presParOf" srcId="{DEA7BA76-E3D6-4684-B32D-4473C32B6475}" destId="{6F1DE788-B042-4597-A0C9-CF5DF7C43022}" srcOrd="0" destOrd="0" presId="urn:microsoft.com/office/officeart/2008/layout/PictureAccentList"/>
    <dgm:cxn modelId="{9574A0F9-8A7D-4774-8491-56A36F6FA33F}" type="presParOf" srcId="{DEA7BA76-E3D6-4684-B32D-4473C32B6475}" destId="{D6AF05B6-CF90-4FDF-ABB2-C7824BB2610D}" srcOrd="1" destOrd="0" presId="urn:microsoft.com/office/officeart/2008/layout/PictureAccentList"/>
    <dgm:cxn modelId="{263C5AF4-AFBD-4565-830D-38398F847102}" type="presParOf" srcId="{5D68B3F8-F1C7-46A8-A05F-F00BB66D1929}" destId="{F4255415-973D-46DB-8C4D-4886E59BE5D5}" srcOrd="2" destOrd="0" presId="urn:microsoft.com/office/officeart/2008/layout/PictureAccentList"/>
    <dgm:cxn modelId="{1B55D928-A9C3-4944-B6B6-9E3517032BDA}" type="presParOf" srcId="{F4255415-973D-46DB-8C4D-4886E59BE5D5}" destId="{1C957DF3-9EF4-427D-977B-83FA16427027}" srcOrd="0" destOrd="0" presId="urn:microsoft.com/office/officeart/2008/layout/PictureAccentList"/>
    <dgm:cxn modelId="{9AB76FC1-D728-4EAC-ACE0-D0B2D0507CE3}" type="presParOf" srcId="{F4255415-973D-46DB-8C4D-4886E59BE5D5}" destId="{5333FA39-D66F-4D1E-9D80-A16606FE85AA}"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915875-55B6-475D-9CBB-90CE02C7AC1B}" type="doc">
      <dgm:prSet loTypeId="urn:microsoft.com/office/officeart/2005/8/layout/hierarchy2" loCatId="hierarchy" qsTypeId="urn:microsoft.com/office/officeart/2005/8/quickstyle/3d5" qsCatId="3D" csTypeId="urn:microsoft.com/office/officeart/2005/8/colors/accent4_4" csCatId="accent4" phldr="1"/>
      <dgm:spPr/>
    </dgm:pt>
    <dgm:pt modelId="{49C14707-C800-4E93-B331-5F04DCCCE3B9}">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effectLst/>
              <a:latin typeface="Arial" charset="0"/>
            </a:rPr>
            <a:t>1 тонна туганагидан</a:t>
          </a:r>
          <a:endParaRPr kumimoji="0" lang="ru-RU" b="0" i="0" u="none" strike="noStrike" cap="none" normalizeH="0" baseline="0" dirty="0" smtClean="0">
            <a:ln/>
            <a:effectLst/>
            <a:latin typeface="Arial" charset="0"/>
          </a:endParaRPr>
        </a:p>
      </dgm:t>
    </dgm:pt>
    <dgm:pt modelId="{A02CB89B-512A-43EF-894B-A74EC52F1CD5}" type="parTrans" cxnId="{63774559-8D1B-470D-9980-A524EA5B8057}">
      <dgm:prSet/>
      <dgm:spPr/>
      <dgm:t>
        <a:bodyPr/>
        <a:lstStyle/>
        <a:p>
          <a:endParaRPr lang="ru-RU">
            <a:solidFill>
              <a:schemeClr val="tx1"/>
            </a:solidFill>
          </a:endParaRPr>
        </a:p>
      </dgm:t>
    </dgm:pt>
    <dgm:pt modelId="{C97B2F12-FA8A-4BD2-9CCE-CE33A2A4FC10}" type="sibTrans" cxnId="{63774559-8D1B-470D-9980-A524EA5B8057}">
      <dgm:prSet/>
      <dgm:spPr/>
      <dgm:t>
        <a:bodyPr/>
        <a:lstStyle/>
        <a:p>
          <a:endParaRPr lang="ru-RU">
            <a:solidFill>
              <a:schemeClr val="tx1"/>
            </a:solidFill>
          </a:endParaRPr>
        </a:p>
      </dgm:t>
    </dgm:pt>
    <dgm:pt modelId="{D88A36E7-733E-4319-9F53-BD2EA025BFE3}">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effectLst/>
              <a:latin typeface="Arial" charset="0"/>
            </a:rPr>
            <a:t>112 л спирт</a:t>
          </a:r>
          <a:endParaRPr kumimoji="0" lang="ru-RU" b="0" i="0" u="none" strike="noStrike" cap="none" normalizeH="0" baseline="0" dirty="0" smtClean="0">
            <a:ln/>
            <a:effectLst/>
            <a:latin typeface="Arial" charset="0"/>
          </a:endParaRPr>
        </a:p>
      </dgm:t>
    </dgm:pt>
    <dgm:pt modelId="{7A858E2F-344D-4C12-87C1-EFFFD1034A35}" type="parTrans" cxnId="{9A0BEAC5-4D56-41B0-8D87-7B16B898A1D9}">
      <dgm:prSet/>
      <dgm:spPr/>
      <dgm:t>
        <a:bodyPr/>
        <a:lstStyle/>
        <a:p>
          <a:endParaRPr lang="ru-RU">
            <a:solidFill>
              <a:schemeClr val="tx1"/>
            </a:solidFill>
          </a:endParaRPr>
        </a:p>
      </dgm:t>
    </dgm:pt>
    <dgm:pt modelId="{A3DE00D5-35E3-47C7-8F85-1BDA30802642}" type="sibTrans" cxnId="{9A0BEAC5-4D56-41B0-8D87-7B16B898A1D9}">
      <dgm:prSet/>
      <dgm:spPr/>
      <dgm:t>
        <a:bodyPr/>
        <a:lstStyle/>
        <a:p>
          <a:endParaRPr lang="ru-RU">
            <a:solidFill>
              <a:schemeClr val="tx1"/>
            </a:solidFill>
          </a:endParaRPr>
        </a:p>
      </dgm:t>
    </dgm:pt>
    <dgm:pt modelId="{13405B33-B89B-4C8A-B682-F370337B772B}">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effectLst/>
              <a:latin typeface="Arial" charset="0"/>
            </a:rPr>
            <a:t>55 кг углекислота</a:t>
          </a:r>
          <a:endParaRPr kumimoji="0" lang="ru-RU" b="0" i="0" u="none" strike="noStrike" cap="none" normalizeH="0" baseline="0" dirty="0" smtClean="0">
            <a:ln/>
            <a:effectLst/>
            <a:latin typeface="Arial" charset="0"/>
          </a:endParaRPr>
        </a:p>
      </dgm:t>
    </dgm:pt>
    <dgm:pt modelId="{F0297A01-561A-43CE-82EF-C505A569ABE4}" type="parTrans" cxnId="{B4E77950-D535-49CD-BE96-775EBBD8541D}">
      <dgm:prSet/>
      <dgm:spPr/>
      <dgm:t>
        <a:bodyPr/>
        <a:lstStyle/>
        <a:p>
          <a:endParaRPr lang="ru-RU">
            <a:solidFill>
              <a:schemeClr val="tx1"/>
            </a:solidFill>
          </a:endParaRPr>
        </a:p>
      </dgm:t>
    </dgm:pt>
    <dgm:pt modelId="{D14BD9D2-0325-4AFA-B2AF-8399CCEADAA4}" type="sibTrans" cxnId="{B4E77950-D535-49CD-BE96-775EBBD8541D}">
      <dgm:prSet/>
      <dgm:spPr/>
      <dgm:t>
        <a:bodyPr/>
        <a:lstStyle/>
        <a:p>
          <a:endParaRPr lang="ru-RU">
            <a:solidFill>
              <a:schemeClr val="tx1"/>
            </a:solidFill>
          </a:endParaRPr>
        </a:p>
      </dgm:t>
    </dgm:pt>
    <dgm:pt modelId="{3C10771D-AA6A-4BF4-80D8-1C2F209D8247}">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effectLst/>
              <a:latin typeface="Arial" charset="0"/>
            </a:rPr>
            <a:t>170 кг крахмал</a:t>
          </a:r>
          <a:endParaRPr kumimoji="0" lang="ru-RU" b="0" i="0" u="none" strike="noStrike" cap="none" normalizeH="0" baseline="0" dirty="0" smtClean="0">
            <a:ln/>
            <a:effectLst/>
            <a:latin typeface="Arial" charset="0"/>
          </a:endParaRPr>
        </a:p>
      </dgm:t>
    </dgm:pt>
    <dgm:pt modelId="{568974E4-D27D-4739-9C3A-4726339DF808}" type="parTrans" cxnId="{D9E80EFA-7915-4DD2-9530-EA8070D40A18}">
      <dgm:prSet/>
      <dgm:spPr/>
      <dgm:t>
        <a:bodyPr/>
        <a:lstStyle/>
        <a:p>
          <a:endParaRPr lang="ru-RU">
            <a:solidFill>
              <a:schemeClr val="tx1"/>
            </a:solidFill>
          </a:endParaRPr>
        </a:p>
      </dgm:t>
    </dgm:pt>
    <dgm:pt modelId="{7538C912-B8AF-41DD-ADA8-58EDA4BD139A}" type="sibTrans" cxnId="{D9E80EFA-7915-4DD2-9530-EA8070D40A18}">
      <dgm:prSet/>
      <dgm:spPr/>
      <dgm:t>
        <a:bodyPr/>
        <a:lstStyle/>
        <a:p>
          <a:endParaRPr lang="ru-RU">
            <a:solidFill>
              <a:schemeClr val="tx1"/>
            </a:solidFill>
          </a:endParaRPr>
        </a:p>
      </dgm:t>
    </dgm:pt>
    <dgm:pt modelId="{E41D5E88-A993-4F98-8FE9-458059BAAE1A}">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effectLst/>
              <a:latin typeface="Arial" charset="0"/>
            </a:rPr>
            <a:t>80 кг </a:t>
          </a:r>
          <a:r>
            <a:rPr kumimoji="0" lang="uz-Cyrl-UZ" b="0" i="0" u="none" strike="noStrike" cap="none" normalizeH="0" baseline="0" smtClean="0">
              <a:ln/>
              <a:effectLst/>
              <a:latin typeface="Arial" charset="0"/>
            </a:rPr>
            <a:t>глюкоза</a:t>
          </a:r>
          <a:endParaRPr kumimoji="0" lang="ru-RU" b="0" i="0" u="none" strike="noStrike" cap="none" normalizeH="0" baseline="0" dirty="0" smtClean="0">
            <a:ln/>
            <a:effectLst/>
            <a:latin typeface="Arial" charset="0"/>
          </a:endParaRPr>
        </a:p>
      </dgm:t>
    </dgm:pt>
    <dgm:pt modelId="{1DCA147B-7A7C-4300-A59B-89A007DE6FFA}" type="parTrans" cxnId="{C647F039-756B-4B4A-ACC7-4D7AD0CDD877}">
      <dgm:prSet/>
      <dgm:spPr/>
      <dgm:t>
        <a:bodyPr/>
        <a:lstStyle/>
        <a:p>
          <a:endParaRPr lang="ru-RU">
            <a:solidFill>
              <a:schemeClr val="tx1"/>
            </a:solidFill>
          </a:endParaRPr>
        </a:p>
      </dgm:t>
    </dgm:pt>
    <dgm:pt modelId="{15E7BA16-40C7-4F8C-AE77-C6BA905C530F}" type="sibTrans" cxnId="{C647F039-756B-4B4A-ACC7-4D7AD0CDD877}">
      <dgm:prSet/>
      <dgm:spPr/>
      <dgm:t>
        <a:bodyPr/>
        <a:lstStyle/>
        <a:p>
          <a:endParaRPr lang="ru-RU">
            <a:solidFill>
              <a:schemeClr val="tx1"/>
            </a:solidFill>
          </a:endParaRPr>
        </a:p>
      </dgm:t>
    </dgm:pt>
    <dgm:pt modelId="{0190C8B0-9B71-4D01-9CC1-4A8CCA7A8140}">
      <dgm:prSet/>
      <dgm:spPr>
        <a:solidFill>
          <a:srgbClr val="0033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effectLst/>
              <a:latin typeface="Arial" charset="0"/>
            </a:rPr>
            <a:t>0,39 л сивуш мойи</a:t>
          </a:r>
          <a:endParaRPr kumimoji="0" lang="ru-RU" b="0" i="0" u="none" strike="noStrike" cap="none" normalizeH="0" baseline="0" dirty="0" smtClean="0">
            <a:ln/>
            <a:effectLst/>
            <a:latin typeface="Arial" charset="0"/>
          </a:endParaRPr>
        </a:p>
      </dgm:t>
    </dgm:pt>
    <dgm:pt modelId="{76F2D188-090F-4E88-8092-34684F404F0E}" type="parTrans" cxnId="{25E14720-ABD0-408B-99E9-CBA71D57380D}">
      <dgm:prSet/>
      <dgm:spPr/>
      <dgm:t>
        <a:bodyPr/>
        <a:lstStyle/>
        <a:p>
          <a:endParaRPr lang="ru-RU">
            <a:solidFill>
              <a:schemeClr val="tx1"/>
            </a:solidFill>
          </a:endParaRPr>
        </a:p>
      </dgm:t>
    </dgm:pt>
    <dgm:pt modelId="{DAABF069-CA3C-4509-A3EE-125EF6302A05}" type="sibTrans" cxnId="{25E14720-ABD0-408B-99E9-CBA71D57380D}">
      <dgm:prSet/>
      <dgm:spPr/>
      <dgm:t>
        <a:bodyPr/>
        <a:lstStyle/>
        <a:p>
          <a:endParaRPr lang="ru-RU">
            <a:solidFill>
              <a:schemeClr val="tx1"/>
            </a:solidFill>
          </a:endParaRPr>
        </a:p>
      </dgm:t>
    </dgm:pt>
    <dgm:pt modelId="{EABE95C6-F054-4510-A5CA-A1975733BB59}" type="pres">
      <dgm:prSet presAssocID="{04915875-55B6-475D-9CBB-90CE02C7AC1B}" presName="diagram" presStyleCnt="0">
        <dgm:presLayoutVars>
          <dgm:chPref val="1"/>
          <dgm:dir/>
          <dgm:animOne val="branch"/>
          <dgm:animLvl val="lvl"/>
          <dgm:resizeHandles val="exact"/>
        </dgm:presLayoutVars>
      </dgm:prSet>
      <dgm:spPr/>
    </dgm:pt>
    <dgm:pt modelId="{99C91B21-12A0-487D-9C5C-0105DC692973}" type="pres">
      <dgm:prSet presAssocID="{49C14707-C800-4E93-B331-5F04DCCCE3B9}" presName="root1" presStyleCnt="0"/>
      <dgm:spPr/>
    </dgm:pt>
    <dgm:pt modelId="{B212670E-3961-40D2-A5A4-238DA149F1B0}" type="pres">
      <dgm:prSet presAssocID="{49C14707-C800-4E93-B331-5F04DCCCE3B9}" presName="LevelOneTextNode" presStyleLbl="node0" presStyleIdx="0" presStyleCnt="1" custScaleX="114484" custScaleY="230354" custLinFactNeighborX="-84584" custLinFactNeighborY="-4878">
        <dgm:presLayoutVars>
          <dgm:chPref val="3"/>
        </dgm:presLayoutVars>
      </dgm:prSet>
      <dgm:spPr/>
      <dgm:t>
        <a:bodyPr/>
        <a:lstStyle/>
        <a:p>
          <a:endParaRPr lang="ru-RU"/>
        </a:p>
      </dgm:t>
    </dgm:pt>
    <dgm:pt modelId="{EDAE2686-7CFF-48A4-84B3-1C599574F1B0}" type="pres">
      <dgm:prSet presAssocID="{49C14707-C800-4E93-B331-5F04DCCCE3B9}" presName="level2hierChild" presStyleCnt="0"/>
      <dgm:spPr/>
    </dgm:pt>
    <dgm:pt modelId="{91BE9C80-8CD3-48E1-9D67-670E517F7463}" type="pres">
      <dgm:prSet presAssocID="{7A858E2F-344D-4C12-87C1-EFFFD1034A35}" presName="conn2-1" presStyleLbl="parChTrans1D2" presStyleIdx="0" presStyleCnt="5"/>
      <dgm:spPr/>
      <dgm:t>
        <a:bodyPr/>
        <a:lstStyle/>
        <a:p>
          <a:endParaRPr lang="ru-RU"/>
        </a:p>
      </dgm:t>
    </dgm:pt>
    <dgm:pt modelId="{E86CFF2C-2040-429B-A52F-3D8FC8659645}" type="pres">
      <dgm:prSet presAssocID="{7A858E2F-344D-4C12-87C1-EFFFD1034A35}" presName="connTx" presStyleLbl="parChTrans1D2" presStyleIdx="0" presStyleCnt="5"/>
      <dgm:spPr/>
      <dgm:t>
        <a:bodyPr/>
        <a:lstStyle/>
        <a:p>
          <a:endParaRPr lang="ru-RU"/>
        </a:p>
      </dgm:t>
    </dgm:pt>
    <dgm:pt modelId="{79568E42-1613-49EB-AF77-06A2B2F8D0E7}" type="pres">
      <dgm:prSet presAssocID="{D88A36E7-733E-4319-9F53-BD2EA025BFE3}" presName="root2" presStyleCnt="0"/>
      <dgm:spPr/>
    </dgm:pt>
    <dgm:pt modelId="{37DD5ED1-73D1-4183-948F-26C5B1D64474}" type="pres">
      <dgm:prSet presAssocID="{D88A36E7-733E-4319-9F53-BD2EA025BFE3}" presName="LevelTwoTextNode" presStyleLbl="node2" presStyleIdx="0" presStyleCnt="5" custScaleX="208629" custLinFactNeighborY="-7054">
        <dgm:presLayoutVars>
          <dgm:chPref val="3"/>
        </dgm:presLayoutVars>
      </dgm:prSet>
      <dgm:spPr/>
      <dgm:t>
        <a:bodyPr/>
        <a:lstStyle/>
        <a:p>
          <a:endParaRPr lang="ru-RU"/>
        </a:p>
      </dgm:t>
    </dgm:pt>
    <dgm:pt modelId="{AE7AC75F-3B78-45A5-A184-CC7DE617EB90}" type="pres">
      <dgm:prSet presAssocID="{D88A36E7-733E-4319-9F53-BD2EA025BFE3}" presName="level3hierChild" presStyleCnt="0"/>
      <dgm:spPr/>
    </dgm:pt>
    <dgm:pt modelId="{82C455AC-E186-4AC3-A9E5-4E4A857AA99C}" type="pres">
      <dgm:prSet presAssocID="{F0297A01-561A-43CE-82EF-C505A569ABE4}" presName="conn2-1" presStyleLbl="parChTrans1D2" presStyleIdx="1" presStyleCnt="5"/>
      <dgm:spPr/>
      <dgm:t>
        <a:bodyPr/>
        <a:lstStyle/>
        <a:p>
          <a:endParaRPr lang="ru-RU"/>
        </a:p>
      </dgm:t>
    </dgm:pt>
    <dgm:pt modelId="{CB28AC85-7F93-4A09-A756-6EA24B9B23A7}" type="pres">
      <dgm:prSet presAssocID="{F0297A01-561A-43CE-82EF-C505A569ABE4}" presName="connTx" presStyleLbl="parChTrans1D2" presStyleIdx="1" presStyleCnt="5"/>
      <dgm:spPr/>
      <dgm:t>
        <a:bodyPr/>
        <a:lstStyle/>
        <a:p>
          <a:endParaRPr lang="ru-RU"/>
        </a:p>
      </dgm:t>
    </dgm:pt>
    <dgm:pt modelId="{3A1D282F-A471-49CD-9D48-74C3B41DC0FC}" type="pres">
      <dgm:prSet presAssocID="{13405B33-B89B-4C8A-B682-F370337B772B}" presName="root2" presStyleCnt="0"/>
      <dgm:spPr/>
    </dgm:pt>
    <dgm:pt modelId="{816B7B8B-3E77-4F8C-BBB7-26059102A3CE}" type="pres">
      <dgm:prSet presAssocID="{13405B33-B89B-4C8A-B682-F370337B772B}" presName="LevelTwoTextNode" presStyleLbl="node2" presStyleIdx="1" presStyleCnt="5" custScaleX="213838">
        <dgm:presLayoutVars>
          <dgm:chPref val="3"/>
        </dgm:presLayoutVars>
      </dgm:prSet>
      <dgm:spPr/>
      <dgm:t>
        <a:bodyPr/>
        <a:lstStyle/>
        <a:p>
          <a:endParaRPr lang="ru-RU"/>
        </a:p>
      </dgm:t>
    </dgm:pt>
    <dgm:pt modelId="{CFECA253-3AAC-4E0B-A8E7-92C3BA8C0DA9}" type="pres">
      <dgm:prSet presAssocID="{13405B33-B89B-4C8A-B682-F370337B772B}" presName="level3hierChild" presStyleCnt="0"/>
      <dgm:spPr/>
    </dgm:pt>
    <dgm:pt modelId="{04872A7E-94BE-49AC-93C8-EE6BB948BE6D}" type="pres">
      <dgm:prSet presAssocID="{568974E4-D27D-4739-9C3A-4726339DF808}" presName="conn2-1" presStyleLbl="parChTrans1D2" presStyleIdx="2" presStyleCnt="5"/>
      <dgm:spPr/>
      <dgm:t>
        <a:bodyPr/>
        <a:lstStyle/>
        <a:p>
          <a:endParaRPr lang="ru-RU"/>
        </a:p>
      </dgm:t>
    </dgm:pt>
    <dgm:pt modelId="{1C5548E3-98A2-4DBD-AD43-9CACBEBC82AD}" type="pres">
      <dgm:prSet presAssocID="{568974E4-D27D-4739-9C3A-4726339DF808}" presName="connTx" presStyleLbl="parChTrans1D2" presStyleIdx="2" presStyleCnt="5"/>
      <dgm:spPr/>
      <dgm:t>
        <a:bodyPr/>
        <a:lstStyle/>
        <a:p>
          <a:endParaRPr lang="ru-RU"/>
        </a:p>
      </dgm:t>
    </dgm:pt>
    <dgm:pt modelId="{AC6B0BD5-D9BB-4A46-8F7A-7670B680078B}" type="pres">
      <dgm:prSet presAssocID="{3C10771D-AA6A-4BF4-80D8-1C2F209D8247}" presName="root2" presStyleCnt="0"/>
      <dgm:spPr/>
    </dgm:pt>
    <dgm:pt modelId="{914B55ED-9F46-4C92-9034-B593FFD6FAC2}" type="pres">
      <dgm:prSet presAssocID="{3C10771D-AA6A-4BF4-80D8-1C2F209D8247}" presName="LevelTwoTextNode" presStyleLbl="node2" presStyleIdx="2" presStyleCnt="5" custScaleX="213837">
        <dgm:presLayoutVars>
          <dgm:chPref val="3"/>
        </dgm:presLayoutVars>
      </dgm:prSet>
      <dgm:spPr/>
      <dgm:t>
        <a:bodyPr/>
        <a:lstStyle/>
        <a:p>
          <a:endParaRPr lang="ru-RU"/>
        </a:p>
      </dgm:t>
    </dgm:pt>
    <dgm:pt modelId="{7AE4450D-2C1D-4610-B2C5-6EBB80C06ECD}" type="pres">
      <dgm:prSet presAssocID="{3C10771D-AA6A-4BF4-80D8-1C2F209D8247}" presName="level3hierChild" presStyleCnt="0"/>
      <dgm:spPr/>
    </dgm:pt>
    <dgm:pt modelId="{2FC107E1-6511-48FA-92A7-329838FA64A2}" type="pres">
      <dgm:prSet presAssocID="{1DCA147B-7A7C-4300-A59B-89A007DE6FFA}" presName="conn2-1" presStyleLbl="parChTrans1D2" presStyleIdx="3" presStyleCnt="5"/>
      <dgm:spPr/>
      <dgm:t>
        <a:bodyPr/>
        <a:lstStyle/>
        <a:p>
          <a:endParaRPr lang="ru-RU"/>
        </a:p>
      </dgm:t>
    </dgm:pt>
    <dgm:pt modelId="{8993AFBA-B467-4CF2-8D52-44ED4EE88C3A}" type="pres">
      <dgm:prSet presAssocID="{1DCA147B-7A7C-4300-A59B-89A007DE6FFA}" presName="connTx" presStyleLbl="parChTrans1D2" presStyleIdx="3" presStyleCnt="5"/>
      <dgm:spPr/>
      <dgm:t>
        <a:bodyPr/>
        <a:lstStyle/>
        <a:p>
          <a:endParaRPr lang="ru-RU"/>
        </a:p>
      </dgm:t>
    </dgm:pt>
    <dgm:pt modelId="{73036C00-E183-4EA3-8738-A1D51050A8A3}" type="pres">
      <dgm:prSet presAssocID="{E41D5E88-A993-4F98-8FE9-458059BAAE1A}" presName="root2" presStyleCnt="0"/>
      <dgm:spPr/>
    </dgm:pt>
    <dgm:pt modelId="{BAFB4D57-2A3A-4869-B834-1E33DF03F89F}" type="pres">
      <dgm:prSet presAssocID="{E41D5E88-A993-4F98-8FE9-458059BAAE1A}" presName="LevelTwoTextNode" presStyleLbl="node2" presStyleIdx="3" presStyleCnt="5" custScaleX="211233">
        <dgm:presLayoutVars>
          <dgm:chPref val="3"/>
        </dgm:presLayoutVars>
      </dgm:prSet>
      <dgm:spPr/>
      <dgm:t>
        <a:bodyPr/>
        <a:lstStyle/>
        <a:p>
          <a:endParaRPr lang="ru-RU"/>
        </a:p>
      </dgm:t>
    </dgm:pt>
    <dgm:pt modelId="{4715FA35-AF75-42A1-B6F6-4529B383FE0B}" type="pres">
      <dgm:prSet presAssocID="{E41D5E88-A993-4F98-8FE9-458059BAAE1A}" presName="level3hierChild" presStyleCnt="0"/>
      <dgm:spPr/>
    </dgm:pt>
    <dgm:pt modelId="{AC6132F8-4D3A-4602-9CAA-1266DDF78186}" type="pres">
      <dgm:prSet presAssocID="{76F2D188-090F-4E88-8092-34684F404F0E}" presName="conn2-1" presStyleLbl="parChTrans1D2" presStyleIdx="4" presStyleCnt="5"/>
      <dgm:spPr/>
      <dgm:t>
        <a:bodyPr/>
        <a:lstStyle/>
        <a:p>
          <a:endParaRPr lang="ru-RU"/>
        </a:p>
      </dgm:t>
    </dgm:pt>
    <dgm:pt modelId="{0593D369-B6BA-495D-AC37-6D8E78543535}" type="pres">
      <dgm:prSet presAssocID="{76F2D188-090F-4E88-8092-34684F404F0E}" presName="connTx" presStyleLbl="parChTrans1D2" presStyleIdx="4" presStyleCnt="5"/>
      <dgm:spPr/>
      <dgm:t>
        <a:bodyPr/>
        <a:lstStyle/>
        <a:p>
          <a:endParaRPr lang="ru-RU"/>
        </a:p>
      </dgm:t>
    </dgm:pt>
    <dgm:pt modelId="{9EED7A28-59AD-463D-A393-4DEDDC4E3DEC}" type="pres">
      <dgm:prSet presAssocID="{0190C8B0-9B71-4D01-9CC1-4A8CCA7A8140}" presName="root2" presStyleCnt="0"/>
      <dgm:spPr/>
    </dgm:pt>
    <dgm:pt modelId="{FFADFC7E-4E3A-4E3F-8A7B-8E5B9C088083}" type="pres">
      <dgm:prSet presAssocID="{0190C8B0-9B71-4D01-9CC1-4A8CCA7A8140}" presName="LevelTwoTextNode" presStyleLbl="node2" presStyleIdx="4" presStyleCnt="5" custScaleX="218475">
        <dgm:presLayoutVars>
          <dgm:chPref val="3"/>
        </dgm:presLayoutVars>
      </dgm:prSet>
      <dgm:spPr/>
      <dgm:t>
        <a:bodyPr/>
        <a:lstStyle/>
        <a:p>
          <a:endParaRPr lang="ru-RU"/>
        </a:p>
      </dgm:t>
    </dgm:pt>
    <dgm:pt modelId="{71DD90BF-E189-4275-8A46-228AB15D1152}" type="pres">
      <dgm:prSet presAssocID="{0190C8B0-9B71-4D01-9CC1-4A8CCA7A8140}" presName="level3hierChild" presStyleCnt="0"/>
      <dgm:spPr/>
    </dgm:pt>
  </dgm:ptLst>
  <dgm:cxnLst>
    <dgm:cxn modelId="{D528992F-485E-4A90-BB7F-F6FA8AA0434E}" type="presOf" srcId="{F0297A01-561A-43CE-82EF-C505A569ABE4}" destId="{82C455AC-E186-4AC3-A9E5-4E4A857AA99C}" srcOrd="0" destOrd="0" presId="urn:microsoft.com/office/officeart/2005/8/layout/hierarchy2"/>
    <dgm:cxn modelId="{08CD213E-ADBE-4BF2-B34E-D123973A1085}" type="presOf" srcId="{49C14707-C800-4E93-B331-5F04DCCCE3B9}" destId="{B212670E-3961-40D2-A5A4-238DA149F1B0}" srcOrd="0" destOrd="0" presId="urn:microsoft.com/office/officeart/2005/8/layout/hierarchy2"/>
    <dgm:cxn modelId="{D9E80EFA-7915-4DD2-9530-EA8070D40A18}" srcId="{49C14707-C800-4E93-B331-5F04DCCCE3B9}" destId="{3C10771D-AA6A-4BF4-80D8-1C2F209D8247}" srcOrd="2" destOrd="0" parTransId="{568974E4-D27D-4739-9C3A-4726339DF808}" sibTransId="{7538C912-B8AF-41DD-ADA8-58EDA4BD139A}"/>
    <dgm:cxn modelId="{FD944AEC-5D15-4462-9CE8-F07EF7140938}" type="presOf" srcId="{76F2D188-090F-4E88-8092-34684F404F0E}" destId="{AC6132F8-4D3A-4602-9CAA-1266DDF78186}" srcOrd="0" destOrd="0" presId="urn:microsoft.com/office/officeart/2005/8/layout/hierarchy2"/>
    <dgm:cxn modelId="{25E14720-ABD0-408B-99E9-CBA71D57380D}" srcId="{49C14707-C800-4E93-B331-5F04DCCCE3B9}" destId="{0190C8B0-9B71-4D01-9CC1-4A8CCA7A8140}" srcOrd="4" destOrd="0" parTransId="{76F2D188-090F-4E88-8092-34684F404F0E}" sibTransId="{DAABF069-CA3C-4509-A3EE-125EF6302A05}"/>
    <dgm:cxn modelId="{B4E77950-D535-49CD-BE96-775EBBD8541D}" srcId="{49C14707-C800-4E93-B331-5F04DCCCE3B9}" destId="{13405B33-B89B-4C8A-B682-F370337B772B}" srcOrd="1" destOrd="0" parTransId="{F0297A01-561A-43CE-82EF-C505A569ABE4}" sibTransId="{D14BD9D2-0325-4AFA-B2AF-8399CCEADAA4}"/>
    <dgm:cxn modelId="{9151F61A-9BBD-4C97-957B-F74668935E51}" type="presOf" srcId="{76F2D188-090F-4E88-8092-34684F404F0E}" destId="{0593D369-B6BA-495D-AC37-6D8E78543535}" srcOrd="1" destOrd="0" presId="urn:microsoft.com/office/officeart/2005/8/layout/hierarchy2"/>
    <dgm:cxn modelId="{F3754DE8-0386-4201-8B0B-D3C540ED9EF7}" type="presOf" srcId="{7A858E2F-344D-4C12-87C1-EFFFD1034A35}" destId="{E86CFF2C-2040-429B-A52F-3D8FC8659645}" srcOrd="1" destOrd="0" presId="urn:microsoft.com/office/officeart/2005/8/layout/hierarchy2"/>
    <dgm:cxn modelId="{F2345CCD-3DD8-4493-A8BF-4F81272B8A06}" type="presOf" srcId="{3C10771D-AA6A-4BF4-80D8-1C2F209D8247}" destId="{914B55ED-9F46-4C92-9034-B593FFD6FAC2}" srcOrd="0" destOrd="0" presId="urn:microsoft.com/office/officeart/2005/8/layout/hierarchy2"/>
    <dgm:cxn modelId="{59B73BED-1664-416C-AC02-79CFBE054524}" type="presOf" srcId="{F0297A01-561A-43CE-82EF-C505A569ABE4}" destId="{CB28AC85-7F93-4A09-A756-6EA24B9B23A7}" srcOrd="1" destOrd="0" presId="urn:microsoft.com/office/officeart/2005/8/layout/hierarchy2"/>
    <dgm:cxn modelId="{9E2FE110-0A5D-41FB-9D2D-57B4C3FD1015}" type="presOf" srcId="{04915875-55B6-475D-9CBB-90CE02C7AC1B}" destId="{EABE95C6-F054-4510-A5CA-A1975733BB59}" srcOrd="0" destOrd="0" presId="urn:microsoft.com/office/officeart/2005/8/layout/hierarchy2"/>
    <dgm:cxn modelId="{03ACB706-9B4E-4B0B-87E4-8810F1D93337}" type="presOf" srcId="{1DCA147B-7A7C-4300-A59B-89A007DE6FFA}" destId="{2FC107E1-6511-48FA-92A7-329838FA64A2}" srcOrd="0" destOrd="0" presId="urn:microsoft.com/office/officeart/2005/8/layout/hierarchy2"/>
    <dgm:cxn modelId="{919376B3-F1CA-4F31-A7F7-4892D3CD0809}" type="presOf" srcId="{568974E4-D27D-4739-9C3A-4726339DF808}" destId="{04872A7E-94BE-49AC-93C8-EE6BB948BE6D}" srcOrd="0" destOrd="0" presId="urn:microsoft.com/office/officeart/2005/8/layout/hierarchy2"/>
    <dgm:cxn modelId="{22CBC356-2622-40A4-8291-AD959E85E1A1}" type="presOf" srcId="{D88A36E7-733E-4319-9F53-BD2EA025BFE3}" destId="{37DD5ED1-73D1-4183-948F-26C5B1D64474}" srcOrd="0" destOrd="0" presId="urn:microsoft.com/office/officeart/2005/8/layout/hierarchy2"/>
    <dgm:cxn modelId="{7EC55F44-770A-49C1-A876-04140683B809}" type="presOf" srcId="{E41D5E88-A993-4F98-8FE9-458059BAAE1A}" destId="{BAFB4D57-2A3A-4869-B834-1E33DF03F89F}" srcOrd="0" destOrd="0" presId="urn:microsoft.com/office/officeart/2005/8/layout/hierarchy2"/>
    <dgm:cxn modelId="{9A0BEAC5-4D56-41B0-8D87-7B16B898A1D9}" srcId="{49C14707-C800-4E93-B331-5F04DCCCE3B9}" destId="{D88A36E7-733E-4319-9F53-BD2EA025BFE3}" srcOrd="0" destOrd="0" parTransId="{7A858E2F-344D-4C12-87C1-EFFFD1034A35}" sibTransId="{A3DE00D5-35E3-47C7-8F85-1BDA30802642}"/>
    <dgm:cxn modelId="{851D206F-E0BF-4F06-A6CD-51285EF73C57}" type="presOf" srcId="{13405B33-B89B-4C8A-B682-F370337B772B}" destId="{816B7B8B-3E77-4F8C-BBB7-26059102A3CE}" srcOrd="0" destOrd="0" presId="urn:microsoft.com/office/officeart/2005/8/layout/hierarchy2"/>
    <dgm:cxn modelId="{C10CF8AF-1EB1-4280-87AB-B58A37157CBF}" type="presOf" srcId="{568974E4-D27D-4739-9C3A-4726339DF808}" destId="{1C5548E3-98A2-4DBD-AD43-9CACBEBC82AD}" srcOrd="1" destOrd="0" presId="urn:microsoft.com/office/officeart/2005/8/layout/hierarchy2"/>
    <dgm:cxn modelId="{9A9C6060-2227-4698-B374-7E7EA3C71E26}" type="presOf" srcId="{1DCA147B-7A7C-4300-A59B-89A007DE6FFA}" destId="{8993AFBA-B467-4CF2-8D52-44ED4EE88C3A}" srcOrd="1" destOrd="0" presId="urn:microsoft.com/office/officeart/2005/8/layout/hierarchy2"/>
    <dgm:cxn modelId="{C647F039-756B-4B4A-ACC7-4D7AD0CDD877}" srcId="{49C14707-C800-4E93-B331-5F04DCCCE3B9}" destId="{E41D5E88-A993-4F98-8FE9-458059BAAE1A}" srcOrd="3" destOrd="0" parTransId="{1DCA147B-7A7C-4300-A59B-89A007DE6FFA}" sibTransId="{15E7BA16-40C7-4F8C-AE77-C6BA905C530F}"/>
    <dgm:cxn modelId="{63774559-8D1B-470D-9980-A524EA5B8057}" srcId="{04915875-55B6-475D-9CBB-90CE02C7AC1B}" destId="{49C14707-C800-4E93-B331-5F04DCCCE3B9}" srcOrd="0" destOrd="0" parTransId="{A02CB89B-512A-43EF-894B-A74EC52F1CD5}" sibTransId="{C97B2F12-FA8A-4BD2-9CCE-CE33A2A4FC10}"/>
    <dgm:cxn modelId="{6007D1BE-24D5-4A10-9271-2D4ADCA1D527}" type="presOf" srcId="{7A858E2F-344D-4C12-87C1-EFFFD1034A35}" destId="{91BE9C80-8CD3-48E1-9D67-670E517F7463}" srcOrd="0" destOrd="0" presId="urn:microsoft.com/office/officeart/2005/8/layout/hierarchy2"/>
    <dgm:cxn modelId="{BA14392F-FA61-4785-8B06-DC98A5933026}" type="presOf" srcId="{0190C8B0-9B71-4D01-9CC1-4A8CCA7A8140}" destId="{FFADFC7E-4E3A-4E3F-8A7B-8E5B9C088083}" srcOrd="0" destOrd="0" presId="urn:microsoft.com/office/officeart/2005/8/layout/hierarchy2"/>
    <dgm:cxn modelId="{308262A1-E594-48EB-876B-EAE47C7AE816}" type="presParOf" srcId="{EABE95C6-F054-4510-A5CA-A1975733BB59}" destId="{99C91B21-12A0-487D-9C5C-0105DC692973}" srcOrd="0" destOrd="0" presId="urn:microsoft.com/office/officeart/2005/8/layout/hierarchy2"/>
    <dgm:cxn modelId="{EEFA0E90-70B0-4844-80F2-B2BD9B2BE494}" type="presParOf" srcId="{99C91B21-12A0-487D-9C5C-0105DC692973}" destId="{B212670E-3961-40D2-A5A4-238DA149F1B0}" srcOrd="0" destOrd="0" presId="urn:microsoft.com/office/officeart/2005/8/layout/hierarchy2"/>
    <dgm:cxn modelId="{BC102281-3A0F-4281-B01F-A298EEAD2AB1}" type="presParOf" srcId="{99C91B21-12A0-487D-9C5C-0105DC692973}" destId="{EDAE2686-7CFF-48A4-84B3-1C599574F1B0}" srcOrd="1" destOrd="0" presId="urn:microsoft.com/office/officeart/2005/8/layout/hierarchy2"/>
    <dgm:cxn modelId="{E43A3465-6F24-4B06-A85A-7AB0252B8ED8}" type="presParOf" srcId="{EDAE2686-7CFF-48A4-84B3-1C599574F1B0}" destId="{91BE9C80-8CD3-48E1-9D67-670E517F7463}" srcOrd="0" destOrd="0" presId="urn:microsoft.com/office/officeart/2005/8/layout/hierarchy2"/>
    <dgm:cxn modelId="{E3B952D7-2B81-42E8-AEF0-AE3798789D18}" type="presParOf" srcId="{91BE9C80-8CD3-48E1-9D67-670E517F7463}" destId="{E86CFF2C-2040-429B-A52F-3D8FC8659645}" srcOrd="0" destOrd="0" presId="urn:microsoft.com/office/officeart/2005/8/layout/hierarchy2"/>
    <dgm:cxn modelId="{59FDEDD9-8420-45B5-99C4-FC9D311692A2}" type="presParOf" srcId="{EDAE2686-7CFF-48A4-84B3-1C599574F1B0}" destId="{79568E42-1613-49EB-AF77-06A2B2F8D0E7}" srcOrd="1" destOrd="0" presId="urn:microsoft.com/office/officeart/2005/8/layout/hierarchy2"/>
    <dgm:cxn modelId="{8E59D8F5-648B-4BB1-9A1D-1A65F65FADDA}" type="presParOf" srcId="{79568E42-1613-49EB-AF77-06A2B2F8D0E7}" destId="{37DD5ED1-73D1-4183-948F-26C5B1D64474}" srcOrd="0" destOrd="0" presId="urn:microsoft.com/office/officeart/2005/8/layout/hierarchy2"/>
    <dgm:cxn modelId="{32BB7729-CDC5-4EAD-A505-F22487B8F430}" type="presParOf" srcId="{79568E42-1613-49EB-AF77-06A2B2F8D0E7}" destId="{AE7AC75F-3B78-45A5-A184-CC7DE617EB90}" srcOrd="1" destOrd="0" presId="urn:microsoft.com/office/officeart/2005/8/layout/hierarchy2"/>
    <dgm:cxn modelId="{9E5997D8-9C67-4064-A021-E878592CD31E}" type="presParOf" srcId="{EDAE2686-7CFF-48A4-84B3-1C599574F1B0}" destId="{82C455AC-E186-4AC3-A9E5-4E4A857AA99C}" srcOrd="2" destOrd="0" presId="urn:microsoft.com/office/officeart/2005/8/layout/hierarchy2"/>
    <dgm:cxn modelId="{FEDBBBC9-CA91-4D2E-AFCD-9438B075EF57}" type="presParOf" srcId="{82C455AC-E186-4AC3-A9E5-4E4A857AA99C}" destId="{CB28AC85-7F93-4A09-A756-6EA24B9B23A7}" srcOrd="0" destOrd="0" presId="urn:microsoft.com/office/officeart/2005/8/layout/hierarchy2"/>
    <dgm:cxn modelId="{6DA9F881-00CF-4C84-9AE7-AB25501AFD3D}" type="presParOf" srcId="{EDAE2686-7CFF-48A4-84B3-1C599574F1B0}" destId="{3A1D282F-A471-49CD-9D48-74C3B41DC0FC}" srcOrd="3" destOrd="0" presId="urn:microsoft.com/office/officeart/2005/8/layout/hierarchy2"/>
    <dgm:cxn modelId="{96411F04-3EE6-46CD-9570-A3ECFBA268B0}" type="presParOf" srcId="{3A1D282F-A471-49CD-9D48-74C3B41DC0FC}" destId="{816B7B8B-3E77-4F8C-BBB7-26059102A3CE}" srcOrd="0" destOrd="0" presId="urn:microsoft.com/office/officeart/2005/8/layout/hierarchy2"/>
    <dgm:cxn modelId="{135E6F5D-293E-4B97-B528-104FBEEB5238}" type="presParOf" srcId="{3A1D282F-A471-49CD-9D48-74C3B41DC0FC}" destId="{CFECA253-3AAC-4E0B-A8E7-92C3BA8C0DA9}" srcOrd="1" destOrd="0" presId="urn:microsoft.com/office/officeart/2005/8/layout/hierarchy2"/>
    <dgm:cxn modelId="{3C677C7C-553E-42E3-9F51-39227665AF1A}" type="presParOf" srcId="{EDAE2686-7CFF-48A4-84B3-1C599574F1B0}" destId="{04872A7E-94BE-49AC-93C8-EE6BB948BE6D}" srcOrd="4" destOrd="0" presId="urn:microsoft.com/office/officeart/2005/8/layout/hierarchy2"/>
    <dgm:cxn modelId="{5E3DC589-609B-4834-8AB9-3674F13A814E}" type="presParOf" srcId="{04872A7E-94BE-49AC-93C8-EE6BB948BE6D}" destId="{1C5548E3-98A2-4DBD-AD43-9CACBEBC82AD}" srcOrd="0" destOrd="0" presId="urn:microsoft.com/office/officeart/2005/8/layout/hierarchy2"/>
    <dgm:cxn modelId="{C9FB8DE9-E022-46B0-AC6D-B2953C896A57}" type="presParOf" srcId="{EDAE2686-7CFF-48A4-84B3-1C599574F1B0}" destId="{AC6B0BD5-D9BB-4A46-8F7A-7670B680078B}" srcOrd="5" destOrd="0" presId="urn:microsoft.com/office/officeart/2005/8/layout/hierarchy2"/>
    <dgm:cxn modelId="{B8BA207A-FA5A-48D3-8328-D5FC19E58337}" type="presParOf" srcId="{AC6B0BD5-D9BB-4A46-8F7A-7670B680078B}" destId="{914B55ED-9F46-4C92-9034-B593FFD6FAC2}" srcOrd="0" destOrd="0" presId="urn:microsoft.com/office/officeart/2005/8/layout/hierarchy2"/>
    <dgm:cxn modelId="{20BC37F2-3BCE-4C8A-BB2C-360FCE3942B5}" type="presParOf" srcId="{AC6B0BD5-D9BB-4A46-8F7A-7670B680078B}" destId="{7AE4450D-2C1D-4610-B2C5-6EBB80C06ECD}" srcOrd="1" destOrd="0" presId="urn:microsoft.com/office/officeart/2005/8/layout/hierarchy2"/>
    <dgm:cxn modelId="{E15E67D4-64D1-4C55-BF36-E05CF15178B1}" type="presParOf" srcId="{EDAE2686-7CFF-48A4-84B3-1C599574F1B0}" destId="{2FC107E1-6511-48FA-92A7-329838FA64A2}" srcOrd="6" destOrd="0" presId="urn:microsoft.com/office/officeart/2005/8/layout/hierarchy2"/>
    <dgm:cxn modelId="{0E0458CD-A7CE-469F-9467-96D88CC087BE}" type="presParOf" srcId="{2FC107E1-6511-48FA-92A7-329838FA64A2}" destId="{8993AFBA-B467-4CF2-8D52-44ED4EE88C3A}" srcOrd="0" destOrd="0" presId="urn:microsoft.com/office/officeart/2005/8/layout/hierarchy2"/>
    <dgm:cxn modelId="{60FDD951-3500-4A69-8787-05189B56A88E}" type="presParOf" srcId="{EDAE2686-7CFF-48A4-84B3-1C599574F1B0}" destId="{73036C00-E183-4EA3-8738-A1D51050A8A3}" srcOrd="7" destOrd="0" presId="urn:microsoft.com/office/officeart/2005/8/layout/hierarchy2"/>
    <dgm:cxn modelId="{D6A1CDC2-374D-480A-97D6-1C1B0743AFF4}" type="presParOf" srcId="{73036C00-E183-4EA3-8738-A1D51050A8A3}" destId="{BAFB4D57-2A3A-4869-B834-1E33DF03F89F}" srcOrd="0" destOrd="0" presId="urn:microsoft.com/office/officeart/2005/8/layout/hierarchy2"/>
    <dgm:cxn modelId="{F65AF8D1-85E7-4544-832C-4C0BE51B79C6}" type="presParOf" srcId="{73036C00-E183-4EA3-8738-A1D51050A8A3}" destId="{4715FA35-AF75-42A1-B6F6-4529B383FE0B}" srcOrd="1" destOrd="0" presId="urn:microsoft.com/office/officeart/2005/8/layout/hierarchy2"/>
    <dgm:cxn modelId="{A678F399-9228-4B18-A704-F80CAE160287}" type="presParOf" srcId="{EDAE2686-7CFF-48A4-84B3-1C599574F1B0}" destId="{AC6132F8-4D3A-4602-9CAA-1266DDF78186}" srcOrd="8" destOrd="0" presId="urn:microsoft.com/office/officeart/2005/8/layout/hierarchy2"/>
    <dgm:cxn modelId="{CE9FE20F-AAE9-4A9C-93D3-E4F42FE6A955}" type="presParOf" srcId="{AC6132F8-4D3A-4602-9CAA-1266DDF78186}" destId="{0593D369-B6BA-495D-AC37-6D8E78543535}" srcOrd="0" destOrd="0" presId="urn:microsoft.com/office/officeart/2005/8/layout/hierarchy2"/>
    <dgm:cxn modelId="{BB40E700-BDA9-4F8E-9053-8D26C7410B8E}" type="presParOf" srcId="{EDAE2686-7CFF-48A4-84B3-1C599574F1B0}" destId="{9EED7A28-59AD-463D-A393-4DEDDC4E3DEC}" srcOrd="9" destOrd="0" presId="urn:microsoft.com/office/officeart/2005/8/layout/hierarchy2"/>
    <dgm:cxn modelId="{1EC0CA94-2DAE-4D0C-B089-35420C11BD60}" type="presParOf" srcId="{9EED7A28-59AD-463D-A393-4DEDDC4E3DEC}" destId="{FFADFC7E-4E3A-4E3F-8A7B-8E5B9C088083}" srcOrd="0" destOrd="0" presId="urn:microsoft.com/office/officeart/2005/8/layout/hierarchy2"/>
    <dgm:cxn modelId="{F5BF3AF4-944D-4E32-AA70-4335202B4D12}" type="presParOf" srcId="{9EED7A28-59AD-463D-A393-4DEDDC4E3DEC}" destId="{71DD90BF-E189-4275-8A46-228AB15D1152}"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73570"/>
          <a:ext cx="9001156" cy="528255"/>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ru-RU" sz="2100" b="1" kern="1200" dirty="0" err="1" smtClean="0"/>
            <a:t>Келиб</a:t>
          </a:r>
          <a:r>
            <a:rPr lang="ru-RU" sz="2100" b="1" kern="1200" dirty="0" smtClean="0"/>
            <a:t> </a:t>
          </a:r>
          <a:r>
            <a:rPr lang="ru-RU" sz="2100" b="1" kern="1200" dirty="0" err="1" smtClean="0"/>
            <a:t>чиқиши</a:t>
          </a:r>
          <a:r>
            <a:rPr lang="ru-RU" sz="2100" b="1" kern="1200" dirty="0" smtClean="0"/>
            <a:t> </a:t>
          </a:r>
          <a:r>
            <a:rPr lang="ru-RU" sz="2100" b="1" kern="1200" dirty="0" err="1" smtClean="0"/>
            <a:t>ва</a:t>
          </a:r>
          <a:r>
            <a:rPr lang="ru-RU" sz="2100" b="1" kern="1200" dirty="0" smtClean="0"/>
            <a:t> </a:t>
          </a:r>
          <a:r>
            <a:rPr lang="ru-RU" sz="2100" b="1" kern="1200" dirty="0" err="1" smtClean="0"/>
            <a:t>тарқалиши</a:t>
          </a:r>
          <a:r>
            <a:rPr lang="ru-RU" sz="2100" b="1" kern="1200" dirty="0" smtClean="0"/>
            <a:t>.</a:t>
          </a:r>
          <a:r>
            <a:rPr lang="uz-Cyrl-UZ" sz="2100" b="1" i="1" kern="1200" dirty="0" smtClean="0">
              <a:latin typeface="Times New Roman" pitchFamily="18" charset="0"/>
              <a:cs typeface="Times New Roman" pitchFamily="18" charset="0"/>
            </a:rPr>
            <a:t> </a:t>
          </a:r>
          <a:endParaRPr lang="ru-RU" sz="2100" kern="1200" dirty="0">
            <a:latin typeface="Times New Roman" pitchFamily="18" charset="0"/>
            <a:cs typeface="Times New Roman" pitchFamily="18" charset="0"/>
          </a:endParaRPr>
        </a:p>
      </dsp:txBody>
      <dsp:txXfrm>
        <a:off x="25787" y="199357"/>
        <a:ext cx="8949582" cy="476681"/>
      </dsp:txXfrm>
    </dsp:sp>
    <dsp:sp modelId="{3102073A-0B37-4EE7-9FB6-C679253A425E}">
      <dsp:nvSpPr>
        <dsp:cNvPr id="0" name=""/>
        <dsp:cNvSpPr/>
      </dsp:nvSpPr>
      <dsp:spPr>
        <a:xfrm>
          <a:off x="0" y="701825"/>
          <a:ext cx="9001156" cy="2869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26670" rIns="149352" bIns="26670" numCol="1" spcCol="1270" anchor="t" anchorCtr="0">
          <a:noAutofit/>
        </a:bodyPr>
        <a:lstStyle/>
        <a:p>
          <a:pPr marL="171450" lvl="1" indent="-171450" algn="just" defTabSz="711200">
            <a:lnSpc>
              <a:spcPct val="90000"/>
            </a:lnSpc>
            <a:spcBef>
              <a:spcPct val="0"/>
            </a:spcBef>
            <a:spcAft>
              <a:spcPct val="20000"/>
            </a:spcAft>
            <a:buChar char="••"/>
          </a:pPr>
          <a:r>
            <a:rPr lang="ru-RU" sz="1600" kern="1200" smtClean="0"/>
            <a:t>Картошканинг ватани Марказий ва Жанубий Америка мамлакатлари бўлиб, у ерларда ханузгача унинг ёввойи ва оддий турлари ўсади. Ҳинд қабилалари Жанубий Американинг Анд тоғларида картошкани бундан 8 минг йил муқаддам етиштиришган. Америка қитъаси очилгунга қадар картошка унинг марказий ва шимолий минтақаларида номаълум эди. Испан денгиз саёҳатчилари 1536-1537 йилларда ҳозирги Перу ҳудудидаги Сорокота ҳинд овулида ва 1538 йилда эса Эквадорда биринчи марта картошкани топганлар. </a:t>
          </a:r>
          <a:endParaRPr lang="ru-RU" sz="1600" kern="1200" dirty="0">
            <a:latin typeface="Times New Roman" pitchFamily="18" charset="0"/>
            <a:cs typeface="Times New Roman" pitchFamily="18" charset="0"/>
          </a:endParaRPr>
        </a:p>
        <a:p>
          <a:pPr marL="171450" lvl="1" indent="-171450" algn="l" defTabSz="711200">
            <a:lnSpc>
              <a:spcPct val="90000"/>
            </a:lnSpc>
            <a:spcBef>
              <a:spcPct val="0"/>
            </a:spcBef>
            <a:spcAft>
              <a:spcPct val="20000"/>
            </a:spcAft>
            <a:buChar char="••"/>
          </a:pPr>
          <a:r>
            <a:rPr lang="ru-RU" sz="1600" kern="1200" smtClean="0"/>
            <a:t>Картошка илк бор Европага 1565 йилда, аввал Испанияга ва шу йилнинг ўзида Италияга келтирилган. Англияга эса картошка 1586 йилда тўғридан-тўғри Жанубий Америкадан олиб келинган. Картошка 1580 йилда Италиядан Белгияга, ундан 1588 йили Австралия ва Германияга, 1564 йилда Германиядан Голландияга келтирилган. </a:t>
          </a:r>
          <a:endParaRPr lang="ru-RU" sz="1600" kern="1200"/>
        </a:p>
      </dsp:txBody>
      <dsp:txXfrm>
        <a:off x="0" y="701825"/>
        <a:ext cx="9001156" cy="28690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E1ABE-B829-4F49-B48D-C1A3B750514C}">
      <dsp:nvSpPr>
        <dsp:cNvPr id="0" name=""/>
        <dsp:cNvSpPr/>
      </dsp:nvSpPr>
      <dsp:spPr>
        <a:xfrm>
          <a:off x="407513" y="2386"/>
          <a:ext cx="7701175" cy="143514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lvl="0" algn="ctr" defTabSz="1333500">
            <a:lnSpc>
              <a:spcPct val="90000"/>
            </a:lnSpc>
            <a:spcBef>
              <a:spcPct val="0"/>
            </a:spcBef>
            <a:spcAft>
              <a:spcPct val="35000"/>
            </a:spcAft>
          </a:pPr>
          <a:r>
            <a:rPr lang="uz-Cyrl-UZ" sz="3000" kern="1200" smtClean="0"/>
            <a:t>Картошкадан ишлаб чиқариладиган озиқ-овқат маҳсулотларини уч катта гурухга бўлиш мумкин. </a:t>
          </a:r>
          <a:endParaRPr lang="ru-RU" sz="3000" kern="1200" dirty="0"/>
        </a:p>
      </dsp:txBody>
      <dsp:txXfrm>
        <a:off x="449547" y="44420"/>
        <a:ext cx="7617107" cy="1351074"/>
      </dsp:txXfrm>
    </dsp:sp>
    <dsp:sp modelId="{BADDBDD0-219F-4C16-9904-20188435F5E9}">
      <dsp:nvSpPr>
        <dsp:cNvPr id="0" name=""/>
        <dsp:cNvSpPr/>
      </dsp:nvSpPr>
      <dsp:spPr>
        <a:xfrm>
          <a:off x="407513" y="1695855"/>
          <a:ext cx="1435142" cy="1435142"/>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0C5ADA-29BF-4D06-BDC5-F4F3A4F53EE7}">
      <dsp:nvSpPr>
        <dsp:cNvPr id="0" name=""/>
        <dsp:cNvSpPr/>
      </dsp:nvSpPr>
      <dsp:spPr>
        <a:xfrm>
          <a:off x="1928764" y="1695855"/>
          <a:ext cx="6179924" cy="1435142"/>
        </a:xfrm>
        <a:prstGeom prst="roundRect">
          <a:avLst>
            <a:gd name="adj" fmla="val 1667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uz-Cyrl-UZ" sz="1800" kern="1200" smtClean="0"/>
            <a:t>таркибида суви кўп бўлган (стериллаб пиширилган картошка, арчилган хом картошка, тезда музлатилган, пиширилган ва қовурилган картошка ва бошқалар).</a:t>
          </a:r>
          <a:endParaRPr lang="ru-RU" sz="1800" kern="1200" dirty="0"/>
        </a:p>
      </dsp:txBody>
      <dsp:txXfrm>
        <a:off x="1998834" y="1765925"/>
        <a:ext cx="6039784" cy="1295002"/>
      </dsp:txXfrm>
    </dsp:sp>
    <dsp:sp modelId="{6F1DE788-B042-4597-A0C9-CF5DF7C43022}">
      <dsp:nvSpPr>
        <dsp:cNvPr id="0" name=""/>
        <dsp:cNvSpPr/>
      </dsp:nvSpPr>
      <dsp:spPr>
        <a:xfrm>
          <a:off x="407513" y="3303214"/>
          <a:ext cx="1435142" cy="1435142"/>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AF05B6-CF90-4FDF-ABB2-C7824BB2610D}">
      <dsp:nvSpPr>
        <dsp:cNvPr id="0" name=""/>
        <dsp:cNvSpPr/>
      </dsp:nvSpPr>
      <dsp:spPr>
        <a:xfrm>
          <a:off x="1928764" y="3303214"/>
          <a:ext cx="6179924" cy="1435142"/>
        </a:xfrm>
        <a:prstGeom prst="roundRect">
          <a:avLst>
            <a:gd name="adj" fmla="val 16670"/>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uz-Cyrl-UZ" sz="1800" kern="1200" smtClean="0"/>
            <a:t>фри пюре  (ўсимлик мойи ва мол ёғида тайёрланган: фри, чипс, картошка таёқчаси, газак ва бошқалар); </a:t>
          </a:r>
          <a:endParaRPr lang="ru-RU" sz="1800" kern="1200" dirty="0"/>
        </a:p>
      </dsp:txBody>
      <dsp:txXfrm>
        <a:off x="1998834" y="3373284"/>
        <a:ext cx="6039784" cy="1295002"/>
      </dsp:txXfrm>
    </dsp:sp>
    <dsp:sp modelId="{1C957DF3-9EF4-427D-977B-83FA16427027}">
      <dsp:nvSpPr>
        <dsp:cNvPr id="0" name=""/>
        <dsp:cNvSpPr/>
      </dsp:nvSpPr>
      <dsp:spPr>
        <a:xfrm>
          <a:off x="407513" y="4910574"/>
          <a:ext cx="1435142" cy="1435142"/>
        </a:xfrm>
        <a:prstGeom prst="roundRect">
          <a:avLst>
            <a:gd name="adj" fmla="val 1667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3000" r="-1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33FA39-D66F-4D1E-9D80-A16606FE85AA}">
      <dsp:nvSpPr>
        <dsp:cNvPr id="0" name=""/>
        <dsp:cNvSpPr/>
      </dsp:nvSpPr>
      <dsp:spPr>
        <a:xfrm>
          <a:off x="1928764" y="4910574"/>
          <a:ext cx="6179924" cy="1435142"/>
        </a:xfrm>
        <a:prstGeom prst="roundRect">
          <a:avLst>
            <a:gd name="adj" fmla="val 1667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uz-Cyrl-UZ" sz="1800" kern="1200" smtClean="0"/>
            <a:t> қуритилган (пюре, крекет, брикет, гранулланган, кукунлаштирилган, чала пиширилган ва хом клецка, салатлар ва бошқалар). </a:t>
          </a:r>
          <a:endParaRPr lang="ru-RU" sz="1800" kern="1200" dirty="0">
            <a:solidFill>
              <a:srgbClr val="003374"/>
            </a:solidFill>
          </a:endParaRPr>
        </a:p>
      </dsp:txBody>
      <dsp:txXfrm>
        <a:off x="1998834" y="4980644"/>
        <a:ext cx="6039784" cy="1295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2670E-3961-40D2-A5A4-238DA149F1B0}">
      <dsp:nvSpPr>
        <dsp:cNvPr id="0" name=""/>
        <dsp:cNvSpPr/>
      </dsp:nvSpPr>
      <dsp:spPr>
        <a:xfrm>
          <a:off x="0" y="740933"/>
          <a:ext cx="1059589" cy="1066003"/>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smtClean="0">
              <a:ln/>
              <a:effectLst/>
              <a:latin typeface="Arial" charset="0"/>
            </a:rPr>
            <a:t>1 тонна туганагидан</a:t>
          </a:r>
          <a:endParaRPr kumimoji="0" lang="ru-RU" sz="1200" b="0" i="0" u="none" strike="noStrike" kern="1200" cap="none" normalizeH="0" baseline="0" dirty="0" smtClean="0">
            <a:ln/>
            <a:effectLst/>
            <a:latin typeface="Arial" charset="0"/>
          </a:endParaRPr>
        </a:p>
      </dsp:txBody>
      <dsp:txXfrm>
        <a:off x="31034" y="771967"/>
        <a:ext cx="997521" cy="1003935"/>
      </dsp:txXfrm>
    </dsp:sp>
    <dsp:sp modelId="{91BE9C80-8CD3-48E1-9D67-670E517F7463}">
      <dsp:nvSpPr>
        <dsp:cNvPr id="0" name=""/>
        <dsp:cNvSpPr/>
      </dsp:nvSpPr>
      <dsp:spPr>
        <a:xfrm rot="18007768">
          <a:off x="759415" y="736597"/>
          <a:ext cx="1205409" cy="32124"/>
        </a:xfrm>
        <a:custGeom>
          <a:avLst/>
          <a:gdLst/>
          <a:ahLst/>
          <a:cxnLst/>
          <a:rect l="0" t="0" r="0" b="0"/>
          <a:pathLst>
            <a:path>
              <a:moveTo>
                <a:pt x="0" y="16062"/>
              </a:moveTo>
              <a:lnTo>
                <a:pt x="1205409" y="16062"/>
              </a:lnTo>
            </a:path>
          </a:pathLst>
        </a:custGeom>
        <a:noFill/>
        <a:ln w="12700" cap="flat" cmpd="sng" algn="ctr">
          <a:solidFill>
            <a:schemeClr val="accent4">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chemeClr val="tx1"/>
            </a:solidFill>
          </a:endParaRPr>
        </a:p>
      </dsp:txBody>
      <dsp:txXfrm>
        <a:off x="1331985" y="722523"/>
        <a:ext cx="60270" cy="60270"/>
      </dsp:txXfrm>
    </dsp:sp>
    <dsp:sp modelId="{37DD5ED1-73D1-4183-948F-26C5B1D64474}">
      <dsp:nvSpPr>
        <dsp:cNvPr id="0" name=""/>
        <dsp:cNvSpPr/>
      </dsp:nvSpPr>
      <dsp:spPr>
        <a:xfrm>
          <a:off x="1664651" y="0"/>
          <a:ext cx="1930934" cy="462767"/>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smtClean="0">
              <a:ln/>
              <a:effectLst/>
              <a:latin typeface="Arial" charset="0"/>
            </a:rPr>
            <a:t>112 л спирт</a:t>
          </a:r>
          <a:endParaRPr kumimoji="0" lang="ru-RU" sz="1200" b="0" i="0" u="none" strike="noStrike" kern="1200" cap="none" normalizeH="0" baseline="0" dirty="0" smtClean="0">
            <a:ln/>
            <a:effectLst/>
            <a:latin typeface="Arial" charset="0"/>
          </a:endParaRPr>
        </a:p>
      </dsp:txBody>
      <dsp:txXfrm>
        <a:off x="1678205" y="13554"/>
        <a:ext cx="1903826" cy="435659"/>
      </dsp:txXfrm>
    </dsp:sp>
    <dsp:sp modelId="{82C455AC-E186-4AC3-A9E5-4E4A857AA99C}">
      <dsp:nvSpPr>
        <dsp:cNvPr id="0" name=""/>
        <dsp:cNvSpPr/>
      </dsp:nvSpPr>
      <dsp:spPr>
        <a:xfrm rot="19193670">
          <a:off x="966582" y="1003068"/>
          <a:ext cx="791076" cy="32124"/>
        </a:xfrm>
        <a:custGeom>
          <a:avLst/>
          <a:gdLst/>
          <a:ahLst/>
          <a:cxnLst/>
          <a:rect l="0" t="0" r="0" b="0"/>
          <a:pathLst>
            <a:path>
              <a:moveTo>
                <a:pt x="0" y="16062"/>
              </a:moveTo>
              <a:lnTo>
                <a:pt x="791076" y="16062"/>
              </a:lnTo>
            </a:path>
          </a:pathLst>
        </a:custGeom>
        <a:noFill/>
        <a:ln w="12700" cap="flat" cmpd="sng" algn="ctr">
          <a:solidFill>
            <a:schemeClr val="accent4">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chemeClr val="tx1"/>
            </a:solidFill>
          </a:endParaRPr>
        </a:p>
      </dsp:txBody>
      <dsp:txXfrm>
        <a:off x="1342343" y="999353"/>
        <a:ext cx="39553" cy="39553"/>
      </dsp:txXfrm>
    </dsp:sp>
    <dsp:sp modelId="{816B7B8B-3E77-4F8C-BBB7-26059102A3CE}">
      <dsp:nvSpPr>
        <dsp:cNvPr id="0" name=""/>
        <dsp:cNvSpPr/>
      </dsp:nvSpPr>
      <dsp:spPr>
        <a:xfrm>
          <a:off x="1664651" y="532942"/>
          <a:ext cx="1979145" cy="462767"/>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dirty="0" smtClean="0">
              <a:ln/>
              <a:effectLst/>
              <a:latin typeface="Arial" charset="0"/>
            </a:rPr>
            <a:t>55 кг углекислота</a:t>
          </a:r>
          <a:endParaRPr kumimoji="0" lang="ru-RU" sz="1200" b="0" i="0" u="none" strike="noStrike" kern="1200" cap="none" normalizeH="0" baseline="0" dirty="0" smtClean="0">
            <a:ln/>
            <a:effectLst/>
            <a:latin typeface="Arial" charset="0"/>
          </a:endParaRPr>
        </a:p>
      </dsp:txBody>
      <dsp:txXfrm>
        <a:off x="1678205" y="546496"/>
        <a:ext cx="1952037" cy="435659"/>
      </dsp:txXfrm>
    </dsp:sp>
    <dsp:sp modelId="{04872A7E-94BE-49AC-93C8-EE6BB948BE6D}">
      <dsp:nvSpPr>
        <dsp:cNvPr id="0" name=""/>
        <dsp:cNvSpPr/>
      </dsp:nvSpPr>
      <dsp:spPr>
        <a:xfrm rot="128197">
          <a:off x="1059378" y="1269159"/>
          <a:ext cx="605483" cy="32124"/>
        </a:xfrm>
        <a:custGeom>
          <a:avLst/>
          <a:gdLst/>
          <a:ahLst/>
          <a:cxnLst/>
          <a:rect l="0" t="0" r="0" b="0"/>
          <a:pathLst>
            <a:path>
              <a:moveTo>
                <a:pt x="0" y="16062"/>
              </a:moveTo>
              <a:lnTo>
                <a:pt x="605483" y="16062"/>
              </a:lnTo>
            </a:path>
          </a:pathLst>
        </a:custGeom>
        <a:noFill/>
        <a:ln w="12700" cap="flat" cmpd="sng" algn="ctr">
          <a:solidFill>
            <a:schemeClr val="accent4">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chemeClr val="tx1"/>
            </a:solidFill>
          </a:endParaRPr>
        </a:p>
      </dsp:txBody>
      <dsp:txXfrm>
        <a:off x="1346983" y="1270084"/>
        <a:ext cx="30274" cy="30274"/>
      </dsp:txXfrm>
    </dsp:sp>
    <dsp:sp modelId="{914B55ED-9F46-4C92-9034-B593FFD6FAC2}">
      <dsp:nvSpPr>
        <dsp:cNvPr id="0" name=""/>
        <dsp:cNvSpPr/>
      </dsp:nvSpPr>
      <dsp:spPr>
        <a:xfrm>
          <a:off x="1664651" y="1065124"/>
          <a:ext cx="1979136" cy="462767"/>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smtClean="0">
              <a:ln/>
              <a:effectLst/>
              <a:latin typeface="Arial" charset="0"/>
            </a:rPr>
            <a:t>170 кг крахмал</a:t>
          </a:r>
          <a:endParaRPr kumimoji="0" lang="ru-RU" sz="1200" b="0" i="0" u="none" strike="noStrike" kern="1200" cap="none" normalizeH="0" baseline="0" dirty="0" smtClean="0">
            <a:ln/>
            <a:effectLst/>
            <a:latin typeface="Arial" charset="0"/>
          </a:endParaRPr>
        </a:p>
      </dsp:txBody>
      <dsp:txXfrm>
        <a:off x="1678205" y="1078678"/>
        <a:ext cx="1952028" cy="435659"/>
      </dsp:txXfrm>
    </dsp:sp>
    <dsp:sp modelId="{2FC107E1-6511-48FA-92A7-329838FA64A2}">
      <dsp:nvSpPr>
        <dsp:cNvPr id="0" name=""/>
        <dsp:cNvSpPr/>
      </dsp:nvSpPr>
      <dsp:spPr>
        <a:xfrm rot="2550985">
          <a:off x="951677" y="1535250"/>
          <a:ext cx="820886" cy="32124"/>
        </a:xfrm>
        <a:custGeom>
          <a:avLst/>
          <a:gdLst/>
          <a:ahLst/>
          <a:cxnLst/>
          <a:rect l="0" t="0" r="0" b="0"/>
          <a:pathLst>
            <a:path>
              <a:moveTo>
                <a:pt x="0" y="16062"/>
              </a:moveTo>
              <a:lnTo>
                <a:pt x="820886" y="16062"/>
              </a:lnTo>
            </a:path>
          </a:pathLst>
        </a:custGeom>
        <a:noFill/>
        <a:ln w="12700" cap="flat" cmpd="sng" algn="ctr">
          <a:solidFill>
            <a:schemeClr val="accent4">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chemeClr val="tx1"/>
            </a:solidFill>
          </a:endParaRPr>
        </a:p>
      </dsp:txBody>
      <dsp:txXfrm>
        <a:off x="1341598" y="1530790"/>
        <a:ext cx="41044" cy="41044"/>
      </dsp:txXfrm>
    </dsp:sp>
    <dsp:sp modelId="{BAFB4D57-2A3A-4869-B834-1E33DF03F89F}">
      <dsp:nvSpPr>
        <dsp:cNvPr id="0" name=""/>
        <dsp:cNvSpPr/>
      </dsp:nvSpPr>
      <dsp:spPr>
        <a:xfrm>
          <a:off x="1664651" y="1597307"/>
          <a:ext cx="1955035" cy="462767"/>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smtClean="0">
              <a:ln/>
              <a:effectLst/>
              <a:latin typeface="Arial" charset="0"/>
            </a:rPr>
            <a:t>80 кг </a:t>
          </a:r>
          <a:r>
            <a:rPr kumimoji="0" lang="uz-Cyrl-UZ" sz="1200" b="0" i="0" u="none" strike="noStrike" kern="1200" cap="none" normalizeH="0" baseline="0" smtClean="0">
              <a:ln/>
              <a:effectLst/>
              <a:latin typeface="Arial" charset="0"/>
            </a:rPr>
            <a:t>глюкоза</a:t>
          </a:r>
          <a:endParaRPr kumimoji="0" lang="ru-RU" sz="1200" b="0" i="0" u="none" strike="noStrike" kern="1200" cap="none" normalizeH="0" baseline="0" dirty="0" smtClean="0">
            <a:ln/>
            <a:effectLst/>
            <a:latin typeface="Arial" charset="0"/>
          </a:endParaRPr>
        </a:p>
      </dsp:txBody>
      <dsp:txXfrm>
        <a:off x="1678205" y="1610861"/>
        <a:ext cx="1927927" cy="435659"/>
      </dsp:txXfrm>
    </dsp:sp>
    <dsp:sp modelId="{AC6132F8-4D3A-4602-9CAA-1266DDF78186}">
      <dsp:nvSpPr>
        <dsp:cNvPr id="0" name=""/>
        <dsp:cNvSpPr/>
      </dsp:nvSpPr>
      <dsp:spPr>
        <a:xfrm rot="3653808">
          <a:off x="740120" y="1801342"/>
          <a:ext cx="1244000" cy="32124"/>
        </a:xfrm>
        <a:custGeom>
          <a:avLst/>
          <a:gdLst/>
          <a:ahLst/>
          <a:cxnLst/>
          <a:rect l="0" t="0" r="0" b="0"/>
          <a:pathLst>
            <a:path>
              <a:moveTo>
                <a:pt x="0" y="16062"/>
              </a:moveTo>
              <a:lnTo>
                <a:pt x="1244000" y="16062"/>
              </a:lnTo>
            </a:path>
          </a:pathLst>
        </a:custGeom>
        <a:noFill/>
        <a:ln w="12700" cap="flat" cmpd="sng" algn="ctr">
          <a:solidFill>
            <a:schemeClr val="accent4">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chemeClr val="tx1"/>
            </a:solidFill>
          </a:endParaRPr>
        </a:p>
      </dsp:txBody>
      <dsp:txXfrm>
        <a:off x="1331020" y="1786304"/>
        <a:ext cx="62200" cy="62200"/>
      </dsp:txXfrm>
    </dsp:sp>
    <dsp:sp modelId="{FFADFC7E-4E3A-4E3F-8A7B-8E5B9C088083}">
      <dsp:nvSpPr>
        <dsp:cNvPr id="0" name=""/>
        <dsp:cNvSpPr/>
      </dsp:nvSpPr>
      <dsp:spPr>
        <a:xfrm>
          <a:off x="1664651" y="2129489"/>
          <a:ext cx="2022062" cy="462767"/>
        </a:xfrm>
        <a:prstGeom prst="roundRect">
          <a:avLst>
            <a:gd name="adj" fmla="val 10000"/>
          </a:avLst>
        </a:prstGeom>
        <a:solidFill>
          <a:srgbClr val="0033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200" b="0" i="0" u="none" strike="noStrike" kern="1200" cap="none" normalizeH="0" baseline="0" dirty="0" smtClean="0">
              <a:ln/>
              <a:effectLst/>
              <a:latin typeface="Arial" charset="0"/>
            </a:rPr>
            <a:t>0,39 л сивуш мойи</a:t>
          </a:r>
          <a:endParaRPr kumimoji="0" lang="ru-RU" sz="1200" b="0" i="0" u="none" strike="noStrike" kern="1200" cap="none" normalizeH="0" baseline="0" dirty="0" smtClean="0">
            <a:ln/>
            <a:effectLst/>
            <a:latin typeface="Arial" charset="0"/>
          </a:endParaRPr>
        </a:p>
      </dsp:txBody>
      <dsp:txXfrm>
        <a:off x="1678205" y="2143043"/>
        <a:ext cx="1994954" cy="43565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6/1/2019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6/1/2019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6/1/2019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6/1/2019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8869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08430449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0483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09041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6/1/2019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264307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6/1/2019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511228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6/1/2019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627431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6470791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0721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641578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75532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3296539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54513910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625070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60684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6/1/2019</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5905007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6/1/2019</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5678878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6/1/2019</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676634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1688153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0099286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3394211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1FE8DF1E-33BB-4377-9A26-35481BA06C7C}"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063184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2193526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1FE8DF1E-33BB-4377-9A26-35481BA06C7C}"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870192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44140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082468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6/1/2019</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1866129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4303586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742505321"/>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6429385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1341480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9806432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17973401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03906030"/>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7592488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4199215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995665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5FCBEF">
                    <a:lumMod val="60000"/>
                    <a:lumOff val="40000"/>
                  </a:srgbClr>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5FCBEF">
                    <a:lumMod val="60000"/>
                    <a:lumOff val="40000"/>
                  </a:srgbClr>
                </a:solidFill>
                <a:latin typeface="Arial"/>
              </a:rPr>
              <a:t>”</a:t>
            </a:r>
          </a:p>
        </p:txBody>
      </p:sp>
    </p:spTree>
    <p:extLst>
      <p:ext uri="{BB962C8B-B14F-4D97-AF65-F5344CB8AC3E}">
        <p14:creationId xmlns:p14="http://schemas.microsoft.com/office/powerpoint/2010/main" val="213005545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8920148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5FCBEF">
                    <a:lumMod val="60000"/>
                    <a:lumOff val="40000"/>
                  </a:srgbClr>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fontAlgn="base" hangingPunct="0">
              <a:spcBef>
                <a:spcPct val="0"/>
              </a:spcBef>
              <a:spcAft>
                <a:spcPct val="0"/>
              </a:spcAft>
            </a:pPr>
            <a:r>
              <a:rPr lang="en-US" sz="8000" dirty="0">
                <a:ln w="3175" cmpd="sng">
                  <a:noFill/>
                </a:ln>
                <a:solidFill>
                  <a:srgbClr val="5FCBEF">
                    <a:lumMod val="60000"/>
                    <a:lumOff val="40000"/>
                  </a:srgbClr>
                </a:solidFill>
                <a:latin typeface="Arial"/>
              </a:rPr>
              <a:t>”</a:t>
            </a:r>
          </a:p>
        </p:txBody>
      </p:sp>
    </p:spTree>
    <p:extLst>
      <p:ext uri="{BB962C8B-B14F-4D97-AF65-F5344CB8AC3E}">
        <p14:creationId xmlns:p14="http://schemas.microsoft.com/office/powerpoint/2010/main" val="37953581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9587387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7453448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6803859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08627535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93272424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40877349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24062795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8561322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20504985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246659605"/>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9897736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98834990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3821469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217334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8275382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2957912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8622933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6766353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90114863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a:xfrm>
            <a:off x="6817317" y="5054602"/>
            <a:ext cx="413483" cy="279400"/>
          </a:xfrm>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33142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3471306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6970915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11683566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006082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674400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386967939"/>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75659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03813767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t>6/1/2019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0264565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74315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43573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15172015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931973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136202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844647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422605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96153235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69962575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30196991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11839310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54758201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62845122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88045215"/>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75604590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05656587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06764826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2909983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55722037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0206721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68491487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091885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09524638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85336402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94207722"/>
      </p:ext>
    </p:extLst>
  </p:cSld>
  <p:clrMapOvr>
    <a:masterClrMapping/>
  </p:clrMapOvr>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14351940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48530197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76684025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4055569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228067032"/>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76843977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09916079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92353428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1053033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2331569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5435117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06443953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83724524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31590071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97D9E0C-739F-47D0-AEFA-2EC87C0764B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44231939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94789123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67878298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53760958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94321019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87500441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311255904"/>
      </p:ext>
    </p:extLst>
  </p:cSld>
  <p:clrMapOvr>
    <a:masterClrMapping/>
  </p:clrMapOvr>
  <p:timing>
    <p:tnLst>
      <p:par>
        <p:cTn id="1" dur="indefinite" restart="never" nodeType="tmRoot"/>
      </p:par>
    </p:tn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76810971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404704163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17889247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6911804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97095170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solidFill>
                  <a:srgbClr val="5FCBEF"/>
                </a:solidFill>
              </a:rPr>
              <a:pPr>
                <a:defRPr/>
              </a:pPr>
              <a:t>‹#›</a:t>
            </a:fld>
            <a:endParaRPr lang="ru-RU" altLang="ru-RU">
              <a:solidFill>
                <a:srgbClr val="5FCBEF"/>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625597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193363715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393069824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solidFill>
                  <a:srgbClr val="5FCBEF"/>
                </a:solidFill>
              </a:rPr>
              <a:pPr>
                <a:defRPr/>
              </a:pPr>
              <a:t>‹#›</a:t>
            </a:fld>
            <a:endParaRPr lang="ru-RU" altLang="ru-RU">
              <a:solidFill>
                <a:srgbClr val="5FCBEF"/>
              </a:solidFill>
            </a:endParaRPr>
          </a:p>
        </p:txBody>
      </p:sp>
    </p:spTree>
    <p:extLst>
      <p:ext uri="{BB962C8B-B14F-4D97-AF65-F5344CB8AC3E}">
        <p14:creationId xmlns:p14="http://schemas.microsoft.com/office/powerpoint/2010/main" val="254529017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1353587837"/>
      </p:ext>
    </p:extLst>
  </p:cSld>
  <p:clrMapOvr>
    <a:overrideClrMapping bg1="lt1" tx1="dk1" bg2="lt2" tx2="dk2" accent1="accent1" accent2="accent2" accent3="accent3" accent4="accent4" accent5="accent5" accent6="accent6" hlink="hlink" folHlink="folHlink"/>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1660308518"/>
      </p:ext>
    </p:extLst>
  </p:cSld>
  <p:clrMapOvr>
    <a:masterClrMapping/>
  </p:clrMapOvr>
  <p:timing>
    <p:tnLst>
      <p:par>
        <p:cTn id="1" dur="indefinite" restart="never" nodeType="tmRoot"/>
      </p:par>
    </p:tnLst>
  </p:timing>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3317835636"/>
      </p:ext>
    </p:extLst>
  </p:cSld>
  <p:clrMapOvr>
    <a:overrideClrMapping bg1="lt1" tx1="dk1" bg2="lt2" tx2="dk2" accent1="accent1" accent2="accent2" accent3="accent3" accent4="accent4" accent5="accent5" accent6="accent6" hlink="hlink" folHlink="folHlink"/>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198536928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199846555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146984175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256096609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123064431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val="218759198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47960155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28184569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908340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7259282"/>
      </p:ext>
    </p:extLst>
  </p:cSld>
  <p:clrMapOvr>
    <a:masterClrMapping/>
  </p:clrMapOvr>
  <p:timing>
    <p:tnLst>
      <p:par>
        <p:cTn id="1" dur="indefinite" restart="never" nodeType="tmRoot"/>
      </p:par>
    </p:tnLst>
  </p:timing>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602812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631170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45785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784458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8303780"/>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917672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6211905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824206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6/1/2019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7137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theme" Target="../theme/theme5.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theme" Target="../theme/theme6.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image" Target="../media/image6.png"/><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19" Type="http://schemas.openxmlformats.org/officeDocument/2006/relationships/image" Target="../media/image5.png"/><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slideLayout" Target="../slideLayouts/slideLayout100.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17" Type="http://schemas.openxmlformats.org/officeDocument/2006/relationships/theme" Target="../theme/theme7.xml"/><Relationship Id="rId2" Type="http://schemas.openxmlformats.org/officeDocument/2006/relationships/slideLayout" Target="../slideLayouts/slideLayout89.xml"/><Relationship Id="rId16" Type="http://schemas.openxmlformats.org/officeDocument/2006/relationships/slideLayout" Target="../slideLayouts/slideLayout103.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5" Type="http://schemas.openxmlformats.org/officeDocument/2006/relationships/slideLayout" Target="../slideLayouts/slideLayout10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 Id="rId14" Type="http://schemas.openxmlformats.org/officeDocument/2006/relationships/slideLayout" Target="../slideLayouts/slideLayout10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theme" Target="../theme/theme8.xml"/><Relationship Id="rId2" Type="http://schemas.openxmlformats.org/officeDocument/2006/relationships/slideLayout" Target="../slideLayouts/slideLayout105.xml"/><Relationship Id="rId16" Type="http://schemas.openxmlformats.org/officeDocument/2006/relationships/slideLayout" Target="../slideLayouts/slideLayout11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theme" Target="../theme/theme9.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3.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theme" Target="../theme/theme10.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4.xml"/><Relationship Id="rId13" Type="http://schemas.openxmlformats.org/officeDocument/2006/relationships/image" Target="../media/image10.png"/><Relationship Id="rId3" Type="http://schemas.openxmlformats.org/officeDocument/2006/relationships/slideLayout" Target="../slideLayouts/slideLayout149.xml"/><Relationship Id="rId7" Type="http://schemas.openxmlformats.org/officeDocument/2006/relationships/slideLayout" Target="../slideLayouts/slideLayout153.xml"/><Relationship Id="rId12" Type="http://schemas.openxmlformats.org/officeDocument/2006/relationships/theme" Target="../theme/theme11.xml"/><Relationship Id="rId2" Type="http://schemas.openxmlformats.org/officeDocument/2006/relationships/slideLayout" Target="../slideLayouts/slideLayout148.xm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0" Type="http://schemas.openxmlformats.org/officeDocument/2006/relationships/slideLayout" Target="../slideLayouts/slideLayout156.xml"/><Relationship Id="rId4" Type="http://schemas.openxmlformats.org/officeDocument/2006/relationships/slideLayout" Target="../slideLayouts/slideLayout150.xml"/><Relationship Id="rId9" Type="http://schemas.openxmlformats.org/officeDocument/2006/relationships/slideLayout" Target="../slideLayouts/slideLayout1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rotWithShape="1">
          <a:blip r:embed="rId13" cstate="print">
            <a:extLst>
              <a:ext uri="{28A0092B-C50C-407E-A947-70E740481C1C}">
                <a14:useLocalDpi xmlns:a14="http://schemas.microsoft.com/office/drawing/2010/main" val="0"/>
              </a:ext>
            </a:extLst>
          </a:blip>
          <a:srcRect t="24883"/>
          <a:stretch/>
        </p:blipFill>
        <p:spPr>
          <a:xfrm>
            <a:off x="0" y="0"/>
            <a:ext cx="9144000" cy="6857999"/>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FE8DF1E-33BB-4377-9A26-35481BA06C7C}" type="slidenum">
              <a:rPr lang="en-US" smtClean="0"/>
              <a:t>‹#›</a:t>
            </a:fld>
            <a:endParaRPr 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6"/>
          <p:cNvPicPr>
            <a:picLocks noChangeAspect="1"/>
          </p:cNvPicPr>
          <p:nvPr userDrawn="1"/>
        </p:nvPicPr>
        <p:blipFill rotWithShape="1">
          <a:blip r:embed="rId13" cstate="print">
            <a:extLst>
              <a:ext uri="{28A0092B-C50C-407E-A947-70E740481C1C}">
                <a14:useLocalDpi xmlns:a14="http://schemas.microsoft.com/office/drawing/2010/main" val="0"/>
              </a:ext>
            </a:extLst>
          </a:blip>
          <a:srcRect t="24883"/>
          <a:stretch/>
        </p:blipFill>
        <p:spPr>
          <a:xfrm>
            <a:off x="0" y="0"/>
            <a:ext cx="9144000" cy="6857999"/>
          </a:xfrm>
          <a:prstGeom prst="rect">
            <a:avLst/>
          </a:prstGeom>
        </p:spPr>
      </p:pic>
    </p:spTree>
    <p:extLst>
      <p:ext uri="{BB962C8B-B14F-4D97-AF65-F5344CB8AC3E}">
        <p14:creationId xmlns:p14="http://schemas.microsoft.com/office/powerpoint/2010/main" val="3249616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1FE8DF1E-33BB-4377-9A26-35481BA06C7C}" type="slidenum">
              <a:rPr lang="en-US" smtClean="0"/>
              <a:t>‹#›</a:t>
            </a:fld>
            <a:endParaRPr lang="en-US"/>
          </a:p>
        </p:txBody>
      </p:sp>
      <p:pic>
        <p:nvPicPr>
          <p:cNvPr id="34" name="Picture 36"/>
          <p:cNvPicPr>
            <a:picLocks noChangeAspect="1"/>
          </p:cNvPicPr>
          <p:nvPr userDrawn="1"/>
        </p:nvPicPr>
        <p:blipFill rotWithShape="1">
          <a:blip r:embed="rId18" cstate="print">
            <a:extLst>
              <a:ext uri="{28A0092B-C50C-407E-A947-70E740481C1C}">
                <a14:useLocalDpi xmlns:a14="http://schemas.microsoft.com/office/drawing/2010/main" val="0"/>
              </a:ext>
            </a:extLst>
          </a:blip>
          <a:srcRect t="24883"/>
          <a:stretch/>
        </p:blipFill>
        <p:spPr>
          <a:xfrm>
            <a:off x="0" y="0"/>
            <a:ext cx="9144000" cy="6857999"/>
          </a:xfrm>
          <a:prstGeom prst="rect">
            <a:avLst/>
          </a:prstGeom>
        </p:spPr>
      </p:pic>
    </p:spTree>
    <p:extLst>
      <p:ext uri="{BB962C8B-B14F-4D97-AF65-F5344CB8AC3E}">
        <p14:creationId xmlns:p14="http://schemas.microsoft.com/office/powerpoint/2010/main" val="204087438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fontAlgn="base" hangingPunct="0">
              <a:spcBef>
                <a:spcPct val="0"/>
              </a:spcBef>
              <a:spcAft>
                <a:spcPct val="0"/>
              </a:spcAft>
              <a:defRPr/>
            </a:pPr>
            <a:endParaRPr lang="ru-RU">
              <a:solidFill>
                <a:prstClr val="black">
                  <a:tint val="75000"/>
                </a:prstClr>
              </a:solidFill>
              <a:latin typeface="Arial"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fontAlgn="base" hangingPunct="0">
              <a:spcBef>
                <a:spcPct val="0"/>
              </a:spcBef>
              <a:spcAft>
                <a:spcPct val="0"/>
              </a:spcAft>
              <a:defRPr/>
            </a:pPr>
            <a:endParaRPr lang="ru-RU">
              <a:solidFill>
                <a:prstClr val="black">
                  <a:tint val="75000"/>
                </a:prstClr>
              </a:solidFill>
              <a:latin typeface="Arial"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eaLnBrk="0" fontAlgn="base" hangingPunct="0">
              <a:spcBef>
                <a:spcPct val="0"/>
              </a:spcBef>
              <a:spcAft>
                <a:spcPct val="0"/>
              </a:spcAft>
              <a:defRPr/>
            </a:pPr>
            <a:fld id="{AD019C76-E23E-4811-AE9F-264FEDA3BF45}" type="slidenum">
              <a:rPr lang="ru-RU" altLang="ru-RU" smtClean="0">
                <a:solidFill>
                  <a:srgbClr val="5FCBEF"/>
                </a:solidFill>
                <a:latin typeface="Arial" charset="0"/>
              </a:rPr>
              <a:pPr eaLnBrk="0" fontAlgn="base" hangingPunct="0">
                <a:spcBef>
                  <a:spcPct val="0"/>
                </a:spcBef>
                <a:spcAft>
                  <a:spcPct val="0"/>
                </a:spcAft>
                <a:defRPr/>
              </a:pPr>
              <a:t>‹#›</a:t>
            </a:fld>
            <a:endParaRPr lang="ru-RU" altLang="ru-RU">
              <a:solidFill>
                <a:srgbClr val="5FCBEF"/>
              </a:solidFill>
              <a:latin typeface="Arial" charset="0"/>
            </a:endParaRPr>
          </a:p>
        </p:txBody>
      </p:sp>
    </p:spTree>
    <p:extLst>
      <p:ext uri="{BB962C8B-B14F-4D97-AF65-F5344CB8AC3E}">
        <p14:creationId xmlns:p14="http://schemas.microsoft.com/office/powerpoint/2010/main" val="2916268328"/>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1FE8DF1E-33BB-4377-9A26-35481BA06C7C}" type="slidenum">
              <a:rPr lang="en-US" smtClean="0"/>
              <a:t>‹#›</a:t>
            </a:fld>
            <a:endParaRPr lang="en-US"/>
          </a:p>
        </p:txBody>
      </p:sp>
    </p:spTree>
    <p:extLst>
      <p:ext uri="{BB962C8B-B14F-4D97-AF65-F5344CB8AC3E}">
        <p14:creationId xmlns:p14="http://schemas.microsoft.com/office/powerpoint/2010/main" val="1255950122"/>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FE8DF1E-33BB-4377-9A26-35481BA06C7C}" type="slidenum">
              <a:rPr lang="en-US" smtClean="0"/>
              <a:t>‹#›</a:t>
            </a:fld>
            <a:endParaRPr lang="en-US"/>
          </a:p>
        </p:txBody>
      </p:sp>
    </p:spTree>
    <p:extLst>
      <p:ext uri="{BB962C8B-B14F-4D97-AF65-F5344CB8AC3E}">
        <p14:creationId xmlns:p14="http://schemas.microsoft.com/office/powerpoint/2010/main" val="1337838841"/>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1FE8DF1E-33BB-4377-9A26-35481BA06C7C}" type="slidenum">
              <a:rPr lang="en-US" smtClean="0"/>
              <a:t>‹#›</a:t>
            </a:fld>
            <a:endParaRPr lang="en-US"/>
          </a:p>
        </p:txBody>
      </p:sp>
    </p:spTree>
    <p:extLst>
      <p:ext uri="{BB962C8B-B14F-4D97-AF65-F5344CB8AC3E}">
        <p14:creationId xmlns:p14="http://schemas.microsoft.com/office/powerpoint/2010/main" val="1919172513"/>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 id="2147483785" r:id="rId15"/>
    <p:sldLayoutId id="214748378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1FE8DF1E-33BB-4377-9A26-35481BA06C7C}" type="slidenum">
              <a:rPr lang="en-US" smtClean="0"/>
              <a:t>‹#›</a:t>
            </a:fld>
            <a:endParaRPr lang="en-US"/>
          </a:p>
        </p:txBody>
      </p:sp>
    </p:spTree>
    <p:extLst>
      <p:ext uri="{BB962C8B-B14F-4D97-AF65-F5344CB8AC3E}">
        <p14:creationId xmlns:p14="http://schemas.microsoft.com/office/powerpoint/2010/main" val="329552953"/>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BD9794-A4CC-42D0-9A65-24C6B9EF4076}" type="datetimeFigureOut">
              <a:rPr lang="en-US" smtClean="0"/>
              <a:t>6/1/2019</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1FE8DF1E-33BB-4377-9A26-35481BA06C7C}" type="slidenum">
              <a:rPr lang="en-US" smtClean="0"/>
              <a:t>‹#›</a:t>
            </a:fld>
            <a:endParaRPr lang="en-US"/>
          </a:p>
        </p:txBody>
      </p:sp>
    </p:spTree>
    <p:extLst>
      <p:ext uri="{BB962C8B-B14F-4D97-AF65-F5344CB8AC3E}">
        <p14:creationId xmlns:p14="http://schemas.microsoft.com/office/powerpoint/2010/main" val="1820985404"/>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fontAlgn="base">
              <a:spcBef>
                <a:spcPct val="0"/>
              </a:spcBef>
              <a:spcAft>
                <a:spcPct val="0"/>
              </a:spcAft>
              <a:defRPr/>
            </a:pPr>
            <a:endParaRPr lang="ru-RU">
              <a:solidFill>
                <a:srgbClr val="696464"/>
              </a:solidFill>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fontAlgn="base">
              <a:spcBef>
                <a:spcPct val="0"/>
              </a:spcBef>
              <a:spcAft>
                <a:spcPct val="0"/>
              </a:spcAft>
              <a:defRPr/>
            </a:pPr>
            <a:endParaRPr lang="ru-RU">
              <a:solidFill>
                <a:srgbClr val="696464"/>
              </a:solidFill>
              <a:latin typeface="Verdana" pitchFamily="34" charset="0"/>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fontAlgn="base">
              <a:spcBef>
                <a:spcPct val="0"/>
              </a:spcBef>
              <a:spcAft>
                <a:spcPct val="0"/>
              </a:spcAft>
              <a:defRPr/>
            </a:pPr>
            <a:fld id="{7F480C78-A690-4F33-BB67-905DEF5FEB97}" type="slidenum">
              <a:rPr lang="ru-RU" smtClean="0"/>
              <a:pPr fontAlgn="base">
                <a:spcBef>
                  <a:spcPct val="0"/>
                </a:spcBef>
                <a:spcAft>
                  <a:spcPct val="0"/>
                </a:spcAft>
                <a:defRPr/>
              </a:pPr>
              <a:t>‹#›</a:t>
            </a:fld>
            <a:endParaRPr lang="ru-RU"/>
          </a:p>
        </p:txBody>
      </p:sp>
    </p:spTree>
    <p:extLst>
      <p:ext uri="{BB962C8B-B14F-4D97-AF65-F5344CB8AC3E}">
        <p14:creationId xmlns:p14="http://schemas.microsoft.com/office/powerpoint/2010/main" val="967478347"/>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1DBD9794-A4CC-42D0-9A65-24C6B9EF4076}" type="datetimeFigureOut">
              <a:rPr lang="en-US" smtClean="0">
                <a:solidFill>
                  <a:prstClr val="black">
                    <a:tint val="75000"/>
                  </a:prstClr>
                </a:solidFill>
                <a:latin typeface="Verdana" pitchFamily="34" charset="0"/>
              </a:rPr>
              <a:pPr fontAlgn="base">
                <a:spcBef>
                  <a:spcPct val="0"/>
                </a:spcBef>
                <a:spcAft>
                  <a:spcPct val="0"/>
                </a:spcAft>
              </a:pPr>
              <a:t>6/1/2019</a:t>
            </a:fld>
            <a:endParaRPr lang="en-US">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pPr>
            <a:endParaRPr lang="en-US">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1FE8DF1E-33BB-4377-9A26-35481BA06C7C}" type="slidenum">
              <a:rPr lang="en-US" smtClean="0">
                <a:solidFill>
                  <a:prstClr val="black">
                    <a:tint val="75000"/>
                  </a:prstClr>
                </a:solidFill>
                <a:latin typeface="Verdana" pitchFamily="34" charset="0"/>
              </a:rPr>
              <a:pPr fontAlgn="base">
                <a:spcBef>
                  <a:spcPct val="0"/>
                </a:spcBef>
                <a:spcAft>
                  <a:spcPct val="0"/>
                </a:spcAft>
              </a:pPr>
              <a:t>‹#›</a:t>
            </a:fld>
            <a:endParaRPr lang="en-US">
              <a:solidFill>
                <a:prstClr val="black">
                  <a:tint val="75000"/>
                </a:prstClr>
              </a:solidFill>
              <a:latin typeface="Verdana" pitchFamily="34" charset="0"/>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522412274"/>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Layout" Target="../diagrams/layout1.xml"/><Relationship Id="rId7" Type="http://schemas.openxmlformats.org/officeDocument/2006/relationships/image" Target="../media/image14.jpg"/><Relationship Id="rId2" Type="http://schemas.openxmlformats.org/officeDocument/2006/relationships/diagramData" Target="../diagrams/data1.xml"/><Relationship Id="rId1" Type="http://schemas.openxmlformats.org/officeDocument/2006/relationships/slideLayout" Target="../slideLayouts/slideLayout4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gif"/><Relationship Id="rId1" Type="http://schemas.openxmlformats.org/officeDocument/2006/relationships/slideLayout" Target="../slideLayouts/slideLayout45.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94.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110.xml"/></Relationships>
</file>

<file path=ppt/slides/_rels/slide12.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diagramLayout" Target="../diagrams/layout2.xml"/><Relationship Id="rId7" Type="http://schemas.openxmlformats.org/officeDocument/2006/relationships/image" Target="../media/image28.jpg"/><Relationship Id="rId2" Type="http://schemas.openxmlformats.org/officeDocument/2006/relationships/diagramData" Target="../diagrams/data2.xml"/><Relationship Id="rId1" Type="http://schemas.openxmlformats.org/officeDocument/2006/relationships/slideLayout" Target="../slideLayouts/slideLayout10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2.jpg"/><Relationship Id="rId2" Type="http://schemas.openxmlformats.org/officeDocument/2006/relationships/diagramData" Target="../diagrams/data4.xml"/><Relationship Id="rId1" Type="http://schemas.openxmlformats.org/officeDocument/2006/relationships/slideLayout" Target="../slideLayouts/slideLayout13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4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0ED"/>
        </a:solidFill>
        <a:effectLst/>
      </p:bgPr>
    </p:bg>
    <p:spTree>
      <p:nvGrpSpPr>
        <p:cNvPr id="1" name=""/>
        <p:cNvGrpSpPr/>
        <p:nvPr/>
      </p:nvGrpSpPr>
      <p:grpSpPr>
        <a:xfrm>
          <a:off x="0" y="0"/>
          <a:ext cx="0" cy="0"/>
          <a:chOff x="0" y="0"/>
          <a:chExt cx="0" cy="0"/>
        </a:xfrm>
      </p:grpSpPr>
      <p:sp>
        <p:nvSpPr>
          <p:cNvPr id="16" name="Title 1"/>
          <p:cNvSpPr txBox="1">
            <a:spLocks/>
          </p:cNvSpPr>
          <p:nvPr/>
        </p:nvSpPr>
        <p:spPr>
          <a:xfrm>
            <a:off x="369468" y="3063609"/>
            <a:ext cx="8407021" cy="788332"/>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5400" b="1" smtClean="0">
                <a:ln/>
                <a:solidFill>
                  <a:srgbClr val="173A8D"/>
                </a:solidFill>
                <a:effectLst>
                  <a:outerShdw blurRad="38100" dist="19050" dir="2700000" algn="tl" rotWithShape="0">
                    <a:schemeClr val="dk1">
                      <a:lumMod val="50000"/>
                      <a:alpha val="40000"/>
                    </a:schemeClr>
                  </a:outerShdw>
                </a:effectLst>
                <a:latin typeface="+mn-lt"/>
              </a:rPr>
              <a:t>“КАРТОШКАЧИЛИК” </a:t>
            </a:r>
            <a:r>
              <a:rPr lang="ru-RU" sz="5400" b="1" dirty="0" err="1">
                <a:ln/>
                <a:solidFill>
                  <a:srgbClr val="173A8D"/>
                </a:solidFill>
                <a:effectLst>
                  <a:outerShdw blurRad="38100" dist="19050" dir="2700000" algn="tl" rotWithShape="0">
                    <a:schemeClr val="dk1">
                      <a:lumMod val="50000"/>
                      <a:alpha val="40000"/>
                    </a:schemeClr>
                  </a:outerShdw>
                </a:effectLst>
                <a:latin typeface="+mn-lt"/>
              </a:rPr>
              <a:t>фани</a:t>
            </a:r>
            <a:endParaRPr lang="ru-RU" sz="5400" b="1" dirty="0">
              <a:ln/>
              <a:solidFill>
                <a:srgbClr val="173A8D"/>
              </a:solidFill>
              <a:effectLst>
                <a:outerShdw blurRad="38100" dist="19050" dir="2700000" algn="tl" rotWithShape="0">
                  <a:schemeClr val="dk1">
                    <a:lumMod val="50000"/>
                    <a:alpha val="40000"/>
                  </a:schemeClr>
                </a:outerShdw>
              </a:effectLst>
              <a:latin typeface="+mn-lt"/>
            </a:endParaRPr>
          </a:p>
        </p:txBody>
      </p:sp>
      <p:sp>
        <p:nvSpPr>
          <p:cNvPr id="8" name="Надпись 7"/>
          <p:cNvSpPr txBox="1"/>
          <p:nvPr/>
        </p:nvSpPr>
        <p:spPr>
          <a:xfrm>
            <a:off x="904902" y="983652"/>
            <a:ext cx="7336155" cy="937260"/>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uz-Cyrl-UZ" sz="2400" b="1">
                <a:ln w="9525" cap="flat" cmpd="sng" algn="ctr">
                  <a:solidFill>
                    <a:srgbClr val="FFFFFF"/>
                  </a:solidFill>
                  <a:prstDash val="solid"/>
                  <a:round/>
                </a:ln>
                <a:solidFill>
                  <a:srgbClr val="FFFF00"/>
                </a:solidFill>
                <a:effectLst>
                  <a:outerShdw blurRad="12700" dist="38100" dir="2700000" algn="tl">
                    <a:schemeClr val="accent5">
                      <a:lumMod val="60000"/>
                      <a:lumOff val="40000"/>
                    </a:schemeClr>
                  </a:outerShdw>
                  <a:reflection blurRad="6350" stA="50000" endA="300" endPos="50000" dist="29997" dir="5400000" sy="-100000" algn="bl"/>
                </a:effectLst>
                <a:latin typeface="Times New Roman" panose="02020603050405020304" pitchFamily="18" charset="0"/>
                <a:ea typeface="Times New Roman" panose="02020603050405020304" pitchFamily="18" charset="0"/>
              </a:rPr>
              <a:t>ТОШКЕНТ ДАВЛАТ АГРАР УНИВЕРСИТЕТИ АНДИЖОН ФИЛИАЛИ</a:t>
            </a:r>
            <a:endParaRPr lang="ru-RU" sz="1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54667" y="3136619"/>
            <a:ext cx="4852754" cy="3479333"/>
          </a:xfrm>
        </p:spPr>
      </p:pic>
      <p:sp>
        <p:nvSpPr>
          <p:cNvPr id="4" name="Прямоугольник 3"/>
          <p:cNvSpPr/>
          <p:nvPr/>
        </p:nvSpPr>
        <p:spPr>
          <a:xfrm>
            <a:off x="331987" y="871527"/>
            <a:ext cx="8498114" cy="2123658"/>
          </a:xfrm>
          <a:prstGeom prst="rect">
            <a:avLst/>
          </a:prstGeom>
          <a:solidFill>
            <a:srgbClr val="FFFF00"/>
          </a:solidFill>
        </p:spPr>
        <p:style>
          <a:lnRef idx="0">
            <a:schemeClr val="accent6"/>
          </a:lnRef>
          <a:fillRef idx="3">
            <a:schemeClr val="accent6"/>
          </a:fillRef>
          <a:effectRef idx="3">
            <a:schemeClr val="accent6"/>
          </a:effectRef>
          <a:fontRef idx="minor">
            <a:schemeClr val="lt1"/>
          </a:fontRef>
        </p:style>
        <p:txBody>
          <a:bodyPr wrap="square">
            <a:spAutoFit/>
          </a:bodyPr>
          <a:lstStyle/>
          <a:p>
            <a:pPr algn="ctr" fontAlgn="base">
              <a:spcBef>
                <a:spcPct val="0"/>
              </a:spcBef>
              <a:spcAft>
                <a:spcPct val="0"/>
              </a:spcAft>
              <a:defRPr/>
            </a:pPr>
            <a:r>
              <a:rPr lang="ru-RU" sz="4400" b="1">
                <a:ln w="12700">
                  <a:solidFill>
                    <a:srgbClr val="000000">
                      <a:satMod val="155000"/>
                    </a:srgbClr>
                  </a:solidFill>
                  <a:prstDash val="solid"/>
                </a:ln>
                <a:solidFill>
                  <a:srgbClr val="00CC99">
                    <a:lumMod val="60000"/>
                    <a:lumOff val="40000"/>
                  </a:srgbClr>
                </a:solidFill>
                <a:effectLst>
                  <a:outerShdw blurRad="41275" dist="20320" dir="1800000" algn="tl" rotWithShape="0">
                    <a:srgbClr val="000000">
                      <a:alpha val="40000"/>
                    </a:srgbClr>
                  </a:outerShdw>
                </a:effectLst>
                <a:latin typeface="Times New Roman" pitchFamily="18" charset="0"/>
              </a:rPr>
              <a:t>1-мавзу: Кириш. Картошкани тарқалиш тарихи ва ҳалқ хўжалигидаги аҳамияти</a:t>
            </a:r>
            <a:endParaRPr lang="ru-RU" sz="4400" b="1" dirty="0">
              <a:ln w="12700">
                <a:solidFill>
                  <a:srgbClr val="000000">
                    <a:satMod val="155000"/>
                  </a:srgbClr>
                </a:solidFill>
                <a:prstDash val="solid"/>
              </a:ln>
              <a:solidFill>
                <a:srgbClr val="00CC99">
                  <a:lumMod val="60000"/>
                  <a:lumOff val="40000"/>
                </a:srgbClr>
              </a:solidFill>
              <a:effectLst>
                <a:outerShdw blurRad="41275" dist="20320" dir="1800000" algn="tl" rotWithShape="0">
                  <a:srgbClr val="000000">
                    <a:alpha val="40000"/>
                  </a:srgbClr>
                </a:outerShdw>
              </a:effectLst>
              <a:latin typeface="Times New Roman" pitchFamily="18" charset="0"/>
            </a:endParaRPr>
          </a:p>
        </p:txBody>
      </p:sp>
    </p:spTree>
    <p:extLst>
      <p:ext uri="{BB962C8B-B14F-4D97-AF65-F5344CB8AC3E}">
        <p14:creationId xmlns:p14="http://schemas.microsoft.com/office/powerpoint/2010/main" val="2559265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31" y="714751"/>
            <a:ext cx="7869890" cy="998742"/>
          </a:xfrm>
        </p:spPr>
        <p:txBody>
          <a:bodyPr>
            <a:normAutofit/>
          </a:bodyPr>
          <a:lstStyle/>
          <a:p>
            <a:pPr algn="ctr"/>
            <a:r>
              <a:rPr lang="ru-RU" sz="4800" b="1" dirty="0" smtClean="0">
                <a:solidFill>
                  <a:srgbClr val="003374"/>
                </a:solidFill>
              </a:rPr>
              <a:t>Режа</a:t>
            </a:r>
            <a:endParaRPr lang="en-US" sz="4800" b="1" dirty="0">
              <a:solidFill>
                <a:srgbClr val="003374"/>
              </a:solidFill>
            </a:endParaRPr>
          </a:p>
        </p:txBody>
      </p:sp>
      <p:grpSp>
        <p:nvGrpSpPr>
          <p:cNvPr id="42" name="Group 7"/>
          <p:cNvGrpSpPr>
            <a:grpSpLocks/>
          </p:cNvGrpSpPr>
          <p:nvPr/>
        </p:nvGrpSpPr>
        <p:grpSpPr bwMode="auto">
          <a:xfrm>
            <a:off x="345740" y="1752600"/>
            <a:ext cx="7037388" cy="514350"/>
            <a:chOff x="1248" y="2030"/>
            <a:chExt cx="4433" cy="324"/>
          </a:xfrm>
        </p:grpSpPr>
        <p:sp>
          <p:nvSpPr>
            <p:cNvPr id="44"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45" name="Text Box 10"/>
            <p:cNvSpPr txBox="1">
              <a:spLocks noChangeArrowheads="1"/>
            </p:cNvSpPr>
            <p:nvPr/>
          </p:nvSpPr>
          <p:spPr bwMode="gray">
            <a:xfrm>
              <a:off x="1736" y="2063"/>
              <a:ext cx="3945"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uz-Cyrl-UZ" sz="2400" b="1"/>
                <a:t>Картошканинг ахамияти ва кимёвий таркиби</a:t>
              </a:r>
              <a:endParaRPr lang="en-US" sz="2400" dirty="0">
                <a:solidFill>
                  <a:srgbClr val="000000"/>
                </a:solidFill>
              </a:endParaRPr>
            </a:p>
          </p:txBody>
        </p:sp>
        <p:sp>
          <p:nvSpPr>
            <p:cNvPr id="46" name="Text Box 11"/>
            <p:cNvSpPr txBox="1">
              <a:spLocks noChangeArrowheads="1"/>
            </p:cNvSpPr>
            <p:nvPr/>
          </p:nvSpPr>
          <p:spPr bwMode="gray">
            <a:xfrm>
              <a:off x="1296" y="204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rgbClr val="FFFFFF"/>
                  </a:solidFill>
                </a:rPr>
                <a:t>1</a:t>
              </a:r>
            </a:p>
          </p:txBody>
        </p:sp>
      </p:grpSp>
      <p:grpSp>
        <p:nvGrpSpPr>
          <p:cNvPr id="47" name="Group 12"/>
          <p:cNvGrpSpPr>
            <a:grpSpLocks/>
          </p:cNvGrpSpPr>
          <p:nvPr/>
        </p:nvGrpSpPr>
        <p:grpSpPr bwMode="auto">
          <a:xfrm>
            <a:off x="345740" y="2425700"/>
            <a:ext cx="4897438" cy="644525"/>
            <a:chOff x="1248" y="2536"/>
            <a:chExt cx="3085" cy="406"/>
          </a:xfrm>
        </p:grpSpPr>
        <p:sp>
          <p:nvSpPr>
            <p:cNvPr id="49"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50" name="Text Box 15"/>
            <p:cNvSpPr txBox="1">
              <a:spLocks noChangeArrowheads="1"/>
            </p:cNvSpPr>
            <p:nvPr/>
          </p:nvSpPr>
          <p:spPr bwMode="gray">
            <a:xfrm>
              <a:off x="1767" y="2536"/>
              <a:ext cx="2566"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ru-RU" sz="2400" b="1"/>
                <a:t>Келиб чиқиши ва тарқалиши</a:t>
              </a:r>
              <a:endParaRPr lang="ru-RU" sz="2400" dirty="0"/>
            </a:p>
          </p:txBody>
        </p:sp>
        <p:sp>
          <p:nvSpPr>
            <p:cNvPr id="51" name="Text Box 16"/>
            <p:cNvSpPr txBox="1">
              <a:spLocks noChangeArrowheads="1"/>
            </p:cNvSpPr>
            <p:nvPr/>
          </p:nvSpPr>
          <p:spPr bwMode="gray">
            <a:xfrm>
              <a:off x="1296" y="26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rgbClr val="FFFFFF"/>
                  </a:solidFill>
                </a:rPr>
                <a:t>2</a:t>
              </a:r>
            </a:p>
          </p:txBody>
        </p:sp>
      </p:grpSp>
      <p:grpSp>
        <p:nvGrpSpPr>
          <p:cNvPr id="52" name="Group 17"/>
          <p:cNvGrpSpPr>
            <a:grpSpLocks/>
          </p:cNvGrpSpPr>
          <p:nvPr/>
        </p:nvGrpSpPr>
        <p:grpSpPr bwMode="auto">
          <a:xfrm>
            <a:off x="345740" y="3252791"/>
            <a:ext cx="6788151" cy="830263"/>
            <a:chOff x="1248" y="3119"/>
            <a:chExt cx="4276" cy="523"/>
          </a:xfrm>
        </p:grpSpPr>
        <p:sp>
          <p:nvSpPr>
            <p:cNvPr id="54"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55" name="Text Box 20"/>
            <p:cNvSpPr txBox="1">
              <a:spLocks noChangeArrowheads="1"/>
            </p:cNvSpPr>
            <p:nvPr/>
          </p:nvSpPr>
          <p:spPr bwMode="gray">
            <a:xfrm>
              <a:off x="1736" y="3119"/>
              <a:ext cx="378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400" b="1"/>
                <a:t>Чорвани озиқлантириш ва қайта ишлашда </a:t>
              </a:r>
              <a:endParaRPr lang="ru-RU" sz="2400" b="1" smtClean="0"/>
            </a:p>
            <a:p>
              <a:r>
                <a:rPr lang="ru-RU" sz="2400" b="1" smtClean="0"/>
                <a:t>картошкадан </a:t>
              </a:r>
              <a:r>
                <a:rPr lang="ru-RU" sz="2400" b="1"/>
                <a:t>фойдаланиш</a:t>
              </a:r>
              <a:endParaRPr lang="en-US" sz="2400" dirty="0">
                <a:solidFill>
                  <a:srgbClr val="000000"/>
                </a:solidFill>
              </a:endParaRPr>
            </a:p>
          </p:txBody>
        </p:sp>
        <p:sp>
          <p:nvSpPr>
            <p:cNvPr id="56" name="Text Box 21"/>
            <p:cNvSpPr txBox="1">
              <a:spLocks noChangeArrowheads="1"/>
            </p:cNvSpPr>
            <p:nvPr/>
          </p:nvSpPr>
          <p:spPr bwMode="gray">
            <a:xfrm>
              <a:off x="1296" y="324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rgbClr val="FFFFFF"/>
                  </a:solidFill>
                </a:rPr>
                <a:t>3</a:t>
              </a:r>
            </a:p>
          </p:txBody>
        </p:sp>
      </p:grpSp>
    </p:spTree>
    <p:extLst>
      <p:ext uri="{BB962C8B-B14F-4D97-AF65-F5344CB8AC3E}">
        <p14:creationId xmlns:p14="http://schemas.microsoft.com/office/powerpoint/2010/main" val="19192395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1618" y="162135"/>
            <a:ext cx="8034710" cy="533900"/>
          </a:xfrm>
          <a:pattFill prst="pct10">
            <a:fgClr>
              <a:schemeClr val="accent1"/>
            </a:fgClr>
            <a:bgClr>
              <a:schemeClr val="bg1"/>
            </a:bgClr>
          </a:pattFill>
          <a:ln>
            <a:solidFill>
              <a:schemeClr val="accent2">
                <a:lumMod val="20000"/>
                <a:lumOff val="80000"/>
              </a:schemeClr>
            </a:solidFill>
          </a:ln>
        </p:spPr>
        <p:txBody>
          <a:bodyPr>
            <a:normAutofit/>
          </a:bodyPr>
          <a:lstStyle/>
          <a:p>
            <a:pPr algn="ctr"/>
            <a:r>
              <a:rPr lang="uz-Cyrl-UZ" sz="2000" b="1"/>
              <a:t>Аҳамияти</a:t>
            </a:r>
            <a:r>
              <a:rPr lang="uz-Cyrl-UZ" sz="2000"/>
              <a:t>.</a:t>
            </a:r>
            <a:endParaRPr lang="ru-RU" sz="2400" dirty="0"/>
          </a:p>
        </p:txBody>
      </p:sp>
      <p:sp>
        <p:nvSpPr>
          <p:cNvPr id="3" name="Объект 2"/>
          <p:cNvSpPr>
            <a:spLocks noGrp="1"/>
          </p:cNvSpPr>
          <p:nvPr>
            <p:ph idx="1"/>
          </p:nvPr>
        </p:nvSpPr>
        <p:spPr>
          <a:xfrm>
            <a:off x="177423" y="921224"/>
            <a:ext cx="4353634" cy="5936776"/>
          </a:xfrm>
          <a:pattFill prst="dotDmnd">
            <a:fgClr>
              <a:schemeClr val="accent1"/>
            </a:fgClr>
            <a:bgClr>
              <a:schemeClr val="bg1"/>
            </a:bgClr>
          </a:pattFill>
        </p:spPr>
        <p:txBody>
          <a:bodyPr>
            <a:normAutofit lnSpcReduction="10000"/>
          </a:bodyPr>
          <a:lstStyle/>
          <a:p>
            <a:r>
              <a:rPr lang="uz-Cyrl-UZ" sz="2400"/>
              <a:t>Картошка – озиқ овқат, ем-хашак ва техник аҳамиятга эга универсал экиндир. У дунё деҳқончилигида майдони бўйича буғдой, шоли, маккажўхоридан кейинги ўринда, аҳамияти жиҳатдан эса иккинчи ўринда туради. Шунинг учун ҳақли равишда иккинчи нон деб юритилади. Туганак биокимёвий таркиби 75 % сув ва 25 % қуруқ моддадан иборат. Қуруқ модданинг 70-80 % и крахмал бўлиб, туганакда унинг миқдори 13-20 %, оқсил-2-3 %, клетчатка-1 %, мой-0,2-0,3 %, шакар-1 %, кул 0,8-1,0 % ни ташкил этади.</a:t>
            </a:r>
            <a:endParaRPr lang="ru-RU" sz="2400"/>
          </a:p>
          <a:p>
            <a:pPr algn="just"/>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4536" y="1206311"/>
            <a:ext cx="3193840" cy="2289923"/>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5751" y="3889612"/>
            <a:ext cx="3825689" cy="2550459"/>
          </a:xfrm>
          <a:prstGeom prst="rect">
            <a:avLst/>
          </a:prstGeom>
        </p:spPr>
      </p:pic>
    </p:spTree>
    <p:extLst>
      <p:ext uri="{BB962C8B-B14F-4D97-AF65-F5344CB8AC3E}">
        <p14:creationId xmlns:p14="http://schemas.microsoft.com/office/powerpoint/2010/main" val="23334147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3467100" y="1447800"/>
            <a:ext cx="5676900" cy="4914900"/>
          </a:xfrm>
        </p:spPr>
        <p:txBody>
          <a:bodyPr>
            <a:normAutofit fontScale="85000" lnSpcReduction="10000"/>
          </a:bodyPr>
          <a:lstStyle/>
          <a:p>
            <a:r>
              <a:rPr lang="uz-Cyrl-UZ"/>
              <a:t>Пиширилган туганак таркибидаги крахмални 90 фоизга яқини ҳазм бўлади. У юқори каллория (1 г мк 4 ккал) бериши ва инсон организмида 1 г крахмал парчаланганида 16,75 кДж қувват  ҳосил қилиши билан бошқа моддалардан фарқ қилади. 1 кг картошка 700-830 ккал қувват бериш хусусиятга эга. Крахмал таркибини 50-100 мг% фосфор ташкил этади ва унда оз миқдорда  липидлар ва бошқа бирикмалар ҳам бор</a:t>
            </a:r>
            <a:r>
              <a:rPr lang="ru-RU" smtClean="0"/>
              <a:t>.</a:t>
            </a:r>
          </a:p>
          <a:p>
            <a:r>
              <a:rPr lang="uz-Cyrl-UZ"/>
              <a:t> Крахмал туганакнинг барча қисмида бир хил миқдорда тақсимланмаган бўлиб: унинг кўзчалари кўп жойлашган учки қисмида крахмал миқдори пастки асос қисми тўқималари таркибидагига нисбатан 2-3 фоизга кам. Бир ўсимликдан олинган туганаклар таркибидаги крахмал миқдори бирнеча фоизга фарқ қилиши мумкин. Туганак  қанчалик ёш ва етилмаган бўлса унинг таркибидаги крахмал шунчалик кам бўлади. Ўртача йирикликдаги туганак таркибида крахмал кўпроқ бўлади. Эртаги нав картошка туганаклари, ўртапишар ва кечки навлар туганакларига нисбатан кам крахмалли бўлиши билан фарқ қилади.</a:t>
            </a:r>
            <a:endParaRPr lang="ru-RU"/>
          </a:p>
          <a:p>
            <a:endParaRPr lang="ru-RU" dirty="0"/>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70403"/>
            <a:ext cx="3453765" cy="2695576"/>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518" y="3871232"/>
            <a:ext cx="2710036" cy="2710036"/>
          </a:xfrm>
          <a:prstGeom prst="rect">
            <a:avLst/>
          </a:prstGeom>
        </p:spPr>
      </p:pic>
    </p:spTree>
    <p:extLst>
      <p:ext uri="{BB962C8B-B14F-4D97-AF65-F5344CB8AC3E}">
        <p14:creationId xmlns:p14="http://schemas.microsoft.com/office/powerpoint/2010/main" val="3530876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3250" name="Номер слайда 1"/>
          <p:cNvSpPr>
            <a:spLocks noGrp="1"/>
          </p:cNvSpPr>
          <p:nvPr>
            <p:ph type="sldNum" sz="quarter" idx="12"/>
          </p:nvPr>
        </p:nvSpPr>
        <p:spPr bwMode="auto">
          <a:noFill/>
          <a:ln>
            <a:miter lim="800000"/>
            <a:headEnd/>
            <a:tailEnd/>
          </a:ln>
        </p:spPr>
        <p:txBody>
          <a:bodyPr/>
          <a:lstStyle/>
          <a:p>
            <a:fld id="{7A4A0445-4E8E-47C8-A856-29A9BDC43A31}" type="slidenum">
              <a:rPr lang="ru-RU" altLang="ru-RU">
                <a:solidFill>
                  <a:srgbClr val="5FCBEF"/>
                </a:solidFill>
              </a:rPr>
              <a:pPr/>
              <a:t>6</a:t>
            </a:fld>
            <a:endParaRPr lang="ru-RU" altLang="ru-RU">
              <a:solidFill>
                <a:srgbClr val="5FCBEF"/>
              </a:solidFill>
            </a:endParaRPr>
          </a:p>
        </p:txBody>
      </p:sp>
      <p:graphicFrame>
        <p:nvGraphicFramePr>
          <p:cNvPr id="5" name="Схема 4"/>
          <p:cNvGraphicFramePr/>
          <p:nvPr>
            <p:extLst/>
          </p:nvPr>
        </p:nvGraphicFramePr>
        <p:xfrm>
          <a:off x="251520" y="1196752"/>
          <a:ext cx="7931224" cy="89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0" y="135596"/>
            <a:ext cx="9144000" cy="3170099"/>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uz-Cyrl-UZ" sz="3200" b="1">
                <a:solidFill>
                  <a:srgbClr val="FFFF00"/>
                </a:solidFill>
                <a:effectLst>
                  <a:outerShdw blurRad="38100" dist="38100" dir="2700000" algn="tl">
                    <a:srgbClr val="000000">
                      <a:alpha val="43137"/>
                    </a:srgbClr>
                  </a:outerShdw>
                </a:effectLst>
              </a:rPr>
              <a:t>Ёғ ва липоидлар</a:t>
            </a:r>
            <a:r>
              <a:rPr lang="uz-Cyrl-UZ" sz="3200" b="1" smtClean="0"/>
              <a:t>.</a:t>
            </a:r>
          </a:p>
          <a:p>
            <a:endParaRPr lang="uz-Cyrl-UZ" sz="2400" smtClean="0"/>
          </a:p>
          <a:p>
            <a:pPr algn="just"/>
            <a:r>
              <a:rPr lang="uz-Cyrl-UZ" sz="2400"/>
              <a:t>	</a:t>
            </a:r>
            <a:r>
              <a:rPr lang="uz-Cyrl-UZ" sz="2400" smtClean="0"/>
              <a:t>Картошка </a:t>
            </a:r>
            <a:r>
              <a:rPr lang="uz-Cyrl-UZ" sz="2400"/>
              <a:t>ёғи таркибида олеин, пальматин, линолин ва линолин кислотлари мавжуд бўлиб, сўнгги икки кислота чорва учун катта аҳамиятга эга, чунки улар чорва организмида синтезланмайдилар. Чорва молларини картошка билан озиқлантириш улар организмини бу кислоталарга бўлган талабини тўлиқ қондиради. </a:t>
            </a:r>
            <a:endParaRPr lang="ru-RU" sz="2400"/>
          </a:p>
        </p:txBody>
      </p:sp>
      <p:pic>
        <p:nvPicPr>
          <p:cNvPr id="9" name="Рисунок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63220" y="3732457"/>
            <a:ext cx="2491468" cy="2491468"/>
          </a:xfrm>
          <a:prstGeom prst="rect">
            <a:avLst/>
          </a:prstGeom>
        </p:spPr>
      </p:pic>
      <p:pic>
        <p:nvPicPr>
          <p:cNvPr id="11" name="Picture 2" descr="H:\Botanika va oziqa yetishtirish amaliy\Solanum tuberosum\8819897008158.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8236" y="4082142"/>
            <a:ext cx="3049918" cy="228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29754" y="4094653"/>
            <a:ext cx="3366750" cy="2311835"/>
          </a:xfrm>
          <a:prstGeom prst="rect">
            <a:avLst/>
          </a:prstGeom>
        </p:spPr>
      </p:pic>
    </p:spTree>
    <p:extLst>
      <p:ext uri="{BB962C8B-B14F-4D97-AF65-F5344CB8AC3E}">
        <p14:creationId xmlns:p14="http://schemas.microsoft.com/office/powerpoint/2010/main" val="2597305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7</a:t>
            </a:fld>
            <a:endParaRPr lang="ru-RU" altLang="ru-RU">
              <a:solidFill>
                <a:srgbClr val="5FCBEF"/>
              </a:solidFill>
            </a:endParaRPr>
          </a:p>
        </p:txBody>
      </p:sp>
      <p:sp>
        <p:nvSpPr>
          <p:cNvPr id="3" name="Прямоугольник 2"/>
          <p:cNvSpPr/>
          <p:nvPr/>
        </p:nvSpPr>
        <p:spPr>
          <a:xfrm>
            <a:off x="551544" y="181820"/>
            <a:ext cx="4021950" cy="523220"/>
          </a:xfrm>
          <a:prstGeom prst="rect">
            <a:avLst/>
          </a:prstGeom>
        </p:spPr>
        <p:txBody>
          <a:bodyPr wrap="square">
            <a:spAutoFit/>
          </a:bodyPr>
          <a:lstStyle/>
          <a:p>
            <a:r>
              <a:rPr lang="uz-Cyrl-UZ" sz="2800" b="1" spc="50" dirty="0">
                <a:solidFill>
                  <a:schemeClr val="accent6">
                    <a:lumMod val="75000"/>
                  </a:schemeClr>
                </a:solidFill>
                <a:latin typeface="Times New Roman" panose="02020603050405020304" pitchFamily="18" charset="0"/>
                <a:ea typeface="Times New Roman" panose="02020603050405020304" pitchFamily="18" charset="0"/>
              </a:rPr>
              <a:t>Витаминлар</a:t>
            </a:r>
            <a:r>
              <a:rPr lang="uz-Cyrl-UZ" sz="2800" b="1" spc="50" dirty="0">
                <a:latin typeface="Times New Roman" panose="02020603050405020304" pitchFamily="18" charset="0"/>
                <a:ea typeface="Times New Roman" panose="02020603050405020304" pitchFamily="18" charset="0"/>
              </a:rPr>
              <a:t>.</a:t>
            </a:r>
            <a:endParaRPr lang="ru-RU" sz="2800" dirty="0"/>
          </a:p>
        </p:txBody>
      </p:sp>
      <p:sp>
        <p:nvSpPr>
          <p:cNvPr id="4" name="Прямоугольник 3"/>
          <p:cNvSpPr/>
          <p:nvPr/>
        </p:nvSpPr>
        <p:spPr>
          <a:xfrm>
            <a:off x="185804" y="705040"/>
            <a:ext cx="4753429" cy="6432530"/>
          </a:xfrm>
          <a:prstGeom prst="rect">
            <a:avLst/>
          </a:prstGeom>
        </p:spPr>
        <p:txBody>
          <a:bodyPr wrap="square">
            <a:spAutoFit/>
          </a:bodyPr>
          <a:lstStyle/>
          <a:p>
            <a:pPr algn="just"/>
            <a:r>
              <a:rPr lang="uz-Cyrl-UZ"/>
              <a:t> </a:t>
            </a:r>
            <a:r>
              <a:rPr lang="uz-Cyrl-UZ" sz="2800"/>
              <a:t>Картошка туганаги таркибида турли хилдаги </a:t>
            </a:r>
            <a:r>
              <a:rPr lang="uz-Cyrl-UZ" sz="2800" smtClean="0"/>
              <a:t>витаминлар </a:t>
            </a:r>
            <a:r>
              <a:rPr lang="uz-Cyrl-UZ" sz="2400"/>
              <a:t>(100г хом массасига нисбатан г да) РР-0,04-2,0, В1-0,05-0,12, В2-0,01, В6-0,08-0,22, Р-1,3 пантотен кислотаси, 0,2-0,3 каротин (провитамин А)-0,05 ва оз миқдорда К,И,Д,Е витаминлари мавжуд. Туганак таркибида  витамин С миқдори 10-30 мг фоизни ташкил этади ва айрим ҳолларда 50 мг га етади. Айниқса етилмаган ёш туганаклар витамин С га бой бўлади.  </a:t>
            </a:r>
            <a:endParaRPr lang="ru-RU" sz="2400"/>
          </a:p>
          <a:p>
            <a:pPr algn="just">
              <a:spcAft>
                <a:spcPts val="0"/>
              </a:spcAft>
            </a:pPr>
            <a:endParaRPr lang="ru-RU" sz="1600" b="1" dirty="0">
              <a:solidFill>
                <a:srgbClr val="3A5896"/>
              </a:solidFill>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t="6944" b="69478"/>
          <a:stretch/>
        </p:blipFill>
        <p:spPr>
          <a:xfrm>
            <a:off x="4978401" y="1"/>
            <a:ext cx="3969656" cy="1075764"/>
          </a:xfrm>
          <a:prstGeom prst="rect">
            <a:avLst/>
          </a:prstGeom>
        </p:spPr>
      </p:pic>
      <p:pic>
        <p:nvPicPr>
          <p:cNvPr id="6" name="Picture 2" descr="http://lifehacker.ru/wp-content/uploads/2012/10/potato-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9095" y="3643868"/>
            <a:ext cx="2410599" cy="3214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descr="Мондиал"/>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7470" y="1593470"/>
            <a:ext cx="243522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9441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25">
          <a:fgClr>
            <a:schemeClr val="accent1"/>
          </a:fgClr>
          <a:bgClr>
            <a:schemeClr val="bg1"/>
          </a:bgClr>
        </a:patt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427CA8D4-555A-4B5B-BA43-1D1ACA64A07D}" type="slidenum">
              <a:rPr lang="ru-RU" altLang="ru-RU" smtClean="0">
                <a:solidFill>
                  <a:srgbClr val="5FCBEF"/>
                </a:solidFill>
              </a:rPr>
              <a:pPr>
                <a:defRPr/>
              </a:pPr>
              <a:t>8</a:t>
            </a:fld>
            <a:endParaRPr lang="ru-RU" altLang="ru-RU">
              <a:solidFill>
                <a:srgbClr val="5FCBEF"/>
              </a:solidFill>
            </a:endParaRPr>
          </a:p>
        </p:txBody>
      </p:sp>
      <p:sp>
        <p:nvSpPr>
          <p:cNvPr id="3" name="Прямоугольник 2"/>
          <p:cNvSpPr/>
          <p:nvPr/>
        </p:nvSpPr>
        <p:spPr>
          <a:xfrm>
            <a:off x="3759201" y="273599"/>
            <a:ext cx="5384800" cy="6463308"/>
          </a:xfrm>
          <a:prstGeom prst="rect">
            <a:avLst/>
          </a:prstGeom>
          <a:pattFill prst="dotDmnd">
            <a:fgClr>
              <a:schemeClr val="accent1"/>
            </a:fgClr>
            <a:bgClr>
              <a:schemeClr val="bg1"/>
            </a:bgClr>
          </a:pattFill>
        </p:spPr>
        <p:txBody>
          <a:bodyPr wrap="square">
            <a:spAutoFit/>
          </a:bodyPr>
          <a:lstStyle/>
          <a:p>
            <a:pPr marL="285750" indent="-285750">
              <a:buFont typeface="Wingdings" panose="05000000000000000000" pitchFamily="2" charset="2"/>
              <a:buChar char="q"/>
            </a:pPr>
            <a:r>
              <a:rPr lang="uz-Cyrl-UZ"/>
              <a:t> Картошка туганагида икки алколоид: соланин ва чиконин мавжуд. Булардан аҳамиятлиси соланиндир – бу глюкоза ва физиологик жуда актив соланоидин алкалоидини молекулаларидан ташкил топган. 200 мг соланиндан инсонни захарланади. Аммо, соғлом 100 г туганак таркибида 210 мг соланин мавжуд. Ёш туганаклар таркибидаги соланин тўлиқ етилган туганакларга нисбатан 2-5 бараварга кўп. Пўсти кўкарган туганаклар таркибида соланин моддаси 400-700 мг% ташкил этади. Соланин картошка барглари, ўсимликнинг ўзида, ғунча ва гулларида туганакдагига нисбатан янада кўпроқ тўпланади. </a:t>
            </a:r>
            <a:endParaRPr lang="ru-RU"/>
          </a:p>
          <a:p>
            <a:pPr marL="285750" indent="-285750">
              <a:buFont typeface="Wingdings" panose="05000000000000000000" pitchFamily="2" charset="2"/>
              <a:buChar char="q"/>
            </a:pPr>
            <a:r>
              <a:rPr lang="uz-Cyrl-UZ"/>
              <a:t> Соланин модданинг асосий қисми туганакнинг пўстида тўпланади. Туганаклар таркибидаги соланин моддаси 20 фоиздан кўп бўлса инсон ва ҳайвонлар учун хавфли деб ҳисобланади. Картошка пиширилганда соланин моддаси парчаланади. Шунинг учун арчилган картошка пиширилганида соланин моддаси 50 фоизга камаяди. </a:t>
            </a: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707" y="393885"/>
            <a:ext cx="3262122" cy="2443443"/>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18" y="3215613"/>
            <a:ext cx="2857500" cy="3190875"/>
          </a:xfrm>
          <a:prstGeom prst="rect">
            <a:avLst/>
          </a:prstGeom>
        </p:spPr>
      </p:pic>
    </p:spTree>
    <p:extLst>
      <p:ext uri="{BB962C8B-B14F-4D97-AF65-F5344CB8AC3E}">
        <p14:creationId xmlns:p14="http://schemas.microsoft.com/office/powerpoint/2010/main" val="3790477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500" y="865044"/>
            <a:ext cx="5863419" cy="5016758"/>
          </a:xfrm>
          <a:prstGeom prst="rect">
            <a:avLst/>
          </a:prstGeom>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p:spPr>
        <p:txBody>
          <a:bodyPr wrap="square">
            <a:spAutoFit/>
          </a:bodyPr>
          <a:lstStyle/>
          <a:p>
            <a:r>
              <a:rPr lang="uz-Cyrl-UZ" sz="2000"/>
              <a:t>.  Қадим замонлардаги атоқли шифокор Гиппократ “Бизни таомларимиз шифобахш дори-дармон воситаси бўлиши керак, бизни шифобахш воситамиз таомдир” деб таъкидлаган. Бу талабга картошка тўлиқ жавоб беради. У ҳақиқатдан ҳам таом ҳам дори-дармондир. Картошка қимматли озиқа бўлиши билан бирга, таркибида витаминлар, минерал тузлар, органик кислоталар ва бошқа биологик актив моддаларни мавжудлиги унга шифобахшлик хусусиятини беради. Америкали олимларнинг фикрича фақат картошка ва сут пархезида яшайдиган инсонлар организмини, уларга зарур бўладиган барча озиқа моддалар билан таъминлар экан. Картошкани ҳар бир оила харид қилиб олиши мумкин бўлган маҳсулотлиги уни дориворлик воситасини кўрсатувчи яна бир омилдир. </a:t>
            </a:r>
            <a:endParaRPr lang="ru-RU" sz="2000"/>
          </a:p>
        </p:txBody>
      </p:sp>
      <p:sp>
        <p:nvSpPr>
          <p:cNvPr id="5" name="Прямоугольник 4"/>
          <p:cNvSpPr/>
          <p:nvPr/>
        </p:nvSpPr>
        <p:spPr>
          <a:xfrm>
            <a:off x="1323833" y="130623"/>
            <a:ext cx="5943600" cy="369332"/>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pPr algn="ctr"/>
            <a:r>
              <a:rPr lang="uz-Cyrl-UZ" b="1"/>
              <a:t>Картошкани шифобахшлик хусусиятлари</a:t>
            </a:r>
            <a:endParaRPr lang="ru-RU" dirty="0"/>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068" y="1064524"/>
            <a:ext cx="2636317" cy="2613547"/>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357" y="4115193"/>
            <a:ext cx="2653028" cy="1989771"/>
          </a:xfrm>
          <a:prstGeom prst="rect">
            <a:avLst/>
          </a:prstGeom>
        </p:spPr>
      </p:pic>
    </p:spTree>
    <p:extLst>
      <p:ext uri="{BB962C8B-B14F-4D97-AF65-F5344CB8AC3E}">
        <p14:creationId xmlns:p14="http://schemas.microsoft.com/office/powerpoint/2010/main" val="28721163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26609" y="168826"/>
            <a:ext cx="9017391" cy="3416320"/>
          </a:xfrm>
          <a:prstGeom prst="rect">
            <a:avLst/>
          </a:prstGeom>
          <a:ln/>
        </p:spPr>
        <p:style>
          <a:lnRef idx="0">
            <a:schemeClr val="accent5"/>
          </a:lnRef>
          <a:fillRef idx="3">
            <a:schemeClr val="accent5"/>
          </a:fillRef>
          <a:effectRef idx="3">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r>
              <a:rPr lang="uz-Cyrl-UZ" b="1">
                <a:solidFill>
                  <a:schemeClr val="bg1"/>
                </a:solidFill>
                <a:ea typeface="Times New Roman" panose="02020603050405020304" pitchFamily="18" charset="0"/>
              </a:rPr>
              <a:t>Теридаги  тузалмаётган яралар устига картошкани юпқа қилиб кесиб қўйиб даволаш мумкин. Тўғри ичакдаги шамоллашни ҳамда ички ёрилишларини даволаш учун хом картошкадан қаламча қилиб (свеча шаклида) қўйилади. қайнатиб пиширилган картошка бироз эзилиб, матодан тайёрланган халтачаларга солиб, қиздирувчи восита сифатида, эзилган картошкага бироз қаймоқ қўшиб юзга ниқоб сифатида қўйиб, офтоб урган тери даволанади. Инсон захарланган вақтда картошка крахмалидан тайёрланган кисел ичиб уни олди олинади. Нохушликни олдини олиш учун крахмалдан клизма ўрнида, куйган терини битишини тезлатиш учун уни юзига сепилади, ундан суртиладиган мой (маз) сифатида ҳам фойдаланилади.  Картошка таркибидаги клетчатка ва пектин моддалари толачалари таомни меъёрида ҳазм бўлишида катта аҳамиятга эга. </a:t>
            </a:r>
            <a:endParaRPr kumimoji="0" lang="uz-Cyrl-UZ" sz="2400" b="1" i="0" u="none" strike="noStrike" cap="none" normalizeH="0" baseline="0" smtClean="0">
              <a:ln>
                <a:noFill/>
              </a:ln>
              <a:solidFill>
                <a:schemeClr val="bg1"/>
              </a:solidFill>
              <a:effectLst/>
              <a:latin typeface="Arial" panose="020B0604020202020204"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203" y="4222656"/>
            <a:ext cx="3717384" cy="2258827"/>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224" y="4222656"/>
            <a:ext cx="3474719" cy="2369603"/>
          </a:xfrm>
          <a:prstGeom prst="rect">
            <a:avLst/>
          </a:prstGeom>
        </p:spPr>
      </p:pic>
    </p:spTree>
    <p:extLst>
      <p:ext uri="{BB962C8B-B14F-4D97-AF65-F5344CB8AC3E}">
        <p14:creationId xmlns:p14="http://schemas.microsoft.com/office/powerpoint/2010/main" val="30986748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32913" y="808463"/>
            <a:ext cx="5111087" cy="5632311"/>
          </a:xfrm>
          <a:prstGeom prst="rect">
            <a:avLst/>
          </a:prstGeom>
        </p:spPr>
        <p:txBody>
          <a:bodyPr wrap="square">
            <a:spAutoFit/>
          </a:bodyPr>
          <a:lstStyle/>
          <a:p>
            <a:r>
              <a:rPr lang="uz-Cyrl-UZ" sz="2000"/>
              <a:t>Картошка чорва моллари учун яхши ширали озиқа ҳисобланади. Унинг 100 кг туганагида 29,5, палагида эса 8,5 озиқ бирлиги мавжуд. Бир гектардан олинган 150 ц туганак ва 80 ц палак ҳосили 5500 озиқ бирлигига тенгдир. Чорва молларига картошка туганаклари хомлигича, силосланган ёки буғланган, палаги эса силосланган ҳолда берилади.</a:t>
            </a:r>
            <a:endParaRPr lang="ru-RU" sz="2000"/>
          </a:p>
          <a:p>
            <a:r>
              <a:rPr lang="uz-Cyrl-UZ" sz="2000"/>
              <a:t>Бундан ташқари қайта ишлашдан чиққан қўшимча маҳсулотлари (барда, турпи) ҳам молларни озиқлантиришда фойдаланилади. Чунки, 100 кг ҳўл бардада 4, қуритилганида 52, ҳўл турпида 13,2 қуритилганида эса 95,5 озиқ бирлиги мавжуд.</a:t>
            </a:r>
            <a:endParaRPr lang="ru-RU" sz="200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098" y="808463"/>
            <a:ext cx="3528792" cy="237849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494" y="3985641"/>
            <a:ext cx="3810000" cy="2543175"/>
          </a:xfrm>
          <a:prstGeom prst="rect">
            <a:avLst/>
          </a:prstGeom>
        </p:spPr>
      </p:pic>
    </p:spTree>
    <p:extLst>
      <p:ext uri="{BB962C8B-B14F-4D97-AF65-F5344CB8AC3E}">
        <p14:creationId xmlns:p14="http://schemas.microsoft.com/office/powerpoint/2010/main" val="38158916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116632"/>
          <a:ext cx="9001156" cy="3744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2" y="3789040"/>
            <a:ext cx="3960440" cy="2736304"/>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44008" y="3802790"/>
            <a:ext cx="4104456" cy="2722554"/>
          </a:xfrm>
          <a:prstGeom prst="rect">
            <a:avLst/>
          </a:prstGeom>
        </p:spPr>
      </p:pic>
    </p:spTree>
    <p:extLst>
      <p:ext uri="{BB962C8B-B14F-4D97-AF65-F5344CB8AC3E}">
        <p14:creationId xmlns:p14="http://schemas.microsoft.com/office/powerpoint/2010/main" val="2226491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0125" y="196839"/>
            <a:ext cx="6960358" cy="646331"/>
          </a:xfrm>
          <a:prstGeom prst="rect">
            <a:avLst/>
          </a:prstGeom>
        </p:spPr>
        <p:txBody>
          <a:bodyPr wrap="square">
            <a:spAutoFit/>
          </a:bodyPr>
          <a:lstStyle/>
          <a:p>
            <a:r>
              <a:rPr lang="uz-Cyrl-UZ" b="1"/>
              <a:t>Чорвани озиқлантириш ва қайта ишлашда картошкадан фойдаланиш. </a:t>
            </a:r>
            <a:endParaRPr lang="ru-RU" dirty="0"/>
          </a:p>
        </p:txBody>
      </p:sp>
      <p:sp>
        <p:nvSpPr>
          <p:cNvPr id="3" name="Прямоугольник 2"/>
          <p:cNvSpPr/>
          <p:nvPr/>
        </p:nvSpPr>
        <p:spPr>
          <a:xfrm>
            <a:off x="385549" y="843170"/>
            <a:ext cx="4572000" cy="6340197"/>
          </a:xfrm>
          <a:prstGeom prst="rect">
            <a:avLst/>
          </a:prstGeom>
        </p:spPr>
        <p:txBody>
          <a:bodyPr>
            <a:spAutoFit/>
          </a:bodyPr>
          <a:lstStyle/>
          <a:p>
            <a:pPr lvl="0" algn="just">
              <a:spcAft>
                <a:spcPts val="0"/>
              </a:spcAft>
              <a:tabLst>
                <a:tab pos="-914400" algn="l"/>
                <a:tab pos="588645" algn="l"/>
              </a:tabLst>
            </a:pPr>
            <a:r>
              <a:rPr lang="ru-RU" sz="1700" b="1" spc="50">
                <a:solidFill>
                  <a:schemeClr val="accent2"/>
                </a:solidFill>
                <a:latin typeface="Times New Roman" panose="02020603050405020304" pitchFamily="18" charset="0"/>
                <a:ea typeface="Times New Roman" panose="02020603050405020304" pitchFamily="18" charset="0"/>
              </a:rPr>
              <a:t>Жаҳонда етиштириладиган картошканинг 10 фоизи уруғлик сифатида, 50 фоиздан ортиғи қайта ишланмасдан ёки қайта ишлангандан сўнг инсоннинг истеъмоли учун, 30 фоизи чорвага  озуқа сифатида ва 3-4 фоизи эса крахмал ҳамда спирт олиши учун ишлатилиши кўпчиликка маълум. </a:t>
            </a:r>
          </a:p>
          <a:p>
            <a:pPr lvl="0" algn="just">
              <a:spcAft>
                <a:spcPts val="0"/>
              </a:spcAft>
              <a:tabLst>
                <a:tab pos="-914400" algn="l"/>
                <a:tab pos="588645" algn="l"/>
              </a:tabLst>
            </a:pPr>
            <a:r>
              <a:rPr lang="ru-RU" sz="1700" b="1" spc="50">
                <a:solidFill>
                  <a:schemeClr val="accent2"/>
                </a:solidFill>
                <a:latin typeface="Times New Roman" panose="02020603050405020304" pitchFamily="18" charset="0"/>
                <a:ea typeface="Times New Roman" panose="02020603050405020304" pitchFamily="18" charset="0"/>
              </a:rPr>
              <a:t> Кўпчилик мамлакатларда, хусусан Шарқий Европада картошка уй ҳайвонлари ва паррандаларни озиқлантириш учун ишлатилади. Картошка кам етиштириладиган мамлакатларда бу мақсад учун уни нотовар майда туганаклари ишлатилади. Картошка кўп етиштириладиган ва уни озиқ-овқат учун қайта ишлаш саноати ривожланган мамлакатларда чорва моллари ундан чиқадиган чиқиндилар билан боқилади. Чиқиндиларга 10 фоиз меласса қўшиб картошка уни тайёрланади. </a:t>
            </a:r>
          </a:p>
          <a:p>
            <a:pPr lvl="0" algn="just">
              <a:spcAft>
                <a:spcPts val="0"/>
              </a:spcAft>
              <a:tabLst>
                <a:tab pos="-914400" algn="l"/>
                <a:tab pos="588645" algn="l"/>
              </a:tabLst>
            </a:pPr>
            <a:r>
              <a:rPr lang="ru-RU" sz="3200" spc="50" smtClean="0">
                <a:latin typeface="Times New Roman" panose="02020603050405020304" pitchFamily="18" charset="0"/>
                <a:ea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5151" y="1324183"/>
            <a:ext cx="3410293" cy="2387205"/>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9448" y="3880038"/>
            <a:ext cx="3177114" cy="2628340"/>
          </a:xfrm>
          <a:prstGeom prst="rect">
            <a:avLst/>
          </a:prstGeom>
        </p:spPr>
      </p:pic>
    </p:spTree>
    <p:extLst>
      <p:ext uri="{BB962C8B-B14F-4D97-AF65-F5344CB8AC3E}">
        <p14:creationId xmlns:p14="http://schemas.microsoft.com/office/powerpoint/2010/main" val="2373887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135614839"/>
              </p:ext>
            </p:extLst>
          </p:nvPr>
        </p:nvGraphicFramePr>
        <p:xfrm>
          <a:off x="627797" y="509896"/>
          <a:ext cx="8516203" cy="6348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10074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528" y="476672"/>
            <a:ext cx="8204448" cy="4572000"/>
          </a:xfrm>
        </p:spPr>
        <p:txBody>
          <a:bodyPr>
            <a:normAutofit/>
          </a:bodyPr>
          <a:lstStyle/>
          <a:p>
            <a:pPr algn="just"/>
            <a:r>
              <a:rPr lang="uz-Cyrl-UZ" sz="2400"/>
              <a:t>Картошка техник мақсадларда ишлатилиши катта аҳамиятга эга. Ундан крахмал ва спирт ишлаб чиқарилади. 1т. картошкадан 170 кг крахмал ёки 80 кг глюкоза  олиш мумкин. Крахмал ишлаб чиқариш жараёнида 1 т. картошкадан 0,7 т қуйқа чиқади, бу чорва моллари учун озуқа сифатида фойдаланилмаяпти. 1т картошкадан 112 кг этил спирти, 55 кг карбонат кислотаси ишлаб чиқарилади ва 1500 кг барда чиқинди сифатида чиқади, бу ҳам чорвага озиқа сифатида берилаяпти. </a:t>
            </a:r>
            <a:endParaRPr lang="ru-RU" sz="2400"/>
          </a:p>
        </p:txBody>
      </p:sp>
      <p:graphicFrame>
        <p:nvGraphicFramePr>
          <p:cNvPr id="5" name="Схема 4"/>
          <p:cNvGraphicFramePr/>
          <p:nvPr>
            <p:extLst>
              <p:ext uri="{D42A27DB-BD31-4B8C-83A1-F6EECF244321}">
                <p14:modId xmlns:p14="http://schemas.microsoft.com/office/powerpoint/2010/main" val="1021174000"/>
              </p:ext>
            </p:extLst>
          </p:nvPr>
        </p:nvGraphicFramePr>
        <p:xfrm>
          <a:off x="4303058" y="4047564"/>
          <a:ext cx="3921562" cy="25930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3528" y="4199966"/>
            <a:ext cx="3987051" cy="2658034"/>
          </a:xfrm>
          <a:prstGeom prst="rect">
            <a:avLst/>
          </a:prstGeom>
        </p:spPr>
      </p:pic>
    </p:spTree>
    <p:extLst>
      <p:ext uri="{BB962C8B-B14F-4D97-AF65-F5344CB8AC3E}">
        <p14:creationId xmlns:p14="http://schemas.microsoft.com/office/powerpoint/2010/main" val="11695965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8352928" cy="6048672"/>
          </a:xfrm>
        </p:spPr>
        <p:txBody>
          <a:bodyPr>
            <a:noAutofit/>
          </a:bodyPr>
          <a:lstStyle/>
          <a:p>
            <a:r>
              <a:rPr lang="uz-Cyrl-UZ" sz="1800"/>
              <a:t> </a:t>
            </a:r>
            <a:r>
              <a:rPr lang="uz-Cyrl-UZ" sz="2000"/>
              <a:t>Картошкадан спирт ишлаб чиқариш сўнгги йилларда ўзгаришсиз қолмоқда. Картошкадан олинган спирт фармацевтика, атир-упа ва ароқ-ликер ишлаб чиқариш тармоқларида тенги йўқ маҳсулотдир. У шифобахш дорилар, сунъий каучук, ундан кўп хил баъзи уй-рўзғор буюмлари ва юзлаб бошқа турдаги қимматбаҳо резина маҳсулотлари ишлаб чиқаришда фойдаланилади</a:t>
            </a:r>
            <a:r>
              <a:rPr lang="uz-Cyrl-UZ" sz="2000"/>
              <a:t>. </a:t>
            </a:r>
            <a:endParaRPr lang="uz-Cyrl-UZ" sz="2000" smtClean="0"/>
          </a:p>
          <a:p>
            <a:r>
              <a:rPr lang="uz-Cyrl-UZ" sz="2000" smtClean="0"/>
              <a:t>Картошка </a:t>
            </a:r>
            <a:r>
              <a:rPr lang="uz-Cyrl-UZ" sz="2000"/>
              <a:t>агроэкологик аҳамиятга ҳам эгадир. У кўпчилик экинлар учун энг яхши ўтмишдош ўсимликдир. У, қатор орасига ишлов бериладиган ўсимликларга нисбатан у майдонни бегона ўтлардан кўпроқ тозалайди.</a:t>
            </a:r>
            <a:endParaRPr lang="ru-RU" sz="2000"/>
          </a:p>
          <a:p>
            <a:r>
              <a:rPr lang="uz-Cyrl-UZ" sz="2000"/>
              <a:t>Картошка экиладиган майдонга у экилиш даврида ва қатор орасига ишлов бериш билан бегона ўтларга қарши кураш имконияти мавжудлиги билан боғлиқ бўлмасдан, гектарда тўлиқ сондаги кўчатларга эга бўлинса, улар қатор  орасига сўнгги культивация солинганидан 7-10 кундан кейин эгат ва пушталарни палаги билан қоплаб бегона ўтларни нобуд қилади. Бундан ташқари, картошка ҳосили йиғилаётганда сақланиб қолган бегона ўтлар йўқотилади.  </a:t>
            </a:r>
            <a:endParaRPr lang="ru-RU" sz="20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720" y="5042927"/>
            <a:ext cx="2752725" cy="1666875"/>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527" y="4907265"/>
            <a:ext cx="2781300" cy="1638300"/>
          </a:xfrm>
          <a:prstGeom prst="rect">
            <a:avLst/>
          </a:prstGeom>
        </p:spPr>
      </p:pic>
    </p:spTree>
    <p:extLst>
      <p:ext uri="{BB962C8B-B14F-4D97-AF65-F5344CB8AC3E}">
        <p14:creationId xmlns:p14="http://schemas.microsoft.com/office/powerpoint/2010/main" val="33597600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3205" y="1879557"/>
            <a:ext cx="7656394" cy="1569660"/>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ru-RU" sz="4800" dirty="0" smtClean="0"/>
              <a:t>ЭЪТИБОРИНГИЗ УЧУН РАХМАТ!!!</a:t>
            </a:r>
            <a:endParaRPr lang="ru-RU" sz="4800" dirty="0"/>
          </a:p>
        </p:txBody>
      </p:sp>
    </p:spTree>
    <p:extLst>
      <p:ext uri="{BB962C8B-B14F-4D97-AF65-F5344CB8AC3E}">
        <p14:creationId xmlns:p14="http://schemas.microsoft.com/office/powerpoint/2010/main" val="131770833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0bd2b4d5d25a4e430e76bf2e97305cd59836"/>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9.jpeg"/></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7.xml><?xml version="1.0" encoding="utf-8"?>
<a:theme xmlns:a="http://schemas.openxmlformats.org/drawingml/2006/main" name="1_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8.xml><?xml version="1.0" encoding="utf-8"?>
<a:theme xmlns:a="http://schemas.openxmlformats.org/drawingml/2006/main" name="2_Легкий дым">
  <a:themeElements>
    <a:clrScheme name="Легкий дым">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9.xml><?xml version="1.0" encoding="utf-8"?>
<a:theme xmlns:a="http://schemas.openxmlformats.org/drawingml/2006/main" name="3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0.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754</TotalTime>
  <Words>1334</Words>
  <Application>Microsoft Office PowerPoint</Application>
  <PresentationFormat>Экран (4:3)</PresentationFormat>
  <Paragraphs>52</Paragraphs>
  <Slides>17</Slides>
  <Notes>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11</vt:i4>
      </vt:variant>
      <vt:variant>
        <vt:lpstr>Заголовки слайдов</vt:lpstr>
      </vt:variant>
      <vt:variant>
        <vt:i4>17</vt:i4>
      </vt:variant>
    </vt:vector>
  </HeadingPairs>
  <TitlesOfParts>
    <vt:vector size="44" baseType="lpstr">
      <vt:lpstr>Arial</vt:lpstr>
      <vt:lpstr>Calibri</vt:lpstr>
      <vt:lpstr>Calibri Light</vt:lpstr>
      <vt:lpstr>Cambria</vt:lpstr>
      <vt:lpstr>Century Gothic</vt:lpstr>
      <vt:lpstr>Franklin Gothic Book</vt:lpstr>
      <vt:lpstr>Garamond</vt:lpstr>
      <vt:lpstr>Perpetua</vt:lpstr>
      <vt:lpstr>Times New Roman</vt:lpstr>
      <vt:lpstr>Trebuchet MS</vt:lpstr>
      <vt:lpstr>Tw Cen MT</vt:lpstr>
      <vt:lpstr>Tw Cen MT Condensed</vt:lpstr>
      <vt:lpstr>Verdana</vt:lpstr>
      <vt:lpstr>Wingdings</vt:lpstr>
      <vt:lpstr>Wingdings 2</vt:lpstr>
      <vt:lpstr>Wingdings 3</vt:lpstr>
      <vt:lpstr>Office Theme</vt:lpstr>
      <vt:lpstr>Интеграл</vt:lpstr>
      <vt:lpstr>Легкий дым</vt:lpstr>
      <vt:lpstr>Грань</vt:lpstr>
      <vt:lpstr>1_Грань</vt:lpstr>
      <vt:lpstr>Натуральные материалы</vt:lpstr>
      <vt:lpstr>1_Легкий дым</vt:lpstr>
      <vt:lpstr>2_Легкий дым</vt:lpstr>
      <vt:lpstr>3_Грань</vt:lpstr>
      <vt:lpstr>Справедливость</vt:lpstr>
      <vt:lpstr>1_Office Theme</vt:lpstr>
      <vt:lpstr>Презентация PowerPoint</vt:lpstr>
      <vt:lpstr>Презентация PowerPoint</vt:lpstr>
      <vt:lpstr>Режа</vt:lpstr>
      <vt:lpstr>Аҳамияти.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MUQIMJON Djurayev</cp:lastModifiedBy>
  <cp:revision>158</cp:revision>
  <dcterms:created xsi:type="dcterms:W3CDTF">2016-11-18T14:12:19Z</dcterms:created>
  <dcterms:modified xsi:type="dcterms:W3CDTF">2019-06-01T07:48:20Z</dcterms:modified>
</cp:coreProperties>
</file>