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6.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834" r:id="rId2"/>
    <p:sldMasterId id="2147483846" r:id="rId3"/>
    <p:sldMasterId id="2147483917" r:id="rId4"/>
    <p:sldMasterId id="2147483990" r:id="rId5"/>
    <p:sldMasterId id="2147484002" r:id="rId6"/>
    <p:sldMasterId id="2147484022" r:id="rId7"/>
  </p:sldMasterIdLst>
  <p:notesMasterIdLst>
    <p:notesMasterId r:id="rId25"/>
  </p:notesMasterIdLst>
  <p:sldIdLst>
    <p:sldId id="261" r:id="rId8"/>
    <p:sldId id="301" r:id="rId9"/>
    <p:sldId id="316" r:id="rId10"/>
    <p:sldId id="317" r:id="rId11"/>
    <p:sldId id="322" r:id="rId12"/>
    <p:sldId id="318" r:id="rId13"/>
    <p:sldId id="333" r:id="rId14"/>
    <p:sldId id="306" r:id="rId15"/>
    <p:sldId id="319" r:id="rId16"/>
    <p:sldId id="323" r:id="rId17"/>
    <p:sldId id="308" r:id="rId18"/>
    <p:sldId id="334" r:id="rId19"/>
    <p:sldId id="310" r:id="rId20"/>
    <p:sldId id="312" r:id="rId21"/>
    <p:sldId id="325" r:id="rId22"/>
    <p:sldId id="335" r:id="rId23"/>
    <p:sldId id="275" r:id="rId24"/>
  </p:sldIdLst>
  <p:sldSz cx="9144000" cy="6858000" type="screen4x3"/>
  <p:notesSz cx="6858000" cy="9144000"/>
  <p:custDataLst>
    <p:tags r:id="rId26"/>
  </p:custDataLst>
  <p:defaultTextStyle>
    <a:defPPr>
      <a:defRPr lang="ru-RU"/>
    </a:defPPr>
    <a:lvl1pPr algn="l" rtl="0" fontAlgn="base">
      <a:spcBef>
        <a:spcPct val="0"/>
      </a:spcBef>
      <a:spcAft>
        <a:spcPct val="0"/>
      </a:spcAft>
      <a:defRPr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097D"/>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52" autoAdjust="0"/>
    <p:restoredTop sz="90764" autoAdjust="0"/>
  </p:normalViewPr>
  <p:slideViewPr>
    <p:cSldViewPr>
      <p:cViewPr varScale="1">
        <p:scale>
          <a:sx n="64" d="100"/>
          <a:sy n="64" d="100"/>
        </p:scale>
        <p:origin x="1704"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E8200A-6337-4E92-8ECE-93413CEABC28}"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ru-RU"/>
        </a:p>
      </dgm:t>
    </dgm:pt>
    <dgm:pt modelId="{A2B8BCE7-062E-452C-82D1-CE67A0137F6F}">
      <dgm:prSet custT="1"/>
      <dgm:spPr/>
      <dgm:t>
        <a:bodyPr/>
        <a:lstStyle/>
        <a:p>
          <a:pPr rtl="0"/>
          <a:r>
            <a:rPr lang="uz-Cyrl-UZ" sz="1800" smtClean="0"/>
            <a:t>кўп миқдорда уруғлик материалларни талаб қилиниши; </a:t>
          </a:r>
          <a:endParaRPr lang="ru-RU" sz="1800"/>
        </a:p>
      </dgm:t>
    </dgm:pt>
    <dgm:pt modelId="{F0707B78-50CA-4CFF-8A78-634E56A4005A}" type="parTrans" cxnId="{728D869D-4B33-41B6-8CA7-689F2A106363}">
      <dgm:prSet/>
      <dgm:spPr/>
      <dgm:t>
        <a:bodyPr/>
        <a:lstStyle/>
        <a:p>
          <a:endParaRPr lang="ru-RU" sz="1800"/>
        </a:p>
      </dgm:t>
    </dgm:pt>
    <dgm:pt modelId="{ECA7EDF9-6BC8-41AF-BA1C-3723A28304C0}" type="sibTrans" cxnId="{728D869D-4B33-41B6-8CA7-689F2A106363}">
      <dgm:prSet/>
      <dgm:spPr/>
      <dgm:t>
        <a:bodyPr/>
        <a:lstStyle/>
        <a:p>
          <a:endParaRPr lang="ru-RU" sz="1800"/>
        </a:p>
      </dgm:t>
    </dgm:pt>
    <dgm:pt modelId="{DC4F693D-232C-4CF4-A2BE-17C215FAAC28}">
      <dgm:prSet custT="1"/>
      <dgm:spPr/>
      <dgm:t>
        <a:bodyPr/>
        <a:lstStyle/>
        <a:p>
          <a:pPr rtl="0"/>
          <a:r>
            <a:rPr lang="uz-Cyrl-UZ" sz="1800" smtClean="0"/>
            <a:t>вирусли касалликлар билан зарарланиш эҳтимоли, соғлом уруғлик етиштиришга сарф-харажатларни кўплиги ва уни тез-тез янгилаб туриш зарурати; </a:t>
          </a:r>
          <a:endParaRPr lang="ru-RU" sz="1800"/>
        </a:p>
      </dgm:t>
    </dgm:pt>
    <dgm:pt modelId="{64CAC0E8-F27A-4B48-B697-46B10FA6E87E}" type="parTrans" cxnId="{D019258B-4C35-43BC-AD79-33B0F2B9D708}">
      <dgm:prSet/>
      <dgm:spPr/>
      <dgm:t>
        <a:bodyPr/>
        <a:lstStyle/>
        <a:p>
          <a:endParaRPr lang="ru-RU" sz="1800"/>
        </a:p>
      </dgm:t>
    </dgm:pt>
    <dgm:pt modelId="{8AC2D948-9CA1-4462-9EF1-5DD741512258}" type="sibTrans" cxnId="{D019258B-4C35-43BC-AD79-33B0F2B9D708}">
      <dgm:prSet/>
      <dgm:spPr/>
      <dgm:t>
        <a:bodyPr/>
        <a:lstStyle/>
        <a:p>
          <a:endParaRPr lang="ru-RU" sz="1800"/>
        </a:p>
      </dgm:t>
    </dgm:pt>
    <dgm:pt modelId="{95579D8B-EB64-4358-A32D-72DC9F7DC182}">
      <dgm:prSet custT="1"/>
      <dgm:spPr/>
      <dgm:t>
        <a:bodyPr/>
        <a:lstStyle/>
        <a:p>
          <a:pPr rtl="0"/>
          <a:r>
            <a:rPr lang="uz-Cyrl-UZ" sz="1800" smtClean="0"/>
            <a:t>сақлашга кўп харажат бўлиши ва бунда кўп нобут бўлиши; </a:t>
          </a:r>
          <a:endParaRPr lang="ru-RU" sz="1800"/>
        </a:p>
      </dgm:t>
    </dgm:pt>
    <dgm:pt modelId="{AB545282-066A-4BCB-AFE9-B4DDC867BB11}" type="parTrans" cxnId="{6BAE8041-85DA-4D0D-88EB-DB51F03EFDFA}">
      <dgm:prSet/>
      <dgm:spPr/>
      <dgm:t>
        <a:bodyPr/>
        <a:lstStyle/>
        <a:p>
          <a:endParaRPr lang="ru-RU" sz="1800"/>
        </a:p>
      </dgm:t>
    </dgm:pt>
    <dgm:pt modelId="{8CC195EA-8019-4B9D-84FE-FFE202BC84DF}" type="sibTrans" cxnId="{6BAE8041-85DA-4D0D-88EB-DB51F03EFDFA}">
      <dgm:prSet/>
      <dgm:spPr/>
      <dgm:t>
        <a:bodyPr/>
        <a:lstStyle/>
        <a:p>
          <a:endParaRPr lang="ru-RU" sz="1800"/>
        </a:p>
      </dgm:t>
    </dgm:pt>
    <dgm:pt modelId="{767F460F-FB88-48A7-8864-814151BDE04C}">
      <dgm:prSet custT="1"/>
      <dgm:spPr/>
      <dgm:t>
        <a:bodyPr/>
        <a:lstStyle/>
        <a:p>
          <a:pPr rtl="0"/>
          <a:r>
            <a:rPr lang="uz-Cyrl-UZ" sz="1800" smtClean="0"/>
            <a:t>экиш ва ҳосилни йиғиштириш учун махсус машиналар тизимини зарурлиги, бу катта харажатлар билан боғлиқ бўлиб, ишлаб чиқаришни тегишлича мужассамлаштириш ва юқори ҳосил эвазига қопланиши мумкин; </a:t>
          </a:r>
          <a:endParaRPr lang="ru-RU" sz="1800"/>
        </a:p>
      </dgm:t>
    </dgm:pt>
    <dgm:pt modelId="{BCC324B7-3E91-4500-98C2-B609AA7EE21D}" type="parTrans" cxnId="{75B6B8AE-2B9F-4DB6-8221-3F79F4B9B4B0}">
      <dgm:prSet/>
      <dgm:spPr/>
      <dgm:t>
        <a:bodyPr/>
        <a:lstStyle/>
        <a:p>
          <a:endParaRPr lang="ru-RU" sz="1800"/>
        </a:p>
      </dgm:t>
    </dgm:pt>
    <dgm:pt modelId="{0C104527-9623-4FC0-969B-A6BB99DA0679}" type="sibTrans" cxnId="{75B6B8AE-2B9F-4DB6-8221-3F79F4B9B4B0}">
      <dgm:prSet/>
      <dgm:spPr/>
      <dgm:t>
        <a:bodyPr/>
        <a:lstStyle/>
        <a:p>
          <a:endParaRPr lang="ru-RU" sz="1800"/>
        </a:p>
      </dgm:t>
    </dgm:pt>
    <dgm:pt modelId="{ADD3038C-3F04-412D-A2EA-50A43AABD8E6}">
      <dgm:prSet custT="1"/>
      <dgm:spPr/>
      <dgm:t>
        <a:bodyPr/>
        <a:lstStyle/>
        <a:p>
          <a:pPr rtl="0"/>
          <a:r>
            <a:rPr lang="uz-Cyrl-UZ" sz="1800" smtClean="0"/>
            <a:t>тупроқ-иқлим шароити сабабли етиштиришни ва ҳосил йиғиштиришни тўлиқ механизациялаштиришга имконият бўлмаганида иш кучига талабни юқорилиги. </a:t>
          </a:r>
          <a:endParaRPr lang="ru-RU" sz="1800"/>
        </a:p>
      </dgm:t>
    </dgm:pt>
    <dgm:pt modelId="{F8DC0656-6836-42DA-96C7-DD83B9D9F6FE}" type="parTrans" cxnId="{31CDF7A4-2F1D-4E2A-9981-42267D9C34EF}">
      <dgm:prSet/>
      <dgm:spPr/>
      <dgm:t>
        <a:bodyPr/>
        <a:lstStyle/>
        <a:p>
          <a:endParaRPr lang="ru-RU" sz="1800"/>
        </a:p>
      </dgm:t>
    </dgm:pt>
    <dgm:pt modelId="{2A8213F9-5F64-4F51-94D4-6D15EB0F9C8F}" type="sibTrans" cxnId="{31CDF7A4-2F1D-4E2A-9981-42267D9C34EF}">
      <dgm:prSet/>
      <dgm:spPr/>
      <dgm:t>
        <a:bodyPr/>
        <a:lstStyle/>
        <a:p>
          <a:endParaRPr lang="ru-RU" sz="1800"/>
        </a:p>
      </dgm:t>
    </dgm:pt>
    <dgm:pt modelId="{EA0BC828-E7C4-4782-BEB7-1C7C46C99651}" type="pres">
      <dgm:prSet presAssocID="{F3E8200A-6337-4E92-8ECE-93413CEABC28}" presName="Name0" presStyleCnt="0">
        <dgm:presLayoutVars>
          <dgm:dir/>
          <dgm:resizeHandles val="exact"/>
        </dgm:presLayoutVars>
      </dgm:prSet>
      <dgm:spPr/>
      <dgm:t>
        <a:bodyPr/>
        <a:lstStyle/>
        <a:p>
          <a:endParaRPr lang="ru-RU"/>
        </a:p>
      </dgm:t>
    </dgm:pt>
    <dgm:pt modelId="{834851FE-8F04-445C-B1D4-3704FAD54245}" type="pres">
      <dgm:prSet presAssocID="{A2B8BCE7-062E-452C-82D1-CE67A0137F6F}" presName="node" presStyleLbl="node1" presStyleIdx="0" presStyleCnt="5">
        <dgm:presLayoutVars>
          <dgm:bulletEnabled val="1"/>
        </dgm:presLayoutVars>
      </dgm:prSet>
      <dgm:spPr/>
      <dgm:t>
        <a:bodyPr/>
        <a:lstStyle/>
        <a:p>
          <a:endParaRPr lang="ru-RU"/>
        </a:p>
      </dgm:t>
    </dgm:pt>
    <dgm:pt modelId="{4F511867-8D75-494F-9B9E-10CCA55AB755}" type="pres">
      <dgm:prSet presAssocID="{ECA7EDF9-6BC8-41AF-BA1C-3723A28304C0}" presName="sibTrans" presStyleCnt="0"/>
      <dgm:spPr/>
    </dgm:pt>
    <dgm:pt modelId="{1F791367-0348-4709-83B6-551DB47F875A}" type="pres">
      <dgm:prSet presAssocID="{DC4F693D-232C-4CF4-A2BE-17C215FAAC28}" presName="node" presStyleLbl="node1" presStyleIdx="1" presStyleCnt="5">
        <dgm:presLayoutVars>
          <dgm:bulletEnabled val="1"/>
        </dgm:presLayoutVars>
      </dgm:prSet>
      <dgm:spPr/>
      <dgm:t>
        <a:bodyPr/>
        <a:lstStyle/>
        <a:p>
          <a:endParaRPr lang="ru-RU"/>
        </a:p>
      </dgm:t>
    </dgm:pt>
    <dgm:pt modelId="{56BBD7C9-6845-4134-889F-028097E65E72}" type="pres">
      <dgm:prSet presAssocID="{8AC2D948-9CA1-4462-9EF1-5DD741512258}" presName="sibTrans" presStyleCnt="0"/>
      <dgm:spPr/>
    </dgm:pt>
    <dgm:pt modelId="{4B57E2ED-3191-4287-AFE4-9D5BB2EEDAB8}" type="pres">
      <dgm:prSet presAssocID="{95579D8B-EB64-4358-A32D-72DC9F7DC182}" presName="node" presStyleLbl="node1" presStyleIdx="2" presStyleCnt="5">
        <dgm:presLayoutVars>
          <dgm:bulletEnabled val="1"/>
        </dgm:presLayoutVars>
      </dgm:prSet>
      <dgm:spPr/>
      <dgm:t>
        <a:bodyPr/>
        <a:lstStyle/>
        <a:p>
          <a:endParaRPr lang="ru-RU"/>
        </a:p>
      </dgm:t>
    </dgm:pt>
    <dgm:pt modelId="{61B90347-5033-4EE5-A5CE-A1D5995317B1}" type="pres">
      <dgm:prSet presAssocID="{8CC195EA-8019-4B9D-84FE-FFE202BC84DF}" presName="sibTrans" presStyleCnt="0"/>
      <dgm:spPr/>
    </dgm:pt>
    <dgm:pt modelId="{A77F11DA-5FA7-4C14-A654-7D251D0EF36A}" type="pres">
      <dgm:prSet presAssocID="{767F460F-FB88-48A7-8864-814151BDE04C}" presName="node" presStyleLbl="node1" presStyleIdx="3" presStyleCnt="5" custScaleX="118145">
        <dgm:presLayoutVars>
          <dgm:bulletEnabled val="1"/>
        </dgm:presLayoutVars>
      </dgm:prSet>
      <dgm:spPr/>
      <dgm:t>
        <a:bodyPr/>
        <a:lstStyle/>
        <a:p>
          <a:endParaRPr lang="ru-RU"/>
        </a:p>
      </dgm:t>
    </dgm:pt>
    <dgm:pt modelId="{3C3221AA-1C63-42F3-832A-89A6BEFC98FF}" type="pres">
      <dgm:prSet presAssocID="{0C104527-9623-4FC0-969B-A6BB99DA0679}" presName="sibTrans" presStyleCnt="0"/>
      <dgm:spPr/>
    </dgm:pt>
    <dgm:pt modelId="{392853E7-A1F8-4BAE-B988-100ED8770858}" type="pres">
      <dgm:prSet presAssocID="{ADD3038C-3F04-412D-A2EA-50A43AABD8E6}" presName="node" presStyleLbl="node1" presStyleIdx="4" presStyleCnt="5">
        <dgm:presLayoutVars>
          <dgm:bulletEnabled val="1"/>
        </dgm:presLayoutVars>
      </dgm:prSet>
      <dgm:spPr/>
      <dgm:t>
        <a:bodyPr/>
        <a:lstStyle/>
        <a:p>
          <a:endParaRPr lang="ru-RU"/>
        </a:p>
      </dgm:t>
    </dgm:pt>
  </dgm:ptLst>
  <dgm:cxnLst>
    <dgm:cxn modelId="{9B05F6D0-CA11-4848-8CDD-C8089A9511E0}" type="presOf" srcId="{ADD3038C-3F04-412D-A2EA-50A43AABD8E6}" destId="{392853E7-A1F8-4BAE-B988-100ED8770858}" srcOrd="0" destOrd="0" presId="urn:microsoft.com/office/officeart/2005/8/layout/hList6"/>
    <dgm:cxn modelId="{D019258B-4C35-43BC-AD79-33B0F2B9D708}" srcId="{F3E8200A-6337-4E92-8ECE-93413CEABC28}" destId="{DC4F693D-232C-4CF4-A2BE-17C215FAAC28}" srcOrd="1" destOrd="0" parTransId="{64CAC0E8-F27A-4B48-B697-46B10FA6E87E}" sibTransId="{8AC2D948-9CA1-4462-9EF1-5DD741512258}"/>
    <dgm:cxn modelId="{65149DBE-906E-4843-9A14-C8B702B8EDDD}" type="presOf" srcId="{A2B8BCE7-062E-452C-82D1-CE67A0137F6F}" destId="{834851FE-8F04-445C-B1D4-3704FAD54245}" srcOrd="0" destOrd="0" presId="urn:microsoft.com/office/officeart/2005/8/layout/hList6"/>
    <dgm:cxn modelId="{E6765705-0EF4-4F6D-BA93-653032F9ACAC}" type="presOf" srcId="{F3E8200A-6337-4E92-8ECE-93413CEABC28}" destId="{EA0BC828-E7C4-4782-BEB7-1C7C46C99651}" srcOrd="0" destOrd="0" presId="urn:microsoft.com/office/officeart/2005/8/layout/hList6"/>
    <dgm:cxn modelId="{31CDF7A4-2F1D-4E2A-9981-42267D9C34EF}" srcId="{F3E8200A-6337-4E92-8ECE-93413CEABC28}" destId="{ADD3038C-3F04-412D-A2EA-50A43AABD8E6}" srcOrd="4" destOrd="0" parTransId="{F8DC0656-6836-42DA-96C7-DD83B9D9F6FE}" sibTransId="{2A8213F9-5F64-4F51-94D4-6D15EB0F9C8F}"/>
    <dgm:cxn modelId="{728D869D-4B33-41B6-8CA7-689F2A106363}" srcId="{F3E8200A-6337-4E92-8ECE-93413CEABC28}" destId="{A2B8BCE7-062E-452C-82D1-CE67A0137F6F}" srcOrd="0" destOrd="0" parTransId="{F0707B78-50CA-4CFF-8A78-634E56A4005A}" sibTransId="{ECA7EDF9-6BC8-41AF-BA1C-3723A28304C0}"/>
    <dgm:cxn modelId="{9CECF1CD-E802-47E0-B2F3-60795933D388}" type="presOf" srcId="{DC4F693D-232C-4CF4-A2BE-17C215FAAC28}" destId="{1F791367-0348-4709-83B6-551DB47F875A}" srcOrd="0" destOrd="0" presId="urn:microsoft.com/office/officeart/2005/8/layout/hList6"/>
    <dgm:cxn modelId="{75B6B8AE-2B9F-4DB6-8221-3F79F4B9B4B0}" srcId="{F3E8200A-6337-4E92-8ECE-93413CEABC28}" destId="{767F460F-FB88-48A7-8864-814151BDE04C}" srcOrd="3" destOrd="0" parTransId="{BCC324B7-3E91-4500-98C2-B609AA7EE21D}" sibTransId="{0C104527-9623-4FC0-969B-A6BB99DA0679}"/>
    <dgm:cxn modelId="{A317D247-92D7-4E6E-9802-854048563945}" type="presOf" srcId="{767F460F-FB88-48A7-8864-814151BDE04C}" destId="{A77F11DA-5FA7-4C14-A654-7D251D0EF36A}" srcOrd="0" destOrd="0" presId="urn:microsoft.com/office/officeart/2005/8/layout/hList6"/>
    <dgm:cxn modelId="{D162D970-83D8-4950-BA3D-6466D9A09B43}" type="presOf" srcId="{95579D8B-EB64-4358-A32D-72DC9F7DC182}" destId="{4B57E2ED-3191-4287-AFE4-9D5BB2EEDAB8}" srcOrd="0" destOrd="0" presId="urn:microsoft.com/office/officeart/2005/8/layout/hList6"/>
    <dgm:cxn modelId="{6BAE8041-85DA-4D0D-88EB-DB51F03EFDFA}" srcId="{F3E8200A-6337-4E92-8ECE-93413CEABC28}" destId="{95579D8B-EB64-4358-A32D-72DC9F7DC182}" srcOrd="2" destOrd="0" parTransId="{AB545282-066A-4BCB-AFE9-B4DDC867BB11}" sibTransId="{8CC195EA-8019-4B9D-84FE-FFE202BC84DF}"/>
    <dgm:cxn modelId="{4F33969B-063F-4FC5-BC17-8EB61EFBC078}" type="presParOf" srcId="{EA0BC828-E7C4-4782-BEB7-1C7C46C99651}" destId="{834851FE-8F04-445C-B1D4-3704FAD54245}" srcOrd="0" destOrd="0" presId="urn:microsoft.com/office/officeart/2005/8/layout/hList6"/>
    <dgm:cxn modelId="{F5EDA85C-04B1-4CE1-BC20-6E45EF684EB1}" type="presParOf" srcId="{EA0BC828-E7C4-4782-BEB7-1C7C46C99651}" destId="{4F511867-8D75-494F-9B9E-10CCA55AB755}" srcOrd="1" destOrd="0" presId="urn:microsoft.com/office/officeart/2005/8/layout/hList6"/>
    <dgm:cxn modelId="{386259EB-82BB-4EAA-ADF4-A75A6D5EA555}" type="presParOf" srcId="{EA0BC828-E7C4-4782-BEB7-1C7C46C99651}" destId="{1F791367-0348-4709-83B6-551DB47F875A}" srcOrd="2" destOrd="0" presId="urn:microsoft.com/office/officeart/2005/8/layout/hList6"/>
    <dgm:cxn modelId="{E2EF4B1B-A495-4744-824D-2D8DD484F021}" type="presParOf" srcId="{EA0BC828-E7C4-4782-BEB7-1C7C46C99651}" destId="{56BBD7C9-6845-4134-889F-028097E65E72}" srcOrd="3" destOrd="0" presId="urn:microsoft.com/office/officeart/2005/8/layout/hList6"/>
    <dgm:cxn modelId="{C88BAC00-8F09-410E-999C-AB37F5EC0B80}" type="presParOf" srcId="{EA0BC828-E7C4-4782-BEB7-1C7C46C99651}" destId="{4B57E2ED-3191-4287-AFE4-9D5BB2EEDAB8}" srcOrd="4" destOrd="0" presId="urn:microsoft.com/office/officeart/2005/8/layout/hList6"/>
    <dgm:cxn modelId="{4879A36B-AF53-478E-8BF4-3FA17E2A7853}" type="presParOf" srcId="{EA0BC828-E7C4-4782-BEB7-1C7C46C99651}" destId="{61B90347-5033-4EE5-A5CE-A1D5995317B1}" srcOrd="5" destOrd="0" presId="urn:microsoft.com/office/officeart/2005/8/layout/hList6"/>
    <dgm:cxn modelId="{483F60CD-39E0-4429-AA11-FAA2BE24D04D}" type="presParOf" srcId="{EA0BC828-E7C4-4782-BEB7-1C7C46C99651}" destId="{A77F11DA-5FA7-4C14-A654-7D251D0EF36A}" srcOrd="6" destOrd="0" presId="urn:microsoft.com/office/officeart/2005/8/layout/hList6"/>
    <dgm:cxn modelId="{333C0133-6127-4309-8AF3-D73629C5E701}" type="presParOf" srcId="{EA0BC828-E7C4-4782-BEB7-1C7C46C99651}" destId="{3C3221AA-1C63-42F3-832A-89A6BEFC98FF}" srcOrd="7" destOrd="0" presId="urn:microsoft.com/office/officeart/2005/8/layout/hList6"/>
    <dgm:cxn modelId="{E31350F5-6D14-4AA5-9E5A-45910AD3488B}" type="presParOf" srcId="{EA0BC828-E7C4-4782-BEB7-1C7C46C99651}" destId="{392853E7-A1F8-4BAE-B988-100ED8770858}" srcOrd="8"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7754CC-FA38-4E70-9010-F81E63D7ADE3}" type="doc">
      <dgm:prSet loTypeId="urn:microsoft.com/office/officeart/2008/layout/PictureAccentList" loCatId="list" qsTypeId="urn:microsoft.com/office/officeart/2005/8/quickstyle/simple1" qsCatId="simple" csTypeId="urn:microsoft.com/office/officeart/2005/8/colors/colorful3" csCatId="colorful" phldr="1"/>
      <dgm:spPr/>
      <dgm:t>
        <a:bodyPr/>
        <a:lstStyle/>
        <a:p>
          <a:endParaRPr lang="ru-RU"/>
        </a:p>
      </dgm:t>
    </dgm:pt>
    <dgm:pt modelId="{FF3A4233-8E6F-47FA-AD69-049ECD2BECE5}">
      <dgm:prSet phldrT="[Текст]" custT="1"/>
      <dgm:spPr/>
      <dgm:t>
        <a:bodyPr/>
        <a:lstStyle/>
        <a:p>
          <a:r>
            <a:rPr lang="uz-Cyrl-UZ" sz="3200" b="1" smtClean="0"/>
            <a:t>МДХ мамлакатлари картошкачилиги.</a:t>
          </a:r>
          <a:endParaRPr lang="ru-RU" sz="3200" dirty="0"/>
        </a:p>
      </dgm:t>
    </dgm:pt>
    <dgm:pt modelId="{129E1E98-8121-4445-B8D3-76F9A764DEAD}" type="parTrans" cxnId="{2E992248-5505-40A3-94BE-A9A01B0EF1A9}">
      <dgm:prSet/>
      <dgm:spPr/>
      <dgm:t>
        <a:bodyPr/>
        <a:lstStyle/>
        <a:p>
          <a:endParaRPr lang="ru-RU" sz="6600"/>
        </a:p>
      </dgm:t>
    </dgm:pt>
    <dgm:pt modelId="{DE2B57E0-311F-45C1-B63E-71CD420966EC}" type="sibTrans" cxnId="{2E992248-5505-40A3-94BE-A9A01B0EF1A9}">
      <dgm:prSet/>
      <dgm:spPr/>
      <dgm:t>
        <a:bodyPr/>
        <a:lstStyle/>
        <a:p>
          <a:endParaRPr lang="ru-RU" sz="6600"/>
        </a:p>
      </dgm:t>
    </dgm:pt>
    <dgm:pt modelId="{856580F7-2C8C-40A3-8C8F-6BE3A793A5FB}" type="pres">
      <dgm:prSet presAssocID="{207754CC-FA38-4E70-9010-F81E63D7ADE3}" presName="layout" presStyleCnt="0">
        <dgm:presLayoutVars>
          <dgm:chMax/>
          <dgm:chPref/>
          <dgm:dir/>
          <dgm:animOne val="branch"/>
          <dgm:animLvl val="lvl"/>
          <dgm:resizeHandles/>
        </dgm:presLayoutVars>
      </dgm:prSet>
      <dgm:spPr/>
      <dgm:t>
        <a:bodyPr/>
        <a:lstStyle/>
        <a:p>
          <a:endParaRPr lang="ru-RU"/>
        </a:p>
      </dgm:t>
    </dgm:pt>
    <dgm:pt modelId="{2160388C-648C-4445-9AEE-1441AE3D1E9B}" type="pres">
      <dgm:prSet presAssocID="{FF3A4233-8E6F-47FA-AD69-049ECD2BECE5}" presName="root" presStyleCnt="0">
        <dgm:presLayoutVars>
          <dgm:chMax/>
          <dgm:chPref val="4"/>
        </dgm:presLayoutVars>
      </dgm:prSet>
      <dgm:spPr/>
    </dgm:pt>
    <dgm:pt modelId="{5D3411BC-5072-492E-A77B-E04BE77C2D31}" type="pres">
      <dgm:prSet presAssocID="{FF3A4233-8E6F-47FA-AD69-049ECD2BECE5}" presName="rootComposite" presStyleCnt="0">
        <dgm:presLayoutVars/>
      </dgm:prSet>
      <dgm:spPr/>
    </dgm:pt>
    <dgm:pt modelId="{A698B622-0DB9-411D-BCDD-710292EA0207}" type="pres">
      <dgm:prSet presAssocID="{FF3A4233-8E6F-47FA-AD69-049ECD2BECE5}" presName="rootText" presStyleLbl="node0" presStyleIdx="0" presStyleCnt="1">
        <dgm:presLayoutVars>
          <dgm:chMax/>
          <dgm:chPref val="4"/>
        </dgm:presLayoutVars>
      </dgm:prSet>
      <dgm:spPr/>
      <dgm:t>
        <a:bodyPr/>
        <a:lstStyle/>
        <a:p>
          <a:endParaRPr lang="ru-RU"/>
        </a:p>
      </dgm:t>
    </dgm:pt>
    <dgm:pt modelId="{514DA4CD-70FF-4795-8FDA-59A4EF1CABA8}" type="pres">
      <dgm:prSet presAssocID="{FF3A4233-8E6F-47FA-AD69-049ECD2BECE5}" presName="childShape" presStyleCnt="0">
        <dgm:presLayoutVars>
          <dgm:chMax val="0"/>
          <dgm:chPref val="0"/>
        </dgm:presLayoutVars>
      </dgm:prSet>
      <dgm:spPr/>
    </dgm:pt>
  </dgm:ptLst>
  <dgm:cxnLst>
    <dgm:cxn modelId="{26AE9D40-0B2B-4B52-8BD4-A3E684F90777}" type="presOf" srcId="{FF3A4233-8E6F-47FA-AD69-049ECD2BECE5}" destId="{A698B622-0DB9-411D-BCDD-710292EA0207}" srcOrd="0" destOrd="0" presId="urn:microsoft.com/office/officeart/2008/layout/PictureAccentList"/>
    <dgm:cxn modelId="{2E992248-5505-40A3-94BE-A9A01B0EF1A9}" srcId="{207754CC-FA38-4E70-9010-F81E63D7ADE3}" destId="{FF3A4233-8E6F-47FA-AD69-049ECD2BECE5}" srcOrd="0" destOrd="0" parTransId="{129E1E98-8121-4445-B8D3-76F9A764DEAD}" sibTransId="{DE2B57E0-311F-45C1-B63E-71CD420966EC}"/>
    <dgm:cxn modelId="{568672C9-52D9-4D1E-A256-43339EDAB464}" type="presOf" srcId="{207754CC-FA38-4E70-9010-F81E63D7ADE3}" destId="{856580F7-2C8C-40A3-8C8F-6BE3A793A5FB}" srcOrd="0" destOrd="0" presId="urn:microsoft.com/office/officeart/2008/layout/PictureAccentList"/>
    <dgm:cxn modelId="{8FC18EBD-112E-4073-83CC-FBD9AF6498BD}" type="presParOf" srcId="{856580F7-2C8C-40A3-8C8F-6BE3A793A5FB}" destId="{2160388C-648C-4445-9AEE-1441AE3D1E9B}" srcOrd="0" destOrd="0" presId="urn:microsoft.com/office/officeart/2008/layout/PictureAccentList"/>
    <dgm:cxn modelId="{A90AA135-B9D6-4B36-9CF8-900AB824834C}" type="presParOf" srcId="{2160388C-648C-4445-9AEE-1441AE3D1E9B}" destId="{5D3411BC-5072-492E-A77B-E04BE77C2D31}" srcOrd="0" destOrd="0" presId="urn:microsoft.com/office/officeart/2008/layout/PictureAccentList"/>
    <dgm:cxn modelId="{3CBAE5F0-031A-4CB5-A03E-C36E81261EA5}" type="presParOf" srcId="{5D3411BC-5072-492E-A77B-E04BE77C2D31}" destId="{A698B622-0DB9-411D-BCDD-710292EA0207}" srcOrd="0" destOrd="0" presId="urn:microsoft.com/office/officeart/2008/layout/PictureAccentList"/>
    <dgm:cxn modelId="{9711DAFD-7CBB-4262-8148-80D9AB0436FB}" type="presParOf" srcId="{2160388C-648C-4445-9AEE-1441AE3D1E9B}" destId="{514DA4CD-70FF-4795-8FDA-59A4EF1CABA8}" srcOrd="1" destOrd="0" presId="urn:microsoft.com/office/officeart/2008/layout/Picture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4851FE-8F04-445C-B1D4-3704FAD54245}">
      <dsp:nvSpPr>
        <dsp:cNvPr id="0" name=""/>
        <dsp:cNvSpPr/>
      </dsp:nvSpPr>
      <dsp:spPr>
        <a:xfrm rot="16200000">
          <a:off x="-2219225" y="2220674"/>
          <a:ext cx="6036833" cy="1595484"/>
        </a:xfrm>
        <a:prstGeom prst="flowChartManualOperation">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rtl="0">
            <a:lnSpc>
              <a:spcPct val="90000"/>
            </a:lnSpc>
            <a:spcBef>
              <a:spcPct val="0"/>
            </a:spcBef>
            <a:spcAft>
              <a:spcPct val="35000"/>
            </a:spcAft>
          </a:pPr>
          <a:r>
            <a:rPr lang="uz-Cyrl-UZ" sz="1800" kern="1200" smtClean="0"/>
            <a:t>кўп миқдорда уруғлик материалларни талаб қилиниши; </a:t>
          </a:r>
          <a:endParaRPr lang="ru-RU" sz="1800" kern="1200"/>
        </a:p>
      </dsp:txBody>
      <dsp:txXfrm rot="5400000">
        <a:off x="1449" y="1207367"/>
        <a:ext cx="1595484" cy="3622099"/>
      </dsp:txXfrm>
    </dsp:sp>
    <dsp:sp modelId="{1F791367-0348-4709-83B6-551DB47F875A}">
      <dsp:nvSpPr>
        <dsp:cNvPr id="0" name=""/>
        <dsp:cNvSpPr/>
      </dsp:nvSpPr>
      <dsp:spPr>
        <a:xfrm rot="16200000">
          <a:off x="-504080" y="2220674"/>
          <a:ext cx="6036833" cy="1595484"/>
        </a:xfrm>
        <a:prstGeom prst="flowChartManualOperation">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rtl="0">
            <a:lnSpc>
              <a:spcPct val="90000"/>
            </a:lnSpc>
            <a:spcBef>
              <a:spcPct val="0"/>
            </a:spcBef>
            <a:spcAft>
              <a:spcPct val="35000"/>
            </a:spcAft>
          </a:pPr>
          <a:r>
            <a:rPr lang="uz-Cyrl-UZ" sz="1800" kern="1200" smtClean="0"/>
            <a:t>вирусли касалликлар билан зарарланиш эҳтимоли, соғлом уруғлик етиштиришга сарф-харажатларни кўплиги ва уни тез-тез янгилаб туриш зарурати; </a:t>
          </a:r>
          <a:endParaRPr lang="ru-RU" sz="1800" kern="1200"/>
        </a:p>
      </dsp:txBody>
      <dsp:txXfrm rot="5400000">
        <a:off x="1716594" y="1207367"/>
        <a:ext cx="1595484" cy="3622099"/>
      </dsp:txXfrm>
    </dsp:sp>
    <dsp:sp modelId="{4B57E2ED-3191-4287-AFE4-9D5BB2EEDAB8}">
      <dsp:nvSpPr>
        <dsp:cNvPr id="0" name=""/>
        <dsp:cNvSpPr/>
      </dsp:nvSpPr>
      <dsp:spPr>
        <a:xfrm rot="16200000">
          <a:off x="1211065" y="2220674"/>
          <a:ext cx="6036833" cy="1595484"/>
        </a:xfrm>
        <a:prstGeom prst="flowChartManualOperation">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rtl="0">
            <a:lnSpc>
              <a:spcPct val="90000"/>
            </a:lnSpc>
            <a:spcBef>
              <a:spcPct val="0"/>
            </a:spcBef>
            <a:spcAft>
              <a:spcPct val="35000"/>
            </a:spcAft>
          </a:pPr>
          <a:r>
            <a:rPr lang="uz-Cyrl-UZ" sz="1800" kern="1200" smtClean="0"/>
            <a:t>сақлашга кўп харажат бўлиши ва бунда кўп нобут бўлиши; </a:t>
          </a:r>
          <a:endParaRPr lang="ru-RU" sz="1800" kern="1200"/>
        </a:p>
      </dsp:txBody>
      <dsp:txXfrm rot="5400000">
        <a:off x="3431739" y="1207367"/>
        <a:ext cx="1595484" cy="3622099"/>
      </dsp:txXfrm>
    </dsp:sp>
    <dsp:sp modelId="{A77F11DA-5FA7-4C14-A654-7D251D0EF36A}">
      <dsp:nvSpPr>
        <dsp:cNvPr id="0" name=""/>
        <dsp:cNvSpPr/>
      </dsp:nvSpPr>
      <dsp:spPr>
        <a:xfrm rot="16200000">
          <a:off x="3070960" y="2075924"/>
          <a:ext cx="6036833" cy="1884984"/>
        </a:xfrm>
        <a:prstGeom prst="flowChartManualOperation">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rtl="0">
            <a:lnSpc>
              <a:spcPct val="90000"/>
            </a:lnSpc>
            <a:spcBef>
              <a:spcPct val="0"/>
            </a:spcBef>
            <a:spcAft>
              <a:spcPct val="35000"/>
            </a:spcAft>
          </a:pPr>
          <a:r>
            <a:rPr lang="uz-Cyrl-UZ" sz="1800" kern="1200" smtClean="0"/>
            <a:t>экиш ва ҳосилни йиғиштириш учун махсус машиналар тизимини зарурлиги, бу катта харажатлар билан боғлиқ бўлиб, ишлаб чиқаришни тегишлича мужассамлаштириш ва юқори ҳосил эвазига қопланиши мумкин; </a:t>
          </a:r>
          <a:endParaRPr lang="ru-RU" sz="1800" kern="1200"/>
        </a:p>
      </dsp:txBody>
      <dsp:txXfrm rot="5400000">
        <a:off x="5146884" y="1207367"/>
        <a:ext cx="1884984" cy="3622099"/>
      </dsp:txXfrm>
    </dsp:sp>
    <dsp:sp modelId="{392853E7-A1F8-4BAE-B988-100ED8770858}">
      <dsp:nvSpPr>
        <dsp:cNvPr id="0" name=""/>
        <dsp:cNvSpPr/>
      </dsp:nvSpPr>
      <dsp:spPr>
        <a:xfrm rot="16200000">
          <a:off x="4930856" y="2220674"/>
          <a:ext cx="6036833" cy="1595484"/>
        </a:xfrm>
        <a:prstGeom prst="flowChartManualOperation">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rtl="0">
            <a:lnSpc>
              <a:spcPct val="90000"/>
            </a:lnSpc>
            <a:spcBef>
              <a:spcPct val="0"/>
            </a:spcBef>
            <a:spcAft>
              <a:spcPct val="35000"/>
            </a:spcAft>
          </a:pPr>
          <a:r>
            <a:rPr lang="uz-Cyrl-UZ" sz="1800" kern="1200" smtClean="0"/>
            <a:t>тупроқ-иқлим шароити сабабли етиштиришни ва ҳосил йиғиштиришни тўлиқ механизациялаштиришга имконият бўлмаганида иш кучига талабни юқорилиги. </a:t>
          </a:r>
          <a:endParaRPr lang="ru-RU" sz="1800" kern="1200"/>
        </a:p>
      </dsp:txBody>
      <dsp:txXfrm rot="5400000">
        <a:off x="7151530" y="1207367"/>
        <a:ext cx="1595484" cy="36220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8B622-0DB9-411D-BCDD-710292EA0207}">
      <dsp:nvSpPr>
        <dsp:cNvPr id="0" name=""/>
        <dsp:cNvSpPr/>
      </dsp:nvSpPr>
      <dsp:spPr>
        <a:xfrm>
          <a:off x="0" y="459051"/>
          <a:ext cx="8839232" cy="306034"/>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uz-Cyrl-UZ" sz="3200" b="1" kern="1200" smtClean="0"/>
            <a:t>МДХ мамлакатлари картошкачилиги.</a:t>
          </a:r>
          <a:endParaRPr lang="ru-RU" sz="3200" kern="1200" dirty="0"/>
        </a:p>
      </dsp:txBody>
      <dsp:txXfrm>
        <a:off x="8963" y="468014"/>
        <a:ext cx="8821306" cy="288108"/>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vl1pPr>
          </a:lstStyle>
          <a:p>
            <a:pPr>
              <a:defRPr/>
            </a:pPr>
            <a:fld id="{0C58D93A-7A0C-42B5-8BB0-2CF020A6827E}" type="datetimeFigureOut">
              <a:rPr lang="ru-RU"/>
              <a:pPr>
                <a:defRPr/>
              </a:pPr>
              <a:t>03.06.2019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fld id="{A7E38501-B3F0-412F-81E0-B48F2EBC89D0}" type="slidenum">
              <a:rPr lang="ru-RU"/>
              <a:pPr/>
              <a:t>‹#›</a:t>
            </a:fld>
            <a:endParaRPr lang="ru-RU"/>
          </a:p>
        </p:txBody>
      </p:sp>
    </p:spTree>
    <p:extLst>
      <p:ext uri="{BB962C8B-B14F-4D97-AF65-F5344CB8AC3E}">
        <p14:creationId xmlns:p14="http://schemas.microsoft.com/office/powerpoint/2010/main" val="829337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headEnd/>
            <a:tailEnd/>
          </a:ln>
        </p:spPr>
        <p:txBody>
          <a:bodyPr/>
          <a:lstStyle/>
          <a:p>
            <a:pPr eaLnBrk="0" hangingPunct="0">
              <a:defRPr/>
            </a:pPr>
            <a:endParaRPr lang="ru-RU"/>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7" name="Freeform 10"/>
            <p:cNvSpPr>
              <a:spLocks/>
            </p:cNvSpPr>
            <p:nvPr userDrawn="1"/>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8" name="Freeform 11"/>
            <p:cNvSpPr>
              <a:spLocks/>
            </p:cNvSpPr>
            <p:nvPr userDrawn="1"/>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1" name="Freeform 14"/>
              <p:cNvSpPr>
                <a:spLocks/>
              </p:cNvSpPr>
              <p:nvPr userDrawn="1"/>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2" name="Freeform 15"/>
              <p:cNvSpPr>
                <a:spLocks/>
              </p:cNvSpPr>
              <p:nvPr userDrawn="1"/>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3" name="Freeform 16"/>
              <p:cNvSpPr>
                <a:spLocks/>
              </p:cNvSpPr>
              <p:nvPr userDrawn="1"/>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4" name="Freeform 17"/>
              <p:cNvSpPr>
                <a:spLocks/>
              </p:cNvSpPr>
              <p:nvPr userDrawn="1"/>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17" name="Freeform 20"/>
            <p:cNvSpPr>
              <a:spLocks/>
            </p:cNvSpPr>
            <p:nvPr userDrawn="1"/>
          </p:nvSpPr>
          <p:spPr bwMode="auto">
            <a:xfrm rot="7320404">
              <a:off x="4893" y="2923"/>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headEnd/>
              <a:tailEnd/>
            </a:ln>
          </p:spPr>
          <p:txBody>
            <a:bodyPr/>
            <a:lstStyle/>
            <a:p>
              <a:pPr eaLnBrk="0" hangingPunct="0">
                <a:defRPr/>
              </a:pPr>
              <a:endParaRPr lang="ru-RU"/>
            </a:p>
          </p:txBody>
        </p:sp>
        <p:sp>
          <p:nvSpPr>
            <p:cNvPr id="18" name="Freeform 21"/>
            <p:cNvSpPr>
              <a:spLocks/>
            </p:cNvSpPr>
            <p:nvPr userDrawn="1"/>
          </p:nvSpPr>
          <p:spPr bwMode="auto">
            <a:xfrm rot="7320404">
              <a:off x="5000" y="2913"/>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21" name="Freeform 24"/>
              <p:cNvSpPr>
                <a:spLocks/>
              </p:cNvSpPr>
              <p:nvPr userDrawn="1"/>
            </p:nvSpPr>
            <p:spPr bwMode="auto">
              <a:xfrm rot="7320404">
                <a:off x="4887" y="2930"/>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22" name="Freeform 25"/>
              <p:cNvSpPr>
                <a:spLocks/>
              </p:cNvSpPr>
              <p:nvPr userDrawn="1"/>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23" name="Freeform 26"/>
              <p:cNvSpPr>
                <a:spLocks/>
              </p:cNvSpPr>
              <p:nvPr userDrawn="1"/>
            </p:nvSpPr>
            <p:spPr bwMode="auto">
              <a:xfrm rot="7320404">
                <a:off x="5364" y="2873"/>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24" name="Freeform 27"/>
              <p:cNvSpPr>
                <a:spLocks/>
              </p:cNvSpPr>
              <p:nvPr userDrawn="1"/>
            </p:nvSpPr>
            <p:spPr bwMode="auto">
              <a:xfrm rot="7320404">
                <a:off x="5137" y="3000"/>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sp>
        <p:nvSpPr>
          <p:cNvPr id="25" name="Freeform 28"/>
          <p:cNvSpPr>
            <a:spLocks/>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p:spPr>
        <p:txBody>
          <a:bodyPr/>
          <a:lstStyle/>
          <a:p>
            <a:pPr eaLnBrk="0" hangingPunct="0">
              <a:defRPr/>
            </a:pPr>
            <a:endParaRPr lang="ru-RU"/>
          </a:p>
        </p:txBody>
      </p:sp>
      <p:sp>
        <p:nvSpPr>
          <p:cNvPr id="26" name="Freeform 29"/>
          <p:cNvSpPr>
            <a:spLocks/>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p:spPr>
        <p:txBody>
          <a:bodyPr/>
          <a:lstStyle/>
          <a:p>
            <a:pPr eaLnBrk="0" hangingPunct="0">
              <a:defRPr/>
            </a:pPr>
            <a:endParaRPr lang="ru-RU"/>
          </a:p>
        </p:txBody>
      </p:sp>
      <p:sp>
        <p:nvSpPr>
          <p:cNvPr id="155651"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ru-RU"/>
              <a:t>Образец заголовка</a:t>
            </a:r>
          </a:p>
        </p:txBody>
      </p:sp>
      <p:sp>
        <p:nvSpPr>
          <p:cNvPr id="155652"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ru-RU"/>
              <a:t>Образец подзаголовка</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ru-RU"/>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A8C25857-D858-4727-BBAA-2A3A1BB38D0B}" type="slidenum">
              <a:rPr lang="ru-RU"/>
              <a:pPr/>
              <a:t>‹#›</a:t>
            </a:fld>
            <a:endParaRPr lang="ru-RU"/>
          </a:p>
        </p:txBody>
      </p:sp>
    </p:spTree>
    <p:extLst>
      <p:ext uri="{BB962C8B-B14F-4D97-AF65-F5344CB8AC3E}">
        <p14:creationId xmlns:p14="http://schemas.microsoft.com/office/powerpoint/2010/main" val="1009274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907EFBB5-EE45-442D-AD49-57B92912F38E}" type="slidenum">
              <a:rPr lang="ru-RU"/>
              <a:pPr/>
              <a:t>‹#›</a:t>
            </a:fld>
            <a:endParaRPr lang="ru-RU"/>
          </a:p>
        </p:txBody>
      </p:sp>
    </p:spTree>
    <p:extLst>
      <p:ext uri="{BB962C8B-B14F-4D97-AF65-F5344CB8AC3E}">
        <p14:creationId xmlns:p14="http://schemas.microsoft.com/office/powerpoint/2010/main" val="290583185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6D74AF3F-A9B0-4125-963D-764768072D7D}" type="slidenum">
              <a:rPr lang="ru-RU"/>
              <a:pPr/>
              <a:t>‹#›</a:t>
            </a:fld>
            <a:endParaRPr lang="ru-RU"/>
          </a:p>
        </p:txBody>
      </p:sp>
    </p:spTree>
    <p:extLst>
      <p:ext uri="{BB962C8B-B14F-4D97-AF65-F5344CB8AC3E}">
        <p14:creationId xmlns:p14="http://schemas.microsoft.com/office/powerpoint/2010/main" val="1547906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1F3DA6C9-F9B5-4499-B74F-37C6D452EF91}" type="slidenum">
              <a:rPr lang="ru-RU"/>
              <a:pPr/>
              <a:t>‹#›</a:t>
            </a:fld>
            <a:endParaRPr lang="ru-RU"/>
          </a:p>
        </p:txBody>
      </p:sp>
    </p:spTree>
    <p:extLst>
      <p:ext uri="{BB962C8B-B14F-4D97-AF65-F5344CB8AC3E}">
        <p14:creationId xmlns:p14="http://schemas.microsoft.com/office/powerpoint/2010/main" val="1672933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pPr>
              <a:defRPr/>
            </a:pPr>
            <a:endParaRPr lang="ru-RU"/>
          </a:p>
        </p:txBody>
      </p:sp>
      <p:sp>
        <p:nvSpPr>
          <p:cNvPr id="8" name="Rectangle 6"/>
          <p:cNvSpPr>
            <a:spLocks noGrp="1" noChangeArrowheads="1"/>
          </p:cNvSpPr>
          <p:nvPr>
            <p:ph type="ftr" sz="quarter" idx="11"/>
          </p:nvPr>
        </p:nvSpPr>
        <p:spPr>
          <a:ln/>
        </p:spPr>
        <p:txBody>
          <a:bodyPr/>
          <a:lstStyle>
            <a:lvl1pPr>
              <a:defRPr/>
            </a:lvl1pPr>
          </a:lstStyle>
          <a:p>
            <a:pPr>
              <a:defRPr/>
            </a:pPr>
            <a:endParaRPr lang="ru-RU"/>
          </a:p>
        </p:txBody>
      </p:sp>
      <p:sp>
        <p:nvSpPr>
          <p:cNvPr id="9" name="Rectangle 7"/>
          <p:cNvSpPr>
            <a:spLocks noGrp="1" noChangeArrowheads="1"/>
          </p:cNvSpPr>
          <p:nvPr>
            <p:ph type="sldNum" sz="quarter" idx="12"/>
          </p:nvPr>
        </p:nvSpPr>
        <p:spPr>
          <a:ln/>
        </p:spPr>
        <p:txBody>
          <a:bodyPr/>
          <a:lstStyle>
            <a:lvl1pPr>
              <a:defRPr/>
            </a:lvl1pPr>
          </a:lstStyle>
          <a:p>
            <a:fld id="{4AEB2635-DF09-4782-84CB-77825D5A5924}" type="slidenum">
              <a:rPr lang="ru-RU"/>
              <a:pPr/>
              <a:t>‹#›</a:t>
            </a:fld>
            <a:endParaRPr lang="ru-RU"/>
          </a:p>
        </p:txBody>
      </p:sp>
    </p:spTree>
    <p:extLst>
      <p:ext uri="{BB962C8B-B14F-4D97-AF65-F5344CB8AC3E}">
        <p14:creationId xmlns:p14="http://schemas.microsoft.com/office/powerpoint/2010/main" val="160337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pPr>
              <a:defRPr/>
            </a:pPr>
            <a:endParaRPr lang="ru-RU"/>
          </a:p>
        </p:txBody>
      </p:sp>
      <p:sp>
        <p:nvSpPr>
          <p:cNvPr id="4" name="Rectangle 6"/>
          <p:cNvSpPr>
            <a:spLocks noGrp="1" noChangeArrowheads="1"/>
          </p:cNvSpPr>
          <p:nvPr>
            <p:ph type="ftr" sz="quarter" idx="11"/>
          </p:nvPr>
        </p:nvSpPr>
        <p:spPr>
          <a:ln/>
        </p:spPr>
        <p:txBody>
          <a:bodyPr/>
          <a:lstStyle>
            <a:lvl1pPr>
              <a:defRPr/>
            </a:lvl1pPr>
          </a:lstStyle>
          <a:p>
            <a:pPr>
              <a:defRPr/>
            </a:pPr>
            <a:endParaRPr lang="ru-RU"/>
          </a:p>
        </p:txBody>
      </p:sp>
      <p:sp>
        <p:nvSpPr>
          <p:cNvPr id="5" name="Rectangle 7"/>
          <p:cNvSpPr>
            <a:spLocks noGrp="1" noChangeArrowheads="1"/>
          </p:cNvSpPr>
          <p:nvPr>
            <p:ph type="sldNum" sz="quarter" idx="12"/>
          </p:nvPr>
        </p:nvSpPr>
        <p:spPr>
          <a:ln/>
        </p:spPr>
        <p:txBody>
          <a:bodyPr/>
          <a:lstStyle>
            <a:lvl1pPr>
              <a:defRPr/>
            </a:lvl1pPr>
          </a:lstStyle>
          <a:p>
            <a:fld id="{C94BD050-6543-4488-97D8-45F3C3F7E332}" type="slidenum">
              <a:rPr lang="ru-RU"/>
              <a:pPr/>
              <a:t>‹#›</a:t>
            </a:fld>
            <a:endParaRPr lang="ru-RU"/>
          </a:p>
        </p:txBody>
      </p:sp>
    </p:spTree>
    <p:extLst>
      <p:ext uri="{BB962C8B-B14F-4D97-AF65-F5344CB8AC3E}">
        <p14:creationId xmlns:p14="http://schemas.microsoft.com/office/powerpoint/2010/main" val="598948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ru-RU"/>
          </a:p>
        </p:txBody>
      </p:sp>
      <p:sp>
        <p:nvSpPr>
          <p:cNvPr id="3" name="Rectangle 6"/>
          <p:cNvSpPr>
            <a:spLocks noGrp="1" noChangeArrowheads="1"/>
          </p:cNvSpPr>
          <p:nvPr>
            <p:ph type="ftr" sz="quarter" idx="11"/>
          </p:nvPr>
        </p:nvSpPr>
        <p:spPr>
          <a:ln/>
        </p:spPr>
        <p:txBody>
          <a:bodyPr/>
          <a:lstStyle>
            <a:lvl1pPr>
              <a:defRPr/>
            </a:lvl1pPr>
          </a:lstStyle>
          <a:p>
            <a:pPr>
              <a:defRPr/>
            </a:pPr>
            <a:endParaRPr lang="ru-RU"/>
          </a:p>
        </p:txBody>
      </p:sp>
      <p:sp>
        <p:nvSpPr>
          <p:cNvPr id="4" name="Rectangle 7"/>
          <p:cNvSpPr>
            <a:spLocks noGrp="1" noChangeArrowheads="1"/>
          </p:cNvSpPr>
          <p:nvPr>
            <p:ph type="sldNum" sz="quarter" idx="12"/>
          </p:nvPr>
        </p:nvSpPr>
        <p:spPr>
          <a:ln/>
        </p:spPr>
        <p:txBody>
          <a:bodyPr/>
          <a:lstStyle>
            <a:lvl1pPr>
              <a:defRPr/>
            </a:lvl1pPr>
          </a:lstStyle>
          <a:p>
            <a:fld id="{2F748CC2-5B4C-42E7-9904-461ADEC63A3B}" type="slidenum">
              <a:rPr lang="ru-RU"/>
              <a:pPr/>
              <a:t>‹#›</a:t>
            </a:fld>
            <a:endParaRPr lang="ru-RU"/>
          </a:p>
        </p:txBody>
      </p:sp>
    </p:spTree>
    <p:extLst>
      <p:ext uri="{BB962C8B-B14F-4D97-AF65-F5344CB8AC3E}">
        <p14:creationId xmlns:p14="http://schemas.microsoft.com/office/powerpoint/2010/main" val="3824245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A4160247-0371-4889-B6C6-567B6D3B205C}" type="slidenum">
              <a:rPr lang="ru-RU"/>
              <a:pPr/>
              <a:t>‹#›</a:t>
            </a:fld>
            <a:endParaRPr lang="ru-RU"/>
          </a:p>
        </p:txBody>
      </p:sp>
    </p:spTree>
    <p:extLst>
      <p:ext uri="{BB962C8B-B14F-4D97-AF65-F5344CB8AC3E}">
        <p14:creationId xmlns:p14="http://schemas.microsoft.com/office/powerpoint/2010/main" val="3693749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590DFA0A-A72F-4A79-8872-D851B8E3E0F7}" type="slidenum">
              <a:rPr lang="ru-RU"/>
              <a:pPr/>
              <a:t>‹#›</a:t>
            </a:fld>
            <a:endParaRPr lang="ru-RU"/>
          </a:p>
        </p:txBody>
      </p:sp>
    </p:spTree>
    <p:extLst>
      <p:ext uri="{BB962C8B-B14F-4D97-AF65-F5344CB8AC3E}">
        <p14:creationId xmlns:p14="http://schemas.microsoft.com/office/powerpoint/2010/main" val="3078001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D02896DD-D666-44C6-8E0F-5F538DE6364E}" type="slidenum">
              <a:rPr lang="ru-RU"/>
              <a:pPr/>
              <a:t>‹#›</a:t>
            </a:fld>
            <a:endParaRPr lang="ru-RU"/>
          </a:p>
        </p:txBody>
      </p:sp>
    </p:spTree>
    <p:extLst>
      <p:ext uri="{BB962C8B-B14F-4D97-AF65-F5344CB8AC3E}">
        <p14:creationId xmlns:p14="http://schemas.microsoft.com/office/powerpoint/2010/main" val="245410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7950" y="152400"/>
            <a:ext cx="1924050" cy="5334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152400"/>
            <a:ext cx="5619750" cy="5334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E048BD73-1AC3-4DC6-9781-12C153F2E785}" type="slidenum">
              <a:rPr lang="ru-RU"/>
              <a:pPr/>
              <a:t>‹#›</a:t>
            </a:fld>
            <a:endParaRPr lang="ru-RU"/>
          </a:p>
        </p:txBody>
      </p:sp>
    </p:spTree>
    <p:extLst>
      <p:ext uri="{BB962C8B-B14F-4D97-AF65-F5344CB8AC3E}">
        <p14:creationId xmlns:p14="http://schemas.microsoft.com/office/powerpoint/2010/main" val="3489170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F6E92D4-88B6-4394-ADED-7FD8F6598D89}" type="datetimeFigureOut">
              <a:rPr lang="ru-RU"/>
              <a:pPr>
                <a:defRPr/>
              </a:pPr>
              <a:t>03.06.2019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8D507D64-64A0-44A2-B61C-1140B4248C41}" type="slidenum">
              <a:rPr lang="ru-RU"/>
              <a:pPr/>
              <a:t>‹#›</a:t>
            </a:fld>
            <a:endParaRPr lang="ru-RU"/>
          </a:p>
        </p:txBody>
      </p:sp>
    </p:spTree>
    <p:extLst>
      <p:ext uri="{BB962C8B-B14F-4D97-AF65-F5344CB8AC3E}">
        <p14:creationId xmlns:p14="http://schemas.microsoft.com/office/powerpoint/2010/main" val="4233955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74DEBC7-B81A-45FB-A4C6-109B91342C25}" type="datetimeFigureOut">
              <a:rPr lang="ru-RU"/>
              <a:pPr>
                <a:defRPr/>
              </a:pPr>
              <a:t>03.06.2019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9B520AFB-45A3-4E92-8129-8E27BB917326}" type="slidenum">
              <a:rPr lang="ru-RU"/>
              <a:pPr/>
              <a:t>‹#›</a:t>
            </a:fld>
            <a:endParaRPr lang="ru-RU"/>
          </a:p>
        </p:txBody>
      </p:sp>
    </p:spTree>
    <p:extLst>
      <p:ext uri="{BB962C8B-B14F-4D97-AF65-F5344CB8AC3E}">
        <p14:creationId xmlns:p14="http://schemas.microsoft.com/office/powerpoint/2010/main" val="1077614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EE61E1FD-A5A2-48EF-A552-BCF99235B40A}" type="datetimeFigureOut">
              <a:rPr lang="ru-RU"/>
              <a:pPr>
                <a:defRPr/>
              </a:pPr>
              <a:t>03.06.2019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8FAC6E7-15B3-4D93-AEDE-6179E97D8E78}" type="slidenum">
              <a:rPr lang="ru-RU"/>
              <a:pPr/>
              <a:t>‹#›</a:t>
            </a:fld>
            <a:endParaRPr lang="ru-RU"/>
          </a:p>
        </p:txBody>
      </p:sp>
    </p:spTree>
    <p:extLst>
      <p:ext uri="{BB962C8B-B14F-4D97-AF65-F5344CB8AC3E}">
        <p14:creationId xmlns:p14="http://schemas.microsoft.com/office/powerpoint/2010/main" val="3358697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B2834CB4-161B-42AD-BB31-91F961F9EB2F}" type="datetimeFigureOut">
              <a:rPr lang="ru-RU"/>
              <a:pPr>
                <a:defRPr/>
              </a:pPr>
              <a:t>03.06.2019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AC47BD77-1651-417D-B3C8-F825455A74C6}" type="slidenum">
              <a:rPr lang="ru-RU"/>
              <a:pPr/>
              <a:t>‹#›</a:t>
            </a:fld>
            <a:endParaRPr lang="ru-RU"/>
          </a:p>
        </p:txBody>
      </p:sp>
    </p:spTree>
    <p:extLst>
      <p:ext uri="{BB962C8B-B14F-4D97-AF65-F5344CB8AC3E}">
        <p14:creationId xmlns:p14="http://schemas.microsoft.com/office/powerpoint/2010/main" val="234062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ACCA9E51-79F4-4F8B-8D85-B9889D6E1DDC}" type="datetimeFigureOut">
              <a:rPr lang="ru-RU"/>
              <a:pPr>
                <a:defRPr/>
              </a:pPr>
              <a:t>03.06.2019</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fld id="{F6695F2A-64A5-4652-8538-E1A0CE392490}" type="slidenum">
              <a:rPr lang="ru-RU"/>
              <a:pPr/>
              <a:t>‹#›</a:t>
            </a:fld>
            <a:endParaRPr lang="ru-RU"/>
          </a:p>
        </p:txBody>
      </p:sp>
    </p:spTree>
    <p:extLst>
      <p:ext uri="{BB962C8B-B14F-4D97-AF65-F5344CB8AC3E}">
        <p14:creationId xmlns:p14="http://schemas.microsoft.com/office/powerpoint/2010/main" val="36741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1CC57D2-3921-4406-AAE1-D1AE09553597}" type="datetimeFigureOut">
              <a:rPr lang="ru-RU"/>
              <a:pPr>
                <a:defRPr/>
              </a:pPr>
              <a:t>03.06.2019</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fld id="{BB299F89-6541-420D-9EA1-A01AF444A300}" type="slidenum">
              <a:rPr lang="ru-RU"/>
              <a:pPr/>
              <a:t>‹#›</a:t>
            </a:fld>
            <a:endParaRPr lang="ru-RU"/>
          </a:p>
        </p:txBody>
      </p:sp>
    </p:spTree>
    <p:extLst>
      <p:ext uri="{BB962C8B-B14F-4D97-AF65-F5344CB8AC3E}">
        <p14:creationId xmlns:p14="http://schemas.microsoft.com/office/powerpoint/2010/main" val="1122296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BF80AC8E-31CD-46E0-AC45-3A9296A9B9FF}" type="datetimeFigureOut">
              <a:rPr lang="ru-RU"/>
              <a:pPr>
                <a:defRPr/>
              </a:pPr>
              <a:t>03.06.2019</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fld id="{27BA776E-0AE3-4A18-BE7C-B988AA5FA5D9}" type="slidenum">
              <a:rPr lang="ru-RU"/>
              <a:pPr/>
              <a:t>‹#›</a:t>
            </a:fld>
            <a:endParaRPr lang="ru-RU"/>
          </a:p>
        </p:txBody>
      </p:sp>
    </p:spTree>
    <p:extLst>
      <p:ext uri="{BB962C8B-B14F-4D97-AF65-F5344CB8AC3E}">
        <p14:creationId xmlns:p14="http://schemas.microsoft.com/office/powerpoint/2010/main" val="374512348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CF7E471-A39B-4D7C-92B9-5535216C90BB}" type="datetimeFigureOut">
              <a:rPr lang="ru-RU"/>
              <a:pPr>
                <a:defRPr/>
              </a:pPr>
              <a:t>03.06.2019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148F0A54-16F1-4656-82B2-273218B7E8F2}" type="slidenum">
              <a:rPr lang="ru-RU"/>
              <a:pPr/>
              <a:t>‹#›</a:t>
            </a:fld>
            <a:endParaRPr lang="ru-RU"/>
          </a:p>
        </p:txBody>
      </p:sp>
    </p:spTree>
    <p:extLst>
      <p:ext uri="{BB962C8B-B14F-4D97-AF65-F5344CB8AC3E}">
        <p14:creationId xmlns:p14="http://schemas.microsoft.com/office/powerpoint/2010/main" val="1483864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C06B9C99-656D-495F-826B-5683DBF7A75E}" type="datetimeFigureOut">
              <a:rPr lang="ru-RU"/>
              <a:pPr>
                <a:defRPr/>
              </a:pPr>
              <a:t>03.06.2019</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60FFBA8E-E678-4B26-8EBB-9AD389F68286}" type="slidenum">
              <a:rPr lang="ru-RU"/>
              <a:pPr/>
              <a:t>‹#›</a:t>
            </a:fld>
            <a:endParaRPr lang="ru-RU"/>
          </a:p>
        </p:txBody>
      </p:sp>
    </p:spTree>
    <p:extLst>
      <p:ext uri="{BB962C8B-B14F-4D97-AF65-F5344CB8AC3E}">
        <p14:creationId xmlns:p14="http://schemas.microsoft.com/office/powerpoint/2010/main" val="3652834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0CE4D2C-6381-406E-B877-B0A267FCC900}" type="datetimeFigureOut">
              <a:rPr lang="ru-RU"/>
              <a:pPr>
                <a:defRPr/>
              </a:pPr>
              <a:t>03.06.2019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F0FA8178-E440-4006-9AC4-89CBE0FD72F6}" type="slidenum">
              <a:rPr lang="ru-RU"/>
              <a:pPr/>
              <a:t>‹#›</a:t>
            </a:fld>
            <a:endParaRPr lang="ru-RU"/>
          </a:p>
        </p:txBody>
      </p:sp>
    </p:spTree>
    <p:extLst>
      <p:ext uri="{BB962C8B-B14F-4D97-AF65-F5344CB8AC3E}">
        <p14:creationId xmlns:p14="http://schemas.microsoft.com/office/powerpoint/2010/main" val="2146524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9D140AA-7EC4-48DC-97DE-AB59478D8A5B}" type="datetimeFigureOut">
              <a:rPr lang="ru-RU"/>
              <a:pPr>
                <a:defRPr/>
              </a:pPr>
              <a:t>03.06.2019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DC7579A-4C8A-4164-BD34-C96517CB96F5}" type="slidenum">
              <a:rPr lang="ru-RU"/>
              <a:pPr/>
              <a:t>‹#›</a:t>
            </a:fld>
            <a:endParaRPr lang="ru-RU"/>
          </a:p>
        </p:txBody>
      </p:sp>
    </p:spTree>
    <p:extLst>
      <p:ext uri="{BB962C8B-B14F-4D97-AF65-F5344CB8AC3E}">
        <p14:creationId xmlns:p14="http://schemas.microsoft.com/office/powerpoint/2010/main" val="24371579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A1CBE868-5D4F-4C7A-ABAC-7C44ADDF748C}" type="slidenum">
              <a:rPr lang="ru-RU" altLang="ru-RU"/>
              <a:pPr/>
              <a:t>‹#›</a:t>
            </a:fld>
            <a:endParaRPr lang="ru-RU" altLang="ru-RU"/>
          </a:p>
        </p:txBody>
      </p:sp>
    </p:spTree>
    <p:extLst>
      <p:ext uri="{BB962C8B-B14F-4D97-AF65-F5344CB8AC3E}">
        <p14:creationId xmlns:p14="http://schemas.microsoft.com/office/powerpoint/2010/main" val="2057349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3BCFBE7-42F6-4C8D-AB91-ED5268A8528D}" type="slidenum">
              <a:rPr lang="ru-RU" altLang="ru-RU"/>
              <a:pPr/>
              <a:t>‹#›</a:t>
            </a:fld>
            <a:endParaRPr lang="ru-RU" altLang="ru-RU"/>
          </a:p>
        </p:txBody>
      </p:sp>
    </p:spTree>
    <p:extLst>
      <p:ext uri="{BB962C8B-B14F-4D97-AF65-F5344CB8AC3E}">
        <p14:creationId xmlns:p14="http://schemas.microsoft.com/office/powerpoint/2010/main" val="3716606504"/>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3693677-F46F-4E4C-AA3D-C9AB6A65531F}" type="slidenum">
              <a:rPr lang="ru-RU" altLang="ru-RU"/>
              <a:pPr/>
              <a:t>‹#›</a:t>
            </a:fld>
            <a:endParaRPr lang="ru-RU" altLang="ru-RU"/>
          </a:p>
        </p:txBody>
      </p:sp>
    </p:spTree>
    <p:extLst>
      <p:ext uri="{BB962C8B-B14F-4D97-AF65-F5344CB8AC3E}">
        <p14:creationId xmlns:p14="http://schemas.microsoft.com/office/powerpoint/2010/main" val="9653552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102199D3-C035-47DF-9B49-BEBE4043578E}" type="slidenum">
              <a:rPr lang="ru-RU" altLang="ru-RU"/>
              <a:pPr/>
              <a:t>‹#›</a:t>
            </a:fld>
            <a:endParaRPr lang="ru-RU" altLang="ru-RU"/>
          </a:p>
        </p:txBody>
      </p:sp>
    </p:spTree>
    <p:extLst>
      <p:ext uri="{BB962C8B-B14F-4D97-AF65-F5344CB8AC3E}">
        <p14:creationId xmlns:p14="http://schemas.microsoft.com/office/powerpoint/2010/main" val="4808457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D342FAD1-45EF-48CD-98D7-FB3508011A14}" type="slidenum">
              <a:rPr lang="ru-RU" altLang="ru-RU"/>
              <a:pPr/>
              <a:t>‹#›</a:t>
            </a:fld>
            <a:endParaRPr lang="ru-RU" altLang="ru-RU"/>
          </a:p>
        </p:txBody>
      </p:sp>
    </p:spTree>
    <p:extLst>
      <p:ext uri="{BB962C8B-B14F-4D97-AF65-F5344CB8AC3E}">
        <p14:creationId xmlns:p14="http://schemas.microsoft.com/office/powerpoint/2010/main" val="23716168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E8758FA4-344E-4D2A-A985-05D3F374D642}" type="slidenum">
              <a:rPr lang="ru-RU" altLang="ru-RU"/>
              <a:pPr/>
              <a:t>‹#›</a:t>
            </a:fld>
            <a:endParaRPr lang="ru-RU" altLang="ru-RU"/>
          </a:p>
        </p:txBody>
      </p:sp>
    </p:spTree>
    <p:extLst>
      <p:ext uri="{BB962C8B-B14F-4D97-AF65-F5344CB8AC3E}">
        <p14:creationId xmlns:p14="http://schemas.microsoft.com/office/powerpoint/2010/main" val="2470066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6CD88F47-AF2D-41D2-993B-3DDB48EBCD91}" type="slidenum">
              <a:rPr lang="ru-RU" altLang="ru-RU"/>
              <a:pPr/>
              <a:t>‹#›</a:t>
            </a:fld>
            <a:endParaRPr lang="ru-RU" altLang="ru-RU"/>
          </a:p>
        </p:txBody>
      </p:sp>
    </p:spTree>
    <p:extLst>
      <p:ext uri="{BB962C8B-B14F-4D97-AF65-F5344CB8AC3E}">
        <p14:creationId xmlns:p14="http://schemas.microsoft.com/office/powerpoint/2010/main" val="273066135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FDDB28A0-23F7-424C-AF1F-4BF2906C1C47}" type="slidenum">
              <a:rPr lang="ru-RU" altLang="ru-RU"/>
              <a:pPr/>
              <a:t>‹#›</a:t>
            </a:fld>
            <a:endParaRPr lang="ru-RU" altLang="ru-RU"/>
          </a:p>
        </p:txBody>
      </p:sp>
    </p:spTree>
    <p:extLst>
      <p:ext uri="{BB962C8B-B14F-4D97-AF65-F5344CB8AC3E}">
        <p14:creationId xmlns:p14="http://schemas.microsoft.com/office/powerpoint/2010/main" val="11914536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0FBDD7C0-26E2-4175-A77F-FDE5A81647F0}" type="slidenum">
              <a:rPr lang="ru-RU" altLang="ru-RU"/>
              <a:pPr/>
              <a:t>‹#›</a:t>
            </a:fld>
            <a:endParaRPr lang="ru-RU" altLang="ru-RU"/>
          </a:p>
        </p:txBody>
      </p:sp>
    </p:spTree>
    <p:extLst>
      <p:ext uri="{BB962C8B-B14F-4D97-AF65-F5344CB8AC3E}">
        <p14:creationId xmlns:p14="http://schemas.microsoft.com/office/powerpoint/2010/main" val="1337855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F2DA739C-B00C-49B2-95D2-76012FCB711F}" type="slidenum">
              <a:rPr lang="ru-RU" altLang="ru-RU"/>
              <a:pPr/>
              <a:t>‹#›</a:t>
            </a:fld>
            <a:endParaRPr lang="ru-RU" altLang="ru-RU"/>
          </a:p>
        </p:txBody>
      </p:sp>
    </p:spTree>
    <p:extLst>
      <p:ext uri="{BB962C8B-B14F-4D97-AF65-F5344CB8AC3E}">
        <p14:creationId xmlns:p14="http://schemas.microsoft.com/office/powerpoint/2010/main" val="38891379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005DD13-8EEF-4994-B043-474D2D9194E8}" type="slidenum">
              <a:rPr lang="ru-RU" altLang="ru-RU"/>
              <a:pPr/>
              <a:t>‹#›</a:t>
            </a:fld>
            <a:endParaRPr lang="ru-RU" altLang="ru-RU"/>
          </a:p>
        </p:txBody>
      </p:sp>
    </p:spTree>
    <p:extLst>
      <p:ext uri="{BB962C8B-B14F-4D97-AF65-F5344CB8AC3E}">
        <p14:creationId xmlns:p14="http://schemas.microsoft.com/office/powerpoint/2010/main" val="18715025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A564F36-5300-48CA-9BED-E4DA0E2FD5C8}" type="slidenum">
              <a:rPr lang="ru-RU" altLang="ru-RU"/>
              <a:pPr/>
              <a:t>‹#›</a:t>
            </a:fld>
            <a:endParaRPr lang="ru-RU" altLang="ru-RU"/>
          </a:p>
        </p:txBody>
      </p:sp>
    </p:spTree>
    <p:extLst>
      <p:ext uri="{BB962C8B-B14F-4D97-AF65-F5344CB8AC3E}">
        <p14:creationId xmlns:p14="http://schemas.microsoft.com/office/powerpoint/2010/main" val="23452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03CCCF3F-C7FD-4CA6-A3CB-608BC8EB8443}" type="slidenum">
              <a:rPr lang="ru-RU" altLang="ru-RU"/>
              <a:pPr/>
              <a:t>‹#›</a:t>
            </a:fld>
            <a:endParaRPr lang="ru-RU" altLang="ru-RU"/>
          </a:p>
        </p:txBody>
      </p:sp>
    </p:spTree>
    <p:extLst>
      <p:ext uri="{BB962C8B-B14F-4D97-AF65-F5344CB8AC3E}">
        <p14:creationId xmlns:p14="http://schemas.microsoft.com/office/powerpoint/2010/main" val="8523717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6F75A2CC-F939-455D-94D0-CFB6E47869CA}" type="slidenum">
              <a:rPr lang="ru-RU" altLang="ru-RU"/>
              <a:pPr/>
              <a:t>‹#›</a:t>
            </a:fld>
            <a:endParaRPr lang="ru-RU" altLang="ru-RU"/>
          </a:p>
        </p:txBody>
      </p:sp>
    </p:spTree>
    <p:extLst>
      <p:ext uri="{BB962C8B-B14F-4D97-AF65-F5344CB8AC3E}">
        <p14:creationId xmlns:p14="http://schemas.microsoft.com/office/powerpoint/2010/main" val="41919428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1FD6091B-428F-401A-B267-16330DB77D70}" type="slidenum">
              <a:rPr lang="ru-RU" altLang="ru-RU"/>
              <a:pPr/>
              <a:t>‹#›</a:t>
            </a:fld>
            <a:endParaRPr lang="ru-RU" altLang="ru-RU"/>
          </a:p>
        </p:txBody>
      </p:sp>
    </p:spTree>
    <p:extLst>
      <p:ext uri="{BB962C8B-B14F-4D97-AF65-F5344CB8AC3E}">
        <p14:creationId xmlns:p14="http://schemas.microsoft.com/office/powerpoint/2010/main" val="42669733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08AD7BE9-9B86-49AC-90E6-F3D6554BD9BA}" type="slidenum">
              <a:rPr lang="ru-RU" altLang="ru-RU"/>
              <a:pPr/>
              <a:t>‹#›</a:t>
            </a:fld>
            <a:endParaRPr lang="ru-RU" altLang="ru-RU"/>
          </a:p>
        </p:txBody>
      </p:sp>
    </p:spTree>
    <p:extLst>
      <p:ext uri="{BB962C8B-B14F-4D97-AF65-F5344CB8AC3E}">
        <p14:creationId xmlns:p14="http://schemas.microsoft.com/office/powerpoint/2010/main" val="9521275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09600"/>
            <a:ext cx="6348413" cy="1320800"/>
          </a:xfrm>
        </p:spPr>
        <p:txBody>
          <a:bodyPr/>
          <a:lstStyle/>
          <a:p>
            <a:r>
              <a:rPr lang="ru-RU"/>
              <a:t>Образец заголовка</a:t>
            </a:r>
          </a:p>
        </p:txBody>
      </p:sp>
      <p:sp>
        <p:nvSpPr>
          <p:cNvPr id="3" name="Таблица 2"/>
          <p:cNvSpPr>
            <a:spLocks noGrp="1"/>
          </p:cNvSpPr>
          <p:nvPr>
            <p:ph type="tbl" idx="1"/>
          </p:nvPr>
        </p:nvSpPr>
        <p:spPr>
          <a:xfrm>
            <a:off x="609600" y="2160588"/>
            <a:ext cx="6348413" cy="3881437"/>
          </a:xfrm>
        </p:spPr>
        <p:txBody>
          <a:bodyPr/>
          <a:lstStyle/>
          <a:p>
            <a:pPr lvl="0"/>
            <a:endParaRPr lang="ru-RU" noProof="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7CBCAB9F-F0FB-48F8-9426-F05B24779433}" type="slidenum">
              <a:rPr lang="ru-RU" altLang="ru-RU"/>
              <a:pPr/>
              <a:t>‹#›</a:t>
            </a:fld>
            <a:endParaRPr lang="ru-RU" altLang="ru-RU"/>
          </a:p>
        </p:txBody>
      </p:sp>
    </p:spTree>
    <p:extLst>
      <p:ext uri="{BB962C8B-B14F-4D97-AF65-F5344CB8AC3E}">
        <p14:creationId xmlns:p14="http://schemas.microsoft.com/office/powerpoint/2010/main" val="4268445064"/>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fld id="{5F5FB70A-B93E-4DBD-999E-D0AFE8624BC7}" type="slidenum">
              <a:rPr lang="ru-RU"/>
              <a:pPr/>
              <a:t>‹#›</a:t>
            </a:fld>
            <a:endParaRPr lang="ru-RU"/>
          </a:p>
        </p:txBody>
      </p:sp>
    </p:spTree>
    <p:extLst>
      <p:ext uri="{BB962C8B-B14F-4D97-AF65-F5344CB8AC3E}">
        <p14:creationId xmlns:p14="http://schemas.microsoft.com/office/powerpoint/2010/main" val="5767589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fld id="{12D0115E-5B1B-46E8-A976-FE13DBD28822}" type="slidenum">
              <a:rPr lang="ru-RU"/>
              <a:pPr/>
              <a:t>‹#›</a:t>
            </a:fld>
            <a:endParaRPr lang="ru-RU"/>
          </a:p>
        </p:txBody>
      </p:sp>
    </p:spTree>
    <p:extLst>
      <p:ext uri="{BB962C8B-B14F-4D97-AF65-F5344CB8AC3E}">
        <p14:creationId xmlns:p14="http://schemas.microsoft.com/office/powerpoint/2010/main" val="309709925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fld id="{90C92C21-0B4E-4CAF-8971-65E34EF5BA8B}" type="slidenum">
              <a:rPr lang="ru-RU"/>
              <a:pPr/>
              <a:t>‹#›</a:t>
            </a:fld>
            <a:endParaRPr lang="ru-RU"/>
          </a:p>
        </p:txBody>
      </p:sp>
    </p:spTree>
    <p:extLst>
      <p:ext uri="{BB962C8B-B14F-4D97-AF65-F5344CB8AC3E}">
        <p14:creationId xmlns:p14="http://schemas.microsoft.com/office/powerpoint/2010/main" val="2150612411"/>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fld id="{09F78DDD-29AE-4A75-BD8D-7AC8639972CB}" type="slidenum">
              <a:rPr lang="ru-RU"/>
              <a:pPr/>
              <a:t>‹#›</a:t>
            </a:fld>
            <a:endParaRPr lang="ru-RU"/>
          </a:p>
        </p:txBody>
      </p:sp>
    </p:spTree>
    <p:extLst>
      <p:ext uri="{BB962C8B-B14F-4D97-AF65-F5344CB8AC3E}">
        <p14:creationId xmlns:p14="http://schemas.microsoft.com/office/powerpoint/2010/main" val="12105045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fld id="{6ECED9B7-AB49-4954-B629-02A8D7CD76E0}" type="slidenum">
              <a:rPr lang="ru-RU"/>
              <a:pPr/>
              <a:t>‹#›</a:t>
            </a:fld>
            <a:endParaRPr lang="ru-RU"/>
          </a:p>
        </p:txBody>
      </p:sp>
    </p:spTree>
    <p:extLst>
      <p:ext uri="{BB962C8B-B14F-4D97-AF65-F5344CB8AC3E}">
        <p14:creationId xmlns:p14="http://schemas.microsoft.com/office/powerpoint/2010/main" val="181739121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fld id="{AA57429D-8E10-4F30-981E-BC1AAB3A692D}" type="slidenum">
              <a:rPr lang="ru-RU"/>
              <a:pPr/>
              <a:t>‹#›</a:t>
            </a:fld>
            <a:endParaRPr lang="ru-RU"/>
          </a:p>
        </p:txBody>
      </p:sp>
    </p:spTree>
    <p:extLst>
      <p:ext uri="{BB962C8B-B14F-4D97-AF65-F5344CB8AC3E}">
        <p14:creationId xmlns:p14="http://schemas.microsoft.com/office/powerpoint/2010/main" val="138457424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fld id="{145E2B68-9EA0-45D3-8ACC-F0D5B419149F}" type="slidenum">
              <a:rPr lang="ru-RU"/>
              <a:pPr/>
              <a:t>‹#›</a:t>
            </a:fld>
            <a:endParaRPr lang="ru-RU"/>
          </a:p>
        </p:txBody>
      </p:sp>
    </p:spTree>
    <p:extLst>
      <p:ext uri="{BB962C8B-B14F-4D97-AF65-F5344CB8AC3E}">
        <p14:creationId xmlns:p14="http://schemas.microsoft.com/office/powerpoint/2010/main" val="4243691092"/>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fld id="{AA4AC3F1-14F3-430B-A825-A662D15818BC}" type="slidenum">
              <a:rPr lang="ru-RU"/>
              <a:pPr/>
              <a:t>‹#›</a:t>
            </a:fld>
            <a:endParaRPr lang="ru-RU"/>
          </a:p>
        </p:txBody>
      </p:sp>
    </p:spTree>
    <p:extLst>
      <p:ext uri="{BB962C8B-B14F-4D97-AF65-F5344CB8AC3E}">
        <p14:creationId xmlns:p14="http://schemas.microsoft.com/office/powerpoint/2010/main" val="22513789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fld id="{7E29F6E8-3215-4584-9C48-C34F812D9353}" type="slidenum">
              <a:rPr lang="ru-RU"/>
              <a:pPr/>
              <a:t>‹#›</a:t>
            </a:fld>
            <a:endParaRPr lang="ru-RU"/>
          </a:p>
        </p:txBody>
      </p:sp>
    </p:spTree>
    <p:extLst>
      <p:ext uri="{BB962C8B-B14F-4D97-AF65-F5344CB8AC3E}">
        <p14:creationId xmlns:p14="http://schemas.microsoft.com/office/powerpoint/2010/main" val="3009167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fld id="{EAF01A25-6658-434C-B255-6B93A62DD51E}" type="slidenum">
              <a:rPr lang="ru-RU"/>
              <a:pPr/>
              <a:t>‹#›</a:t>
            </a:fld>
            <a:endParaRPr lang="ru-RU"/>
          </a:p>
        </p:txBody>
      </p:sp>
    </p:spTree>
    <p:extLst>
      <p:ext uri="{BB962C8B-B14F-4D97-AF65-F5344CB8AC3E}">
        <p14:creationId xmlns:p14="http://schemas.microsoft.com/office/powerpoint/2010/main" val="35802681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BCB73D65-1799-46CB-9F7A-6CE7A1EEB9D2}" type="slidenum">
              <a:rPr lang="ru-RU"/>
              <a:pPr/>
              <a:t>‹#›</a:t>
            </a:fld>
            <a:endParaRPr lang="ru-RU"/>
          </a:p>
        </p:txBody>
      </p:sp>
    </p:spTree>
    <p:extLst>
      <p:ext uri="{BB962C8B-B14F-4D97-AF65-F5344CB8AC3E}">
        <p14:creationId xmlns:p14="http://schemas.microsoft.com/office/powerpoint/2010/main" val="16007355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Дата 10"/>
          <p:cNvSpPr>
            <a:spLocks noGrp="1"/>
          </p:cNvSpPr>
          <p:nvPr>
            <p:ph type="dt" sz="half" idx="10"/>
          </p:nvPr>
        </p:nvSpPr>
        <p:spPr/>
        <p:txBody>
          <a:bodyPr/>
          <a:lstStyle>
            <a:lvl1pPr>
              <a:defRPr/>
            </a:lvl1pPr>
          </a:lstStyle>
          <a:p>
            <a:pPr>
              <a:defRPr/>
            </a:pPr>
            <a:endParaRPr lang="ru-RU"/>
          </a:p>
        </p:txBody>
      </p:sp>
      <p:sp>
        <p:nvSpPr>
          <p:cNvPr id="3" name="Нижний колонтитул 27"/>
          <p:cNvSpPr>
            <a:spLocks noGrp="1"/>
          </p:cNvSpPr>
          <p:nvPr>
            <p:ph type="ftr" sz="quarter" idx="11"/>
          </p:nvPr>
        </p:nvSpPr>
        <p:spPr/>
        <p:txBody>
          <a:bodyPr/>
          <a:lstStyle>
            <a:lvl1pPr>
              <a:defRPr/>
            </a:lvl1pPr>
          </a:lstStyle>
          <a:p>
            <a:pPr>
              <a:defRPr/>
            </a:pPr>
            <a:endParaRPr lang="ru-RU"/>
          </a:p>
        </p:txBody>
      </p:sp>
      <p:sp>
        <p:nvSpPr>
          <p:cNvPr id="4" name="Номер слайда 4"/>
          <p:cNvSpPr>
            <a:spLocks noGrp="1"/>
          </p:cNvSpPr>
          <p:nvPr>
            <p:ph type="sldNum" sz="quarter" idx="12"/>
          </p:nvPr>
        </p:nvSpPr>
        <p:spPr/>
        <p:txBody>
          <a:bodyPr/>
          <a:lstStyle>
            <a:lvl1pPr>
              <a:defRPr/>
            </a:lvl1pPr>
          </a:lstStyle>
          <a:p>
            <a:fld id="{44CE7A57-A016-4323-93AC-B5E1ABF4D9F0}" type="slidenum">
              <a:rPr lang="ru-RU"/>
              <a:pPr/>
              <a:t>‹#›</a:t>
            </a:fld>
            <a:endParaRPr lang="ru-RU"/>
          </a:p>
        </p:txBody>
      </p:sp>
    </p:spTree>
    <p:extLst>
      <p:ext uri="{BB962C8B-B14F-4D97-AF65-F5344CB8AC3E}">
        <p14:creationId xmlns:p14="http://schemas.microsoft.com/office/powerpoint/2010/main" val="3569011252"/>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140078E8-AC66-4A9D-924C-09E51E65FC6D}" type="datetimeFigureOut">
              <a:rPr lang="ru-RU"/>
              <a:pPr>
                <a:defRPr/>
              </a:pPr>
              <a:t>03.06.2019</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576ACAC5-01D5-4945-9C67-175A93E21D17}" type="slidenum">
              <a:rPr lang="ru-RU"/>
              <a:pPr/>
              <a:t>‹#›</a:t>
            </a:fld>
            <a:endParaRPr lang="ru-RU"/>
          </a:p>
        </p:txBody>
      </p:sp>
    </p:spTree>
    <p:extLst>
      <p:ext uri="{BB962C8B-B14F-4D97-AF65-F5344CB8AC3E}">
        <p14:creationId xmlns:p14="http://schemas.microsoft.com/office/powerpoint/2010/main" val="1408178986"/>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C43655B-61E9-4793-9D45-41B0332A7C61}" type="datetimeFigureOut">
              <a:rPr lang="ru-RU"/>
              <a:pPr>
                <a:defRPr/>
              </a:pPr>
              <a:t>03.06.2019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FF1D271E-7732-43A8-86D4-4E9B61F49525}" type="slidenum">
              <a:rPr lang="ru-RU"/>
              <a:pPr/>
              <a:t>‹#›</a:t>
            </a:fld>
            <a:endParaRPr lang="ru-RU"/>
          </a:p>
        </p:txBody>
      </p:sp>
    </p:spTree>
    <p:extLst>
      <p:ext uri="{BB962C8B-B14F-4D97-AF65-F5344CB8AC3E}">
        <p14:creationId xmlns:p14="http://schemas.microsoft.com/office/powerpoint/2010/main" val="1242806469"/>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C3E9048C-9144-43AC-86AA-47F55288009B}" type="datetimeFigureOut">
              <a:rPr lang="ru-RU"/>
              <a:pPr>
                <a:defRPr/>
              </a:pPr>
              <a:t>03.06.2019</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63984A21-6229-4C7E-941E-95A53CDC3917}" type="slidenum">
              <a:rPr lang="ru-RU"/>
              <a:pPr/>
              <a:t>‹#›</a:t>
            </a:fld>
            <a:endParaRPr lang="ru-RU"/>
          </a:p>
        </p:txBody>
      </p:sp>
    </p:spTree>
    <p:extLst>
      <p:ext uri="{BB962C8B-B14F-4D97-AF65-F5344CB8AC3E}">
        <p14:creationId xmlns:p14="http://schemas.microsoft.com/office/powerpoint/2010/main" val="397846262"/>
      </p:ext>
    </p:extLst>
  </p:cSld>
  <p:clrMapOvr>
    <a:overrideClrMapping bg1="dk1" tx1="lt1" bg2="dk2" tx2="lt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AFE22CB2-4880-41CD-8D85-8DBD6A41C9E1}" type="datetimeFigureOut">
              <a:rPr lang="ru-RU"/>
              <a:pPr>
                <a:defRPr/>
              </a:pPr>
              <a:t>03.06.2019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45C21EEB-2E81-4E81-9E4A-63C34A922ECF}" type="slidenum">
              <a:rPr lang="ru-RU"/>
              <a:pPr/>
              <a:t>‹#›</a:t>
            </a:fld>
            <a:endParaRPr lang="ru-RU"/>
          </a:p>
        </p:txBody>
      </p:sp>
    </p:spTree>
    <p:extLst>
      <p:ext uri="{BB962C8B-B14F-4D97-AF65-F5344CB8AC3E}">
        <p14:creationId xmlns:p14="http://schemas.microsoft.com/office/powerpoint/2010/main" val="174107669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974122F5-6CEE-418F-B8A7-358833BF2542}" type="datetimeFigureOut">
              <a:rPr lang="ru-RU"/>
              <a:pPr>
                <a:defRPr/>
              </a:pPr>
              <a:t>03.06.2019</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fld id="{F638CB8B-638E-47A5-BC75-6BA51D8B9FED}" type="slidenum">
              <a:rPr lang="ru-RU"/>
              <a:pPr/>
              <a:t>‹#›</a:t>
            </a:fld>
            <a:endParaRPr lang="ru-RU"/>
          </a:p>
        </p:txBody>
      </p:sp>
    </p:spTree>
    <p:extLst>
      <p:ext uri="{BB962C8B-B14F-4D97-AF65-F5344CB8AC3E}">
        <p14:creationId xmlns:p14="http://schemas.microsoft.com/office/powerpoint/2010/main" val="35398303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0E7512DE-F98F-4D91-B3C7-B74EEDAB896B}" type="datetimeFigureOut">
              <a:rPr lang="ru-RU"/>
              <a:pPr>
                <a:defRPr/>
              </a:pPr>
              <a:t>03.06.2019</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fld id="{13F23748-6A46-431B-9E01-19BD630B9944}" type="slidenum">
              <a:rPr lang="ru-RU"/>
              <a:pPr/>
              <a:t>‹#›</a:t>
            </a:fld>
            <a:endParaRPr lang="ru-RU"/>
          </a:p>
        </p:txBody>
      </p:sp>
    </p:spTree>
    <p:extLst>
      <p:ext uri="{BB962C8B-B14F-4D97-AF65-F5344CB8AC3E}">
        <p14:creationId xmlns:p14="http://schemas.microsoft.com/office/powerpoint/2010/main" val="7174369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ABB0299-5D89-4603-B7F6-9EB4E9B69370}" type="datetimeFigureOut">
              <a:rPr lang="ru-RU"/>
              <a:pPr>
                <a:defRPr/>
              </a:pPr>
              <a:t>03.06.2019</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fld id="{6FC62FF7-881E-4562-BD08-B07CBBDB3927}" type="slidenum">
              <a:rPr lang="ru-RU"/>
              <a:pPr/>
              <a:t>‹#›</a:t>
            </a:fld>
            <a:endParaRPr lang="ru-RU"/>
          </a:p>
        </p:txBody>
      </p:sp>
    </p:spTree>
    <p:extLst>
      <p:ext uri="{BB962C8B-B14F-4D97-AF65-F5344CB8AC3E}">
        <p14:creationId xmlns:p14="http://schemas.microsoft.com/office/powerpoint/2010/main" val="152703161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1EFF62C-AA56-4D89-8E81-61F057F4ECE3}" type="datetimeFigureOut">
              <a:rPr lang="ru-RU"/>
              <a:pPr>
                <a:defRPr/>
              </a:pPr>
              <a:t>03.06.2019</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56ABAE7F-4B71-453E-8EA2-C0A428B7BC3D}" type="slidenum">
              <a:rPr lang="ru-RU"/>
              <a:pPr/>
              <a:t>‹#›</a:t>
            </a:fld>
            <a:endParaRPr lang="ru-RU"/>
          </a:p>
        </p:txBody>
      </p:sp>
    </p:spTree>
    <p:extLst>
      <p:ext uri="{BB962C8B-B14F-4D97-AF65-F5344CB8AC3E}">
        <p14:creationId xmlns:p14="http://schemas.microsoft.com/office/powerpoint/2010/main" val="34627167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2B96310E-6CBA-47A2-B502-A667F9EA21B1}" type="datetimeFigureOut">
              <a:rPr lang="ru-RU"/>
              <a:pPr>
                <a:defRPr/>
              </a:pPr>
              <a:t>03.06.2019</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fld id="{07A646E0-8CE0-4CE6-889A-D5B2ED76A1F5}" type="slidenum">
              <a:rPr lang="ru-RU"/>
              <a:pPr/>
              <a:t>‹#›</a:t>
            </a:fld>
            <a:endParaRPr lang="ru-RU"/>
          </a:p>
        </p:txBody>
      </p:sp>
    </p:spTree>
    <p:extLst>
      <p:ext uri="{BB962C8B-B14F-4D97-AF65-F5344CB8AC3E}">
        <p14:creationId xmlns:p14="http://schemas.microsoft.com/office/powerpoint/2010/main" val="131887004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68FE960-ABD2-40FB-B4E8-752E29AECF7A}" type="datetimeFigureOut">
              <a:rPr lang="ru-RU"/>
              <a:pPr>
                <a:defRPr/>
              </a:pPr>
              <a:t>03.06.2019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D4E33313-B981-4627-A317-A27DB77545F4}" type="slidenum">
              <a:rPr lang="ru-RU"/>
              <a:pPr/>
              <a:t>‹#›</a:t>
            </a:fld>
            <a:endParaRPr lang="ru-RU"/>
          </a:p>
        </p:txBody>
      </p:sp>
    </p:spTree>
    <p:extLst>
      <p:ext uri="{BB962C8B-B14F-4D97-AF65-F5344CB8AC3E}">
        <p14:creationId xmlns:p14="http://schemas.microsoft.com/office/powerpoint/2010/main" val="281792312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29DD104-98BF-4DF0-947C-4FF8E00947AD}" type="datetimeFigureOut">
              <a:rPr lang="ru-RU"/>
              <a:pPr>
                <a:defRPr/>
              </a:pPr>
              <a:t>03.06.2019</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46D23438-8740-417A-9160-343579FB01A6}" type="slidenum">
              <a:rPr lang="ru-RU"/>
              <a:pPr/>
              <a:t>‹#›</a:t>
            </a:fld>
            <a:endParaRPr lang="ru-RU"/>
          </a:p>
        </p:txBody>
      </p:sp>
    </p:spTree>
    <p:extLst>
      <p:ext uri="{BB962C8B-B14F-4D97-AF65-F5344CB8AC3E}">
        <p14:creationId xmlns:p14="http://schemas.microsoft.com/office/powerpoint/2010/main" val="266540928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747B9F78-D6EB-43A5-85F2-D4BEEF2262EA}" type="slidenum">
              <a:rPr lang="ru-RU" altLang="ru-RU"/>
              <a:pPr/>
              <a:t>‹#›</a:t>
            </a:fld>
            <a:endParaRPr lang="ru-RU" altLang="ru-RU"/>
          </a:p>
        </p:txBody>
      </p:sp>
    </p:spTree>
    <p:extLst>
      <p:ext uri="{BB962C8B-B14F-4D97-AF65-F5344CB8AC3E}">
        <p14:creationId xmlns:p14="http://schemas.microsoft.com/office/powerpoint/2010/main" val="14749228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A177DC4-8A4B-402F-B633-7ECADA3FFFE2}" type="slidenum">
              <a:rPr lang="ru-RU" altLang="ru-RU"/>
              <a:pPr/>
              <a:t>‹#›</a:t>
            </a:fld>
            <a:endParaRPr lang="ru-RU" altLang="ru-RU"/>
          </a:p>
        </p:txBody>
      </p:sp>
    </p:spTree>
    <p:extLst>
      <p:ext uri="{BB962C8B-B14F-4D97-AF65-F5344CB8AC3E}">
        <p14:creationId xmlns:p14="http://schemas.microsoft.com/office/powerpoint/2010/main" val="3002971367"/>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A305BB6-BF95-4F6F-87FC-8F51C20C8BD4}" type="slidenum">
              <a:rPr lang="ru-RU" altLang="ru-RU"/>
              <a:pPr/>
              <a:t>‹#›</a:t>
            </a:fld>
            <a:endParaRPr lang="ru-RU" altLang="ru-RU"/>
          </a:p>
        </p:txBody>
      </p:sp>
    </p:spTree>
    <p:extLst>
      <p:ext uri="{BB962C8B-B14F-4D97-AF65-F5344CB8AC3E}">
        <p14:creationId xmlns:p14="http://schemas.microsoft.com/office/powerpoint/2010/main" val="397502650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C1E5F038-BDD5-462F-8CA6-02DE642EBE50}" type="slidenum">
              <a:rPr lang="ru-RU" altLang="ru-RU"/>
              <a:pPr/>
              <a:t>‹#›</a:t>
            </a:fld>
            <a:endParaRPr lang="ru-RU" altLang="ru-RU"/>
          </a:p>
        </p:txBody>
      </p:sp>
    </p:spTree>
    <p:extLst>
      <p:ext uri="{BB962C8B-B14F-4D97-AF65-F5344CB8AC3E}">
        <p14:creationId xmlns:p14="http://schemas.microsoft.com/office/powerpoint/2010/main" val="13297722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BE258FE4-CAFA-491B-BCA1-E48EDB3864F9}" type="slidenum">
              <a:rPr lang="ru-RU" altLang="ru-RU"/>
              <a:pPr/>
              <a:t>‹#›</a:t>
            </a:fld>
            <a:endParaRPr lang="ru-RU" altLang="ru-RU"/>
          </a:p>
        </p:txBody>
      </p:sp>
    </p:spTree>
    <p:extLst>
      <p:ext uri="{BB962C8B-B14F-4D97-AF65-F5344CB8AC3E}">
        <p14:creationId xmlns:p14="http://schemas.microsoft.com/office/powerpoint/2010/main" val="42447412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3A60D5E3-5F95-466E-A836-C174081C437C}" type="slidenum">
              <a:rPr lang="ru-RU" altLang="ru-RU"/>
              <a:pPr/>
              <a:t>‹#›</a:t>
            </a:fld>
            <a:endParaRPr lang="ru-RU" altLang="ru-RU"/>
          </a:p>
        </p:txBody>
      </p:sp>
    </p:spTree>
    <p:extLst>
      <p:ext uri="{BB962C8B-B14F-4D97-AF65-F5344CB8AC3E}">
        <p14:creationId xmlns:p14="http://schemas.microsoft.com/office/powerpoint/2010/main" val="5805844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D1BAD27A-A1CA-483B-A036-DD7ED334DDC2}" type="slidenum">
              <a:rPr lang="ru-RU" altLang="ru-RU"/>
              <a:pPr/>
              <a:t>‹#›</a:t>
            </a:fld>
            <a:endParaRPr lang="ru-RU" altLang="ru-RU"/>
          </a:p>
        </p:txBody>
      </p:sp>
    </p:spTree>
    <p:extLst>
      <p:ext uri="{BB962C8B-B14F-4D97-AF65-F5344CB8AC3E}">
        <p14:creationId xmlns:p14="http://schemas.microsoft.com/office/powerpoint/2010/main" val="145519751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67990606-F2F3-4D7E-A5DF-9EA8A937144E}" type="slidenum">
              <a:rPr lang="ru-RU" altLang="ru-RU"/>
              <a:pPr/>
              <a:t>‹#›</a:t>
            </a:fld>
            <a:endParaRPr lang="ru-RU" altLang="ru-RU"/>
          </a:p>
        </p:txBody>
      </p:sp>
    </p:spTree>
    <p:extLst>
      <p:ext uri="{BB962C8B-B14F-4D97-AF65-F5344CB8AC3E}">
        <p14:creationId xmlns:p14="http://schemas.microsoft.com/office/powerpoint/2010/main" val="96551151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AE23F8FB-2865-44CA-9037-8816F4B36A62}" type="slidenum">
              <a:rPr lang="ru-RU" altLang="ru-RU"/>
              <a:pPr/>
              <a:t>‹#›</a:t>
            </a:fld>
            <a:endParaRPr lang="ru-RU" altLang="ru-RU"/>
          </a:p>
        </p:txBody>
      </p:sp>
    </p:spTree>
    <p:extLst>
      <p:ext uri="{BB962C8B-B14F-4D97-AF65-F5344CB8AC3E}">
        <p14:creationId xmlns:p14="http://schemas.microsoft.com/office/powerpoint/2010/main" val="1771855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39E952A-01DA-4DAA-B579-BE8A10A1890F}" type="slidenum">
              <a:rPr lang="ru-RU" altLang="ru-RU"/>
              <a:pPr/>
              <a:t>‹#›</a:t>
            </a:fld>
            <a:endParaRPr lang="ru-RU" altLang="ru-RU"/>
          </a:p>
        </p:txBody>
      </p:sp>
    </p:spTree>
    <p:extLst>
      <p:ext uri="{BB962C8B-B14F-4D97-AF65-F5344CB8AC3E}">
        <p14:creationId xmlns:p14="http://schemas.microsoft.com/office/powerpoint/2010/main" val="35050124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5DB4F559-B840-413D-8332-6BE69EA14BA3}" type="slidenum">
              <a:rPr lang="ru-RU" altLang="ru-RU"/>
              <a:pPr/>
              <a:t>‹#›</a:t>
            </a:fld>
            <a:endParaRPr lang="ru-RU" altLang="ru-RU"/>
          </a:p>
        </p:txBody>
      </p:sp>
    </p:spTree>
    <p:extLst>
      <p:ext uri="{BB962C8B-B14F-4D97-AF65-F5344CB8AC3E}">
        <p14:creationId xmlns:p14="http://schemas.microsoft.com/office/powerpoint/2010/main" val="18011391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8EA9244-C036-4A6A-A64D-28FCCB878798}" type="slidenum">
              <a:rPr lang="ru-RU" altLang="ru-RU"/>
              <a:pPr/>
              <a:t>‹#›</a:t>
            </a:fld>
            <a:endParaRPr lang="ru-RU" altLang="ru-RU"/>
          </a:p>
        </p:txBody>
      </p:sp>
    </p:spTree>
    <p:extLst>
      <p:ext uri="{BB962C8B-B14F-4D97-AF65-F5344CB8AC3E}">
        <p14:creationId xmlns:p14="http://schemas.microsoft.com/office/powerpoint/2010/main" val="199069218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DC745C9-7FD5-4731-9077-4A52EDF27D39}" type="slidenum">
              <a:rPr lang="ru-RU" altLang="ru-RU"/>
              <a:pPr/>
              <a:t>‹#›</a:t>
            </a:fld>
            <a:endParaRPr lang="ru-RU" altLang="ru-RU"/>
          </a:p>
        </p:txBody>
      </p:sp>
    </p:spTree>
    <p:extLst>
      <p:ext uri="{BB962C8B-B14F-4D97-AF65-F5344CB8AC3E}">
        <p14:creationId xmlns:p14="http://schemas.microsoft.com/office/powerpoint/2010/main" val="390698667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00781523-A739-46E2-A5D1-338D98833DCA}" type="slidenum">
              <a:rPr lang="ru-RU" altLang="ru-RU"/>
              <a:pPr/>
              <a:t>‹#›</a:t>
            </a:fld>
            <a:endParaRPr lang="ru-RU" altLang="ru-RU"/>
          </a:p>
        </p:txBody>
      </p:sp>
    </p:spTree>
    <p:extLst>
      <p:ext uri="{BB962C8B-B14F-4D97-AF65-F5344CB8AC3E}">
        <p14:creationId xmlns:p14="http://schemas.microsoft.com/office/powerpoint/2010/main" val="18338628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E7C5384F-196E-4B99-B945-8C14ACA0960A}" type="slidenum">
              <a:rPr lang="ru-RU" altLang="ru-RU"/>
              <a:pPr/>
              <a:t>‹#›</a:t>
            </a:fld>
            <a:endParaRPr lang="ru-RU" altLang="ru-RU"/>
          </a:p>
        </p:txBody>
      </p:sp>
    </p:spTree>
    <p:extLst>
      <p:ext uri="{BB962C8B-B14F-4D97-AF65-F5344CB8AC3E}">
        <p14:creationId xmlns:p14="http://schemas.microsoft.com/office/powerpoint/2010/main" val="309369298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864B29FA-1096-4A1B-9BC1-0CC8BD830BFD}" type="slidenum">
              <a:rPr lang="ru-RU" altLang="ru-RU"/>
              <a:pPr/>
              <a:t>‹#›</a:t>
            </a:fld>
            <a:endParaRPr lang="ru-RU" altLang="ru-RU"/>
          </a:p>
        </p:txBody>
      </p:sp>
    </p:spTree>
    <p:extLst>
      <p:ext uri="{BB962C8B-B14F-4D97-AF65-F5344CB8AC3E}">
        <p14:creationId xmlns:p14="http://schemas.microsoft.com/office/powerpoint/2010/main" val="198022760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w="9525">
              <a:noFill/>
              <a:round/>
              <a:headEnd/>
              <a:tailEnd/>
            </a:ln>
            <a:effectLst/>
          </p:spPr>
          <p:txBody>
            <a:bodyPr wrap="none" anchor="ctr"/>
            <a:lstStyle/>
            <a:p>
              <a:pPr algn="ctr">
                <a:defRPr/>
              </a:pPr>
              <a:endParaRPr lang="ru-RU" sz="2400"/>
            </a:p>
          </p:txBody>
        </p:sp>
        <p:sp>
          <p:nvSpPr>
            <p:cNvPr id="6" name="Oval 4"/>
            <p:cNvSpPr>
              <a:spLocks noChangeArrowheads="1"/>
            </p:cNvSpPr>
            <p:nvPr/>
          </p:nvSpPr>
          <p:spPr bwMode="hidden">
            <a:xfrm flipH="1">
              <a:off x="3264" y="1008"/>
              <a:ext cx="960" cy="960"/>
            </a:xfrm>
            <a:prstGeom prst="ellipse">
              <a:avLst/>
            </a:prstGeom>
            <a:solidFill>
              <a:schemeClr val="accent2"/>
            </a:solidFill>
            <a:ln w="9525">
              <a:noFill/>
              <a:round/>
              <a:headEnd/>
              <a:tailEnd/>
            </a:ln>
            <a:effectLst/>
          </p:spPr>
          <p:txBody>
            <a:bodyPr wrap="none" anchor="ctr"/>
            <a:lstStyle/>
            <a:p>
              <a:pPr algn="ctr">
                <a:defRPr/>
              </a:pPr>
              <a:endParaRPr lang="ru-RU" sz="2400"/>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p:spPr>
          <p:txBody>
            <a:bodyPr wrap="none" anchor="ctr"/>
            <a:lstStyle/>
            <a:p>
              <a:pPr algn="ctr">
                <a:defRPr/>
              </a:pPr>
              <a:endParaRPr lang="ru-RU" sz="2400"/>
            </a:p>
          </p:txBody>
        </p:sp>
        <p:sp>
          <p:nvSpPr>
            <p:cNvPr id="8" name="Oval 6"/>
            <p:cNvSpPr>
              <a:spLocks noChangeArrowheads="1"/>
            </p:cNvSpPr>
            <p:nvPr/>
          </p:nvSpPr>
          <p:spPr bwMode="hidden">
            <a:xfrm flipH="1">
              <a:off x="2136" y="2064"/>
              <a:ext cx="960" cy="960"/>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9" name="Oval 7"/>
            <p:cNvSpPr>
              <a:spLocks noChangeArrowheads="1"/>
            </p:cNvSpPr>
            <p:nvPr/>
          </p:nvSpPr>
          <p:spPr bwMode="hidden">
            <a:xfrm flipH="1">
              <a:off x="1045" y="2064"/>
              <a:ext cx="960" cy="960"/>
            </a:xfrm>
            <a:prstGeom prst="ellipse">
              <a:avLst/>
            </a:prstGeom>
            <a:solidFill>
              <a:schemeClr val="accent2"/>
            </a:solidFill>
            <a:ln w="9525">
              <a:noFill/>
              <a:round/>
              <a:headEnd/>
              <a:tailEnd/>
            </a:ln>
            <a:effectLst/>
          </p:spPr>
          <p:txBody>
            <a:bodyPr wrap="none" anchor="ctr"/>
            <a:lstStyle/>
            <a:p>
              <a:pPr algn="ctr">
                <a:defRPr/>
              </a:pPr>
              <a:endParaRPr lang="ru-RU" sz="2400"/>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p:spPr>
          <p:txBody>
            <a:bodyPr wrap="none" anchor="ctr"/>
            <a:lstStyle/>
            <a:p>
              <a:pPr algn="ctr">
                <a:defRPr/>
              </a:pPr>
              <a:endParaRPr lang="ru-RU" sz="2400"/>
            </a:p>
          </p:txBody>
        </p:sp>
      </p:grpSp>
      <p:sp>
        <p:nvSpPr>
          <p:cNvPr id="167948" name="Rectangle 12"/>
          <p:cNvSpPr>
            <a:spLocks noGrp="1" noChangeArrowheads="1"/>
          </p:cNvSpPr>
          <p:nvPr>
            <p:ph type="ctrTitle"/>
          </p:nvPr>
        </p:nvSpPr>
        <p:spPr>
          <a:xfrm>
            <a:off x="685800" y="1219200"/>
            <a:ext cx="7772400" cy="1933575"/>
          </a:xfrm>
        </p:spPr>
        <p:txBody>
          <a:bodyPr anchor="b"/>
          <a:lstStyle>
            <a:lvl1pPr algn="r">
              <a:defRPr sz="4400"/>
            </a:lvl1pPr>
          </a:lstStyle>
          <a:p>
            <a:r>
              <a:rPr lang="ru-RU"/>
              <a:t>Образец заголовка</a:t>
            </a:r>
          </a:p>
        </p:txBody>
      </p:sp>
      <p:sp>
        <p:nvSpPr>
          <p:cNvPr id="167949" name="Rectangle 13"/>
          <p:cNvSpPr>
            <a:spLocks noGrp="1" noChangeArrowheads="1"/>
          </p:cNvSpPr>
          <p:nvPr>
            <p:ph type="subTitle" idx="1"/>
          </p:nvPr>
        </p:nvSpPr>
        <p:spPr>
          <a:xfrm>
            <a:off x="2057400" y="3505200"/>
            <a:ext cx="6400800" cy="1752600"/>
          </a:xfrm>
        </p:spPr>
        <p:txBody>
          <a:bodyPr/>
          <a:lstStyle>
            <a:lvl1pPr marL="0" indent="0" algn="r">
              <a:buFont typeface="Wingdings" pitchFamily="2" charset="2"/>
              <a:buNone/>
              <a:defRPr/>
            </a:lvl1pPr>
          </a:lstStyle>
          <a:p>
            <a:r>
              <a:rPr lang="ru-RU"/>
              <a:t>Образец подзаголовка</a:t>
            </a:r>
          </a:p>
        </p:txBody>
      </p:sp>
      <p:sp>
        <p:nvSpPr>
          <p:cNvPr id="11" name="Rectangle 9"/>
          <p:cNvSpPr>
            <a:spLocks noGrp="1" noChangeArrowheads="1"/>
          </p:cNvSpPr>
          <p:nvPr>
            <p:ph type="dt" sz="half" idx="10"/>
          </p:nvPr>
        </p:nvSpPr>
        <p:spPr/>
        <p:txBody>
          <a:bodyPr/>
          <a:lstStyle>
            <a:lvl1pPr>
              <a:defRPr/>
            </a:lvl1pPr>
          </a:lstStyle>
          <a:p>
            <a:pPr>
              <a:defRPr/>
            </a:pPr>
            <a:fld id="{197E79DB-2D15-4015-AF6F-90C7FC01A686}" type="datetimeFigureOut">
              <a:rPr lang="ru-RU"/>
              <a:pPr>
                <a:defRPr/>
              </a:pPr>
              <a:t>03.06.2019</a:t>
            </a:fld>
            <a:endParaRPr lang="ru-RU"/>
          </a:p>
        </p:txBody>
      </p:sp>
      <p:sp>
        <p:nvSpPr>
          <p:cNvPr id="12" name="Rectangle 10"/>
          <p:cNvSpPr>
            <a:spLocks noGrp="1" noChangeArrowheads="1"/>
          </p:cNvSpPr>
          <p:nvPr>
            <p:ph type="ftr" sz="quarter" idx="11"/>
          </p:nvPr>
        </p:nvSpPr>
        <p:spPr/>
        <p:txBody>
          <a:bodyPr/>
          <a:lstStyle>
            <a:lvl1pPr>
              <a:defRPr/>
            </a:lvl1pPr>
          </a:lstStyle>
          <a:p>
            <a:pPr>
              <a:defRPr/>
            </a:pPr>
            <a:endParaRPr lang="ru-RU"/>
          </a:p>
        </p:txBody>
      </p:sp>
      <p:sp>
        <p:nvSpPr>
          <p:cNvPr id="13" name="Rectangle 11"/>
          <p:cNvSpPr>
            <a:spLocks noGrp="1" noChangeArrowheads="1"/>
          </p:cNvSpPr>
          <p:nvPr>
            <p:ph type="sldNum" sz="quarter" idx="12"/>
          </p:nvPr>
        </p:nvSpPr>
        <p:spPr/>
        <p:txBody>
          <a:bodyPr/>
          <a:lstStyle>
            <a:lvl1pPr>
              <a:defRPr/>
            </a:lvl1pPr>
          </a:lstStyle>
          <a:p>
            <a:fld id="{F7D67A0D-672F-45C8-8F06-2DDFA4D45361}" type="slidenum">
              <a:rPr lang="ru-RU"/>
              <a:pPr/>
              <a:t>‹#›</a:t>
            </a:fld>
            <a:endParaRPr lang="ru-RU"/>
          </a:p>
        </p:txBody>
      </p:sp>
    </p:spTree>
    <p:extLst>
      <p:ext uri="{BB962C8B-B14F-4D97-AF65-F5344CB8AC3E}">
        <p14:creationId xmlns:p14="http://schemas.microsoft.com/office/powerpoint/2010/main" val="387723773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65A4D026-E0A8-4C04-B38A-E52BF435CFA7}" type="datetimeFigureOut">
              <a:rPr lang="ru-RU"/>
              <a:pPr>
                <a:defRPr/>
              </a:pPr>
              <a:t>03.06.2019</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BC342B1A-3402-4216-9684-8AEE9A8BD557}" type="slidenum">
              <a:rPr lang="ru-RU"/>
              <a:pPr/>
              <a:t>‹#›</a:t>
            </a:fld>
            <a:endParaRPr lang="ru-RU"/>
          </a:p>
        </p:txBody>
      </p:sp>
    </p:spTree>
    <p:extLst>
      <p:ext uri="{BB962C8B-B14F-4D97-AF65-F5344CB8AC3E}">
        <p14:creationId xmlns:p14="http://schemas.microsoft.com/office/powerpoint/2010/main" val="100598582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62B8DD2B-6437-44B1-806D-A0CD2499FD22}" type="datetimeFigureOut">
              <a:rPr lang="ru-RU"/>
              <a:pPr>
                <a:defRPr/>
              </a:pPr>
              <a:t>03.06.2019</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A92075DE-021A-4E48-A006-1379C2652CE8}" type="slidenum">
              <a:rPr lang="ru-RU"/>
              <a:pPr/>
              <a:t>‹#›</a:t>
            </a:fld>
            <a:endParaRPr lang="ru-RU"/>
          </a:p>
        </p:txBody>
      </p:sp>
    </p:spTree>
    <p:extLst>
      <p:ext uri="{BB962C8B-B14F-4D97-AF65-F5344CB8AC3E}">
        <p14:creationId xmlns:p14="http://schemas.microsoft.com/office/powerpoint/2010/main" val="356808555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9"/>
          <p:cNvSpPr>
            <a:spLocks noGrp="1" noChangeArrowheads="1"/>
          </p:cNvSpPr>
          <p:nvPr>
            <p:ph type="dt" sz="half" idx="10"/>
          </p:nvPr>
        </p:nvSpPr>
        <p:spPr>
          <a:ln/>
        </p:spPr>
        <p:txBody>
          <a:bodyPr/>
          <a:lstStyle>
            <a:lvl1pPr>
              <a:defRPr/>
            </a:lvl1pPr>
          </a:lstStyle>
          <a:p>
            <a:pPr>
              <a:defRPr/>
            </a:pPr>
            <a:fld id="{B16AC67B-5D19-417B-9DE6-3F3BD93A9691}" type="datetimeFigureOut">
              <a:rPr lang="ru-RU"/>
              <a:pPr>
                <a:defRPr/>
              </a:pPr>
              <a:t>03.06.2019</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fld id="{E15A4DB5-985E-492B-9459-F0FCBD368223}" type="slidenum">
              <a:rPr lang="ru-RU"/>
              <a:pPr/>
              <a:t>‹#›</a:t>
            </a:fld>
            <a:endParaRPr lang="ru-RU"/>
          </a:p>
        </p:txBody>
      </p:sp>
    </p:spTree>
    <p:extLst>
      <p:ext uri="{BB962C8B-B14F-4D97-AF65-F5344CB8AC3E}">
        <p14:creationId xmlns:p14="http://schemas.microsoft.com/office/powerpoint/2010/main" val="18257822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9"/>
          <p:cNvSpPr>
            <a:spLocks noGrp="1" noChangeArrowheads="1"/>
          </p:cNvSpPr>
          <p:nvPr>
            <p:ph type="dt" sz="half" idx="10"/>
          </p:nvPr>
        </p:nvSpPr>
        <p:spPr>
          <a:ln/>
        </p:spPr>
        <p:txBody>
          <a:bodyPr/>
          <a:lstStyle>
            <a:lvl1pPr>
              <a:defRPr/>
            </a:lvl1pPr>
          </a:lstStyle>
          <a:p>
            <a:pPr>
              <a:defRPr/>
            </a:pPr>
            <a:fld id="{F158D8C9-2680-4A58-AB67-053CE9F5EDDF}" type="datetimeFigureOut">
              <a:rPr lang="ru-RU"/>
              <a:pPr>
                <a:defRPr/>
              </a:pPr>
              <a:t>03.06.2019</a:t>
            </a:fld>
            <a:endParaRPr lang="ru-RU"/>
          </a:p>
        </p:txBody>
      </p:sp>
      <p:sp>
        <p:nvSpPr>
          <p:cNvPr id="8" name="Rectangle 10"/>
          <p:cNvSpPr>
            <a:spLocks noGrp="1" noChangeArrowheads="1"/>
          </p:cNvSpPr>
          <p:nvPr>
            <p:ph type="ftr" sz="quarter" idx="11"/>
          </p:nvPr>
        </p:nvSpPr>
        <p:spPr>
          <a:ln/>
        </p:spPr>
        <p:txBody>
          <a:bodyPr/>
          <a:lstStyle>
            <a:lvl1pPr>
              <a:defRPr/>
            </a:lvl1pPr>
          </a:lstStyle>
          <a:p>
            <a:pPr>
              <a:defRPr/>
            </a:pPr>
            <a:endParaRPr lang="ru-RU"/>
          </a:p>
        </p:txBody>
      </p:sp>
      <p:sp>
        <p:nvSpPr>
          <p:cNvPr id="9" name="Rectangle 11"/>
          <p:cNvSpPr>
            <a:spLocks noGrp="1" noChangeArrowheads="1"/>
          </p:cNvSpPr>
          <p:nvPr>
            <p:ph type="sldNum" sz="quarter" idx="12"/>
          </p:nvPr>
        </p:nvSpPr>
        <p:spPr>
          <a:ln/>
        </p:spPr>
        <p:txBody>
          <a:bodyPr/>
          <a:lstStyle>
            <a:lvl1pPr>
              <a:defRPr/>
            </a:lvl1pPr>
          </a:lstStyle>
          <a:p>
            <a:fld id="{F5FFAAD5-E337-415A-BFD8-0A0F934935CC}" type="slidenum">
              <a:rPr lang="ru-RU"/>
              <a:pPr/>
              <a:t>‹#›</a:t>
            </a:fld>
            <a:endParaRPr lang="ru-RU"/>
          </a:p>
        </p:txBody>
      </p:sp>
    </p:spTree>
    <p:extLst>
      <p:ext uri="{BB962C8B-B14F-4D97-AF65-F5344CB8AC3E}">
        <p14:creationId xmlns:p14="http://schemas.microsoft.com/office/powerpoint/2010/main" val="293804875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9"/>
          <p:cNvSpPr>
            <a:spLocks noGrp="1" noChangeArrowheads="1"/>
          </p:cNvSpPr>
          <p:nvPr>
            <p:ph type="dt" sz="half" idx="10"/>
          </p:nvPr>
        </p:nvSpPr>
        <p:spPr>
          <a:ln/>
        </p:spPr>
        <p:txBody>
          <a:bodyPr/>
          <a:lstStyle>
            <a:lvl1pPr>
              <a:defRPr/>
            </a:lvl1pPr>
          </a:lstStyle>
          <a:p>
            <a:pPr>
              <a:defRPr/>
            </a:pPr>
            <a:fld id="{A15E4C0D-C44B-440D-968C-59048209F979}" type="datetimeFigureOut">
              <a:rPr lang="ru-RU"/>
              <a:pPr>
                <a:defRPr/>
              </a:pPr>
              <a:t>03.06.2019</a:t>
            </a:fld>
            <a:endParaRPr lang="ru-RU"/>
          </a:p>
        </p:txBody>
      </p:sp>
      <p:sp>
        <p:nvSpPr>
          <p:cNvPr id="4" name="Rectangle 10"/>
          <p:cNvSpPr>
            <a:spLocks noGrp="1" noChangeArrowheads="1"/>
          </p:cNvSpPr>
          <p:nvPr>
            <p:ph type="ftr" sz="quarter" idx="11"/>
          </p:nvPr>
        </p:nvSpPr>
        <p:spPr>
          <a:ln/>
        </p:spPr>
        <p:txBody>
          <a:bodyPr/>
          <a:lstStyle>
            <a:lvl1pPr>
              <a:defRPr/>
            </a:lvl1pPr>
          </a:lstStyle>
          <a:p>
            <a:pPr>
              <a:defRPr/>
            </a:pPr>
            <a:endParaRPr lang="ru-RU"/>
          </a:p>
        </p:txBody>
      </p:sp>
      <p:sp>
        <p:nvSpPr>
          <p:cNvPr id="5" name="Rectangle 11"/>
          <p:cNvSpPr>
            <a:spLocks noGrp="1" noChangeArrowheads="1"/>
          </p:cNvSpPr>
          <p:nvPr>
            <p:ph type="sldNum" sz="quarter" idx="12"/>
          </p:nvPr>
        </p:nvSpPr>
        <p:spPr>
          <a:ln/>
        </p:spPr>
        <p:txBody>
          <a:bodyPr/>
          <a:lstStyle>
            <a:lvl1pPr>
              <a:defRPr/>
            </a:lvl1pPr>
          </a:lstStyle>
          <a:p>
            <a:fld id="{9306F0FF-30DE-41F6-9210-61BA64736E0F}" type="slidenum">
              <a:rPr lang="ru-RU"/>
              <a:pPr/>
              <a:t>‹#›</a:t>
            </a:fld>
            <a:endParaRPr lang="ru-RU"/>
          </a:p>
        </p:txBody>
      </p:sp>
    </p:spTree>
    <p:extLst>
      <p:ext uri="{BB962C8B-B14F-4D97-AF65-F5344CB8AC3E}">
        <p14:creationId xmlns:p14="http://schemas.microsoft.com/office/powerpoint/2010/main" val="129035831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D8032B42-C3F2-4968-A761-8CB268873B21}" type="datetimeFigureOut">
              <a:rPr lang="ru-RU"/>
              <a:pPr>
                <a:defRPr/>
              </a:pPr>
              <a:t>03.06.2019</a:t>
            </a:fld>
            <a:endParaRPr lang="ru-RU"/>
          </a:p>
        </p:txBody>
      </p:sp>
      <p:sp>
        <p:nvSpPr>
          <p:cNvPr id="3" name="Rectangle 10"/>
          <p:cNvSpPr>
            <a:spLocks noGrp="1" noChangeArrowheads="1"/>
          </p:cNvSpPr>
          <p:nvPr>
            <p:ph type="ftr" sz="quarter" idx="11"/>
          </p:nvPr>
        </p:nvSpPr>
        <p:spPr>
          <a:ln/>
        </p:spPr>
        <p:txBody>
          <a:bodyPr/>
          <a:lstStyle>
            <a:lvl1pPr>
              <a:defRPr/>
            </a:lvl1pPr>
          </a:lstStyle>
          <a:p>
            <a:pPr>
              <a:defRPr/>
            </a:pPr>
            <a:endParaRPr lang="ru-RU"/>
          </a:p>
        </p:txBody>
      </p:sp>
      <p:sp>
        <p:nvSpPr>
          <p:cNvPr id="4" name="Rectangle 11"/>
          <p:cNvSpPr>
            <a:spLocks noGrp="1" noChangeArrowheads="1"/>
          </p:cNvSpPr>
          <p:nvPr>
            <p:ph type="sldNum" sz="quarter" idx="12"/>
          </p:nvPr>
        </p:nvSpPr>
        <p:spPr>
          <a:ln/>
        </p:spPr>
        <p:txBody>
          <a:bodyPr/>
          <a:lstStyle>
            <a:lvl1pPr>
              <a:defRPr/>
            </a:lvl1pPr>
          </a:lstStyle>
          <a:p>
            <a:fld id="{E0EEF403-BAF1-4D2D-ACAC-D61EBE128015}" type="slidenum">
              <a:rPr lang="ru-RU"/>
              <a:pPr/>
              <a:t>‹#›</a:t>
            </a:fld>
            <a:endParaRPr lang="ru-RU"/>
          </a:p>
        </p:txBody>
      </p:sp>
    </p:spTree>
    <p:extLst>
      <p:ext uri="{BB962C8B-B14F-4D97-AF65-F5344CB8AC3E}">
        <p14:creationId xmlns:p14="http://schemas.microsoft.com/office/powerpoint/2010/main" val="2505879116"/>
      </p:ext>
    </p:extLst>
  </p:cSld>
  <p:clrMapOvr>
    <a:masterClrMapping/>
  </p:clrMapOvr>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1A29D432-069B-45E7-9EF7-0D7B329FC694}" type="datetimeFigureOut">
              <a:rPr lang="ru-RU"/>
              <a:pPr>
                <a:defRPr/>
              </a:pPr>
              <a:t>03.06.2019</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fld id="{2A95CCFF-1D05-4520-A0CA-E1CE27B917E9}" type="slidenum">
              <a:rPr lang="ru-RU"/>
              <a:pPr/>
              <a:t>‹#›</a:t>
            </a:fld>
            <a:endParaRPr lang="ru-RU"/>
          </a:p>
        </p:txBody>
      </p:sp>
    </p:spTree>
    <p:extLst>
      <p:ext uri="{BB962C8B-B14F-4D97-AF65-F5344CB8AC3E}">
        <p14:creationId xmlns:p14="http://schemas.microsoft.com/office/powerpoint/2010/main" val="273117219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8F76C42F-5612-4D9E-B8D0-C5129077B60F}" type="datetimeFigureOut">
              <a:rPr lang="ru-RU"/>
              <a:pPr>
                <a:defRPr/>
              </a:pPr>
              <a:t>03.06.2019</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fld id="{3B9F0D9E-9F05-4421-8FD3-01C596142304}" type="slidenum">
              <a:rPr lang="ru-RU"/>
              <a:pPr/>
              <a:t>‹#›</a:t>
            </a:fld>
            <a:endParaRPr lang="ru-RU"/>
          </a:p>
        </p:txBody>
      </p:sp>
    </p:spTree>
    <p:extLst>
      <p:ext uri="{BB962C8B-B14F-4D97-AF65-F5344CB8AC3E}">
        <p14:creationId xmlns:p14="http://schemas.microsoft.com/office/powerpoint/2010/main" val="164948764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AA14B435-36BA-4101-8E21-D12881E53DE3}" type="datetimeFigureOut">
              <a:rPr lang="ru-RU"/>
              <a:pPr>
                <a:defRPr/>
              </a:pPr>
              <a:t>03.06.2019</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185AE3C4-4B2F-40AF-A6A8-B7FD809B293B}" type="slidenum">
              <a:rPr lang="ru-RU"/>
              <a:pPr/>
              <a:t>‹#›</a:t>
            </a:fld>
            <a:endParaRPr lang="ru-RU"/>
          </a:p>
        </p:txBody>
      </p:sp>
    </p:spTree>
    <p:extLst>
      <p:ext uri="{BB962C8B-B14F-4D97-AF65-F5344CB8AC3E}">
        <p14:creationId xmlns:p14="http://schemas.microsoft.com/office/powerpoint/2010/main" val="330338938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6287"/>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62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FCDA7268-2D47-48F7-8B38-A041BFF04692}" type="datetimeFigureOut">
              <a:rPr lang="ru-RU"/>
              <a:pPr>
                <a:defRPr/>
              </a:pPr>
              <a:t>03.06.2019</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971D1FCF-C977-4FF5-9C20-9838E0358642}" type="slidenum">
              <a:rPr lang="ru-RU"/>
              <a:pPr/>
              <a:t>‹#›</a:t>
            </a:fld>
            <a:endParaRPr lang="ru-RU"/>
          </a:p>
        </p:txBody>
      </p:sp>
    </p:spTree>
    <p:extLst>
      <p:ext uri="{BB962C8B-B14F-4D97-AF65-F5344CB8AC3E}">
        <p14:creationId xmlns:p14="http://schemas.microsoft.com/office/powerpoint/2010/main" val="4185540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theme" Target="../theme/theme4.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theme" Target="../theme/theme6.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7.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pPr eaLnBrk="0" hangingPunct="0">
              <a:defRPr/>
            </a:pPr>
            <a:endParaRPr lang="ru-RU"/>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54629"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endParaRPr lang="ru-RU"/>
          </a:p>
        </p:txBody>
      </p:sp>
      <p:sp>
        <p:nvSpPr>
          <p:cNvPr id="154630"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ru-RU"/>
          </a:p>
        </p:txBody>
      </p:sp>
      <p:sp>
        <p:nvSpPr>
          <p:cNvPr id="154631"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Comic Sans MS" panose="030F0702030302020204" pitchFamily="66" charset="0"/>
              </a:defRPr>
            </a:lvl1pPr>
          </a:lstStyle>
          <a:p>
            <a:fld id="{7F9588CE-D9B9-4731-B5BB-FDAC8A4C4A34}" type="slidenum">
              <a:rPr lang="ru-RU"/>
              <a:pPr/>
              <a:t>‹#›</a:t>
            </a:fld>
            <a:endParaRPr lang="ru-RU"/>
          </a:p>
        </p:txBody>
      </p:sp>
      <p:sp>
        <p:nvSpPr>
          <p:cNvPr id="154632"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pPr eaLnBrk="0" hangingPunct="0">
              <a:defRPr/>
            </a:pPr>
            <a:endParaRPr lang="ru-RU"/>
          </a:p>
        </p:txBody>
      </p:sp>
      <p:sp>
        <p:nvSpPr>
          <p:cNvPr id="154633"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pPr eaLnBrk="0" hangingPunct="0">
              <a:defRPr/>
            </a:pPr>
            <a:endParaRPr lang="ru-RU"/>
          </a:p>
        </p:txBody>
      </p:sp>
      <p:grpSp>
        <p:nvGrpSpPr>
          <p:cNvPr id="1034" name="Group 10"/>
          <p:cNvGrpSpPr>
            <a:grpSpLocks/>
          </p:cNvGrpSpPr>
          <p:nvPr/>
        </p:nvGrpSpPr>
        <p:grpSpPr bwMode="auto">
          <a:xfrm>
            <a:off x="7938" y="5540375"/>
            <a:ext cx="1784350" cy="1246188"/>
            <a:chOff x="5" y="3490"/>
            <a:chExt cx="1124" cy="785"/>
          </a:xfrm>
        </p:grpSpPr>
        <p:sp>
          <p:nvSpPr>
            <p:cNvPr id="154635"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pPr eaLnBrk="0" hangingPunct="0">
                <a:defRPr/>
              </a:pPr>
              <a:endParaRPr lang="ru-RU"/>
            </a:p>
          </p:txBody>
        </p:sp>
        <p:sp>
          <p:nvSpPr>
            <p:cNvPr id="154636"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pPr eaLnBrk="0" hangingPunct="0">
                <a:defRPr/>
              </a:pPr>
              <a:endParaRPr lang="ru-RU"/>
            </a:p>
          </p:txBody>
        </p:sp>
        <p:sp>
          <p:nvSpPr>
            <p:cNvPr id="154637"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154638"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sp>
          <p:nvSpPr>
            <p:cNvPr id="154639"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pPr eaLnBrk="0" hangingPunct="0">
                <a:defRPr/>
              </a:pPr>
              <a:endParaRPr lang="ru-RU"/>
            </a:p>
          </p:txBody>
        </p:sp>
        <p:sp>
          <p:nvSpPr>
            <p:cNvPr id="154640"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pPr eaLnBrk="0" hangingPunct="0">
                <a:defRPr/>
              </a:pPr>
              <a:endParaRPr lang="ru-RU"/>
            </a:p>
          </p:txBody>
        </p:sp>
        <p:sp>
          <p:nvSpPr>
            <p:cNvPr id="154641"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pPr eaLnBrk="0" hangingPunct="0">
                <a:defRPr/>
              </a:pPr>
              <a:endParaRPr lang="ru-RU"/>
            </a:p>
          </p:txBody>
        </p:sp>
        <p:sp>
          <p:nvSpPr>
            <p:cNvPr id="154642"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pPr eaLnBrk="0" hangingPunct="0">
                <a:defRPr/>
              </a:pPr>
              <a:endParaRPr lang="ru-RU"/>
            </a:p>
          </p:txBody>
        </p:sp>
        <p:sp>
          <p:nvSpPr>
            <p:cNvPr id="154643"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pPr eaLnBrk="0" hangingPunct="0">
                <a:defRPr/>
              </a:pPr>
              <a:endParaRPr lang="ru-RU"/>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54646"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pPr eaLnBrk="0" hangingPunct="0">
                    <a:defRPr/>
                  </a:pPr>
                  <a:endParaRPr lang="ru-RU"/>
                </a:p>
              </p:txBody>
            </p:sp>
            <p:sp>
              <p:nvSpPr>
                <p:cNvPr id="154647"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pPr eaLnBrk="0" hangingPunct="0">
                    <a:defRPr/>
                  </a:pPr>
                  <a:endParaRPr lang="ru-RU"/>
                </a:p>
              </p:txBody>
            </p:sp>
            <p:sp>
              <p:nvSpPr>
                <p:cNvPr id="154648"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pPr eaLnBrk="0" hangingPunct="0">
                    <a:defRPr/>
                  </a:pPr>
                  <a:endParaRPr lang="ru-RU"/>
                </a:p>
              </p:txBody>
            </p:sp>
          </p:grpSp>
          <p:sp>
            <p:nvSpPr>
              <p:cNvPr id="154649"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54650"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sp>
            <p:nvSpPr>
              <p:cNvPr id="154651"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pPr eaLnBrk="0" hangingPunct="0">
                  <a:defRPr/>
                </a:pPr>
                <a:endParaRPr lang="ru-RU"/>
              </a:p>
            </p:txBody>
          </p:sp>
          <p:grpSp>
            <p:nvGrpSpPr>
              <p:cNvPr id="1065" name="Group 28"/>
              <p:cNvGrpSpPr>
                <a:grpSpLocks/>
              </p:cNvGrpSpPr>
              <p:nvPr userDrawn="1"/>
            </p:nvGrpSpPr>
            <p:grpSpPr bwMode="auto">
              <a:xfrm>
                <a:off x="5" y="3490"/>
                <a:ext cx="1124" cy="678"/>
                <a:chOff x="5" y="3490"/>
                <a:chExt cx="1124" cy="678"/>
              </a:xfrm>
            </p:grpSpPr>
            <p:sp>
              <p:nvSpPr>
                <p:cNvPr id="154653"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54654"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54655"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54656"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pPr eaLnBrk="0" hangingPunct="0">
                    <a:defRPr/>
                  </a:pPr>
                  <a:endParaRPr lang="ru-RU"/>
                </a:p>
              </p:txBody>
            </p:sp>
            <p:sp>
              <p:nvSpPr>
                <p:cNvPr id="154657"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pPr eaLnBrk="0" hangingPunct="0">
                    <a:defRPr/>
                  </a:pPr>
                  <a:endParaRPr lang="ru-RU"/>
                </a:p>
              </p:txBody>
            </p:sp>
            <p:sp>
              <p:nvSpPr>
                <p:cNvPr id="154658"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pPr eaLnBrk="0" hangingPunct="0">
                    <a:defRPr/>
                  </a:pPr>
                  <a:endParaRPr lang="ru-RU"/>
                </a:p>
              </p:txBody>
            </p:sp>
            <p:sp>
              <p:nvSpPr>
                <p:cNvPr id="154659"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pPr eaLnBrk="0" hangingPunct="0">
                    <a:defRPr/>
                  </a:pPr>
                  <a:endParaRPr lang="ru-RU"/>
                </a:p>
              </p:txBody>
            </p:sp>
            <p:sp>
              <p:nvSpPr>
                <p:cNvPr id="154660"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pPr eaLnBrk="0" hangingPunct="0">
                    <a:defRPr/>
                  </a:pPr>
                  <a:endParaRPr lang="ru-RU"/>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54662"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sp>
          <p:nvSpPr>
            <p:cNvPr id="154663"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54666"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pPr eaLnBrk="0" hangingPunct="0">
                  <a:defRPr/>
                </a:pPr>
                <a:endParaRPr lang="ru-RU"/>
              </a:p>
            </p:txBody>
          </p:sp>
          <p:grpSp>
            <p:nvGrpSpPr>
              <p:cNvPr id="1040" name="Group 43"/>
              <p:cNvGrpSpPr>
                <a:grpSpLocks/>
              </p:cNvGrpSpPr>
              <p:nvPr userDrawn="1"/>
            </p:nvGrpSpPr>
            <p:grpSpPr bwMode="auto">
              <a:xfrm>
                <a:off x="4610" y="57"/>
                <a:ext cx="1344" cy="985"/>
                <a:chOff x="4610" y="57"/>
                <a:chExt cx="1344" cy="985"/>
              </a:xfrm>
            </p:grpSpPr>
            <p:sp>
              <p:nvSpPr>
                <p:cNvPr id="154668"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pPr eaLnBrk="0" hangingPunct="0">
                    <a:defRPr/>
                  </a:pPr>
                  <a:endParaRPr lang="ru-RU"/>
                </a:p>
              </p:txBody>
            </p:sp>
            <p:sp>
              <p:nvSpPr>
                <p:cNvPr id="154669" name="Freeform 45"/>
                <p:cNvSpPr>
                  <a:spLocks/>
                </p:cNvSpPr>
                <p:nvPr userDrawn="1"/>
              </p:nvSpPr>
              <p:spPr bwMode="auto">
                <a:xfrm rot="-3172564">
                  <a:off x="5055" y="325"/>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pPr eaLnBrk="0" hangingPunct="0">
                    <a:defRPr/>
                  </a:pPr>
                  <a:endParaRPr lang="ru-RU"/>
                </a:p>
              </p:txBody>
            </p:sp>
            <p:sp>
              <p:nvSpPr>
                <p:cNvPr id="154670" name="Freeform 46"/>
                <p:cNvSpPr>
                  <a:spLocks/>
                </p:cNvSpPr>
                <p:nvPr userDrawn="1"/>
              </p:nvSpPr>
              <p:spPr bwMode="auto">
                <a:xfrm rot="-3172564">
                  <a:off x="4865" y="175"/>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pPr eaLnBrk="0" hangingPunct="0">
                    <a:defRPr/>
                  </a:pPr>
                  <a:endParaRPr lang="ru-RU"/>
                </a:p>
              </p:txBody>
            </p:sp>
            <p:sp>
              <p:nvSpPr>
                <p:cNvPr id="154671"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pPr eaLnBrk="0" hangingPunct="0">
                    <a:defRPr/>
                  </a:pPr>
                  <a:endParaRPr lang="ru-RU"/>
                </a:p>
              </p:txBody>
            </p:sp>
            <p:sp>
              <p:nvSpPr>
                <p:cNvPr id="154672" name="Freeform 48"/>
                <p:cNvSpPr>
                  <a:spLocks/>
                </p:cNvSpPr>
                <p:nvPr userDrawn="1"/>
              </p:nvSpPr>
              <p:spPr bwMode="auto">
                <a:xfrm rot="-3172564">
                  <a:off x="5304" y="890"/>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pPr eaLnBrk="0" hangingPunct="0">
                    <a:defRPr/>
                  </a:pPr>
                  <a:endParaRPr lang="ru-RU"/>
                </a:p>
              </p:txBody>
            </p:sp>
            <p:sp>
              <p:nvSpPr>
                <p:cNvPr id="154673" name="Freeform 49"/>
                <p:cNvSpPr>
                  <a:spLocks/>
                </p:cNvSpPr>
                <p:nvPr userDrawn="1"/>
              </p:nvSpPr>
              <p:spPr bwMode="auto">
                <a:xfrm rot="-3172564">
                  <a:off x="5253" y="799"/>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4"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5" name="Freeform 51"/>
                <p:cNvSpPr>
                  <a:spLocks/>
                </p:cNvSpPr>
                <p:nvPr userDrawn="1"/>
              </p:nvSpPr>
              <p:spPr bwMode="auto">
                <a:xfrm rot="-3172564">
                  <a:off x="4954" y="135"/>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pPr eaLnBrk="0" hangingPunct="0">
                    <a:defRPr/>
                  </a:pPr>
                  <a:endParaRPr lang="ru-RU"/>
                </a:p>
              </p:txBody>
            </p:sp>
          </p:grpSp>
        </p:grpSp>
        <p:sp>
          <p:nvSpPr>
            <p:cNvPr id="154676"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pPr eaLnBrk="0" hangingPunct="0">
                <a:defRPr/>
              </a:pPr>
              <a:endParaRPr lang="ru-RU"/>
            </a:p>
          </p:txBody>
        </p:sp>
      </p:grpSp>
    </p:spTree>
  </p:cSld>
  <p:clrMap bg1="lt1" tx1="dk1" bg2="lt2" tx2="dk2" accent1="accent1" accent2="accent2" accent3="accent3" accent4="accent4" accent5="accent5" accent6="accent6" hlink="hlink" folHlink="folHlink"/>
  <p:sldLayoutIdLst>
    <p:sldLayoutId id="2147484154" r:id="rId1"/>
    <p:sldLayoutId id="2147484062" r:id="rId2"/>
    <p:sldLayoutId id="2147484061" r:id="rId3"/>
    <p:sldLayoutId id="2147484060" r:id="rId4"/>
    <p:sldLayoutId id="2147484059" r:id="rId5"/>
    <p:sldLayoutId id="2147484058" r:id="rId6"/>
    <p:sldLayoutId id="2147484057" r:id="rId7"/>
    <p:sldLayoutId id="2147484056" r:id="rId8"/>
    <p:sldLayoutId id="2147484055" r:id="rId9"/>
    <p:sldLayoutId id="2147484054" r:id="rId10"/>
    <p:sldLayoutId id="214748405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331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defRPr>
            </a:lvl1pPr>
          </a:lstStyle>
          <a:p>
            <a:pPr>
              <a:defRPr/>
            </a:pPr>
            <a:fld id="{AD4070D5-99DF-4B6B-AA92-9E597EB69678}" type="datetimeFigureOut">
              <a:rPr lang="ru-RU"/>
              <a:pPr>
                <a:defRPr/>
              </a:pPr>
              <a:t>03.06.2019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defRPr>
            </a:lvl1pPr>
          </a:lstStyle>
          <a:p>
            <a:fld id="{0415E531-18BE-4B07-AB7E-CB39308DF59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73" r:id="rId1"/>
    <p:sldLayoutId id="2147484072" r:id="rId2"/>
    <p:sldLayoutId id="2147484071" r:id="rId3"/>
    <p:sldLayoutId id="2147484070" r:id="rId4"/>
    <p:sldLayoutId id="2147484069" r:id="rId5"/>
    <p:sldLayoutId id="2147484068" r:id="rId6"/>
    <p:sldLayoutId id="2147484067" r:id="rId7"/>
    <p:sldLayoutId id="2147484066" r:id="rId8"/>
    <p:sldLayoutId id="2147484065" r:id="rId9"/>
    <p:sldLayoutId id="2147484064" r:id="rId10"/>
    <p:sldLayoutId id="214748406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602"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5603"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25604"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EE89E8D8-6228-4F3D-9998-A9213CA70645}"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55" r:id="rId1"/>
    <p:sldLayoutId id="2147484088" r:id="rId2"/>
    <p:sldLayoutId id="2147484087" r:id="rId3"/>
    <p:sldLayoutId id="2147484086" r:id="rId4"/>
    <p:sldLayoutId id="2147484085" r:id="rId5"/>
    <p:sldLayoutId id="2147484084" r:id="rId6"/>
    <p:sldLayoutId id="2147484083" r:id="rId7"/>
    <p:sldLayoutId id="2147484082" r:id="rId8"/>
    <p:sldLayoutId id="2147484081" r:id="rId9"/>
    <p:sldLayoutId id="2147484080" r:id="rId10"/>
    <p:sldLayoutId id="2147484156" r:id="rId11"/>
    <p:sldLayoutId id="2147484079" r:id="rId12"/>
    <p:sldLayoutId id="2147484157" r:id="rId13"/>
    <p:sldLayoutId id="2147484078" r:id="rId14"/>
    <p:sldLayoutId id="2147484077" r:id="rId15"/>
    <p:sldLayoutId id="2147484076" r:id="rId16"/>
    <p:sldLayoutId id="2147484074"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45061"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a:defRPr sz="1200">
                <a:solidFill>
                  <a:srgbClr val="D38E27"/>
                </a:solidFill>
              </a:defRPr>
            </a:lvl1pPr>
          </a:lstStyle>
          <a:p>
            <a:fld id="{15A2F144-5D5D-43BE-806F-A80836F2E998}" type="slidenum">
              <a:rPr lang="ru-RU"/>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Tree>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092" r:id="rId4"/>
    <p:sldLayoutId id="2147484161" r:id="rId5"/>
    <p:sldLayoutId id="2147484091" r:id="rId6"/>
    <p:sldLayoutId id="2147484162" r:id="rId7"/>
    <p:sldLayoutId id="2147484163" r:id="rId8"/>
    <p:sldLayoutId id="2147484164" r:id="rId9"/>
    <p:sldLayoutId id="2147484090" r:id="rId10"/>
    <p:sldLayoutId id="2147484165" r:id="rId11"/>
    <p:sldLayoutId id="2147484089" r:id="rId12"/>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58372"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58373" name="Текст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991FA23F-CC5F-4C13-AB8A-3ADADE09E477}" type="datetimeFigureOut">
              <a:rPr lang="ru-RU"/>
              <a:pPr>
                <a:defRPr/>
              </a:pPr>
              <a:t>03.06.2019</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045C75"/>
                </a:solidFill>
                <a:latin typeface="Constantia" panose="02030602050306030303" pitchFamily="18" charset="0"/>
              </a:defRPr>
            </a:lvl1pPr>
          </a:lstStyle>
          <a:p>
            <a:fld id="{19B9E8AA-0132-40ED-90C2-5E1C397D835D}" type="slidenum">
              <a:rPr lang="ru-RU"/>
              <a:pPr/>
              <a:t>‹#›</a:t>
            </a:fld>
            <a:endParaRPr lang="ru-RU"/>
          </a:p>
        </p:txBody>
      </p:sp>
      <p:grpSp>
        <p:nvGrpSpPr>
          <p:cNvPr id="5837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4166" r:id="rId1"/>
    <p:sldLayoutId id="2147484100" r:id="rId2"/>
    <p:sldLayoutId id="2147484167" r:id="rId3"/>
    <p:sldLayoutId id="2147484099" r:id="rId4"/>
    <p:sldLayoutId id="2147484098" r:id="rId5"/>
    <p:sldLayoutId id="2147484097" r:id="rId6"/>
    <p:sldLayoutId id="2147484096" r:id="rId7"/>
    <p:sldLayoutId id="2147484095" r:id="rId8"/>
    <p:sldLayoutId id="2147484168" r:id="rId9"/>
    <p:sldLayoutId id="2147484094" r:id="rId10"/>
    <p:sldLayoutId id="2147484093"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0658"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70659"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70660"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109863BB-B715-401E-B0D5-FC119FE4DB19}"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69" r:id="rId1"/>
    <p:sldLayoutId id="2147484113" r:id="rId2"/>
    <p:sldLayoutId id="2147484112" r:id="rId3"/>
    <p:sldLayoutId id="2147484111" r:id="rId4"/>
    <p:sldLayoutId id="2147484110" r:id="rId5"/>
    <p:sldLayoutId id="2147484109" r:id="rId6"/>
    <p:sldLayoutId id="2147484108" r:id="rId7"/>
    <p:sldLayoutId id="2147484107" r:id="rId8"/>
    <p:sldLayoutId id="2147484106" r:id="rId9"/>
    <p:sldLayoutId id="2147484105" r:id="rId10"/>
    <p:sldLayoutId id="2147484170" r:id="rId11"/>
    <p:sldLayoutId id="2147484104" r:id="rId12"/>
    <p:sldLayoutId id="2147484171" r:id="rId13"/>
    <p:sldLayoutId id="2147484103" r:id="rId14"/>
    <p:sldLayoutId id="2147484102" r:id="rId15"/>
    <p:sldLayoutId id="2147484101"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8066" name="Group 2"/>
          <p:cNvGrpSpPr>
            <a:grpSpLocks/>
          </p:cNvGrpSpPr>
          <p:nvPr/>
        </p:nvGrpSpPr>
        <p:grpSpPr bwMode="auto">
          <a:xfrm>
            <a:off x="1071563" y="304800"/>
            <a:ext cx="7615237" cy="1106488"/>
            <a:chOff x="675" y="192"/>
            <a:chExt cx="4797" cy="697"/>
          </a:xfrm>
        </p:grpSpPr>
        <p:sp>
          <p:nvSpPr>
            <p:cNvPr id="166915" name="Oval 3"/>
            <p:cNvSpPr>
              <a:spLocks noChangeArrowheads="1"/>
            </p:cNvSpPr>
            <p:nvPr/>
          </p:nvSpPr>
          <p:spPr bwMode="hidden">
            <a:xfrm flipH="1">
              <a:off x="3067" y="192"/>
              <a:ext cx="696" cy="696"/>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166916" name="Oval 4"/>
            <p:cNvSpPr>
              <a:spLocks noChangeArrowheads="1"/>
            </p:cNvSpPr>
            <p:nvPr/>
          </p:nvSpPr>
          <p:spPr bwMode="hidden">
            <a:xfrm flipH="1">
              <a:off x="4777" y="192"/>
              <a:ext cx="695" cy="696"/>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166917" name="Oval 5"/>
            <p:cNvSpPr>
              <a:spLocks noChangeArrowheads="1"/>
            </p:cNvSpPr>
            <p:nvPr/>
          </p:nvSpPr>
          <p:spPr bwMode="hidden">
            <a:xfrm flipH="1">
              <a:off x="675" y="193"/>
              <a:ext cx="695" cy="696"/>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166918"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p:spPr>
          <p:txBody>
            <a:bodyPr wrap="none" anchor="ctr"/>
            <a:lstStyle/>
            <a:p>
              <a:pPr algn="ctr">
                <a:defRPr/>
              </a:pPr>
              <a:endParaRPr lang="ru-RU" sz="2400"/>
            </a:p>
          </p:txBody>
        </p:sp>
        <p:sp>
          <p:nvSpPr>
            <p:cNvPr id="166919"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p:spPr>
          <p:txBody>
            <a:bodyPr wrap="none" anchor="ctr"/>
            <a:lstStyle/>
            <a:p>
              <a:pPr algn="ctr">
                <a:defRPr/>
              </a:pPr>
              <a:endParaRPr lang="ru-RU" sz="2400"/>
            </a:p>
          </p:txBody>
        </p:sp>
      </p:grpSp>
      <p:sp>
        <p:nvSpPr>
          <p:cNvPr id="88067" name="Rectangle 8"/>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66921" name="Rectangle 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pPr>
              <a:defRPr/>
            </a:pPr>
            <a:fld id="{BAE5EB7B-09F3-4150-A32D-E69FB1CD59EC}" type="datetimeFigureOut">
              <a:rPr lang="ru-RU"/>
              <a:pPr>
                <a:defRPr/>
              </a:pPr>
              <a:t>03.06.2019</a:t>
            </a:fld>
            <a:endParaRPr lang="ru-RU"/>
          </a:p>
        </p:txBody>
      </p:sp>
      <p:sp>
        <p:nvSpPr>
          <p:cNvPr id="166922" name="Rectangle 1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pPr>
              <a:defRPr/>
            </a:pPr>
            <a:endParaRPr lang="ru-RU"/>
          </a:p>
        </p:txBody>
      </p:sp>
      <p:sp>
        <p:nvSpPr>
          <p:cNvPr id="166923" name="Rectangle 1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panose="020B0604020202020204" pitchFamily="34" charset="0"/>
              </a:defRPr>
            </a:lvl1pPr>
          </a:lstStyle>
          <a:p>
            <a:fld id="{1BBCCEBF-90D2-4911-8AAA-767E08410058}" type="slidenum">
              <a:rPr lang="ru-RU"/>
              <a:pPr/>
              <a:t>‹#›</a:t>
            </a:fld>
            <a:endParaRPr lang="ru-RU"/>
          </a:p>
        </p:txBody>
      </p:sp>
      <p:sp>
        <p:nvSpPr>
          <p:cNvPr id="88071" name="Rectangle 1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Tree>
  </p:cSld>
  <p:clrMap bg1="lt1" tx1="dk1" bg2="lt2" tx2="dk2" accent1="accent1" accent2="accent2" accent3="accent3" accent4="accent4" accent5="accent5" accent6="accent6" hlink="hlink" folHlink="folHlink"/>
  <p:sldLayoutIdLst>
    <p:sldLayoutId id="2147484172" r:id="rId1"/>
    <p:sldLayoutId id="2147484123" r:id="rId2"/>
    <p:sldLayoutId id="2147484122" r:id="rId3"/>
    <p:sldLayoutId id="2147484121" r:id="rId4"/>
    <p:sldLayoutId id="2147484120" r:id="rId5"/>
    <p:sldLayoutId id="2147484119" r:id="rId6"/>
    <p:sldLayoutId id="2147484118" r:id="rId7"/>
    <p:sldLayoutId id="2147484117" r:id="rId8"/>
    <p:sldLayoutId id="2147484116" r:id="rId9"/>
    <p:sldLayoutId id="2147484115" r:id="rId10"/>
    <p:sldLayoutId id="2147484114"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charset="0"/>
        </a:defRPr>
      </a:lvl2pPr>
      <a:lvl3pPr algn="l" rtl="0" eaLnBrk="0" fontAlgn="base" hangingPunct="0">
        <a:spcBef>
          <a:spcPct val="0"/>
        </a:spcBef>
        <a:spcAft>
          <a:spcPct val="0"/>
        </a:spcAft>
        <a:defRPr sz="3800">
          <a:solidFill>
            <a:schemeClr val="tx2"/>
          </a:solidFill>
          <a:latin typeface="Arial" charset="0"/>
        </a:defRPr>
      </a:lvl3pPr>
      <a:lvl4pPr algn="l" rtl="0" eaLnBrk="0" fontAlgn="base" hangingPunct="0">
        <a:spcBef>
          <a:spcPct val="0"/>
        </a:spcBef>
        <a:spcAft>
          <a:spcPct val="0"/>
        </a:spcAft>
        <a:defRPr sz="3800">
          <a:solidFill>
            <a:schemeClr val="tx2"/>
          </a:solidFill>
          <a:latin typeface="Arial" charset="0"/>
        </a:defRPr>
      </a:lvl4pPr>
      <a:lvl5pPr algn="l" rtl="0" eaLnBrk="0" fontAlgn="base" hangingPunct="0">
        <a:spcBef>
          <a:spcPct val="0"/>
        </a:spcBef>
        <a:spcAft>
          <a:spcPct val="0"/>
        </a:spcAft>
        <a:defRPr sz="3800">
          <a:solidFill>
            <a:schemeClr val="tx2"/>
          </a:solidFill>
          <a:latin typeface="Arial" charset="0"/>
        </a:defRPr>
      </a:lvl5pPr>
      <a:lvl6pPr marL="457200" algn="l" rtl="0" fontAlgn="base">
        <a:spcBef>
          <a:spcPct val="0"/>
        </a:spcBef>
        <a:spcAft>
          <a:spcPct val="0"/>
        </a:spcAft>
        <a:defRPr sz="3800">
          <a:solidFill>
            <a:schemeClr val="tx2"/>
          </a:solidFill>
          <a:latin typeface="Arial" charset="0"/>
        </a:defRPr>
      </a:lvl6pPr>
      <a:lvl7pPr marL="914400" algn="l" rtl="0" fontAlgn="base">
        <a:spcBef>
          <a:spcPct val="0"/>
        </a:spcBef>
        <a:spcAft>
          <a:spcPct val="0"/>
        </a:spcAft>
        <a:defRPr sz="3800">
          <a:solidFill>
            <a:schemeClr val="tx2"/>
          </a:solidFill>
          <a:latin typeface="Arial" charset="0"/>
        </a:defRPr>
      </a:lvl7pPr>
      <a:lvl8pPr marL="1371600" algn="l" rtl="0" fontAlgn="base">
        <a:spcBef>
          <a:spcPct val="0"/>
        </a:spcBef>
        <a:spcAft>
          <a:spcPct val="0"/>
        </a:spcAft>
        <a:defRPr sz="3800">
          <a:solidFill>
            <a:schemeClr val="tx2"/>
          </a:solidFill>
          <a:latin typeface="Arial" charset="0"/>
        </a:defRPr>
      </a:lvl8pPr>
      <a:lvl9pPr marL="1828800" algn="l" rtl="0" fontAlgn="base">
        <a:spcBef>
          <a:spcPct val="0"/>
        </a:spcBef>
        <a:spcAft>
          <a:spcPct val="0"/>
        </a:spcAft>
        <a:defRPr sz="3800">
          <a:solidFill>
            <a:schemeClr val="tx2"/>
          </a:solidFill>
          <a:latin typeface="Arial"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a:solidFill>
            <a:schemeClr val="tx1"/>
          </a:solidFill>
          <a:latin typeface="+mn-lt"/>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a:solidFill>
            <a:schemeClr val="tx1"/>
          </a:solidFill>
          <a:latin typeface="+mn-lt"/>
        </a:defRPr>
      </a:lvl3pPr>
      <a:lvl4pPr marL="1600200" indent="-228600" algn="l" rtl="0" eaLnBrk="0" fontAlgn="base" hangingPunct="0">
        <a:spcBef>
          <a:spcPct val="20000"/>
        </a:spcBef>
        <a:spcAft>
          <a:spcPct val="0"/>
        </a:spcAft>
        <a:buClr>
          <a:schemeClr val="accent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18.xml"/><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9.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5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5.jpeg"/><Relationship Id="rId1" Type="http://schemas.openxmlformats.org/officeDocument/2006/relationships/slideLayout" Target="../slideLayouts/slideLayout2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7.jpg"/><Relationship Id="rId1" Type="http://schemas.openxmlformats.org/officeDocument/2006/relationships/slideLayout" Target="../slideLayouts/slideLayout18.xml"/><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64.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4.xml"/><Relationship Id="rId1" Type="http://schemas.openxmlformats.org/officeDocument/2006/relationships/vmlDrawing" Target="../drawings/vmlDrawing2.vml"/><Relationship Id="rId5" Type="http://schemas.openxmlformats.org/officeDocument/2006/relationships/image" Target="../media/image26.emf"/><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85.xml"/><Relationship Id="rId4" Type="http://schemas.openxmlformats.org/officeDocument/2006/relationships/image" Target="../media/image3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8243" name="Text Box 321"/>
          <p:cNvSpPr txBox="1">
            <a:spLocks noChangeArrowheads="1"/>
          </p:cNvSpPr>
          <p:nvPr/>
        </p:nvSpPr>
        <p:spPr bwMode="auto">
          <a:xfrm>
            <a:off x="0" y="571500"/>
            <a:ext cx="91440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ctr" eaLnBrk="0" hangingPunct="0"/>
            <a:r>
              <a:rPr lang="uz-Cyrl-UZ" sz="4000" b="1">
                <a:solidFill>
                  <a:srgbClr val="534B38"/>
                </a:solidFill>
                <a:latin typeface="Time RomanUz"/>
              </a:rPr>
              <a:t> </a:t>
            </a:r>
            <a:r>
              <a:rPr lang="en-US" sz="4000" b="1">
                <a:solidFill>
                  <a:schemeClr val="bg1"/>
                </a:solidFill>
              </a:rPr>
              <a:t>2-мавзу. </a:t>
            </a:r>
            <a:r>
              <a:rPr lang="ru-RU" sz="4000" b="1">
                <a:solidFill>
                  <a:schemeClr val="bg1"/>
                </a:solidFill>
              </a:rPr>
              <a:t>Жаҳонда картошка етиштириш. Ўзбекистонда картошкачиликни ривожланиш истиқболлари</a:t>
            </a:r>
            <a:endParaRPr lang="en-US" sz="4000" b="1">
              <a:solidFill>
                <a:schemeClr val="bg1"/>
              </a:solidFill>
            </a:endParaRPr>
          </a:p>
        </p:txBody>
      </p:sp>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t="4235" b="25883"/>
          <a:stretch/>
        </p:blipFill>
        <p:spPr>
          <a:xfrm>
            <a:off x="827584" y="3429000"/>
            <a:ext cx="7200800" cy="2664296"/>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gs>
            <a:gs pos="80000">
              <a:schemeClr val="accent5">
                <a:shade val="93000"/>
                <a:satMod val="130000"/>
              </a:schemeClr>
            </a:gs>
            <a:gs pos="100000">
              <a:schemeClr val="accent5">
                <a:shade val="94000"/>
                <a:satMod val="135000"/>
              </a:schemeClr>
            </a:gs>
          </a:gsLst>
          <a:lin ang="16200000" scaled="0"/>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style>
          <a:lnRef idx="1">
            <a:schemeClr val="accent1"/>
          </a:lnRef>
          <a:fillRef idx="3">
            <a:schemeClr val="accent1"/>
          </a:fillRef>
          <a:effectRef idx="2">
            <a:schemeClr val="accent1"/>
          </a:effectRef>
          <a:fontRef idx="minor">
            <a:schemeClr val="lt1"/>
          </a:fontRef>
        </p:style>
        <p:txBody>
          <a:bodyPr/>
          <a:lstStyle/>
          <a:p>
            <a:pPr algn="ctr" fontAlgn="auto">
              <a:spcAft>
                <a:spcPts val="0"/>
              </a:spcAft>
              <a:defRPr/>
            </a:pPr>
            <a:r>
              <a:rPr lang="uz-Cyrl-UZ" b="1" dirty="0" smtClean="0">
                <a:solidFill>
                  <a:schemeClr val="bg1"/>
                </a:solidFill>
              </a:rPr>
              <a:t>РЕЖА</a:t>
            </a:r>
            <a:endParaRPr lang="ru-RU" b="1" dirty="0" smtClean="0">
              <a:solidFill>
                <a:schemeClr val="bg1"/>
              </a:solidFill>
            </a:endParaRPr>
          </a:p>
        </p:txBody>
      </p:sp>
      <p:sp>
        <p:nvSpPr>
          <p:cNvPr id="18435" name="Rectangle 3"/>
          <p:cNvSpPr>
            <a:spLocks noGrp="1" noChangeArrowheads="1"/>
          </p:cNvSpPr>
          <p:nvPr>
            <p:ph idx="1"/>
          </p:nvPr>
        </p:nvSpPr>
        <p:spPr>
          <a:xfrm>
            <a:off x="0" y="1341438"/>
            <a:ext cx="8929688" cy="5327650"/>
          </a:xfrm>
        </p:spPr>
        <p:style>
          <a:lnRef idx="2">
            <a:schemeClr val="accent2"/>
          </a:lnRef>
          <a:fillRef idx="1">
            <a:schemeClr val="lt1"/>
          </a:fillRef>
          <a:effectRef idx="0">
            <a:schemeClr val="accent2"/>
          </a:effectRef>
          <a:fontRef idx="minor">
            <a:schemeClr val="dk1"/>
          </a:fontRef>
        </p:style>
        <p:txBody>
          <a:bodyPr/>
          <a:lstStyle/>
          <a:p>
            <a:pPr algn="just">
              <a:buNone/>
              <a:defRPr/>
            </a:pPr>
            <a:r>
              <a:rPr lang="uz-Cyrl-UZ" sz="4000" smtClean="0">
                <a:solidFill>
                  <a:srgbClr val="002060"/>
                </a:solidFill>
              </a:rPr>
              <a:t>1.</a:t>
            </a:r>
            <a:r>
              <a:rPr lang="uz-Cyrl-UZ" sz="4000">
                <a:solidFill>
                  <a:srgbClr val="002060"/>
                </a:solidFill>
              </a:rPr>
              <a:t>	Жаҳонда картошкани етиштириш</a:t>
            </a:r>
          </a:p>
          <a:p>
            <a:pPr algn="just">
              <a:buNone/>
              <a:defRPr/>
            </a:pPr>
            <a:r>
              <a:rPr lang="uz-Cyrl-UZ" sz="4000">
                <a:solidFill>
                  <a:srgbClr val="002060"/>
                </a:solidFill>
              </a:rPr>
              <a:t>2.	</a:t>
            </a:r>
            <a:r>
              <a:rPr lang="uz-Cyrl-UZ" sz="4000" smtClean="0">
                <a:solidFill>
                  <a:srgbClr val="002060"/>
                </a:solidFill>
              </a:rPr>
              <a:t> МДХ мамлакатлари картошка-чилиги</a:t>
            </a:r>
            <a:endParaRPr lang="uz-Cyrl-UZ" sz="4000">
              <a:solidFill>
                <a:srgbClr val="002060"/>
              </a:solidFill>
            </a:endParaRPr>
          </a:p>
          <a:p>
            <a:pPr algn="just">
              <a:buNone/>
              <a:defRPr/>
            </a:pPr>
            <a:r>
              <a:rPr lang="uz-Cyrl-UZ" sz="4000">
                <a:solidFill>
                  <a:srgbClr val="002060"/>
                </a:solidFill>
              </a:rPr>
              <a:t>3.	Ўзбекистонда картошкачиликни ривожланиш тарихи ва ҳозирги ҳолати</a:t>
            </a:r>
            <a:r>
              <a:rPr lang="uz-Cyrl-UZ" sz="3600">
                <a:solidFill>
                  <a:srgbClr val="002060"/>
                </a:solidFill>
              </a:rPr>
              <a: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63" y="214313"/>
            <a:ext cx="8215312" cy="523220"/>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uz-Cyrl-UZ" sz="2800" b="1"/>
              <a:t>Жаҳонда картошкани етиштириш</a:t>
            </a:r>
            <a:endParaRPr lang="ru-RU" sz="2800">
              <a:solidFill>
                <a:srgbClr val="FFFF99"/>
              </a:solidFill>
              <a:latin typeface="Times New Roman" pitchFamily="18" charset="0"/>
            </a:endParaRPr>
          </a:p>
        </p:txBody>
      </p:sp>
      <p:sp>
        <p:nvSpPr>
          <p:cNvPr id="140290" name="Прямоугольник 2"/>
          <p:cNvSpPr>
            <a:spLocks noChangeArrowheads="1"/>
          </p:cNvSpPr>
          <p:nvPr/>
        </p:nvSpPr>
        <p:spPr bwMode="auto">
          <a:xfrm>
            <a:off x="4211638" y="692150"/>
            <a:ext cx="4608512" cy="5509200"/>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marL="285750" indent="-285750" algn="just">
              <a:buFont typeface="Arial" panose="020B0604020202020204" pitchFamily="34" charset="0"/>
              <a:buChar char="•"/>
            </a:pPr>
            <a:r>
              <a:rPr lang="uz-Cyrl-UZ"/>
              <a:t>Жаҳоннинг деярли барча мамлакатларида картошка етиштирилади. У кўпчилик мамлакатларда асосий озиқ-овқат ўсимлиги ҳисобланади.Картошка етиштириш сўнгги ўн йилликда 12-15 фоизга ошиб ва ундан ҳар йили 300 млн.т. атрофида ҳосил олинмоқда. Жаҳонда 1989 –1991 йилларда ўртача 265,9 млн.т. картошка етиштирилган бўлса, 1997 йилда эса у 301,6 млн.т. ташкил этди, 1998 йилда – 298 млн., 1999 йилда – 305,1 млн ва 2000 йилда эса 301,8 млн. т. етиштирилган </a:t>
            </a:r>
            <a:endParaRPr lang="ru-RU"/>
          </a:p>
          <a:p>
            <a:pPr marL="285750" indent="-285750" algn="just">
              <a:buFont typeface="Arial" panose="020B0604020202020204" pitchFamily="34" charset="0"/>
              <a:buChar char="•"/>
            </a:pPr>
            <a:r>
              <a:rPr lang="uz-Cyrl-UZ"/>
              <a:t>  Бунда картошка етиштириладиган майдонларни маълум даражада кенгайгани ва ҳосилдорликни секин ўсаётганлиги кузатилади. </a:t>
            </a:r>
            <a:r>
              <a:rPr lang="uz-Cyrl-UZ" smtClean="0"/>
              <a:t>Картошкачиликни </a:t>
            </a:r>
            <a:r>
              <a:rPr lang="uz-Cyrl-UZ"/>
              <a:t>бундай ривожланиши барча иқлимий минтақаларга хосдир</a:t>
            </a:r>
            <a:r>
              <a:rPr lang="uz-Cyrl-UZ" sz="2800"/>
              <a:t>. </a:t>
            </a:r>
            <a:endParaRPr lang="ru-RU" sz="2800"/>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934234"/>
            <a:ext cx="2802120" cy="2802120"/>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955" y="3921307"/>
            <a:ext cx="2802120" cy="269866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Прямоугольник 2"/>
          <p:cNvSpPr>
            <a:spLocks noChangeArrowheads="1"/>
          </p:cNvSpPr>
          <p:nvPr/>
        </p:nvSpPr>
        <p:spPr bwMode="auto">
          <a:xfrm>
            <a:off x="250825" y="404813"/>
            <a:ext cx="5184775"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marL="0" indent="0" algn="just"/>
            <a:r>
              <a:rPr lang="ru-RU" sz="2400" b="1"/>
              <a:t>Картошка етиштириш бўйича биринчи ўрин Европа минтақасига мансуб бўлиб, у ерда 135-138 млн. т.  ҳосил етиштирилади ёки дунёда бу экин экиладиган майдоннинг 46-47 фоизини шу минтақа ўзида мужассамлаштирган. Европа минтақасида Россия Федерацияси (32-35 млн.т.), Польша (16-25 млн.т.), Украина (13-18 млн.т.), Германия (10-12 млн.т.), Белоруссия (7,9-8,5 млн.т.), Нидерландия (7-8 млн.т.) ва Буюкбритания (7 млн.т.) энг кўп картошка ишлаб чиқарадиган давлатлар ҳисобланадилар. </a:t>
            </a:r>
            <a:endParaRPr lang="ru-RU" sz="2400" dirty="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0987" y="4081947"/>
            <a:ext cx="3537012" cy="2358008"/>
          </a:xfrm>
          <a:prstGeom prst="rect">
            <a:avLst/>
          </a:prstGeom>
        </p:spPr>
      </p:pic>
      <p:graphicFrame>
        <p:nvGraphicFramePr>
          <p:cNvPr id="4" name="Object 6"/>
          <p:cNvGraphicFramePr>
            <a:graphicFrameLocks noChangeAspect="1"/>
          </p:cNvGraphicFramePr>
          <p:nvPr>
            <p:extLst>
              <p:ext uri="{D42A27DB-BD31-4B8C-83A1-F6EECF244321}">
                <p14:modId xmlns:p14="http://schemas.microsoft.com/office/powerpoint/2010/main" val="3102169504"/>
              </p:ext>
            </p:extLst>
          </p:nvPr>
        </p:nvGraphicFramePr>
        <p:xfrm>
          <a:off x="5435600" y="908720"/>
          <a:ext cx="3708400" cy="2716252"/>
        </p:xfrm>
        <a:graphic>
          <a:graphicData uri="http://schemas.openxmlformats.org/presentationml/2006/ole">
            <mc:AlternateContent xmlns:mc="http://schemas.openxmlformats.org/markup-compatibility/2006">
              <mc:Choice xmlns:v="urn:schemas-microsoft-com:vml" Requires="v">
                <p:oleObj spid="_x0000_s1026" name="Диаграмма" r:id="rId4" imgW="8791651" imgH="4819802" progId="MSGraph.Chart.8">
                  <p:embed followColorScheme="full"/>
                </p:oleObj>
              </mc:Choice>
              <mc:Fallback>
                <p:oleObj name="Диаграмма" r:id="rId4" imgW="8791651" imgH="4819802" progId="MSGraph.Chart.8">
                  <p:embed followColorScheme="full"/>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5600" y="908720"/>
                        <a:ext cx="3708400" cy="2716252"/>
                      </a:xfrm>
                      <a:prstGeom prst="rect">
                        <a:avLst/>
                      </a:prstGeom>
                      <a:noFill/>
                      <a:ln>
                        <a:noFill/>
                      </a:ln>
                      <a:effectLst/>
                    </p:spPr>
                  </p:pic>
                </p:oleObj>
              </mc:Fallback>
            </mc:AlternateContent>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с одним вырезанным углом 7"/>
          <p:cNvSpPr/>
          <p:nvPr/>
        </p:nvSpPr>
        <p:spPr>
          <a:xfrm>
            <a:off x="1" y="285750"/>
            <a:ext cx="9144000" cy="3863330"/>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0" hangingPunct="0">
              <a:defRPr/>
            </a:pPr>
            <a:r>
              <a:rPr lang="ru-RU" sz="1700" b="1" smtClean="0">
                <a:solidFill>
                  <a:srgbClr val="FFFFFF"/>
                </a:solidFill>
                <a:latin typeface="Times New Roman" pitchFamily="18" charset="0"/>
                <a:cs typeface="Times New Roman" pitchFamily="18" charset="0"/>
              </a:rPr>
              <a:t> </a:t>
            </a:r>
            <a:r>
              <a:rPr lang="uz-Cyrl-UZ" sz="1700">
                <a:solidFill>
                  <a:srgbClr val="FFFFFF"/>
                </a:solidFill>
              </a:rPr>
              <a:t> Жанубий Америка картошка ватани бўлишига қарамасдан,  у нисбатан кичик майдонларда 1 млн.га.да картошка етиштириб 14-15 млн.т. ҳосил олади, ҳосилдорлиги 14 т/га. Аргентина бу минтақада картошка ишлаб чиқариш бўйича энг йирик давлат бўлиб, у ҳар йили 3,4-3,5 млн.т. картошка етказиб беради. У майдони жиҳатидан шимолий мамлакатлардан кейиндадир. Бу минтақада картошкани .энг юқори ҳосилдорлиги – 29 т/га. Перу минтақада картошка етиштиришда юқори ўринда бўлиб минтақадаги майдоннинг тўртдан бир қисмида (280 минг га дан кўпроқ) картошка  экилиб 3 млн.т. кўп ҳосил олинади. Бу, минтақада ишлаб чиқариладиган картошкани бешдан бир қисмини ташкил этади. Шунинг учун Перу минтақада картошка етиштириш бўйича энг йирик давлат ҳисобланади, аммо бу мамлакатда картошкани ўртача ҳосилдорлиги паст – 11 т/гадан ошмайди. Бразилия ва Колумбия 170 минг гектарда картошка етиштириб 2,6-2,8 млн.т. дан туганак ишлаб чиқарадилар, ўртача ҳосилдорлиги 16 т/гадан юқори. </a:t>
            </a:r>
            <a:endParaRPr lang="ru-RU" sz="1700">
              <a:solidFill>
                <a:srgbClr val="FFFFFF"/>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8" y="4426676"/>
            <a:ext cx="3086918" cy="205420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4437111"/>
            <a:ext cx="3073524" cy="2043769"/>
          </a:xfrm>
          <a:prstGeom prst="rect">
            <a:avLst/>
          </a:prstGeom>
        </p:spPr>
      </p:pic>
    </p:spTree>
  </p:cSld>
  <p:clrMapOvr>
    <a:masterClrMapping/>
  </p:clrMapOvr>
  <p:transition advTm="23711"/>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79512" y="116632"/>
            <a:ext cx="5760640" cy="6370975"/>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wrap="square">
            <a:spAutoFit/>
          </a:bodyPr>
          <a:lstStyle/>
          <a:p>
            <a:r>
              <a:rPr lang="uz-Cyrl-UZ" sz="2400"/>
              <a:t>Табиий иқлим шароити қулай бўлган районларда картошкадан энг юқори ҳосил оладилар: Шимолий ва Марказий Америка, Ғарбий Европада. Картошка етиштириш учун энг қулай иқлим шароит Европанинг 50 ва 530 шимолий кенгликлари оралиғига жойлашган, Шимолий Франция, Австрия, Белгия, Германия, Нидерландия, Жанубий Англия ва Ирландия мамлакатларида мавжуддир. </a:t>
            </a:r>
            <a:endParaRPr lang="ru-RU" sz="2400"/>
          </a:p>
          <a:p>
            <a:r>
              <a:rPr lang="uz-Cyrl-UZ" sz="2400"/>
              <a:t>Бу минтақалардан ташқари картошка етиштириш учун қулай бўлган шароит фақат айрим районларда, масалан Гольфстрим илиқ оқими таъсир этиб турадиган Норвегияда, шунингдек Италия, Испания, Португалия ва Грециянинг тоғолди ва тоғлик зоналарида мавжуд. </a:t>
            </a:r>
            <a:endParaRPr lang="ru-RU" sz="2400">
              <a:solidFill>
                <a:srgbClr val="FFFFFF"/>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998" y="476672"/>
            <a:ext cx="2808312" cy="2575173"/>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8385" y="4005064"/>
            <a:ext cx="2828925" cy="223224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2"/>
          <p:cNvSpPr>
            <a:spLocks noGrp="1"/>
          </p:cNvSpPr>
          <p:nvPr>
            <p:ph type="title"/>
          </p:nvPr>
        </p:nvSpPr>
        <p:spPr>
          <a:xfrm>
            <a:off x="250825" y="0"/>
            <a:ext cx="8229600" cy="620688"/>
          </a:xfrm>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sz="1800" b="1">
                <a:solidFill>
                  <a:srgbClr val="FFFF00"/>
                </a:solidFill>
                <a:cs typeface="Times New Roman" panose="02020603050405020304" pitchFamily="18" charset="0"/>
              </a:rPr>
              <a:t> </a:t>
            </a:r>
            <a:r>
              <a:rPr lang="ru-RU" sz="2000" b="1">
                <a:solidFill>
                  <a:srgbClr val="FFFF00"/>
                </a:solidFill>
                <a:cs typeface="Times New Roman" panose="02020603050405020304" pitchFamily="18" charset="0"/>
              </a:rPr>
              <a:t>Қуйидаги кўрсаткичлар картошка етиштиришнинг иқтисодий самардорлигини чеклаб қўяди:</a:t>
            </a:r>
            <a:endParaRPr lang="ru-RU" sz="2000" smtClean="0">
              <a:solidFill>
                <a:srgbClr val="FFFF00"/>
              </a:solidFill>
            </a:endParaRPr>
          </a:p>
        </p:txBody>
      </p:sp>
      <p:graphicFrame>
        <p:nvGraphicFramePr>
          <p:cNvPr id="5" name="Схема 4"/>
          <p:cNvGraphicFramePr/>
          <p:nvPr>
            <p:extLst>
              <p:ext uri="{D42A27DB-BD31-4B8C-83A1-F6EECF244321}">
                <p14:modId xmlns:p14="http://schemas.microsoft.com/office/powerpoint/2010/main" val="1356046347"/>
              </p:ext>
            </p:extLst>
          </p:nvPr>
        </p:nvGraphicFramePr>
        <p:xfrm>
          <a:off x="0" y="704535"/>
          <a:ext cx="8748464" cy="6036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177619" y="1196752"/>
            <a:ext cx="8445500" cy="2160240"/>
          </a:xfrm>
        </p:spPr>
        <p:txBody>
          <a:bodyPr>
            <a:noAutofit/>
          </a:bodyPr>
          <a:lstStyle/>
          <a:p>
            <a:pPr algn="just" eaLnBrk="1" hangingPunct="1"/>
            <a:r>
              <a:rPr lang="ru-RU" altLang="ru-RU" sz="1800" b="1">
                <a:solidFill>
                  <a:schemeClr val="bg1"/>
                </a:solidFill>
              </a:rPr>
              <a:t>Совет Иттифоқи тугатилгунича 1989-1991 йилларда йилига 5951 мин.га картошка экиб, уни ишлаб чиқариш миқдори 66883 минг т. ташкил этган, ҳосилдорлик эса 11,2 т/га бўлган</a:t>
            </a:r>
            <a:r>
              <a:rPr lang="ru-RU" altLang="ru-RU" sz="1800" b="1" smtClean="0">
                <a:solidFill>
                  <a:schemeClr val="bg1"/>
                </a:solidFill>
              </a:rPr>
              <a:t>.  </a:t>
            </a:r>
            <a:r>
              <a:rPr lang="ru-RU" altLang="ru-RU" sz="1800" b="1">
                <a:solidFill>
                  <a:schemeClr val="bg1"/>
                </a:solidFill>
              </a:rPr>
              <a:t>Дунёда етиштириладиган картошканинг 25,1 ва экиладиган майдоннинг 33,6 фоизи Совет иттифиқига тўғри келган. </a:t>
            </a:r>
            <a:br>
              <a:rPr lang="ru-RU" altLang="ru-RU" sz="1800" b="1">
                <a:solidFill>
                  <a:schemeClr val="bg1"/>
                </a:solidFill>
              </a:rPr>
            </a:br>
            <a:r>
              <a:rPr lang="ru-RU" altLang="ru-RU" sz="1800" b="1">
                <a:solidFill>
                  <a:schemeClr val="bg1"/>
                </a:solidFill>
              </a:rPr>
              <a:t>Иттифоқ даврида Россия Федерацияси, Украина ва Белоруссия  картошка ишлаб чиқариш бўйича энг йирик давлатлар ҳисобланганлар. Бу  мамлакатлар ҳозир ҳам МДХ да картошка ишлаб чиқариш бўйича ўз мавқеларини сақлаб қолганлар. Картошка  уруғчилиги ва ишлаб чиқаришда механизациядан фойдаланиш бу мамлакатларда бошқа давлатларга нисбатан юқори даражада ташкил этилган. </a:t>
            </a:r>
          </a:p>
        </p:txBody>
      </p:sp>
      <p:pic>
        <p:nvPicPr>
          <p:cNvPr id="145411" name="Picture 3" descr="images (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581128"/>
            <a:ext cx="3240088" cy="19939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Схема 1"/>
          <p:cNvGraphicFramePr/>
          <p:nvPr>
            <p:extLst>
              <p:ext uri="{D42A27DB-BD31-4B8C-83A1-F6EECF244321}">
                <p14:modId xmlns:p14="http://schemas.microsoft.com/office/powerpoint/2010/main" val="2490719916"/>
              </p:ext>
            </p:extLst>
          </p:nvPr>
        </p:nvGraphicFramePr>
        <p:xfrm>
          <a:off x="304766" y="116632"/>
          <a:ext cx="8839233" cy="12241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Рисунок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6945" y="4097258"/>
            <a:ext cx="3548991" cy="2658666"/>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3186103" y="757343"/>
            <a:ext cx="5786477" cy="3293209"/>
          </a:xfrm>
          <a:prstGeom prst="rect">
            <a:avLst/>
          </a:prstGeom>
          <a:ln>
            <a:headEnd/>
            <a:tailEnd/>
          </a:ln>
          <a:scene3d>
            <a:camera prst="orthographicFront">
              <a:rot lat="0" lon="0" rev="0"/>
            </a:camera>
            <a:lightRig rig="threePt" dir="t">
              <a:rot lat="0" lon="0" rev="1200000"/>
            </a:lightRig>
          </a:scene3d>
          <a:sp3d>
            <a:bevelT w="63500" h="25400" prst="angle"/>
          </a:sp3d>
        </p:spPr>
        <p:style>
          <a:lnRef idx="0">
            <a:schemeClr val="accent1"/>
          </a:lnRef>
          <a:fillRef idx="3">
            <a:schemeClr val="accent1"/>
          </a:fillRef>
          <a:effectRef idx="3">
            <a:schemeClr val="accent1"/>
          </a:effectRef>
          <a:fontRef idx="minor">
            <a:schemeClr val="lt1"/>
          </a:fontRef>
        </p:style>
        <p:txBody>
          <a:bodyPr anchor="ctr">
            <a:spAutoFit/>
          </a:bodyPr>
          <a:lstStyle/>
          <a:p>
            <a:pPr indent="450850" algn="just">
              <a:defRPr/>
            </a:pPr>
            <a:r>
              <a:rPr lang="ru-RU" sz="1600" b="1">
                <a:solidFill>
                  <a:srgbClr val="FFFF00"/>
                </a:solidFill>
                <a:latin typeface="Arial" charset="0"/>
                <a:ea typeface="Calibri" pitchFamily="34" charset="0"/>
                <a:cs typeface="Times New Roman" pitchFamily="18" charset="0"/>
              </a:rPr>
              <a:t> Россиянинг картошка етиштириладиган асосий регионлари агроиқлим шароити тупроқ таркиби ва унумдорлигини ҳар хил бўлиши, ўсув даврида табиий ёғингарчиликни бир хилда тақсимланмаслиги, самарали ҳароратни ҳар хил бўлиши, совуқсиз кунлар давомийлигини турлича бўлиши ва бошқа омиллар билан характерланади. Бу, шароитга мос келадиган картошка навлари ва етиштириш даврида табақалашган агротехника қўллашни тақозо қилади.  </a:t>
            </a:r>
          </a:p>
          <a:p>
            <a:pPr indent="450850" algn="just">
              <a:defRPr/>
            </a:pPr>
            <a:r>
              <a:rPr lang="ru-RU" sz="1600" b="1">
                <a:solidFill>
                  <a:srgbClr val="FFFF00"/>
                </a:solidFill>
                <a:latin typeface="Arial" charset="0"/>
                <a:ea typeface="Calibri" pitchFamily="34" charset="0"/>
                <a:cs typeface="Times New Roman" pitchFamily="18" charset="0"/>
              </a:rPr>
              <a:t> РФ селекция ютуқлари Давлат реестрига картошкани 180 дан ортиқ навлари киртилган бўлиб, шундан ярми маҳаллий, 30 дан ортиғи яқин ва 60 дан кўпроғи эса узоқ хорижий давлатларга тааллуқлидир.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60648"/>
            <a:ext cx="2895191" cy="216024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92080" y="4293096"/>
            <a:ext cx="3429000" cy="2286000"/>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4309490"/>
            <a:ext cx="3351909" cy="216252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7459" name="Rectangle 3"/>
          <p:cNvSpPr>
            <a:spLocks noGrp="1" noChangeArrowheads="1"/>
          </p:cNvSpPr>
          <p:nvPr>
            <p:ph idx="1"/>
          </p:nvPr>
        </p:nvSpPr>
        <p:spPr>
          <a:xfrm>
            <a:off x="214313" y="928688"/>
            <a:ext cx="8715375" cy="2928937"/>
          </a:xfrm>
          <a:solidFill>
            <a:srgbClr val="FFFF99"/>
          </a:solidFill>
        </p:spPr>
        <p:txBody>
          <a:bodyPr/>
          <a:lstStyle/>
          <a:p>
            <a:r>
              <a:rPr lang="ru-RU" sz="2400" smtClean="0">
                <a:latin typeface="Times New Roman" panose="02020603050405020304" pitchFamily="18" charset="0"/>
                <a:cs typeface="Times New Roman" panose="02020603050405020304" pitchFamily="18" charset="0"/>
              </a:rPr>
              <a:t>	</a:t>
            </a:r>
            <a:r>
              <a:rPr lang="uz-Cyrl-UZ"/>
              <a:t>Белоруссияда  картошкачилик энг яхши ривожланган соҳадир. Бу мамлакатда сўнгги йиллари 7,5-8,35 млн.т. картошка ишлаб чиқарилмоқда. Белоруссия картошка ишлаб чиқариш бўйича жаҳонда сакизинчи ўринни, ҳар бир истеъмолчига ишлаб чиқариши (970-1050 кг) бўйича эса биринчи ўринни эгаллайди. Картошка бу мамлакатда 660-725 минг гектарда етиштирилади ва ўртача ҳосилдорлиги 11-12 т/га. Иқлим шароитнинг қулайлиги, яхши моддий-техник базасини мавжудлиги, сотиш учун потенциал имкониятлар борлиги ва бозорнинг яқинлиги  картошкачилик соҳасини экспортбоп тармоқ даражасига кўтармоқда. </a:t>
            </a:r>
            <a:endParaRPr lang="ru-RU"/>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4221088"/>
            <a:ext cx="3172435" cy="237626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6016" y="4253481"/>
            <a:ext cx="3904853" cy="2351019"/>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3" name="Rectangle 3"/>
          <p:cNvSpPr>
            <a:spLocks noGrp="1" noChangeArrowheads="1"/>
          </p:cNvSpPr>
          <p:nvPr>
            <p:ph idx="1"/>
          </p:nvPr>
        </p:nvSpPr>
        <p:spPr>
          <a:xfrm>
            <a:off x="3318058" y="476672"/>
            <a:ext cx="5761037" cy="6120680"/>
          </a:xfrm>
        </p:spPr>
        <p:style>
          <a:lnRef idx="2">
            <a:schemeClr val="accent2"/>
          </a:lnRef>
          <a:fillRef idx="1">
            <a:schemeClr val="lt1"/>
          </a:fillRef>
          <a:effectRef idx="0">
            <a:schemeClr val="accent2"/>
          </a:effectRef>
          <a:fontRef idx="minor">
            <a:schemeClr val="dk1"/>
          </a:fontRef>
        </p:style>
        <p:txBody>
          <a:bodyPr>
            <a:noAutofit/>
          </a:bodyPr>
          <a:lstStyle/>
          <a:p>
            <a:r>
              <a:rPr lang="uz-Cyrl-UZ" sz="2000"/>
              <a:t> Марказий Осиё аҳолиси Совет Иттифоқи тарқалиш давригача асосан Россия ва Белоруссиядан келтирилган картошка билан таъминланган. Иттифоқдош республикалар мустақиллик эълон қилганидан сўнг, бу регион мамлакатларини бозор иқтисодиётига ўтиши, озиқ-овқат хавфсизлигини таъминлашга интилишлари картошка экиладиган майдонларни кенгайишига ва уни ишлаб чиқаришни кўпайтиришга сабаб бўлди. Бу мамлкатларга озиқовқат учун четдан картошка келтириш (Туркманистондан бошқа) тўхтатилди.  Бу регион мамлакатларида маҳаллий селекция навлари кам, шунинг учун бу ерларда асосан россия ва голландия картошка навлари экилади. Бу ерда картошка уруғчилиги навларни алмаштириш, янгилаб туришга асосланган. </a:t>
            </a:r>
            <a:endParaRPr lang="ru-RU" sz="20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489" y="476672"/>
            <a:ext cx="3029845" cy="2016224"/>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65" y="3933056"/>
            <a:ext cx="3209627" cy="212812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4294967295"/>
          </p:nvPr>
        </p:nvSpPr>
        <p:spPr>
          <a:xfrm>
            <a:off x="4429125" y="857250"/>
            <a:ext cx="4572000" cy="5643563"/>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marL="273050" indent="-273050" algn="just" defTabSz="914400">
              <a:lnSpc>
                <a:spcPct val="90000"/>
              </a:lnSpc>
              <a:defRPr/>
            </a:pPr>
            <a:r>
              <a:rPr lang="ru-RU" sz="1800">
                <a:solidFill>
                  <a:srgbClr val="FFFFFF"/>
                </a:solidFill>
              </a:rPr>
              <a:t>МДХда картошкачиликнинг илмий асосларини ишлаб чиқиш, илмий изланиш ишлари ва кадрлар тайёрлаш билан боғлиқдир. А.Т.Болотов (1738-1833) Х</a:t>
            </a:r>
            <a:r>
              <a:rPr lang="en-US" sz="1800">
                <a:solidFill>
                  <a:srgbClr val="FFFFFF"/>
                </a:solidFill>
              </a:rPr>
              <a:t>VIII  </a:t>
            </a:r>
            <a:r>
              <a:rPr lang="ru-RU" sz="1800">
                <a:solidFill>
                  <a:srgbClr val="FFFFFF"/>
                </a:solidFill>
              </a:rPr>
              <a:t>асрда картошкачиликни ривожлантиришга ўзининг салмоқли ҳиссасини қўшган, Россияда агрономияга асос солганлардан бири бўлиб, картошка етиштириш бўйича қатор ишлар муаллифи бўлган олимдир. </a:t>
            </a:r>
          </a:p>
          <a:p>
            <a:pPr marL="273050" indent="-273050" algn="just" defTabSz="914400">
              <a:lnSpc>
                <a:spcPct val="90000"/>
              </a:lnSpc>
              <a:defRPr/>
            </a:pPr>
            <a:r>
              <a:rPr lang="ru-RU" sz="1800">
                <a:solidFill>
                  <a:srgbClr val="FFFFFF"/>
                </a:solidFill>
              </a:rPr>
              <a:t> Россия картошкачилигини ривожланишида петербургли таниқли сабзавотчи Е.А.Грачевнинг  (1826-1874) қўшган ҳиссаси жуда каттадир. У аввал чет эл навларини россия иқлим шароитига интродукция қилиш билан, сўнг селекция ишлари билан шуғулланди. У атоқли Ранняя Роза, Император, </a:t>
            </a:r>
            <a:r>
              <a:rPr lang="ru-RU" sz="1800" smtClean="0">
                <a:solidFill>
                  <a:srgbClr val="FFFFFF"/>
                </a:solidFill>
              </a:rPr>
              <a:t>Рихтер ва бошқа навларни интродукция қилди.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058" y="548680"/>
            <a:ext cx="3707904" cy="223224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 y="3356992"/>
            <a:ext cx="3938562" cy="2682677"/>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7939" name="Rectangle 3"/>
          <p:cNvSpPr>
            <a:spLocks noGrp="1" noChangeArrowheads="1"/>
          </p:cNvSpPr>
          <p:nvPr>
            <p:ph idx="1"/>
          </p:nvPr>
        </p:nvSpPr>
        <p:spPr>
          <a:xfrm>
            <a:off x="323528" y="116632"/>
            <a:ext cx="8640763" cy="6741368"/>
          </a:xfrm>
          <a:blipFill>
            <a:blip r:embed="rId2"/>
            <a:tile tx="0" ty="0" sx="100000" sy="100000" flip="none" algn="tl"/>
          </a:blipFill>
        </p:spPr>
        <p:txBody>
          <a:bodyPr>
            <a:noAutofit/>
          </a:bodyPr>
          <a:lstStyle/>
          <a:p>
            <a:pPr algn="just"/>
            <a:r>
              <a:rPr lang="uz-Cyrl-UZ" sz="2400"/>
              <a:t>Николай Николаевич Балашев Ўзбекистоннинг иссиқ, қуруқ иқлим шароитида картошкани биологик хусусиятлари ва етиштириш технологияси бўйича катта илмий изланиш ишларини ўтказди. </a:t>
            </a:r>
            <a:endParaRPr lang="ru-RU" sz="2400"/>
          </a:p>
          <a:p>
            <a:pPr algn="just"/>
            <a:r>
              <a:rPr lang="uz-Cyrl-UZ" sz="2400"/>
              <a:t>У эрта баҳор ва ёзги муддатларда экишга лойиқ юқори ҳосилли картошка навларини танлаган. Н.Н.Балашев картошка учун энг яхши ўтмишдош экинларни, экиш муддатларини, озиқланиш майдонлари, суғориш ва ўғитлардан фойдаланиш тартиби, туганакларни экишга тайёрлаш усуллари, картошкани айниш сабабларини аниқлади ва айнимаган соғлом уруғлик картошка  етиштириш усулларини таклиф этган. У муаллифлигида 200 дан ортиқ илмий ишлар чоп этилган, шу жумладан “Культура картофеля в Узбекистане”, “Летние посадки картофеля”, “В</a:t>
            </a:r>
            <a:r>
              <a:rPr lang="ru-RU" sz="2400"/>
              <a:t>ы</a:t>
            </a:r>
            <a:r>
              <a:rPr lang="uz-Cyrl-UZ" sz="2400"/>
              <a:t>ращивание овощей и картофеля в условиях орошения”, “Вопрос</a:t>
            </a:r>
            <a:r>
              <a:rPr lang="ru-RU" sz="2400"/>
              <a:t>ы</a:t>
            </a:r>
            <a:r>
              <a:rPr lang="uz-Cyrl-UZ" sz="2400"/>
              <a:t> семеноводства картофеля в Узбекистане” каби фундаментал монографиялари ўз салоҳиятига эгадир. </a:t>
            </a:r>
            <a:endParaRPr lang="ru-RU" sz="24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500063" y="71438"/>
            <a:ext cx="8077200" cy="585787"/>
          </a:xfrm>
        </p:spPr>
        <p:txBody>
          <a:bodyPr/>
          <a:lstStyle/>
          <a:p>
            <a:pPr algn="ctr" eaLnBrk="1" hangingPunct="1"/>
            <a:r>
              <a:rPr lang="ru-RU" altLang="ru-RU" sz="2000" b="1">
                <a:solidFill>
                  <a:srgbClr val="000000"/>
                </a:solidFill>
                <a:latin typeface="Times New Roman" panose="02020603050405020304" pitchFamily="18" charset="0"/>
                <a:cs typeface="Times New Roman" panose="02020603050405020304" pitchFamily="18" charset="0"/>
              </a:rPr>
              <a:t>Ўзбекистонда картошкачиликни ривожланиш тарихи ва ҳозирги ҳолати.</a:t>
            </a:r>
            <a:endParaRPr lang="ru-RU" altLang="ru-RU" sz="3200" b="1" i="1" smtClean="0">
              <a:solidFill>
                <a:srgbClr val="0000FF"/>
              </a:solidFill>
              <a:latin typeface="Times New Roman" panose="02020603050405020304" pitchFamily="18" charset="0"/>
              <a:cs typeface="Times New Roman" panose="02020603050405020304" pitchFamily="18" charset="0"/>
            </a:endParaRPr>
          </a:p>
        </p:txBody>
      </p:sp>
      <p:sp>
        <p:nvSpPr>
          <p:cNvPr id="169987" name="Rectangle 3"/>
          <p:cNvSpPr>
            <a:spLocks noGrp="1" noChangeArrowheads="1"/>
          </p:cNvSpPr>
          <p:nvPr>
            <p:ph idx="1"/>
          </p:nvPr>
        </p:nvSpPr>
        <p:spPr>
          <a:xfrm>
            <a:off x="214313" y="690562"/>
            <a:ext cx="8715375" cy="3242493"/>
          </a:xfrm>
        </p:spPr>
        <p:style>
          <a:lnRef idx="1">
            <a:schemeClr val="accent2"/>
          </a:lnRef>
          <a:fillRef idx="3">
            <a:schemeClr val="accent2"/>
          </a:fillRef>
          <a:effectRef idx="2">
            <a:schemeClr val="accent2"/>
          </a:effectRef>
          <a:fontRef idx="minor">
            <a:schemeClr val="lt1"/>
          </a:fontRef>
        </p:style>
        <p:txBody>
          <a:bodyPr>
            <a:noAutofit/>
          </a:bodyPr>
          <a:lstStyle/>
          <a:p>
            <a:pPr marL="0" indent="381000" algn="just" eaLnBrk="1" hangingPunct="1">
              <a:lnSpc>
                <a:spcPct val="80000"/>
              </a:lnSpc>
              <a:buFont typeface="Wingdings" pitchFamily="2" charset="2"/>
              <a:buNone/>
              <a:defRPr/>
            </a:pPr>
            <a:r>
              <a:rPr lang="ru-RU" altLang="ru-RU" sz="2400">
                <a:solidFill>
                  <a:srgbClr val="FFFF00"/>
                </a:solidFill>
                <a:effectLst>
                  <a:outerShdw blurRad="38100" dist="38100" dir="2700000" algn="tl">
                    <a:srgbClr val="000000"/>
                  </a:outerShdw>
                </a:effectLst>
                <a:latin typeface="Times New Roman" pitchFamily="18" charset="0"/>
              </a:rPr>
              <a:t>Картошка Ўзбекистонга келтирилганидан сўнг биринчи 30 йил мобайнида у экиладиган майдон жуда секинлик билан кўпайиб, Х</a:t>
            </a:r>
            <a:r>
              <a:rPr lang="en-US" altLang="ru-RU" sz="2400">
                <a:solidFill>
                  <a:srgbClr val="FFFF00"/>
                </a:solidFill>
                <a:effectLst>
                  <a:outerShdw blurRad="38100" dist="38100" dir="2700000" algn="tl">
                    <a:srgbClr val="000000"/>
                  </a:outerShdw>
                </a:effectLst>
                <a:latin typeface="Times New Roman" pitchFamily="18" charset="0"/>
              </a:rPr>
              <a:t>I</a:t>
            </a:r>
            <a:r>
              <a:rPr lang="ru-RU" altLang="ru-RU" sz="2400">
                <a:solidFill>
                  <a:srgbClr val="FFFF00"/>
                </a:solidFill>
                <a:effectLst>
                  <a:outerShdw blurRad="38100" dist="38100" dir="2700000" algn="tl">
                    <a:srgbClr val="000000"/>
                  </a:outerShdw>
                </a:effectLst>
                <a:latin typeface="Times New Roman" pitchFamily="18" charset="0"/>
              </a:rPr>
              <a:t>Х аср охирида  атиги 250 га ни ташкил этди. Ҳосилдорлик 5-6 т/га эди. Х</a:t>
            </a:r>
            <a:r>
              <a:rPr lang="en-US" altLang="ru-RU" sz="2400">
                <a:solidFill>
                  <a:srgbClr val="FFFF00"/>
                </a:solidFill>
                <a:effectLst>
                  <a:outerShdw blurRad="38100" dist="38100" dir="2700000" algn="tl">
                    <a:srgbClr val="000000"/>
                  </a:outerShdw>
                </a:effectLst>
                <a:latin typeface="Times New Roman" pitchFamily="18" charset="0"/>
              </a:rPr>
              <a:t>I</a:t>
            </a:r>
            <a:r>
              <a:rPr lang="ru-RU" altLang="ru-RU" sz="2400">
                <a:solidFill>
                  <a:srgbClr val="FFFF00"/>
                </a:solidFill>
                <a:effectLst>
                  <a:outerShdw blurRad="38100" dist="38100" dir="2700000" algn="tl">
                    <a:srgbClr val="000000"/>
                  </a:outerShdw>
                </a:effectLst>
                <a:latin typeface="Times New Roman" pitchFamily="18" charset="0"/>
              </a:rPr>
              <a:t>Х асрнинг охирги ўн йиллигида экин майдонлари кескин ўса бошлади ва Х</a:t>
            </a:r>
            <a:r>
              <a:rPr lang="en-US" altLang="ru-RU" sz="2400">
                <a:solidFill>
                  <a:srgbClr val="FFFF00"/>
                </a:solidFill>
                <a:effectLst>
                  <a:outerShdw blurRad="38100" dist="38100" dir="2700000" algn="tl">
                    <a:srgbClr val="000000"/>
                  </a:outerShdw>
                </a:effectLst>
                <a:latin typeface="Times New Roman" pitchFamily="18" charset="0"/>
              </a:rPr>
              <a:t>I</a:t>
            </a:r>
            <a:r>
              <a:rPr lang="ru-RU" altLang="ru-RU" sz="2400">
                <a:solidFill>
                  <a:srgbClr val="FFFF00"/>
                </a:solidFill>
                <a:effectLst>
                  <a:outerShdw blurRad="38100" dist="38100" dir="2700000" algn="tl">
                    <a:srgbClr val="000000"/>
                  </a:outerShdw>
                </a:effectLst>
                <a:latin typeface="Times New Roman" pitchFamily="18" charset="0"/>
              </a:rPr>
              <a:t>Х асрнинг охириги келиб картошка майдонлари минг гектардан ошди. Картошка етиштириладиган майдонлар биринчи жаҳон  урушига қадар жадал суръатда кўпайди. Бу даврда ўртача ҳосилдорлик 5-7 т/га ташкил этди. Биринчи жаҳон уруши ва айниқса гражданлар уруши йилларида картошка экиладиган майдонлар кескин қисқарди.</a:t>
            </a:r>
            <a:endParaRPr lang="ru-RU" altLang="ru-RU" sz="2400" smtClean="0">
              <a:solidFill>
                <a:srgbClr val="FFFF00"/>
              </a:solidFill>
              <a:effectLst>
                <a:outerShdw blurRad="38100" dist="38100" dir="2700000" algn="tl">
                  <a:srgbClr val="000000"/>
                </a:outerShdw>
              </a:effectLst>
              <a:latin typeface="Times New Roman" pitchFamily="18" charset="0"/>
            </a:endParaRPr>
          </a:p>
        </p:txBody>
      </p:sp>
      <p:pic>
        <p:nvPicPr>
          <p:cNvPr id="2" name="Рисунок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063" y="4365104"/>
            <a:ext cx="3343513" cy="1882827"/>
          </a:xfrm>
          <a:prstGeom prst="rect">
            <a:avLst/>
          </a:prstGeom>
        </p:spPr>
      </p:pic>
      <p:graphicFrame>
        <p:nvGraphicFramePr>
          <p:cNvPr id="5" name="Object 5"/>
          <p:cNvGraphicFramePr>
            <a:graphicFrameLocks noChangeAspect="1"/>
          </p:cNvGraphicFramePr>
          <p:nvPr>
            <p:extLst>
              <p:ext uri="{D42A27DB-BD31-4B8C-83A1-F6EECF244321}">
                <p14:modId xmlns:p14="http://schemas.microsoft.com/office/powerpoint/2010/main" val="2791299636"/>
              </p:ext>
            </p:extLst>
          </p:nvPr>
        </p:nvGraphicFramePr>
        <p:xfrm>
          <a:off x="4355976" y="4306035"/>
          <a:ext cx="3772669" cy="1941896"/>
        </p:xfrm>
        <a:graphic>
          <a:graphicData uri="http://schemas.openxmlformats.org/presentationml/2006/ole">
            <mc:AlternateContent xmlns:mc="http://schemas.openxmlformats.org/markup-compatibility/2006">
              <mc:Choice xmlns:v="urn:schemas-microsoft-com:vml" Requires="v">
                <p:oleObj spid="_x0000_s2050" name="Диаграмма" r:id="rId4" imgW="8543849" imgH="4705502" progId="MSGraph.Chart.8">
                  <p:embed followColorScheme="full"/>
                </p:oleObj>
              </mc:Choice>
              <mc:Fallback>
                <p:oleObj name="Диаграмма" r:id="rId4" imgW="8543849" imgH="4705502" progId="MSGraph.Chart.8">
                  <p:embed followColorScheme="full"/>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4306035"/>
                        <a:ext cx="3772669" cy="1941896"/>
                      </a:xfrm>
                      <a:prstGeom prst="rect">
                        <a:avLst/>
                      </a:prstGeom>
                      <a:noFill/>
                      <a:ln>
                        <a:noFill/>
                      </a:ln>
                      <a:effectLst/>
                    </p:spPr>
                  </p:pic>
                </p:oleObj>
              </mc:Fallback>
            </mc:AlternateContent>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3"/>
          <p:cNvSpPr>
            <a:spLocks noGrp="1" noChangeArrowheads="1"/>
          </p:cNvSpPr>
          <p:nvPr>
            <p:ph type="body" idx="4294967295"/>
          </p:nvPr>
        </p:nvSpPr>
        <p:spPr>
          <a:xfrm>
            <a:off x="-108520" y="260648"/>
            <a:ext cx="7056784" cy="6408712"/>
          </a:xfrm>
        </p:spPr>
        <p:txBody>
          <a:bodyPr/>
          <a:lstStyle/>
          <a:p>
            <a:r>
              <a:rPr lang="uz-Cyrl-UZ" sz="2400"/>
              <a:t> Республикада 80-нчи йилларгача элита ва бирламчи уруғчилик амалда бўлмаган. Картошкачилик четдан келтирилган уруғликларга асосланган эди.  Ўзбекистон мустақилликка эришганидан сўнг картошкачиликни ривожланиш  тарихида янги давр бошланди. Аҳолини картошкага бўлган талабини ва озиқ-овқат хавфсизлигини таъминлаш муаммоси республикада картошка етиштиришни кўпайтириш масаласини қўйди. </a:t>
            </a:r>
            <a:endParaRPr lang="ru-RU" sz="2400"/>
          </a:p>
          <a:p>
            <a:r>
              <a:rPr lang="uz-Cyrl-UZ" sz="2400"/>
              <a:t>Биринчи уч йил мобайнида картошка экиладиган майдонларни кенгайтириш, ҳосилдорлик ва ялпи ҳосилни кўпайтириш ишлари олиб борилди. Картошка ишлаб чиқариш 1991 йилда 351,2 минг т. ташкил этган бўлса, 1994 йилда 567,1 минг т.етди. Бу четдан келтириладиган картошка келтиришни чеклади. </a:t>
            </a:r>
            <a:endParaRPr lang="ru-RU" sz="24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4248" y="4653136"/>
            <a:ext cx="2339752" cy="1819275"/>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232" y="1988840"/>
            <a:ext cx="2391756" cy="179958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3"/>
          <p:cNvSpPr>
            <a:spLocks noGrp="1" noChangeArrowheads="1"/>
          </p:cNvSpPr>
          <p:nvPr>
            <p:ph type="body" idx="4294967295"/>
          </p:nvPr>
        </p:nvSpPr>
        <p:spPr>
          <a:xfrm>
            <a:off x="1908175" y="808038"/>
            <a:ext cx="7200900" cy="6049962"/>
          </a:xfrm>
        </p:spPr>
        <p:txBody>
          <a:bodyPr/>
          <a:lstStyle/>
          <a:p>
            <a:pPr algn="just">
              <a:buFont typeface="Wingdings" panose="05000000000000000000" pitchFamily="2" charset="2"/>
              <a:buChar char="v"/>
            </a:pPr>
            <a:r>
              <a:rPr lang="uz-Cyrl-UZ" sz="2000"/>
              <a:t>Ўзбекистон мустақилликка эришганидан сўнг қишлоқ аҳолиси социал мавқеини яхшилаш чора-тадбирлари қабул қилинди. Пахта экиладиган майдонларни қисқартириш ҳисобига қишлоқ аҳолиси томорқа учаткалари кенгайтирилди. </a:t>
            </a:r>
            <a:endParaRPr lang="uz-Cyrl-UZ" sz="2000" smtClean="0"/>
          </a:p>
          <a:p>
            <a:pPr algn="just">
              <a:buFont typeface="Wingdings" panose="05000000000000000000" pitchFamily="2" charset="2"/>
              <a:buChar char="v"/>
            </a:pPr>
            <a:r>
              <a:rPr lang="uz-Cyrl-UZ" sz="2000" smtClean="0"/>
              <a:t>Натижада </a:t>
            </a:r>
            <a:r>
              <a:rPr lang="uz-Cyrl-UZ" sz="2000"/>
              <a:t>томорқа участкалари ҳамда деҳқон хўжаликларида  етиштирилган картошка ҳосили салмоғи тобора кўпайиб бормоқда. </a:t>
            </a:r>
            <a:endParaRPr lang="uz-Cyrl-UZ" sz="2000" smtClean="0"/>
          </a:p>
          <a:p>
            <a:pPr algn="just">
              <a:buFont typeface="Wingdings" panose="05000000000000000000" pitchFamily="2" charset="2"/>
              <a:buChar char="v"/>
            </a:pPr>
            <a:r>
              <a:rPr lang="uz-Cyrl-UZ" sz="2000" smtClean="0"/>
              <a:t>Шу </a:t>
            </a:r>
            <a:r>
              <a:rPr lang="uz-Cyrl-UZ" sz="2000"/>
              <a:t>сабабли шахсий ва ёрдамчи хўжаликларни салмоғи кескин кўтарилиб, улар картошка ишлаб чиқаришда устунлик қилмоқдалар.</a:t>
            </a:r>
            <a:endParaRPr lang="ru-RU" sz="2000"/>
          </a:p>
          <a:p>
            <a:pPr algn="just">
              <a:buFont typeface="Wingdings" panose="05000000000000000000" pitchFamily="2" charset="2"/>
              <a:buChar char="v"/>
            </a:pPr>
            <a:r>
              <a:rPr lang="uz-Cyrl-UZ" sz="2000"/>
              <a:t>Картошка ишлаб чиқариш ислоҳат ўтказилишидан олдин томорқа хўжаликларида 40-45 фоизни ташкил этган бўлса, бу тоифадаги хўжаликлар сўнгги йилларда уни ишлаб чиқариши 85-90 фоизга етди. </a:t>
            </a:r>
            <a:endParaRPr lang="ru-RU" sz="200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4" y="476672"/>
            <a:ext cx="2195736" cy="180975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6932" y="4653136"/>
            <a:ext cx="2073228" cy="1656183"/>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931" y="2602257"/>
            <a:ext cx="2088487" cy="1804811"/>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pPr>
            <a:r>
              <a:rPr lang="uz-Cyrl-UZ" sz="8800" smtClean="0">
                <a:solidFill>
                  <a:srgbClr val="FF6699"/>
                </a:solidFill>
                <a:latin typeface="UzKudr"/>
              </a:rPr>
              <a:t>Э</a:t>
            </a:r>
            <a:r>
              <a:rPr lang="uz-Cyrl-UZ" sz="6600" smtClean="0">
                <a:solidFill>
                  <a:srgbClr val="FF6699"/>
                </a:solidFill>
                <a:latin typeface="UzKudr"/>
              </a:rPr>
              <a:t>ЪТИБОРИНГИЗ УЧУН  </a:t>
            </a:r>
          </a:p>
          <a:p>
            <a:pPr marL="98425" indent="-6350" algn="ctr" eaLnBrk="1" hangingPunct="1">
              <a:buFontTx/>
              <a:buNone/>
            </a:pPr>
            <a:r>
              <a:rPr lang="uz-Cyrl-UZ" sz="9600" smtClean="0">
                <a:solidFill>
                  <a:srgbClr val="FF6699"/>
                </a:solidFill>
                <a:latin typeface="UzKudr"/>
              </a:rPr>
              <a:t>РАҲМАТ!</a:t>
            </a:r>
            <a:endParaRPr lang="ru-RU" sz="9600" smtClean="0">
              <a:solidFill>
                <a:srgbClr val="FF6699"/>
              </a:solidFill>
              <a:latin typeface="UzKudr"/>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757fe4cc7c77c4aa0afaf876d8bffaa5b3c658"/>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Пастель">
  <a:themeElements>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Пастель">
      <a:majorFont>
        <a:latin typeface="Comic Sans MS"/>
        <a:ea typeface=""/>
        <a:cs typeface=""/>
      </a:majorFont>
      <a:minorFont>
        <a:latin typeface="Comic Sans MS"/>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Пастель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Пастель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Пастель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Пастель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Пастель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Пастель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Пастель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Водяные знаки">
  <a:themeElements>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Водяные знаки">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Водяные знаки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Водяные знаки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Водяные знаки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Водяные знаки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733</TotalTime>
  <Words>1243</Words>
  <Application>Microsoft Office PowerPoint</Application>
  <PresentationFormat>Экран (4:3)</PresentationFormat>
  <Paragraphs>38</Paragraphs>
  <Slides>17</Slides>
  <Notes>0</Notes>
  <HiddenSlides>0</HiddenSlides>
  <MMClips>0</MMClips>
  <ScaleCrop>false</ScaleCrop>
  <HeadingPairs>
    <vt:vector size="8" baseType="variant">
      <vt:variant>
        <vt:lpstr>Использованные шрифты</vt:lpstr>
      </vt:variant>
      <vt:variant>
        <vt:i4>13</vt:i4>
      </vt:variant>
      <vt:variant>
        <vt:lpstr>Тема</vt:lpstr>
      </vt:variant>
      <vt:variant>
        <vt:i4>7</vt:i4>
      </vt:variant>
      <vt:variant>
        <vt:lpstr>Внедренные серверы OLE</vt:lpstr>
      </vt:variant>
      <vt:variant>
        <vt:i4>1</vt:i4>
      </vt:variant>
      <vt:variant>
        <vt:lpstr>Заголовки слайдов</vt:lpstr>
      </vt:variant>
      <vt:variant>
        <vt:i4>17</vt:i4>
      </vt:variant>
    </vt:vector>
  </HeadingPairs>
  <TitlesOfParts>
    <vt:vector size="38" baseType="lpstr">
      <vt:lpstr>Arial</vt:lpstr>
      <vt:lpstr>Calibri</vt:lpstr>
      <vt:lpstr>Comic Sans MS</vt:lpstr>
      <vt:lpstr>Constantia</vt:lpstr>
      <vt:lpstr>Franklin Gothic Book</vt:lpstr>
      <vt:lpstr>Franklin Gothic Medium</vt:lpstr>
      <vt:lpstr>Time RomanUz</vt:lpstr>
      <vt:lpstr>Times New Roman</vt:lpstr>
      <vt:lpstr>Trebuchet MS</vt:lpstr>
      <vt:lpstr>UzKudr</vt:lpstr>
      <vt:lpstr>Wingdings</vt:lpstr>
      <vt:lpstr>Wingdings 2</vt:lpstr>
      <vt:lpstr>Wingdings 3</vt:lpstr>
      <vt:lpstr>Пастель</vt:lpstr>
      <vt:lpstr>Тема Office</vt:lpstr>
      <vt:lpstr>Грань</vt:lpstr>
      <vt:lpstr>Трек</vt:lpstr>
      <vt:lpstr>Поток</vt:lpstr>
      <vt:lpstr>1_Грань</vt:lpstr>
      <vt:lpstr>Водяные знаки</vt:lpstr>
      <vt:lpstr>Диаграмма Microsoft Graph</vt:lpstr>
      <vt:lpstr>Презентация PowerPoint</vt:lpstr>
      <vt:lpstr>РЕЖА</vt:lpstr>
      <vt:lpstr>Презентация PowerPoint</vt:lpstr>
      <vt:lpstr>Презентация PowerPoint</vt:lpstr>
      <vt:lpstr>Презентация PowerPoint</vt:lpstr>
      <vt:lpstr>Презентация PowerPoint</vt:lpstr>
      <vt:lpstr> Қуйидаги кўрсаткичлар картошка етиштиришнинг иқтисодий самардорлигини чеклаб қўяди:</vt:lpstr>
      <vt:lpstr>Совет Иттифоқи тугатилгунича 1989-1991 йилларда йилига 5951 мин.га картошка экиб, уни ишлаб чиқариш миқдори 66883 минг т. ташкил этган, ҳосилдорлик эса 11,2 т/га бўлган.  Дунёда етиштириладиган картошканинг 25,1 ва экиладиган майдоннинг 33,6 фоизи Совет иттифиқига тўғри келган.  Иттифоқ даврида Россия Федерацияси, Украина ва Белоруссия  картошка ишлаб чиқариш бўйича энг йирик давлатлар ҳисобланганлар. Бу  мамлакатлар ҳозир ҳам МДХ да картошка ишлаб чиқариш бўйича ўз мавқеларини сақлаб қолганлар. Картошка  уруғчилиги ва ишлаб чиқаришда механизациядан фойдаланиш бу мамлакатларда бошқа давлатларга нисбатан юқори даражада ташкил этилган. </vt:lpstr>
      <vt:lpstr>Презентация PowerPoint</vt:lpstr>
      <vt:lpstr>Презентация PowerPoint</vt:lpstr>
      <vt:lpstr>Презентация PowerPoint</vt:lpstr>
      <vt:lpstr>Презентация PowerPoint</vt:lpstr>
      <vt:lpstr>Презентация PowerPoint</vt:lpstr>
      <vt:lpstr>Ўзбекистонда картошкачиликни ривожланиш тарихи ва ҳозирги ҳолати.</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194</cp:revision>
  <dcterms:created xsi:type="dcterms:W3CDTF">2006-02-18T09:24:02Z</dcterms:created>
  <dcterms:modified xsi:type="dcterms:W3CDTF">2019-06-03T06:37:01Z</dcterms:modified>
</cp:coreProperties>
</file>