
<file path=[Content_Types].xml><?xml version="1.0" encoding="utf-8"?>
<Types xmlns="http://schemas.openxmlformats.org/package/2006/content-types">
  <Default Extension="jpeg" ContentType="image/jpeg"/>
  <Default Extension="wmf" ContentType="image/x-wmf"/>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Override1.xml" ContentType="application/vnd.openxmlformats-officedocument.themeOverrid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theme/themeOverride2.xml" ContentType="application/vnd.openxmlformats-officedocument.themeOverrid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theme/theme6.xml" ContentType="application/vnd.openxmlformats-officedocument.theme+xml"/>
  <Override PartName="/ppt/theme/themeOverride3.xml" ContentType="application/vnd.openxmlformats-officedocument.themeOverride+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theme/theme7.xml" ContentType="application/vnd.openxmlformats-officedocument.theme+xml"/>
  <Override PartName="/ppt/theme/themeOverride4.xml" ContentType="application/vnd.openxmlformats-officedocument.themeOverride+xml"/>
  <Override PartName="/ppt/theme/themeOverride5.xml" ContentType="application/vnd.openxmlformats-officedocument.themeOverride+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theme/theme8.xml" ContentType="application/vnd.openxmlformats-officedocument.theme+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theme/theme9.xml" ContentType="application/vnd.openxmlformats-officedocument.theme+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theme/theme10.xml" ContentType="application/vnd.openxmlformats-officedocument.theme+xml"/>
  <Override PartName="/ppt/theme/themeOverride6.xml" ContentType="application/vnd.openxmlformats-officedocument.themeOverride+xml"/>
  <Override PartName="/ppt/theme/themeOverride7.xml" ContentType="application/vnd.openxmlformats-officedocument.themeOverride+xml"/>
  <Override PartName="/ppt/theme/themeOverride8.xml" ContentType="application/vnd.openxmlformats-officedocument.themeOverride+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theme/theme11.xml" ContentType="application/vnd.openxmlformats-officedocument.theme+xml"/>
  <Override PartName="/ppt/theme/theme1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1" r:id="rId1"/>
    <p:sldMasterId id="2147483747" r:id="rId2"/>
    <p:sldMasterId id="2147483783" r:id="rId3"/>
    <p:sldMasterId id="2147483795" r:id="rId4"/>
    <p:sldMasterId id="2147483841" r:id="rId5"/>
    <p:sldMasterId id="2147483918" r:id="rId6"/>
    <p:sldMasterId id="2147483930" r:id="rId7"/>
    <p:sldMasterId id="2147484006" r:id="rId8"/>
    <p:sldMasterId id="2147484008" r:id="rId9"/>
    <p:sldMasterId id="2147484142" r:id="rId10"/>
    <p:sldMasterId id="2147484150" r:id="rId11"/>
  </p:sldMasterIdLst>
  <p:notesMasterIdLst>
    <p:notesMasterId r:id="rId33"/>
  </p:notesMasterIdLst>
  <p:sldIdLst>
    <p:sldId id="328" r:id="rId12"/>
    <p:sldId id="329" r:id="rId13"/>
    <p:sldId id="330" r:id="rId14"/>
    <p:sldId id="368" r:id="rId15"/>
    <p:sldId id="389" r:id="rId16"/>
    <p:sldId id="394" r:id="rId17"/>
    <p:sldId id="417" r:id="rId18"/>
    <p:sldId id="398" r:id="rId19"/>
    <p:sldId id="399" r:id="rId20"/>
    <p:sldId id="402" r:id="rId21"/>
    <p:sldId id="403" r:id="rId22"/>
    <p:sldId id="405" r:id="rId23"/>
    <p:sldId id="404" r:id="rId24"/>
    <p:sldId id="407" r:id="rId25"/>
    <p:sldId id="411" r:id="rId26"/>
    <p:sldId id="412" r:id="rId27"/>
    <p:sldId id="414" r:id="rId28"/>
    <p:sldId id="418" r:id="rId29"/>
    <p:sldId id="416" r:id="rId30"/>
    <p:sldId id="420" r:id="rId31"/>
    <p:sldId id="266" r:id="rId32"/>
  </p:sldIdLst>
  <p:sldSz cx="9144000" cy="6858000" type="screen4x3"/>
  <p:notesSz cx="6858000" cy="9144000"/>
  <p:custDataLst>
    <p:tags r:id="rId34"/>
  </p:custDataLst>
  <p:defaultTextStyle>
    <a:defPPr>
      <a:defRPr lang="ru-RU"/>
    </a:defPPr>
    <a:lvl1pPr algn="l" rtl="0" fontAlgn="base">
      <a:spcBef>
        <a:spcPct val="0"/>
      </a:spcBef>
      <a:spcAft>
        <a:spcPct val="0"/>
      </a:spcAft>
      <a:defRPr kern="1200">
        <a:solidFill>
          <a:schemeClr val="tx1"/>
        </a:solidFill>
        <a:latin typeface="Verdana" pitchFamily="34" charset="0"/>
        <a:ea typeface="+mn-ea"/>
        <a:cs typeface="+mn-cs"/>
      </a:defRPr>
    </a:lvl1pPr>
    <a:lvl2pPr marL="457200" algn="l" rtl="0" fontAlgn="base">
      <a:spcBef>
        <a:spcPct val="0"/>
      </a:spcBef>
      <a:spcAft>
        <a:spcPct val="0"/>
      </a:spcAft>
      <a:defRPr kern="1200">
        <a:solidFill>
          <a:schemeClr val="tx1"/>
        </a:solidFill>
        <a:latin typeface="Verdana" pitchFamily="34" charset="0"/>
        <a:ea typeface="+mn-ea"/>
        <a:cs typeface="+mn-cs"/>
      </a:defRPr>
    </a:lvl2pPr>
    <a:lvl3pPr marL="914400" algn="l" rtl="0" fontAlgn="base">
      <a:spcBef>
        <a:spcPct val="0"/>
      </a:spcBef>
      <a:spcAft>
        <a:spcPct val="0"/>
      </a:spcAft>
      <a:defRPr kern="1200">
        <a:solidFill>
          <a:schemeClr val="tx1"/>
        </a:solidFill>
        <a:latin typeface="Verdana" pitchFamily="34" charset="0"/>
        <a:ea typeface="+mn-ea"/>
        <a:cs typeface="+mn-cs"/>
      </a:defRPr>
    </a:lvl3pPr>
    <a:lvl4pPr marL="1371600" algn="l" rtl="0" fontAlgn="base">
      <a:spcBef>
        <a:spcPct val="0"/>
      </a:spcBef>
      <a:spcAft>
        <a:spcPct val="0"/>
      </a:spcAft>
      <a:defRPr kern="1200">
        <a:solidFill>
          <a:schemeClr val="tx1"/>
        </a:solidFill>
        <a:latin typeface="Verdana" pitchFamily="34" charset="0"/>
        <a:ea typeface="+mn-ea"/>
        <a:cs typeface="+mn-cs"/>
      </a:defRPr>
    </a:lvl4pPr>
    <a:lvl5pPr marL="1828800" algn="l" rtl="0" fontAlgn="base">
      <a:spcBef>
        <a:spcPct val="0"/>
      </a:spcBef>
      <a:spcAft>
        <a:spcPct val="0"/>
      </a:spcAft>
      <a:defRPr kern="1200">
        <a:solidFill>
          <a:schemeClr val="tx1"/>
        </a:solidFill>
        <a:latin typeface="Verdana" pitchFamily="34" charset="0"/>
        <a:ea typeface="+mn-ea"/>
        <a:cs typeface="+mn-cs"/>
      </a:defRPr>
    </a:lvl5pPr>
    <a:lvl6pPr marL="2286000" algn="l" defTabSz="914400" rtl="0" eaLnBrk="1" latinLnBrk="0" hangingPunct="1">
      <a:defRPr kern="1200">
        <a:solidFill>
          <a:schemeClr val="tx1"/>
        </a:solidFill>
        <a:latin typeface="Verdana" pitchFamily="34" charset="0"/>
        <a:ea typeface="+mn-ea"/>
        <a:cs typeface="+mn-cs"/>
      </a:defRPr>
    </a:lvl6pPr>
    <a:lvl7pPr marL="2743200" algn="l" defTabSz="914400" rtl="0" eaLnBrk="1" latinLnBrk="0" hangingPunct="1">
      <a:defRPr kern="1200">
        <a:solidFill>
          <a:schemeClr val="tx1"/>
        </a:solidFill>
        <a:latin typeface="Verdana" pitchFamily="34" charset="0"/>
        <a:ea typeface="+mn-ea"/>
        <a:cs typeface="+mn-cs"/>
      </a:defRPr>
    </a:lvl7pPr>
    <a:lvl8pPr marL="3200400" algn="l" defTabSz="914400" rtl="0" eaLnBrk="1" latinLnBrk="0" hangingPunct="1">
      <a:defRPr kern="1200">
        <a:solidFill>
          <a:schemeClr val="tx1"/>
        </a:solidFill>
        <a:latin typeface="Verdana" pitchFamily="34" charset="0"/>
        <a:ea typeface="+mn-ea"/>
        <a:cs typeface="+mn-cs"/>
      </a:defRPr>
    </a:lvl8pPr>
    <a:lvl9pPr marL="3657600" algn="l" defTabSz="914400" rtl="0" eaLnBrk="1" latinLnBrk="0" hangingPunct="1">
      <a:defRPr kern="1200">
        <a:solidFill>
          <a:schemeClr val="tx1"/>
        </a:solidFill>
        <a:latin typeface="Verdana"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008080"/>
    <a:srgbClr val="7A0000"/>
    <a:srgbClr val="006600"/>
    <a:srgbClr val="9933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E269D01E-BC32-4049-B463-5C60D7B0CCD2}" styleName="Стиль из темы 2 - акцент 4">
    <a:tblBg>
      <a:fillRef idx="3">
        <a:schemeClr val="accent4"/>
      </a:fillRef>
      <a:effectRef idx="3">
        <a:schemeClr val="accent4"/>
      </a:effectRef>
    </a:tblBg>
    <a:wholeTbl>
      <a:tcTxStyle>
        <a:fontRef idx="minor">
          <a:scrgbClr r="0" g="0" b="0"/>
        </a:fontRef>
        <a:schemeClr val="lt1"/>
      </a:tcTxStyle>
      <a:tcStyle>
        <a:tcBdr>
          <a:left>
            <a:lnRef idx="1">
              <a:schemeClr val="accent4">
                <a:tint val="50000"/>
              </a:schemeClr>
            </a:lnRef>
          </a:left>
          <a:right>
            <a:lnRef idx="1">
              <a:schemeClr val="accent4">
                <a:tint val="50000"/>
              </a:schemeClr>
            </a:lnRef>
          </a:right>
          <a:top>
            <a:lnRef idx="1">
              <a:schemeClr val="accent4">
                <a:tint val="50000"/>
              </a:schemeClr>
            </a:lnRef>
          </a:top>
          <a:bottom>
            <a:lnRef idx="1">
              <a:schemeClr val="accent4">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ED083AE6-46FA-4A59-8FB0-9F97EB10719F}" styleName="Светлый стиль 3 — акцент 4">
    <a:wholeTbl>
      <a:tcTxStyle>
        <a:fontRef idx="minor">
          <a:scrgbClr r="0" g="0" b="0"/>
        </a:fontRef>
        <a:schemeClr val="tx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noFill/>
        </a:fill>
      </a:tcStyle>
    </a:wholeTbl>
    <a:band1H>
      <a:tcStyle>
        <a:tcBdr/>
        <a:fill>
          <a:solidFill>
            <a:schemeClr val="accent4">
              <a:alpha val="20000"/>
            </a:schemeClr>
          </a:solidFill>
        </a:fill>
      </a:tcStyle>
    </a:band1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noFill/>
        </a:fill>
      </a:tcStyle>
    </a:lastRow>
    <a:firstRow>
      <a:tcTxStyle b="on"/>
      <a:tcStyle>
        <a:tcBdr>
          <a:bottom>
            <a:ln w="25400" cmpd="sng">
              <a:solidFill>
                <a:schemeClr val="accent4"/>
              </a:solidFill>
            </a:ln>
          </a:bottom>
        </a:tcBdr>
        <a:fill>
          <a:noFill/>
        </a:fill>
      </a:tcStyle>
    </a:firstRow>
  </a:tblStyle>
  <a:tblStyle styleId="{775DCB02-9BB8-47FD-8907-85C794F793BA}" styleName="Стиль из темы 1 - акцент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8799B23B-EC83-4686-B30A-512413B5E67A}" styleName="Светлый стиль 3 — акцент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 styleId="{5DA37D80-6434-44D0-A028-1B22A696006F}" styleName="Светлый стиль 3 — акцент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 styleId="{BC89EF96-8CEA-46FF-86C4-4CE0E7609802}" styleName="Светлый стиль 3 — акцент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638B1855-1B75-4FBE-930C-398BA8C253C6}" styleName="Стиль из темы 2 - акцент 6">
    <a:tblBg>
      <a:fillRef idx="3">
        <a:schemeClr val="accent6"/>
      </a:fillRef>
      <a:effectRef idx="3">
        <a:schemeClr val="accent6"/>
      </a:effectRef>
    </a:tblBg>
    <a:wholeTbl>
      <a:tcTxStyle>
        <a:fontRef idx="minor">
          <a:scrgbClr r="0" g="0" b="0"/>
        </a:fontRef>
        <a:schemeClr val="lt1"/>
      </a:tcTxStyle>
      <a:tcStyle>
        <a:tcBdr>
          <a:left>
            <a:lnRef idx="1">
              <a:schemeClr val="accent6">
                <a:tint val="50000"/>
              </a:schemeClr>
            </a:lnRef>
          </a:left>
          <a:right>
            <a:lnRef idx="1">
              <a:schemeClr val="accent6">
                <a:tint val="50000"/>
              </a:schemeClr>
            </a:lnRef>
          </a:right>
          <a:top>
            <a:lnRef idx="1">
              <a:schemeClr val="accent6">
                <a:tint val="50000"/>
              </a:schemeClr>
            </a:lnRef>
          </a:top>
          <a:bottom>
            <a:lnRef idx="1">
              <a:schemeClr val="accent6">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E929F9F4-4A8F-4326-A1B4-22849713DDAB}" styleName="Темный стиль 1 — акцент 4">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4"/>
          </a:solidFill>
        </a:fill>
      </a:tcStyle>
    </a:wholeTbl>
    <a:band1H>
      <a:tcStyle>
        <a:tcBdr/>
        <a:fill>
          <a:solidFill>
            <a:schemeClr val="accent4">
              <a:shade val="60000"/>
            </a:schemeClr>
          </a:solidFill>
        </a:fill>
      </a:tcStyle>
    </a:band1H>
    <a:band1V>
      <a:tcStyle>
        <a:tcBdr/>
        <a:fill>
          <a:solidFill>
            <a:schemeClr val="accent4">
              <a:shade val="60000"/>
            </a:schemeClr>
          </a:solidFill>
        </a:fill>
      </a:tcStyle>
    </a:band1V>
    <a:lastCol>
      <a:tcTxStyle b="on"/>
      <a:tcStyle>
        <a:tcBdr>
          <a:left>
            <a:ln w="25400" cmpd="sng">
              <a:solidFill>
                <a:schemeClr val="lt1"/>
              </a:solidFill>
            </a:ln>
          </a:left>
        </a:tcBdr>
        <a:fill>
          <a:solidFill>
            <a:schemeClr val="accent4">
              <a:shade val="60000"/>
            </a:schemeClr>
          </a:solidFill>
        </a:fill>
      </a:tcStyle>
    </a:lastCol>
    <a:firstCol>
      <a:tcTxStyle b="on"/>
      <a:tcStyle>
        <a:tcBdr>
          <a:right>
            <a:ln w="25400" cmpd="sng">
              <a:solidFill>
                <a:schemeClr val="lt1"/>
              </a:solidFill>
            </a:ln>
          </a:right>
        </a:tcBdr>
        <a:fill>
          <a:solidFill>
            <a:schemeClr val="accent4">
              <a:shade val="60000"/>
            </a:schemeClr>
          </a:solidFill>
        </a:fill>
      </a:tcStyle>
    </a:firstCol>
    <a:lastRow>
      <a:tcTxStyle b="on"/>
      <a:tcStyle>
        <a:tcBdr>
          <a:top>
            <a:ln w="25400" cmpd="sng">
              <a:solidFill>
                <a:schemeClr val="lt1"/>
              </a:solidFill>
            </a:ln>
          </a:top>
        </a:tcBdr>
        <a:fill>
          <a:solidFill>
            <a:schemeClr val="accent4">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p:cViewPr varScale="1">
        <p:scale>
          <a:sx n="71" d="100"/>
          <a:sy n="71" d="100"/>
        </p:scale>
        <p:origin x="1284" y="6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Master" Target="slideMasters/slideMaster8.xml"/><Relationship Id="rId13" Type="http://schemas.openxmlformats.org/officeDocument/2006/relationships/slide" Target="slides/slide2.xml"/><Relationship Id="rId18" Type="http://schemas.openxmlformats.org/officeDocument/2006/relationships/slide" Target="slides/slide7.xml"/><Relationship Id="rId26" Type="http://schemas.openxmlformats.org/officeDocument/2006/relationships/slide" Target="slides/slide15.xml"/><Relationship Id="rId3" Type="http://schemas.openxmlformats.org/officeDocument/2006/relationships/slideMaster" Target="slideMasters/slideMaster3.xml"/><Relationship Id="rId21" Type="http://schemas.openxmlformats.org/officeDocument/2006/relationships/slide" Target="slides/slide10.xml"/><Relationship Id="rId34" Type="http://schemas.openxmlformats.org/officeDocument/2006/relationships/tags" Target="tags/tag1.xml"/><Relationship Id="rId7" Type="http://schemas.openxmlformats.org/officeDocument/2006/relationships/slideMaster" Target="slideMasters/slideMaster7.xml"/><Relationship Id="rId12" Type="http://schemas.openxmlformats.org/officeDocument/2006/relationships/slide" Target="slides/slide1.xml"/><Relationship Id="rId17" Type="http://schemas.openxmlformats.org/officeDocument/2006/relationships/slide" Target="slides/slide6.xml"/><Relationship Id="rId25" Type="http://schemas.openxmlformats.org/officeDocument/2006/relationships/slide" Target="slides/slide14.xml"/><Relationship Id="rId33" Type="http://schemas.openxmlformats.org/officeDocument/2006/relationships/notesMaster" Target="notesMasters/notesMaster1.xml"/><Relationship Id="rId38"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5.xml"/><Relationship Id="rId20" Type="http://schemas.openxmlformats.org/officeDocument/2006/relationships/slide" Target="slides/slide9.xml"/><Relationship Id="rId29"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Master" Target="slideMasters/slideMaster11.xml"/><Relationship Id="rId24" Type="http://schemas.openxmlformats.org/officeDocument/2006/relationships/slide" Target="slides/slide13.xml"/><Relationship Id="rId32" Type="http://schemas.openxmlformats.org/officeDocument/2006/relationships/slide" Target="slides/slide21.xml"/><Relationship Id="rId37" Type="http://schemas.openxmlformats.org/officeDocument/2006/relationships/theme" Target="theme/theme1.xml"/><Relationship Id="rId5" Type="http://schemas.openxmlformats.org/officeDocument/2006/relationships/slideMaster" Target="slideMasters/slideMaster5.xml"/><Relationship Id="rId15" Type="http://schemas.openxmlformats.org/officeDocument/2006/relationships/slide" Target="slides/slide4.xml"/><Relationship Id="rId23" Type="http://schemas.openxmlformats.org/officeDocument/2006/relationships/slide" Target="slides/slide12.xml"/><Relationship Id="rId28" Type="http://schemas.openxmlformats.org/officeDocument/2006/relationships/slide" Target="slides/slide17.xml"/><Relationship Id="rId36" Type="http://schemas.openxmlformats.org/officeDocument/2006/relationships/viewProps" Target="viewProps.xml"/><Relationship Id="rId10" Type="http://schemas.openxmlformats.org/officeDocument/2006/relationships/slideMaster" Target="slideMasters/slideMaster10.xml"/><Relationship Id="rId19" Type="http://schemas.openxmlformats.org/officeDocument/2006/relationships/slide" Target="slides/slide8.xml"/><Relationship Id="rId31" Type="http://schemas.openxmlformats.org/officeDocument/2006/relationships/slide" Target="slides/slide20.xml"/><Relationship Id="rId4" Type="http://schemas.openxmlformats.org/officeDocument/2006/relationships/slideMaster" Target="slideMasters/slideMaster4.xml"/><Relationship Id="rId9" Type="http://schemas.openxmlformats.org/officeDocument/2006/relationships/slideMaster" Target="slideMasters/slideMaster9.xml"/><Relationship Id="rId14" Type="http://schemas.openxmlformats.org/officeDocument/2006/relationships/slide" Target="slides/slide3.xml"/><Relationship Id="rId22" Type="http://schemas.openxmlformats.org/officeDocument/2006/relationships/slide" Target="slides/slide11.xml"/><Relationship Id="rId27" Type="http://schemas.openxmlformats.org/officeDocument/2006/relationships/slide" Target="slides/slide16.xml"/><Relationship Id="rId30" Type="http://schemas.openxmlformats.org/officeDocument/2006/relationships/slide" Target="slides/slide19.xml"/><Relationship Id="rId35"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D9A65F3-5632-4F35-8F50-44CC41B9F532}" type="doc">
      <dgm:prSet loTypeId="urn:microsoft.com/office/officeart/2005/8/layout/hProcess9" loCatId="process" qsTypeId="urn:microsoft.com/office/officeart/2005/8/quickstyle/3d7" qsCatId="3D" csTypeId="urn:microsoft.com/office/officeart/2005/8/colors/colorful1" csCatId="colorful" phldr="1"/>
      <dgm:spPr/>
      <dgm:t>
        <a:bodyPr/>
        <a:lstStyle/>
        <a:p>
          <a:endParaRPr lang="ru-RU"/>
        </a:p>
      </dgm:t>
    </dgm:pt>
    <dgm:pt modelId="{2A3C58CB-DD1B-4E7C-866F-998A842EF4A1}">
      <dgm:prSet/>
      <dgm:spPr/>
      <dgm:t>
        <a:bodyPr/>
        <a:lstStyle/>
        <a:p>
          <a:pPr rtl="0"/>
          <a:r>
            <a:rPr lang="uz-Cyrl-UZ" smtClean="0"/>
            <a:t>ёшлик (ривожланиш бошланишидан унда бўлажак туганак ҳосил қиладиган бўртиш пайдо бўлгунича); </a:t>
          </a:r>
          <a:endParaRPr lang="ru-RU"/>
        </a:p>
      </dgm:t>
    </dgm:pt>
    <dgm:pt modelId="{C50F7C83-18A0-4F6A-934D-827D7AC4C078}" type="parTrans" cxnId="{2FA20A88-ED85-4978-9ACF-EBBD24B5DDEA}">
      <dgm:prSet/>
      <dgm:spPr/>
      <dgm:t>
        <a:bodyPr/>
        <a:lstStyle/>
        <a:p>
          <a:endParaRPr lang="ru-RU"/>
        </a:p>
      </dgm:t>
    </dgm:pt>
    <dgm:pt modelId="{D2D28989-6DEE-4B67-A950-61B48D84BC16}" type="sibTrans" cxnId="{2FA20A88-ED85-4978-9ACF-EBBD24B5DDEA}">
      <dgm:prSet/>
      <dgm:spPr/>
      <dgm:t>
        <a:bodyPr/>
        <a:lstStyle/>
        <a:p>
          <a:endParaRPr lang="ru-RU"/>
        </a:p>
      </dgm:t>
    </dgm:pt>
    <dgm:pt modelId="{4FFFF49A-E34A-462A-B18D-A25C51F00870}">
      <dgm:prSet/>
      <dgm:spPr/>
      <dgm:t>
        <a:bodyPr/>
        <a:lstStyle/>
        <a:p>
          <a:pPr rtl="0"/>
          <a:r>
            <a:rPr lang="uz-Cyrl-UZ" smtClean="0"/>
            <a:t>тўлиқ етилган (иккиламчи йўғонлашишни пайдо бўлиши); </a:t>
          </a:r>
          <a:endParaRPr lang="ru-RU"/>
        </a:p>
      </dgm:t>
    </dgm:pt>
    <dgm:pt modelId="{C4E874A7-D405-4B17-9197-D369519394ED}" type="parTrans" cxnId="{ECEF3893-F282-46AE-BF11-F03BC6D10BE2}">
      <dgm:prSet/>
      <dgm:spPr/>
      <dgm:t>
        <a:bodyPr/>
        <a:lstStyle/>
        <a:p>
          <a:endParaRPr lang="ru-RU"/>
        </a:p>
      </dgm:t>
    </dgm:pt>
    <dgm:pt modelId="{9E47ABF0-4A8A-4CD7-A94C-774C8CC0C916}" type="sibTrans" cxnId="{ECEF3893-F282-46AE-BF11-F03BC6D10BE2}">
      <dgm:prSet/>
      <dgm:spPr/>
      <dgm:t>
        <a:bodyPr/>
        <a:lstStyle/>
        <a:p>
          <a:endParaRPr lang="ru-RU"/>
        </a:p>
      </dgm:t>
    </dgm:pt>
    <dgm:pt modelId="{F0436719-DF64-42FF-8D34-C26923FAEAC4}">
      <dgm:prSet/>
      <dgm:spPr/>
      <dgm:t>
        <a:bodyPr/>
        <a:lstStyle/>
        <a:p>
          <a:pPr rtl="0"/>
          <a:r>
            <a:rPr lang="uz-Cyrl-UZ" smtClean="0"/>
            <a:t>қариши (ёғочлашган қисми флоэмадан бирнеча баравар устун бўлади); </a:t>
          </a:r>
          <a:endParaRPr lang="ru-RU"/>
        </a:p>
      </dgm:t>
    </dgm:pt>
    <dgm:pt modelId="{27644AA5-482D-44D9-B980-E5F7B4FC24D5}" type="parTrans" cxnId="{6661CDF3-E2A9-4A8C-9E4A-C5948431376A}">
      <dgm:prSet/>
      <dgm:spPr/>
      <dgm:t>
        <a:bodyPr/>
        <a:lstStyle/>
        <a:p>
          <a:endParaRPr lang="ru-RU"/>
        </a:p>
      </dgm:t>
    </dgm:pt>
    <dgm:pt modelId="{9CA7A77E-8BEF-496F-8E31-AB7680D8D397}" type="sibTrans" cxnId="{6661CDF3-E2A9-4A8C-9E4A-C5948431376A}">
      <dgm:prSet/>
      <dgm:spPr/>
      <dgm:t>
        <a:bodyPr/>
        <a:lstStyle/>
        <a:p>
          <a:endParaRPr lang="ru-RU"/>
        </a:p>
      </dgm:t>
    </dgm:pt>
    <dgm:pt modelId="{A44CA50E-421B-47D6-AB1C-577F355DD654}">
      <dgm:prSet/>
      <dgm:spPr/>
      <dgm:t>
        <a:bodyPr/>
        <a:lstStyle/>
        <a:p>
          <a:pPr rtl="0"/>
          <a:r>
            <a:rPr lang="uz-Cyrl-UZ" smtClean="0"/>
            <a:t>ўлиши (туганак ўсишдан тўхтайди). </a:t>
          </a:r>
          <a:endParaRPr lang="ru-RU"/>
        </a:p>
      </dgm:t>
    </dgm:pt>
    <dgm:pt modelId="{B4069F6E-8342-484E-B8F5-2CA982727407}" type="parTrans" cxnId="{7BBB7CE2-143C-4694-828A-07311CC681CE}">
      <dgm:prSet/>
      <dgm:spPr/>
      <dgm:t>
        <a:bodyPr/>
        <a:lstStyle/>
        <a:p>
          <a:endParaRPr lang="ru-RU"/>
        </a:p>
      </dgm:t>
    </dgm:pt>
    <dgm:pt modelId="{9FCE13F0-EF45-42D1-97E9-8286CE862061}" type="sibTrans" cxnId="{7BBB7CE2-143C-4694-828A-07311CC681CE}">
      <dgm:prSet/>
      <dgm:spPr/>
      <dgm:t>
        <a:bodyPr/>
        <a:lstStyle/>
        <a:p>
          <a:endParaRPr lang="ru-RU"/>
        </a:p>
      </dgm:t>
    </dgm:pt>
    <dgm:pt modelId="{4100951B-9EB8-451B-A698-6BA41A87F32F}" type="pres">
      <dgm:prSet presAssocID="{BD9A65F3-5632-4F35-8F50-44CC41B9F532}" presName="CompostProcess" presStyleCnt="0">
        <dgm:presLayoutVars>
          <dgm:dir/>
          <dgm:resizeHandles val="exact"/>
        </dgm:presLayoutVars>
      </dgm:prSet>
      <dgm:spPr/>
      <dgm:t>
        <a:bodyPr/>
        <a:lstStyle/>
        <a:p>
          <a:endParaRPr lang="ru-RU"/>
        </a:p>
      </dgm:t>
    </dgm:pt>
    <dgm:pt modelId="{423ABFA8-F6DF-4BFF-9C85-068448599C0C}" type="pres">
      <dgm:prSet presAssocID="{BD9A65F3-5632-4F35-8F50-44CC41B9F532}" presName="arrow" presStyleLbl="bgShp" presStyleIdx="0" presStyleCnt="1"/>
      <dgm:spPr/>
    </dgm:pt>
    <dgm:pt modelId="{CCD67A0F-F748-487F-A39F-F5E34C2E33C4}" type="pres">
      <dgm:prSet presAssocID="{BD9A65F3-5632-4F35-8F50-44CC41B9F532}" presName="linearProcess" presStyleCnt="0"/>
      <dgm:spPr/>
    </dgm:pt>
    <dgm:pt modelId="{3332D46F-6C47-4BA5-8582-53A895B70A13}" type="pres">
      <dgm:prSet presAssocID="{2A3C58CB-DD1B-4E7C-866F-998A842EF4A1}" presName="textNode" presStyleLbl="node1" presStyleIdx="0" presStyleCnt="4">
        <dgm:presLayoutVars>
          <dgm:bulletEnabled val="1"/>
        </dgm:presLayoutVars>
      </dgm:prSet>
      <dgm:spPr/>
      <dgm:t>
        <a:bodyPr/>
        <a:lstStyle/>
        <a:p>
          <a:endParaRPr lang="ru-RU"/>
        </a:p>
      </dgm:t>
    </dgm:pt>
    <dgm:pt modelId="{591B3847-AF40-410C-8A69-C236A84DC487}" type="pres">
      <dgm:prSet presAssocID="{D2D28989-6DEE-4B67-A950-61B48D84BC16}" presName="sibTrans" presStyleCnt="0"/>
      <dgm:spPr/>
    </dgm:pt>
    <dgm:pt modelId="{E277710F-6DE4-4163-982A-1B05BCD35E75}" type="pres">
      <dgm:prSet presAssocID="{4FFFF49A-E34A-462A-B18D-A25C51F00870}" presName="textNode" presStyleLbl="node1" presStyleIdx="1" presStyleCnt="4">
        <dgm:presLayoutVars>
          <dgm:bulletEnabled val="1"/>
        </dgm:presLayoutVars>
      </dgm:prSet>
      <dgm:spPr/>
      <dgm:t>
        <a:bodyPr/>
        <a:lstStyle/>
        <a:p>
          <a:endParaRPr lang="ru-RU"/>
        </a:p>
      </dgm:t>
    </dgm:pt>
    <dgm:pt modelId="{A89CB083-F67B-4020-9C67-19558E3415C5}" type="pres">
      <dgm:prSet presAssocID="{9E47ABF0-4A8A-4CD7-A94C-774C8CC0C916}" presName="sibTrans" presStyleCnt="0"/>
      <dgm:spPr/>
    </dgm:pt>
    <dgm:pt modelId="{471EC769-4CE4-466F-9634-A8243901DAF4}" type="pres">
      <dgm:prSet presAssocID="{F0436719-DF64-42FF-8D34-C26923FAEAC4}" presName="textNode" presStyleLbl="node1" presStyleIdx="2" presStyleCnt="4">
        <dgm:presLayoutVars>
          <dgm:bulletEnabled val="1"/>
        </dgm:presLayoutVars>
      </dgm:prSet>
      <dgm:spPr/>
      <dgm:t>
        <a:bodyPr/>
        <a:lstStyle/>
        <a:p>
          <a:endParaRPr lang="ru-RU"/>
        </a:p>
      </dgm:t>
    </dgm:pt>
    <dgm:pt modelId="{70EB2287-B69E-4D7D-97D4-2118A02869D4}" type="pres">
      <dgm:prSet presAssocID="{9CA7A77E-8BEF-496F-8E31-AB7680D8D397}" presName="sibTrans" presStyleCnt="0"/>
      <dgm:spPr/>
    </dgm:pt>
    <dgm:pt modelId="{6D70D647-2542-4109-B745-3C6DF907505E}" type="pres">
      <dgm:prSet presAssocID="{A44CA50E-421B-47D6-AB1C-577F355DD654}" presName="textNode" presStyleLbl="node1" presStyleIdx="3" presStyleCnt="4">
        <dgm:presLayoutVars>
          <dgm:bulletEnabled val="1"/>
        </dgm:presLayoutVars>
      </dgm:prSet>
      <dgm:spPr/>
      <dgm:t>
        <a:bodyPr/>
        <a:lstStyle/>
        <a:p>
          <a:endParaRPr lang="ru-RU"/>
        </a:p>
      </dgm:t>
    </dgm:pt>
  </dgm:ptLst>
  <dgm:cxnLst>
    <dgm:cxn modelId="{6661CDF3-E2A9-4A8C-9E4A-C5948431376A}" srcId="{BD9A65F3-5632-4F35-8F50-44CC41B9F532}" destId="{F0436719-DF64-42FF-8D34-C26923FAEAC4}" srcOrd="2" destOrd="0" parTransId="{27644AA5-482D-44D9-B980-E5F7B4FC24D5}" sibTransId="{9CA7A77E-8BEF-496F-8E31-AB7680D8D397}"/>
    <dgm:cxn modelId="{53275E0A-E61E-4CA0-87CF-9487A3AE8CA8}" type="presOf" srcId="{4FFFF49A-E34A-462A-B18D-A25C51F00870}" destId="{E277710F-6DE4-4163-982A-1B05BCD35E75}" srcOrd="0" destOrd="0" presId="urn:microsoft.com/office/officeart/2005/8/layout/hProcess9"/>
    <dgm:cxn modelId="{2FA20A88-ED85-4978-9ACF-EBBD24B5DDEA}" srcId="{BD9A65F3-5632-4F35-8F50-44CC41B9F532}" destId="{2A3C58CB-DD1B-4E7C-866F-998A842EF4A1}" srcOrd="0" destOrd="0" parTransId="{C50F7C83-18A0-4F6A-934D-827D7AC4C078}" sibTransId="{D2D28989-6DEE-4B67-A950-61B48D84BC16}"/>
    <dgm:cxn modelId="{ECEF3893-F282-46AE-BF11-F03BC6D10BE2}" srcId="{BD9A65F3-5632-4F35-8F50-44CC41B9F532}" destId="{4FFFF49A-E34A-462A-B18D-A25C51F00870}" srcOrd="1" destOrd="0" parTransId="{C4E874A7-D405-4B17-9197-D369519394ED}" sibTransId="{9E47ABF0-4A8A-4CD7-A94C-774C8CC0C916}"/>
    <dgm:cxn modelId="{95F03DB6-4DEA-42C2-9A0E-BFA33D5D99B2}" type="presOf" srcId="{2A3C58CB-DD1B-4E7C-866F-998A842EF4A1}" destId="{3332D46F-6C47-4BA5-8582-53A895B70A13}" srcOrd="0" destOrd="0" presId="urn:microsoft.com/office/officeart/2005/8/layout/hProcess9"/>
    <dgm:cxn modelId="{7BBB7CE2-143C-4694-828A-07311CC681CE}" srcId="{BD9A65F3-5632-4F35-8F50-44CC41B9F532}" destId="{A44CA50E-421B-47D6-AB1C-577F355DD654}" srcOrd="3" destOrd="0" parTransId="{B4069F6E-8342-484E-B8F5-2CA982727407}" sibTransId="{9FCE13F0-EF45-42D1-97E9-8286CE862061}"/>
    <dgm:cxn modelId="{7C196741-8265-4E52-9DDF-B10D4C0E73A8}" type="presOf" srcId="{A44CA50E-421B-47D6-AB1C-577F355DD654}" destId="{6D70D647-2542-4109-B745-3C6DF907505E}" srcOrd="0" destOrd="0" presId="urn:microsoft.com/office/officeart/2005/8/layout/hProcess9"/>
    <dgm:cxn modelId="{3026FC3F-D879-4BAA-8FB0-74477A67A64F}" type="presOf" srcId="{BD9A65F3-5632-4F35-8F50-44CC41B9F532}" destId="{4100951B-9EB8-451B-A698-6BA41A87F32F}" srcOrd="0" destOrd="0" presId="urn:microsoft.com/office/officeart/2005/8/layout/hProcess9"/>
    <dgm:cxn modelId="{C4B96AB5-1E47-4260-BDB5-4B61CED38FB3}" type="presOf" srcId="{F0436719-DF64-42FF-8D34-C26923FAEAC4}" destId="{471EC769-4CE4-466F-9634-A8243901DAF4}" srcOrd="0" destOrd="0" presId="urn:microsoft.com/office/officeart/2005/8/layout/hProcess9"/>
    <dgm:cxn modelId="{807C29B4-21B8-4719-944E-1702BAC93783}" type="presParOf" srcId="{4100951B-9EB8-451B-A698-6BA41A87F32F}" destId="{423ABFA8-F6DF-4BFF-9C85-068448599C0C}" srcOrd="0" destOrd="0" presId="urn:microsoft.com/office/officeart/2005/8/layout/hProcess9"/>
    <dgm:cxn modelId="{DB5C508B-5D6A-450C-976B-058DDDDB2FE4}" type="presParOf" srcId="{4100951B-9EB8-451B-A698-6BA41A87F32F}" destId="{CCD67A0F-F748-487F-A39F-F5E34C2E33C4}" srcOrd="1" destOrd="0" presId="urn:microsoft.com/office/officeart/2005/8/layout/hProcess9"/>
    <dgm:cxn modelId="{42A7094B-012C-46EF-91B9-6A5135190E1E}" type="presParOf" srcId="{CCD67A0F-F748-487F-A39F-F5E34C2E33C4}" destId="{3332D46F-6C47-4BA5-8582-53A895B70A13}" srcOrd="0" destOrd="0" presId="urn:microsoft.com/office/officeart/2005/8/layout/hProcess9"/>
    <dgm:cxn modelId="{786EBD36-E9E4-4570-A0C5-C97AE3748CE4}" type="presParOf" srcId="{CCD67A0F-F748-487F-A39F-F5E34C2E33C4}" destId="{591B3847-AF40-410C-8A69-C236A84DC487}" srcOrd="1" destOrd="0" presId="urn:microsoft.com/office/officeart/2005/8/layout/hProcess9"/>
    <dgm:cxn modelId="{A62625F5-FC8A-4735-A7BE-6E7789ECE825}" type="presParOf" srcId="{CCD67A0F-F748-487F-A39F-F5E34C2E33C4}" destId="{E277710F-6DE4-4163-982A-1B05BCD35E75}" srcOrd="2" destOrd="0" presId="urn:microsoft.com/office/officeart/2005/8/layout/hProcess9"/>
    <dgm:cxn modelId="{CB643E56-C006-41DB-AC8F-9B51496512FA}" type="presParOf" srcId="{CCD67A0F-F748-487F-A39F-F5E34C2E33C4}" destId="{A89CB083-F67B-4020-9C67-19558E3415C5}" srcOrd="3" destOrd="0" presId="urn:microsoft.com/office/officeart/2005/8/layout/hProcess9"/>
    <dgm:cxn modelId="{BDE7571E-E01F-4EF3-A9CE-6F586E5406FF}" type="presParOf" srcId="{CCD67A0F-F748-487F-A39F-F5E34C2E33C4}" destId="{471EC769-4CE4-466F-9634-A8243901DAF4}" srcOrd="4" destOrd="0" presId="urn:microsoft.com/office/officeart/2005/8/layout/hProcess9"/>
    <dgm:cxn modelId="{7316203F-CD8B-49A7-BDC9-90ABCF836220}" type="presParOf" srcId="{CCD67A0F-F748-487F-A39F-F5E34C2E33C4}" destId="{70EB2287-B69E-4D7D-97D4-2118A02869D4}" srcOrd="5" destOrd="0" presId="urn:microsoft.com/office/officeart/2005/8/layout/hProcess9"/>
    <dgm:cxn modelId="{3F729D2E-4FEA-4D39-9D20-03A4EA31BADA}" type="presParOf" srcId="{CCD67A0F-F748-487F-A39F-F5E34C2E33C4}" destId="{6D70D647-2542-4109-B745-3C6DF907505E}" srcOrd="6" destOrd="0" presId="urn:microsoft.com/office/officeart/2005/8/layout/hProcess9"/>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187DE3C-E925-4931-B66D-C158E935BD95}" type="doc">
      <dgm:prSet loTypeId="urn:microsoft.com/office/officeart/2005/8/layout/vList2" loCatId="list" qsTypeId="urn:microsoft.com/office/officeart/2005/8/quickstyle/simple1" qsCatId="simple" csTypeId="urn:microsoft.com/office/officeart/2005/8/colors/colorful5" csCatId="colorful" phldr="1"/>
      <dgm:spPr/>
      <dgm:t>
        <a:bodyPr/>
        <a:lstStyle/>
        <a:p>
          <a:endParaRPr lang="ru-RU"/>
        </a:p>
      </dgm:t>
    </dgm:pt>
    <dgm:pt modelId="{5A836EE5-6E86-4FD0-8AF7-5FE68542DD04}">
      <dgm:prSet custT="1"/>
      <dgm:spPr/>
      <dgm:t>
        <a:bodyPr/>
        <a:lstStyle/>
        <a:p>
          <a:pPr rtl="0"/>
          <a:r>
            <a:rPr lang="ru-RU" sz="2400" b="1" smtClean="0"/>
            <a:t>1. </a:t>
          </a:r>
          <a:r>
            <a:rPr lang="uz-Cyrl-UZ" sz="2400" smtClean="0"/>
            <a:t>Туганак кўкариб чиқабошлаганида ҳосил бўладиган ўсувчи кўзча бирламчи илдизлар</a:t>
          </a:r>
          <a:r>
            <a:rPr lang="ru-RU" sz="2400" b="1" smtClean="0"/>
            <a:t>.</a:t>
          </a:r>
          <a:endParaRPr lang="ru-RU" sz="2400"/>
        </a:p>
      </dgm:t>
    </dgm:pt>
    <dgm:pt modelId="{F1595A34-7E70-4297-8FD1-3A56FACED183}" type="parTrans" cxnId="{B7EBA944-6B69-4E11-AE97-E3F29E252E7D}">
      <dgm:prSet/>
      <dgm:spPr/>
      <dgm:t>
        <a:bodyPr/>
        <a:lstStyle/>
        <a:p>
          <a:endParaRPr lang="ru-RU" sz="2400"/>
        </a:p>
      </dgm:t>
    </dgm:pt>
    <dgm:pt modelId="{5846DD92-5A78-4069-9113-4742B384E3E3}" type="sibTrans" cxnId="{B7EBA944-6B69-4E11-AE97-E3F29E252E7D}">
      <dgm:prSet/>
      <dgm:spPr/>
      <dgm:t>
        <a:bodyPr/>
        <a:lstStyle/>
        <a:p>
          <a:endParaRPr lang="ru-RU" sz="2400"/>
        </a:p>
      </dgm:t>
    </dgm:pt>
    <dgm:pt modelId="{42833EA8-1706-45C6-BA6D-58A2443C53C2}">
      <dgm:prSet custT="1"/>
      <dgm:spPr/>
      <dgm:t>
        <a:bodyPr/>
        <a:lstStyle/>
        <a:p>
          <a:pPr rtl="0"/>
          <a:r>
            <a:rPr lang="ru-RU" sz="2400" b="1" smtClean="0"/>
            <a:t>2. </a:t>
          </a:r>
          <a:r>
            <a:rPr lang="uz-Cyrl-UZ" sz="2400" smtClean="0"/>
            <a:t>Оқтомир ёнида, ўсув даври мобайнида гурух-гурух бўлиб 4-5 донадан ҳар бир оқтомир ёнида ҳосил бўладиган илдизлар</a:t>
          </a:r>
          <a:r>
            <a:rPr lang="ru-RU" sz="2400" b="1" smtClean="0"/>
            <a:t>.</a:t>
          </a:r>
          <a:endParaRPr lang="ru-RU" sz="2400"/>
        </a:p>
      </dgm:t>
    </dgm:pt>
    <dgm:pt modelId="{4652A5AC-E0EE-4061-8228-8816D792BC27}" type="parTrans" cxnId="{0B7A3D2E-A906-4229-8E93-5CCC5146C0CA}">
      <dgm:prSet/>
      <dgm:spPr/>
      <dgm:t>
        <a:bodyPr/>
        <a:lstStyle/>
        <a:p>
          <a:endParaRPr lang="ru-RU" sz="2400"/>
        </a:p>
      </dgm:t>
    </dgm:pt>
    <dgm:pt modelId="{754F8CED-B64F-4E61-8BDC-22E25C592534}" type="sibTrans" cxnId="{0B7A3D2E-A906-4229-8E93-5CCC5146C0CA}">
      <dgm:prSet/>
      <dgm:spPr/>
      <dgm:t>
        <a:bodyPr/>
        <a:lstStyle/>
        <a:p>
          <a:endParaRPr lang="ru-RU" sz="2400"/>
        </a:p>
      </dgm:t>
    </dgm:pt>
    <dgm:pt modelId="{3F339FE6-CA7D-4A09-BB73-4BE1F1CA0DF2}">
      <dgm:prSet custT="1"/>
      <dgm:spPr/>
      <dgm:t>
        <a:bodyPr/>
        <a:lstStyle/>
        <a:p>
          <a:pPr rtl="0"/>
          <a:r>
            <a:rPr lang="ru-RU" sz="2400" b="1" smtClean="0"/>
            <a:t>3. О</a:t>
          </a:r>
          <a:r>
            <a:rPr lang="uz-Cyrl-UZ" sz="2400" smtClean="0"/>
            <a:t>қтомир ўзида 3-4 донадан ҳосил бўладиган илдизлар</a:t>
          </a:r>
          <a:r>
            <a:rPr lang="ru-RU" sz="2400" b="1" smtClean="0"/>
            <a:t>).</a:t>
          </a:r>
          <a:endParaRPr lang="ru-RU" sz="2400"/>
        </a:p>
      </dgm:t>
    </dgm:pt>
    <dgm:pt modelId="{8EE03512-DC8B-49B2-9A99-1EF48E803C08}" type="parTrans" cxnId="{7296DE3A-3C6E-42EC-ADDA-7BDB70ED323B}">
      <dgm:prSet/>
      <dgm:spPr/>
      <dgm:t>
        <a:bodyPr/>
        <a:lstStyle/>
        <a:p>
          <a:endParaRPr lang="ru-RU" sz="2400"/>
        </a:p>
      </dgm:t>
    </dgm:pt>
    <dgm:pt modelId="{94E844AF-6474-46C4-BF07-EDF26F4992DF}" type="sibTrans" cxnId="{7296DE3A-3C6E-42EC-ADDA-7BDB70ED323B}">
      <dgm:prSet/>
      <dgm:spPr/>
      <dgm:t>
        <a:bodyPr/>
        <a:lstStyle/>
        <a:p>
          <a:endParaRPr lang="ru-RU" sz="2400"/>
        </a:p>
      </dgm:t>
    </dgm:pt>
    <dgm:pt modelId="{FB4D6D7D-7733-49AE-87A4-4C4596DDF061}" type="pres">
      <dgm:prSet presAssocID="{8187DE3C-E925-4931-B66D-C158E935BD95}" presName="linear" presStyleCnt="0">
        <dgm:presLayoutVars>
          <dgm:animLvl val="lvl"/>
          <dgm:resizeHandles val="exact"/>
        </dgm:presLayoutVars>
      </dgm:prSet>
      <dgm:spPr/>
      <dgm:t>
        <a:bodyPr/>
        <a:lstStyle/>
        <a:p>
          <a:endParaRPr lang="ru-RU"/>
        </a:p>
      </dgm:t>
    </dgm:pt>
    <dgm:pt modelId="{59A09128-105A-4CB0-B18F-6C0111BFF51D}" type="pres">
      <dgm:prSet presAssocID="{5A836EE5-6E86-4FD0-8AF7-5FE68542DD04}" presName="parentText" presStyleLbl="node1" presStyleIdx="0" presStyleCnt="3" custLinFactNeighborX="743" custLinFactNeighborY="-2124">
        <dgm:presLayoutVars>
          <dgm:chMax val="0"/>
          <dgm:bulletEnabled val="1"/>
        </dgm:presLayoutVars>
      </dgm:prSet>
      <dgm:spPr/>
      <dgm:t>
        <a:bodyPr/>
        <a:lstStyle/>
        <a:p>
          <a:endParaRPr lang="ru-RU"/>
        </a:p>
      </dgm:t>
    </dgm:pt>
    <dgm:pt modelId="{7F3CAAEC-0E36-4140-B505-A6B5DB2C959E}" type="pres">
      <dgm:prSet presAssocID="{5846DD92-5A78-4069-9113-4742B384E3E3}" presName="spacer" presStyleCnt="0"/>
      <dgm:spPr/>
    </dgm:pt>
    <dgm:pt modelId="{110C5FA4-3F0A-4852-84A3-4E7A4FB2C4F3}" type="pres">
      <dgm:prSet presAssocID="{42833EA8-1706-45C6-BA6D-58A2443C53C2}" presName="parentText" presStyleLbl="node1" presStyleIdx="1" presStyleCnt="3">
        <dgm:presLayoutVars>
          <dgm:chMax val="0"/>
          <dgm:bulletEnabled val="1"/>
        </dgm:presLayoutVars>
      </dgm:prSet>
      <dgm:spPr/>
      <dgm:t>
        <a:bodyPr/>
        <a:lstStyle/>
        <a:p>
          <a:endParaRPr lang="ru-RU"/>
        </a:p>
      </dgm:t>
    </dgm:pt>
    <dgm:pt modelId="{ECC24D5D-8391-4313-AFCE-2AD7C0BEABAD}" type="pres">
      <dgm:prSet presAssocID="{754F8CED-B64F-4E61-8BDC-22E25C592534}" presName="spacer" presStyleCnt="0"/>
      <dgm:spPr/>
    </dgm:pt>
    <dgm:pt modelId="{AC3B07D7-EE66-4DD6-995C-5E3BE9B9A2C4}" type="pres">
      <dgm:prSet presAssocID="{3F339FE6-CA7D-4A09-BB73-4BE1F1CA0DF2}" presName="parentText" presStyleLbl="node1" presStyleIdx="2" presStyleCnt="3">
        <dgm:presLayoutVars>
          <dgm:chMax val="0"/>
          <dgm:bulletEnabled val="1"/>
        </dgm:presLayoutVars>
      </dgm:prSet>
      <dgm:spPr/>
      <dgm:t>
        <a:bodyPr/>
        <a:lstStyle/>
        <a:p>
          <a:endParaRPr lang="ru-RU"/>
        </a:p>
      </dgm:t>
    </dgm:pt>
  </dgm:ptLst>
  <dgm:cxnLst>
    <dgm:cxn modelId="{A6AD6190-A3EC-4D84-8181-7E19B3B5D188}" type="presOf" srcId="{3F339FE6-CA7D-4A09-BB73-4BE1F1CA0DF2}" destId="{AC3B07D7-EE66-4DD6-995C-5E3BE9B9A2C4}" srcOrd="0" destOrd="0" presId="urn:microsoft.com/office/officeart/2005/8/layout/vList2"/>
    <dgm:cxn modelId="{7296DE3A-3C6E-42EC-ADDA-7BDB70ED323B}" srcId="{8187DE3C-E925-4931-B66D-C158E935BD95}" destId="{3F339FE6-CA7D-4A09-BB73-4BE1F1CA0DF2}" srcOrd="2" destOrd="0" parTransId="{8EE03512-DC8B-49B2-9A99-1EF48E803C08}" sibTransId="{94E844AF-6474-46C4-BF07-EDF26F4992DF}"/>
    <dgm:cxn modelId="{7681F5BA-1D9B-4F8A-BEE1-7870FB168E94}" type="presOf" srcId="{5A836EE5-6E86-4FD0-8AF7-5FE68542DD04}" destId="{59A09128-105A-4CB0-B18F-6C0111BFF51D}" srcOrd="0" destOrd="0" presId="urn:microsoft.com/office/officeart/2005/8/layout/vList2"/>
    <dgm:cxn modelId="{B7EBA944-6B69-4E11-AE97-E3F29E252E7D}" srcId="{8187DE3C-E925-4931-B66D-C158E935BD95}" destId="{5A836EE5-6E86-4FD0-8AF7-5FE68542DD04}" srcOrd="0" destOrd="0" parTransId="{F1595A34-7E70-4297-8FD1-3A56FACED183}" sibTransId="{5846DD92-5A78-4069-9113-4742B384E3E3}"/>
    <dgm:cxn modelId="{706B462A-3361-4A86-BF92-EACFDC5DE2BD}" type="presOf" srcId="{8187DE3C-E925-4931-B66D-C158E935BD95}" destId="{FB4D6D7D-7733-49AE-87A4-4C4596DDF061}" srcOrd="0" destOrd="0" presId="urn:microsoft.com/office/officeart/2005/8/layout/vList2"/>
    <dgm:cxn modelId="{E08DF83C-30C0-433E-9C08-811D5E64340A}" type="presOf" srcId="{42833EA8-1706-45C6-BA6D-58A2443C53C2}" destId="{110C5FA4-3F0A-4852-84A3-4E7A4FB2C4F3}" srcOrd="0" destOrd="0" presId="urn:microsoft.com/office/officeart/2005/8/layout/vList2"/>
    <dgm:cxn modelId="{0B7A3D2E-A906-4229-8E93-5CCC5146C0CA}" srcId="{8187DE3C-E925-4931-B66D-C158E935BD95}" destId="{42833EA8-1706-45C6-BA6D-58A2443C53C2}" srcOrd="1" destOrd="0" parTransId="{4652A5AC-E0EE-4061-8228-8816D792BC27}" sibTransId="{754F8CED-B64F-4E61-8BDC-22E25C592534}"/>
    <dgm:cxn modelId="{229B1032-74CE-4BA5-9ABD-5DB07BFFB04C}" type="presParOf" srcId="{FB4D6D7D-7733-49AE-87A4-4C4596DDF061}" destId="{59A09128-105A-4CB0-B18F-6C0111BFF51D}" srcOrd="0" destOrd="0" presId="urn:microsoft.com/office/officeart/2005/8/layout/vList2"/>
    <dgm:cxn modelId="{D39EF764-B6D6-43FC-9CC4-E69EF14BC891}" type="presParOf" srcId="{FB4D6D7D-7733-49AE-87A4-4C4596DDF061}" destId="{7F3CAAEC-0E36-4140-B505-A6B5DB2C959E}" srcOrd="1" destOrd="0" presId="urn:microsoft.com/office/officeart/2005/8/layout/vList2"/>
    <dgm:cxn modelId="{D9465AD9-AA4A-467D-BB79-52DA3132CF56}" type="presParOf" srcId="{FB4D6D7D-7733-49AE-87A4-4C4596DDF061}" destId="{110C5FA4-3F0A-4852-84A3-4E7A4FB2C4F3}" srcOrd="2" destOrd="0" presId="urn:microsoft.com/office/officeart/2005/8/layout/vList2"/>
    <dgm:cxn modelId="{D262306D-F005-4745-BC9C-E174B3B5E677}" type="presParOf" srcId="{FB4D6D7D-7733-49AE-87A4-4C4596DDF061}" destId="{ECC24D5D-8391-4313-AFCE-2AD7C0BEABAD}" srcOrd="3" destOrd="0" presId="urn:microsoft.com/office/officeart/2005/8/layout/vList2"/>
    <dgm:cxn modelId="{3C9B358B-BCF2-492C-88CB-9F89B5DD0356}" type="presParOf" srcId="{FB4D6D7D-7733-49AE-87A4-4C4596DDF061}" destId="{AC3B07D7-EE66-4DD6-995C-5E3BE9B9A2C4}"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8187DE3C-E925-4931-B66D-C158E935BD95}" type="doc">
      <dgm:prSet loTypeId="urn:microsoft.com/office/officeart/2005/8/layout/vList2" loCatId="list" qsTypeId="urn:microsoft.com/office/officeart/2005/8/quickstyle/simple1" qsCatId="simple" csTypeId="urn:microsoft.com/office/officeart/2005/8/colors/colorful5" csCatId="colorful" phldr="1"/>
      <dgm:spPr/>
      <dgm:t>
        <a:bodyPr/>
        <a:lstStyle/>
        <a:p>
          <a:endParaRPr lang="ru-RU"/>
        </a:p>
      </dgm:t>
    </dgm:pt>
    <dgm:pt modelId="{5A836EE5-6E86-4FD0-8AF7-5FE68542DD04}">
      <dgm:prSet custT="1"/>
      <dgm:spPr/>
      <dgm:t>
        <a:bodyPr/>
        <a:lstStyle/>
        <a:p>
          <a:pPr rtl="0"/>
          <a:r>
            <a:rPr lang="ru-RU" sz="2400" b="1" smtClean="0"/>
            <a:t>1. </a:t>
          </a:r>
          <a:r>
            <a:rPr lang="uz-Cyrl-UZ" sz="2400" i="1" smtClean="0"/>
            <a:t>Экилганидан ниҳол ҳосил бўлгунича </a:t>
          </a:r>
          <a:r>
            <a:rPr lang="ru-RU" sz="2400" b="1" smtClean="0"/>
            <a:t>.</a:t>
          </a:r>
          <a:endParaRPr lang="ru-RU" sz="2400"/>
        </a:p>
      </dgm:t>
    </dgm:pt>
    <dgm:pt modelId="{F1595A34-7E70-4297-8FD1-3A56FACED183}" type="parTrans" cxnId="{B7EBA944-6B69-4E11-AE97-E3F29E252E7D}">
      <dgm:prSet/>
      <dgm:spPr/>
      <dgm:t>
        <a:bodyPr/>
        <a:lstStyle/>
        <a:p>
          <a:endParaRPr lang="ru-RU" sz="2400"/>
        </a:p>
      </dgm:t>
    </dgm:pt>
    <dgm:pt modelId="{5846DD92-5A78-4069-9113-4742B384E3E3}" type="sibTrans" cxnId="{B7EBA944-6B69-4E11-AE97-E3F29E252E7D}">
      <dgm:prSet/>
      <dgm:spPr/>
      <dgm:t>
        <a:bodyPr/>
        <a:lstStyle/>
        <a:p>
          <a:endParaRPr lang="ru-RU" sz="2400"/>
        </a:p>
      </dgm:t>
    </dgm:pt>
    <dgm:pt modelId="{42833EA8-1706-45C6-BA6D-58A2443C53C2}">
      <dgm:prSet custT="1"/>
      <dgm:spPr/>
      <dgm:t>
        <a:bodyPr/>
        <a:lstStyle/>
        <a:p>
          <a:pPr rtl="0"/>
          <a:r>
            <a:rPr lang="ru-RU" sz="2400" b="1" smtClean="0"/>
            <a:t>2. </a:t>
          </a:r>
          <a:r>
            <a:rPr lang="ru-RU" sz="2400" i="1" smtClean="0"/>
            <a:t>Ниҳоллар ҳосил бўлганидан гуллагунча</a:t>
          </a:r>
          <a:r>
            <a:rPr lang="ru-RU" sz="2400" b="1" smtClean="0"/>
            <a:t>.</a:t>
          </a:r>
          <a:endParaRPr lang="ru-RU" sz="2400"/>
        </a:p>
      </dgm:t>
    </dgm:pt>
    <dgm:pt modelId="{4652A5AC-E0EE-4061-8228-8816D792BC27}" type="parTrans" cxnId="{0B7A3D2E-A906-4229-8E93-5CCC5146C0CA}">
      <dgm:prSet/>
      <dgm:spPr/>
      <dgm:t>
        <a:bodyPr/>
        <a:lstStyle/>
        <a:p>
          <a:endParaRPr lang="ru-RU" sz="2400"/>
        </a:p>
      </dgm:t>
    </dgm:pt>
    <dgm:pt modelId="{754F8CED-B64F-4E61-8BDC-22E25C592534}" type="sibTrans" cxnId="{0B7A3D2E-A906-4229-8E93-5CCC5146C0CA}">
      <dgm:prSet/>
      <dgm:spPr/>
      <dgm:t>
        <a:bodyPr/>
        <a:lstStyle/>
        <a:p>
          <a:endParaRPr lang="ru-RU" sz="2400"/>
        </a:p>
      </dgm:t>
    </dgm:pt>
    <dgm:pt modelId="{3F339FE6-CA7D-4A09-BB73-4BE1F1CA0DF2}">
      <dgm:prSet custT="1"/>
      <dgm:spPr/>
      <dgm:t>
        <a:bodyPr/>
        <a:lstStyle/>
        <a:p>
          <a:pPr rtl="0"/>
          <a:r>
            <a:rPr lang="ru-RU" sz="2400" b="1" smtClean="0"/>
            <a:t>3. </a:t>
          </a:r>
          <a:r>
            <a:rPr lang="ru-RU" sz="2400" i="1" smtClean="0"/>
            <a:t>Гуллаш бошланишидан палагини ўсиши тўхтагунча</a:t>
          </a:r>
          <a:r>
            <a:rPr lang="ru-RU" sz="2400" b="1" smtClean="0"/>
            <a:t>.</a:t>
          </a:r>
          <a:endParaRPr lang="ru-RU" sz="2400"/>
        </a:p>
      </dgm:t>
    </dgm:pt>
    <dgm:pt modelId="{8EE03512-DC8B-49B2-9A99-1EF48E803C08}" type="parTrans" cxnId="{7296DE3A-3C6E-42EC-ADDA-7BDB70ED323B}">
      <dgm:prSet/>
      <dgm:spPr/>
      <dgm:t>
        <a:bodyPr/>
        <a:lstStyle/>
        <a:p>
          <a:endParaRPr lang="ru-RU" sz="2400"/>
        </a:p>
      </dgm:t>
    </dgm:pt>
    <dgm:pt modelId="{94E844AF-6474-46C4-BF07-EDF26F4992DF}" type="sibTrans" cxnId="{7296DE3A-3C6E-42EC-ADDA-7BDB70ED323B}">
      <dgm:prSet/>
      <dgm:spPr/>
      <dgm:t>
        <a:bodyPr/>
        <a:lstStyle/>
        <a:p>
          <a:endParaRPr lang="ru-RU" sz="2400"/>
        </a:p>
      </dgm:t>
    </dgm:pt>
    <dgm:pt modelId="{001275B3-B3F0-43D6-BDBB-3656D7CAB8D3}">
      <dgm:prSet custT="1"/>
      <dgm:spPr/>
      <dgm:t>
        <a:bodyPr/>
        <a:lstStyle/>
        <a:p>
          <a:pPr rtl="0"/>
          <a:r>
            <a:rPr lang="ru-RU" sz="2400" i="1" smtClean="0"/>
            <a:t>4. Палак ўсишини тўхташидан то нобуд бўлгунича</a:t>
          </a:r>
          <a:endParaRPr lang="ru-RU" sz="2400"/>
        </a:p>
      </dgm:t>
    </dgm:pt>
    <dgm:pt modelId="{CA92A1C7-365B-4270-B1AC-4E96BD32D54A}" type="parTrans" cxnId="{60376740-2123-4940-BD22-F9DD94033335}">
      <dgm:prSet/>
      <dgm:spPr/>
    </dgm:pt>
    <dgm:pt modelId="{3C06130D-E944-457E-A3B5-FF1C63DC7900}" type="sibTrans" cxnId="{60376740-2123-4940-BD22-F9DD94033335}">
      <dgm:prSet/>
      <dgm:spPr/>
    </dgm:pt>
    <dgm:pt modelId="{FB4D6D7D-7733-49AE-87A4-4C4596DDF061}" type="pres">
      <dgm:prSet presAssocID="{8187DE3C-E925-4931-B66D-C158E935BD95}" presName="linear" presStyleCnt="0">
        <dgm:presLayoutVars>
          <dgm:animLvl val="lvl"/>
          <dgm:resizeHandles val="exact"/>
        </dgm:presLayoutVars>
      </dgm:prSet>
      <dgm:spPr/>
      <dgm:t>
        <a:bodyPr/>
        <a:lstStyle/>
        <a:p>
          <a:endParaRPr lang="ru-RU"/>
        </a:p>
      </dgm:t>
    </dgm:pt>
    <dgm:pt modelId="{59A09128-105A-4CB0-B18F-6C0111BFF51D}" type="pres">
      <dgm:prSet presAssocID="{5A836EE5-6E86-4FD0-8AF7-5FE68542DD04}" presName="parentText" presStyleLbl="node1" presStyleIdx="0" presStyleCnt="4" custLinFactY="-6169" custLinFactNeighborY="-100000">
        <dgm:presLayoutVars>
          <dgm:chMax val="0"/>
          <dgm:bulletEnabled val="1"/>
        </dgm:presLayoutVars>
      </dgm:prSet>
      <dgm:spPr/>
      <dgm:t>
        <a:bodyPr/>
        <a:lstStyle/>
        <a:p>
          <a:endParaRPr lang="ru-RU"/>
        </a:p>
      </dgm:t>
    </dgm:pt>
    <dgm:pt modelId="{7F3CAAEC-0E36-4140-B505-A6B5DB2C959E}" type="pres">
      <dgm:prSet presAssocID="{5846DD92-5A78-4069-9113-4742B384E3E3}" presName="spacer" presStyleCnt="0"/>
      <dgm:spPr/>
    </dgm:pt>
    <dgm:pt modelId="{110C5FA4-3F0A-4852-84A3-4E7A4FB2C4F3}" type="pres">
      <dgm:prSet presAssocID="{42833EA8-1706-45C6-BA6D-58A2443C53C2}" presName="parentText" presStyleLbl="node1" presStyleIdx="1" presStyleCnt="4">
        <dgm:presLayoutVars>
          <dgm:chMax val="0"/>
          <dgm:bulletEnabled val="1"/>
        </dgm:presLayoutVars>
      </dgm:prSet>
      <dgm:spPr/>
      <dgm:t>
        <a:bodyPr/>
        <a:lstStyle/>
        <a:p>
          <a:endParaRPr lang="ru-RU"/>
        </a:p>
      </dgm:t>
    </dgm:pt>
    <dgm:pt modelId="{ECC24D5D-8391-4313-AFCE-2AD7C0BEABAD}" type="pres">
      <dgm:prSet presAssocID="{754F8CED-B64F-4E61-8BDC-22E25C592534}" presName="spacer" presStyleCnt="0"/>
      <dgm:spPr/>
    </dgm:pt>
    <dgm:pt modelId="{AC3B07D7-EE66-4DD6-995C-5E3BE9B9A2C4}" type="pres">
      <dgm:prSet presAssocID="{3F339FE6-CA7D-4A09-BB73-4BE1F1CA0DF2}" presName="parentText" presStyleLbl="node1" presStyleIdx="2" presStyleCnt="4">
        <dgm:presLayoutVars>
          <dgm:chMax val="0"/>
          <dgm:bulletEnabled val="1"/>
        </dgm:presLayoutVars>
      </dgm:prSet>
      <dgm:spPr/>
      <dgm:t>
        <a:bodyPr/>
        <a:lstStyle/>
        <a:p>
          <a:endParaRPr lang="ru-RU"/>
        </a:p>
      </dgm:t>
    </dgm:pt>
    <dgm:pt modelId="{341BB71A-A6CC-4A5E-810A-A50BD8C2E896}" type="pres">
      <dgm:prSet presAssocID="{94E844AF-6474-46C4-BF07-EDF26F4992DF}" presName="spacer" presStyleCnt="0"/>
      <dgm:spPr/>
    </dgm:pt>
    <dgm:pt modelId="{9708401D-9287-476D-9968-7E9220B1131D}" type="pres">
      <dgm:prSet presAssocID="{001275B3-B3F0-43D6-BDBB-3656D7CAB8D3}" presName="parentText" presStyleLbl="node1" presStyleIdx="3" presStyleCnt="4">
        <dgm:presLayoutVars>
          <dgm:chMax val="0"/>
          <dgm:bulletEnabled val="1"/>
        </dgm:presLayoutVars>
      </dgm:prSet>
      <dgm:spPr/>
      <dgm:t>
        <a:bodyPr/>
        <a:lstStyle/>
        <a:p>
          <a:endParaRPr lang="ru-RU"/>
        </a:p>
      </dgm:t>
    </dgm:pt>
  </dgm:ptLst>
  <dgm:cxnLst>
    <dgm:cxn modelId="{B7EBA944-6B69-4E11-AE97-E3F29E252E7D}" srcId="{8187DE3C-E925-4931-B66D-C158E935BD95}" destId="{5A836EE5-6E86-4FD0-8AF7-5FE68542DD04}" srcOrd="0" destOrd="0" parTransId="{F1595A34-7E70-4297-8FD1-3A56FACED183}" sibTransId="{5846DD92-5A78-4069-9113-4742B384E3E3}"/>
    <dgm:cxn modelId="{60376740-2123-4940-BD22-F9DD94033335}" srcId="{8187DE3C-E925-4931-B66D-C158E935BD95}" destId="{001275B3-B3F0-43D6-BDBB-3656D7CAB8D3}" srcOrd="3" destOrd="0" parTransId="{CA92A1C7-365B-4270-B1AC-4E96BD32D54A}" sibTransId="{3C06130D-E944-457E-A3B5-FF1C63DC7900}"/>
    <dgm:cxn modelId="{F3F9A395-8A2D-494A-B839-C136383A4BC1}" type="presOf" srcId="{001275B3-B3F0-43D6-BDBB-3656D7CAB8D3}" destId="{9708401D-9287-476D-9968-7E9220B1131D}" srcOrd="0" destOrd="0" presId="urn:microsoft.com/office/officeart/2005/8/layout/vList2"/>
    <dgm:cxn modelId="{3B6F925A-F25C-43D8-8939-379ABB68F705}" type="presOf" srcId="{3F339FE6-CA7D-4A09-BB73-4BE1F1CA0DF2}" destId="{AC3B07D7-EE66-4DD6-995C-5E3BE9B9A2C4}" srcOrd="0" destOrd="0" presId="urn:microsoft.com/office/officeart/2005/8/layout/vList2"/>
    <dgm:cxn modelId="{F8A5580C-416C-4B9D-8A55-BE6D6D784457}" type="presOf" srcId="{42833EA8-1706-45C6-BA6D-58A2443C53C2}" destId="{110C5FA4-3F0A-4852-84A3-4E7A4FB2C4F3}" srcOrd="0" destOrd="0" presId="urn:microsoft.com/office/officeart/2005/8/layout/vList2"/>
    <dgm:cxn modelId="{7296DE3A-3C6E-42EC-ADDA-7BDB70ED323B}" srcId="{8187DE3C-E925-4931-B66D-C158E935BD95}" destId="{3F339FE6-CA7D-4A09-BB73-4BE1F1CA0DF2}" srcOrd="2" destOrd="0" parTransId="{8EE03512-DC8B-49B2-9A99-1EF48E803C08}" sibTransId="{94E844AF-6474-46C4-BF07-EDF26F4992DF}"/>
    <dgm:cxn modelId="{F7A875C3-AF51-4D94-8DA2-57F30C9EA027}" type="presOf" srcId="{5A836EE5-6E86-4FD0-8AF7-5FE68542DD04}" destId="{59A09128-105A-4CB0-B18F-6C0111BFF51D}" srcOrd="0" destOrd="0" presId="urn:microsoft.com/office/officeart/2005/8/layout/vList2"/>
    <dgm:cxn modelId="{B0C6CA10-477E-4A08-A899-7BCD29A919F8}" type="presOf" srcId="{8187DE3C-E925-4931-B66D-C158E935BD95}" destId="{FB4D6D7D-7733-49AE-87A4-4C4596DDF061}" srcOrd="0" destOrd="0" presId="urn:microsoft.com/office/officeart/2005/8/layout/vList2"/>
    <dgm:cxn modelId="{0B7A3D2E-A906-4229-8E93-5CCC5146C0CA}" srcId="{8187DE3C-E925-4931-B66D-C158E935BD95}" destId="{42833EA8-1706-45C6-BA6D-58A2443C53C2}" srcOrd="1" destOrd="0" parTransId="{4652A5AC-E0EE-4061-8228-8816D792BC27}" sibTransId="{754F8CED-B64F-4E61-8BDC-22E25C592534}"/>
    <dgm:cxn modelId="{76E30FA3-D3E6-4AE8-9FEA-F7F6C4D73530}" type="presParOf" srcId="{FB4D6D7D-7733-49AE-87A4-4C4596DDF061}" destId="{59A09128-105A-4CB0-B18F-6C0111BFF51D}" srcOrd="0" destOrd="0" presId="urn:microsoft.com/office/officeart/2005/8/layout/vList2"/>
    <dgm:cxn modelId="{B243039E-44FF-4EAD-847F-4D1B48387C86}" type="presParOf" srcId="{FB4D6D7D-7733-49AE-87A4-4C4596DDF061}" destId="{7F3CAAEC-0E36-4140-B505-A6B5DB2C959E}" srcOrd="1" destOrd="0" presId="urn:microsoft.com/office/officeart/2005/8/layout/vList2"/>
    <dgm:cxn modelId="{0BE37A63-9B07-4643-8E0D-310DDB039904}" type="presParOf" srcId="{FB4D6D7D-7733-49AE-87A4-4C4596DDF061}" destId="{110C5FA4-3F0A-4852-84A3-4E7A4FB2C4F3}" srcOrd="2" destOrd="0" presId="urn:microsoft.com/office/officeart/2005/8/layout/vList2"/>
    <dgm:cxn modelId="{122359DE-A599-4DB1-A746-72031483338E}" type="presParOf" srcId="{FB4D6D7D-7733-49AE-87A4-4C4596DDF061}" destId="{ECC24D5D-8391-4313-AFCE-2AD7C0BEABAD}" srcOrd="3" destOrd="0" presId="urn:microsoft.com/office/officeart/2005/8/layout/vList2"/>
    <dgm:cxn modelId="{690465E2-B04B-4744-884E-E42EDDB96FE1}" type="presParOf" srcId="{FB4D6D7D-7733-49AE-87A4-4C4596DDF061}" destId="{AC3B07D7-EE66-4DD6-995C-5E3BE9B9A2C4}" srcOrd="4" destOrd="0" presId="urn:microsoft.com/office/officeart/2005/8/layout/vList2"/>
    <dgm:cxn modelId="{7BF01F62-9C80-49E6-AA96-971076A62B0B}" type="presParOf" srcId="{FB4D6D7D-7733-49AE-87A4-4C4596DDF061}" destId="{341BB71A-A6CC-4A5E-810A-A50BD8C2E896}" srcOrd="5" destOrd="0" presId="urn:microsoft.com/office/officeart/2005/8/layout/vList2"/>
    <dgm:cxn modelId="{0FE9A145-3070-46B3-9A38-0FF62FEC8664}" type="presParOf" srcId="{FB4D6D7D-7733-49AE-87A4-4C4596DDF061}" destId="{9708401D-9287-476D-9968-7E9220B1131D}"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23ABFA8-F6DF-4BFF-9C85-068448599C0C}">
      <dsp:nvSpPr>
        <dsp:cNvPr id="0" name=""/>
        <dsp:cNvSpPr/>
      </dsp:nvSpPr>
      <dsp:spPr>
        <a:xfrm>
          <a:off x="707478" y="0"/>
          <a:ext cx="8018090" cy="4680520"/>
        </a:xfrm>
        <a:prstGeom prst="rightArrow">
          <a:avLst/>
        </a:prstGeom>
        <a:solidFill>
          <a:schemeClr val="accent2">
            <a:tint val="40000"/>
            <a:hueOff val="0"/>
            <a:satOff val="0"/>
            <a:lumOff val="0"/>
            <a:alphaOff val="0"/>
          </a:schemeClr>
        </a:solidFill>
        <a:ln>
          <a:noFill/>
        </a:ln>
        <a:effectLst/>
        <a:sp3d z="-161800" extrusionH="600" contourW="3000">
          <a:bevelT w="48600" h="18600" prst="relaxedInset"/>
          <a:bevelB w="48600" h="8600" prst="relaxedInset"/>
        </a:sp3d>
      </dsp:spPr>
      <dsp:style>
        <a:lnRef idx="0">
          <a:scrgbClr r="0" g="0" b="0"/>
        </a:lnRef>
        <a:fillRef idx="1">
          <a:scrgbClr r="0" g="0" b="0"/>
        </a:fillRef>
        <a:effectRef idx="0">
          <a:scrgbClr r="0" g="0" b="0"/>
        </a:effectRef>
        <a:fontRef idx="minor"/>
      </dsp:style>
    </dsp:sp>
    <dsp:sp modelId="{3332D46F-6C47-4BA5-8582-53A895B70A13}">
      <dsp:nvSpPr>
        <dsp:cNvPr id="0" name=""/>
        <dsp:cNvSpPr/>
      </dsp:nvSpPr>
      <dsp:spPr>
        <a:xfrm>
          <a:off x="4721" y="1404156"/>
          <a:ext cx="2270748" cy="1872208"/>
        </a:xfrm>
        <a:prstGeom prst="roundRect">
          <a:avLst/>
        </a:prstGeom>
        <a:solidFill>
          <a:schemeClr val="accent2">
            <a:hueOff val="0"/>
            <a:satOff val="0"/>
            <a:lumOff val="0"/>
            <a:alphaOff val="0"/>
          </a:schemeClr>
        </a:solidFill>
        <a:ln>
          <a:noFill/>
        </a:ln>
        <a:effectLst/>
        <a:sp3d extrusionH="50600" prstMaterial="metal">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txBody>
        <a:bodyPr spcFirstLastPara="0" vert="horz" wrap="square" lIns="60960" tIns="60960" rIns="60960" bIns="60960" numCol="1" spcCol="1270" anchor="ctr" anchorCtr="0">
          <a:noAutofit/>
        </a:bodyPr>
        <a:lstStyle/>
        <a:p>
          <a:pPr lvl="0" algn="ctr" defTabSz="711200" rtl="0">
            <a:lnSpc>
              <a:spcPct val="90000"/>
            </a:lnSpc>
            <a:spcBef>
              <a:spcPct val="0"/>
            </a:spcBef>
            <a:spcAft>
              <a:spcPct val="35000"/>
            </a:spcAft>
          </a:pPr>
          <a:r>
            <a:rPr lang="uz-Cyrl-UZ" sz="1600" kern="1200" smtClean="0"/>
            <a:t>ёшлик (ривожланиш бошланишидан унда бўлажак туганак ҳосил қиладиган бўртиш пайдо бўлгунича); </a:t>
          </a:r>
          <a:endParaRPr lang="ru-RU" sz="1600" kern="1200"/>
        </a:p>
      </dsp:txBody>
      <dsp:txXfrm>
        <a:off x="96115" y="1495550"/>
        <a:ext cx="2087960" cy="1689420"/>
      </dsp:txXfrm>
    </dsp:sp>
    <dsp:sp modelId="{E277710F-6DE4-4163-982A-1B05BCD35E75}">
      <dsp:nvSpPr>
        <dsp:cNvPr id="0" name=""/>
        <dsp:cNvSpPr/>
      </dsp:nvSpPr>
      <dsp:spPr>
        <a:xfrm>
          <a:off x="2389006" y="1404156"/>
          <a:ext cx="2270748" cy="1872208"/>
        </a:xfrm>
        <a:prstGeom prst="roundRect">
          <a:avLst/>
        </a:prstGeom>
        <a:solidFill>
          <a:schemeClr val="accent3">
            <a:hueOff val="0"/>
            <a:satOff val="0"/>
            <a:lumOff val="0"/>
            <a:alphaOff val="0"/>
          </a:schemeClr>
        </a:solidFill>
        <a:ln>
          <a:noFill/>
        </a:ln>
        <a:effectLst/>
        <a:sp3d extrusionH="50600" prstMaterial="metal">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txBody>
        <a:bodyPr spcFirstLastPara="0" vert="horz" wrap="square" lIns="60960" tIns="60960" rIns="60960" bIns="60960" numCol="1" spcCol="1270" anchor="ctr" anchorCtr="0">
          <a:noAutofit/>
        </a:bodyPr>
        <a:lstStyle/>
        <a:p>
          <a:pPr lvl="0" algn="ctr" defTabSz="711200" rtl="0">
            <a:lnSpc>
              <a:spcPct val="90000"/>
            </a:lnSpc>
            <a:spcBef>
              <a:spcPct val="0"/>
            </a:spcBef>
            <a:spcAft>
              <a:spcPct val="35000"/>
            </a:spcAft>
          </a:pPr>
          <a:r>
            <a:rPr lang="uz-Cyrl-UZ" sz="1600" kern="1200" smtClean="0"/>
            <a:t>тўлиқ етилган (иккиламчи йўғонлашишни пайдо бўлиши); </a:t>
          </a:r>
          <a:endParaRPr lang="ru-RU" sz="1600" kern="1200"/>
        </a:p>
      </dsp:txBody>
      <dsp:txXfrm>
        <a:off x="2480400" y="1495550"/>
        <a:ext cx="2087960" cy="1689420"/>
      </dsp:txXfrm>
    </dsp:sp>
    <dsp:sp modelId="{471EC769-4CE4-466F-9634-A8243901DAF4}">
      <dsp:nvSpPr>
        <dsp:cNvPr id="0" name=""/>
        <dsp:cNvSpPr/>
      </dsp:nvSpPr>
      <dsp:spPr>
        <a:xfrm>
          <a:off x="4773292" y="1404156"/>
          <a:ext cx="2270748" cy="1872208"/>
        </a:xfrm>
        <a:prstGeom prst="roundRect">
          <a:avLst/>
        </a:prstGeom>
        <a:solidFill>
          <a:schemeClr val="accent4">
            <a:hueOff val="0"/>
            <a:satOff val="0"/>
            <a:lumOff val="0"/>
            <a:alphaOff val="0"/>
          </a:schemeClr>
        </a:solidFill>
        <a:ln>
          <a:noFill/>
        </a:ln>
        <a:effectLst/>
        <a:sp3d extrusionH="50600" prstMaterial="metal">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txBody>
        <a:bodyPr spcFirstLastPara="0" vert="horz" wrap="square" lIns="60960" tIns="60960" rIns="60960" bIns="60960" numCol="1" spcCol="1270" anchor="ctr" anchorCtr="0">
          <a:noAutofit/>
        </a:bodyPr>
        <a:lstStyle/>
        <a:p>
          <a:pPr lvl="0" algn="ctr" defTabSz="711200" rtl="0">
            <a:lnSpc>
              <a:spcPct val="90000"/>
            </a:lnSpc>
            <a:spcBef>
              <a:spcPct val="0"/>
            </a:spcBef>
            <a:spcAft>
              <a:spcPct val="35000"/>
            </a:spcAft>
          </a:pPr>
          <a:r>
            <a:rPr lang="uz-Cyrl-UZ" sz="1600" kern="1200" smtClean="0"/>
            <a:t>қариши (ёғочлашган қисми флоэмадан бирнеча баравар устун бўлади); </a:t>
          </a:r>
          <a:endParaRPr lang="ru-RU" sz="1600" kern="1200"/>
        </a:p>
      </dsp:txBody>
      <dsp:txXfrm>
        <a:off x="4864686" y="1495550"/>
        <a:ext cx="2087960" cy="1689420"/>
      </dsp:txXfrm>
    </dsp:sp>
    <dsp:sp modelId="{6D70D647-2542-4109-B745-3C6DF907505E}">
      <dsp:nvSpPr>
        <dsp:cNvPr id="0" name=""/>
        <dsp:cNvSpPr/>
      </dsp:nvSpPr>
      <dsp:spPr>
        <a:xfrm>
          <a:off x="7157578" y="1404156"/>
          <a:ext cx="2270748" cy="1872208"/>
        </a:xfrm>
        <a:prstGeom prst="roundRect">
          <a:avLst/>
        </a:prstGeom>
        <a:solidFill>
          <a:schemeClr val="accent5">
            <a:hueOff val="0"/>
            <a:satOff val="0"/>
            <a:lumOff val="0"/>
            <a:alphaOff val="0"/>
          </a:schemeClr>
        </a:solidFill>
        <a:ln>
          <a:noFill/>
        </a:ln>
        <a:effectLst/>
        <a:sp3d extrusionH="50600" prstMaterial="metal">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txBody>
        <a:bodyPr spcFirstLastPara="0" vert="horz" wrap="square" lIns="60960" tIns="60960" rIns="60960" bIns="60960" numCol="1" spcCol="1270" anchor="ctr" anchorCtr="0">
          <a:noAutofit/>
        </a:bodyPr>
        <a:lstStyle/>
        <a:p>
          <a:pPr lvl="0" algn="ctr" defTabSz="711200" rtl="0">
            <a:lnSpc>
              <a:spcPct val="90000"/>
            </a:lnSpc>
            <a:spcBef>
              <a:spcPct val="0"/>
            </a:spcBef>
            <a:spcAft>
              <a:spcPct val="35000"/>
            </a:spcAft>
          </a:pPr>
          <a:r>
            <a:rPr lang="uz-Cyrl-UZ" sz="1600" kern="1200" smtClean="0"/>
            <a:t>ўлиши (туганак ўсишдан тўхтайди). </a:t>
          </a:r>
          <a:endParaRPr lang="ru-RU" sz="1600" kern="1200"/>
        </a:p>
      </dsp:txBody>
      <dsp:txXfrm>
        <a:off x="7248972" y="1495550"/>
        <a:ext cx="2087960" cy="168942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9A09128-105A-4CB0-B18F-6C0111BFF51D}">
      <dsp:nvSpPr>
        <dsp:cNvPr id="0" name=""/>
        <dsp:cNvSpPr/>
      </dsp:nvSpPr>
      <dsp:spPr>
        <a:xfrm>
          <a:off x="0" y="551"/>
          <a:ext cx="8964488" cy="950030"/>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rtl="0">
            <a:lnSpc>
              <a:spcPct val="90000"/>
            </a:lnSpc>
            <a:spcBef>
              <a:spcPct val="0"/>
            </a:spcBef>
            <a:spcAft>
              <a:spcPct val="35000"/>
            </a:spcAft>
          </a:pPr>
          <a:r>
            <a:rPr lang="ru-RU" sz="2400" b="1" kern="1200" smtClean="0"/>
            <a:t>1. </a:t>
          </a:r>
          <a:r>
            <a:rPr lang="uz-Cyrl-UZ" sz="2400" kern="1200" smtClean="0"/>
            <a:t>Туганак кўкариб чиқабошлаганида ҳосил бўладиган ўсувчи кўзча бирламчи илдизлар</a:t>
          </a:r>
          <a:r>
            <a:rPr lang="ru-RU" sz="2400" b="1" kern="1200" smtClean="0"/>
            <a:t>.</a:t>
          </a:r>
          <a:endParaRPr lang="ru-RU" sz="2400" kern="1200"/>
        </a:p>
      </dsp:txBody>
      <dsp:txXfrm>
        <a:off x="46377" y="46928"/>
        <a:ext cx="8871734" cy="857276"/>
      </dsp:txXfrm>
    </dsp:sp>
    <dsp:sp modelId="{110C5FA4-3F0A-4852-84A3-4E7A4FB2C4F3}">
      <dsp:nvSpPr>
        <dsp:cNvPr id="0" name=""/>
        <dsp:cNvSpPr/>
      </dsp:nvSpPr>
      <dsp:spPr>
        <a:xfrm>
          <a:off x="0" y="965144"/>
          <a:ext cx="8964488" cy="950030"/>
        </a:xfrm>
        <a:prstGeom prst="roundRect">
          <a:avLst/>
        </a:prstGeom>
        <a:solidFill>
          <a:schemeClr val="accent5">
            <a:hueOff val="-3676672"/>
            <a:satOff val="-5114"/>
            <a:lumOff val="-196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rtl="0">
            <a:lnSpc>
              <a:spcPct val="90000"/>
            </a:lnSpc>
            <a:spcBef>
              <a:spcPct val="0"/>
            </a:spcBef>
            <a:spcAft>
              <a:spcPct val="35000"/>
            </a:spcAft>
          </a:pPr>
          <a:r>
            <a:rPr lang="ru-RU" sz="2400" b="1" kern="1200" smtClean="0"/>
            <a:t>2. </a:t>
          </a:r>
          <a:r>
            <a:rPr lang="uz-Cyrl-UZ" sz="2400" kern="1200" smtClean="0"/>
            <a:t>Оқтомир ёнида, ўсув даври мобайнида гурух-гурух бўлиб 4-5 донадан ҳар бир оқтомир ёнида ҳосил бўладиган илдизлар</a:t>
          </a:r>
          <a:r>
            <a:rPr lang="ru-RU" sz="2400" b="1" kern="1200" smtClean="0"/>
            <a:t>.</a:t>
          </a:r>
          <a:endParaRPr lang="ru-RU" sz="2400" kern="1200"/>
        </a:p>
      </dsp:txBody>
      <dsp:txXfrm>
        <a:off x="46377" y="1011521"/>
        <a:ext cx="8871734" cy="857276"/>
      </dsp:txXfrm>
    </dsp:sp>
    <dsp:sp modelId="{AC3B07D7-EE66-4DD6-995C-5E3BE9B9A2C4}">
      <dsp:nvSpPr>
        <dsp:cNvPr id="0" name=""/>
        <dsp:cNvSpPr/>
      </dsp:nvSpPr>
      <dsp:spPr>
        <a:xfrm>
          <a:off x="0" y="1929434"/>
          <a:ext cx="8964488" cy="950030"/>
        </a:xfrm>
        <a:prstGeom prst="roundRect">
          <a:avLst/>
        </a:prstGeom>
        <a:solidFill>
          <a:schemeClr val="accent5">
            <a:hueOff val="-7353344"/>
            <a:satOff val="-10228"/>
            <a:lumOff val="-392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rtl="0">
            <a:lnSpc>
              <a:spcPct val="90000"/>
            </a:lnSpc>
            <a:spcBef>
              <a:spcPct val="0"/>
            </a:spcBef>
            <a:spcAft>
              <a:spcPct val="35000"/>
            </a:spcAft>
          </a:pPr>
          <a:r>
            <a:rPr lang="ru-RU" sz="2400" b="1" kern="1200" smtClean="0"/>
            <a:t>3. О</a:t>
          </a:r>
          <a:r>
            <a:rPr lang="uz-Cyrl-UZ" sz="2400" kern="1200" smtClean="0"/>
            <a:t>қтомир ўзида 3-4 донадан ҳосил бўладиган илдизлар</a:t>
          </a:r>
          <a:r>
            <a:rPr lang="ru-RU" sz="2400" b="1" kern="1200" smtClean="0"/>
            <a:t>).</a:t>
          </a:r>
          <a:endParaRPr lang="ru-RU" sz="2400" kern="1200"/>
        </a:p>
      </dsp:txBody>
      <dsp:txXfrm>
        <a:off x="46377" y="1975811"/>
        <a:ext cx="8871734" cy="85727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9A09128-105A-4CB0-B18F-6C0111BFF51D}">
      <dsp:nvSpPr>
        <dsp:cNvPr id="0" name=""/>
        <dsp:cNvSpPr/>
      </dsp:nvSpPr>
      <dsp:spPr>
        <a:xfrm>
          <a:off x="0" y="0"/>
          <a:ext cx="8964488" cy="636480"/>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rtl="0">
            <a:lnSpc>
              <a:spcPct val="90000"/>
            </a:lnSpc>
            <a:spcBef>
              <a:spcPct val="0"/>
            </a:spcBef>
            <a:spcAft>
              <a:spcPct val="35000"/>
            </a:spcAft>
          </a:pPr>
          <a:r>
            <a:rPr lang="ru-RU" sz="2400" b="1" kern="1200" smtClean="0"/>
            <a:t>1. </a:t>
          </a:r>
          <a:r>
            <a:rPr lang="uz-Cyrl-UZ" sz="2400" i="1" kern="1200" smtClean="0"/>
            <a:t>Экилганидан ниҳол ҳосил бўлгунича </a:t>
          </a:r>
          <a:r>
            <a:rPr lang="ru-RU" sz="2400" b="1" kern="1200" smtClean="0"/>
            <a:t>.</a:t>
          </a:r>
          <a:endParaRPr lang="ru-RU" sz="2400" kern="1200"/>
        </a:p>
      </dsp:txBody>
      <dsp:txXfrm>
        <a:off x="31070" y="31070"/>
        <a:ext cx="8902348" cy="574340"/>
      </dsp:txXfrm>
    </dsp:sp>
    <dsp:sp modelId="{110C5FA4-3F0A-4852-84A3-4E7A4FB2C4F3}">
      <dsp:nvSpPr>
        <dsp:cNvPr id="0" name=""/>
        <dsp:cNvSpPr/>
      </dsp:nvSpPr>
      <dsp:spPr>
        <a:xfrm>
          <a:off x="0" y="754720"/>
          <a:ext cx="8964488" cy="636480"/>
        </a:xfrm>
        <a:prstGeom prst="roundRect">
          <a:avLst/>
        </a:prstGeom>
        <a:solidFill>
          <a:schemeClr val="accent5">
            <a:hueOff val="-2451115"/>
            <a:satOff val="-3409"/>
            <a:lumOff val="-1307"/>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rtl="0">
            <a:lnSpc>
              <a:spcPct val="90000"/>
            </a:lnSpc>
            <a:spcBef>
              <a:spcPct val="0"/>
            </a:spcBef>
            <a:spcAft>
              <a:spcPct val="35000"/>
            </a:spcAft>
          </a:pPr>
          <a:r>
            <a:rPr lang="ru-RU" sz="2400" b="1" kern="1200" smtClean="0"/>
            <a:t>2. </a:t>
          </a:r>
          <a:r>
            <a:rPr lang="ru-RU" sz="2400" i="1" kern="1200" smtClean="0"/>
            <a:t>Ниҳоллар ҳосил бўлганидан гуллагунча</a:t>
          </a:r>
          <a:r>
            <a:rPr lang="ru-RU" sz="2400" b="1" kern="1200" smtClean="0"/>
            <a:t>.</a:t>
          </a:r>
          <a:endParaRPr lang="ru-RU" sz="2400" kern="1200"/>
        </a:p>
      </dsp:txBody>
      <dsp:txXfrm>
        <a:off x="31070" y="785790"/>
        <a:ext cx="8902348" cy="574340"/>
      </dsp:txXfrm>
    </dsp:sp>
    <dsp:sp modelId="{AC3B07D7-EE66-4DD6-995C-5E3BE9B9A2C4}">
      <dsp:nvSpPr>
        <dsp:cNvPr id="0" name=""/>
        <dsp:cNvSpPr/>
      </dsp:nvSpPr>
      <dsp:spPr>
        <a:xfrm>
          <a:off x="0" y="1489120"/>
          <a:ext cx="8964488" cy="636480"/>
        </a:xfrm>
        <a:prstGeom prst="roundRect">
          <a:avLst/>
        </a:prstGeom>
        <a:solidFill>
          <a:schemeClr val="accent5">
            <a:hueOff val="-4902230"/>
            <a:satOff val="-6819"/>
            <a:lumOff val="-261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rtl="0">
            <a:lnSpc>
              <a:spcPct val="90000"/>
            </a:lnSpc>
            <a:spcBef>
              <a:spcPct val="0"/>
            </a:spcBef>
            <a:spcAft>
              <a:spcPct val="35000"/>
            </a:spcAft>
          </a:pPr>
          <a:r>
            <a:rPr lang="ru-RU" sz="2400" b="1" kern="1200" smtClean="0"/>
            <a:t>3. </a:t>
          </a:r>
          <a:r>
            <a:rPr lang="ru-RU" sz="2400" i="1" kern="1200" smtClean="0"/>
            <a:t>Гуллаш бошланишидан палагини ўсиши тўхтагунча</a:t>
          </a:r>
          <a:r>
            <a:rPr lang="ru-RU" sz="2400" b="1" kern="1200" smtClean="0"/>
            <a:t>.</a:t>
          </a:r>
          <a:endParaRPr lang="ru-RU" sz="2400" kern="1200"/>
        </a:p>
      </dsp:txBody>
      <dsp:txXfrm>
        <a:off x="31070" y="1520190"/>
        <a:ext cx="8902348" cy="574340"/>
      </dsp:txXfrm>
    </dsp:sp>
    <dsp:sp modelId="{9708401D-9287-476D-9968-7E9220B1131D}">
      <dsp:nvSpPr>
        <dsp:cNvPr id="0" name=""/>
        <dsp:cNvSpPr/>
      </dsp:nvSpPr>
      <dsp:spPr>
        <a:xfrm>
          <a:off x="0" y="2223520"/>
          <a:ext cx="8964488" cy="636480"/>
        </a:xfrm>
        <a:prstGeom prst="roundRect">
          <a:avLst/>
        </a:prstGeom>
        <a:solidFill>
          <a:schemeClr val="accent5">
            <a:hueOff val="-7353344"/>
            <a:satOff val="-10228"/>
            <a:lumOff val="-392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rtl="0">
            <a:lnSpc>
              <a:spcPct val="90000"/>
            </a:lnSpc>
            <a:spcBef>
              <a:spcPct val="0"/>
            </a:spcBef>
            <a:spcAft>
              <a:spcPct val="35000"/>
            </a:spcAft>
          </a:pPr>
          <a:r>
            <a:rPr lang="ru-RU" sz="2400" i="1" kern="1200" smtClean="0"/>
            <a:t>4. Палак ўсишини тўхташидан то нобуд бўлгунича</a:t>
          </a:r>
          <a:endParaRPr lang="ru-RU" sz="2400" kern="1200"/>
        </a:p>
      </dsp:txBody>
      <dsp:txXfrm>
        <a:off x="31070" y="2254590"/>
        <a:ext cx="8902348" cy="574340"/>
      </dsp:txXfrm>
    </dsp:sp>
  </dsp:spTree>
</dsp:drawing>
</file>

<file path=ppt/diagrams/layout1.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7">
  <dgm:title val=""/>
  <dgm:desc val=""/>
  <dgm:catLst>
    <dgm:cat type="3D" pri="11700"/>
  </dgm:catLst>
  <dgm:scene3d>
    <a:camera prst="perspectiveLeft" zoom="91000"/>
    <a:lightRig rig="threePt" dir="t">
      <a:rot lat="0" lon="0" rev="20640000"/>
    </a:lightRig>
  </dgm:scene3d>
  <dgm:styleLbl name="node0">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lnNode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vennNode1">
    <dgm:scene3d>
      <a:camera prst="orthographicFront"/>
      <a:lightRig rig="threePt" dir="t"/>
    </dgm:scene3d>
    <dgm:sp3d extrusionH="50600" prstMaterial="clear">
      <a:bevelT w="101600" h="80600" prst="relaxedInset"/>
      <a:bevelB w="80600" h="80600" prst="relaxedInset"/>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extrusionH="50600" prstMaterial="metal">
      <a:bevelT w="101600" h="80600" prst="relaxedInset"/>
      <a:bevelB w="80600" h="80600" prst="relaxedInset"/>
    </dgm:sp3d>
    <dgm:txPr/>
    <dgm:style>
      <a:lnRef idx="1">
        <a:scrgbClr r="0" g="0" b="0"/>
      </a:lnRef>
      <a:fillRef idx="1">
        <a:scrgbClr r="0" g="0" b="0"/>
      </a:fillRef>
      <a:effectRef idx="1">
        <a:scrgbClr r="0" g="0" b="0"/>
      </a:effectRef>
      <a:fontRef idx="minor">
        <a:schemeClr val="dk1"/>
      </a:fontRef>
    </dgm:style>
  </dgm:styleLbl>
  <dgm:styleLbl name="node1">
    <dgm:scene3d>
      <a:camera prst="orthographicFront"/>
      <a:lightRig rig="threePt" dir="t"/>
    </dgm:scene3d>
    <dgm:sp3d extrusionH="50600" prstMaterial="metal">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2">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3">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4">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fgImgPlace1">
    <dgm:scene3d>
      <a:camera prst="orthographicFront"/>
      <a:lightRig rig="threePt" dir="t"/>
    </dgm:scene3d>
    <dgm:sp3d z="57200" extrusionH="10600" prstMaterial="plastic">
      <a:bevelT w="101600" h="8600" prst="relaxedInset"/>
      <a:bevelB w="8600" h="8600" prst="relaxedInset"/>
    </dgm:sp3d>
    <dgm:txPr/>
    <dgm:style>
      <a:lnRef idx="0">
        <a:scrgbClr r="0" g="0" b="0"/>
      </a:lnRef>
      <a:fillRef idx="1">
        <a:scrgbClr r="0" g="0" b="0"/>
      </a:fillRef>
      <a:effectRef idx="1">
        <a:scrgbClr r="0" g="0" b="0"/>
      </a:effectRef>
      <a:fontRef idx="minor"/>
    </dgm:style>
  </dgm:styleLbl>
  <dgm:styleLbl name="alignImgPlace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dgm:style>
  </dgm:styleLbl>
  <dgm:styleLbl name="bgImgPlace1">
    <dgm:scene3d>
      <a:camera prst="orthographicFront"/>
      <a:lightRig rig="threePt" dir="t"/>
    </dgm:scene3d>
    <dgm:sp3d z="-211800" extrusionH="10600" prstMaterial="plastic">
      <a:bevelT w="101600" h="8600" prst="relaxedInset"/>
      <a:bevelB w="8600" h="8600" prst="relaxedInset"/>
    </dgm:sp3d>
    <dgm:txPr/>
    <dgm:style>
      <a:lnRef idx="0">
        <a:scrgbClr r="0" g="0" b="0"/>
      </a:lnRef>
      <a:fillRef idx="1">
        <a:scrgbClr r="0" g="0" b="0"/>
      </a:fillRef>
      <a:effectRef idx="1">
        <a:scrgbClr r="0" g="0" b="0"/>
      </a:effectRef>
      <a:fontRef idx="minor"/>
    </dgm:style>
  </dgm:styleLbl>
  <dgm:styleLbl name="sibTrans2D1">
    <dgm:scene3d>
      <a:camera prst="orthographicFront"/>
      <a:lightRig rig="threePt" dir="t"/>
    </dgm:scene3d>
    <dgm:sp3d z="-110000">
      <a:bevelT w="40600" h="20600" prst="relaxedInset"/>
    </dgm:sp3d>
    <dgm:txPr/>
    <dgm:style>
      <a:lnRef idx="0">
        <a:scrgbClr r="0" g="0" b="0"/>
      </a:lnRef>
      <a:fillRef idx="1">
        <a:scrgbClr r="0" g="0" b="0"/>
      </a:fillRef>
      <a:effectRef idx="2">
        <a:scrgbClr r="0" g="0" b="0"/>
      </a:effectRef>
      <a:fontRef idx="minor"/>
    </dgm:style>
  </dgm:styleLbl>
  <dgm:styleLbl name="fgSibTrans2D1">
    <dgm:scene3d>
      <a:camera prst="orthographicFront"/>
      <a:lightRig rig="threePt" dir="t"/>
    </dgm:scene3d>
    <dgm:sp3d z="10600">
      <a:bevelT w="40600" h="20600" prst="relaxedInset"/>
    </dgm:sp3d>
    <dgm:txPr/>
    <dgm:style>
      <a:lnRef idx="0">
        <a:scrgbClr r="0" g="0" b="0"/>
      </a:lnRef>
      <a:fillRef idx="1">
        <a:scrgbClr r="0" g="0" b="0"/>
      </a:fillRef>
      <a:effectRef idx="2">
        <a:scrgbClr r="0" g="0" b="0"/>
      </a:effectRef>
      <a:fontRef idx="minor"/>
    </dgm:style>
  </dgm:styleLbl>
  <dgm:styleLbl name="bgSibTrans2D1">
    <dgm:scene3d>
      <a:camera prst="orthographicFront"/>
      <a:lightRig rig="threePt" dir="t"/>
    </dgm:scene3d>
    <dgm:sp3d z="-211800">
      <a:bevelT w="40600" h="20600" prst="relaxedInset"/>
    </dgm:sp3d>
    <dgm:txPr/>
    <dgm:style>
      <a:lnRef idx="0">
        <a:scrgbClr r="0" g="0" b="0"/>
      </a:lnRef>
      <a:fillRef idx="1">
        <a:scrgbClr r="0" g="0" b="0"/>
      </a:fillRef>
      <a:effectRef idx="2">
        <a:scrgbClr r="0" g="0" b="0"/>
      </a:effectRef>
      <a:fontRef idx="minor"/>
    </dgm:style>
  </dgm:styleLbl>
  <dgm:styleLbl name="sibTrans1D1">
    <dgm:scene3d>
      <a:camera prst="orthographicFront"/>
      <a:lightRig rig="threePt" dir="t"/>
    </dgm:scene3d>
    <dgm:sp3d z="-110000"/>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0000"/>
    <dgm:txPr/>
    <dgm:style>
      <a:lnRef idx="1">
        <a:scrgbClr r="0" g="0" b="0"/>
      </a:lnRef>
      <a:fillRef idx="1">
        <a:scrgbClr r="0" g="0" b="0"/>
      </a:fillRef>
      <a:effectRef idx="0">
        <a:scrgbClr r="0" g="0" b="0"/>
      </a:effectRef>
      <a:fontRef idx="minor"/>
    </dgm:style>
  </dgm:styleLbl>
  <dgm:styleLbl name="asst0">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2">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3">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4">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parChTrans2D1">
    <dgm:scene3d>
      <a:camera prst="orthographicFront"/>
      <a:lightRig rig="threePt" dir="t"/>
    </dgm:scene3d>
    <dgm:sp3d z="-110000">
      <a:bevelT w="40600" h="20600" prst="relaxedInset"/>
    </dgm:sp3d>
    <dgm:txPr/>
    <dgm:style>
      <a:lnRef idx="0">
        <a:scrgbClr r="0" g="0" b="0"/>
      </a:lnRef>
      <a:fillRef idx="1">
        <a:scrgbClr r="0" g="0" b="0"/>
      </a:fillRef>
      <a:effectRef idx="0">
        <a:scrgbClr r="0" g="0" b="0"/>
      </a:effectRef>
      <a:fontRef idx="minor"/>
    </dgm:style>
  </dgm:styleLbl>
  <dgm:styleLbl name="parChTrans2D2">
    <dgm:scene3d>
      <a:camera prst="orthographicFront"/>
      <a:lightRig rig="threePt" dir="t"/>
    </dgm:scene3d>
    <dgm:sp3d z="-110000">
      <a:bevelT w="40600" h="20600" prst="relaxedInset"/>
    </dgm:sp3d>
    <dgm:txPr/>
    <dgm:style>
      <a:lnRef idx="0">
        <a:scrgbClr r="0" g="0" b="0"/>
      </a:lnRef>
      <a:fillRef idx="1">
        <a:scrgbClr r="0" g="0" b="0"/>
      </a:fillRef>
      <a:effectRef idx="0">
        <a:scrgbClr r="0" g="0" b="0"/>
      </a:effectRef>
      <a:fontRef idx="minor"/>
    </dgm:style>
  </dgm:styleLbl>
  <dgm:styleLbl name="parChTrans2D3">
    <dgm:scene3d>
      <a:camera prst="orthographicFront"/>
      <a:lightRig rig="threePt" dir="t"/>
    </dgm:scene3d>
    <dgm:sp3d z="-110000"/>
    <dgm:txPr/>
    <dgm:style>
      <a:lnRef idx="0">
        <a:scrgbClr r="0" g="0" b="0"/>
      </a:lnRef>
      <a:fillRef idx="1">
        <a:scrgbClr r="0" g="0" b="0"/>
      </a:fillRef>
      <a:effectRef idx="0">
        <a:scrgbClr r="0" g="0" b="0"/>
      </a:effectRef>
      <a:fontRef idx="minor"/>
    </dgm:style>
  </dgm:styleLbl>
  <dgm:styleLbl name="parChTrans2D4">
    <dgm:scene3d>
      <a:camera prst="orthographicFront"/>
      <a:lightRig rig="threePt" dir="t"/>
    </dgm:scene3d>
    <dgm:sp3d z="-110000"/>
    <dgm:txPr/>
    <dgm:style>
      <a:lnRef idx="0">
        <a:scrgbClr r="0" g="0" b="0"/>
      </a:lnRef>
      <a:fillRef idx="1">
        <a:scrgbClr r="0" g="0" b="0"/>
      </a:fillRef>
      <a:effectRef idx="0">
        <a:scrgbClr r="0" g="0" b="0"/>
      </a:effectRef>
      <a:fontRef idx="minor"/>
    </dgm:style>
  </dgm:styleLbl>
  <dgm:styleLbl name="parChTrans1D1">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161800" extrusionH="10600" prstMaterial="matte">
      <a:bevelT w="90600" h="18600" prst="softRound"/>
      <a:bevelB w="48600" h="8600" prst="relaxedInset"/>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extrusionH="50600">
      <a:bevelT w="101600" h="80600"/>
      <a:bevelB w="80600" h="80600"/>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extrusionH="50600">
      <a:bevelT w="101600" h="80600"/>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z="-161800" extrusionH="10600" prstMaterial="matte">
      <a:bevelT w="90600" h="18600" prst="softRound"/>
      <a:bevelB w="48600" h="8600" prst="relaxedInset"/>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z="572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solidAlignAcc1">
    <dgm:scene3d>
      <a:camera prst="orthographicFront"/>
      <a:lightRig rig="threePt" dir="t"/>
    </dgm:scene3d>
    <dgm:sp3d extrusionH="50600" contourW="3000">
      <a:bevelT w="101600" h="80600" prst="relaxedInset"/>
      <a:bevelB w="80600" h="80600" prst="relaxedInset"/>
    </dgm:sp3d>
    <dgm:txPr/>
    <dgm:style>
      <a:lnRef idx="0">
        <a:scrgbClr r="0" g="0" b="0"/>
      </a:lnRef>
      <a:fillRef idx="1">
        <a:scrgbClr r="0" g="0" b="0"/>
      </a:fillRef>
      <a:effectRef idx="0">
        <a:scrgbClr r="0" g="0" b="0"/>
      </a:effectRef>
      <a:fontRef idx="minor"/>
    </dgm:style>
  </dgm:styleLbl>
  <dgm:styleLbl name="solidBgAcc1">
    <dgm:scene3d>
      <a:camera prst="orthographicFront"/>
      <a:lightRig rig="threePt" dir="t"/>
    </dgm:scene3d>
    <dgm:sp3d z="-161800" extrusionH="10600" contourW="3000">
      <a:bevelT w="48600" h="8600" prst="softRound"/>
      <a:bevelB w="48600" h="8600" prst="relaxedInset"/>
    </dgm:sp3d>
    <dgm:txPr/>
    <dgm:style>
      <a:lnRef idx="0">
        <a:scrgbClr r="0" g="0" b="0"/>
      </a:lnRef>
      <a:fillRef idx="1">
        <a:scrgbClr r="0" g="0" b="0"/>
      </a:fillRef>
      <a:effectRef idx="0">
        <a:scrgbClr r="0" g="0" b="0"/>
      </a:effectRef>
      <a:fontRef idx="minor"/>
    </dgm:style>
  </dgm:styleLbl>
  <dgm:styleLbl name="fgAccFollowNode1">
    <dgm:scene3d>
      <a:camera prst="orthographicFront"/>
      <a:lightRig rig="threePt" dir="t"/>
    </dgm:scene3d>
    <dgm:sp3d z="572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50600" contourW="3000">
      <a:bevelT w="101600" h="80600" prst="relaxedInset"/>
      <a:bevelB w="80600" h="80600" prst="relaxedInset"/>
    </dgm:sp3d>
    <dgm:txPr/>
    <dgm:style>
      <a:lnRef idx="0">
        <a:scrgbClr r="0" g="0" b="0"/>
      </a:lnRef>
      <a:fillRef idx="1">
        <a:scrgbClr r="0" g="0" b="0"/>
      </a:fillRef>
      <a:effectRef idx="0">
        <a:scrgbClr r="0" g="0" b="0"/>
      </a:effectRef>
      <a:fontRef idx="minor"/>
    </dgm:style>
  </dgm:styleLbl>
  <dgm:styleLbl name="bgAccFollowNode1">
    <dgm:scene3d>
      <a:camera prst="orthographicFront"/>
      <a:lightRig rig="threePt" dir="t"/>
    </dgm:scene3d>
    <dgm:sp3d z="-161800" extrusionH="10600" contourW="3000">
      <a:bevelT w="48600" h="8600" prst="relaxedInset"/>
      <a:bevelB w="48600" h="8600" prst="relaxedInset"/>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1618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50600">
      <a:bevelT w="80600" h="80600" prst="relaxedInset"/>
      <a:bevelB w="80600" h="80600" prst="relaxedInset"/>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7200" extrusionH="600" contourW="3000" prstMaterial="plastic">
      <a:bevelT w="80600" h="18600" prst="relaxedInset"/>
      <a:bevelB w="80600" h="8600" prst="relaxedInset"/>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1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a:defRPr/>
            </a:pPr>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smtClean="0"/>
            </a:lvl1pPr>
          </a:lstStyle>
          <a:p>
            <a:pPr>
              <a:defRPr/>
            </a:pPr>
            <a:fld id="{96999487-8B2A-4C41-8EE8-527F2B063A7D}" type="datetimeFigureOut">
              <a:rPr lang="ru-RU"/>
              <a:pPr>
                <a:defRPr/>
              </a:pPr>
              <a:t>03.06.2019</a:t>
            </a:fld>
            <a:endParaRPr lang="ru-RU"/>
          </a:p>
        </p:txBody>
      </p:sp>
      <p:sp>
        <p:nvSpPr>
          <p:cNvPr id="4" name="Образ слайда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ru-RU" noProof="0"/>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noProof="0" smtClean="0"/>
              <a:t>Образец текста</a:t>
            </a:r>
          </a:p>
          <a:p>
            <a:pPr lvl="1"/>
            <a:r>
              <a:rPr lang="ru-RU" noProof="0" smtClean="0"/>
              <a:t>Второй уровень</a:t>
            </a:r>
          </a:p>
          <a:p>
            <a:pPr lvl="2"/>
            <a:r>
              <a:rPr lang="ru-RU" noProof="0" smtClean="0"/>
              <a:t>Третий уровень</a:t>
            </a:r>
          </a:p>
          <a:p>
            <a:pPr lvl="3"/>
            <a:r>
              <a:rPr lang="ru-RU" noProof="0" smtClean="0"/>
              <a:t>Четвертый уровень</a:t>
            </a:r>
          </a:p>
          <a:p>
            <a:pPr lvl="4"/>
            <a:r>
              <a:rPr lang="ru-RU" noProof="0" smtClean="0"/>
              <a:t>Пятый уровень</a:t>
            </a:r>
            <a:endParaRPr lang="ru-RU" noProof="0"/>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pPr>
              <a:defRPr/>
            </a:pPr>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smtClean="0"/>
            </a:lvl1pPr>
          </a:lstStyle>
          <a:p>
            <a:pPr>
              <a:defRPr/>
            </a:pPr>
            <a:fld id="{E48169D8-4DE0-44F1-A17A-3C3D7134C1AF}" type="slidenum">
              <a:rPr lang="ru-RU"/>
              <a:pPr>
                <a:defRPr/>
              </a:pPr>
              <a:t>‹#›</a:t>
            </a:fld>
            <a:endParaRPr lang="ru-RU"/>
          </a:p>
        </p:txBody>
      </p:sp>
    </p:spTree>
    <p:extLst>
      <p:ext uri="{BB962C8B-B14F-4D97-AF65-F5344CB8AC3E}">
        <p14:creationId xmlns:p14="http://schemas.microsoft.com/office/powerpoint/2010/main" val="1058356067"/>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themeOverride" Target="../theme/themeOverride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2" Type="http://schemas.openxmlformats.org/officeDocument/2006/relationships/slideMaster" Target="../slideMasters/slideMaster4.xml"/><Relationship Id="rId1" Type="http://schemas.openxmlformats.org/officeDocument/2006/relationships/themeOverride" Target="../theme/themeOverride2.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2" Type="http://schemas.openxmlformats.org/officeDocument/2006/relationships/slideMaster" Target="../slideMasters/slideMaster6.xml"/><Relationship Id="rId1" Type="http://schemas.openxmlformats.org/officeDocument/2006/relationships/themeOverride" Target="../theme/themeOverride3.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2" Type="http://schemas.openxmlformats.org/officeDocument/2006/relationships/slideMaster" Target="../slideMasters/slideMaster7.xml"/><Relationship Id="rId1" Type="http://schemas.openxmlformats.org/officeDocument/2006/relationships/themeOverride" Target="../theme/themeOverride4.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8.xml.rels><?xml version="1.0" encoding="UTF-8" standalone="yes"?>
<Relationships xmlns="http://schemas.openxmlformats.org/package/2006/relationships"><Relationship Id="rId2" Type="http://schemas.openxmlformats.org/officeDocument/2006/relationships/slideMaster" Target="../slideMasters/slideMaster7.xml"/><Relationship Id="rId1" Type="http://schemas.openxmlformats.org/officeDocument/2006/relationships/themeOverride" Target="../theme/themeOverride5.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slideMaster" Target="../slideMasters/slideMaster10.xml"/><Relationship Id="rId1" Type="http://schemas.openxmlformats.org/officeDocument/2006/relationships/themeOverride" Target="../theme/themeOverride6.xml"/></Relationships>
</file>

<file path=ppt/slideLayouts/_rels/slideLayout10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10.xml"/></Relationships>
</file>

<file path=ppt/slideLayouts/_rels/slideLayout10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10.xml"/></Relationships>
</file>

<file path=ppt/slideLayouts/_rels/slideLayout105.xml.rels><?xml version="1.0" encoding="UTF-8" standalone="yes"?>
<Relationships xmlns="http://schemas.openxmlformats.org/package/2006/relationships"><Relationship Id="rId2" Type="http://schemas.openxmlformats.org/officeDocument/2006/relationships/slideMaster" Target="../slideMasters/slideMaster10.xml"/><Relationship Id="rId1" Type="http://schemas.openxmlformats.org/officeDocument/2006/relationships/themeOverride" Target="../theme/themeOverride7.xml"/></Relationships>
</file>

<file path=ppt/slideLayouts/_rels/slideLayout10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10.xml"/></Relationships>
</file>

<file path=ppt/slideLayouts/_rels/slideLayout107.xml.rels><?xml version="1.0" encoding="UTF-8" standalone="yes"?>
<Relationships xmlns="http://schemas.openxmlformats.org/package/2006/relationships"><Relationship Id="rId2" Type="http://schemas.openxmlformats.org/officeDocument/2006/relationships/slideMaster" Target="../slideMasters/slideMaster10.xml"/><Relationship Id="rId1" Type="http://schemas.openxmlformats.org/officeDocument/2006/relationships/themeOverride" Target="../theme/themeOverride8.xml"/></Relationships>
</file>

<file path=ppt/slideLayouts/_rels/slideLayout10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10.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8.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0.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3.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4.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4" name="Group 49"/>
          <p:cNvGrpSpPr>
            <a:grpSpLocks/>
          </p:cNvGrpSpPr>
          <p:nvPr/>
        </p:nvGrpSpPr>
        <p:grpSpPr bwMode="auto">
          <a:xfrm>
            <a:off x="0" y="0"/>
            <a:ext cx="8805863" cy="6858000"/>
            <a:chOff x="0" y="0"/>
            <a:chExt cx="5547" cy="4320"/>
          </a:xfrm>
        </p:grpSpPr>
        <p:grpSp>
          <p:nvGrpSpPr>
            <p:cNvPr id="5" name="Group 3"/>
            <p:cNvGrpSpPr>
              <a:grpSpLocks/>
            </p:cNvGrpSpPr>
            <p:nvPr userDrawn="1"/>
          </p:nvGrpSpPr>
          <p:grpSpPr bwMode="auto">
            <a:xfrm rot="-215207">
              <a:off x="3689" y="230"/>
              <a:ext cx="1859" cy="3630"/>
              <a:chOff x="3007" y="773"/>
              <a:chExt cx="1859" cy="3630"/>
            </a:xfrm>
          </p:grpSpPr>
          <p:sp>
            <p:nvSpPr>
              <p:cNvPr id="39" name="Freeform 4"/>
              <p:cNvSpPr>
                <a:spLocks/>
              </p:cNvSpPr>
              <p:nvPr userDrawn="1"/>
            </p:nvSpPr>
            <p:spPr bwMode="ltGray">
              <a:xfrm rot="12185230" flipV="1">
                <a:off x="3533" y="773"/>
                <a:ext cx="1333" cy="1485"/>
              </a:xfrm>
              <a:custGeom>
                <a:avLst/>
                <a:gdLst/>
                <a:ahLst/>
                <a:cxnLst>
                  <a:cxn ang="0">
                    <a:pos x="16" y="370"/>
                  </a:cxn>
                  <a:cxn ang="0">
                    <a:pos x="6" y="341"/>
                  </a:cxn>
                  <a:cxn ang="0">
                    <a:pos x="0" y="289"/>
                  </a:cxn>
                  <a:cxn ang="0">
                    <a:pos x="4" y="222"/>
                  </a:cxn>
                  <a:cxn ang="0">
                    <a:pos x="25" y="151"/>
                  </a:cxn>
                  <a:cxn ang="0">
                    <a:pos x="69" y="84"/>
                  </a:cxn>
                  <a:cxn ang="0">
                    <a:pos x="142" y="31"/>
                  </a:cxn>
                  <a:cxn ang="0">
                    <a:pos x="247" y="2"/>
                  </a:cxn>
                  <a:cxn ang="0">
                    <a:pos x="380" y="9"/>
                  </a:cxn>
                  <a:cxn ang="0">
                    <a:pos x="484" y="68"/>
                  </a:cxn>
                  <a:cxn ang="0">
                    <a:pos x="554" y="165"/>
                  </a:cxn>
                  <a:cxn ang="0">
                    <a:pos x="591" y="284"/>
                  </a:cxn>
                  <a:cxn ang="0">
                    <a:pos x="595" y="409"/>
                  </a:cxn>
                  <a:cxn ang="0">
                    <a:pos x="566" y="525"/>
                  </a:cxn>
                  <a:cxn ang="0">
                    <a:pos x="507" y="615"/>
                  </a:cxn>
                  <a:cxn ang="0">
                    <a:pos x="417" y="663"/>
                  </a:cxn>
                  <a:cxn ang="0">
                    <a:pos x="389" y="659"/>
                  </a:cxn>
                  <a:cxn ang="0">
                    <a:pos x="441" y="617"/>
                  </a:cxn>
                  <a:cxn ang="0">
                    <a:pos x="482" y="544"/>
                  </a:cxn>
                  <a:cxn ang="0">
                    <a:pos x="509" y="454"/>
                  </a:cxn>
                  <a:cxn ang="0">
                    <a:pos x="520" y="355"/>
                  </a:cxn>
                  <a:cxn ang="0">
                    <a:pos x="514" y="258"/>
                  </a:cxn>
                  <a:cxn ang="0">
                    <a:pos x="485" y="174"/>
                  </a:cxn>
                  <a:cxn ang="0">
                    <a:pos x="433" y="112"/>
                  </a:cxn>
                  <a:cxn ang="0">
                    <a:pos x="341" y="75"/>
                  </a:cxn>
                  <a:cxn ang="0">
                    <a:pos x="246" y="61"/>
                  </a:cxn>
                  <a:cxn ang="0">
                    <a:pos x="174" y="71"/>
                  </a:cxn>
                  <a:cxn ang="0">
                    <a:pos x="121" y="101"/>
                  </a:cxn>
                  <a:cxn ang="0">
                    <a:pos x="84" y="149"/>
                  </a:cxn>
                  <a:cxn ang="0">
                    <a:pos x="57" y="206"/>
                  </a:cxn>
                  <a:cxn ang="0">
                    <a:pos x="40" y="272"/>
                  </a:cxn>
                  <a:cxn ang="0">
                    <a:pos x="28" y="339"/>
                  </a:cxn>
                </a:cxnLst>
                <a:rect l="0" t="0" r="r" b="b"/>
                <a:pathLst>
                  <a:path w="596" h="666">
                    <a:moveTo>
                      <a:pt x="22" y="372"/>
                    </a:moveTo>
                    <a:lnTo>
                      <a:pt x="16" y="370"/>
                    </a:lnTo>
                    <a:lnTo>
                      <a:pt x="10" y="360"/>
                    </a:lnTo>
                    <a:lnTo>
                      <a:pt x="6" y="341"/>
                    </a:lnTo>
                    <a:lnTo>
                      <a:pt x="1" y="318"/>
                    </a:lnTo>
                    <a:lnTo>
                      <a:pt x="0" y="289"/>
                    </a:lnTo>
                    <a:lnTo>
                      <a:pt x="0" y="257"/>
                    </a:lnTo>
                    <a:lnTo>
                      <a:pt x="4" y="222"/>
                    </a:lnTo>
                    <a:lnTo>
                      <a:pt x="13" y="187"/>
                    </a:lnTo>
                    <a:lnTo>
                      <a:pt x="25" y="151"/>
                    </a:lnTo>
                    <a:lnTo>
                      <a:pt x="45" y="116"/>
                    </a:lnTo>
                    <a:lnTo>
                      <a:pt x="69" y="84"/>
                    </a:lnTo>
                    <a:lnTo>
                      <a:pt x="101" y="55"/>
                    </a:lnTo>
                    <a:lnTo>
                      <a:pt x="142" y="31"/>
                    </a:lnTo>
                    <a:lnTo>
                      <a:pt x="190" y="13"/>
                    </a:lnTo>
                    <a:lnTo>
                      <a:pt x="247" y="2"/>
                    </a:lnTo>
                    <a:lnTo>
                      <a:pt x="314" y="0"/>
                    </a:lnTo>
                    <a:lnTo>
                      <a:pt x="380" y="9"/>
                    </a:lnTo>
                    <a:lnTo>
                      <a:pt x="436" y="33"/>
                    </a:lnTo>
                    <a:lnTo>
                      <a:pt x="484" y="68"/>
                    </a:lnTo>
                    <a:lnTo>
                      <a:pt x="524" y="113"/>
                    </a:lnTo>
                    <a:lnTo>
                      <a:pt x="554" y="165"/>
                    </a:lnTo>
                    <a:lnTo>
                      <a:pt x="577" y="222"/>
                    </a:lnTo>
                    <a:lnTo>
                      <a:pt x="591" y="284"/>
                    </a:lnTo>
                    <a:lnTo>
                      <a:pt x="596" y="347"/>
                    </a:lnTo>
                    <a:lnTo>
                      <a:pt x="595" y="409"/>
                    </a:lnTo>
                    <a:lnTo>
                      <a:pt x="585" y="469"/>
                    </a:lnTo>
                    <a:lnTo>
                      <a:pt x="566" y="525"/>
                    </a:lnTo>
                    <a:lnTo>
                      <a:pt x="540" y="574"/>
                    </a:lnTo>
                    <a:lnTo>
                      <a:pt x="507" y="615"/>
                    </a:lnTo>
                    <a:lnTo>
                      <a:pt x="465" y="645"/>
                    </a:lnTo>
                    <a:lnTo>
                      <a:pt x="417" y="663"/>
                    </a:lnTo>
                    <a:lnTo>
                      <a:pt x="360" y="666"/>
                    </a:lnTo>
                    <a:lnTo>
                      <a:pt x="389" y="659"/>
                    </a:lnTo>
                    <a:lnTo>
                      <a:pt x="417" y="642"/>
                    </a:lnTo>
                    <a:lnTo>
                      <a:pt x="441" y="617"/>
                    </a:lnTo>
                    <a:lnTo>
                      <a:pt x="463" y="583"/>
                    </a:lnTo>
                    <a:lnTo>
                      <a:pt x="482" y="544"/>
                    </a:lnTo>
                    <a:lnTo>
                      <a:pt x="497" y="501"/>
                    </a:lnTo>
                    <a:lnTo>
                      <a:pt x="509" y="454"/>
                    </a:lnTo>
                    <a:lnTo>
                      <a:pt x="517" y="404"/>
                    </a:lnTo>
                    <a:lnTo>
                      <a:pt x="520" y="355"/>
                    </a:lnTo>
                    <a:lnTo>
                      <a:pt x="519" y="305"/>
                    </a:lnTo>
                    <a:lnTo>
                      <a:pt x="514" y="258"/>
                    </a:lnTo>
                    <a:lnTo>
                      <a:pt x="502" y="213"/>
                    </a:lnTo>
                    <a:lnTo>
                      <a:pt x="485" y="174"/>
                    </a:lnTo>
                    <a:lnTo>
                      <a:pt x="462" y="139"/>
                    </a:lnTo>
                    <a:lnTo>
                      <a:pt x="433" y="112"/>
                    </a:lnTo>
                    <a:lnTo>
                      <a:pt x="397" y="93"/>
                    </a:lnTo>
                    <a:lnTo>
                      <a:pt x="341" y="75"/>
                    </a:lnTo>
                    <a:lnTo>
                      <a:pt x="290" y="65"/>
                    </a:lnTo>
                    <a:lnTo>
                      <a:pt x="246" y="61"/>
                    </a:lnTo>
                    <a:lnTo>
                      <a:pt x="207" y="63"/>
                    </a:lnTo>
                    <a:lnTo>
                      <a:pt x="174" y="71"/>
                    </a:lnTo>
                    <a:lnTo>
                      <a:pt x="146" y="84"/>
                    </a:lnTo>
                    <a:lnTo>
                      <a:pt x="121" y="101"/>
                    </a:lnTo>
                    <a:lnTo>
                      <a:pt x="101" y="123"/>
                    </a:lnTo>
                    <a:lnTo>
                      <a:pt x="84" y="149"/>
                    </a:lnTo>
                    <a:lnTo>
                      <a:pt x="69" y="176"/>
                    </a:lnTo>
                    <a:lnTo>
                      <a:pt x="57" y="206"/>
                    </a:lnTo>
                    <a:lnTo>
                      <a:pt x="48" y="239"/>
                    </a:lnTo>
                    <a:lnTo>
                      <a:pt x="40" y="272"/>
                    </a:lnTo>
                    <a:lnTo>
                      <a:pt x="33" y="305"/>
                    </a:lnTo>
                    <a:lnTo>
                      <a:pt x="28" y="339"/>
                    </a:lnTo>
                    <a:lnTo>
                      <a:pt x="22" y="372"/>
                    </a:lnTo>
                    <a:close/>
                  </a:path>
                </a:pathLst>
              </a:custGeom>
              <a:solidFill>
                <a:schemeClr val="accent2"/>
              </a:solidFill>
              <a:ln w="9525">
                <a:noFill/>
                <a:round/>
                <a:headEnd/>
                <a:tailEnd/>
              </a:ln>
            </p:spPr>
            <p:txBody>
              <a:bodyPr/>
              <a:lstStyle/>
              <a:p>
                <a:pPr>
                  <a:defRPr/>
                </a:pPr>
                <a:endParaRPr lang="ru-RU"/>
              </a:p>
            </p:txBody>
          </p:sp>
          <p:sp>
            <p:nvSpPr>
              <p:cNvPr id="40" name="Freeform 5"/>
              <p:cNvSpPr>
                <a:spLocks/>
              </p:cNvSpPr>
              <p:nvPr userDrawn="1"/>
            </p:nvSpPr>
            <p:spPr bwMode="ltGray">
              <a:xfrm rot="12185230" flipV="1">
                <a:off x="4028" y="1798"/>
                <a:ext cx="571" cy="531"/>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2"/>
              </a:solidFill>
              <a:ln w="9525">
                <a:noFill/>
                <a:round/>
                <a:headEnd/>
                <a:tailEnd/>
              </a:ln>
            </p:spPr>
            <p:txBody>
              <a:bodyPr/>
              <a:lstStyle/>
              <a:p>
                <a:pPr>
                  <a:defRPr/>
                </a:pPr>
                <a:endParaRPr lang="ru-RU"/>
              </a:p>
            </p:txBody>
          </p:sp>
          <p:sp>
            <p:nvSpPr>
              <p:cNvPr id="41" name="Freeform 6"/>
              <p:cNvSpPr>
                <a:spLocks/>
              </p:cNvSpPr>
              <p:nvPr userDrawn="1"/>
            </p:nvSpPr>
            <p:spPr bwMode="ltGray">
              <a:xfrm rot="12185230" flipV="1">
                <a:off x="3636" y="2162"/>
                <a:ext cx="277" cy="249"/>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2"/>
              </a:solidFill>
              <a:ln w="9525">
                <a:noFill/>
                <a:round/>
                <a:headEnd/>
                <a:tailEnd/>
              </a:ln>
            </p:spPr>
            <p:txBody>
              <a:bodyPr/>
              <a:lstStyle/>
              <a:p>
                <a:pPr>
                  <a:defRPr/>
                </a:pPr>
                <a:endParaRPr lang="ru-RU"/>
              </a:p>
            </p:txBody>
          </p:sp>
          <p:sp>
            <p:nvSpPr>
              <p:cNvPr id="42" name="Freeform 7"/>
              <p:cNvSpPr>
                <a:spLocks/>
              </p:cNvSpPr>
              <p:nvPr userDrawn="1"/>
            </p:nvSpPr>
            <p:spPr bwMode="ltGray">
              <a:xfrm rot="12185230" flipV="1">
                <a:off x="3977" y="972"/>
                <a:ext cx="245" cy="347"/>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accent2"/>
              </a:solidFill>
              <a:ln w="9525">
                <a:noFill/>
                <a:round/>
                <a:headEnd/>
                <a:tailEnd/>
              </a:ln>
            </p:spPr>
            <p:txBody>
              <a:bodyPr/>
              <a:lstStyle/>
              <a:p>
                <a:pPr>
                  <a:defRPr/>
                </a:pPr>
                <a:endParaRPr lang="ru-RU"/>
              </a:p>
            </p:txBody>
          </p:sp>
          <p:sp>
            <p:nvSpPr>
              <p:cNvPr id="43" name="Freeform 8"/>
              <p:cNvSpPr>
                <a:spLocks/>
              </p:cNvSpPr>
              <p:nvPr userDrawn="1"/>
            </p:nvSpPr>
            <p:spPr bwMode="ltGray">
              <a:xfrm rot="12185230" flipV="1">
                <a:off x="3840" y="2207"/>
                <a:ext cx="103" cy="209"/>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2"/>
              </a:solidFill>
              <a:ln w="9525">
                <a:noFill/>
                <a:round/>
                <a:headEnd/>
                <a:tailEnd/>
              </a:ln>
            </p:spPr>
            <p:txBody>
              <a:bodyPr/>
              <a:lstStyle/>
              <a:p>
                <a:pPr>
                  <a:defRPr/>
                </a:pPr>
                <a:endParaRPr lang="ru-RU"/>
              </a:p>
            </p:txBody>
          </p:sp>
          <p:sp>
            <p:nvSpPr>
              <p:cNvPr id="44" name="Freeform 9"/>
              <p:cNvSpPr>
                <a:spLocks/>
              </p:cNvSpPr>
              <p:nvPr userDrawn="1"/>
            </p:nvSpPr>
            <p:spPr bwMode="ltGray">
              <a:xfrm rot="12185230" flipV="1">
                <a:off x="3890" y="1323"/>
                <a:ext cx="120" cy="90"/>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accent2"/>
              </a:solidFill>
              <a:ln w="9525">
                <a:noFill/>
                <a:round/>
                <a:headEnd/>
                <a:tailEnd/>
              </a:ln>
            </p:spPr>
            <p:txBody>
              <a:bodyPr/>
              <a:lstStyle/>
              <a:p>
                <a:pPr>
                  <a:defRPr/>
                </a:pPr>
                <a:endParaRPr lang="ru-RU"/>
              </a:p>
            </p:txBody>
          </p:sp>
          <p:sp>
            <p:nvSpPr>
              <p:cNvPr id="45" name="Freeform 10"/>
              <p:cNvSpPr>
                <a:spLocks/>
              </p:cNvSpPr>
              <p:nvPr userDrawn="1"/>
            </p:nvSpPr>
            <p:spPr bwMode="ltGray">
              <a:xfrm rot="12185230" flipV="1">
                <a:off x="3007" y="2344"/>
                <a:ext cx="330" cy="2059"/>
              </a:xfrm>
              <a:custGeom>
                <a:avLst/>
                <a:gdLst/>
                <a:ahLst/>
                <a:cxnLst>
                  <a:cxn ang="0">
                    <a:pos x="0" y="0"/>
                  </a:cxn>
                  <a:cxn ang="0">
                    <a:pos x="6" y="6"/>
                  </a:cxn>
                  <a:cxn ang="0">
                    <a:pos x="16" y="14"/>
                  </a:cxn>
                  <a:cxn ang="0">
                    <a:pos x="28" y="24"/>
                  </a:cxn>
                  <a:cxn ang="0">
                    <a:pos x="41" y="37"/>
                  </a:cxn>
                  <a:cxn ang="0">
                    <a:pos x="58" y="53"/>
                  </a:cxn>
                  <a:cxn ang="0">
                    <a:pos x="73" y="70"/>
                  </a:cxn>
                  <a:cxn ang="0">
                    <a:pos x="88" y="90"/>
                  </a:cxn>
                  <a:cxn ang="0">
                    <a:pos x="100" y="113"/>
                  </a:cxn>
                  <a:cxn ang="0">
                    <a:pos x="112" y="137"/>
                  </a:cxn>
                  <a:cxn ang="0">
                    <a:pos x="120" y="165"/>
                  </a:cxn>
                  <a:cxn ang="0">
                    <a:pos x="124" y="196"/>
                  </a:cxn>
                  <a:cxn ang="0">
                    <a:pos x="126" y="228"/>
                  </a:cxn>
                  <a:cxn ang="0">
                    <a:pos x="120" y="264"/>
                  </a:cxn>
                  <a:cxn ang="0">
                    <a:pos x="109" y="302"/>
                  </a:cxn>
                  <a:cxn ang="0">
                    <a:pos x="92" y="342"/>
                  </a:cxn>
                  <a:cxn ang="0">
                    <a:pos x="67" y="386"/>
                  </a:cxn>
                  <a:cxn ang="0">
                    <a:pos x="39" y="436"/>
                  </a:cxn>
                  <a:cxn ang="0">
                    <a:pos x="21" y="482"/>
                  </a:cxn>
                  <a:cxn ang="0">
                    <a:pos x="10" y="525"/>
                  </a:cxn>
                  <a:cxn ang="0">
                    <a:pos x="6" y="566"/>
                  </a:cxn>
                  <a:cxn ang="0">
                    <a:pos x="6" y="605"/>
                  </a:cxn>
                  <a:cxn ang="0">
                    <a:pos x="8" y="641"/>
                  </a:cxn>
                  <a:cxn ang="0">
                    <a:pos x="12" y="673"/>
                  </a:cxn>
                  <a:cxn ang="0">
                    <a:pos x="14" y="704"/>
                  </a:cxn>
                  <a:cxn ang="0">
                    <a:pos x="41" y="688"/>
                  </a:cxn>
                  <a:cxn ang="0">
                    <a:pos x="39" y="680"/>
                  </a:cxn>
                  <a:cxn ang="0">
                    <a:pos x="36" y="657"/>
                  </a:cxn>
                  <a:cxn ang="0">
                    <a:pos x="33" y="622"/>
                  </a:cxn>
                  <a:cxn ang="0">
                    <a:pos x="35" y="575"/>
                  </a:cxn>
                  <a:cxn ang="0">
                    <a:pos x="41" y="519"/>
                  </a:cxn>
                  <a:cxn ang="0">
                    <a:pos x="58" y="455"/>
                  </a:cxn>
                  <a:cxn ang="0">
                    <a:pos x="86" y="386"/>
                  </a:cxn>
                  <a:cxn ang="0">
                    <a:pos x="129" y="313"/>
                  </a:cxn>
                  <a:cxn ang="0">
                    <a:pos x="143" y="279"/>
                  </a:cxn>
                  <a:cxn ang="0">
                    <a:pos x="149" y="235"/>
                  </a:cxn>
                  <a:cxn ang="0">
                    <a:pos x="144" y="184"/>
                  </a:cxn>
                  <a:cxn ang="0">
                    <a:pos x="131" y="134"/>
                  </a:cxn>
                  <a:cxn ang="0">
                    <a:pos x="109" y="85"/>
                  </a:cxn>
                  <a:cxn ang="0">
                    <a:pos x="81" y="44"/>
                  </a:cxn>
                  <a:cxn ang="0">
                    <a:pos x="44" y="14"/>
                  </a:cxn>
                  <a:cxn ang="0">
                    <a:pos x="0" y="0"/>
                  </a:cxn>
                </a:cxnLst>
                <a:rect l="0" t="0" r="r" b="b"/>
                <a:pathLst>
                  <a:path w="149" h="704">
                    <a:moveTo>
                      <a:pt x="0" y="0"/>
                    </a:moveTo>
                    <a:lnTo>
                      <a:pt x="6" y="6"/>
                    </a:lnTo>
                    <a:lnTo>
                      <a:pt x="16" y="14"/>
                    </a:lnTo>
                    <a:lnTo>
                      <a:pt x="28" y="24"/>
                    </a:lnTo>
                    <a:lnTo>
                      <a:pt x="41" y="37"/>
                    </a:lnTo>
                    <a:lnTo>
                      <a:pt x="58" y="53"/>
                    </a:lnTo>
                    <a:lnTo>
                      <a:pt x="73" y="70"/>
                    </a:lnTo>
                    <a:lnTo>
                      <a:pt x="88" y="90"/>
                    </a:lnTo>
                    <a:lnTo>
                      <a:pt x="100" y="113"/>
                    </a:lnTo>
                    <a:lnTo>
                      <a:pt x="112" y="137"/>
                    </a:lnTo>
                    <a:lnTo>
                      <a:pt x="120" y="165"/>
                    </a:lnTo>
                    <a:lnTo>
                      <a:pt x="124" y="196"/>
                    </a:lnTo>
                    <a:lnTo>
                      <a:pt x="126" y="228"/>
                    </a:lnTo>
                    <a:lnTo>
                      <a:pt x="120" y="264"/>
                    </a:lnTo>
                    <a:lnTo>
                      <a:pt x="109" y="302"/>
                    </a:lnTo>
                    <a:lnTo>
                      <a:pt x="92" y="342"/>
                    </a:lnTo>
                    <a:lnTo>
                      <a:pt x="67" y="386"/>
                    </a:lnTo>
                    <a:lnTo>
                      <a:pt x="39" y="436"/>
                    </a:lnTo>
                    <a:lnTo>
                      <a:pt x="21" y="482"/>
                    </a:lnTo>
                    <a:lnTo>
                      <a:pt x="10" y="525"/>
                    </a:lnTo>
                    <a:lnTo>
                      <a:pt x="6" y="566"/>
                    </a:lnTo>
                    <a:lnTo>
                      <a:pt x="6" y="605"/>
                    </a:lnTo>
                    <a:lnTo>
                      <a:pt x="8" y="641"/>
                    </a:lnTo>
                    <a:lnTo>
                      <a:pt x="12" y="673"/>
                    </a:lnTo>
                    <a:lnTo>
                      <a:pt x="14" y="704"/>
                    </a:lnTo>
                    <a:lnTo>
                      <a:pt x="41" y="688"/>
                    </a:lnTo>
                    <a:lnTo>
                      <a:pt x="39" y="680"/>
                    </a:lnTo>
                    <a:lnTo>
                      <a:pt x="36" y="657"/>
                    </a:lnTo>
                    <a:lnTo>
                      <a:pt x="33" y="622"/>
                    </a:lnTo>
                    <a:lnTo>
                      <a:pt x="35" y="575"/>
                    </a:lnTo>
                    <a:lnTo>
                      <a:pt x="41" y="519"/>
                    </a:lnTo>
                    <a:lnTo>
                      <a:pt x="58" y="455"/>
                    </a:lnTo>
                    <a:lnTo>
                      <a:pt x="86" y="386"/>
                    </a:lnTo>
                    <a:lnTo>
                      <a:pt x="129" y="313"/>
                    </a:lnTo>
                    <a:lnTo>
                      <a:pt x="143" y="279"/>
                    </a:lnTo>
                    <a:lnTo>
                      <a:pt x="149" y="235"/>
                    </a:lnTo>
                    <a:lnTo>
                      <a:pt x="144" y="184"/>
                    </a:lnTo>
                    <a:lnTo>
                      <a:pt x="131" y="134"/>
                    </a:lnTo>
                    <a:lnTo>
                      <a:pt x="109" y="85"/>
                    </a:lnTo>
                    <a:lnTo>
                      <a:pt x="81" y="44"/>
                    </a:lnTo>
                    <a:lnTo>
                      <a:pt x="44" y="14"/>
                    </a:lnTo>
                    <a:lnTo>
                      <a:pt x="0" y="0"/>
                    </a:lnTo>
                    <a:close/>
                  </a:path>
                </a:pathLst>
              </a:custGeom>
              <a:solidFill>
                <a:schemeClr val="accent2"/>
              </a:solidFill>
              <a:ln w="9525">
                <a:noFill/>
                <a:round/>
                <a:headEnd/>
                <a:tailEnd/>
              </a:ln>
            </p:spPr>
            <p:txBody>
              <a:bodyPr/>
              <a:lstStyle/>
              <a:p>
                <a:pPr>
                  <a:defRPr/>
                </a:pPr>
                <a:endParaRPr lang="ru-RU"/>
              </a:p>
            </p:txBody>
          </p:sp>
        </p:grpSp>
        <p:sp>
          <p:nvSpPr>
            <p:cNvPr id="6" name="Freeform 11"/>
            <p:cNvSpPr>
              <a:spLocks/>
            </p:cNvSpPr>
            <p:nvPr userDrawn="1"/>
          </p:nvSpPr>
          <p:spPr bwMode="ltGray">
            <a:xfrm rot="373331" flipH="1">
              <a:off x="22" y="1957"/>
              <a:ext cx="323" cy="649"/>
            </a:xfrm>
            <a:custGeom>
              <a:avLst/>
              <a:gdLst/>
              <a:ahLst/>
              <a:cxnLst>
                <a:cxn ang="0">
                  <a:pos x="94" y="0"/>
                </a:cxn>
                <a:cxn ang="0">
                  <a:pos x="105" y="9"/>
                </a:cxn>
                <a:cxn ang="0">
                  <a:pos x="115" y="27"/>
                </a:cxn>
                <a:cxn ang="0">
                  <a:pos x="123" y="50"/>
                </a:cxn>
                <a:cxn ang="0">
                  <a:pos x="128" y="78"/>
                </a:cxn>
                <a:cxn ang="0">
                  <a:pos x="127" y="111"/>
                </a:cxn>
                <a:cxn ang="0">
                  <a:pos x="116" y="145"/>
                </a:cxn>
                <a:cxn ang="0">
                  <a:pos x="94" y="181"/>
                </a:cxn>
                <a:cxn ang="0">
                  <a:pos x="60" y="217"/>
                </a:cxn>
                <a:cxn ang="0">
                  <a:pos x="49" y="213"/>
                </a:cxn>
                <a:cxn ang="0">
                  <a:pos x="38" y="210"/>
                </a:cxn>
                <a:cxn ang="0">
                  <a:pos x="26" y="205"/>
                </a:cxn>
                <a:cxn ang="0">
                  <a:pos x="16" y="201"/>
                </a:cxn>
                <a:cxn ang="0">
                  <a:pos x="8" y="196"/>
                </a:cxn>
                <a:cxn ang="0">
                  <a:pos x="2" y="190"/>
                </a:cxn>
                <a:cxn ang="0">
                  <a:pos x="0" y="183"/>
                </a:cxn>
                <a:cxn ang="0">
                  <a:pos x="1" y="178"/>
                </a:cxn>
                <a:cxn ang="0">
                  <a:pos x="13" y="171"/>
                </a:cxn>
                <a:cxn ang="0">
                  <a:pos x="29" y="161"/>
                </a:cxn>
                <a:cxn ang="0">
                  <a:pos x="46" y="150"/>
                </a:cxn>
                <a:cxn ang="0">
                  <a:pos x="63" y="134"/>
                </a:cxn>
                <a:cxn ang="0">
                  <a:pos x="79" y="112"/>
                </a:cxn>
                <a:cxn ang="0">
                  <a:pos x="91" y="83"/>
                </a:cxn>
                <a:cxn ang="0">
                  <a:pos x="97" y="46"/>
                </a:cxn>
                <a:cxn ang="0">
                  <a:pos x="94" y="0"/>
                </a:cxn>
              </a:cxnLst>
              <a:rect l="0" t="0" r="r" b="b"/>
              <a:pathLst>
                <a:path w="128" h="217">
                  <a:moveTo>
                    <a:pt x="94" y="0"/>
                  </a:moveTo>
                  <a:lnTo>
                    <a:pt x="105" y="9"/>
                  </a:lnTo>
                  <a:lnTo>
                    <a:pt x="115" y="27"/>
                  </a:lnTo>
                  <a:lnTo>
                    <a:pt x="123" y="50"/>
                  </a:lnTo>
                  <a:lnTo>
                    <a:pt x="128" y="78"/>
                  </a:lnTo>
                  <a:lnTo>
                    <a:pt x="127" y="111"/>
                  </a:lnTo>
                  <a:lnTo>
                    <a:pt x="116" y="145"/>
                  </a:lnTo>
                  <a:lnTo>
                    <a:pt x="94" y="181"/>
                  </a:lnTo>
                  <a:lnTo>
                    <a:pt x="60" y="217"/>
                  </a:lnTo>
                  <a:lnTo>
                    <a:pt x="49" y="213"/>
                  </a:lnTo>
                  <a:lnTo>
                    <a:pt x="38" y="210"/>
                  </a:lnTo>
                  <a:lnTo>
                    <a:pt x="26" y="205"/>
                  </a:lnTo>
                  <a:lnTo>
                    <a:pt x="16" y="201"/>
                  </a:lnTo>
                  <a:lnTo>
                    <a:pt x="8" y="196"/>
                  </a:lnTo>
                  <a:lnTo>
                    <a:pt x="2" y="190"/>
                  </a:lnTo>
                  <a:lnTo>
                    <a:pt x="0" y="183"/>
                  </a:lnTo>
                  <a:lnTo>
                    <a:pt x="1" y="178"/>
                  </a:lnTo>
                  <a:lnTo>
                    <a:pt x="13" y="171"/>
                  </a:lnTo>
                  <a:lnTo>
                    <a:pt x="29" y="161"/>
                  </a:lnTo>
                  <a:lnTo>
                    <a:pt x="46" y="150"/>
                  </a:lnTo>
                  <a:lnTo>
                    <a:pt x="63" y="134"/>
                  </a:lnTo>
                  <a:lnTo>
                    <a:pt x="79" y="112"/>
                  </a:lnTo>
                  <a:lnTo>
                    <a:pt x="91" y="83"/>
                  </a:lnTo>
                  <a:lnTo>
                    <a:pt x="97" y="46"/>
                  </a:lnTo>
                  <a:lnTo>
                    <a:pt x="94" y="0"/>
                  </a:lnTo>
                  <a:close/>
                </a:path>
              </a:pathLst>
            </a:custGeom>
            <a:solidFill>
              <a:schemeClr val="folHlink"/>
            </a:solidFill>
            <a:ln w="9525">
              <a:noFill/>
              <a:round/>
              <a:headEnd/>
              <a:tailEnd/>
            </a:ln>
          </p:spPr>
          <p:txBody>
            <a:bodyPr/>
            <a:lstStyle/>
            <a:p>
              <a:pPr>
                <a:defRPr/>
              </a:pPr>
              <a:endParaRPr lang="ru-RU"/>
            </a:p>
          </p:txBody>
        </p:sp>
        <p:sp>
          <p:nvSpPr>
            <p:cNvPr id="7" name="Freeform 12"/>
            <p:cNvSpPr>
              <a:spLocks/>
            </p:cNvSpPr>
            <p:nvPr userDrawn="1"/>
          </p:nvSpPr>
          <p:spPr bwMode="ltGray">
            <a:xfrm>
              <a:off x="168" y="1260"/>
              <a:ext cx="1259" cy="1532"/>
            </a:xfrm>
            <a:custGeom>
              <a:avLst/>
              <a:gdLst/>
              <a:ahLst/>
              <a:cxnLst>
                <a:cxn ang="0">
                  <a:pos x="891" y="1532"/>
                </a:cxn>
                <a:cxn ang="0">
                  <a:pos x="954" y="1452"/>
                </a:cxn>
                <a:cxn ang="0">
                  <a:pos x="1032" y="1338"/>
                </a:cxn>
                <a:cxn ang="0">
                  <a:pos x="1115" y="1188"/>
                </a:cxn>
                <a:cxn ang="0">
                  <a:pos x="1194" y="1023"/>
                </a:cxn>
                <a:cxn ang="0">
                  <a:pos x="1244" y="841"/>
                </a:cxn>
                <a:cxn ang="0">
                  <a:pos x="1259" y="647"/>
                </a:cxn>
                <a:cxn ang="0">
                  <a:pos x="1230" y="463"/>
                </a:cxn>
                <a:cxn ang="0">
                  <a:pos x="1140" y="294"/>
                </a:cxn>
                <a:cxn ang="0">
                  <a:pos x="1043" y="190"/>
                </a:cxn>
                <a:cxn ang="0">
                  <a:pos x="961" y="109"/>
                </a:cxn>
                <a:cxn ang="0">
                  <a:pos x="894" y="65"/>
                </a:cxn>
                <a:cxn ang="0">
                  <a:pos x="786" y="18"/>
                </a:cxn>
                <a:cxn ang="0">
                  <a:pos x="642" y="0"/>
                </a:cxn>
                <a:cxn ang="0">
                  <a:pos x="440" y="23"/>
                </a:cxn>
                <a:cxn ang="0">
                  <a:pos x="366" y="44"/>
                </a:cxn>
                <a:cxn ang="0">
                  <a:pos x="292" y="58"/>
                </a:cxn>
                <a:cxn ang="0">
                  <a:pos x="229" y="79"/>
                </a:cxn>
                <a:cxn ang="0">
                  <a:pos x="178" y="103"/>
                </a:cxn>
                <a:cxn ang="0">
                  <a:pos x="127" y="127"/>
                </a:cxn>
                <a:cxn ang="0">
                  <a:pos x="82" y="158"/>
                </a:cxn>
                <a:cxn ang="0">
                  <a:pos x="41" y="197"/>
                </a:cxn>
                <a:cxn ang="0">
                  <a:pos x="0" y="243"/>
                </a:cxn>
                <a:cxn ang="0">
                  <a:pos x="76" y="215"/>
                </a:cxn>
                <a:cxn ang="0">
                  <a:pos x="144" y="194"/>
                </a:cxn>
                <a:cxn ang="0">
                  <a:pos x="212" y="179"/>
                </a:cxn>
                <a:cxn ang="0">
                  <a:pos x="280" y="164"/>
                </a:cxn>
                <a:cxn ang="0">
                  <a:pos x="336" y="149"/>
                </a:cxn>
                <a:cxn ang="0">
                  <a:pos x="397" y="149"/>
                </a:cxn>
                <a:cxn ang="0">
                  <a:pos x="458" y="141"/>
                </a:cxn>
                <a:cxn ang="0">
                  <a:pos x="511" y="146"/>
                </a:cxn>
                <a:cxn ang="0">
                  <a:pos x="565" y="152"/>
                </a:cxn>
                <a:cxn ang="0">
                  <a:pos x="618" y="166"/>
                </a:cxn>
                <a:cxn ang="0">
                  <a:pos x="669" y="186"/>
                </a:cxn>
                <a:cxn ang="0">
                  <a:pos x="715" y="205"/>
                </a:cxn>
                <a:cxn ang="0">
                  <a:pos x="760" y="239"/>
                </a:cxn>
                <a:cxn ang="0">
                  <a:pos x="811" y="267"/>
                </a:cxn>
                <a:cxn ang="0">
                  <a:pos x="855" y="307"/>
                </a:cxn>
                <a:cxn ang="0">
                  <a:pos x="899" y="348"/>
                </a:cxn>
                <a:cxn ang="0">
                  <a:pos x="971" y="464"/>
                </a:cxn>
                <a:cxn ang="0">
                  <a:pos x="1016" y="606"/>
                </a:cxn>
                <a:cxn ang="0">
                  <a:pos x="1027" y="774"/>
                </a:cxn>
                <a:cxn ang="0">
                  <a:pos x="1022" y="939"/>
                </a:cxn>
                <a:cxn ang="0">
                  <a:pos x="1002" y="1117"/>
                </a:cxn>
                <a:cxn ang="0">
                  <a:pos x="966" y="1279"/>
                </a:cxn>
                <a:cxn ang="0">
                  <a:pos x="933" y="1421"/>
                </a:cxn>
                <a:cxn ang="0">
                  <a:pos x="891" y="1532"/>
                </a:cxn>
              </a:cxnLst>
              <a:rect l="0" t="0" r="r" b="b"/>
              <a:pathLst>
                <a:path w="1259" h="1532">
                  <a:moveTo>
                    <a:pt x="891" y="1532"/>
                  </a:moveTo>
                  <a:lnTo>
                    <a:pt x="954" y="1452"/>
                  </a:lnTo>
                  <a:lnTo>
                    <a:pt x="1032" y="1338"/>
                  </a:lnTo>
                  <a:lnTo>
                    <a:pt x="1115" y="1188"/>
                  </a:lnTo>
                  <a:lnTo>
                    <a:pt x="1194" y="1023"/>
                  </a:lnTo>
                  <a:lnTo>
                    <a:pt x="1244" y="841"/>
                  </a:lnTo>
                  <a:lnTo>
                    <a:pt x="1259" y="647"/>
                  </a:lnTo>
                  <a:lnTo>
                    <a:pt x="1230" y="463"/>
                  </a:lnTo>
                  <a:lnTo>
                    <a:pt x="1140" y="294"/>
                  </a:lnTo>
                  <a:lnTo>
                    <a:pt x="1043" y="190"/>
                  </a:lnTo>
                  <a:lnTo>
                    <a:pt x="961" y="109"/>
                  </a:lnTo>
                  <a:lnTo>
                    <a:pt x="894" y="65"/>
                  </a:lnTo>
                  <a:lnTo>
                    <a:pt x="786" y="18"/>
                  </a:lnTo>
                  <a:lnTo>
                    <a:pt x="642" y="0"/>
                  </a:lnTo>
                  <a:lnTo>
                    <a:pt x="440" y="23"/>
                  </a:lnTo>
                  <a:lnTo>
                    <a:pt x="366" y="44"/>
                  </a:lnTo>
                  <a:lnTo>
                    <a:pt x="292" y="58"/>
                  </a:lnTo>
                  <a:lnTo>
                    <a:pt x="229" y="79"/>
                  </a:lnTo>
                  <a:lnTo>
                    <a:pt x="178" y="103"/>
                  </a:lnTo>
                  <a:lnTo>
                    <a:pt x="127" y="127"/>
                  </a:lnTo>
                  <a:lnTo>
                    <a:pt x="82" y="158"/>
                  </a:lnTo>
                  <a:lnTo>
                    <a:pt x="41" y="197"/>
                  </a:lnTo>
                  <a:lnTo>
                    <a:pt x="0" y="243"/>
                  </a:lnTo>
                  <a:lnTo>
                    <a:pt x="76" y="215"/>
                  </a:lnTo>
                  <a:lnTo>
                    <a:pt x="144" y="194"/>
                  </a:lnTo>
                  <a:lnTo>
                    <a:pt x="212" y="179"/>
                  </a:lnTo>
                  <a:lnTo>
                    <a:pt x="280" y="164"/>
                  </a:lnTo>
                  <a:lnTo>
                    <a:pt x="336" y="149"/>
                  </a:lnTo>
                  <a:lnTo>
                    <a:pt x="397" y="149"/>
                  </a:lnTo>
                  <a:lnTo>
                    <a:pt x="458" y="141"/>
                  </a:lnTo>
                  <a:lnTo>
                    <a:pt x="511" y="146"/>
                  </a:lnTo>
                  <a:lnTo>
                    <a:pt x="565" y="152"/>
                  </a:lnTo>
                  <a:lnTo>
                    <a:pt x="618" y="166"/>
                  </a:lnTo>
                  <a:lnTo>
                    <a:pt x="669" y="186"/>
                  </a:lnTo>
                  <a:lnTo>
                    <a:pt x="715" y="205"/>
                  </a:lnTo>
                  <a:lnTo>
                    <a:pt x="760" y="239"/>
                  </a:lnTo>
                  <a:lnTo>
                    <a:pt x="811" y="267"/>
                  </a:lnTo>
                  <a:lnTo>
                    <a:pt x="855" y="307"/>
                  </a:lnTo>
                  <a:lnTo>
                    <a:pt x="899" y="348"/>
                  </a:lnTo>
                  <a:lnTo>
                    <a:pt x="971" y="464"/>
                  </a:lnTo>
                  <a:lnTo>
                    <a:pt x="1016" y="606"/>
                  </a:lnTo>
                  <a:lnTo>
                    <a:pt x="1027" y="774"/>
                  </a:lnTo>
                  <a:lnTo>
                    <a:pt x="1022" y="939"/>
                  </a:lnTo>
                  <a:lnTo>
                    <a:pt x="1002" y="1117"/>
                  </a:lnTo>
                  <a:lnTo>
                    <a:pt x="966" y="1279"/>
                  </a:lnTo>
                  <a:lnTo>
                    <a:pt x="933" y="1421"/>
                  </a:lnTo>
                  <a:lnTo>
                    <a:pt x="891" y="1532"/>
                  </a:lnTo>
                  <a:close/>
                </a:path>
              </a:pathLst>
            </a:custGeom>
            <a:solidFill>
              <a:schemeClr val="folHlink"/>
            </a:solidFill>
            <a:ln w="9525">
              <a:noFill/>
              <a:round/>
              <a:headEnd/>
              <a:tailEnd/>
            </a:ln>
          </p:spPr>
          <p:txBody>
            <a:bodyPr/>
            <a:lstStyle/>
            <a:p>
              <a:pPr>
                <a:defRPr/>
              </a:pPr>
              <a:endParaRPr lang="ru-RU"/>
            </a:p>
          </p:txBody>
        </p:sp>
        <p:sp>
          <p:nvSpPr>
            <p:cNvPr id="8" name="Freeform 13"/>
            <p:cNvSpPr>
              <a:spLocks/>
            </p:cNvSpPr>
            <p:nvPr userDrawn="1"/>
          </p:nvSpPr>
          <p:spPr bwMode="ltGray">
            <a:xfrm>
              <a:off x="0" y="2610"/>
              <a:ext cx="801" cy="459"/>
            </a:xfrm>
            <a:custGeom>
              <a:avLst/>
              <a:gdLst/>
              <a:ahLst/>
              <a:cxnLst>
                <a:cxn ang="0">
                  <a:pos x="0" y="0"/>
                </a:cxn>
                <a:cxn ang="0">
                  <a:pos x="37" y="69"/>
                </a:cxn>
                <a:cxn ang="0">
                  <a:pos x="68" y="132"/>
                </a:cxn>
                <a:cxn ang="0">
                  <a:pos x="110" y="188"/>
                </a:cxn>
                <a:cxn ang="0">
                  <a:pos x="149" y="229"/>
                </a:cxn>
                <a:cxn ang="0">
                  <a:pos x="192" y="278"/>
                </a:cxn>
                <a:cxn ang="0">
                  <a:pos x="250" y="314"/>
                </a:cxn>
                <a:cxn ang="0">
                  <a:pos x="308" y="336"/>
                </a:cxn>
                <a:cxn ang="0">
                  <a:pos x="365" y="365"/>
                </a:cxn>
                <a:cxn ang="0">
                  <a:pos x="430" y="381"/>
                </a:cxn>
                <a:cxn ang="0">
                  <a:pos x="501" y="390"/>
                </a:cxn>
                <a:cxn ang="0">
                  <a:pos x="573" y="392"/>
                </a:cxn>
                <a:cxn ang="0">
                  <a:pos x="646" y="381"/>
                </a:cxn>
                <a:cxn ang="0">
                  <a:pos x="726" y="362"/>
                </a:cxn>
                <a:cxn ang="0">
                  <a:pos x="801" y="335"/>
                </a:cxn>
                <a:cxn ang="0">
                  <a:pos x="731" y="377"/>
                </a:cxn>
                <a:cxn ang="0">
                  <a:pos x="662" y="404"/>
                </a:cxn>
                <a:cxn ang="0">
                  <a:pos x="594" y="432"/>
                </a:cxn>
                <a:cxn ang="0">
                  <a:pos x="532" y="445"/>
                </a:cxn>
                <a:cxn ang="0">
                  <a:pos x="471" y="459"/>
                </a:cxn>
                <a:cxn ang="0">
                  <a:pos x="411" y="458"/>
                </a:cxn>
                <a:cxn ang="0">
                  <a:pos x="350" y="458"/>
                </a:cxn>
                <a:cxn ang="0">
                  <a:pos x="291" y="450"/>
                </a:cxn>
                <a:cxn ang="0">
                  <a:pos x="244" y="436"/>
                </a:cxn>
                <a:cxn ang="0">
                  <a:pos x="192" y="415"/>
                </a:cxn>
                <a:cxn ang="0">
                  <a:pos x="145" y="394"/>
                </a:cxn>
                <a:cxn ang="0">
                  <a:pos x="100" y="373"/>
                </a:cxn>
                <a:cxn ang="0">
                  <a:pos x="60" y="347"/>
                </a:cxn>
                <a:cxn ang="0">
                  <a:pos x="0" y="294"/>
                </a:cxn>
                <a:cxn ang="0">
                  <a:pos x="0" y="0"/>
                </a:cxn>
              </a:cxnLst>
              <a:rect l="0" t="0" r="r" b="b"/>
              <a:pathLst>
                <a:path w="801" h="459">
                  <a:moveTo>
                    <a:pt x="0" y="0"/>
                  </a:moveTo>
                  <a:lnTo>
                    <a:pt x="37" y="69"/>
                  </a:lnTo>
                  <a:lnTo>
                    <a:pt x="68" y="132"/>
                  </a:lnTo>
                  <a:lnTo>
                    <a:pt x="110" y="188"/>
                  </a:lnTo>
                  <a:lnTo>
                    <a:pt x="149" y="229"/>
                  </a:lnTo>
                  <a:lnTo>
                    <a:pt x="192" y="278"/>
                  </a:lnTo>
                  <a:lnTo>
                    <a:pt x="250" y="314"/>
                  </a:lnTo>
                  <a:lnTo>
                    <a:pt x="308" y="336"/>
                  </a:lnTo>
                  <a:lnTo>
                    <a:pt x="365" y="365"/>
                  </a:lnTo>
                  <a:lnTo>
                    <a:pt x="430" y="381"/>
                  </a:lnTo>
                  <a:lnTo>
                    <a:pt x="501" y="390"/>
                  </a:lnTo>
                  <a:lnTo>
                    <a:pt x="573" y="392"/>
                  </a:lnTo>
                  <a:lnTo>
                    <a:pt x="646" y="381"/>
                  </a:lnTo>
                  <a:lnTo>
                    <a:pt x="726" y="362"/>
                  </a:lnTo>
                  <a:lnTo>
                    <a:pt x="801" y="335"/>
                  </a:lnTo>
                  <a:lnTo>
                    <a:pt x="731" y="377"/>
                  </a:lnTo>
                  <a:lnTo>
                    <a:pt x="662" y="404"/>
                  </a:lnTo>
                  <a:lnTo>
                    <a:pt x="594" y="432"/>
                  </a:lnTo>
                  <a:lnTo>
                    <a:pt x="532" y="445"/>
                  </a:lnTo>
                  <a:lnTo>
                    <a:pt x="471" y="459"/>
                  </a:lnTo>
                  <a:lnTo>
                    <a:pt x="411" y="458"/>
                  </a:lnTo>
                  <a:lnTo>
                    <a:pt x="350" y="458"/>
                  </a:lnTo>
                  <a:lnTo>
                    <a:pt x="291" y="450"/>
                  </a:lnTo>
                  <a:lnTo>
                    <a:pt x="244" y="436"/>
                  </a:lnTo>
                  <a:lnTo>
                    <a:pt x="192" y="415"/>
                  </a:lnTo>
                  <a:lnTo>
                    <a:pt x="145" y="394"/>
                  </a:lnTo>
                  <a:lnTo>
                    <a:pt x="100" y="373"/>
                  </a:lnTo>
                  <a:lnTo>
                    <a:pt x="60" y="347"/>
                  </a:lnTo>
                  <a:lnTo>
                    <a:pt x="0" y="294"/>
                  </a:lnTo>
                  <a:lnTo>
                    <a:pt x="0" y="0"/>
                  </a:lnTo>
                  <a:close/>
                </a:path>
              </a:pathLst>
            </a:custGeom>
            <a:solidFill>
              <a:schemeClr val="folHlink"/>
            </a:solidFill>
            <a:ln w="9525">
              <a:noFill/>
              <a:round/>
              <a:headEnd/>
              <a:tailEnd/>
            </a:ln>
          </p:spPr>
          <p:txBody>
            <a:bodyPr/>
            <a:lstStyle/>
            <a:p>
              <a:pPr>
                <a:defRPr/>
              </a:pPr>
              <a:endParaRPr lang="ru-RU"/>
            </a:p>
          </p:txBody>
        </p:sp>
        <p:sp>
          <p:nvSpPr>
            <p:cNvPr id="9" name="Freeform 14"/>
            <p:cNvSpPr>
              <a:spLocks/>
            </p:cNvSpPr>
            <p:nvPr userDrawn="1"/>
          </p:nvSpPr>
          <p:spPr bwMode="ltGray">
            <a:xfrm rot="373331" flipH="1">
              <a:off x="898" y="2855"/>
              <a:ext cx="354" cy="464"/>
            </a:xfrm>
            <a:custGeom>
              <a:avLst/>
              <a:gdLst/>
              <a:ahLst/>
              <a:cxnLst>
                <a:cxn ang="0">
                  <a:pos x="75" y="0"/>
                </a:cxn>
                <a:cxn ang="0">
                  <a:pos x="0" y="25"/>
                </a:cxn>
                <a:cxn ang="0">
                  <a:pos x="3" y="26"/>
                </a:cxn>
                <a:cxn ang="0">
                  <a:pos x="14" y="29"/>
                </a:cxn>
                <a:cxn ang="0">
                  <a:pos x="29" y="36"/>
                </a:cxn>
                <a:cxn ang="0">
                  <a:pos x="46" y="47"/>
                </a:cxn>
                <a:cxn ang="0">
                  <a:pos x="66" y="62"/>
                </a:cxn>
                <a:cxn ang="0">
                  <a:pos x="84" y="80"/>
                </a:cxn>
                <a:cxn ang="0">
                  <a:pos x="102" y="103"/>
                </a:cxn>
                <a:cxn ang="0">
                  <a:pos x="116" y="132"/>
                </a:cxn>
                <a:cxn ang="0">
                  <a:pos x="117" y="120"/>
                </a:cxn>
                <a:cxn ang="0">
                  <a:pos x="115" y="107"/>
                </a:cxn>
                <a:cxn ang="0">
                  <a:pos x="108" y="90"/>
                </a:cxn>
                <a:cxn ang="0">
                  <a:pos x="99" y="74"/>
                </a:cxn>
                <a:cxn ang="0">
                  <a:pos x="89" y="58"/>
                </a:cxn>
                <a:cxn ang="0">
                  <a:pos x="78" y="45"/>
                </a:cxn>
                <a:cxn ang="0">
                  <a:pos x="67" y="36"/>
                </a:cxn>
                <a:cxn ang="0">
                  <a:pos x="58" y="32"/>
                </a:cxn>
                <a:cxn ang="0">
                  <a:pos x="69" y="29"/>
                </a:cxn>
                <a:cxn ang="0">
                  <a:pos x="79" y="28"/>
                </a:cxn>
                <a:cxn ang="0">
                  <a:pos x="89" y="26"/>
                </a:cxn>
                <a:cxn ang="0">
                  <a:pos x="98" y="25"/>
                </a:cxn>
                <a:cxn ang="0">
                  <a:pos x="105" y="24"/>
                </a:cxn>
                <a:cxn ang="0">
                  <a:pos x="109" y="22"/>
                </a:cxn>
                <a:cxn ang="0">
                  <a:pos x="113" y="21"/>
                </a:cxn>
                <a:cxn ang="0">
                  <a:pos x="114" y="21"/>
                </a:cxn>
                <a:cxn ang="0">
                  <a:pos x="75" y="0"/>
                </a:cxn>
              </a:cxnLst>
              <a:rect l="0" t="0" r="r" b="b"/>
              <a:pathLst>
                <a:path w="117" h="132">
                  <a:moveTo>
                    <a:pt x="75" y="0"/>
                  </a:moveTo>
                  <a:lnTo>
                    <a:pt x="0" y="25"/>
                  </a:lnTo>
                  <a:lnTo>
                    <a:pt x="3" y="26"/>
                  </a:lnTo>
                  <a:lnTo>
                    <a:pt x="14" y="29"/>
                  </a:lnTo>
                  <a:lnTo>
                    <a:pt x="29" y="36"/>
                  </a:lnTo>
                  <a:lnTo>
                    <a:pt x="46" y="47"/>
                  </a:lnTo>
                  <a:lnTo>
                    <a:pt x="66" y="62"/>
                  </a:lnTo>
                  <a:lnTo>
                    <a:pt x="84" y="80"/>
                  </a:lnTo>
                  <a:lnTo>
                    <a:pt x="102" y="103"/>
                  </a:lnTo>
                  <a:lnTo>
                    <a:pt x="116" y="132"/>
                  </a:lnTo>
                  <a:lnTo>
                    <a:pt x="117" y="120"/>
                  </a:lnTo>
                  <a:lnTo>
                    <a:pt x="115" y="107"/>
                  </a:lnTo>
                  <a:lnTo>
                    <a:pt x="108" y="90"/>
                  </a:lnTo>
                  <a:lnTo>
                    <a:pt x="99" y="74"/>
                  </a:lnTo>
                  <a:lnTo>
                    <a:pt x="89" y="58"/>
                  </a:lnTo>
                  <a:lnTo>
                    <a:pt x="78" y="45"/>
                  </a:lnTo>
                  <a:lnTo>
                    <a:pt x="67" y="36"/>
                  </a:lnTo>
                  <a:lnTo>
                    <a:pt x="58" y="32"/>
                  </a:lnTo>
                  <a:lnTo>
                    <a:pt x="69" y="29"/>
                  </a:lnTo>
                  <a:lnTo>
                    <a:pt x="79" y="28"/>
                  </a:lnTo>
                  <a:lnTo>
                    <a:pt x="89" y="26"/>
                  </a:lnTo>
                  <a:lnTo>
                    <a:pt x="98" y="25"/>
                  </a:lnTo>
                  <a:lnTo>
                    <a:pt x="105" y="24"/>
                  </a:lnTo>
                  <a:lnTo>
                    <a:pt x="109" y="22"/>
                  </a:lnTo>
                  <a:lnTo>
                    <a:pt x="113" y="21"/>
                  </a:lnTo>
                  <a:lnTo>
                    <a:pt x="114" y="21"/>
                  </a:lnTo>
                  <a:lnTo>
                    <a:pt x="75" y="0"/>
                  </a:lnTo>
                  <a:close/>
                </a:path>
              </a:pathLst>
            </a:custGeom>
            <a:solidFill>
              <a:schemeClr val="folHlink"/>
            </a:solidFill>
            <a:ln w="9525">
              <a:noFill/>
              <a:round/>
              <a:headEnd/>
              <a:tailEnd/>
            </a:ln>
          </p:spPr>
          <p:txBody>
            <a:bodyPr/>
            <a:lstStyle/>
            <a:p>
              <a:pPr>
                <a:defRPr/>
              </a:pPr>
              <a:endParaRPr lang="ru-RU"/>
            </a:p>
          </p:txBody>
        </p:sp>
        <p:sp>
          <p:nvSpPr>
            <p:cNvPr id="10" name="Freeform 15"/>
            <p:cNvSpPr>
              <a:spLocks/>
            </p:cNvSpPr>
            <p:nvPr userDrawn="1"/>
          </p:nvSpPr>
          <p:spPr bwMode="ltGray">
            <a:xfrm rot="373331" flipH="1">
              <a:off x="799" y="2979"/>
              <a:ext cx="87" cy="274"/>
            </a:xfrm>
            <a:custGeom>
              <a:avLst/>
              <a:gdLst/>
              <a:ahLst/>
              <a:cxnLst>
                <a:cxn ang="0">
                  <a:pos x="29" y="0"/>
                </a:cxn>
                <a:cxn ang="0">
                  <a:pos x="23" y="0"/>
                </a:cxn>
                <a:cxn ang="0">
                  <a:pos x="16" y="4"/>
                </a:cxn>
                <a:cxn ang="0">
                  <a:pos x="9" y="9"/>
                </a:cxn>
                <a:cxn ang="0">
                  <a:pos x="4" y="19"/>
                </a:cxn>
                <a:cxn ang="0">
                  <a:pos x="1" y="30"/>
                </a:cxn>
                <a:cxn ang="0">
                  <a:pos x="0" y="44"/>
                </a:cxn>
                <a:cxn ang="0">
                  <a:pos x="3" y="60"/>
                </a:cxn>
                <a:cxn ang="0">
                  <a:pos x="11" y="77"/>
                </a:cxn>
                <a:cxn ang="0">
                  <a:pos x="15" y="53"/>
                </a:cxn>
                <a:cxn ang="0">
                  <a:pos x="19" y="37"/>
                </a:cxn>
                <a:cxn ang="0">
                  <a:pos x="23" y="22"/>
                </a:cxn>
                <a:cxn ang="0">
                  <a:pos x="29" y="0"/>
                </a:cxn>
              </a:cxnLst>
              <a:rect l="0" t="0" r="r" b="b"/>
              <a:pathLst>
                <a:path w="29" h="77">
                  <a:moveTo>
                    <a:pt x="29" y="0"/>
                  </a:moveTo>
                  <a:lnTo>
                    <a:pt x="23" y="0"/>
                  </a:lnTo>
                  <a:lnTo>
                    <a:pt x="16" y="4"/>
                  </a:lnTo>
                  <a:lnTo>
                    <a:pt x="9" y="9"/>
                  </a:lnTo>
                  <a:lnTo>
                    <a:pt x="4" y="19"/>
                  </a:lnTo>
                  <a:lnTo>
                    <a:pt x="1" y="30"/>
                  </a:lnTo>
                  <a:lnTo>
                    <a:pt x="0" y="44"/>
                  </a:lnTo>
                  <a:lnTo>
                    <a:pt x="3" y="60"/>
                  </a:lnTo>
                  <a:lnTo>
                    <a:pt x="11" y="77"/>
                  </a:lnTo>
                  <a:lnTo>
                    <a:pt x="15" y="53"/>
                  </a:lnTo>
                  <a:lnTo>
                    <a:pt x="19" y="37"/>
                  </a:lnTo>
                  <a:lnTo>
                    <a:pt x="23" y="22"/>
                  </a:lnTo>
                  <a:lnTo>
                    <a:pt x="29" y="0"/>
                  </a:lnTo>
                  <a:close/>
                </a:path>
              </a:pathLst>
            </a:custGeom>
            <a:solidFill>
              <a:schemeClr val="folHlink"/>
            </a:solidFill>
            <a:ln w="9525">
              <a:noFill/>
              <a:round/>
              <a:headEnd/>
              <a:tailEnd/>
            </a:ln>
          </p:spPr>
          <p:txBody>
            <a:bodyPr/>
            <a:lstStyle/>
            <a:p>
              <a:pPr>
                <a:defRPr/>
              </a:pPr>
              <a:endParaRPr lang="ru-RU"/>
            </a:p>
          </p:txBody>
        </p:sp>
        <p:sp>
          <p:nvSpPr>
            <p:cNvPr id="11" name="Freeform 16"/>
            <p:cNvSpPr>
              <a:spLocks/>
            </p:cNvSpPr>
            <p:nvPr userDrawn="1"/>
          </p:nvSpPr>
          <p:spPr bwMode="ltGray">
            <a:xfrm>
              <a:off x="1190" y="3273"/>
              <a:ext cx="1108" cy="1047"/>
            </a:xfrm>
            <a:custGeom>
              <a:avLst/>
              <a:gdLst/>
              <a:ahLst/>
              <a:cxnLst>
                <a:cxn ang="0">
                  <a:pos x="784" y="1047"/>
                </a:cxn>
                <a:cxn ang="0">
                  <a:pos x="692" y="1011"/>
                </a:cxn>
                <a:cxn ang="0">
                  <a:pos x="607" y="945"/>
                </a:cxn>
                <a:cxn ang="0">
                  <a:pos x="517" y="861"/>
                </a:cxn>
                <a:cxn ang="0">
                  <a:pos x="432" y="776"/>
                </a:cxn>
                <a:cxn ang="0">
                  <a:pos x="350" y="677"/>
                </a:cxn>
                <a:cxn ang="0">
                  <a:pos x="266" y="563"/>
                </a:cxn>
                <a:cxn ang="0">
                  <a:pos x="188" y="447"/>
                </a:cxn>
                <a:cxn ang="0">
                  <a:pos x="122" y="325"/>
                </a:cxn>
                <a:cxn ang="0">
                  <a:pos x="65" y="211"/>
                </a:cxn>
                <a:cxn ang="0">
                  <a:pos x="21" y="101"/>
                </a:cxn>
                <a:cxn ang="0">
                  <a:pos x="0" y="0"/>
                </a:cxn>
                <a:cxn ang="0">
                  <a:pos x="109" y="217"/>
                </a:cxn>
                <a:cxn ang="0">
                  <a:pos x="209" y="378"/>
                </a:cxn>
                <a:cxn ang="0">
                  <a:pos x="294" y="500"/>
                </a:cxn>
                <a:cxn ang="0">
                  <a:pos x="373" y="590"/>
                </a:cxn>
                <a:cxn ang="0">
                  <a:pos x="441" y="661"/>
                </a:cxn>
                <a:cxn ang="0">
                  <a:pos x="506" y="713"/>
                </a:cxn>
                <a:cxn ang="0">
                  <a:pos x="564" y="754"/>
                </a:cxn>
                <a:cxn ang="0">
                  <a:pos x="620" y="801"/>
                </a:cxn>
                <a:cxn ang="0">
                  <a:pos x="754" y="899"/>
                </a:cxn>
                <a:cxn ang="0">
                  <a:pos x="925" y="977"/>
                </a:cxn>
                <a:cxn ang="0">
                  <a:pos x="1108" y="1047"/>
                </a:cxn>
                <a:cxn ang="0">
                  <a:pos x="784" y="1047"/>
                </a:cxn>
              </a:cxnLst>
              <a:rect l="0" t="0" r="r" b="b"/>
              <a:pathLst>
                <a:path w="1108" h="1047">
                  <a:moveTo>
                    <a:pt x="784" y="1047"/>
                  </a:moveTo>
                  <a:lnTo>
                    <a:pt x="692" y="1011"/>
                  </a:lnTo>
                  <a:lnTo>
                    <a:pt x="607" y="945"/>
                  </a:lnTo>
                  <a:lnTo>
                    <a:pt x="517" y="861"/>
                  </a:lnTo>
                  <a:lnTo>
                    <a:pt x="432" y="776"/>
                  </a:lnTo>
                  <a:lnTo>
                    <a:pt x="350" y="677"/>
                  </a:lnTo>
                  <a:lnTo>
                    <a:pt x="266" y="563"/>
                  </a:lnTo>
                  <a:lnTo>
                    <a:pt x="188" y="447"/>
                  </a:lnTo>
                  <a:lnTo>
                    <a:pt x="122" y="325"/>
                  </a:lnTo>
                  <a:lnTo>
                    <a:pt x="65" y="211"/>
                  </a:lnTo>
                  <a:lnTo>
                    <a:pt x="21" y="101"/>
                  </a:lnTo>
                  <a:lnTo>
                    <a:pt x="0" y="0"/>
                  </a:lnTo>
                  <a:lnTo>
                    <a:pt x="109" y="217"/>
                  </a:lnTo>
                  <a:lnTo>
                    <a:pt x="209" y="378"/>
                  </a:lnTo>
                  <a:lnTo>
                    <a:pt x="294" y="500"/>
                  </a:lnTo>
                  <a:lnTo>
                    <a:pt x="373" y="590"/>
                  </a:lnTo>
                  <a:lnTo>
                    <a:pt x="441" y="661"/>
                  </a:lnTo>
                  <a:lnTo>
                    <a:pt x="506" y="713"/>
                  </a:lnTo>
                  <a:lnTo>
                    <a:pt x="564" y="754"/>
                  </a:lnTo>
                  <a:lnTo>
                    <a:pt x="620" y="801"/>
                  </a:lnTo>
                  <a:lnTo>
                    <a:pt x="754" y="899"/>
                  </a:lnTo>
                  <a:lnTo>
                    <a:pt x="925" y="977"/>
                  </a:lnTo>
                  <a:lnTo>
                    <a:pt x="1108" y="1047"/>
                  </a:lnTo>
                  <a:lnTo>
                    <a:pt x="784" y="1047"/>
                  </a:lnTo>
                  <a:close/>
                </a:path>
              </a:pathLst>
            </a:custGeom>
            <a:solidFill>
              <a:schemeClr val="folHlink"/>
            </a:solidFill>
            <a:ln w="9525">
              <a:noFill/>
              <a:round/>
              <a:headEnd/>
              <a:tailEnd/>
            </a:ln>
          </p:spPr>
          <p:txBody>
            <a:bodyPr/>
            <a:lstStyle/>
            <a:p>
              <a:pPr>
                <a:defRPr/>
              </a:pPr>
              <a:endParaRPr lang="ru-RU"/>
            </a:p>
          </p:txBody>
        </p:sp>
        <p:grpSp>
          <p:nvGrpSpPr>
            <p:cNvPr id="12" name="Group 17"/>
            <p:cNvGrpSpPr>
              <a:grpSpLocks/>
            </p:cNvGrpSpPr>
            <p:nvPr userDrawn="1"/>
          </p:nvGrpSpPr>
          <p:grpSpPr bwMode="auto">
            <a:xfrm rot="3220060">
              <a:off x="2636" y="751"/>
              <a:ext cx="569" cy="636"/>
              <a:chOff x="1727" y="866"/>
              <a:chExt cx="129" cy="157"/>
            </a:xfrm>
          </p:grpSpPr>
          <p:sp>
            <p:nvSpPr>
              <p:cNvPr id="36" name="Freeform 18"/>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37" name="Freeform 19"/>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38" name="Freeform 20"/>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3" name="Group 21"/>
            <p:cNvGrpSpPr>
              <a:grpSpLocks/>
            </p:cNvGrpSpPr>
            <p:nvPr userDrawn="1"/>
          </p:nvGrpSpPr>
          <p:grpSpPr bwMode="auto">
            <a:xfrm rot="-6691250">
              <a:off x="3638" y="119"/>
              <a:ext cx="356" cy="608"/>
              <a:chOff x="1732" y="866"/>
              <a:chExt cx="129" cy="157"/>
            </a:xfrm>
          </p:grpSpPr>
          <p:sp>
            <p:nvSpPr>
              <p:cNvPr id="33" name="Freeform 22"/>
              <p:cNvSpPr>
                <a:spLocks/>
              </p:cNvSpPr>
              <p:nvPr userDrawn="1"/>
            </p:nvSpPr>
            <p:spPr bwMode="ltGray">
              <a:xfrm>
                <a:off x="1732"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34" name="Freeform 23"/>
              <p:cNvSpPr>
                <a:spLocks/>
              </p:cNvSpPr>
              <p:nvPr userDrawn="1"/>
            </p:nvSpPr>
            <p:spPr bwMode="ltGray">
              <a:xfrm>
                <a:off x="1791"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35" name="Freeform 24"/>
              <p:cNvSpPr>
                <a:spLocks/>
              </p:cNvSpPr>
              <p:nvPr userDrawn="1"/>
            </p:nvSpPr>
            <p:spPr bwMode="ltGray">
              <a:xfrm>
                <a:off x="1775"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4" name="Group 25"/>
            <p:cNvGrpSpPr>
              <a:grpSpLocks/>
            </p:cNvGrpSpPr>
            <p:nvPr userDrawn="1"/>
          </p:nvGrpSpPr>
          <p:grpSpPr bwMode="auto">
            <a:xfrm rot="8524840">
              <a:off x="676" y="3303"/>
              <a:ext cx="500" cy="500"/>
              <a:chOff x="1727" y="871"/>
              <a:chExt cx="129" cy="156"/>
            </a:xfrm>
          </p:grpSpPr>
          <p:sp>
            <p:nvSpPr>
              <p:cNvPr id="30" name="Freeform 26"/>
              <p:cNvSpPr>
                <a:spLocks/>
              </p:cNvSpPr>
              <p:nvPr userDrawn="1"/>
            </p:nvSpPr>
            <p:spPr bwMode="ltGray">
              <a:xfrm>
                <a:off x="1727" y="871"/>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31" name="Freeform 27"/>
              <p:cNvSpPr>
                <a:spLocks/>
              </p:cNvSpPr>
              <p:nvPr userDrawn="1"/>
            </p:nvSpPr>
            <p:spPr bwMode="ltGray">
              <a:xfrm>
                <a:off x="1786" y="899"/>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32" name="Freeform 28"/>
              <p:cNvSpPr>
                <a:spLocks/>
              </p:cNvSpPr>
              <p:nvPr userDrawn="1"/>
            </p:nvSpPr>
            <p:spPr bwMode="ltGray">
              <a:xfrm>
                <a:off x="1772" y="1002"/>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5" name="Group 29"/>
            <p:cNvGrpSpPr>
              <a:grpSpLocks/>
            </p:cNvGrpSpPr>
            <p:nvPr userDrawn="1"/>
          </p:nvGrpSpPr>
          <p:grpSpPr bwMode="auto">
            <a:xfrm rot="4106450" flipH="1">
              <a:off x="404" y="263"/>
              <a:ext cx="708" cy="891"/>
              <a:chOff x="1727" y="866"/>
              <a:chExt cx="129" cy="157"/>
            </a:xfrm>
          </p:grpSpPr>
          <p:sp>
            <p:nvSpPr>
              <p:cNvPr id="27" name="Freeform 30"/>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28" name="Freeform 31"/>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29" name="Freeform 32"/>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6" name="Group 33"/>
            <p:cNvGrpSpPr>
              <a:grpSpLocks/>
            </p:cNvGrpSpPr>
            <p:nvPr userDrawn="1"/>
          </p:nvGrpSpPr>
          <p:grpSpPr bwMode="auto">
            <a:xfrm rot="10015322" flipH="1">
              <a:off x="4623" y="2392"/>
              <a:ext cx="708" cy="891"/>
              <a:chOff x="1727" y="866"/>
              <a:chExt cx="129" cy="157"/>
            </a:xfrm>
          </p:grpSpPr>
          <p:sp>
            <p:nvSpPr>
              <p:cNvPr id="24" name="Freeform 34"/>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25" name="Freeform 35"/>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26" name="Freeform 36"/>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sp>
          <p:nvSpPr>
            <p:cNvPr id="17" name="Freeform 37"/>
            <p:cNvSpPr>
              <a:spLocks/>
            </p:cNvSpPr>
            <p:nvPr userDrawn="1"/>
          </p:nvSpPr>
          <p:spPr bwMode="ltGray">
            <a:xfrm>
              <a:off x="1217" y="2"/>
              <a:ext cx="862" cy="886"/>
            </a:xfrm>
            <a:custGeom>
              <a:avLst/>
              <a:gdLst/>
              <a:ahLst/>
              <a:cxnLst>
                <a:cxn ang="0">
                  <a:pos x="0" y="0"/>
                </a:cxn>
                <a:cxn ang="0">
                  <a:pos x="6" y="107"/>
                </a:cxn>
                <a:cxn ang="0">
                  <a:pos x="37" y="262"/>
                </a:cxn>
                <a:cxn ang="0">
                  <a:pos x="83" y="410"/>
                </a:cxn>
                <a:cxn ang="0">
                  <a:pos x="149" y="546"/>
                </a:cxn>
                <a:cxn ang="0">
                  <a:pos x="237" y="666"/>
                </a:cxn>
                <a:cxn ang="0">
                  <a:pos x="338" y="764"/>
                </a:cxn>
                <a:cxn ang="0">
                  <a:pos x="450" y="838"/>
                </a:cxn>
                <a:cxn ang="0">
                  <a:pos x="579" y="879"/>
                </a:cxn>
                <a:cxn ang="0">
                  <a:pos x="714" y="886"/>
                </a:cxn>
                <a:cxn ang="0">
                  <a:pos x="862" y="851"/>
                </a:cxn>
                <a:cxn ang="0">
                  <a:pos x="784" y="856"/>
                </a:cxn>
                <a:cxn ang="0">
                  <a:pos x="700" y="835"/>
                </a:cxn>
                <a:cxn ang="0">
                  <a:pos x="621" y="794"/>
                </a:cxn>
                <a:cxn ang="0">
                  <a:pos x="542" y="728"/>
                </a:cxn>
                <a:cxn ang="0">
                  <a:pos x="466" y="649"/>
                </a:cxn>
                <a:cxn ang="0">
                  <a:pos x="397" y="557"/>
                </a:cxn>
                <a:cxn ang="0">
                  <a:pos x="334" y="454"/>
                </a:cxn>
                <a:cxn ang="0">
                  <a:pos x="279" y="339"/>
                </a:cxn>
                <a:cxn ang="0">
                  <a:pos x="238" y="225"/>
                </a:cxn>
                <a:cxn ang="0">
                  <a:pos x="205" y="105"/>
                </a:cxn>
                <a:cxn ang="0">
                  <a:pos x="184" y="3"/>
                </a:cxn>
              </a:cxnLst>
              <a:rect l="0" t="0" r="r" b="b"/>
              <a:pathLst>
                <a:path w="862" h="886">
                  <a:moveTo>
                    <a:pt x="0" y="0"/>
                  </a:moveTo>
                  <a:lnTo>
                    <a:pt x="6" y="107"/>
                  </a:lnTo>
                  <a:lnTo>
                    <a:pt x="37" y="262"/>
                  </a:lnTo>
                  <a:lnTo>
                    <a:pt x="83" y="410"/>
                  </a:lnTo>
                  <a:lnTo>
                    <a:pt x="149" y="546"/>
                  </a:lnTo>
                  <a:lnTo>
                    <a:pt x="237" y="666"/>
                  </a:lnTo>
                  <a:lnTo>
                    <a:pt x="338" y="764"/>
                  </a:lnTo>
                  <a:lnTo>
                    <a:pt x="450" y="838"/>
                  </a:lnTo>
                  <a:lnTo>
                    <a:pt x="579" y="879"/>
                  </a:lnTo>
                  <a:lnTo>
                    <a:pt x="714" y="886"/>
                  </a:lnTo>
                  <a:lnTo>
                    <a:pt x="862" y="851"/>
                  </a:lnTo>
                  <a:lnTo>
                    <a:pt x="784" y="856"/>
                  </a:lnTo>
                  <a:lnTo>
                    <a:pt x="700" y="835"/>
                  </a:lnTo>
                  <a:lnTo>
                    <a:pt x="621" y="794"/>
                  </a:lnTo>
                  <a:lnTo>
                    <a:pt x="542" y="728"/>
                  </a:lnTo>
                  <a:lnTo>
                    <a:pt x="466" y="649"/>
                  </a:lnTo>
                  <a:lnTo>
                    <a:pt x="397" y="557"/>
                  </a:lnTo>
                  <a:lnTo>
                    <a:pt x="334" y="454"/>
                  </a:lnTo>
                  <a:lnTo>
                    <a:pt x="279" y="339"/>
                  </a:lnTo>
                  <a:lnTo>
                    <a:pt x="238" y="225"/>
                  </a:lnTo>
                  <a:lnTo>
                    <a:pt x="205" y="105"/>
                  </a:lnTo>
                  <a:lnTo>
                    <a:pt x="184" y="3"/>
                  </a:lnTo>
                </a:path>
              </a:pathLst>
            </a:custGeom>
            <a:solidFill>
              <a:schemeClr val="accent1"/>
            </a:solidFill>
            <a:ln w="9525">
              <a:noFill/>
              <a:round/>
              <a:headEnd/>
              <a:tailEnd/>
            </a:ln>
          </p:spPr>
          <p:txBody>
            <a:bodyPr/>
            <a:lstStyle/>
            <a:p>
              <a:pPr>
                <a:defRPr/>
              </a:pPr>
              <a:endParaRPr lang="ru-RU"/>
            </a:p>
          </p:txBody>
        </p:sp>
        <p:sp>
          <p:nvSpPr>
            <p:cNvPr id="18" name="Freeform 38"/>
            <p:cNvSpPr>
              <a:spLocks/>
            </p:cNvSpPr>
            <p:nvPr userDrawn="1"/>
          </p:nvSpPr>
          <p:spPr bwMode="ltGray">
            <a:xfrm rot="9832527" flipV="1">
              <a:off x="2158" y="102"/>
              <a:ext cx="681" cy="593"/>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1"/>
            </a:solidFill>
            <a:ln w="9525">
              <a:noFill/>
              <a:round/>
              <a:headEnd/>
              <a:tailEnd/>
            </a:ln>
          </p:spPr>
          <p:txBody>
            <a:bodyPr/>
            <a:lstStyle/>
            <a:p>
              <a:pPr>
                <a:defRPr/>
              </a:pPr>
              <a:endParaRPr lang="ru-RU"/>
            </a:p>
          </p:txBody>
        </p:sp>
        <p:sp>
          <p:nvSpPr>
            <p:cNvPr id="19" name="Freeform 39"/>
            <p:cNvSpPr>
              <a:spLocks/>
            </p:cNvSpPr>
            <p:nvPr userDrawn="1"/>
          </p:nvSpPr>
          <p:spPr bwMode="ltGray">
            <a:xfrm rot="9832527" flipV="1">
              <a:off x="1997" y="858"/>
              <a:ext cx="330" cy="278"/>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1"/>
            </a:solidFill>
            <a:ln w="9525">
              <a:noFill/>
              <a:round/>
              <a:headEnd/>
              <a:tailEnd/>
            </a:ln>
          </p:spPr>
          <p:txBody>
            <a:bodyPr/>
            <a:lstStyle/>
            <a:p>
              <a:pPr>
                <a:defRPr/>
              </a:pPr>
              <a:endParaRPr lang="ru-RU"/>
            </a:p>
          </p:txBody>
        </p:sp>
        <p:sp>
          <p:nvSpPr>
            <p:cNvPr id="20" name="Freeform 40"/>
            <p:cNvSpPr>
              <a:spLocks/>
            </p:cNvSpPr>
            <p:nvPr userDrawn="1"/>
          </p:nvSpPr>
          <p:spPr bwMode="ltGray">
            <a:xfrm rot="9832527" flipV="1">
              <a:off x="2224" y="808"/>
              <a:ext cx="123" cy="233"/>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1"/>
            </a:solidFill>
            <a:ln w="9525">
              <a:noFill/>
              <a:round/>
              <a:headEnd/>
              <a:tailEnd/>
            </a:ln>
          </p:spPr>
          <p:txBody>
            <a:bodyPr/>
            <a:lstStyle/>
            <a:p>
              <a:pPr>
                <a:defRPr/>
              </a:pPr>
              <a:endParaRPr lang="ru-RU"/>
            </a:p>
          </p:txBody>
        </p:sp>
        <p:sp>
          <p:nvSpPr>
            <p:cNvPr id="21" name="Freeform 41"/>
            <p:cNvSpPr>
              <a:spLocks/>
            </p:cNvSpPr>
            <p:nvPr userDrawn="1"/>
          </p:nvSpPr>
          <p:spPr bwMode="ltGray">
            <a:xfrm>
              <a:off x="1603" y="0"/>
              <a:ext cx="124" cy="121"/>
            </a:xfrm>
            <a:custGeom>
              <a:avLst/>
              <a:gdLst/>
              <a:ahLst/>
              <a:cxnLst>
                <a:cxn ang="0">
                  <a:pos x="124" y="0"/>
                </a:cxn>
                <a:cxn ang="0">
                  <a:pos x="113" y="9"/>
                </a:cxn>
                <a:cxn ang="0">
                  <a:pos x="99" y="25"/>
                </a:cxn>
                <a:cxn ang="0">
                  <a:pos x="81" y="41"/>
                </a:cxn>
                <a:cxn ang="0">
                  <a:pos x="63" y="54"/>
                </a:cxn>
                <a:cxn ang="0">
                  <a:pos x="41" y="66"/>
                </a:cxn>
                <a:cxn ang="0">
                  <a:pos x="22" y="74"/>
                </a:cxn>
                <a:cxn ang="0">
                  <a:pos x="0" y="75"/>
                </a:cxn>
                <a:cxn ang="0">
                  <a:pos x="10" y="96"/>
                </a:cxn>
                <a:cxn ang="0">
                  <a:pos x="23" y="113"/>
                </a:cxn>
                <a:cxn ang="0">
                  <a:pos x="41" y="121"/>
                </a:cxn>
                <a:cxn ang="0">
                  <a:pos x="60" y="121"/>
                </a:cxn>
                <a:cxn ang="0">
                  <a:pos x="83" y="111"/>
                </a:cxn>
                <a:cxn ang="0">
                  <a:pos x="101" y="88"/>
                </a:cxn>
                <a:cxn ang="0">
                  <a:pos x="116" y="53"/>
                </a:cxn>
                <a:cxn ang="0">
                  <a:pos x="124" y="0"/>
                </a:cxn>
              </a:cxnLst>
              <a:rect l="0" t="0" r="r" b="b"/>
              <a:pathLst>
                <a:path w="124" h="121">
                  <a:moveTo>
                    <a:pt x="124" y="0"/>
                  </a:moveTo>
                  <a:lnTo>
                    <a:pt x="113" y="9"/>
                  </a:lnTo>
                  <a:lnTo>
                    <a:pt x="99" y="25"/>
                  </a:lnTo>
                  <a:lnTo>
                    <a:pt x="81" y="41"/>
                  </a:lnTo>
                  <a:lnTo>
                    <a:pt x="63" y="54"/>
                  </a:lnTo>
                  <a:lnTo>
                    <a:pt x="41" y="66"/>
                  </a:lnTo>
                  <a:lnTo>
                    <a:pt x="22" y="74"/>
                  </a:lnTo>
                  <a:lnTo>
                    <a:pt x="0" y="75"/>
                  </a:lnTo>
                  <a:lnTo>
                    <a:pt x="10" y="96"/>
                  </a:lnTo>
                  <a:lnTo>
                    <a:pt x="23" y="113"/>
                  </a:lnTo>
                  <a:lnTo>
                    <a:pt x="41" y="121"/>
                  </a:lnTo>
                  <a:lnTo>
                    <a:pt x="60" y="121"/>
                  </a:lnTo>
                  <a:lnTo>
                    <a:pt x="83" y="111"/>
                  </a:lnTo>
                  <a:lnTo>
                    <a:pt x="101" y="88"/>
                  </a:lnTo>
                  <a:lnTo>
                    <a:pt x="116" y="53"/>
                  </a:lnTo>
                  <a:lnTo>
                    <a:pt x="124" y="0"/>
                  </a:lnTo>
                  <a:close/>
                </a:path>
              </a:pathLst>
            </a:custGeom>
            <a:solidFill>
              <a:schemeClr val="accent1"/>
            </a:solidFill>
            <a:ln w="9525">
              <a:noFill/>
              <a:round/>
              <a:headEnd/>
              <a:tailEnd/>
            </a:ln>
          </p:spPr>
          <p:txBody>
            <a:bodyPr/>
            <a:lstStyle/>
            <a:p>
              <a:pPr>
                <a:defRPr/>
              </a:pPr>
              <a:endParaRPr lang="ru-RU"/>
            </a:p>
          </p:txBody>
        </p:sp>
        <p:sp>
          <p:nvSpPr>
            <p:cNvPr id="22" name="Freeform 42"/>
            <p:cNvSpPr>
              <a:spLocks/>
            </p:cNvSpPr>
            <p:nvPr userDrawn="1"/>
          </p:nvSpPr>
          <p:spPr bwMode="ltGray">
            <a:xfrm rot="9832527" flipV="1">
              <a:off x="2173" y="1238"/>
              <a:ext cx="393" cy="2300"/>
            </a:xfrm>
            <a:custGeom>
              <a:avLst/>
              <a:gdLst/>
              <a:ahLst/>
              <a:cxnLst>
                <a:cxn ang="0">
                  <a:pos x="0" y="0"/>
                </a:cxn>
                <a:cxn ang="0">
                  <a:pos x="6" y="6"/>
                </a:cxn>
                <a:cxn ang="0">
                  <a:pos x="16" y="14"/>
                </a:cxn>
                <a:cxn ang="0">
                  <a:pos x="28" y="24"/>
                </a:cxn>
                <a:cxn ang="0">
                  <a:pos x="41" y="37"/>
                </a:cxn>
                <a:cxn ang="0">
                  <a:pos x="58" y="53"/>
                </a:cxn>
                <a:cxn ang="0">
                  <a:pos x="73" y="70"/>
                </a:cxn>
                <a:cxn ang="0">
                  <a:pos x="88" y="90"/>
                </a:cxn>
                <a:cxn ang="0">
                  <a:pos x="100" y="113"/>
                </a:cxn>
                <a:cxn ang="0">
                  <a:pos x="112" y="137"/>
                </a:cxn>
                <a:cxn ang="0">
                  <a:pos x="120" y="165"/>
                </a:cxn>
                <a:cxn ang="0">
                  <a:pos x="124" y="196"/>
                </a:cxn>
                <a:cxn ang="0">
                  <a:pos x="126" y="228"/>
                </a:cxn>
                <a:cxn ang="0">
                  <a:pos x="120" y="264"/>
                </a:cxn>
                <a:cxn ang="0">
                  <a:pos x="109" y="302"/>
                </a:cxn>
                <a:cxn ang="0">
                  <a:pos x="92" y="342"/>
                </a:cxn>
                <a:cxn ang="0">
                  <a:pos x="67" y="386"/>
                </a:cxn>
                <a:cxn ang="0">
                  <a:pos x="39" y="436"/>
                </a:cxn>
                <a:cxn ang="0">
                  <a:pos x="21" y="482"/>
                </a:cxn>
                <a:cxn ang="0">
                  <a:pos x="10" y="525"/>
                </a:cxn>
                <a:cxn ang="0">
                  <a:pos x="6" y="566"/>
                </a:cxn>
                <a:cxn ang="0">
                  <a:pos x="6" y="605"/>
                </a:cxn>
                <a:cxn ang="0">
                  <a:pos x="8" y="641"/>
                </a:cxn>
                <a:cxn ang="0">
                  <a:pos x="12" y="673"/>
                </a:cxn>
                <a:cxn ang="0">
                  <a:pos x="14" y="704"/>
                </a:cxn>
                <a:cxn ang="0">
                  <a:pos x="41" y="688"/>
                </a:cxn>
                <a:cxn ang="0">
                  <a:pos x="39" y="680"/>
                </a:cxn>
                <a:cxn ang="0">
                  <a:pos x="36" y="657"/>
                </a:cxn>
                <a:cxn ang="0">
                  <a:pos x="33" y="622"/>
                </a:cxn>
                <a:cxn ang="0">
                  <a:pos x="35" y="575"/>
                </a:cxn>
                <a:cxn ang="0">
                  <a:pos x="41" y="519"/>
                </a:cxn>
                <a:cxn ang="0">
                  <a:pos x="58" y="455"/>
                </a:cxn>
                <a:cxn ang="0">
                  <a:pos x="86" y="386"/>
                </a:cxn>
                <a:cxn ang="0">
                  <a:pos x="129" y="313"/>
                </a:cxn>
                <a:cxn ang="0">
                  <a:pos x="143" y="279"/>
                </a:cxn>
                <a:cxn ang="0">
                  <a:pos x="149" y="235"/>
                </a:cxn>
                <a:cxn ang="0">
                  <a:pos x="144" y="184"/>
                </a:cxn>
                <a:cxn ang="0">
                  <a:pos x="131" y="134"/>
                </a:cxn>
                <a:cxn ang="0">
                  <a:pos x="109" y="85"/>
                </a:cxn>
                <a:cxn ang="0">
                  <a:pos x="81" y="44"/>
                </a:cxn>
                <a:cxn ang="0">
                  <a:pos x="44" y="14"/>
                </a:cxn>
                <a:cxn ang="0">
                  <a:pos x="0" y="0"/>
                </a:cxn>
              </a:cxnLst>
              <a:rect l="0" t="0" r="r" b="b"/>
              <a:pathLst>
                <a:path w="149" h="704">
                  <a:moveTo>
                    <a:pt x="0" y="0"/>
                  </a:moveTo>
                  <a:lnTo>
                    <a:pt x="6" y="6"/>
                  </a:lnTo>
                  <a:lnTo>
                    <a:pt x="16" y="14"/>
                  </a:lnTo>
                  <a:lnTo>
                    <a:pt x="28" y="24"/>
                  </a:lnTo>
                  <a:lnTo>
                    <a:pt x="41" y="37"/>
                  </a:lnTo>
                  <a:lnTo>
                    <a:pt x="58" y="53"/>
                  </a:lnTo>
                  <a:lnTo>
                    <a:pt x="73" y="70"/>
                  </a:lnTo>
                  <a:lnTo>
                    <a:pt x="88" y="90"/>
                  </a:lnTo>
                  <a:lnTo>
                    <a:pt x="100" y="113"/>
                  </a:lnTo>
                  <a:lnTo>
                    <a:pt x="112" y="137"/>
                  </a:lnTo>
                  <a:lnTo>
                    <a:pt x="120" y="165"/>
                  </a:lnTo>
                  <a:lnTo>
                    <a:pt x="124" y="196"/>
                  </a:lnTo>
                  <a:lnTo>
                    <a:pt x="126" y="228"/>
                  </a:lnTo>
                  <a:lnTo>
                    <a:pt x="120" y="264"/>
                  </a:lnTo>
                  <a:lnTo>
                    <a:pt x="109" y="302"/>
                  </a:lnTo>
                  <a:lnTo>
                    <a:pt x="92" y="342"/>
                  </a:lnTo>
                  <a:lnTo>
                    <a:pt x="67" y="386"/>
                  </a:lnTo>
                  <a:lnTo>
                    <a:pt x="39" y="436"/>
                  </a:lnTo>
                  <a:lnTo>
                    <a:pt x="21" y="482"/>
                  </a:lnTo>
                  <a:lnTo>
                    <a:pt x="10" y="525"/>
                  </a:lnTo>
                  <a:lnTo>
                    <a:pt x="6" y="566"/>
                  </a:lnTo>
                  <a:lnTo>
                    <a:pt x="6" y="605"/>
                  </a:lnTo>
                  <a:lnTo>
                    <a:pt x="8" y="641"/>
                  </a:lnTo>
                  <a:lnTo>
                    <a:pt x="12" y="673"/>
                  </a:lnTo>
                  <a:lnTo>
                    <a:pt x="14" y="704"/>
                  </a:lnTo>
                  <a:lnTo>
                    <a:pt x="41" y="688"/>
                  </a:lnTo>
                  <a:lnTo>
                    <a:pt x="39" y="680"/>
                  </a:lnTo>
                  <a:lnTo>
                    <a:pt x="36" y="657"/>
                  </a:lnTo>
                  <a:lnTo>
                    <a:pt x="33" y="622"/>
                  </a:lnTo>
                  <a:lnTo>
                    <a:pt x="35" y="575"/>
                  </a:lnTo>
                  <a:lnTo>
                    <a:pt x="41" y="519"/>
                  </a:lnTo>
                  <a:lnTo>
                    <a:pt x="58" y="455"/>
                  </a:lnTo>
                  <a:lnTo>
                    <a:pt x="86" y="386"/>
                  </a:lnTo>
                  <a:lnTo>
                    <a:pt x="129" y="313"/>
                  </a:lnTo>
                  <a:lnTo>
                    <a:pt x="143" y="279"/>
                  </a:lnTo>
                  <a:lnTo>
                    <a:pt x="149" y="235"/>
                  </a:lnTo>
                  <a:lnTo>
                    <a:pt x="144" y="184"/>
                  </a:lnTo>
                  <a:lnTo>
                    <a:pt x="131" y="134"/>
                  </a:lnTo>
                  <a:lnTo>
                    <a:pt x="109" y="85"/>
                  </a:lnTo>
                  <a:lnTo>
                    <a:pt x="81" y="44"/>
                  </a:lnTo>
                  <a:lnTo>
                    <a:pt x="44" y="14"/>
                  </a:lnTo>
                  <a:lnTo>
                    <a:pt x="0" y="0"/>
                  </a:lnTo>
                  <a:close/>
                </a:path>
              </a:pathLst>
            </a:custGeom>
            <a:solidFill>
              <a:schemeClr val="accent1"/>
            </a:solidFill>
            <a:ln w="9525">
              <a:noFill/>
              <a:round/>
              <a:headEnd/>
              <a:tailEnd/>
            </a:ln>
          </p:spPr>
          <p:txBody>
            <a:bodyPr/>
            <a:lstStyle/>
            <a:p>
              <a:pPr>
                <a:defRPr/>
              </a:pPr>
              <a:endParaRPr lang="ru-RU"/>
            </a:p>
          </p:txBody>
        </p:sp>
        <p:sp>
          <p:nvSpPr>
            <p:cNvPr id="23" name="Freeform 43"/>
            <p:cNvSpPr>
              <a:spLocks/>
            </p:cNvSpPr>
            <p:nvPr userDrawn="1"/>
          </p:nvSpPr>
          <p:spPr bwMode="ltGray">
            <a:xfrm>
              <a:off x="0" y="1848"/>
              <a:ext cx="36" cy="132"/>
            </a:xfrm>
            <a:custGeom>
              <a:avLst/>
              <a:gdLst/>
              <a:ahLst/>
              <a:cxnLst>
                <a:cxn ang="0">
                  <a:pos x="0" y="0"/>
                </a:cxn>
                <a:cxn ang="0">
                  <a:pos x="36" y="12"/>
                </a:cxn>
                <a:cxn ang="0">
                  <a:pos x="0" y="132"/>
                </a:cxn>
                <a:cxn ang="0">
                  <a:pos x="0" y="0"/>
                </a:cxn>
              </a:cxnLst>
              <a:rect l="0" t="0" r="r" b="b"/>
              <a:pathLst>
                <a:path w="36" h="132">
                  <a:moveTo>
                    <a:pt x="0" y="0"/>
                  </a:moveTo>
                  <a:lnTo>
                    <a:pt x="36" y="12"/>
                  </a:lnTo>
                  <a:lnTo>
                    <a:pt x="0" y="132"/>
                  </a:lnTo>
                  <a:lnTo>
                    <a:pt x="0" y="0"/>
                  </a:lnTo>
                  <a:close/>
                </a:path>
              </a:pathLst>
            </a:custGeom>
            <a:solidFill>
              <a:schemeClr val="folHlink"/>
            </a:solidFill>
            <a:ln w="9525">
              <a:noFill/>
              <a:round/>
              <a:headEnd/>
              <a:tailEnd/>
            </a:ln>
            <a:effectLst/>
          </p:spPr>
          <p:txBody>
            <a:bodyPr/>
            <a:lstStyle/>
            <a:p>
              <a:pPr>
                <a:defRPr/>
              </a:pPr>
              <a:endParaRPr lang="ru-RU"/>
            </a:p>
          </p:txBody>
        </p:sp>
      </p:grpSp>
      <p:sp>
        <p:nvSpPr>
          <p:cNvPr id="47151" name="Rectangle 47"/>
          <p:cNvSpPr>
            <a:spLocks noGrp="1" noChangeArrowheads="1"/>
          </p:cNvSpPr>
          <p:nvPr>
            <p:ph type="ctrTitle"/>
          </p:nvPr>
        </p:nvSpPr>
        <p:spPr>
          <a:xfrm>
            <a:off x="2455863" y="596900"/>
            <a:ext cx="6192837" cy="3581400"/>
          </a:xfrm>
        </p:spPr>
        <p:txBody>
          <a:bodyPr/>
          <a:lstStyle>
            <a:lvl1pPr>
              <a:defRPr sz="5200" b="1"/>
            </a:lvl1pPr>
          </a:lstStyle>
          <a:p>
            <a:r>
              <a:rPr lang="ru-RU"/>
              <a:t>Образец заголовка</a:t>
            </a:r>
          </a:p>
        </p:txBody>
      </p:sp>
      <p:sp>
        <p:nvSpPr>
          <p:cNvPr id="47152" name="Rectangle 48"/>
          <p:cNvSpPr>
            <a:spLocks noGrp="1" noChangeArrowheads="1"/>
          </p:cNvSpPr>
          <p:nvPr>
            <p:ph type="subTitle" idx="1"/>
          </p:nvPr>
        </p:nvSpPr>
        <p:spPr>
          <a:xfrm>
            <a:off x="2489200" y="4279900"/>
            <a:ext cx="6146800" cy="1485900"/>
          </a:xfrm>
        </p:spPr>
        <p:txBody>
          <a:bodyPr/>
          <a:lstStyle>
            <a:lvl1pPr marL="0" indent="0" algn="ctr">
              <a:buFontTx/>
              <a:buNone/>
              <a:defRPr b="1">
                <a:effectLst>
                  <a:outerShdw blurRad="38100" dist="38100" dir="2700000" algn="tl">
                    <a:srgbClr val="C0C0C0"/>
                  </a:outerShdw>
                </a:effectLst>
              </a:defRPr>
            </a:lvl1pPr>
          </a:lstStyle>
          <a:p>
            <a:r>
              <a:rPr lang="ru-RU"/>
              <a:t>Образец подзаголовка</a:t>
            </a:r>
          </a:p>
        </p:txBody>
      </p:sp>
      <p:sp>
        <p:nvSpPr>
          <p:cNvPr id="46" name="Rectangle 44"/>
          <p:cNvSpPr>
            <a:spLocks noGrp="1" noChangeArrowheads="1"/>
          </p:cNvSpPr>
          <p:nvPr>
            <p:ph type="dt" sz="half" idx="10"/>
          </p:nvPr>
        </p:nvSpPr>
        <p:spPr>
          <a:xfrm>
            <a:off x="457200" y="6248400"/>
            <a:ext cx="2133600" cy="457200"/>
          </a:xfrm>
        </p:spPr>
        <p:txBody>
          <a:bodyPr/>
          <a:lstStyle>
            <a:lvl1pPr>
              <a:defRPr/>
            </a:lvl1pPr>
          </a:lstStyle>
          <a:p>
            <a:pPr>
              <a:defRPr/>
            </a:pPr>
            <a:endParaRPr lang="ru-RU"/>
          </a:p>
        </p:txBody>
      </p:sp>
      <p:sp>
        <p:nvSpPr>
          <p:cNvPr id="47" name="Rectangle 45"/>
          <p:cNvSpPr>
            <a:spLocks noGrp="1" noChangeArrowheads="1"/>
          </p:cNvSpPr>
          <p:nvPr>
            <p:ph type="ftr" sz="quarter" idx="11"/>
          </p:nvPr>
        </p:nvSpPr>
        <p:spPr/>
        <p:txBody>
          <a:bodyPr/>
          <a:lstStyle>
            <a:lvl1pPr>
              <a:defRPr/>
            </a:lvl1pPr>
          </a:lstStyle>
          <a:p>
            <a:pPr>
              <a:defRPr/>
            </a:pPr>
            <a:endParaRPr lang="ru-RU"/>
          </a:p>
        </p:txBody>
      </p:sp>
      <p:sp>
        <p:nvSpPr>
          <p:cNvPr id="48" name="Rectangle 46"/>
          <p:cNvSpPr>
            <a:spLocks noGrp="1" noChangeArrowheads="1"/>
          </p:cNvSpPr>
          <p:nvPr>
            <p:ph type="sldNum" sz="quarter" idx="12"/>
          </p:nvPr>
        </p:nvSpPr>
        <p:spPr/>
        <p:txBody>
          <a:bodyPr/>
          <a:lstStyle>
            <a:lvl1pPr>
              <a:defRPr/>
            </a:lvl1pPr>
          </a:lstStyle>
          <a:p>
            <a:pPr>
              <a:defRPr/>
            </a:pPr>
            <a:fld id="{B25448C6-DA5A-461E-BE22-A7701DF2AB2C}"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E6C85ED3-8800-4A22-94A9-C93CE0FC73C1}"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smtClean="0"/>
              <a:t>Образец текста</a:t>
            </a:r>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E3DD2BE2-09FE-44F5-B91C-457D08B3BEEE}" type="slidenum">
              <a:rPr lang="ru-RU"/>
              <a:pPr>
                <a:defRPr/>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456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456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Rectangle 47"/>
          <p:cNvSpPr>
            <a:spLocks noGrp="1" noChangeArrowheads="1"/>
          </p:cNvSpPr>
          <p:nvPr>
            <p:ph type="dt" sz="half" idx="10"/>
          </p:nvPr>
        </p:nvSpPr>
        <p:spPr>
          <a:ln/>
        </p:spPr>
        <p:txBody>
          <a:bodyPr/>
          <a:lstStyle>
            <a:lvl1pPr>
              <a:defRPr/>
            </a:lvl1pPr>
          </a:lstStyle>
          <a:p>
            <a:pPr>
              <a:defRPr/>
            </a:pPr>
            <a:endParaRPr lang="ru-RU"/>
          </a:p>
        </p:txBody>
      </p:sp>
      <p:sp>
        <p:nvSpPr>
          <p:cNvPr id="6" name="Rectangle 48"/>
          <p:cNvSpPr>
            <a:spLocks noGrp="1" noChangeArrowheads="1"/>
          </p:cNvSpPr>
          <p:nvPr>
            <p:ph type="ftr" sz="quarter" idx="11"/>
          </p:nvPr>
        </p:nvSpPr>
        <p:spPr>
          <a:ln/>
        </p:spPr>
        <p:txBody>
          <a:bodyPr/>
          <a:lstStyle>
            <a:lvl1pPr>
              <a:defRPr/>
            </a:lvl1pPr>
          </a:lstStyle>
          <a:p>
            <a:pPr>
              <a:defRPr/>
            </a:pPr>
            <a:endParaRPr lang="ru-RU"/>
          </a:p>
        </p:txBody>
      </p:sp>
      <p:sp>
        <p:nvSpPr>
          <p:cNvPr id="7" name="Rectangle 49"/>
          <p:cNvSpPr>
            <a:spLocks noGrp="1" noChangeArrowheads="1"/>
          </p:cNvSpPr>
          <p:nvPr>
            <p:ph type="sldNum" sz="quarter" idx="12"/>
          </p:nvPr>
        </p:nvSpPr>
        <p:spPr>
          <a:ln/>
        </p:spPr>
        <p:txBody>
          <a:bodyPr/>
          <a:lstStyle>
            <a:lvl1pPr>
              <a:defRPr/>
            </a:lvl1pPr>
          </a:lstStyle>
          <a:p>
            <a:pPr>
              <a:defRPr/>
            </a:pPr>
            <a:fld id="{A3FBC843-1733-40F3-B8FD-0EDAD672C07F}" type="slidenum">
              <a:rPr lang="ru-RU"/>
              <a:pPr>
                <a:defRPr/>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Rectangle 47"/>
          <p:cNvSpPr>
            <a:spLocks noGrp="1" noChangeArrowheads="1"/>
          </p:cNvSpPr>
          <p:nvPr>
            <p:ph type="dt" sz="half" idx="10"/>
          </p:nvPr>
        </p:nvSpPr>
        <p:spPr>
          <a:ln/>
        </p:spPr>
        <p:txBody>
          <a:bodyPr/>
          <a:lstStyle>
            <a:lvl1pPr>
              <a:defRPr/>
            </a:lvl1pPr>
          </a:lstStyle>
          <a:p>
            <a:pPr>
              <a:defRPr/>
            </a:pPr>
            <a:endParaRPr lang="ru-RU"/>
          </a:p>
        </p:txBody>
      </p:sp>
      <p:sp>
        <p:nvSpPr>
          <p:cNvPr id="8" name="Rectangle 48"/>
          <p:cNvSpPr>
            <a:spLocks noGrp="1" noChangeArrowheads="1"/>
          </p:cNvSpPr>
          <p:nvPr>
            <p:ph type="ftr" sz="quarter" idx="11"/>
          </p:nvPr>
        </p:nvSpPr>
        <p:spPr>
          <a:ln/>
        </p:spPr>
        <p:txBody>
          <a:bodyPr/>
          <a:lstStyle>
            <a:lvl1pPr>
              <a:defRPr/>
            </a:lvl1pPr>
          </a:lstStyle>
          <a:p>
            <a:pPr>
              <a:defRPr/>
            </a:pPr>
            <a:endParaRPr lang="ru-RU"/>
          </a:p>
        </p:txBody>
      </p:sp>
      <p:sp>
        <p:nvSpPr>
          <p:cNvPr id="9" name="Rectangle 49"/>
          <p:cNvSpPr>
            <a:spLocks noGrp="1" noChangeArrowheads="1"/>
          </p:cNvSpPr>
          <p:nvPr>
            <p:ph type="sldNum" sz="quarter" idx="12"/>
          </p:nvPr>
        </p:nvSpPr>
        <p:spPr>
          <a:ln/>
        </p:spPr>
        <p:txBody>
          <a:bodyPr/>
          <a:lstStyle>
            <a:lvl1pPr>
              <a:defRPr/>
            </a:lvl1pPr>
          </a:lstStyle>
          <a:p>
            <a:pPr>
              <a:defRPr/>
            </a:pPr>
            <a:fld id="{574AF98A-3DB2-410E-B22D-7755C0D1F4D9}" type="slidenum">
              <a:rPr lang="ru-RU"/>
              <a:pPr>
                <a:defRPr/>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Rectangle 47"/>
          <p:cNvSpPr>
            <a:spLocks noGrp="1" noChangeArrowheads="1"/>
          </p:cNvSpPr>
          <p:nvPr>
            <p:ph type="dt" sz="half" idx="10"/>
          </p:nvPr>
        </p:nvSpPr>
        <p:spPr>
          <a:ln/>
        </p:spPr>
        <p:txBody>
          <a:bodyPr/>
          <a:lstStyle>
            <a:lvl1pPr>
              <a:defRPr/>
            </a:lvl1pPr>
          </a:lstStyle>
          <a:p>
            <a:pPr>
              <a:defRPr/>
            </a:pPr>
            <a:endParaRPr lang="ru-RU"/>
          </a:p>
        </p:txBody>
      </p:sp>
      <p:sp>
        <p:nvSpPr>
          <p:cNvPr id="4" name="Rectangle 48"/>
          <p:cNvSpPr>
            <a:spLocks noGrp="1" noChangeArrowheads="1"/>
          </p:cNvSpPr>
          <p:nvPr>
            <p:ph type="ftr" sz="quarter" idx="11"/>
          </p:nvPr>
        </p:nvSpPr>
        <p:spPr>
          <a:ln/>
        </p:spPr>
        <p:txBody>
          <a:bodyPr/>
          <a:lstStyle>
            <a:lvl1pPr>
              <a:defRPr/>
            </a:lvl1pPr>
          </a:lstStyle>
          <a:p>
            <a:pPr>
              <a:defRPr/>
            </a:pPr>
            <a:endParaRPr lang="ru-RU"/>
          </a:p>
        </p:txBody>
      </p:sp>
      <p:sp>
        <p:nvSpPr>
          <p:cNvPr id="5" name="Rectangle 49"/>
          <p:cNvSpPr>
            <a:spLocks noGrp="1" noChangeArrowheads="1"/>
          </p:cNvSpPr>
          <p:nvPr>
            <p:ph type="sldNum" sz="quarter" idx="12"/>
          </p:nvPr>
        </p:nvSpPr>
        <p:spPr>
          <a:ln/>
        </p:spPr>
        <p:txBody>
          <a:bodyPr/>
          <a:lstStyle>
            <a:lvl1pPr>
              <a:defRPr/>
            </a:lvl1pPr>
          </a:lstStyle>
          <a:p>
            <a:pPr>
              <a:defRPr/>
            </a:pPr>
            <a:fld id="{ACAFC413-B368-4347-A08E-94DD6E88C1C8}" type="slidenum">
              <a:rPr lang="ru-RU"/>
              <a:pPr>
                <a:defRPr/>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47"/>
          <p:cNvSpPr>
            <a:spLocks noGrp="1" noChangeArrowheads="1"/>
          </p:cNvSpPr>
          <p:nvPr>
            <p:ph type="dt" sz="half" idx="10"/>
          </p:nvPr>
        </p:nvSpPr>
        <p:spPr>
          <a:ln/>
        </p:spPr>
        <p:txBody>
          <a:bodyPr/>
          <a:lstStyle>
            <a:lvl1pPr>
              <a:defRPr/>
            </a:lvl1pPr>
          </a:lstStyle>
          <a:p>
            <a:pPr>
              <a:defRPr/>
            </a:pPr>
            <a:endParaRPr lang="ru-RU"/>
          </a:p>
        </p:txBody>
      </p:sp>
      <p:sp>
        <p:nvSpPr>
          <p:cNvPr id="3" name="Rectangle 48"/>
          <p:cNvSpPr>
            <a:spLocks noGrp="1" noChangeArrowheads="1"/>
          </p:cNvSpPr>
          <p:nvPr>
            <p:ph type="ftr" sz="quarter" idx="11"/>
          </p:nvPr>
        </p:nvSpPr>
        <p:spPr>
          <a:ln/>
        </p:spPr>
        <p:txBody>
          <a:bodyPr/>
          <a:lstStyle>
            <a:lvl1pPr>
              <a:defRPr/>
            </a:lvl1pPr>
          </a:lstStyle>
          <a:p>
            <a:pPr>
              <a:defRPr/>
            </a:pPr>
            <a:endParaRPr lang="ru-RU"/>
          </a:p>
        </p:txBody>
      </p:sp>
      <p:sp>
        <p:nvSpPr>
          <p:cNvPr id="4" name="Rectangle 49"/>
          <p:cNvSpPr>
            <a:spLocks noGrp="1" noChangeArrowheads="1"/>
          </p:cNvSpPr>
          <p:nvPr>
            <p:ph type="sldNum" sz="quarter" idx="12"/>
          </p:nvPr>
        </p:nvSpPr>
        <p:spPr>
          <a:ln/>
        </p:spPr>
        <p:txBody>
          <a:bodyPr/>
          <a:lstStyle>
            <a:lvl1pPr>
              <a:defRPr/>
            </a:lvl1pPr>
          </a:lstStyle>
          <a:p>
            <a:pPr>
              <a:defRPr/>
            </a:pPr>
            <a:fld id="{63E1378F-60FC-4029-B013-BC110BEE055A}" type="slidenum">
              <a:rPr lang="ru-RU"/>
              <a:pPr>
                <a:defRPr/>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7"/>
          <p:cNvSpPr>
            <a:spLocks noGrp="1" noChangeArrowheads="1"/>
          </p:cNvSpPr>
          <p:nvPr>
            <p:ph type="dt" sz="half" idx="10"/>
          </p:nvPr>
        </p:nvSpPr>
        <p:spPr>
          <a:ln/>
        </p:spPr>
        <p:txBody>
          <a:bodyPr/>
          <a:lstStyle>
            <a:lvl1pPr>
              <a:defRPr/>
            </a:lvl1pPr>
          </a:lstStyle>
          <a:p>
            <a:pPr>
              <a:defRPr/>
            </a:pPr>
            <a:endParaRPr lang="ru-RU"/>
          </a:p>
        </p:txBody>
      </p:sp>
      <p:sp>
        <p:nvSpPr>
          <p:cNvPr id="6" name="Rectangle 48"/>
          <p:cNvSpPr>
            <a:spLocks noGrp="1" noChangeArrowheads="1"/>
          </p:cNvSpPr>
          <p:nvPr>
            <p:ph type="ftr" sz="quarter" idx="11"/>
          </p:nvPr>
        </p:nvSpPr>
        <p:spPr>
          <a:ln/>
        </p:spPr>
        <p:txBody>
          <a:bodyPr/>
          <a:lstStyle>
            <a:lvl1pPr>
              <a:defRPr/>
            </a:lvl1pPr>
          </a:lstStyle>
          <a:p>
            <a:pPr>
              <a:defRPr/>
            </a:pPr>
            <a:endParaRPr lang="ru-RU"/>
          </a:p>
        </p:txBody>
      </p:sp>
      <p:sp>
        <p:nvSpPr>
          <p:cNvPr id="7" name="Rectangle 49"/>
          <p:cNvSpPr>
            <a:spLocks noGrp="1" noChangeArrowheads="1"/>
          </p:cNvSpPr>
          <p:nvPr>
            <p:ph type="sldNum" sz="quarter" idx="12"/>
          </p:nvPr>
        </p:nvSpPr>
        <p:spPr>
          <a:ln/>
        </p:spPr>
        <p:txBody>
          <a:bodyPr/>
          <a:lstStyle>
            <a:lvl1pPr>
              <a:defRPr/>
            </a:lvl1pPr>
          </a:lstStyle>
          <a:p>
            <a:pPr>
              <a:defRPr/>
            </a:pPr>
            <a:fld id="{3417C027-ACC4-42B0-A73C-B9F0D175E608}" type="slidenum">
              <a:rPr lang="ru-RU"/>
              <a:pPr>
                <a:defRPr/>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smtClean="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7"/>
          <p:cNvSpPr>
            <a:spLocks noGrp="1" noChangeArrowheads="1"/>
          </p:cNvSpPr>
          <p:nvPr>
            <p:ph type="dt" sz="half" idx="10"/>
          </p:nvPr>
        </p:nvSpPr>
        <p:spPr>
          <a:ln/>
        </p:spPr>
        <p:txBody>
          <a:bodyPr/>
          <a:lstStyle>
            <a:lvl1pPr>
              <a:defRPr/>
            </a:lvl1pPr>
          </a:lstStyle>
          <a:p>
            <a:pPr>
              <a:defRPr/>
            </a:pPr>
            <a:endParaRPr lang="ru-RU"/>
          </a:p>
        </p:txBody>
      </p:sp>
      <p:sp>
        <p:nvSpPr>
          <p:cNvPr id="6" name="Rectangle 48"/>
          <p:cNvSpPr>
            <a:spLocks noGrp="1" noChangeArrowheads="1"/>
          </p:cNvSpPr>
          <p:nvPr>
            <p:ph type="ftr" sz="quarter" idx="11"/>
          </p:nvPr>
        </p:nvSpPr>
        <p:spPr>
          <a:ln/>
        </p:spPr>
        <p:txBody>
          <a:bodyPr/>
          <a:lstStyle>
            <a:lvl1pPr>
              <a:defRPr/>
            </a:lvl1pPr>
          </a:lstStyle>
          <a:p>
            <a:pPr>
              <a:defRPr/>
            </a:pPr>
            <a:endParaRPr lang="ru-RU"/>
          </a:p>
        </p:txBody>
      </p:sp>
      <p:sp>
        <p:nvSpPr>
          <p:cNvPr id="7" name="Rectangle 49"/>
          <p:cNvSpPr>
            <a:spLocks noGrp="1" noChangeArrowheads="1"/>
          </p:cNvSpPr>
          <p:nvPr>
            <p:ph type="sldNum" sz="quarter" idx="12"/>
          </p:nvPr>
        </p:nvSpPr>
        <p:spPr>
          <a:ln/>
        </p:spPr>
        <p:txBody>
          <a:bodyPr/>
          <a:lstStyle>
            <a:lvl1pPr>
              <a:defRPr/>
            </a:lvl1pPr>
          </a:lstStyle>
          <a:p>
            <a:pPr>
              <a:defRPr/>
            </a:pPr>
            <a:fld id="{A95EF0E1-B718-447C-9DD7-F204CE67F654}" type="slidenum">
              <a:rPr lang="ru-RU"/>
              <a:pPr>
                <a:defRPr/>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6EEF834E-7A11-44F9-8544-727CE6E7D8C5}" type="slidenum">
              <a:rPr lang="ru-RU"/>
              <a:pPr>
                <a:defRPr/>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6225" y="103188"/>
            <a:ext cx="2060575" cy="59531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42913" y="103188"/>
            <a:ext cx="6030912" cy="59531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6BA9C592-613E-4AB6-A250-F8530D0BF189}" type="slidenum">
              <a:rPr lang="ru-RU"/>
              <a:pPr>
                <a:defRPr/>
              </a:pPr>
              <a:t>‹#›</a:t>
            </a:fld>
            <a:endParaRPr lang="ru-RU"/>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Ref idx="1002">
        <a:schemeClr val="bg1"/>
      </p:bgRef>
    </p:bg>
    <p:spTree>
      <p:nvGrpSpPr>
        <p:cNvPr id="1" name=""/>
        <p:cNvGrpSpPr/>
        <p:nvPr/>
      </p:nvGrpSpPr>
      <p:grpSpPr>
        <a:xfrm>
          <a:off x="0" y="0"/>
          <a:ext cx="0" cy="0"/>
          <a:chOff x="0" y="0"/>
          <a:chExt cx="0" cy="0"/>
        </a:xfrm>
      </p:grpSpPr>
      <p:sp>
        <p:nvSpPr>
          <p:cNvPr id="4" name="Прямоугольник 7"/>
          <p:cNvSpPr/>
          <p:nvPr/>
        </p:nvSpPr>
        <p:spPr>
          <a:xfrm flipH="1">
            <a:off x="2667000" y="0"/>
            <a:ext cx="6477000" cy="6858000"/>
          </a:xfrm>
          <a:prstGeom prst="rect">
            <a:avLst/>
          </a:prstGeom>
          <a:blipFill>
            <a:blip r:embed="rId2">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00000" r="50000"/>
                </a:path>
                <a:tileRect/>
              </a:gradFill>
            </a:fillOverlay>
            <a:innerShdw blurRad="63500" dist="44450" dir="10800000">
              <a:srgbClr val="000000">
                <a:alpha val="50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
        <p:nvSpPr>
          <p:cNvPr id="5" name="Прямая соединительная линия 8"/>
          <p:cNvSpPr>
            <a:spLocks noChangeShapeType="1"/>
          </p:cNvSpPr>
          <p:nvPr/>
        </p:nvSpPr>
        <p:spPr bwMode="auto">
          <a:xfrm rot="16200000">
            <a:off x="-762000" y="3429000"/>
            <a:ext cx="6858000" cy="0"/>
          </a:xfrm>
          <a:prstGeom prst="line">
            <a:avLst/>
          </a:prstGeom>
          <a:noFill/>
          <a:ln w="11430" cap="flat" cmpd="sng" algn="ctr">
            <a:solidFill>
              <a:schemeClr val="bg1">
                <a:shade val="95000"/>
              </a:schemeClr>
            </a:solidFill>
            <a:prstDash val="solid"/>
            <a:miter lim="800000"/>
            <a:headEnd type="none" w="med" len="med"/>
            <a:tailEnd type="none" w="med" len="med"/>
          </a:ln>
          <a:effectLst/>
        </p:spPr>
        <p:txBody>
          <a:bodyPr/>
          <a:lstStyle>
            <a:extLst/>
          </a:lstStyle>
          <a:p>
            <a:pPr>
              <a:defRPr/>
            </a:pPr>
            <a:endParaRPr lang="en-US"/>
          </a:p>
        </p:txBody>
      </p:sp>
      <p:sp>
        <p:nvSpPr>
          <p:cNvPr id="12" name="Заголовок 11"/>
          <p:cNvSpPr>
            <a:spLocks noGrp="1"/>
          </p:cNvSpPr>
          <p:nvPr>
            <p:ph type="ctrTitle"/>
          </p:nvPr>
        </p:nvSpPr>
        <p:spPr>
          <a:xfrm>
            <a:off x="3366868" y="533400"/>
            <a:ext cx="5105400" cy="2868168"/>
          </a:xfrm>
        </p:spPr>
        <p:txBody>
          <a:bodyPr>
            <a:noAutofit/>
          </a:bodyPr>
          <a:lstStyle>
            <a:lvl1pPr algn="r">
              <a:defRPr sz="4200" b="1"/>
            </a:lvl1pPr>
            <a:extLst/>
          </a:lstStyle>
          <a:p>
            <a:r>
              <a:rPr lang="ru-RU" smtClean="0"/>
              <a:t>Образец заголовка</a:t>
            </a:r>
            <a:endParaRPr lang="en-US"/>
          </a:p>
        </p:txBody>
      </p:sp>
      <p:sp>
        <p:nvSpPr>
          <p:cNvPr id="25" name="Подзаголовок 24"/>
          <p:cNvSpPr>
            <a:spLocks noGrp="1"/>
          </p:cNvSpPr>
          <p:nvPr>
            <p:ph type="subTitle" idx="1"/>
          </p:nvPr>
        </p:nvSpPr>
        <p:spPr>
          <a:xfrm>
            <a:off x="3354442" y="3539864"/>
            <a:ext cx="5114778" cy="1101248"/>
          </a:xfrm>
        </p:spPr>
        <p:txBody>
          <a:bodyPr lIns="45720" tIns="0" rIns="45720" bIns="0"/>
          <a:lstStyle>
            <a:lvl1pPr marL="0" indent="0" algn="r">
              <a:buNone/>
              <a:defRPr sz="2200">
                <a:solidFill>
                  <a:srgbClr val="FFFFFF"/>
                </a:solidFill>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lang="ru-RU" smtClean="0"/>
              <a:t>Образец подзаголовка</a:t>
            </a:r>
            <a:endParaRPr lang="en-US"/>
          </a:p>
        </p:txBody>
      </p:sp>
      <p:sp>
        <p:nvSpPr>
          <p:cNvPr id="6" name="Дата 30"/>
          <p:cNvSpPr>
            <a:spLocks noGrp="1"/>
          </p:cNvSpPr>
          <p:nvPr>
            <p:ph type="dt" sz="half" idx="10"/>
          </p:nvPr>
        </p:nvSpPr>
        <p:spPr>
          <a:xfrm>
            <a:off x="5870575" y="6557963"/>
            <a:ext cx="2003425" cy="227012"/>
          </a:xfrm>
        </p:spPr>
        <p:txBody>
          <a:bodyPr/>
          <a:lstStyle>
            <a:lvl1pPr>
              <a:defRPr lang="en-US">
                <a:solidFill>
                  <a:srgbClr val="FFFFFF"/>
                </a:solidFill>
              </a:defRPr>
            </a:lvl1pPr>
            <a:extLst/>
          </a:lstStyle>
          <a:p>
            <a:pPr>
              <a:defRPr/>
            </a:pPr>
            <a:endParaRPr lang="ru-RU"/>
          </a:p>
        </p:txBody>
      </p:sp>
      <p:sp>
        <p:nvSpPr>
          <p:cNvPr id="7" name="Нижний колонтитул 17"/>
          <p:cNvSpPr>
            <a:spLocks noGrp="1"/>
          </p:cNvSpPr>
          <p:nvPr>
            <p:ph type="ftr" sz="quarter" idx="11"/>
          </p:nvPr>
        </p:nvSpPr>
        <p:spPr>
          <a:xfrm>
            <a:off x="2819400" y="6557963"/>
            <a:ext cx="2927350" cy="228600"/>
          </a:xfrm>
        </p:spPr>
        <p:txBody>
          <a:bodyPr/>
          <a:lstStyle>
            <a:lvl1pPr>
              <a:defRPr lang="en-US">
                <a:solidFill>
                  <a:srgbClr val="FFFFFF"/>
                </a:solidFill>
              </a:defRPr>
            </a:lvl1pPr>
            <a:extLst/>
          </a:lstStyle>
          <a:p>
            <a:pPr>
              <a:defRPr/>
            </a:pPr>
            <a:endParaRPr lang="ru-RU"/>
          </a:p>
        </p:txBody>
      </p:sp>
      <p:sp>
        <p:nvSpPr>
          <p:cNvPr id="8" name="Номер слайда 28"/>
          <p:cNvSpPr>
            <a:spLocks noGrp="1"/>
          </p:cNvSpPr>
          <p:nvPr>
            <p:ph type="sldNum" sz="quarter" idx="12"/>
          </p:nvPr>
        </p:nvSpPr>
        <p:spPr>
          <a:xfrm>
            <a:off x="7880350" y="6556375"/>
            <a:ext cx="588963" cy="228600"/>
          </a:xfrm>
        </p:spPr>
        <p:txBody>
          <a:bodyPr/>
          <a:lstStyle>
            <a:lvl1pPr>
              <a:defRPr lang="en-US" smtClean="0">
                <a:solidFill>
                  <a:srgbClr val="FFFFFF"/>
                </a:solidFill>
              </a:defRPr>
            </a:lvl1pPr>
            <a:extLst/>
          </a:lstStyle>
          <a:p>
            <a:pPr>
              <a:defRPr/>
            </a:pPr>
            <a:fld id="{76969FD9-2D21-41DD-8CFB-36128A5DFF3F}" type="slidenum">
              <a:rPr lang="ru-RU"/>
              <a:pPr>
                <a:defRPr/>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lang="ru-RU" smtClean="0"/>
              <a:t>Образец заголовка</a:t>
            </a:r>
            <a:endParaRPr lang="en-US"/>
          </a:p>
        </p:txBody>
      </p:sp>
      <p:sp>
        <p:nvSpPr>
          <p:cNvPr id="3" name="Содержимое 2"/>
          <p:cNvSpPr>
            <a:spLocks noGrp="1"/>
          </p:cNvSpPr>
          <p:nvPr>
            <p:ph idx="1"/>
          </p:nvPr>
        </p:nvSpPr>
        <p:spPr/>
        <p:txBody>
          <a:bodyPr/>
          <a:lstStyle>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26"/>
          <p:cNvSpPr>
            <a:spLocks noGrp="1"/>
          </p:cNvSpPr>
          <p:nvPr>
            <p:ph type="dt" sz="half" idx="10"/>
          </p:nvPr>
        </p:nvSpPr>
        <p:spPr/>
        <p:txBody>
          <a:bodyPr/>
          <a:lstStyle>
            <a:lvl1pPr>
              <a:defRPr/>
            </a:lvl1pPr>
          </a:lstStyle>
          <a:p>
            <a:pPr>
              <a:defRPr/>
            </a:pPr>
            <a:endParaRPr lang="ru-RU"/>
          </a:p>
        </p:txBody>
      </p:sp>
      <p:sp>
        <p:nvSpPr>
          <p:cNvPr id="5" name="Нижний колонтитул 3"/>
          <p:cNvSpPr>
            <a:spLocks noGrp="1"/>
          </p:cNvSpPr>
          <p:nvPr>
            <p:ph type="ftr" sz="quarter" idx="11"/>
          </p:nvPr>
        </p:nvSpPr>
        <p:spPr/>
        <p:txBody>
          <a:bodyPr/>
          <a:lstStyle>
            <a:lvl1pPr>
              <a:defRPr/>
            </a:lvl1pPr>
          </a:lstStyle>
          <a:p>
            <a:pPr>
              <a:defRPr/>
            </a:pPr>
            <a:endParaRPr lang="ru-RU"/>
          </a:p>
        </p:txBody>
      </p:sp>
      <p:sp>
        <p:nvSpPr>
          <p:cNvPr id="6" name="Номер слайда 15"/>
          <p:cNvSpPr>
            <a:spLocks noGrp="1"/>
          </p:cNvSpPr>
          <p:nvPr>
            <p:ph type="sldNum" sz="quarter" idx="12"/>
          </p:nvPr>
        </p:nvSpPr>
        <p:spPr/>
        <p:txBody>
          <a:bodyPr/>
          <a:lstStyle>
            <a:lvl1pPr>
              <a:defRPr/>
            </a:lvl1pPr>
          </a:lstStyle>
          <a:p>
            <a:pPr>
              <a:defRPr/>
            </a:pPr>
            <a:fld id="{79356CC6-56EC-46CD-84E1-220DF85143DC}"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66800" y="2821837"/>
            <a:ext cx="6255488" cy="1362075"/>
          </a:xfrm>
        </p:spPr>
        <p:txBody>
          <a:bodyPr anchor="t"/>
          <a:lstStyle>
            <a:lvl1pPr algn="r">
              <a:buNone/>
              <a:defRPr sz="4200" b="1" cap="all"/>
            </a:lvl1pPr>
            <a:extLst/>
          </a:lstStyle>
          <a:p>
            <a:r>
              <a:rPr lang="ru-RU" smtClean="0"/>
              <a:t>Образец заголовка</a:t>
            </a:r>
            <a:endParaRPr lang="en-US"/>
          </a:p>
        </p:txBody>
      </p:sp>
      <p:sp>
        <p:nvSpPr>
          <p:cNvPr id="3" name="Текст 2"/>
          <p:cNvSpPr>
            <a:spLocks noGrp="1"/>
          </p:cNvSpPr>
          <p:nvPr>
            <p:ph type="body" idx="1"/>
          </p:nvPr>
        </p:nvSpPr>
        <p:spPr>
          <a:xfrm>
            <a:off x="1066800" y="1905000"/>
            <a:ext cx="6255488" cy="743507"/>
          </a:xfrm>
        </p:spPr>
        <p:txBody>
          <a:bodyPr anchor="b"/>
          <a:lstStyle>
            <a:lvl1pPr marL="0" indent="0" algn="r">
              <a:buNone/>
              <a:defRPr sz="2000">
                <a:solidFill>
                  <a:schemeClr val="tx1"/>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a:r>
              <a:rPr lang="ru-RU" smtClean="0"/>
              <a:t>Образец текста</a:t>
            </a:r>
          </a:p>
        </p:txBody>
      </p:sp>
      <p:sp>
        <p:nvSpPr>
          <p:cNvPr id="4" name="Дата 3"/>
          <p:cNvSpPr>
            <a:spLocks noGrp="1"/>
          </p:cNvSpPr>
          <p:nvPr>
            <p:ph type="dt" sz="half" idx="10"/>
          </p:nvPr>
        </p:nvSpPr>
        <p:spPr>
          <a:xfrm>
            <a:off x="4724400" y="6556375"/>
            <a:ext cx="2001838" cy="227013"/>
          </a:xfrm>
        </p:spPr>
        <p:txBody>
          <a:bodyPr/>
          <a:lstStyle>
            <a:lvl1pPr>
              <a:defRPr>
                <a:solidFill>
                  <a:schemeClr val="tx2"/>
                </a:solidFill>
              </a:defRPr>
            </a:lvl1pPr>
            <a:extLst/>
          </a:lstStyle>
          <a:p>
            <a:pPr>
              <a:defRPr/>
            </a:pPr>
            <a:endParaRPr lang="ru-RU"/>
          </a:p>
        </p:txBody>
      </p:sp>
      <p:sp>
        <p:nvSpPr>
          <p:cNvPr id="5" name="Нижний колонтитул 4"/>
          <p:cNvSpPr>
            <a:spLocks noGrp="1"/>
          </p:cNvSpPr>
          <p:nvPr>
            <p:ph type="ftr" sz="quarter" idx="11"/>
          </p:nvPr>
        </p:nvSpPr>
        <p:spPr>
          <a:xfrm>
            <a:off x="1735138" y="6556375"/>
            <a:ext cx="2895600" cy="228600"/>
          </a:xfrm>
        </p:spPr>
        <p:txBody>
          <a:bodyPr/>
          <a:lstStyle>
            <a:lvl1pPr>
              <a:defRPr>
                <a:solidFill>
                  <a:schemeClr val="tx2"/>
                </a:solidFill>
              </a:defRPr>
            </a:lvl1pPr>
            <a:extLst/>
          </a:lstStyle>
          <a:p>
            <a:pPr>
              <a:defRPr/>
            </a:pPr>
            <a:endParaRPr lang="ru-RU"/>
          </a:p>
        </p:txBody>
      </p:sp>
      <p:sp>
        <p:nvSpPr>
          <p:cNvPr id="6" name="Номер слайда 5"/>
          <p:cNvSpPr>
            <a:spLocks noGrp="1"/>
          </p:cNvSpPr>
          <p:nvPr>
            <p:ph type="sldNum" sz="quarter" idx="12"/>
          </p:nvPr>
        </p:nvSpPr>
        <p:spPr>
          <a:xfrm>
            <a:off x="6734175" y="6554788"/>
            <a:ext cx="587375" cy="228600"/>
          </a:xfrm>
        </p:spPr>
        <p:txBody>
          <a:bodyPr/>
          <a:lstStyle>
            <a:lvl1pPr>
              <a:defRPr/>
            </a:lvl1pPr>
            <a:extLst/>
          </a:lstStyle>
          <a:p>
            <a:pPr>
              <a:defRPr/>
            </a:pPr>
            <a:fld id="{1B09A39C-B699-4188-9CFC-5098F42294E7}" type="slidenum">
              <a:rPr lang="ru-RU"/>
              <a:pPr>
                <a:defRPr/>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20040"/>
            <a:ext cx="7242048" cy="1143000"/>
          </a:xfrm>
        </p:spPr>
        <p:txBody>
          <a:bodyPr/>
          <a:lstStyle>
            <a:extLst/>
          </a:lstStyle>
          <a:p>
            <a:r>
              <a:rPr lang="ru-RU" smtClean="0"/>
              <a:t>Образец заголовка</a:t>
            </a:r>
            <a:endParaRPr lang="en-US"/>
          </a:p>
        </p:txBody>
      </p:sp>
      <p:sp>
        <p:nvSpPr>
          <p:cNvPr id="3" name="Содержимое 2"/>
          <p:cNvSpPr>
            <a:spLocks noGrp="1"/>
          </p:cNvSpPr>
          <p:nvPr>
            <p:ph sz="half" idx="1"/>
          </p:nvPr>
        </p:nvSpPr>
        <p:spPr>
          <a:xfrm>
            <a:off x="457200" y="1600200"/>
            <a:ext cx="3520440" cy="4525963"/>
          </a:xfrm>
        </p:spPr>
        <p:txBody>
          <a:bodyPr/>
          <a:lstStyle>
            <a:lvl1pPr>
              <a:defRPr sz="2800"/>
            </a:lvl1pPr>
            <a:lvl2pPr>
              <a:defRPr sz="2400"/>
            </a:lvl2pPr>
            <a:lvl3pPr>
              <a:defRPr sz="2000"/>
            </a:lvl3pPr>
            <a:lvl4pPr>
              <a:defRPr sz="1800"/>
            </a:lvl4pPr>
            <a:lvl5pPr>
              <a:defRPr sz="18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Содержимое 3"/>
          <p:cNvSpPr>
            <a:spLocks noGrp="1"/>
          </p:cNvSpPr>
          <p:nvPr>
            <p:ph sz="half" idx="2"/>
          </p:nvPr>
        </p:nvSpPr>
        <p:spPr>
          <a:xfrm>
            <a:off x="4178808" y="1600200"/>
            <a:ext cx="3520440" cy="4525963"/>
          </a:xfrm>
        </p:spPr>
        <p:txBody>
          <a:bodyPr/>
          <a:lstStyle>
            <a:lvl1pPr>
              <a:defRPr sz="2800"/>
            </a:lvl1pPr>
            <a:lvl2pPr>
              <a:defRPr sz="2400"/>
            </a:lvl2pPr>
            <a:lvl3pPr>
              <a:defRPr sz="2000"/>
            </a:lvl3pPr>
            <a:lvl4pPr>
              <a:defRPr sz="1800"/>
            </a:lvl4pPr>
            <a:lvl5pPr>
              <a:defRPr sz="18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26"/>
          <p:cNvSpPr>
            <a:spLocks noGrp="1"/>
          </p:cNvSpPr>
          <p:nvPr>
            <p:ph type="dt" sz="half" idx="10"/>
          </p:nvPr>
        </p:nvSpPr>
        <p:spPr/>
        <p:txBody>
          <a:bodyPr/>
          <a:lstStyle>
            <a:lvl1pPr>
              <a:defRPr/>
            </a:lvl1pPr>
          </a:lstStyle>
          <a:p>
            <a:pPr>
              <a:defRPr/>
            </a:pPr>
            <a:endParaRPr lang="ru-RU"/>
          </a:p>
        </p:txBody>
      </p:sp>
      <p:sp>
        <p:nvSpPr>
          <p:cNvPr id="6" name="Нижний колонтитул 3"/>
          <p:cNvSpPr>
            <a:spLocks noGrp="1"/>
          </p:cNvSpPr>
          <p:nvPr>
            <p:ph type="ftr" sz="quarter" idx="11"/>
          </p:nvPr>
        </p:nvSpPr>
        <p:spPr/>
        <p:txBody>
          <a:bodyPr/>
          <a:lstStyle>
            <a:lvl1pPr>
              <a:defRPr/>
            </a:lvl1pPr>
          </a:lstStyle>
          <a:p>
            <a:pPr>
              <a:defRPr/>
            </a:pPr>
            <a:endParaRPr lang="ru-RU"/>
          </a:p>
        </p:txBody>
      </p:sp>
      <p:sp>
        <p:nvSpPr>
          <p:cNvPr id="7" name="Номер слайда 15"/>
          <p:cNvSpPr>
            <a:spLocks noGrp="1"/>
          </p:cNvSpPr>
          <p:nvPr>
            <p:ph type="sldNum" sz="quarter" idx="12"/>
          </p:nvPr>
        </p:nvSpPr>
        <p:spPr/>
        <p:txBody>
          <a:bodyPr/>
          <a:lstStyle>
            <a:lvl1pPr>
              <a:defRPr/>
            </a:lvl1pPr>
          </a:lstStyle>
          <a:p>
            <a:pPr>
              <a:defRPr/>
            </a:pPr>
            <a:fld id="{0CA12255-CD56-4133-9961-6F282A71A27B}" type="slidenum">
              <a:rPr lang="ru-RU"/>
              <a:pPr>
                <a:defRPr/>
              </a:pPr>
              <a:t>‹#›</a:t>
            </a:fld>
            <a:endParaRPr lang="ru-RU"/>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20040"/>
            <a:ext cx="7242048" cy="1143000"/>
          </a:xfrm>
        </p:spPr>
        <p:txBody>
          <a:bodyPr/>
          <a:lstStyle>
            <a:lvl1pPr>
              <a:defRPr/>
            </a:lvl1pPr>
            <a:extLst/>
          </a:lstStyle>
          <a:p>
            <a:r>
              <a:rPr lang="ru-RU" smtClean="0"/>
              <a:t>Образец заголовка</a:t>
            </a:r>
            <a:endParaRPr lang="en-US"/>
          </a:p>
        </p:txBody>
      </p:sp>
      <p:sp>
        <p:nvSpPr>
          <p:cNvPr id="3" name="Текст 2"/>
          <p:cNvSpPr>
            <a:spLocks noGrp="1"/>
          </p:cNvSpPr>
          <p:nvPr>
            <p:ph type="body" idx="1"/>
          </p:nvPr>
        </p:nvSpPr>
        <p:spPr>
          <a:xfrm>
            <a:off x="457200" y="5867400"/>
            <a:ext cx="3520440" cy="457200"/>
          </a:xfrm>
          <a:noFill/>
          <a:ln w="12700" cap="flat" cmpd="sng" algn="ctr">
            <a:solidFill>
              <a:schemeClr val="tx2"/>
            </a:solidFill>
            <a:prstDash val="solid"/>
          </a:ln>
          <a:effectLst/>
        </p:spPr>
        <p:style>
          <a:lnRef idx="1">
            <a:schemeClr val="accent1"/>
          </a:lnRef>
          <a:fillRef idx="3">
            <a:schemeClr val="accent1"/>
          </a:fillRef>
          <a:effectRef idx="2">
            <a:schemeClr val="accent1"/>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a:r>
              <a:rPr lang="ru-RU" smtClean="0"/>
              <a:t>Образец текста</a:t>
            </a:r>
          </a:p>
        </p:txBody>
      </p:sp>
      <p:sp>
        <p:nvSpPr>
          <p:cNvPr id="4" name="Текст 3"/>
          <p:cNvSpPr>
            <a:spLocks noGrp="1"/>
          </p:cNvSpPr>
          <p:nvPr>
            <p:ph type="body" sz="half" idx="3"/>
          </p:nvPr>
        </p:nvSpPr>
        <p:spPr>
          <a:xfrm>
            <a:off x="4178808" y="5867400"/>
            <a:ext cx="3520440" cy="457200"/>
          </a:xfrm>
          <a:noFill/>
          <a:ln w="1270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a:r>
              <a:rPr lang="ru-RU" smtClean="0"/>
              <a:t>Образец текста</a:t>
            </a:r>
          </a:p>
        </p:txBody>
      </p:sp>
      <p:sp>
        <p:nvSpPr>
          <p:cNvPr id="5" name="Содержимое 4"/>
          <p:cNvSpPr>
            <a:spLocks noGrp="1"/>
          </p:cNvSpPr>
          <p:nvPr>
            <p:ph sz="quarter" idx="2"/>
          </p:nvPr>
        </p:nvSpPr>
        <p:spPr>
          <a:xfrm>
            <a:off x="457200" y="1711840"/>
            <a:ext cx="3520440" cy="4114800"/>
          </a:xfrm>
        </p:spPr>
        <p:txBody>
          <a:bodyPr/>
          <a:lstStyle>
            <a:lvl1pPr>
              <a:defRPr sz="2400"/>
            </a:lvl1pPr>
            <a:lvl2pPr>
              <a:defRPr sz="2000"/>
            </a:lvl2pPr>
            <a:lvl3pPr>
              <a:defRPr sz="1800"/>
            </a:lvl3pPr>
            <a:lvl4pPr>
              <a:defRPr sz="1600"/>
            </a:lvl4pPr>
            <a:lvl5pPr>
              <a:defRPr sz="16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6" name="Содержимое 5"/>
          <p:cNvSpPr>
            <a:spLocks noGrp="1"/>
          </p:cNvSpPr>
          <p:nvPr>
            <p:ph sz="quarter" idx="4"/>
          </p:nvPr>
        </p:nvSpPr>
        <p:spPr>
          <a:xfrm>
            <a:off x="4178808" y="1711840"/>
            <a:ext cx="3520440" cy="4114800"/>
          </a:xfrm>
        </p:spPr>
        <p:txBody>
          <a:bodyPr/>
          <a:lstStyle>
            <a:lvl1pPr>
              <a:defRPr sz="2400"/>
            </a:lvl1pPr>
            <a:lvl2pPr>
              <a:defRPr sz="2000"/>
            </a:lvl2pPr>
            <a:lvl3pPr>
              <a:defRPr sz="1800"/>
            </a:lvl3pPr>
            <a:lvl4pPr>
              <a:defRPr sz="1600"/>
            </a:lvl4pPr>
            <a:lvl5pPr>
              <a:defRPr sz="16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7" name="Дата 26"/>
          <p:cNvSpPr>
            <a:spLocks noGrp="1"/>
          </p:cNvSpPr>
          <p:nvPr>
            <p:ph type="dt" sz="half" idx="10"/>
          </p:nvPr>
        </p:nvSpPr>
        <p:spPr/>
        <p:txBody>
          <a:bodyPr/>
          <a:lstStyle>
            <a:lvl1pPr>
              <a:defRPr/>
            </a:lvl1pPr>
          </a:lstStyle>
          <a:p>
            <a:pPr>
              <a:defRPr/>
            </a:pPr>
            <a:endParaRPr lang="ru-RU"/>
          </a:p>
        </p:txBody>
      </p:sp>
      <p:sp>
        <p:nvSpPr>
          <p:cNvPr id="8" name="Нижний колонтитул 3"/>
          <p:cNvSpPr>
            <a:spLocks noGrp="1"/>
          </p:cNvSpPr>
          <p:nvPr>
            <p:ph type="ftr" sz="quarter" idx="11"/>
          </p:nvPr>
        </p:nvSpPr>
        <p:spPr/>
        <p:txBody>
          <a:bodyPr/>
          <a:lstStyle>
            <a:lvl1pPr>
              <a:defRPr/>
            </a:lvl1pPr>
          </a:lstStyle>
          <a:p>
            <a:pPr>
              <a:defRPr/>
            </a:pPr>
            <a:endParaRPr lang="ru-RU"/>
          </a:p>
        </p:txBody>
      </p:sp>
      <p:sp>
        <p:nvSpPr>
          <p:cNvPr id="9" name="Номер слайда 15"/>
          <p:cNvSpPr>
            <a:spLocks noGrp="1"/>
          </p:cNvSpPr>
          <p:nvPr>
            <p:ph type="sldNum" sz="quarter" idx="12"/>
          </p:nvPr>
        </p:nvSpPr>
        <p:spPr/>
        <p:txBody>
          <a:bodyPr/>
          <a:lstStyle>
            <a:lvl1pPr>
              <a:defRPr/>
            </a:lvl1pPr>
          </a:lstStyle>
          <a:p>
            <a:pPr>
              <a:defRPr/>
            </a:pPr>
            <a:fld id="{CFF0E3CA-8BBD-4999-B81C-592A6163EDAB}" type="slidenum">
              <a:rPr lang="ru-RU"/>
              <a:pPr>
                <a:defRPr/>
              </a:pPr>
              <a:t>‹#›</a:t>
            </a:fld>
            <a:endParaRPr lang="ru-RU"/>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20040"/>
            <a:ext cx="7242048" cy="1143000"/>
          </a:xfrm>
        </p:spPr>
        <p:txBody>
          <a:bodyPr/>
          <a:lstStyle>
            <a:extLst/>
          </a:lstStyle>
          <a:p>
            <a:r>
              <a:rPr lang="ru-RU" smtClean="0"/>
              <a:t>Образец заголовка</a:t>
            </a:r>
            <a:endParaRPr lang="en-US"/>
          </a:p>
        </p:txBody>
      </p:sp>
      <p:sp>
        <p:nvSpPr>
          <p:cNvPr id="3" name="Дата 26"/>
          <p:cNvSpPr>
            <a:spLocks noGrp="1"/>
          </p:cNvSpPr>
          <p:nvPr>
            <p:ph type="dt" sz="half" idx="10"/>
          </p:nvPr>
        </p:nvSpPr>
        <p:spPr/>
        <p:txBody>
          <a:bodyPr/>
          <a:lstStyle>
            <a:lvl1pPr>
              <a:defRPr/>
            </a:lvl1pPr>
          </a:lstStyle>
          <a:p>
            <a:pPr>
              <a:defRPr/>
            </a:pPr>
            <a:endParaRPr lang="ru-RU"/>
          </a:p>
        </p:txBody>
      </p:sp>
      <p:sp>
        <p:nvSpPr>
          <p:cNvPr id="4" name="Нижний колонтитул 3"/>
          <p:cNvSpPr>
            <a:spLocks noGrp="1"/>
          </p:cNvSpPr>
          <p:nvPr>
            <p:ph type="ftr" sz="quarter" idx="11"/>
          </p:nvPr>
        </p:nvSpPr>
        <p:spPr/>
        <p:txBody>
          <a:bodyPr/>
          <a:lstStyle>
            <a:lvl1pPr>
              <a:defRPr/>
            </a:lvl1pPr>
          </a:lstStyle>
          <a:p>
            <a:pPr>
              <a:defRPr/>
            </a:pPr>
            <a:endParaRPr lang="ru-RU"/>
          </a:p>
        </p:txBody>
      </p:sp>
      <p:sp>
        <p:nvSpPr>
          <p:cNvPr id="5" name="Номер слайда 15"/>
          <p:cNvSpPr>
            <a:spLocks noGrp="1"/>
          </p:cNvSpPr>
          <p:nvPr>
            <p:ph type="sldNum" sz="quarter" idx="12"/>
          </p:nvPr>
        </p:nvSpPr>
        <p:spPr/>
        <p:txBody>
          <a:bodyPr/>
          <a:lstStyle>
            <a:lvl1pPr>
              <a:defRPr/>
            </a:lvl1pPr>
          </a:lstStyle>
          <a:p>
            <a:pPr>
              <a:defRPr/>
            </a:pPr>
            <a:fld id="{D83CE1AF-9A0A-4144-BFFA-B571BA4481A2}" type="slidenum">
              <a:rPr lang="ru-RU"/>
              <a:pPr>
                <a:defRPr/>
              </a:pPr>
              <a:t>‹#›</a:t>
            </a:fld>
            <a:endParaRPr lang="ru-RU"/>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26"/>
          <p:cNvSpPr>
            <a:spLocks noGrp="1"/>
          </p:cNvSpPr>
          <p:nvPr>
            <p:ph type="dt" sz="half" idx="10"/>
          </p:nvPr>
        </p:nvSpPr>
        <p:spPr/>
        <p:txBody>
          <a:bodyPr/>
          <a:lstStyle>
            <a:lvl1pPr>
              <a:defRPr/>
            </a:lvl1pPr>
          </a:lstStyle>
          <a:p>
            <a:pPr>
              <a:defRPr/>
            </a:pPr>
            <a:endParaRPr lang="ru-RU"/>
          </a:p>
        </p:txBody>
      </p:sp>
      <p:sp>
        <p:nvSpPr>
          <p:cNvPr id="3" name="Нижний колонтитул 3"/>
          <p:cNvSpPr>
            <a:spLocks noGrp="1"/>
          </p:cNvSpPr>
          <p:nvPr>
            <p:ph type="ftr" sz="quarter" idx="11"/>
          </p:nvPr>
        </p:nvSpPr>
        <p:spPr/>
        <p:txBody>
          <a:bodyPr/>
          <a:lstStyle>
            <a:lvl1pPr>
              <a:defRPr/>
            </a:lvl1pPr>
          </a:lstStyle>
          <a:p>
            <a:pPr>
              <a:defRPr/>
            </a:pPr>
            <a:endParaRPr lang="ru-RU"/>
          </a:p>
        </p:txBody>
      </p:sp>
      <p:sp>
        <p:nvSpPr>
          <p:cNvPr id="4" name="Номер слайда 15"/>
          <p:cNvSpPr>
            <a:spLocks noGrp="1"/>
          </p:cNvSpPr>
          <p:nvPr>
            <p:ph type="sldNum" sz="quarter" idx="12"/>
          </p:nvPr>
        </p:nvSpPr>
        <p:spPr/>
        <p:txBody>
          <a:bodyPr/>
          <a:lstStyle>
            <a:lvl1pPr>
              <a:defRPr/>
            </a:lvl1pPr>
          </a:lstStyle>
          <a:p>
            <a:pPr>
              <a:defRPr/>
            </a:pPr>
            <a:fld id="{C06741D9-2B42-4511-8373-A054C8075B60}" type="slidenum">
              <a:rPr lang="ru-RU"/>
              <a:pPr>
                <a:defRPr/>
              </a:pPr>
              <a:t>‹#›</a:t>
            </a:fld>
            <a:endParaRPr lang="ru-RU"/>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28600"/>
            <a:ext cx="5897880" cy="1173480"/>
          </a:xfrm>
        </p:spPr>
        <p:txBody>
          <a:bodyPr wrap="square"/>
          <a:lstStyle>
            <a:lvl1pPr algn="l">
              <a:buNone/>
              <a:defRPr lang="en-US" sz="2400" baseline="0" smtClean="0"/>
            </a:lvl1pPr>
            <a:extLst/>
          </a:lstStyle>
          <a:p>
            <a:r>
              <a:rPr lang="ru-RU" smtClean="0"/>
              <a:t>Образец заголовка</a:t>
            </a:r>
            <a:endParaRPr lang="en-US"/>
          </a:p>
        </p:txBody>
      </p:sp>
      <p:sp>
        <p:nvSpPr>
          <p:cNvPr id="3" name="Текст 2"/>
          <p:cNvSpPr>
            <a:spLocks noGrp="1"/>
          </p:cNvSpPr>
          <p:nvPr>
            <p:ph type="body" idx="2"/>
          </p:nvPr>
        </p:nvSpPr>
        <p:spPr>
          <a:xfrm>
            <a:off x="457200" y="1497416"/>
            <a:ext cx="5897880" cy="602512"/>
          </a:xfrm>
        </p:spPr>
        <p:txBody>
          <a:bodyPr rot="0" spcFirstLastPara="0" vertOverflow="overflow" horzOverflow="overflow" lIns="45720" tIns="0" rIns="0" bIns="0" spcCol="0" rtlCol="0" fromWordArt="0" forceAA="0">
            <a:normAutofit/>
          </a:bodyPr>
          <a:lstStyle>
            <a:lvl1pPr marL="0" indent="0">
              <a:spcBef>
                <a:spcPts val="0"/>
              </a:spcBef>
              <a:spcAft>
                <a:spcPts val="0"/>
              </a:spcAft>
              <a:buNone/>
              <a:defRPr sz="1400"/>
            </a:lvl1pPr>
            <a:lvl2pPr>
              <a:buNone/>
              <a:defRPr sz="1200"/>
            </a:lvl2pPr>
            <a:lvl3pPr>
              <a:buNone/>
              <a:defRPr sz="1000"/>
            </a:lvl3pPr>
            <a:lvl4pPr>
              <a:buNone/>
              <a:defRPr sz="900"/>
            </a:lvl4pPr>
            <a:lvl5pPr>
              <a:buNone/>
              <a:defRPr sz="900"/>
            </a:lvl5pPr>
            <a:extLst/>
          </a:lstStyle>
          <a:p>
            <a:pPr lvl="0"/>
            <a:r>
              <a:rPr lang="ru-RU" smtClean="0"/>
              <a:t>Образец текста</a:t>
            </a:r>
          </a:p>
        </p:txBody>
      </p:sp>
      <p:sp>
        <p:nvSpPr>
          <p:cNvPr id="4" name="Содержимое 3"/>
          <p:cNvSpPr>
            <a:spLocks noGrp="1"/>
          </p:cNvSpPr>
          <p:nvPr>
            <p:ph sz="half" idx="1"/>
          </p:nvPr>
        </p:nvSpPr>
        <p:spPr>
          <a:xfrm>
            <a:off x="457200" y="2133600"/>
            <a:ext cx="7239000" cy="4371752"/>
          </a:xfrm>
        </p:spPr>
        <p:txBody>
          <a:bodyPr/>
          <a:lstStyle>
            <a:lvl1pPr>
              <a:defRPr sz="3200"/>
            </a:lvl1pPr>
            <a:lvl2pPr>
              <a:defRPr sz="2800"/>
            </a:lvl2pPr>
            <a:lvl3pPr>
              <a:defRPr sz="2400"/>
            </a:lvl3pPr>
            <a:lvl4pPr>
              <a:defRPr sz="2000"/>
            </a:lvl4pPr>
            <a:lvl5pPr>
              <a:defRPr sz="20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26"/>
          <p:cNvSpPr>
            <a:spLocks noGrp="1"/>
          </p:cNvSpPr>
          <p:nvPr>
            <p:ph type="dt" sz="half" idx="10"/>
          </p:nvPr>
        </p:nvSpPr>
        <p:spPr/>
        <p:txBody>
          <a:bodyPr/>
          <a:lstStyle>
            <a:lvl1pPr>
              <a:defRPr/>
            </a:lvl1pPr>
          </a:lstStyle>
          <a:p>
            <a:pPr>
              <a:defRPr/>
            </a:pPr>
            <a:endParaRPr lang="ru-RU"/>
          </a:p>
        </p:txBody>
      </p:sp>
      <p:sp>
        <p:nvSpPr>
          <p:cNvPr id="6" name="Нижний колонтитул 3"/>
          <p:cNvSpPr>
            <a:spLocks noGrp="1"/>
          </p:cNvSpPr>
          <p:nvPr>
            <p:ph type="ftr" sz="quarter" idx="11"/>
          </p:nvPr>
        </p:nvSpPr>
        <p:spPr/>
        <p:txBody>
          <a:bodyPr/>
          <a:lstStyle>
            <a:lvl1pPr>
              <a:defRPr/>
            </a:lvl1pPr>
          </a:lstStyle>
          <a:p>
            <a:pPr>
              <a:defRPr/>
            </a:pPr>
            <a:endParaRPr lang="ru-RU"/>
          </a:p>
        </p:txBody>
      </p:sp>
      <p:sp>
        <p:nvSpPr>
          <p:cNvPr id="7" name="Номер слайда 15"/>
          <p:cNvSpPr>
            <a:spLocks noGrp="1"/>
          </p:cNvSpPr>
          <p:nvPr>
            <p:ph type="sldNum" sz="quarter" idx="12"/>
          </p:nvPr>
        </p:nvSpPr>
        <p:spPr/>
        <p:txBody>
          <a:bodyPr/>
          <a:lstStyle>
            <a:lvl1pPr>
              <a:defRPr/>
            </a:lvl1pPr>
          </a:lstStyle>
          <a:p>
            <a:pPr>
              <a:defRPr/>
            </a:pPr>
            <a:fld id="{7782DEE1-D853-4C9C-889C-3CF7058AFEE6}" type="slidenum">
              <a:rPr lang="ru-RU"/>
              <a:pPr>
                <a:defRPr/>
              </a:pPr>
              <a:t>‹#›</a:t>
            </a:fld>
            <a:endParaRPr lang="ru-RU"/>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bg>
      <p:bgRef idx="1002">
        <a:schemeClr val="bg2"/>
      </p:bgRef>
    </p:bg>
    <p:spTree>
      <p:nvGrpSpPr>
        <p:cNvPr id="1" name=""/>
        <p:cNvGrpSpPr/>
        <p:nvPr/>
      </p:nvGrpSpPr>
      <p:grpSpPr>
        <a:xfrm>
          <a:off x="0" y="0"/>
          <a:ext cx="0" cy="0"/>
          <a:chOff x="0" y="0"/>
          <a:chExt cx="0" cy="0"/>
        </a:xfrm>
      </p:grpSpPr>
      <p:sp>
        <p:nvSpPr>
          <p:cNvPr id="5" name="Прямоугольник 7"/>
          <p:cNvSpPr/>
          <p:nvPr/>
        </p:nvSpPr>
        <p:spPr>
          <a:xfrm rot="21240000">
            <a:off x="598488" y="1004888"/>
            <a:ext cx="4319587" cy="4311650"/>
          </a:xfrm>
          <a:prstGeom prst="rect">
            <a:avLst/>
          </a:prstGeom>
          <a:solidFill>
            <a:srgbClr val="FAFAFA"/>
          </a:solidFill>
          <a:ln w="1270" cap="rnd" cmpd="sng" algn="ctr">
            <a:solidFill>
              <a:srgbClr val="EAEAEA"/>
            </a:solidFill>
            <a:prstDash val="solid"/>
          </a:ln>
          <a:effectLst>
            <a:outerShdw blurRad="25000" dist="12700" dir="5400000" algn="t"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anchor="ctr"/>
          <a:lstStyle>
            <a:extLst/>
          </a:lstStyle>
          <a:p>
            <a:pPr algn="ctr">
              <a:defRPr/>
            </a:pPr>
            <a:endParaRPr lang="en-US"/>
          </a:p>
        </p:txBody>
      </p:sp>
      <p:sp>
        <p:nvSpPr>
          <p:cNvPr id="6" name="Прямоугольник 8"/>
          <p:cNvSpPr/>
          <p:nvPr/>
        </p:nvSpPr>
        <p:spPr>
          <a:xfrm rot="21420000">
            <a:off x="596900" y="998538"/>
            <a:ext cx="4319588" cy="4313237"/>
          </a:xfrm>
          <a:prstGeom prst="rect">
            <a:avLst/>
          </a:prstGeom>
          <a:solidFill>
            <a:srgbClr val="FAFAFA"/>
          </a:solidFill>
          <a:ln w="1270" cap="rnd" cmpd="sng" algn="ctr">
            <a:solidFill>
              <a:srgbClr val="EAEAEA"/>
            </a:solidFill>
            <a:prstDash val="solid"/>
          </a:ln>
          <a:effectLst>
            <a:outerShdw blurRad="28000" dist="12700" dir="5400000" algn="tl"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anchor="ctr"/>
          <a:lstStyle>
            <a:extLst/>
          </a:lstStyle>
          <a:p>
            <a:pPr algn="ctr">
              <a:defRPr/>
            </a:pPr>
            <a:endParaRPr lang="en-US"/>
          </a:p>
        </p:txBody>
      </p:sp>
      <p:sp>
        <p:nvSpPr>
          <p:cNvPr id="2" name="Заголовок 1"/>
          <p:cNvSpPr>
            <a:spLocks noGrp="1"/>
          </p:cNvSpPr>
          <p:nvPr>
            <p:ph type="title"/>
          </p:nvPr>
        </p:nvSpPr>
        <p:spPr>
          <a:xfrm>
            <a:off x="5389098" y="1143000"/>
            <a:ext cx="3429000" cy="2057400"/>
          </a:xfrm>
        </p:spPr>
        <p:txBody>
          <a:bodyPr/>
          <a:lstStyle>
            <a:lvl1pPr algn="l">
              <a:buNone/>
              <a:defRPr sz="3000" b="1" baseline="0">
                <a:ln w="500">
                  <a:solidFill>
                    <a:schemeClr val="tx2">
                      <a:shade val="10000"/>
                      <a:satMod val="135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defRPr>
            </a:lvl1pPr>
            <a:extLst/>
          </a:lstStyle>
          <a:p>
            <a:r>
              <a:rPr lang="ru-RU" smtClean="0"/>
              <a:t>Образец заголовка</a:t>
            </a:r>
            <a:endParaRPr lang="en-US" dirty="0"/>
          </a:p>
        </p:txBody>
      </p:sp>
      <p:sp>
        <p:nvSpPr>
          <p:cNvPr id="4" name="Текст 3"/>
          <p:cNvSpPr>
            <a:spLocks noGrp="1"/>
          </p:cNvSpPr>
          <p:nvPr>
            <p:ph type="body" sz="half" idx="2"/>
          </p:nvPr>
        </p:nvSpPr>
        <p:spPr>
          <a:xfrm>
            <a:off x="5389098" y="3283634"/>
            <a:ext cx="3429000" cy="1920240"/>
          </a:xfrm>
        </p:spPr>
        <p:txBody>
          <a:bodyPr rot="0" spcFirstLastPara="0" vertOverflow="overflow" horzOverflow="overflow" lIns="82296" tIns="0" rIns="0" bIns="0" spcCol="0" rtlCol="0" fromWordArt="0" forceAA="0">
            <a:normAutofit/>
          </a:bodyPr>
          <a:lstStyle>
            <a:lvl1pPr marL="0" indent="0">
              <a:lnSpc>
                <a:spcPct val="100000"/>
              </a:lnSpc>
              <a:spcBef>
                <a:spcPts val="0"/>
              </a:spcBef>
              <a:buFontTx/>
              <a:buNone/>
              <a:defRPr sz="1400" baseline="0">
                <a:solidFill>
                  <a:schemeClr val="tx1"/>
                </a:solidFill>
              </a:defRPr>
            </a:lvl1pPr>
            <a:lvl2pPr>
              <a:defRPr sz="1200"/>
            </a:lvl2pPr>
            <a:lvl3pPr>
              <a:defRPr sz="1000"/>
            </a:lvl3pPr>
            <a:lvl4pPr>
              <a:defRPr sz="900"/>
            </a:lvl4pPr>
            <a:lvl5pPr>
              <a:defRPr sz="900"/>
            </a:lvl5pPr>
            <a:extLst/>
          </a:lstStyle>
          <a:p>
            <a:pPr lvl="0"/>
            <a:r>
              <a:rPr lang="ru-RU" smtClean="0"/>
              <a:t>Образец текста</a:t>
            </a:r>
          </a:p>
        </p:txBody>
      </p:sp>
      <p:sp>
        <p:nvSpPr>
          <p:cNvPr id="10" name="Рисунок 9"/>
          <p:cNvSpPr>
            <a:spLocks noGrp="1"/>
          </p:cNvSpPr>
          <p:nvPr>
            <p:ph type="pic" idx="1"/>
          </p:nvPr>
        </p:nvSpPr>
        <p:spPr>
          <a:xfrm>
            <a:off x="663682" y="1041002"/>
            <a:ext cx="4206240" cy="4206240"/>
          </a:xfrm>
          <a:solidFill>
            <a:schemeClr val="bg2">
              <a:shade val="50000"/>
            </a:schemeClr>
          </a:solidFill>
          <a:ln w="107950">
            <a:solidFill>
              <a:srgbClr val="FFFFFF"/>
            </a:solidFill>
            <a:miter lim="800000"/>
          </a:ln>
          <a:effectLst>
            <a:outerShdw blurRad="44450" dist="3810" dir="5400000" algn="tl" rotWithShape="0">
              <a:srgbClr val="000000">
                <a:alpha val="60000"/>
              </a:srgbClr>
            </a:outerShdw>
          </a:effectLst>
          <a:scene3d>
            <a:camera prst="orthographicFront"/>
            <a:lightRig rig="threePt" dir="t"/>
          </a:scene3d>
          <a:sp3d contourW="3810">
            <a:contourClr>
              <a:srgbClr val="969696"/>
            </a:contourClr>
          </a:sp3d>
        </p:spPr>
        <p:txBody>
          <a:bodyPr>
            <a:normAutofit/>
          </a:bodyPr>
          <a:lstStyle>
            <a:lvl1pPr marL="0" indent="0">
              <a:buNone/>
              <a:defRPr sz="3200"/>
            </a:lvl1pPr>
            <a:extLst/>
          </a:lstStyle>
          <a:p>
            <a:pPr lvl="0"/>
            <a:r>
              <a:rPr lang="ru-RU" noProof="0" smtClean="0"/>
              <a:t>Вставка рисунка</a:t>
            </a:r>
            <a:endParaRPr lang="en-US" noProof="0" dirty="0"/>
          </a:p>
        </p:txBody>
      </p:sp>
      <p:sp>
        <p:nvSpPr>
          <p:cNvPr id="7" name="Дата 4"/>
          <p:cNvSpPr>
            <a:spLocks noGrp="1"/>
          </p:cNvSpPr>
          <p:nvPr>
            <p:ph type="dt" sz="half" idx="10"/>
          </p:nvPr>
        </p:nvSpPr>
        <p:spPr/>
        <p:txBody>
          <a:bodyPr/>
          <a:lstStyle>
            <a:lvl1pPr>
              <a:defRPr/>
            </a:lvl1pPr>
            <a:extLst/>
          </a:lstStyle>
          <a:p>
            <a:pPr>
              <a:defRPr/>
            </a:pPr>
            <a:endParaRPr lang="ru-RU"/>
          </a:p>
        </p:txBody>
      </p:sp>
      <p:sp>
        <p:nvSpPr>
          <p:cNvPr id="8" name="Нижний колонтитул 5"/>
          <p:cNvSpPr>
            <a:spLocks noGrp="1"/>
          </p:cNvSpPr>
          <p:nvPr>
            <p:ph type="ftr" sz="quarter" idx="11"/>
          </p:nvPr>
        </p:nvSpPr>
        <p:spPr/>
        <p:txBody>
          <a:bodyPr/>
          <a:lstStyle>
            <a:lvl1pPr>
              <a:defRPr/>
            </a:lvl1pPr>
            <a:extLst/>
          </a:lstStyle>
          <a:p>
            <a:pPr>
              <a:defRPr/>
            </a:pPr>
            <a:endParaRPr lang="ru-RU"/>
          </a:p>
        </p:txBody>
      </p:sp>
      <p:sp>
        <p:nvSpPr>
          <p:cNvPr id="9" name="Номер слайда 6"/>
          <p:cNvSpPr>
            <a:spLocks noGrp="1"/>
          </p:cNvSpPr>
          <p:nvPr>
            <p:ph type="sldNum" sz="quarter" idx="12"/>
          </p:nvPr>
        </p:nvSpPr>
        <p:spPr/>
        <p:txBody>
          <a:bodyPr/>
          <a:lstStyle>
            <a:lvl1pPr>
              <a:defRPr/>
            </a:lvl1pPr>
            <a:extLst/>
          </a:lstStyle>
          <a:p>
            <a:pPr>
              <a:defRPr/>
            </a:pPr>
            <a:fld id="{4475D5AE-CCA6-4322-B6B8-1B6763DDE51A}" type="slidenum">
              <a:rPr lang="ru-RU"/>
              <a:pPr>
                <a:defRPr/>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lang="ru-RU" smtClean="0"/>
              <a:t>Образец заголовка</a:t>
            </a:r>
            <a:endParaRPr lang="en-US"/>
          </a:p>
        </p:txBody>
      </p:sp>
      <p:sp>
        <p:nvSpPr>
          <p:cNvPr id="3" name="Вертикальный текст 2"/>
          <p:cNvSpPr>
            <a:spLocks noGrp="1"/>
          </p:cNvSpPr>
          <p:nvPr>
            <p:ph type="body" orient="vert" idx="1"/>
          </p:nvPr>
        </p:nvSpPr>
        <p:spPr/>
        <p:txBody>
          <a:bodyPr vert="eaVert"/>
          <a:lstStyle>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26"/>
          <p:cNvSpPr>
            <a:spLocks noGrp="1"/>
          </p:cNvSpPr>
          <p:nvPr>
            <p:ph type="dt" sz="half" idx="10"/>
          </p:nvPr>
        </p:nvSpPr>
        <p:spPr/>
        <p:txBody>
          <a:bodyPr/>
          <a:lstStyle>
            <a:lvl1pPr>
              <a:defRPr/>
            </a:lvl1pPr>
          </a:lstStyle>
          <a:p>
            <a:pPr>
              <a:defRPr/>
            </a:pPr>
            <a:endParaRPr lang="ru-RU"/>
          </a:p>
        </p:txBody>
      </p:sp>
      <p:sp>
        <p:nvSpPr>
          <p:cNvPr id="5" name="Нижний колонтитул 3"/>
          <p:cNvSpPr>
            <a:spLocks noGrp="1"/>
          </p:cNvSpPr>
          <p:nvPr>
            <p:ph type="ftr" sz="quarter" idx="11"/>
          </p:nvPr>
        </p:nvSpPr>
        <p:spPr/>
        <p:txBody>
          <a:bodyPr/>
          <a:lstStyle>
            <a:lvl1pPr>
              <a:defRPr/>
            </a:lvl1pPr>
          </a:lstStyle>
          <a:p>
            <a:pPr>
              <a:defRPr/>
            </a:pPr>
            <a:endParaRPr lang="ru-RU"/>
          </a:p>
        </p:txBody>
      </p:sp>
      <p:sp>
        <p:nvSpPr>
          <p:cNvPr id="6" name="Номер слайда 15"/>
          <p:cNvSpPr>
            <a:spLocks noGrp="1"/>
          </p:cNvSpPr>
          <p:nvPr>
            <p:ph type="sldNum" sz="quarter" idx="12"/>
          </p:nvPr>
        </p:nvSpPr>
        <p:spPr/>
        <p:txBody>
          <a:bodyPr/>
          <a:lstStyle>
            <a:lvl1pPr>
              <a:defRPr/>
            </a:lvl1pPr>
          </a:lstStyle>
          <a:p>
            <a:pPr>
              <a:defRPr/>
            </a:pPr>
            <a:fld id="{0C2198E0-2376-41EC-8ADE-0649694B8E34}" type="slidenum">
              <a:rPr lang="ru-RU"/>
              <a:pPr>
                <a:defRPr/>
              </a:pPr>
              <a:t>‹#›</a:t>
            </a:fld>
            <a:endParaRPr lang="ru-RU"/>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553200" y="274955"/>
            <a:ext cx="1524000" cy="5851525"/>
          </a:xfrm>
        </p:spPr>
        <p:txBody>
          <a:bodyPr vert="eaVert" anchor="t"/>
          <a:lstStyle>
            <a:extLst/>
          </a:lstStyle>
          <a:p>
            <a:r>
              <a:rPr lang="ru-RU" smtClean="0"/>
              <a:t>Образец заголовка</a:t>
            </a:r>
            <a:endParaRPr lang="en-US"/>
          </a:p>
        </p:txBody>
      </p:sp>
      <p:sp>
        <p:nvSpPr>
          <p:cNvPr id="3" name="Вертикальный текст 2"/>
          <p:cNvSpPr>
            <a:spLocks noGrp="1"/>
          </p:cNvSpPr>
          <p:nvPr>
            <p:ph type="body" orient="vert" idx="1"/>
          </p:nvPr>
        </p:nvSpPr>
        <p:spPr>
          <a:xfrm>
            <a:off x="457200" y="274642"/>
            <a:ext cx="6019800" cy="5851525"/>
          </a:xfrm>
        </p:spPr>
        <p:txBody>
          <a:bodyPr vert="eaVert"/>
          <a:lstStyle>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3"/>
          <p:cNvSpPr>
            <a:spLocks noGrp="1"/>
          </p:cNvSpPr>
          <p:nvPr>
            <p:ph type="dt" sz="half" idx="10"/>
          </p:nvPr>
        </p:nvSpPr>
        <p:spPr>
          <a:xfrm>
            <a:off x="4243388" y="6557963"/>
            <a:ext cx="2001837" cy="227012"/>
          </a:xfrm>
        </p:spPr>
        <p:txBody>
          <a:bodyPr/>
          <a:lstStyle>
            <a:lvl1pPr>
              <a:defRPr/>
            </a:lvl1pPr>
            <a:extLst/>
          </a:lstStyle>
          <a:p>
            <a:pPr>
              <a:defRPr/>
            </a:pPr>
            <a:endParaRPr lang="ru-RU"/>
          </a:p>
        </p:txBody>
      </p:sp>
      <p:sp>
        <p:nvSpPr>
          <p:cNvPr id="5" name="Нижний колонтитул 4"/>
          <p:cNvSpPr>
            <a:spLocks noGrp="1"/>
          </p:cNvSpPr>
          <p:nvPr>
            <p:ph type="ftr" sz="quarter" idx="11"/>
          </p:nvPr>
        </p:nvSpPr>
        <p:spPr>
          <a:xfrm>
            <a:off x="457200" y="6556375"/>
            <a:ext cx="3657600" cy="228600"/>
          </a:xfrm>
        </p:spPr>
        <p:txBody>
          <a:bodyPr/>
          <a:lstStyle>
            <a:lvl1pPr>
              <a:defRPr/>
            </a:lvl1pPr>
            <a:extLst/>
          </a:lstStyle>
          <a:p>
            <a:pPr>
              <a:defRPr/>
            </a:pPr>
            <a:endParaRPr lang="ru-RU"/>
          </a:p>
        </p:txBody>
      </p:sp>
      <p:sp>
        <p:nvSpPr>
          <p:cNvPr id="6" name="Номер слайда 5"/>
          <p:cNvSpPr>
            <a:spLocks noGrp="1"/>
          </p:cNvSpPr>
          <p:nvPr>
            <p:ph type="sldNum" sz="quarter" idx="12"/>
          </p:nvPr>
        </p:nvSpPr>
        <p:spPr>
          <a:xfrm>
            <a:off x="6254750" y="6553200"/>
            <a:ext cx="587375" cy="228600"/>
          </a:xfrm>
        </p:spPr>
        <p:txBody>
          <a:bodyPr/>
          <a:lstStyle>
            <a:lvl1pPr>
              <a:defRPr smtClean="0">
                <a:solidFill>
                  <a:schemeClr val="tx2"/>
                </a:solidFill>
              </a:defRPr>
            </a:lvl1pPr>
            <a:extLst/>
          </a:lstStyle>
          <a:p>
            <a:pPr>
              <a:defRPr/>
            </a:pPr>
            <a:fld id="{634187C8-4CA3-4F71-B386-00B83FE250EC}" type="slidenum">
              <a:rPr lang="ru-RU"/>
              <a:pPr>
                <a:defRPr/>
              </a:pPr>
              <a:t>‹#›</a:t>
            </a:fld>
            <a:endParaRPr lang="ru-RU"/>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lvl1pPr fontAlgn="base">
              <a:spcBef>
                <a:spcPct val="0"/>
              </a:spcBef>
              <a:spcAft>
                <a:spcPct val="0"/>
              </a:spcAft>
              <a:defRPr>
                <a:latin typeface="Verdana" pitchFamily="34" charset="0"/>
              </a:defRPr>
            </a:lvl1pPr>
          </a:lstStyle>
          <a:p>
            <a:pPr>
              <a:defRPr/>
            </a:pPr>
            <a:fld id="{F9D550FF-ED70-4902-A19A-693EC73A1C5C}" type="datetimeFigureOut">
              <a:rPr lang="en-US"/>
              <a:pPr>
                <a:defRPr/>
              </a:pPr>
              <a:t>6/3/2019</a:t>
            </a:fld>
            <a:endParaRPr lang="en-US"/>
          </a:p>
        </p:txBody>
      </p:sp>
      <p:sp>
        <p:nvSpPr>
          <p:cNvPr id="5" name="Footer Placeholder 4"/>
          <p:cNvSpPr>
            <a:spLocks noGrp="1"/>
          </p:cNvSpPr>
          <p:nvPr>
            <p:ph type="ftr" sz="quarter" idx="11"/>
          </p:nvPr>
        </p:nvSpPr>
        <p:spPr/>
        <p:txBody>
          <a:bodyPr/>
          <a:lstStyle>
            <a:lvl1pPr fontAlgn="base">
              <a:spcBef>
                <a:spcPct val="0"/>
              </a:spcBef>
              <a:spcAft>
                <a:spcPct val="0"/>
              </a:spcAft>
              <a:defRPr>
                <a:latin typeface="Verdana" pitchFamily="34" charset="0"/>
              </a:defRPr>
            </a:lvl1pPr>
          </a:lstStyle>
          <a:p>
            <a:pPr>
              <a:defRPr/>
            </a:pPr>
            <a:endParaRPr lang="en-US"/>
          </a:p>
        </p:txBody>
      </p:sp>
      <p:sp>
        <p:nvSpPr>
          <p:cNvPr id="6" name="Slide Number Placeholder 5"/>
          <p:cNvSpPr>
            <a:spLocks noGrp="1"/>
          </p:cNvSpPr>
          <p:nvPr>
            <p:ph type="sldNum" sz="quarter" idx="12"/>
          </p:nvPr>
        </p:nvSpPr>
        <p:spPr/>
        <p:txBody>
          <a:bodyPr/>
          <a:lstStyle>
            <a:lvl1pPr fontAlgn="base">
              <a:spcBef>
                <a:spcPct val="0"/>
              </a:spcBef>
              <a:spcAft>
                <a:spcPct val="0"/>
              </a:spcAft>
              <a:defRPr>
                <a:latin typeface="Verdana" pitchFamily="34" charset="0"/>
              </a:defRPr>
            </a:lvl1pPr>
          </a:lstStyle>
          <a:p>
            <a:pPr>
              <a:defRPr/>
            </a:pPr>
            <a:fld id="{D848AC65-ABAC-44CF-AE94-12F45FB8BB24}" type="slidenum">
              <a:rPr lang="en-US"/>
              <a:pPr>
                <a:defRPr/>
              </a:pPr>
              <a:t>‹#›</a:t>
            </a:fld>
            <a:endParaRPr lang="en-US"/>
          </a:p>
        </p:txBody>
      </p:sp>
    </p:spTree>
  </p:cSld>
  <p:clrMapOvr>
    <a:masterClrMapping/>
  </p:clrMapOvr>
  <p:timing>
    <p:tnLst>
      <p:par>
        <p:cTn id="1" dur="indefinite" restart="never" nodeType="tmRoot"/>
      </p:par>
    </p:tn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fontAlgn="base">
              <a:spcBef>
                <a:spcPct val="0"/>
              </a:spcBef>
              <a:spcAft>
                <a:spcPct val="0"/>
              </a:spcAft>
              <a:defRPr>
                <a:latin typeface="Verdana" pitchFamily="34" charset="0"/>
              </a:defRPr>
            </a:lvl1pPr>
          </a:lstStyle>
          <a:p>
            <a:pPr>
              <a:defRPr/>
            </a:pPr>
            <a:fld id="{2D43A3A4-E539-4439-9D47-06F4DBC30193}" type="datetimeFigureOut">
              <a:rPr lang="en-US"/>
              <a:pPr>
                <a:defRPr/>
              </a:pPr>
              <a:t>6/3/2019</a:t>
            </a:fld>
            <a:endParaRPr lang="en-US"/>
          </a:p>
        </p:txBody>
      </p:sp>
      <p:sp>
        <p:nvSpPr>
          <p:cNvPr id="5" name="Footer Placeholder 4"/>
          <p:cNvSpPr>
            <a:spLocks noGrp="1"/>
          </p:cNvSpPr>
          <p:nvPr>
            <p:ph type="ftr" sz="quarter" idx="11"/>
          </p:nvPr>
        </p:nvSpPr>
        <p:spPr/>
        <p:txBody>
          <a:bodyPr/>
          <a:lstStyle>
            <a:lvl1pPr fontAlgn="base">
              <a:spcBef>
                <a:spcPct val="0"/>
              </a:spcBef>
              <a:spcAft>
                <a:spcPct val="0"/>
              </a:spcAft>
              <a:defRPr>
                <a:latin typeface="Verdana" pitchFamily="34" charset="0"/>
              </a:defRPr>
            </a:lvl1pPr>
          </a:lstStyle>
          <a:p>
            <a:pPr>
              <a:defRPr/>
            </a:pPr>
            <a:endParaRPr lang="en-US"/>
          </a:p>
        </p:txBody>
      </p:sp>
      <p:sp>
        <p:nvSpPr>
          <p:cNvPr id="6" name="Slide Number Placeholder 5"/>
          <p:cNvSpPr>
            <a:spLocks noGrp="1"/>
          </p:cNvSpPr>
          <p:nvPr>
            <p:ph type="sldNum" sz="quarter" idx="12"/>
          </p:nvPr>
        </p:nvSpPr>
        <p:spPr/>
        <p:txBody>
          <a:bodyPr/>
          <a:lstStyle>
            <a:lvl1pPr fontAlgn="base">
              <a:spcBef>
                <a:spcPct val="0"/>
              </a:spcBef>
              <a:spcAft>
                <a:spcPct val="0"/>
              </a:spcAft>
              <a:defRPr>
                <a:latin typeface="Verdana" pitchFamily="34" charset="0"/>
              </a:defRPr>
            </a:lvl1pPr>
          </a:lstStyle>
          <a:p>
            <a:pPr>
              <a:defRPr/>
            </a:pPr>
            <a:fld id="{C3EB37BC-D842-4497-B428-B40654302210}" type="slidenum">
              <a:rPr lang="en-US"/>
              <a:pPr>
                <a:defRPr/>
              </a:pPr>
              <a:t>‹#›</a:t>
            </a:fld>
            <a:endParaRPr lang="en-US"/>
          </a:p>
        </p:txBody>
      </p:sp>
    </p:spTree>
  </p:cSld>
  <p:clrMapOvr>
    <a:masterClrMapping/>
  </p:clrMapOvr>
  <p:timing>
    <p:tnLst>
      <p:par>
        <p:cTn id="1" dur="indefinite" restart="never" nodeType="tmRoot"/>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41"/>
            <a:ext cx="78867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623888" y="4589466"/>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fontAlgn="base">
              <a:spcBef>
                <a:spcPct val="0"/>
              </a:spcBef>
              <a:spcAft>
                <a:spcPct val="0"/>
              </a:spcAft>
              <a:defRPr>
                <a:latin typeface="Verdana" pitchFamily="34" charset="0"/>
              </a:defRPr>
            </a:lvl1pPr>
          </a:lstStyle>
          <a:p>
            <a:pPr>
              <a:defRPr/>
            </a:pPr>
            <a:fld id="{571F993C-B025-48F6-9397-6D81E5F7FEC6}" type="datetimeFigureOut">
              <a:rPr lang="en-US"/>
              <a:pPr>
                <a:defRPr/>
              </a:pPr>
              <a:t>6/3/2019</a:t>
            </a:fld>
            <a:endParaRPr lang="en-US"/>
          </a:p>
        </p:txBody>
      </p:sp>
      <p:sp>
        <p:nvSpPr>
          <p:cNvPr id="5" name="Footer Placeholder 4"/>
          <p:cNvSpPr>
            <a:spLocks noGrp="1"/>
          </p:cNvSpPr>
          <p:nvPr>
            <p:ph type="ftr" sz="quarter" idx="11"/>
          </p:nvPr>
        </p:nvSpPr>
        <p:spPr/>
        <p:txBody>
          <a:bodyPr/>
          <a:lstStyle>
            <a:lvl1pPr fontAlgn="base">
              <a:spcBef>
                <a:spcPct val="0"/>
              </a:spcBef>
              <a:spcAft>
                <a:spcPct val="0"/>
              </a:spcAft>
              <a:defRPr>
                <a:latin typeface="Verdana" pitchFamily="34" charset="0"/>
              </a:defRPr>
            </a:lvl1pPr>
          </a:lstStyle>
          <a:p>
            <a:pPr>
              <a:defRPr/>
            </a:pPr>
            <a:endParaRPr lang="en-US"/>
          </a:p>
        </p:txBody>
      </p:sp>
      <p:sp>
        <p:nvSpPr>
          <p:cNvPr id="6" name="Slide Number Placeholder 5"/>
          <p:cNvSpPr>
            <a:spLocks noGrp="1"/>
          </p:cNvSpPr>
          <p:nvPr>
            <p:ph type="sldNum" sz="quarter" idx="12"/>
          </p:nvPr>
        </p:nvSpPr>
        <p:spPr/>
        <p:txBody>
          <a:bodyPr/>
          <a:lstStyle>
            <a:lvl1pPr fontAlgn="base">
              <a:spcBef>
                <a:spcPct val="0"/>
              </a:spcBef>
              <a:spcAft>
                <a:spcPct val="0"/>
              </a:spcAft>
              <a:defRPr>
                <a:latin typeface="Verdana" pitchFamily="34" charset="0"/>
              </a:defRPr>
            </a:lvl1pPr>
          </a:lstStyle>
          <a:p>
            <a:pPr>
              <a:defRPr/>
            </a:pPr>
            <a:fld id="{54829062-6837-4594-8EE3-130147D1331C}" type="slidenum">
              <a:rPr lang="en-US"/>
              <a:pPr>
                <a:defRPr/>
              </a:pPr>
              <a:t>‹#›</a:t>
            </a:fld>
            <a:endParaRPr lang="en-US"/>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lvl1pPr fontAlgn="base">
              <a:spcBef>
                <a:spcPct val="0"/>
              </a:spcBef>
              <a:spcAft>
                <a:spcPct val="0"/>
              </a:spcAft>
              <a:defRPr>
                <a:latin typeface="Verdana" pitchFamily="34" charset="0"/>
              </a:defRPr>
            </a:lvl1pPr>
          </a:lstStyle>
          <a:p>
            <a:pPr>
              <a:defRPr/>
            </a:pPr>
            <a:fld id="{CBA451B5-0480-4196-8C59-E6CA7535DD38}" type="datetimeFigureOut">
              <a:rPr lang="en-US"/>
              <a:pPr>
                <a:defRPr/>
              </a:pPr>
              <a:t>6/3/2019</a:t>
            </a:fld>
            <a:endParaRPr lang="en-US"/>
          </a:p>
        </p:txBody>
      </p:sp>
      <p:sp>
        <p:nvSpPr>
          <p:cNvPr id="6" name="Footer Placeholder 5"/>
          <p:cNvSpPr>
            <a:spLocks noGrp="1"/>
          </p:cNvSpPr>
          <p:nvPr>
            <p:ph type="ftr" sz="quarter" idx="11"/>
          </p:nvPr>
        </p:nvSpPr>
        <p:spPr/>
        <p:txBody>
          <a:bodyPr/>
          <a:lstStyle>
            <a:lvl1pPr fontAlgn="base">
              <a:spcBef>
                <a:spcPct val="0"/>
              </a:spcBef>
              <a:spcAft>
                <a:spcPct val="0"/>
              </a:spcAft>
              <a:defRPr>
                <a:latin typeface="Verdana" pitchFamily="34" charset="0"/>
              </a:defRPr>
            </a:lvl1pPr>
          </a:lstStyle>
          <a:p>
            <a:pPr>
              <a:defRPr/>
            </a:pPr>
            <a:endParaRPr lang="en-US"/>
          </a:p>
        </p:txBody>
      </p:sp>
      <p:sp>
        <p:nvSpPr>
          <p:cNvPr id="7" name="Slide Number Placeholder 6"/>
          <p:cNvSpPr>
            <a:spLocks noGrp="1"/>
          </p:cNvSpPr>
          <p:nvPr>
            <p:ph type="sldNum" sz="quarter" idx="12"/>
          </p:nvPr>
        </p:nvSpPr>
        <p:spPr/>
        <p:txBody>
          <a:bodyPr/>
          <a:lstStyle>
            <a:lvl1pPr fontAlgn="base">
              <a:spcBef>
                <a:spcPct val="0"/>
              </a:spcBef>
              <a:spcAft>
                <a:spcPct val="0"/>
              </a:spcAft>
              <a:defRPr>
                <a:latin typeface="Verdana" pitchFamily="34" charset="0"/>
              </a:defRPr>
            </a:lvl1pPr>
          </a:lstStyle>
          <a:p>
            <a:pPr>
              <a:defRPr/>
            </a:pPr>
            <a:fld id="{13952FDC-A26D-4E63-9C31-3759C60EF125}" type="slidenum">
              <a:rPr lang="en-US"/>
              <a:pPr>
                <a:defRPr/>
              </a:pPr>
              <a:t>‹#›</a:t>
            </a:fld>
            <a:endParaRPr lang="en-US"/>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8"/>
            <a:ext cx="7886700"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29151"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29151" y="2505075"/>
            <a:ext cx="3887391"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lvl1pPr fontAlgn="base">
              <a:spcBef>
                <a:spcPct val="0"/>
              </a:spcBef>
              <a:spcAft>
                <a:spcPct val="0"/>
              </a:spcAft>
              <a:defRPr>
                <a:latin typeface="Verdana" pitchFamily="34" charset="0"/>
              </a:defRPr>
            </a:lvl1pPr>
          </a:lstStyle>
          <a:p>
            <a:pPr>
              <a:defRPr/>
            </a:pPr>
            <a:fld id="{81936C77-A4F1-4984-9157-AE1F61D4D74B}" type="datetimeFigureOut">
              <a:rPr lang="en-US"/>
              <a:pPr>
                <a:defRPr/>
              </a:pPr>
              <a:t>6/3/2019</a:t>
            </a:fld>
            <a:endParaRPr lang="en-US"/>
          </a:p>
        </p:txBody>
      </p:sp>
      <p:sp>
        <p:nvSpPr>
          <p:cNvPr id="8" name="Footer Placeholder 7"/>
          <p:cNvSpPr>
            <a:spLocks noGrp="1"/>
          </p:cNvSpPr>
          <p:nvPr>
            <p:ph type="ftr" sz="quarter" idx="11"/>
          </p:nvPr>
        </p:nvSpPr>
        <p:spPr/>
        <p:txBody>
          <a:bodyPr/>
          <a:lstStyle>
            <a:lvl1pPr fontAlgn="base">
              <a:spcBef>
                <a:spcPct val="0"/>
              </a:spcBef>
              <a:spcAft>
                <a:spcPct val="0"/>
              </a:spcAft>
              <a:defRPr>
                <a:latin typeface="Verdana" pitchFamily="34" charset="0"/>
              </a:defRPr>
            </a:lvl1pPr>
          </a:lstStyle>
          <a:p>
            <a:pPr>
              <a:defRPr/>
            </a:pPr>
            <a:endParaRPr lang="en-US"/>
          </a:p>
        </p:txBody>
      </p:sp>
      <p:sp>
        <p:nvSpPr>
          <p:cNvPr id="9" name="Slide Number Placeholder 8"/>
          <p:cNvSpPr>
            <a:spLocks noGrp="1"/>
          </p:cNvSpPr>
          <p:nvPr>
            <p:ph type="sldNum" sz="quarter" idx="12"/>
          </p:nvPr>
        </p:nvSpPr>
        <p:spPr/>
        <p:txBody>
          <a:bodyPr/>
          <a:lstStyle>
            <a:lvl1pPr fontAlgn="base">
              <a:spcBef>
                <a:spcPct val="0"/>
              </a:spcBef>
              <a:spcAft>
                <a:spcPct val="0"/>
              </a:spcAft>
              <a:defRPr>
                <a:latin typeface="Verdana" pitchFamily="34" charset="0"/>
              </a:defRPr>
            </a:lvl1pPr>
          </a:lstStyle>
          <a:p>
            <a:pPr>
              <a:defRPr/>
            </a:pPr>
            <a:fld id="{417B3FE5-1EF2-4F02-B473-DE46E7419284}" type="slidenum">
              <a:rPr lang="en-US"/>
              <a:pPr>
                <a:defRPr/>
              </a:pPr>
              <a:t>‹#›</a:t>
            </a:fld>
            <a:endParaRPr lang="en-US"/>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lvl1pPr fontAlgn="base">
              <a:spcBef>
                <a:spcPct val="0"/>
              </a:spcBef>
              <a:spcAft>
                <a:spcPct val="0"/>
              </a:spcAft>
              <a:defRPr>
                <a:latin typeface="Verdana" pitchFamily="34" charset="0"/>
              </a:defRPr>
            </a:lvl1pPr>
          </a:lstStyle>
          <a:p>
            <a:pPr>
              <a:defRPr/>
            </a:pPr>
            <a:fld id="{F1A1DC7C-49B7-4941-8249-6C6641C92F31}" type="datetimeFigureOut">
              <a:rPr lang="en-US"/>
              <a:pPr>
                <a:defRPr/>
              </a:pPr>
              <a:t>6/3/2019</a:t>
            </a:fld>
            <a:endParaRPr lang="en-US"/>
          </a:p>
        </p:txBody>
      </p:sp>
      <p:sp>
        <p:nvSpPr>
          <p:cNvPr id="4" name="Footer Placeholder 3"/>
          <p:cNvSpPr>
            <a:spLocks noGrp="1"/>
          </p:cNvSpPr>
          <p:nvPr>
            <p:ph type="ftr" sz="quarter" idx="11"/>
          </p:nvPr>
        </p:nvSpPr>
        <p:spPr/>
        <p:txBody>
          <a:bodyPr/>
          <a:lstStyle>
            <a:lvl1pPr fontAlgn="base">
              <a:spcBef>
                <a:spcPct val="0"/>
              </a:spcBef>
              <a:spcAft>
                <a:spcPct val="0"/>
              </a:spcAft>
              <a:defRPr>
                <a:latin typeface="Verdana" pitchFamily="34" charset="0"/>
              </a:defRPr>
            </a:lvl1pPr>
          </a:lstStyle>
          <a:p>
            <a:pPr>
              <a:defRPr/>
            </a:pPr>
            <a:endParaRPr lang="en-US"/>
          </a:p>
        </p:txBody>
      </p:sp>
      <p:sp>
        <p:nvSpPr>
          <p:cNvPr id="5" name="Slide Number Placeholder 4"/>
          <p:cNvSpPr>
            <a:spLocks noGrp="1"/>
          </p:cNvSpPr>
          <p:nvPr>
            <p:ph type="sldNum" sz="quarter" idx="12"/>
          </p:nvPr>
        </p:nvSpPr>
        <p:spPr/>
        <p:txBody>
          <a:bodyPr/>
          <a:lstStyle>
            <a:lvl1pPr fontAlgn="base">
              <a:spcBef>
                <a:spcPct val="0"/>
              </a:spcBef>
              <a:spcAft>
                <a:spcPct val="0"/>
              </a:spcAft>
              <a:defRPr>
                <a:latin typeface="Verdana" pitchFamily="34" charset="0"/>
              </a:defRPr>
            </a:lvl1pPr>
          </a:lstStyle>
          <a:p>
            <a:pPr>
              <a:defRPr/>
            </a:pPr>
            <a:fld id="{1ECBA143-459A-49E1-8524-36B0AFAFF995}" type="slidenum">
              <a:rPr lang="en-US"/>
              <a:pPr>
                <a:defRPr/>
              </a:pPr>
              <a:t>‹#›</a:t>
            </a:fld>
            <a:endParaRPr lang="en-US"/>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fontAlgn="base">
              <a:spcBef>
                <a:spcPct val="0"/>
              </a:spcBef>
              <a:spcAft>
                <a:spcPct val="0"/>
              </a:spcAft>
              <a:defRPr>
                <a:latin typeface="Verdana" pitchFamily="34" charset="0"/>
              </a:defRPr>
            </a:lvl1pPr>
          </a:lstStyle>
          <a:p>
            <a:pPr>
              <a:defRPr/>
            </a:pPr>
            <a:fld id="{A1283AC0-922F-4B8E-A16D-8E68AEEACBC9}" type="datetimeFigureOut">
              <a:rPr lang="en-US"/>
              <a:pPr>
                <a:defRPr/>
              </a:pPr>
              <a:t>6/3/2019</a:t>
            </a:fld>
            <a:endParaRPr lang="en-US"/>
          </a:p>
        </p:txBody>
      </p:sp>
      <p:sp>
        <p:nvSpPr>
          <p:cNvPr id="3" name="Footer Placeholder 2"/>
          <p:cNvSpPr>
            <a:spLocks noGrp="1"/>
          </p:cNvSpPr>
          <p:nvPr>
            <p:ph type="ftr" sz="quarter" idx="11"/>
          </p:nvPr>
        </p:nvSpPr>
        <p:spPr/>
        <p:txBody>
          <a:bodyPr/>
          <a:lstStyle>
            <a:lvl1pPr fontAlgn="base">
              <a:spcBef>
                <a:spcPct val="0"/>
              </a:spcBef>
              <a:spcAft>
                <a:spcPct val="0"/>
              </a:spcAft>
              <a:defRPr>
                <a:latin typeface="Verdana" pitchFamily="34" charset="0"/>
              </a:defRPr>
            </a:lvl1pPr>
          </a:lstStyle>
          <a:p>
            <a:pPr>
              <a:defRPr/>
            </a:pPr>
            <a:endParaRPr lang="en-US"/>
          </a:p>
        </p:txBody>
      </p:sp>
      <p:sp>
        <p:nvSpPr>
          <p:cNvPr id="4" name="Slide Number Placeholder 3"/>
          <p:cNvSpPr>
            <a:spLocks noGrp="1"/>
          </p:cNvSpPr>
          <p:nvPr>
            <p:ph type="sldNum" sz="quarter" idx="12"/>
          </p:nvPr>
        </p:nvSpPr>
        <p:spPr/>
        <p:txBody>
          <a:bodyPr/>
          <a:lstStyle>
            <a:lvl1pPr fontAlgn="base">
              <a:spcBef>
                <a:spcPct val="0"/>
              </a:spcBef>
              <a:spcAft>
                <a:spcPct val="0"/>
              </a:spcAft>
              <a:defRPr>
                <a:latin typeface="Verdana" pitchFamily="34" charset="0"/>
              </a:defRPr>
            </a:lvl1pPr>
          </a:lstStyle>
          <a:p>
            <a:pPr>
              <a:defRPr/>
            </a:pPr>
            <a:fld id="{A5FD5F8A-E987-47A4-BC17-6285E2407AA4}" type="slidenum">
              <a:rPr lang="en-US"/>
              <a:pPr>
                <a:defRPr/>
              </a:pPr>
              <a:t>‹#›</a:t>
            </a:fld>
            <a:endParaRPr lang="en-US"/>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3887391" y="987428"/>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fontAlgn="base">
              <a:spcBef>
                <a:spcPct val="0"/>
              </a:spcBef>
              <a:spcAft>
                <a:spcPct val="0"/>
              </a:spcAft>
              <a:defRPr>
                <a:latin typeface="Verdana" pitchFamily="34" charset="0"/>
              </a:defRPr>
            </a:lvl1pPr>
          </a:lstStyle>
          <a:p>
            <a:pPr>
              <a:defRPr/>
            </a:pPr>
            <a:fld id="{E8173680-8ABB-4D01-BFA6-846EF7EB3C3B}" type="datetimeFigureOut">
              <a:rPr lang="en-US"/>
              <a:pPr>
                <a:defRPr/>
              </a:pPr>
              <a:t>6/3/2019</a:t>
            </a:fld>
            <a:endParaRPr lang="en-US"/>
          </a:p>
        </p:txBody>
      </p:sp>
      <p:sp>
        <p:nvSpPr>
          <p:cNvPr id="6" name="Footer Placeholder 5"/>
          <p:cNvSpPr>
            <a:spLocks noGrp="1"/>
          </p:cNvSpPr>
          <p:nvPr>
            <p:ph type="ftr" sz="quarter" idx="11"/>
          </p:nvPr>
        </p:nvSpPr>
        <p:spPr/>
        <p:txBody>
          <a:bodyPr/>
          <a:lstStyle>
            <a:lvl1pPr fontAlgn="base">
              <a:spcBef>
                <a:spcPct val="0"/>
              </a:spcBef>
              <a:spcAft>
                <a:spcPct val="0"/>
              </a:spcAft>
              <a:defRPr>
                <a:latin typeface="Verdana" pitchFamily="34" charset="0"/>
              </a:defRPr>
            </a:lvl1pPr>
          </a:lstStyle>
          <a:p>
            <a:pPr>
              <a:defRPr/>
            </a:pPr>
            <a:endParaRPr lang="en-US"/>
          </a:p>
        </p:txBody>
      </p:sp>
      <p:sp>
        <p:nvSpPr>
          <p:cNvPr id="7" name="Slide Number Placeholder 6"/>
          <p:cNvSpPr>
            <a:spLocks noGrp="1"/>
          </p:cNvSpPr>
          <p:nvPr>
            <p:ph type="sldNum" sz="quarter" idx="12"/>
          </p:nvPr>
        </p:nvSpPr>
        <p:spPr/>
        <p:txBody>
          <a:bodyPr/>
          <a:lstStyle>
            <a:lvl1pPr fontAlgn="base">
              <a:spcBef>
                <a:spcPct val="0"/>
              </a:spcBef>
              <a:spcAft>
                <a:spcPct val="0"/>
              </a:spcAft>
              <a:defRPr>
                <a:latin typeface="Verdana" pitchFamily="34" charset="0"/>
              </a:defRPr>
            </a:lvl1pPr>
          </a:lstStyle>
          <a:p>
            <a:pPr>
              <a:defRPr/>
            </a:pPr>
            <a:fld id="{CC1475FE-9174-498F-900C-227E0704178A}" type="slidenum">
              <a:rPr lang="en-US"/>
              <a:pPr>
                <a:defRPr/>
              </a:pPr>
              <a:t>‹#›</a:t>
            </a:fld>
            <a:endParaRPr lang="en-US"/>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3887391" y="987428"/>
            <a:ext cx="462915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lang="en-US" noProof="0"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fontAlgn="base">
              <a:spcBef>
                <a:spcPct val="0"/>
              </a:spcBef>
              <a:spcAft>
                <a:spcPct val="0"/>
              </a:spcAft>
              <a:defRPr>
                <a:latin typeface="Verdana" pitchFamily="34" charset="0"/>
              </a:defRPr>
            </a:lvl1pPr>
          </a:lstStyle>
          <a:p>
            <a:pPr>
              <a:defRPr/>
            </a:pPr>
            <a:fld id="{F3EE122F-A517-42FB-8CED-D699F26911E9}" type="datetimeFigureOut">
              <a:rPr lang="en-US"/>
              <a:pPr>
                <a:defRPr/>
              </a:pPr>
              <a:t>6/3/2019</a:t>
            </a:fld>
            <a:endParaRPr lang="en-US"/>
          </a:p>
        </p:txBody>
      </p:sp>
      <p:sp>
        <p:nvSpPr>
          <p:cNvPr id="6" name="Footer Placeholder 5"/>
          <p:cNvSpPr>
            <a:spLocks noGrp="1"/>
          </p:cNvSpPr>
          <p:nvPr>
            <p:ph type="ftr" sz="quarter" idx="11"/>
          </p:nvPr>
        </p:nvSpPr>
        <p:spPr/>
        <p:txBody>
          <a:bodyPr/>
          <a:lstStyle>
            <a:lvl1pPr fontAlgn="base">
              <a:spcBef>
                <a:spcPct val="0"/>
              </a:spcBef>
              <a:spcAft>
                <a:spcPct val="0"/>
              </a:spcAft>
              <a:defRPr>
                <a:latin typeface="Verdana" pitchFamily="34" charset="0"/>
              </a:defRPr>
            </a:lvl1pPr>
          </a:lstStyle>
          <a:p>
            <a:pPr>
              <a:defRPr/>
            </a:pPr>
            <a:endParaRPr lang="en-US"/>
          </a:p>
        </p:txBody>
      </p:sp>
      <p:sp>
        <p:nvSpPr>
          <p:cNvPr id="7" name="Slide Number Placeholder 6"/>
          <p:cNvSpPr>
            <a:spLocks noGrp="1"/>
          </p:cNvSpPr>
          <p:nvPr>
            <p:ph type="sldNum" sz="quarter" idx="12"/>
          </p:nvPr>
        </p:nvSpPr>
        <p:spPr/>
        <p:txBody>
          <a:bodyPr/>
          <a:lstStyle>
            <a:lvl1pPr fontAlgn="base">
              <a:spcBef>
                <a:spcPct val="0"/>
              </a:spcBef>
              <a:spcAft>
                <a:spcPct val="0"/>
              </a:spcAft>
              <a:defRPr>
                <a:latin typeface="Verdana" pitchFamily="34" charset="0"/>
              </a:defRPr>
            </a:lvl1pPr>
          </a:lstStyle>
          <a:p>
            <a:pPr>
              <a:defRPr/>
            </a:pPr>
            <a:fld id="{545A5EE0-4D5D-404A-9C54-D38591262EC4}" type="slidenum">
              <a:rPr lang="en-US"/>
              <a:pPr>
                <a:defRPr/>
              </a:pPr>
              <a:t>‹#›</a:t>
            </a:fld>
            <a:endParaRPr lang="en-US"/>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fontAlgn="base">
              <a:spcBef>
                <a:spcPct val="0"/>
              </a:spcBef>
              <a:spcAft>
                <a:spcPct val="0"/>
              </a:spcAft>
              <a:defRPr>
                <a:latin typeface="Verdana" pitchFamily="34" charset="0"/>
              </a:defRPr>
            </a:lvl1pPr>
          </a:lstStyle>
          <a:p>
            <a:pPr>
              <a:defRPr/>
            </a:pPr>
            <a:fld id="{5615AB2C-4C68-451F-B4C4-AB849F5B94E5}" type="datetimeFigureOut">
              <a:rPr lang="en-US"/>
              <a:pPr>
                <a:defRPr/>
              </a:pPr>
              <a:t>6/3/2019</a:t>
            </a:fld>
            <a:endParaRPr lang="en-US"/>
          </a:p>
        </p:txBody>
      </p:sp>
      <p:sp>
        <p:nvSpPr>
          <p:cNvPr id="5" name="Footer Placeholder 4"/>
          <p:cNvSpPr>
            <a:spLocks noGrp="1"/>
          </p:cNvSpPr>
          <p:nvPr>
            <p:ph type="ftr" sz="quarter" idx="11"/>
          </p:nvPr>
        </p:nvSpPr>
        <p:spPr/>
        <p:txBody>
          <a:bodyPr/>
          <a:lstStyle>
            <a:lvl1pPr fontAlgn="base">
              <a:spcBef>
                <a:spcPct val="0"/>
              </a:spcBef>
              <a:spcAft>
                <a:spcPct val="0"/>
              </a:spcAft>
              <a:defRPr>
                <a:latin typeface="Verdana" pitchFamily="34" charset="0"/>
              </a:defRPr>
            </a:lvl1pPr>
          </a:lstStyle>
          <a:p>
            <a:pPr>
              <a:defRPr/>
            </a:pPr>
            <a:endParaRPr lang="en-US"/>
          </a:p>
        </p:txBody>
      </p:sp>
      <p:sp>
        <p:nvSpPr>
          <p:cNvPr id="6" name="Slide Number Placeholder 5"/>
          <p:cNvSpPr>
            <a:spLocks noGrp="1"/>
          </p:cNvSpPr>
          <p:nvPr>
            <p:ph type="sldNum" sz="quarter" idx="12"/>
          </p:nvPr>
        </p:nvSpPr>
        <p:spPr/>
        <p:txBody>
          <a:bodyPr/>
          <a:lstStyle>
            <a:lvl1pPr fontAlgn="base">
              <a:spcBef>
                <a:spcPct val="0"/>
              </a:spcBef>
              <a:spcAft>
                <a:spcPct val="0"/>
              </a:spcAft>
              <a:defRPr>
                <a:latin typeface="Verdana" pitchFamily="34" charset="0"/>
              </a:defRPr>
            </a:lvl1pPr>
          </a:lstStyle>
          <a:p>
            <a:pPr>
              <a:defRPr/>
            </a:pPr>
            <a:fld id="{9F5AE113-D624-47E6-B472-C6CBCBE4A5B8}" type="slidenum">
              <a:rPr lang="en-US"/>
              <a:pPr>
                <a:defRPr/>
              </a:pPr>
              <a:t>‹#›</a:t>
            </a:fld>
            <a:endParaRPr lang="en-US"/>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6" y="365125"/>
            <a:ext cx="1971675"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8651" y="365125"/>
            <a:ext cx="5800725"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fontAlgn="base">
              <a:spcBef>
                <a:spcPct val="0"/>
              </a:spcBef>
              <a:spcAft>
                <a:spcPct val="0"/>
              </a:spcAft>
              <a:defRPr>
                <a:latin typeface="Verdana" pitchFamily="34" charset="0"/>
              </a:defRPr>
            </a:lvl1pPr>
          </a:lstStyle>
          <a:p>
            <a:pPr>
              <a:defRPr/>
            </a:pPr>
            <a:fld id="{92A9D91D-F0A2-4EE8-BE71-6A7F776E8931}" type="datetimeFigureOut">
              <a:rPr lang="en-US"/>
              <a:pPr>
                <a:defRPr/>
              </a:pPr>
              <a:t>6/3/2019</a:t>
            </a:fld>
            <a:endParaRPr lang="en-US"/>
          </a:p>
        </p:txBody>
      </p:sp>
      <p:sp>
        <p:nvSpPr>
          <p:cNvPr id="5" name="Footer Placeholder 4"/>
          <p:cNvSpPr>
            <a:spLocks noGrp="1"/>
          </p:cNvSpPr>
          <p:nvPr>
            <p:ph type="ftr" sz="quarter" idx="11"/>
          </p:nvPr>
        </p:nvSpPr>
        <p:spPr/>
        <p:txBody>
          <a:bodyPr/>
          <a:lstStyle>
            <a:lvl1pPr fontAlgn="base">
              <a:spcBef>
                <a:spcPct val="0"/>
              </a:spcBef>
              <a:spcAft>
                <a:spcPct val="0"/>
              </a:spcAft>
              <a:defRPr>
                <a:latin typeface="Verdana" pitchFamily="34" charset="0"/>
              </a:defRPr>
            </a:lvl1pPr>
          </a:lstStyle>
          <a:p>
            <a:pPr>
              <a:defRPr/>
            </a:pPr>
            <a:endParaRPr lang="en-US"/>
          </a:p>
        </p:txBody>
      </p:sp>
      <p:sp>
        <p:nvSpPr>
          <p:cNvPr id="6" name="Slide Number Placeholder 5"/>
          <p:cNvSpPr>
            <a:spLocks noGrp="1"/>
          </p:cNvSpPr>
          <p:nvPr>
            <p:ph type="sldNum" sz="quarter" idx="12"/>
          </p:nvPr>
        </p:nvSpPr>
        <p:spPr/>
        <p:txBody>
          <a:bodyPr/>
          <a:lstStyle>
            <a:lvl1pPr fontAlgn="base">
              <a:spcBef>
                <a:spcPct val="0"/>
              </a:spcBef>
              <a:spcAft>
                <a:spcPct val="0"/>
              </a:spcAft>
              <a:defRPr>
                <a:latin typeface="Verdana" pitchFamily="34" charset="0"/>
              </a:defRPr>
            </a:lvl1pPr>
          </a:lstStyle>
          <a:p>
            <a:pPr>
              <a:defRPr/>
            </a:pPr>
            <a:fld id="{C2F3C86B-29C8-404C-9961-86EF4B93DC8E}" type="slidenum">
              <a:rPr lang="en-US"/>
              <a:pPr>
                <a:defRPr/>
              </a:pPr>
              <a:t>‹#›</a:t>
            </a:fld>
            <a:endParaRPr lang="en-US"/>
          </a:p>
        </p:txBody>
      </p:sp>
    </p:spTree>
  </p:cSld>
  <p:clrMapOvr>
    <a:masterClrMapping/>
  </p:clrMapOvr>
  <p:timing>
    <p:tnLst>
      <p:par>
        <p:cTn id="1" dur="indefinite" restart="never" nodeType="tmRoot"/>
      </p:par>
    </p:tnLst>
  </p:timing>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4" name="Прямая соединительная линия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a:defRPr/>
            </a:pPr>
            <a:endParaRPr lang="en-US"/>
          </a:p>
        </p:txBody>
      </p:sp>
      <p:sp>
        <p:nvSpPr>
          <p:cNvPr id="29" name="Заголовок 28"/>
          <p:cNvSpPr>
            <a:spLocks noGrp="1"/>
          </p:cNvSpPr>
          <p:nvPr>
            <p:ph type="ctrTitle"/>
          </p:nvPr>
        </p:nvSpPr>
        <p:spPr>
          <a:xfrm>
            <a:off x="381000" y="4853411"/>
            <a:ext cx="8458200" cy="1222375"/>
          </a:xfrm>
        </p:spPr>
        <p:txBody>
          <a:bodyPr anchor="t"/>
          <a:lstStyle/>
          <a:p>
            <a:r>
              <a:rPr lang="ru-RU" smtClean="0"/>
              <a:t>Образец заголовка</a:t>
            </a:r>
            <a:endParaRPr lang="en-US"/>
          </a:p>
        </p:txBody>
      </p:sp>
      <p:sp>
        <p:nvSpPr>
          <p:cNvPr id="9" name="Подзаголовок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ru-RU" smtClean="0"/>
              <a:t>Образец подзаголовка</a:t>
            </a:r>
            <a:endParaRPr lang="en-US"/>
          </a:p>
        </p:txBody>
      </p:sp>
      <p:sp>
        <p:nvSpPr>
          <p:cNvPr id="5" name="Дата 15"/>
          <p:cNvSpPr>
            <a:spLocks noGrp="1"/>
          </p:cNvSpPr>
          <p:nvPr>
            <p:ph type="dt" sz="half" idx="10"/>
          </p:nvPr>
        </p:nvSpPr>
        <p:spPr/>
        <p:txBody>
          <a:bodyPr/>
          <a:lstStyle>
            <a:lvl1pPr>
              <a:defRPr/>
            </a:lvl1pPr>
          </a:lstStyle>
          <a:p>
            <a:pPr>
              <a:defRPr/>
            </a:pPr>
            <a:endParaRPr lang="ru-RU"/>
          </a:p>
        </p:txBody>
      </p:sp>
      <p:sp>
        <p:nvSpPr>
          <p:cNvPr id="6" name="Нижний колонтитул 1"/>
          <p:cNvSpPr>
            <a:spLocks noGrp="1"/>
          </p:cNvSpPr>
          <p:nvPr>
            <p:ph type="ftr" sz="quarter" idx="11"/>
          </p:nvPr>
        </p:nvSpPr>
        <p:spPr/>
        <p:txBody>
          <a:bodyPr/>
          <a:lstStyle>
            <a:lvl1pPr>
              <a:defRPr/>
            </a:lvl1pPr>
          </a:lstStyle>
          <a:p>
            <a:pPr>
              <a:defRPr/>
            </a:pPr>
            <a:endParaRPr lang="ru-RU"/>
          </a:p>
        </p:txBody>
      </p:sp>
      <p:sp>
        <p:nvSpPr>
          <p:cNvPr id="7" name="Номер слайда 14"/>
          <p:cNvSpPr>
            <a:spLocks noGrp="1"/>
          </p:cNvSpPr>
          <p:nvPr>
            <p:ph type="sldNum" sz="quarter" idx="12"/>
          </p:nvPr>
        </p:nvSpPr>
        <p:spPr>
          <a:xfrm>
            <a:off x="8229600" y="6473825"/>
            <a:ext cx="758825" cy="247650"/>
          </a:xfrm>
        </p:spPr>
        <p:txBody>
          <a:bodyPr/>
          <a:lstStyle>
            <a:lvl1pPr>
              <a:defRPr/>
            </a:lvl1pPr>
          </a:lstStyle>
          <a:p>
            <a:pPr>
              <a:defRPr/>
            </a:pPr>
            <a:fld id="{4AFCEA8E-8492-4AF1-B27E-47460E7FC787}"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2" name="Заголовок 21"/>
          <p:cNvSpPr>
            <a:spLocks noGrp="1"/>
          </p:cNvSpPr>
          <p:nvPr>
            <p:ph type="title"/>
          </p:nvPr>
        </p:nvSpPr>
        <p:spPr/>
        <p:txBody>
          <a:bodyPr/>
          <a:lstStyle/>
          <a:p>
            <a:r>
              <a:rPr lang="ru-RU" smtClean="0"/>
              <a:t>Образец заголовка</a:t>
            </a:r>
            <a:endParaRPr lang="en-US"/>
          </a:p>
        </p:txBody>
      </p:sp>
      <p:sp>
        <p:nvSpPr>
          <p:cNvPr id="27" name="Содержимое 26"/>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24"/>
          <p:cNvSpPr>
            <a:spLocks noGrp="1"/>
          </p:cNvSpPr>
          <p:nvPr>
            <p:ph type="dt" sz="half" idx="10"/>
          </p:nvPr>
        </p:nvSpPr>
        <p:spPr/>
        <p:txBody>
          <a:bodyPr/>
          <a:lstStyle>
            <a:lvl1pPr>
              <a:defRPr/>
            </a:lvl1pPr>
          </a:lstStyle>
          <a:p>
            <a:pPr>
              <a:defRPr/>
            </a:pPr>
            <a:endParaRPr lang="ru-RU"/>
          </a:p>
        </p:txBody>
      </p:sp>
      <p:sp>
        <p:nvSpPr>
          <p:cNvPr id="5" name="Нижний колонтитул 18"/>
          <p:cNvSpPr>
            <a:spLocks noGrp="1"/>
          </p:cNvSpPr>
          <p:nvPr>
            <p:ph type="ftr" sz="quarter" idx="11"/>
          </p:nvPr>
        </p:nvSpPr>
        <p:spPr>
          <a:xfrm>
            <a:off x="3581400" y="76200"/>
            <a:ext cx="2895600" cy="288925"/>
          </a:xfrm>
        </p:spPr>
        <p:txBody>
          <a:bodyPr/>
          <a:lstStyle>
            <a:lvl1pPr>
              <a:defRPr/>
            </a:lvl1pPr>
          </a:lstStyle>
          <a:p>
            <a:pPr>
              <a:defRPr/>
            </a:pPr>
            <a:endParaRPr lang="ru-RU"/>
          </a:p>
        </p:txBody>
      </p:sp>
      <p:sp>
        <p:nvSpPr>
          <p:cNvPr id="6" name="Номер слайда 15"/>
          <p:cNvSpPr>
            <a:spLocks noGrp="1"/>
          </p:cNvSpPr>
          <p:nvPr>
            <p:ph type="sldNum" sz="quarter" idx="12"/>
          </p:nvPr>
        </p:nvSpPr>
        <p:spPr>
          <a:xfrm>
            <a:off x="8229600" y="6473825"/>
            <a:ext cx="758825" cy="247650"/>
          </a:xfrm>
        </p:spPr>
        <p:txBody>
          <a:bodyPr/>
          <a:lstStyle>
            <a:lvl1pPr>
              <a:defRPr/>
            </a:lvl1pPr>
          </a:lstStyle>
          <a:p>
            <a:pPr>
              <a:defRPr/>
            </a:pPr>
            <a:fld id="{67E0E81F-DF9F-4F20-B3B4-7CA75799FE95}"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4" name="Прямая соединительная линия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a:defRPr/>
            </a:pPr>
            <a:endParaRPr lang="en-US"/>
          </a:p>
        </p:txBody>
      </p:sp>
      <p:sp>
        <p:nvSpPr>
          <p:cNvPr id="6" name="Текст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ru-RU" smtClean="0"/>
              <a:t>Образец текста</a:t>
            </a:r>
          </a:p>
        </p:txBody>
      </p:sp>
      <p:sp>
        <p:nvSpPr>
          <p:cNvPr id="8" name="Заголовок 7"/>
          <p:cNvSpPr>
            <a:spLocks noGrp="1"/>
          </p:cNvSpPr>
          <p:nvPr>
            <p:ph type="title"/>
          </p:nvPr>
        </p:nvSpPr>
        <p:spPr>
          <a:xfrm>
            <a:off x="180475" y="2947085"/>
            <a:ext cx="8686800" cy="1184825"/>
          </a:xfrm>
        </p:spPr>
        <p:txBody>
          <a:bodyPr rtlCol="0" anchor="t"/>
          <a:lstStyle>
            <a:lvl1pPr algn="r">
              <a:defRPr/>
            </a:lvl1pPr>
          </a:lstStyle>
          <a:p>
            <a:r>
              <a:rPr lang="ru-RU" smtClean="0"/>
              <a:t>Образец заголовка</a:t>
            </a:r>
            <a:endParaRPr lang="en-US"/>
          </a:p>
        </p:txBody>
      </p:sp>
      <p:sp>
        <p:nvSpPr>
          <p:cNvPr id="5" name="Дата 18"/>
          <p:cNvSpPr>
            <a:spLocks noGrp="1"/>
          </p:cNvSpPr>
          <p:nvPr>
            <p:ph type="dt" sz="half" idx="10"/>
          </p:nvPr>
        </p:nvSpPr>
        <p:spPr/>
        <p:txBody>
          <a:bodyPr/>
          <a:lstStyle>
            <a:lvl1pPr>
              <a:defRPr/>
            </a:lvl1pPr>
          </a:lstStyle>
          <a:p>
            <a:pPr>
              <a:defRPr/>
            </a:pPr>
            <a:endParaRPr lang="ru-RU"/>
          </a:p>
        </p:txBody>
      </p:sp>
      <p:sp>
        <p:nvSpPr>
          <p:cNvPr id="7" name="Нижний колонтитул 10"/>
          <p:cNvSpPr>
            <a:spLocks noGrp="1"/>
          </p:cNvSpPr>
          <p:nvPr>
            <p:ph type="ftr" sz="quarter" idx="11"/>
          </p:nvPr>
        </p:nvSpPr>
        <p:spPr/>
        <p:txBody>
          <a:bodyPr/>
          <a:lstStyle>
            <a:lvl1pPr>
              <a:defRPr/>
            </a:lvl1pPr>
          </a:lstStyle>
          <a:p>
            <a:pPr>
              <a:defRPr/>
            </a:pPr>
            <a:endParaRPr lang="ru-RU"/>
          </a:p>
        </p:txBody>
      </p:sp>
      <p:sp>
        <p:nvSpPr>
          <p:cNvPr id="9" name="Номер слайда 15"/>
          <p:cNvSpPr>
            <a:spLocks noGrp="1"/>
          </p:cNvSpPr>
          <p:nvPr>
            <p:ph type="sldNum" sz="quarter" idx="12"/>
          </p:nvPr>
        </p:nvSpPr>
        <p:spPr/>
        <p:txBody>
          <a:bodyPr/>
          <a:lstStyle>
            <a:lvl1pPr>
              <a:defRPr/>
            </a:lvl1pPr>
          </a:lstStyle>
          <a:p>
            <a:pPr>
              <a:defRPr/>
            </a:pPr>
            <a:fld id="{58C038BC-95EE-4718-A270-0DBE5AC592C5}" type="slidenum">
              <a:rPr lang="ru-RU"/>
              <a:pPr>
                <a:defRPr/>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0" name="Заголовок 19"/>
          <p:cNvSpPr>
            <a:spLocks noGrp="1"/>
          </p:cNvSpPr>
          <p:nvPr>
            <p:ph type="title"/>
          </p:nvPr>
        </p:nvSpPr>
        <p:spPr>
          <a:xfrm>
            <a:off x="301752" y="457200"/>
            <a:ext cx="8686800" cy="841248"/>
          </a:xfrm>
        </p:spPr>
        <p:txBody>
          <a:bodyPr/>
          <a:lstStyle/>
          <a:p>
            <a:r>
              <a:rPr lang="ru-RU" smtClean="0"/>
              <a:t>Образец заголовка</a:t>
            </a:r>
            <a:endParaRPr lang="en-US"/>
          </a:p>
        </p:txBody>
      </p:sp>
      <p:sp>
        <p:nvSpPr>
          <p:cNvPr id="14" name="Содержимое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3" name="Содержимое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10"/>
          <p:cNvSpPr>
            <a:spLocks noGrp="1"/>
          </p:cNvSpPr>
          <p:nvPr>
            <p:ph type="dt" sz="half" idx="10"/>
          </p:nvPr>
        </p:nvSpPr>
        <p:spPr/>
        <p:txBody>
          <a:bodyPr/>
          <a:lstStyle>
            <a:lvl1pPr>
              <a:defRPr/>
            </a:lvl1pPr>
          </a:lstStyle>
          <a:p>
            <a:pPr>
              <a:defRPr/>
            </a:pPr>
            <a:endParaRPr lang="ru-RU"/>
          </a:p>
        </p:txBody>
      </p:sp>
      <p:sp>
        <p:nvSpPr>
          <p:cNvPr id="6" name="Нижний колонтитул 27"/>
          <p:cNvSpPr>
            <a:spLocks noGrp="1"/>
          </p:cNvSpPr>
          <p:nvPr>
            <p:ph type="ftr" sz="quarter" idx="11"/>
          </p:nvPr>
        </p:nvSpPr>
        <p:spPr/>
        <p:txBody>
          <a:bodyPr/>
          <a:lstStyle>
            <a:lvl1pPr>
              <a:defRPr/>
            </a:lvl1pPr>
          </a:lstStyle>
          <a:p>
            <a:pPr>
              <a:defRPr/>
            </a:pPr>
            <a:endParaRPr lang="ru-RU"/>
          </a:p>
        </p:txBody>
      </p:sp>
      <p:sp>
        <p:nvSpPr>
          <p:cNvPr id="7" name="Номер слайда 4"/>
          <p:cNvSpPr>
            <a:spLocks noGrp="1"/>
          </p:cNvSpPr>
          <p:nvPr>
            <p:ph type="sldNum" sz="quarter" idx="12"/>
          </p:nvPr>
        </p:nvSpPr>
        <p:spPr/>
        <p:txBody>
          <a:bodyPr/>
          <a:lstStyle>
            <a:lvl1pPr>
              <a:defRPr/>
            </a:lvl1pPr>
          </a:lstStyle>
          <a:p>
            <a:pPr>
              <a:defRPr/>
            </a:pPr>
            <a:fld id="{191AE0C6-8E7B-48E0-9E51-54839C389741}" type="slidenum">
              <a:rPr lang="ru-RU"/>
              <a:pPr>
                <a:defRPr/>
              </a:pPr>
              <a:t>‹#›</a:t>
            </a:fld>
            <a:endParaRPr lang="ru-RU"/>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7" name="Прямая соединительная линия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a:defRPr/>
            </a:pPr>
            <a:endParaRPr lang="en-US"/>
          </a:p>
        </p:txBody>
      </p:sp>
      <p:sp>
        <p:nvSpPr>
          <p:cNvPr id="29" name="Заголовок 28"/>
          <p:cNvSpPr>
            <a:spLocks noGrp="1"/>
          </p:cNvSpPr>
          <p:nvPr>
            <p:ph type="title"/>
          </p:nvPr>
        </p:nvSpPr>
        <p:spPr>
          <a:xfrm>
            <a:off x="304800" y="5410200"/>
            <a:ext cx="8610600" cy="882650"/>
          </a:xfrm>
        </p:spPr>
        <p:txBody>
          <a:bodyPr/>
          <a:lstStyle>
            <a:lvl1pPr>
              <a:defRPr/>
            </a:lvl1pPr>
          </a:lstStyle>
          <a:p>
            <a:r>
              <a:rPr lang="ru-RU" smtClean="0"/>
              <a:t>Образец заголовка</a:t>
            </a:r>
            <a:endParaRPr lang="en-US"/>
          </a:p>
        </p:txBody>
      </p:sp>
      <p:sp>
        <p:nvSpPr>
          <p:cNvPr id="13" name="Текст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25" name="Текст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4" name="Содержимое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28" name="Содержимое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8" name="Дата 9"/>
          <p:cNvSpPr>
            <a:spLocks noGrp="1"/>
          </p:cNvSpPr>
          <p:nvPr>
            <p:ph type="dt" sz="half" idx="10"/>
          </p:nvPr>
        </p:nvSpPr>
        <p:spPr/>
        <p:txBody>
          <a:bodyPr/>
          <a:lstStyle>
            <a:lvl1pPr>
              <a:defRPr/>
            </a:lvl1pPr>
          </a:lstStyle>
          <a:p>
            <a:pPr>
              <a:defRPr/>
            </a:pPr>
            <a:endParaRPr lang="ru-RU"/>
          </a:p>
        </p:txBody>
      </p:sp>
      <p:sp>
        <p:nvSpPr>
          <p:cNvPr id="9" name="Нижний колонтитул 5"/>
          <p:cNvSpPr>
            <a:spLocks noGrp="1"/>
          </p:cNvSpPr>
          <p:nvPr>
            <p:ph type="ftr" sz="quarter" idx="11"/>
          </p:nvPr>
        </p:nvSpPr>
        <p:spPr/>
        <p:txBody>
          <a:bodyPr/>
          <a:lstStyle>
            <a:lvl1pPr>
              <a:defRPr/>
            </a:lvl1pPr>
          </a:lstStyle>
          <a:p>
            <a:pPr>
              <a:defRPr/>
            </a:pPr>
            <a:endParaRPr lang="ru-RU"/>
          </a:p>
        </p:txBody>
      </p:sp>
      <p:sp>
        <p:nvSpPr>
          <p:cNvPr id="10" name="Номер слайда 6"/>
          <p:cNvSpPr>
            <a:spLocks noGrp="1"/>
          </p:cNvSpPr>
          <p:nvPr>
            <p:ph type="sldNum" sz="quarter" idx="12"/>
          </p:nvPr>
        </p:nvSpPr>
        <p:spPr>
          <a:xfrm>
            <a:off x="8229600" y="6477000"/>
            <a:ext cx="762000" cy="247650"/>
          </a:xfrm>
        </p:spPr>
        <p:txBody>
          <a:bodyPr/>
          <a:lstStyle>
            <a:lvl1pPr>
              <a:defRPr/>
            </a:lvl1pPr>
          </a:lstStyle>
          <a:p>
            <a:pPr>
              <a:defRPr/>
            </a:pPr>
            <a:fld id="{9DAE48E2-F6D9-4307-A9EC-B7BC653E24A5}" type="slidenum">
              <a:rPr lang="ru-RU"/>
              <a:pPr>
                <a:defRPr/>
              </a:pPr>
              <a:t>‹#›</a:t>
            </a:fld>
            <a:endParaRPr lang="ru-RU"/>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30" name="Заголовок 29"/>
          <p:cNvSpPr>
            <a:spLocks noGrp="1"/>
          </p:cNvSpPr>
          <p:nvPr>
            <p:ph type="title"/>
          </p:nvPr>
        </p:nvSpPr>
        <p:spPr>
          <a:xfrm>
            <a:off x="301752" y="457200"/>
            <a:ext cx="8686800" cy="841248"/>
          </a:xfrm>
        </p:spPr>
        <p:txBody>
          <a:bodyPr/>
          <a:lstStyle/>
          <a:p>
            <a:r>
              <a:rPr lang="ru-RU" smtClean="0"/>
              <a:t>Образец заголовка</a:t>
            </a:r>
            <a:endParaRPr lang="en-US"/>
          </a:p>
        </p:txBody>
      </p:sp>
      <p:sp>
        <p:nvSpPr>
          <p:cNvPr id="3" name="Дата 10"/>
          <p:cNvSpPr>
            <a:spLocks noGrp="1"/>
          </p:cNvSpPr>
          <p:nvPr>
            <p:ph type="dt" sz="half" idx="10"/>
          </p:nvPr>
        </p:nvSpPr>
        <p:spPr/>
        <p:txBody>
          <a:bodyPr/>
          <a:lstStyle>
            <a:lvl1pPr>
              <a:defRPr/>
            </a:lvl1pPr>
          </a:lstStyle>
          <a:p>
            <a:pPr>
              <a:defRPr/>
            </a:pPr>
            <a:endParaRPr lang="ru-RU"/>
          </a:p>
        </p:txBody>
      </p:sp>
      <p:sp>
        <p:nvSpPr>
          <p:cNvPr id="4" name="Нижний колонтитул 27"/>
          <p:cNvSpPr>
            <a:spLocks noGrp="1"/>
          </p:cNvSpPr>
          <p:nvPr>
            <p:ph type="ftr" sz="quarter" idx="11"/>
          </p:nvPr>
        </p:nvSpPr>
        <p:spPr/>
        <p:txBody>
          <a:bodyPr/>
          <a:lstStyle>
            <a:lvl1pPr>
              <a:defRPr/>
            </a:lvl1pPr>
          </a:lstStyle>
          <a:p>
            <a:pPr>
              <a:defRPr/>
            </a:pPr>
            <a:endParaRPr lang="ru-RU"/>
          </a:p>
        </p:txBody>
      </p:sp>
      <p:sp>
        <p:nvSpPr>
          <p:cNvPr id="5" name="Номер слайда 4"/>
          <p:cNvSpPr>
            <a:spLocks noGrp="1"/>
          </p:cNvSpPr>
          <p:nvPr>
            <p:ph type="sldNum" sz="quarter" idx="12"/>
          </p:nvPr>
        </p:nvSpPr>
        <p:spPr/>
        <p:txBody>
          <a:bodyPr/>
          <a:lstStyle>
            <a:lvl1pPr>
              <a:defRPr/>
            </a:lvl1pPr>
          </a:lstStyle>
          <a:p>
            <a:pPr>
              <a:defRPr/>
            </a:pPr>
            <a:fld id="{BB502F7E-38FA-43C9-96C4-0F84D2B3BFA4}" type="slidenum">
              <a:rPr lang="ru-RU"/>
              <a:pPr>
                <a:defRPr/>
              </a:pPr>
              <a:t>‹#›</a:t>
            </a:fld>
            <a:endParaRPr lang="ru-RU"/>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2" name="Дата 2"/>
          <p:cNvSpPr>
            <a:spLocks noGrp="1"/>
          </p:cNvSpPr>
          <p:nvPr>
            <p:ph type="dt" sz="half" idx="10"/>
          </p:nvPr>
        </p:nvSpPr>
        <p:spPr/>
        <p:txBody>
          <a:bodyPr/>
          <a:lstStyle>
            <a:lvl1pPr>
              <a:defRPr/>
            </a:lvl1pPr>
          </a:lstStyle>
          <a:p>
            <a:pPr>
              <a:defRPr/>
            </a:pPr>
            <a:endParaRPr lang="ru-RU"/>
          </a:p>
        </p:txBody>
      </p:sp>
      <p:sp>
        <p:nvSpPr>
          <p:cNvPr id="3" name="Нижний колонтитул 23"/>
          <p:cNvSpPr>
            <a:spLocks noGrp="1"/>
          </p:cNvSpPr>
          <p:nvPr>
            <p:ph type="ftr" sz="quarter" idx="11"/>
          </p:nvPr>
        </p:nvSpPr>
        <p:spPr/>
        <p:txBody>
          <a:bodyPr/>
          <a:lstStyle>
            <a:lvl1pPr>
              <a:defRPr/>
            </a:lvl1pPr>
          </a:lstStyle>
          <a:p>
            <a:pPr>
              <a:defRPr/>
            </a:pPr>
            <a:endParaRPr lang="ru-RU"/>
          </a:p>
        </p:txBody>
      </p:sp>
      <p:sp>
        <p:nvSpPr>
          <p:cNvPr id="4" name="Номер слайда 6"/>
          <p:cNvSpPr>
            <a:spLocks noGrp="1"/>
          </p:cNvSpPr>
          <p:nvPr>
            <p:ph type="sldNum" sz="quarter" idx="12"/>
          </p:nvPr>
        </p:nvSpPr>
        <p:spPr/>
        <p:txBody>
          <a:bodyPr/>
          <a:lstStyle>
            <a:lvl1pPr>
              <a:defRPr/>
            </a:lvl1pPr>
          </a:lstStyle>
          <a:p>
            <a:pPr>
              <a:defRPr/>
            </a:pPr>
            <a:fld id="{40B9F972-16B4-47C2-AAE0-4CEEBBEFC7FA}" type="slidenum">
              <a:rPr lang="ru-RU"/>
              <a:pPr>
                <a:defRPr/>
              </a:pPr>
              <a:t>‹#›</a:t>
            </a:fld>
            <a:endParaRPr lang="ru-RU"/>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5" name="Прямая соединительная линия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a:defRPr/>
            </a:pPr>
            <a:endParaRPr lang="en-US"/>
          </a:p>
        </p:txBody>
      </p:sp>
      <p:sp>
        <p:nvSpPr>
          <p:cNvPr id="12" name="Заголовок 11"/>
          <p:cNvSpPr>
            <a:spLocks noGrp="1"/>
          </p:cNvSpPr>
          <p:nvPr>
            <p:ph type="title"/>
          </p:nvPr>
        </p:nvSpPr>
        <p:spPr>
          <a:xfrm>
            <a:off x="457200" y="5486400"/>
            <a:ext cx="8458200" cy="520700"/>
          </a:xfrm>
        </p:spPr>
        <p:txBody>
          <a:bodyPr/>
          <a:lstStyle>
            <a:lvl1pPr algn="l">
              <a:buNone/>
              <a:defRPr sz="2000" b="1"/>
            </a:lvl1pPr>
          </a:lstStyle>
          <a:p>
            <a:r>
              <a:rPr lang="ru-RU" smtClean="0"/>
              <a:t>Образец заголовка</a:t>
            </a:r>
            <a:endParaRPr lang="en-US"/>
          </a:p>
        </p:txBody>
      </p:sp>
      <p:sp>
        <p:nvSpPr>
          <p:cNvPr id="26" name="Текст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a:r>
              <a:rPr lang="ru-RU" smtClean="0"/>
              <a:t>Образец текста</a:t>
            </a:r>
          </a:p>
        </p:txBody>
      </p:sp>
      <p:sp>
        <p:nvSpPr>
          <p:cNvPr id="14" name="Содержимое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6" name="Дата 24"/>
          <p:cNvSpPr>
            <a:spLocks noGrp="1"/>
          </p:cNvSpPr>
          <p:nvPr>
            <p:ph type="dt" sz="half" idx="10"/>
          </p:nvPr>
        </p:nvSpPr>
        <p:spPr/>
        <p:txBody>
          <a:bodyPr/>
          <a:lstStyle>
            <a:lvl1pPr>
              <a:defRPr/>
            </a:lvl1pPr>
          </a:lstStyle>
          <a:p>
            <a:pPr>
              <a:defRPr/>
            </a:pPr>
            <a:endParaRPr lang="ru-RU"/>
          </a:p>
        </p:txBody>
      </p:sp>
      <p:sp>
        <p:nvSpPr>
          <p:cNvPr id="7" name="Нижний колонтитул 28"/>
          <p:cNvSpPr>
            <a:spLocks noGrp="1"/>
          </p:cNvSpPr>
          <p:nvPr>
            <p:ph type="ftr" sz="quarter" idx="11"/>
          </p:nvPr>
        </p:nvSpPr>
        <p:spPr/>
        <p:txBody>
          <a:bodyPr/>
          <a:lstStyle>
            <a:lvl1pPr>
              <a:defRPr/>
            </a:lvl1pPr>
          </a:lstStyle>
          <a:p>
            <a:pPr>
              <a:defRPr/>
            </a:pPr>
            <a:endParaRPr lang="ru-RU"/>
          </a:p>
        </p:txBody>
      </p:sp>
      <p:sp>
        <p:nvSpPr>
          <p:cNvPr id="8" name="Номер слайда 6"/>
          <p:cNvSpPr>
            <a:spLocks noGrp="1"/>
          </p:cNvSpPr>
          <p:nvPr>
            <p:ph type="sldNum" sz="quarter" idx="12"/>
          </p:nvPr>
        </p:nvSpPr>
        <p:spPr/>
        <p:txBody>
          <a:bodyPr/>
          <a:lstStyle>
            <a:lvl1pPr>
              <a:defRPr/>
            </a:lvl1pPr>
          </a:lstStyle>
          <a:p>
            <a:pPr>
              <a:defRPr/>
            </a:pPr>
            <a:fld id="{9BB3C24C-C4D8-40A4-920D-04EC9AE121E6}" type="slidenum">
              <a:rPr lang="ru-RU"/>
              <a:pPr>
                <a:defRPr/>
              </a:pPr>
              <a:t>‹#›</a:t>
            </a:fld>
            <a:endParaRPr lang="ru-RU"/>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13" name="Рисунок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normAutofit/>
          </a:bodyPr>
          <a:lstStyle>
            <a:lvl1pPr marL="0" indent="0">
              <a:buNone/>
              <a:defRPr sz="3200"/>
            </a:lvl1pPr>
          </a:lstStyle>
          <a:p>
            <a:pPr lvl="0"/>
            <a:r>
              <a:rPr lang="ru-RU" noProof="0" smtClean="0"/>
              <a:t>Вставка рисунка</a:t>
            </a:r>
            <a:endParaRPr lang="en-US" noProof="0" dirty="0"/>
          </a:p>
        </p:txBody>
      </p:sp>
      <p:sp>
        <p:nvSpPr>
          <p:cNvPr id="17" name="Заголовок 16"/>
          <p:cNvSpPr>
            <a:spLocks noGrp="1"/>
          </p:cNvSpPr>
          <p:nvPr>
            <p:ph type="title"/>
          </p:nvPr>
        </p:nvSpPr>
        <p:spPr>
          <a:xfrm>
            <a:off x="381000" y="4993760"/>
            <a:ext cx="5867400" cy="522288"/>
          </a:xfrm>
        </p:spPr>
        <p:txBody>
          <a:bodyPr/>
          <a:lstStyle>
            <a:lvl1pPr algn="l">
              <a:buNone/>
              <a:defRPr sz="2000" b="1"/>
            </a:lvl1pPr>
          </a:lstStyle>
          <a:p>
            <a:r>
              <a:rPr lang="ru-RU" smtClean="0"/>
              <a:t>Образец заголовка</a:t>
            </a:r>
            <a:endParaRPr lang="en-US"/>
          </a:p>
        </p:txBody>
      </p:sp>
      <p:sp>
        <p:nvSpPr>
          <p:cNvPr id="26" name="Текст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a:r>
              <a:rPr lang="ru-RU" smtClean="0"/>
              <a:t>Образец текста</a:t>
            </a:r>
          </a:p>
        </p:txBody>
      </p:sp>
      <p:sp>
        <p:nvSpPr>
          <p:cNvPr id="5" name="Дата 6"/>
          <p:cNvSpPr>
            <a:spLocks noGrp="1"/>
          </p:cNvSpPr>
          <p:nvPr>
            <p:ph type="dt" sz="half" idx="10"/>
          </p:nvPr>
        </p:nvSpPr>
        <p:spPr/>
        <p:txBody>
          <a:bodyPr/>
          <a:lstStyle>
            <a:lvl1pPr>
              <a:defRPr/>
            </a:lvl1pPr>
          </a:lstStyle>
          <a:p>
            <a:pPr>
              <a:defRPr/>
            </a:pPr>
            <a:endParaRPr lang="ru-RU"/>
          </a:p>
        </p:txBody>
      </p:sp>
      <p:sp>
        <p:nvSpPr>
          <p:cNvPr id="6" name="Нижний колонтитул 4"/>
          <p:cNvSpPr>
            <a:spLocks noGrp="1"/>
          </p:cNvSpPr>
          <p:nvPr>
            <p:ph type="ftr" sz="quarter" idx="11"/>
          </p:nvPr>
        </p:nvSpPr>
        <p:spPr/>
        <p:txBody>
          <a:bodyPr/>
          <a:lstStyle>
            <a:lvl1pPr>
              <a:defRPr/>
            </a:lvl1pPr>
          </a:lstStyle>
          <a:p>
            <a:pPr>
              <a:defRPr/>
            </a:pPr>
            <a:endParaRPr lang="ru-RU"/>
          </a:p>
        </p:txBody>
      </p:sp>
      <p:sp>
        <p:nvSpPr>
          <p:cNvPr id="7" name="Номер слайда 30"/>
          <p:cNvSpPr>
            <a:spLocks noGrp="1"/>
          </p:cNvSpPr>
          <p:nvPr>
            <p:ph type="sldNum" sz="quarter" idx="12"/>
          </p:nvPr>
        </p:nvSpPr>
        <p:spPr/>
        <p:txBody>
          <a:bodyPr/>
          <a:lstStyle>
            <a:lvl1pPr>
              <a:defRPr/>
            </a:lvl1pPr>
          </a:lstStyle>
          <a:p>
            <a:pPr>
              <a:defRPr/>
            </a:pPr>
            <a:fld id="{5EC3FCB3-3A41-4CC4-B6EC-1E6728A94AF1}" type="slidenum">
              <a:rPr lang="ru-RU"/>
              <a:pPr>
                <a:defRPr/>
              </a:pPr>
              <a:t>‹#›</a:t>
            </a:fld>
            <a:endParaRPr lang="ru-RU"/>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10"/>
          <p:cNvSpPr>
            <a:spLocks noGrp="1"/>
          </p:cNvSpPr>
          <p:nvPr>
            <p:ph type="dt" sz="half" idx="10"/>
          </p:nvPr>
        </p:nvSpPr>
        <p:spPr/>
        <p:txBody>
          <a:bodyPr/>
          <a:lstStyle>
            <a:lvl1pPr>
              <a:defRPr/>
            </a:lvl1pPr>
          </a:lstStyle>
          <a:p>
            <a:pPr>
              <a:defRPr/>
            </a:pPr>
            <a:endParaRPr lang="ru-RU"/>
          </a:p>
        </p:txBody>
      </p:sp>
      <p:sp>
        <p:nvSpPr>
          <p:cNvPr id="5" name="Нижний колонтитул 27"/>
          <p:cNvSpPr>
            <a:spLocks noGrp="1"/>
          </p:cNvSpPr>
          <p:nvPr>
            <p:ph type="ftr" sz="quarter" idx="11"/>
          </p:nvPr>
        </p:nvSpPr>
        <p:spPr/>
        <p:txBody>
          <a:bodyPr/>
          <a:lstStyle>
            <a:lvl1pPr>
              <a:defRPr/>
            </a:lvl1pPr>
          </a:lstStyle>
          <a:p>
            <a:pPr>
              <a:defRPr/>
            </a:pPr>
            <a:endParaRPr lang="ru-RU"/>
          </a:p>
        </p:txBody>
      </p:sp>
      <p:sp>
        <p:nvSpPr>
          <p:cNvPr id="6" name="Номер слайда 4"/>
          <p:cNvSpPr>
            <a:spLocks noGrp="1"/>
          </p:cNvSpPr>
          <p:nvPr>
            <p:ph type="sldNum" sz="quarter" idx="12"/>
          </p:nvPr>
        </p:nvSpPr>
        <p:spPr/>
        <p:txBody>
          <a:bodyPr/>
          <a:lstStyle>
            <a:lvl1pPr>
              <a:defRPr/>
            </a:lvl1pPr>
          </a:lstStyle>
          <a:p>
            <a:pPr>
              <a:defRPr/>
            </a:pPr>
            <a:fld id="{4CB854CC-86F8-4BD6-B794-46B5C0A064FB}" type="slidenum">
              <a:rPr lang="ru-RU"/>
              <a:pPr>
                <a:defRPr/>
              </a:pPr>
              <a:t>‹#›</a:t>
            </a:fld>
            <a:endParaRPr lang="ru-RU"/>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549276"/>
            <a:ext cx="1828800" cy="5851525"/>
          </a:xfrm>
        </p:spPr>
        <p:txBody>
          <a:bodyPr vert="eaVert"/>
          <a:lstStyle/>
          <a:p>
            <a:r>
              <a:rPr lang="ru-RU" smtClean="0"/>
              <a:t>Образец заголовка</a:t>
            </a:r>
            <a:endParaRPr lang="en-US"/>
          </a:p>
        </p:txBody>
      </p:sp>
      <p:sp>
        <p:nvSpPr>
          <p:cNvPr id="3" name="Вертикальный текст 2"/>
          <p:cNvSpPr>
            <a:spLocks noGrp="1"/>
          </p:cNvSpPr>
          <p:nvPr>
            <p:ph type="body" orient="vert" idx="1"/>
          </p:nvPr>
        </p:nvSpPr>
        <p:spPr>
          <a:xfrm>
            <a:off x="457200" y="549276"/>
            <a:ext cx="62484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3"/>
          <p:cNvSpPr>
            <a:spLocks noGrp="1"/>
          </p:cNvSpPr>
          <p:nvPr>
            <p:ph type="dt" sz="half" idx="10"/>
          </p:nvPr>
        </p:nvSpPr>
        <p:spPr/>
        <p:txBody>
          <a:bodyPr/>
          <a:lstStyle>
            <a:lvl1pPr>
              <a:defRPr/>
            </a:lvl1pPr>
          </a:lstStyle>
          <a:p>
            <a:pPr>
              <a:defRPr/>
            </a:pPr>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C14E2B82-D081-45B0-A252-89D428F75D64}" type="slidenum">
              <a:rPr lang="ru-RU"/>
              <a:pPr>
                <a:defRPr/>
              </a:pPr>
              <a:t>‹#›</a:t>
            </a:fld>
            <a:endParaRPr lang="ru-RU"/>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Ref idx="1003">
        <a:schemeClr val="bg1"/>
      </p:bgRef>
    </p:bg>
    <p:spTree>
      <p:nvGrpSpPr>
        <p:cNvPr id="1" name=""/>
        <p:cNvGrpSpPr/>
        <p:nvPr/>
      </p:nvGrpSpPr>
      <p:grpSpPr>
        <a:xfrm>
          <a:off x="0" y="0"/>
          <a:ext cx="0" cy="0"/>
          <a:chOff x="0" y="0"/>
          <a:chExt cx="0" cy="0"/>
        </a:xfrm>
      </p:grpSpPr>
      <p:sp>
        <p:nvSpPr>
          <p:cNvPr id="4" name="Прямоугольник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solidFill>
                <a:prstClr val="white"/>
              </a:solidFill>
            </a:endParaRPr>
          </a:p>
        </p:txBody>
      </p:sp>
      <p:sp useBgFill="1">
        <p:nvSpPr>
          <p:cNvPr id="5" name="Скругленный прямоугольник 12"/>
          <p:cNvSpPr/>
          <p:nvPr/>
        </p:nvSpPr>
        <p:spPr>
          <a:xfrm>
            <a:off x="65088" y="69850"/>
            <a:ext cx="9013825" cy="6691313"/>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6" name="Прямоугольник 6"/>
          <p:cNvSpPr/>
          <p:nvPr/>
        </p:nvSpPr>
        <p:spPr>
          <a:xfrm>
            <a:off x="63500" y="1449388"/>
            <a:ext cx="9020175" cy="15271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7" name="Прямоугольник 9"/>
          <p:cNvSpPr/>
          <p:nvPr/>
        </p:nvSpPr>
        <p:spPr>
          <a:xfrm>
            <a:off x="63500" y="1397000"/>
            <a:ext cx="9020175" cy="12065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10" name="Прямоугольник 10"/>
          <p:cNvSpPr/>
          <p:nvPr/>
        </p:nvSpPr>
        <p:spPr>
          <a:xfrm>
            <a:off x="63500" y="2976563"/>
            <a:ext cx="9020175" cy="111125"/>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9" name="Подзаголовок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ru-RU" smtClean="0"/>
              <a:t>Образец подзаголовка</a:t>
            </a:r>
            <a:endParaRPr lang="en-US"/>
          </a:p>
        </p:txBody>
      </p:sp>
      <p:sp>
        <p:nvSpPr>
          <p:cNvPr id="8" name="Заголовок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lang="ru-RU" smtClean="0"/>
              <a:t>Образец заголовка</a:t>
            </a:r>
            <a:endParaRPr lang="en-US"/>
          </a:p>
        </p:txBody>
      </p:sp>
      <p:sp>
        <p:nvSpPr>
          <p:cNvPr id="11" name="Дата 27"/>
          <p:cNvSpPr>
            <a:spLocks noGrp="1"/>
          </p:cNvSpPr>
          <p:nvPr>
            <p:ph type="dt" sz="half" idx="10"/>
          </p:nvPr>
        </p:nvSpPr>
        <p:spPr/>
        <p:txBody>
          <a:bodyPr/>
          <a:lstStyle>
            <a:lvl1pPr>
              <a:defRPr/>
            </a:lvl1pPr>
          </a:lstStyle>
          <a:p>
            <a:pPr>
              <a:defRPr/>
            </a:pPr>
            <a:endParaRPr lang="ru-RU"/>
          </a:p>
        </p:txBody>
      </p:sp>
      <p:sp>
        <p:nvSpPr>
          <p:cNvPr id="12" name="Нижний колонтитул 16"/>
          <p:cNvSpPr>
            <a:spLocks noGrp="1"/>
          </p:cNvSpPr>
          <p:nvPr>
            <p:ph type="ftr" sz="quarter" idx="11"/>
          </p:nvPr>
        </p:nvSpPr>
        <p:spPr/>
        <p:txBody>
          <a:bodyPr/>
          <a:lstStyle>
            <a:lvl1pPr>
              <a:defRPr/>
            </a:lvl1pPr>
          </a:lstStyle>
          <a:p>
            <a:pPr>
              <a:defRPr/>
            </a:pPr>
            <a:endParaRPr lang="ru-RU"/>
          </a:p>
        </p:txBody>
      </p:sp>
      <p:sp>
        <p:nvSpPr>
          <p:cNvPr id="13" name="Номер слайда 28"/>
          <p:cNvSpPr>
            <a:spLocks noGrp="1"/>
          </p:cNvSpPr>
          <p:nvPr>
            <p:ph type="sldNum" sz="quarter" idx="12"/>
          </p:nvPr>
        </p:nvSpPr>
        <p:spPr/>
        <p:txBody>
          <a:bodyPr/>
          <a:lstStyle>
            <a:lvl1pPr>
              <a:defRPr sz="1400" smtClean="0">
                <a:solidFill>
                  <a:srgbClr val="FFFFFF"/>
                </a:solidFill>
              </a:defRPr>
            </a:lvl1pPr>
          </a:lstStyle>
          <a:p>
            <a:pPr>
              <a:defRPr/>
            </a:pPr>
            <a:fld id="{C981BD58-223D-4816-B7E1-0BA9792CAB6D}" type="slidenum">
              <a:rPr lang="ru-RU"/>
              <a:pPr>
                <a:defRPr/>
              </a:pPr>
              <a:t>‹#›</a:t>
            </a:fld>
            <a:endParaRPr lang="ru-RU"/>
          </a:p>
        </p:txBody>
      </p:sp>
    </p:spTree>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8" name="Содержимое 7"/>
          <p:cNvSpPr>
            <a:spLocks noGrp="1"/>
          </p:cNvSpPr>
          <p:nvPr>
            <p:ph sz="quarter" idx="1"/>
          </p:nvPr>
        </p:nvSpPr>
        <p:spPr>
          <a:xfrm>
            <a:off x="914400" y="1447800"/>
            <a:ext cx="7772400" cy="45720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13"/>
          <p:cNvSpPr>
            <a:spLocks noGrp="1"/>
          </p:cNvSpPr>
          <p:nvPr>
            <p:ph type="dt" sz="half" idx="10"/>
          </p:nvPr>
        </p:nvSpPr>
        <p:spPr/>
        <p:txBody>
          <a:bodyPr/>
          <a:lstStyle>
            <a:lvl1pPr>
              <a:defRPr/>
            </a:lvl1pPr>
          </a:lstStyle>
          <a:p>
            <a:pPr>
              <a:defRPr/>
            </a:pPr>
            <a:endParaRPr lang="ru-RU"/>
          </a:p>
        </p:txBody>
      </p:sp>
      <p:sp>
        <p:nvSpPr>
          <p:cNvPr id="5" name="Нижний колонтитул 2"/>
          <p:cNvSpPr>
            <a:spLocks noGrp="1"/>
          </p:cNvSpPr>
          <p:nvPr>
            <p:ph type="ftr" sz="quarter" idx="11"/>
          </p:nvPr>
        </p:nvSpPr>
        <p:spPr/>
        <p:txBody>
          <a:bodyPr/>
          <a:lstStyle>
            <a:lvl1pPr>
              <a:defRPr/>
            </a:lvl1pPr>
          </a:lstStyle>
          <a:p>
            <a:pPr>
              <a:defRPr/>
            </a:pPr>
            <a:endParaRPr lang="ru-RU"/>
          </a:p>
        </p:txBody>
      </p:sp>
      <p:sp>
        <p:nvSpPr>
          <p:cNvPr id="6" name="Номер слайда 22"/>
          <p:cNvSpPr>
            <a:spLocks noGrp="1"/>
          </p:cNvSpPr>
          <p:nvPr>
            <p:ph type="sldNum" sz="quarter" idx="12"/>
          </p:nvPr>
        </p:nvSpPr>
        <p:spPr/>
        <p:txBody>
          <a:bodyPr/>
          <a:lstStyle>
            <a:lvl1pPr>
              <a:defRPr/>
            </a:lvl1pPr>
          </a:lstStyle>
          <a:p>
            <a:pPr>
              <a:defRPr/>
            </a:pPr>
            <a:fld id="{AD524CD5-419B-4DC7-A023-2AB0CC7546F6}"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3">
        <a:schemeClr val="bg1"/>
      </p:bgRef>
    </p:bg>
    <p:spTree>
      <p:nvGrpSpPr>
        <p:cNvPr id="1" name=""/>
        <p:cNvGrpSpPr/>
        <p:nvPr/>
      </p:nvGrpSpPr>
      <p:grpSpPr>
        <a:xfrm>
          <a:off x="0" y="0"/>
          <a:ext cx="0" cy="0"/>
          <a:chOff x="0" y="0"/>
          <a:chExt cx="0" cy="0"/>
        </a:xfrm>
      </p:grpSpPr>
      <p:sp>
        <p:nvSpPr>
          <p:cNvPr id="4" name="Прямоугольник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solidFill>
                <a:prstClr val="white"/>
              </a:solidFill>
            </a:endParaRPr>
          </a:p>
        </p:txBody>
      </p:sp>
      <p:sp useBgFill="1">
        <p:nvSpPr>
          <p:cNvPr id="5" name="Скругленный прямоугольник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6" name="Прямоугольник 6"/>
          <p:cNvSpPr/>
          <p:nvPr/>
        </p:nvSpPr>
        <p:spPr>
          <a:xfrm flipV="1">
            <a:off x="69850" y="2376488"/>
            <a:ext cx="9013825" cy="920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7" name="Прямоугольник 7"/>
          <p:cNvSpPr/>
          <p:nvPr/>
        </p:nvSpPr>
        <p:spPr>
          <a:xfrm>
            <a:off x="69850" y="2341563"/>
            <a:ext cx="9013825" cy="46037"/>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8" name="Прямоугольник 8"/>
          <p:cNvSpPr/>
          <p:nvPr/>
        </p:nvSpPr>
        <p:spPr>
          <a:xfrm>
            <a:off x="68263" y="2468563"/>
            <a:ext cx="9015412" cy="4603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2" name="Заголовок 1"/>
          <p:cNvSpPr>
            <a:spLocks noGrp="1"/>
          </p:cNvSpPr>
          <p:nvPr>
            <p:ph type="title"/>
          </p:nvPr>
        </p:nvSpPr>
        <p:spPr>
          <a:xfrm>
            <a:off x="722313" y="952500"/>
            <a:ext cx="7772400" cy="1362075"/>
          </a:xfrm>
        </p:spPr>
        <p:txBody>
          <a:bodyPr/>
          <a:lstStyle>
            <a:lvl1pPr algn="l">
              <a:buNone/>
              <a:defRPr sz="4000" b="0" cap="none"/>
            </a:lvl1pPr>
          </a:lstStyle>
          <a:p>
            <a:r>
              <a:rPr lang="ru-RU" smtClean="0"/>
              <a:t>Образец заголовка</a:t>
            </a:r>
            <a:endParaRPr lang="en-US"/>
          </a:p>
        </p:txBody>
      </p:sp>
      <p:sp>
        <p:nvSpPr>
          <p:cNvPr id="3" name="Текст 2"/>
          <p:cNvSpPr>
            <a:spLocks noGrp="1"/>
          </p:cNvSpPr>
          <p:nvPr>
            <p:ph type="body" idx="1"/>
          </p:nvPr>
        </p:nvSpPr>
        <p:spPr>
          <a:xfrm>
            <a:off x="722313" y="2547938"/>
            <a:ext cx="7772400" cy="1338262"/>
          </a:xfrm>
        </p:spPr>
        <p:txBody>
          <a:bodyPr/>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ru-RU" smtClean="0"/>
              <a:t>Образец текста</a:t>
            </a:r>
          </a:p>
        </p:txBody>
      </p:sp>
      <p:sp>
        <p:nvSpPr>
          <p:cNvPr id="9" name="Дата 3"/>
          <p:cNvSpPr>
            <a:spLocks noGrp="1"/>
          </p:cNvSpPr>
          <p:nvPr>
            <p:ph type="dt" sz="half" idx="10"/>
          </p:nvPr>
        </p:nvSpPr>
        <p:spPr/>
        <p:txBody>
          <a:bodyPr/>
          <a:lstStyle>
            <a:lvl1pPr>
              <a:defRPr/>
            </a:lvl1pPr>
          </a:lstStyle>
          <a:p>
            <a:pPr>
              <a:defRPr/>
            </a:pPr>
            <a:endParaRPr lang="ru-RU"/>
          </a:p>
        </p:txBody>
      </p:sp>
      <p:sp>
        <p:nvSpPr>
          <p:cNvPr id="10" name="Нижний колонтитул 4"/>
          <p:cNvSpPr>
            <a:spLocks noGrp="1"/>
          </p:cNvSpPr>
          <p:nvPr>
            <p:ph type="ftr" sz="quarter" idx="11"/>
          </p:nvPr>
        </p:nvSpPr>
        <p:spPr>
          <a:xfrm>
            <a:off x="800100" y="6172200"/>
            <a:ext cx="4000500" cy="457200"/>
          </a:xfrm>
        </p:spPr>
        <p:txBody>
          <a:bodyPr/>
          <a:lstStyle>
            <a:lvl1pPr>
              <a:defRPr/>
            </a:lvl1pPr>
          </a:lstStyle>
          <a:p>
            <a:pPr>
              <a:defRPr/>
            </a:pPr>
            <a:endParaRPr lang="ru-RU"/>
          </a:p>
        </p:txBody>
      </p:sp>
      <p:sp>
        <p:nvSpPr>
          <p:cNvPr id="11" name="Номер слайда 5"/>
          <p:cNvSpPr>
            <a:spLocks noGrp="1"/>
          </p:cNvSpPr>
          <p:nvPr>
            <p:ph type="sldNum" sz="quarter" idx="12"/>
          </p:nvPr>
        </p:nvSpPr>
        <p:spPr>
          <a:xfrm>
            <a:off x="146050" y="6208713"/>
            <a:ext cx="457200" cy="457200"/>
          </a:xfrm>
        </p:spPr>
        <p:txBody>
          <a:bodyPr/>
          <a:lstStyle>
            <a:lvl1pPr>
              <a:defRPr/>
            </a:lvl1pPr>
          </a:lstStyle>
          <a:p>
            <a:pPr>
              <a:defRPr/>
            </a:pPr>
            <a:fld id="{3C697E61-07B3-46AE-B14C-B7F65BC46C4F}" type="slidenum">
              <a:rPr lang="ru-RU"/>
              <a:pPr>
                <a:defRPr/>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9" name="Содержимое 8"/>
          <p:cNvSpPr>
            <a:spLocks noGrp="1"/>
          </p:cNvSpPr>
          <p:nvPr>
            <p:ph sz="quarter" idx="1"/>
          </p:nvPr>
        </p:nvSpPr>
        <p:spPr>
          <a:xfrm>
            <a:off x="914400" y="1447800"/>
            <a:ext cx="3749040" cy="45720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1" name="Содержимое 10"/>
          <p:cNvSpPr>
            <a:spLocks noGrp="1"/>
          </p:cNvSpPr>
          <p:nvPr>
            <p:ph sz="quarter" idx="2"/>
          </p:nvPr>
        </p:nvSpPr>
        <p:spPr>
          <a:xfrm>
            <a:off x="4933950" y="1447800"/>
            <a:ext cx="3749040" cy="45720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13"/>
          <p:cNvSpPr>
            <a:spLocks noGrp="1"/>
          </p:cNvSpPr>
          <p:nvPr>
            <p:ph type="dt" sz="half" idx="10"/>
          </p:nvPr>
        </p:nvSpPr>
        <p:spPr/>
        <p:txBody>
          <a:bodyPr/>
          <a:lstStyle>
            <a:lvl1pPr>
              <a:defRPr/>
            </a:lvl1pPr>
          </a:lstStyle>
          <a:p>
            <a:pPr>
              <a:defRPr/>
            </a:pPr>
            <a:endParaRPr lang="ru-RU"/>
          </a:p>
        </p:txBody>
      </p:sp>
      <p:sp>
        <p:nvSpPr>
          <p:cNvPr id="6" name="Нижний колонтитул 2"/>
          <p:cNvSpPr>
            <a:spLocks noGrp="1"/>
          </p:cNvSpPr>
          <p:nvPr>
            <p:ph type="ftr" sz="quarter" idx="11"/>
          </p:nvPr>
        </p:nvSpPr>
        <p:spPr/>
        <p:txBody>
          <a:bodyPr/>
          <a:lstStyle>
            <a:lvl1pPr>
              <a:defRPr/>
            </a:lvl1pPr>
          </a:lstStyle>
          <a:p>
            <a:pPr>
              <a:defRPr/>
            </a:pPr>
            <a:endParaRPr lang="ru-RU"/>
          </a:p>
        </p:txBody>
      </p:sp>
      <p:sp>
        <p:nvSpPr>
          <p:cNvPr id="7" name="Номер слайда 22"/>
          <p:cNvSpPr>
            <a:spLocks noGrp="1"/>
          </p:cNvSpPr>
          <p:nvPr>
            <p:ph type="sldNum" sz="quarter" idx="12"/>
          </p:nvPr>
        </p:nvSpPr>
        <p:spPr/>
        <p:txBody>
          <a:bodyPr/>
          <a:lstStyle>
            <a:lvl1pPr>
              <a:defRPr/>
            </a:lvl1pPr>
          </a:lstStyle>
          <a:p>
            <a:pPr>
              <a:defRPr/>
            </a:pPr>
            <a:fld id="{6621ACD9-EF86-4212-BD7D-5BF7438393DF}" type="slidenum">
              <a:rPr lang="ru-RU"/>
              <a:pPr>
                <a:defRPr/>
              </a:pPr>
              <a:t>‹#›</a:t>
            </a:fld>
            <a:endParaRPr lang="ru-RU"/>
          </a:p>
        </p:txBody>
      </p:sp>
    </p:spTree>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273050"/>
            <a:ext cx="7772400" cy="1143000"/>
          </a:xfrm>
        </p:spPr>
        <p:txBody>
          <a:bodyPr/>
          <a:lstStyle>
            <a:lvl1pPr>
              <a:defRPr/>
            </a:lvl1pPr>
          </a:lstStyle>
          <a:p>
            <a:r>
              <a:rPr lang="ru-RU" smtClean="0"/>
              <a:t>Образец заголовка</a:t>
            </a:r>
            <a:endParaRPr lang="en-US"/>
          </a:p>
        </p:txBody>
      </p:sp>
      <p:sp>
        <p:nvSpPr>
          <p:cNvPr id="3" name="Текст 2"/>
          <p:cNvSpPr>
            <a:spLocks noGrp="1"/>
          </p:cNvSpPr>
          <p:nvPr>
            <p:ph type="body" idx="1"/>
          </p:nvPr>
        </p:nvSpPr>
        <p:spPr>
          <a:xfrm>
            <a:off x="914400" y="1447800"/>
            <a:ext cx="3733800" cy="762000"/>
          </a:xfrm>
          <a:noFill/>
          <a:ln w="12700" cap="sq" cmpd="sng" algn="ctr">
            <a:noFill/>
            <a:prstDash val="solid"/>
          </a:ln>
        </p:spPr>
        <p:txBody>
          <a:bodyPr anchor="b">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4" name="Текст 3"/>
          <p:cNvSpPr>
            <a:spLocks noGrp="1"/>
          </p:cNvSpPr>
          <p:nvPr>
            <p:ph type="body" sz="half" idx="3"/>
          </p:nvPr>
        </p:nvSpPr>
        <p:spPr>
          <a:xfrm>
            <a:off x="4953000" y="1447800"/>
            <a:ext cx="3733800" cy="762000"/>
          </a:xfrm>
          <a:noFill/>
          <a:ln w="12700" cap="sq" cmpd="sng" algn="ctr">
            <a:noFill/>
            <a:prstDash val="solid"/>
          </a:ln>
        </p:spPr>
        <p:txBody>
          <a:bodyPr anchor="b">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11" name="Содержимое 10"/>
          <p:cNvSpPr>
            <a:spLocks noGrp="1"/>
          </p:cNvSpPr>
          <p:nvPr>
            <p:ph sz="half" idx="2"/>
          </p:nvPr>
        </p:nvSpPr>
        <p:spPr>
          <a:xfrm>
            <a:off x="914400" y="2247900"/>
            <a:ext cx="3733800" cy="38862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3" name="Содержимое 12"/>
          <p:cNvSpPr>
            <a:spLocks noGrp="1"/>
          </p:cNvSpPr>
          <p:nvPr>
            <p:ph sz="half" idx="4"/>
          </p:nvPr>
        </p:nvSpPr>
        <p:spPr>
          <a:xfrm>
            <a:off x="4953000" y="2247900"/>
            <a:ext cx="3733800" cy="38862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7" name="Дата 13"/>
          <p:cNvSpPr>
            <a:spLocks noGrp="1"/>
          </p:cNvSpPr>
          <p:nvPr>
            <p:ph type="dt" sz="half" idx="10"/>
          </p:nvPr>
        </p:nvSpPr>
        <p:spPr/>
        <p:txBody>
          <a:bodyPr/>
          <a:lstStyle>
            <a:lvl1pPr>
              <a:defRPr/>
            </a:lvl1pPr>
          </a:lstStyle>
          <a:p>
            <a:pPr>
              <a:defRPr/>
            </a:pPr>
            <a:endParaRPr lang="ru-RU"/>
          </a:p>
        </p:txBody>
      </p:sp>
      <p:sp>
        <p:nvSpPr>
          <p:cNvPr id="8" name="Нижний колонтитул 2"/>
          <p:cNvSpPr>
            <a:spLocks noGrp="1"/>
          </p:cNvSpPr>
          <p:nvPr>
            <p:ph type="ftr" sz="quarter" idx="11"/>
          </p:nvPr>
        </p:nvSpPr>
        <p:spPr/>
        <p:txBody>
          <a:bodyPr/>
          <a:lstStyle>
            <a:lvl1pPr>
              <a:defRPr/>
            </a:lvl1pPr>
          </a:lstStyle>
          <a:p>
            <a:pPr>
              <a:defRPr/>
            </a:pPr>
            <a:endParaRPr lang="ru-RU"/>
          </a:p>
        </p:txBody>
      </p:sp>
      <p:sp>
        <p:nvSpPr>
          <p:cNvPr id="9" name="Номер слайда 22"/>
          <p:cNvSpPr>
            <a:spLocks noGrp="1"/>
          </p:cNvSpPr>
          <p:nvPr>
            <p:ph type="sldNum" sz="quarter" idx="12"/>
          </p:nvPr>
        </p:nvSpPr>
        <p:spPr/>
        <p:txBody>
          <a:bodyPr/>
          <a:lstStyle>
            <a:lvl1pPr>
              <a:defRPr/>
            </a:lvl1pPr>
          </a:lstStyle>
          <a:p>
            <a:pPr>
              <a:defRPr/>
            </a:pPr>
            <a:fld id="{B50B8925-950D-4ED9-AF2D-DBDF0CC566DF}" type="slidenum">
              <a:rPr lang="ru-RU"/>
              <a:pPr>
                <a:defRPr/>
              </a:pPr>
              <a:t>‹#›</a:t>
            </a:fld>
            <a:endParaRPr lang="ru-RU"/>
          </a:p>
        </p:txBody>
      </p:sp>
    </p:spTree>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Дата 13"/>
          <p:cNvSpPr>
            <a:spLocks noGrp="1"/>
          </p:cNvSpPr>
          <p:nvPr>
            <p:ph type="dt" sz="half" idx="10"/>
          </p:nvPr>
        </p:nvSpPr>
        <p:spPr/>
        <p:txBody>
          <a:bodyPr/>
          <a:lstStyle>
            <a:lvl1pPr>
              <a:defRPr/>
            </a:lvl1pPr>
          </a:lstStyle>
          <a:p>
            <a:pPr>
              <a:defRPr/>
            </a:pPr>
            <a:endParaRPr lang="ru-RU"/>
          </a:p>
        </p:txBody>
      </p:sp>
      <p:sp>
        <p:nvSpPr>
          <p:cNvPr id="4" name="Нижний колонтитул 2"/>
          <p:cNvSpPr>
            <a:spLocks noGrp="1"/>
          </p:cNvSpPr>
          <p:nvPr>
            <p:ph type="ftr" sz="quarter" idx="11"/>
          </p:nvPr>
        </p:nvSpPr>
        <p:spPr/>
        <p:txBody>
          <a:bodyPr/>
          <a:lstStyle>
            <a:lvl1pPr>
              <a:defRPr/>
            </a:lvl1pPr>
          </a:lstStyle>
          <a:p>
            <a:pPr>
              <a:defRPr/>
            </a:pPr>
            <a:endParaRPr lang="ru-RU"/>
          </a:p>
        </p:txBody>
      </p:sp>
      <p:sp>
        <p:nvSpPr>
          <p:cNvPr id="5" name="Номер слайда 22"/>
          <p:cNvSpPr>
            <a:spLocks noGrp="1"/>
          </p:cNvSpPr>
          <p:nvPr>
            <p:ph type="sldNum" sz="quarter" idx="12"/>
          </p:nvPr>
        </p:nvSpPr>
        <p:spPr/>
        <p:txBody>
          <a:bodyPr/>
          <a:lstStyle>
            <a:lvl1pPr>
              <a:defRPr/>
            </a:lvl1pPr>
          </a:lstStyle>
          <a:p>
            <a:pPr>
              <a:defRPr/>
            </a:pPr>
            <a:fld id="{62C9BC56-6F72-403F-9D2E-B1FFB014C3BC}" type="slidenum">
              <a:rPr lang="ru-RU"/>
              <a:pPr>
                <a:defRPr/>
              </a:pPr>
              <a:t>‹#›</a:t>
            </a:fld>
            <a:endParaRPr lang="ru-RU"/>
          </a:p>
        </p:txBody>
      </p:sp>
    </p:spTree>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3"/>
          <p:cNvSpPr>
            <a:spLocks noGrp="1"/>
          </p:cNvSpPr>
          <p:nvPr>
            <p:ph type="dt" sz="half" idx="10"/>
          </p:nvPr>
        </p:nvSpPr>
        <p:spPr/>
        <p:txBody>
          <a:bodyPr/>
          <a:lstStyle>
            <a:lvl1pPr>
              <a:defRPr/>
            </a:lvl1pPr>
          </a:lstStyle>
          <a:p>
            <a:pPr>
              <a:defRPr/>
            </a:pPr>
            <a:endParaRPr lang="ru-RU"/>
          </a:p>
        </p:txBody>
      </p:sp>
      <p:sp>
        <p:nvSpPr>
          <p:cNvPr id="3" name="Нижний колонтитул 2"/>
          <p:cNvSpPr>
            <a:spLocks noGrp="1"/>
          </p:cNvSpPr>
          <p:nvPr>
            <p:ph type="ftr" sz="quarter" idx="11"/>
          </p:nvPr>
        </p:nvSpPr>
        <p:spPr/>
        <p:txBody>
          <a:bodyPr/>
          <a:lstStyle>
            <a:lvl1pPr>
              <a:defRPr/>
            </a:lvl1pPr>
          </a:lstStyle>
          <a:p>
            <a:pPr>
              <a:defRPr/>
            </a:pPr>
            <a:endParaRPr lang="ru-RU"/>
          </a:p>
        </p:txBody>
      </p:sp>
      <p:sp>
        <p:nvSpPr>
          <p:cNvPr id="4" name="Номер слайда 22"/>
          <p:cNvSpPr>
            <a:spLocks noGrp="1"/>
          </p:cNvSpPr>
          <p:nvPr>
            <p:ph type="sldNum" sz="quarter" idx="12"/>
          </p:nvPr>
        </p:nvSpPr>
        <p:spPr/>
        <p:txBody>
          <a:bodyPr/>
          <a:lstStyle>
            <a:lvl1pPr>
              <a:defRPr/>
            </a:lvl1pPr>
          </a:lstStyle>
          <a:p>
            <a:pPr>
              <a:defRPr/>
            </a:pPr>
            <a:fld id="{631DAF1B-31D5-4632-B085-9BFB733ED098}" type="slidenum">
              <a:rPr lang="ru-RU"/>
              <a:pPr>
                <a:defRPr/>
              </a:pPr>
              <a:t>‹#›</a:t>
            </a:fld>
            <a:endParaRPr lang="ru-RU"/>
          </a:p>
        </p:txBody>
      </p:sp>
    </p:spTree>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5" name="Прямоугольник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useBgFill="1">
        <p:nvSpPr>
          <p:cNvPr id="6" name="Скругленный прямоугольник 8"/>
          <p:cNvSpPr/>
          <p:nvPr/>
        </p:nvSpPr>
        <p:spPr>
          <a:xfrm>
            <a:off x="63500" y="69850"/>
            <a:ext cx="9013825" cy="6692900"/>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2" name="Заголовок 1"/>
          <p:cNvSpPr>
            <a:spLocks noGrp="1"/>
          </p:cNvSpPr>
          <p:nvPr>
            <p:ph type="title"/>
          </p:nvPr>
        </p:nvSpPr>
        <p:spPr>
          <a:xfrm>
            <a:off x="914400" y="273050"/>
            <a:ext cx="7772400" cy="1143000"/>
          </a:xfrm>
        </p:spPr>
        <p:txBody>
          <a:bodyPr/>
          <a:lstStyle>
            <a:lvl1pPr algn="l">
              <a:buNone/>
              <a:defRPr sz="4000" b="0"/>
            </a:lvl1pPr>
          </a:lstStyle>
          <a:p>
            <a:r>
              <a:rPr lang="ru-RU" smtClean="0"/>
              <a:t>Образец заголовка</a:t>
            </a:r>
            <a:endParaRPr lang="en-US"/>
          </a:p>
        </p:txBody>
      </p:sp>
      <p:sp>
        <p:nvSpPr>
          <p:cNvPr id="3" name="Текст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a:r>
              <a:rPr lang="ru-RU" smtClean="0"/>
              <a:t>Образец текста</a:t>
            </a:r>
          </a:p>
        </p:txBody>
      </p:sp>
      <p:sp>
        <p:nvSpPr>
          <p:cNvPr id="11" name="Содержимое 10"/>
          <p:cNvSpPr>
            <a:spLocks noGrp="1"/>
          </p:cNvSpPr>
          <p:nvPr>
            <p:ph sz="quarter" idx="1"/>
          </p:nvPr>
        </p:nvSpPr>
        <p:spPr>
          <a:xfrm>
            <a:off x="2971800" y="1600200"/>
            <a:ext cx="5715000" cy="44958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7" name="Дата 4"/>
          <p:cNvSpPr>
            <a:spLocks noGrp="1"/>
          </p:cNvSpPr>
          <p:nvPr>
            <p:ph type="dt" sz="half" idx="10"/>
          </p:nvPr>
        </p:nvSpPr>
        <p:spPr/>
        <p:txBody>
          <a:bodyPr/>
          <a:lstStyle>
            <a:lvl1pPr>
              <a:defRPr/>
            </a:lvl1pPr>
          </a:lstStyle>
          <a:p>
            <a:pPr>
              <a:defRPr/>
            </a:pPr>
            <a:endParaRPr lang="ru-RU"/>
          </a:p>
        </p:txBody>
      </p:sp>
      <p:sp>
        <p:nvSpPr>
          <p:cNvPr id="8" name="Нижний колонтитул 5"/>
          <p:cNvSpPr>
            <a:spLocks noGrp="1"/>
          </p:cNvSpPr>
          <p:nvPr>
            <p:ph type="ftr" sz="quarter" idx="11"/>
          </p:nvPr>
        </p:nvSpPr>
        <p:spPr/>
        <p:txBody>
          <a:bodyPr/>
          <a:lstStyle>
            <a:lvl1pPr>
              <a:defRPr/>
            </a:lvl1pPr>
          </a:lstStyle>
          <a:p>
            <a:pPr>
              <a:defRPr/>
            </a:pPr>
            <a:endParaRPr lang="ru-RU"/>
          </a:p>
        </p:txBody>
      </p:sp>
      <p:sp>
        <p:nvSpPr>
          <p:cNvPr id="9" name="Номер слайда 6"/>
          <p:cNvSpPr>
            <a:spLocks noGrp="1"/>
          </p:cNvSpPr>
          <p:nvPr>
            <p:ph type="sldNum" sz="quarter" idx="12"/>
          </p:nvPr>
        </p:nvSpPr>
        <p:spPr/>
        <p:txBody>
          <a:bodyPr/>
          <a:lstStyle>
            <a:lvl1pPr>
              <a:defRPr/>
            </a:lvl1pPr>
          </a:lstStyle>
          <a:p>
            <a:pPr>
              <a:defRPr/>
            </a:pPr>
            <a:fld id="{068E9546-C1DD-4FDF-A6E8-2988E71545DF}" type="slidenum">
              <a:rPr lang="ru-RU"/>
              <a:pPr>
                <a:defRPr/>
              </a:pPr>
              <a:t>‹#›</a:t>
            </a:fld>
            <a:endParaRPr lang="ru-RU"/>
          </a:p>
        </p:txBody>
      </p:sp>
    </p:spTree>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5" name="Прямоугольник 10"/>
          <p:cNvSpPr/>
          <p:nvPr/>
        </p:nvSpPr>
        <p:spPr>
          <a:xfrm flipV="1">
            <a:off x="68263" y="4683125"/>
            <a:ext cx="9007475" cy="920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6" name="Прямоугольник 11"/>
          <p:cNvSpPr/>
          <p:nvPr/>
        </p:nvSpPr>
        <p:spPr>
          <a:xfrm>
            <a:off x="68263" y="4649788"/>
            <a:ext cx="9007475" cy="46037"/>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7" name="Прямоугольник 12"/>
          <p:cNvSpPr/>
          <p:nvPr/>
        </p:nvSpPr>
        <p:spPr>
          <a:xfrm>
            <a:off x="68263" y="4773613"/>
            <a:ext cx="9007475" cy="47625"/>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2" name="Заголовок 1"/>
          <p:cNvSpPr>
            <a:spLocks noGrp="1"/>
          </p:cNvSpPr>
          <p:nvPr>
            <p:ph type="title"/>
          </p:nvPr>
        </p:nvSpPr>
        <p:spPr>
          <a:xfrm>
            <a:off x="914400" y="4900550"/>
            <a:ext cx="7315200" cy="522288"/>
          </a:xfrm>
        </p:spPr>
        <p:txBody>
          <a:bodyPr anchor="ctr">
            <a:noAutofit/>
          </a:bodyPr>
          <a:lstStyle>
            <a:lvl1pPr algn="l">
              <a:buNone/>
              <a:defRPr sz="2800" b="0"/>
            </a:lvl1pPr>
          </a:lstStyle>
          <a:p>
            <a:r>
              <a:rPr lang="ru-RU" smtClean="0"/>
              <a:t>Образец заголовка</a:t>
            </a:r>
            <a:endParaRPr lang="en-US"/>
          </a:p>
        </p:txBody>
      </p:sp>
      <p:sp>
        <p:nvSpPr>
          <p:cNvPr id="4" name="Текст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a:r>
              <a:rPr lang="ru-RU" smtClean="0"/>
              <a:t>Образец текста</a:t>
            </a:r>
          </a:p>
        </p:txBody>
      </p:sp>
      <p:sp>
        <p:nvSpPr>
          <p:cNvPr id="3" name="Рисунок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normAutofit/>
          </a:bodyPr>
          <a:lstStyle>
            <a:lvl1pPr marL="0" indent="0">
              <a:buNone/>
              <a:defRPr sz="3200"/>
            </a:lvl1pPr>
          </a:lstStyle>
          <a:p>
            <a:pPr lvl="0"/>
            <a:r>
              <a:rPr lang="ru-RU" noProof="0" smtClean="0"/>
              <a:t>Вставка рисунка</a:t>
            </a:r>
            <a:endParaRPr lang="en-US" noProof="0" dirty="0"/>
          </a:p>
        </p:txBody>
      </p:sp>
      <p:sp>
        <p:nvSpPr>
          <p:cNvPr id="8" name="Дата 4"/>
          <p:cNvSpPr>
            <a:spLocks noGrp="1"/>
          </p:cNvSpPr>
          <p:nvPr>
            <p:ph type="dt" sz="half" idx="10"/>
          </p:nvPr>
        </p:nvSpPr>
        <p:spPr/>
        <p:txBody>
          <a:bodyPr/>
          <a:lstStyle>
            <a:lvl1pPr>
              <a:defRPr/>
            </a:lvl1pPr>
          </a:lstStyle>
          <a:p>
            <a:pPr>
              <a:defRPr/>
            </a:pPr>
            <a:endParaRPr lang="ru-RU"/>
          </a:p>
        </p:txBody>
      </p:sp>
      <p:sp>
        <p:nvSpPr>
          <p:cNvPr id="9" name="Нижний колонтитул 5"/>
          <p:cNvSpPr>
            <a:spLocks noGrp="1"/>
          </p:cNvSpPr>
          <p:nvPr>
            <p:ph type="ftr" sz="quarter" idx="11"/>
          </p:nvPr>
        </p:nvSpPr>
        <p:spPr>
          <a:xfrm>
            <a:off x="914400" y="6172200"/>
            <a:ext cx="3886200" cy="457200"/>
          </a:xfrm>
        </p:spPr>
        <p:txBody>
          <a:bodyPr/>
          <a:lstStyle>
            <a:lvl1pPr>
              <a:defRPr/>
            </a:lvl1pPr>
          </a:lstStyle>
          <a:p>
            <a:pPr>
              <a:defRPr/>
            </a:pPr>
            <a:endParaRPr lang="ru-RU"/>
          </a:p>
        </p:txBody>
      </p:sp>
      <p:sp>
        <p:nvSpPr>
          <p:cNvPr id="10" name="Номер слайда 6"/>
          <p:cNvSpPr>
            <a:spLocks noGrp="1"/>
          </p:cNvSpPr>
          <p:nvPr>
            <p:ph type="sldNum" sz="quarter" idx="12"/>
          </p:nvPr>
        </p:nvSpPr>
        <p:spPr>
          <a:xfrm>
            <a:off x="146050" y="6208713"/>
            <a:ext cx="457200" cy="457200"/>
          </a:xfrm>
        </p:spPr>
        <p:txBody>
          <a:bodyPr/>
          <a:lstStyle>
            <a:lvl1pPr>
              <a:defRPr/>
            </a:lvl1pPr>
          </a:lstStyle>
          <a:p>
            <a:pPr>
              <a:defRPr/>
            </a:pPr>
            <a:fld id="{E3F06C60-9385-4693-80F7-08E7656202F8}" type="slidenum">
              <a:rPr lang="ru-RU"/>
              <a:pPr>
                <a:defRPr/>
              </a:pPr>
              <a:t>‹#›</a:t>
            </a:fld>
            <a:endParaRPr lang="ru-RU"/>
          </a:p>
        </p:txBody>
      </p:sp>
    </p:spTree>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13"/>
          <p:cNvSpPr>
            <a:spLocks noGrp="1"/>
          </p:cNvSpPr>
          <p:nvPr>
            <p:ph type="dt" sz="half" idx="10"/>
          </p:nvPr>
        </p:nvSpPr>
        <p:spPr/>
        <p:txBody>
          <a:bodyPr/>
          <a:lstStyle>
            <a:lvl1pPr>
              <a:defRPr/>
            </a:lvl1pPr>
          </a:lstStyle>
          <a:p>
            <a:pPr>
              <a:defRPr/>
            </a:pPr>
            <a:endParaRPr lang="ru-RU"/>
          </a:p>
        </p:txBody>
      </p:sp>
      <p:sp>
        <p:nvSpPr>
          <p:cNvPr id="5" name="Нижний колонтитул 2"/>
          <p:cNvSpPr>
            <a:spLocks noGrp="1"/>
          </p:cNvSpPr>
          <p:nvPr>
            <p:ph type="ftr" sz="quarter" idx="11"/>
          </p:nvPr>
        </p:nvSpPr>
        <p:spPr/>
        <p:txBody>
          <a:bodyPr/>
          <a:lstStyle>
            <a:lvl1pPr>
              <a:defRPr/>
            </a:lvl1pPr>
          </a:lstStyle>
          <a:p>
            <a:pPr>
              <a:defRPr/>
            </a:pPr>
            <a:endParaRPr lang="ru-RU"/>
          </a:p>
        </p:txBody>
      </p:sp>
      <p:sp>
        <p:nvSpPr>
          <p:cNvPr id="6" name="Номер слайда 22"/>
          <p:cNvSpPr>
            <a:spLocks noGrp="1"/>
          </p:cNvSpPr>
          <p:nvPr>
            <p:ph type="sldNum" sz="quarter" idx="12"/>
          </p:nvPr>
        </p:nvSpPr>
        <p:spPr/>
        <p:txBody>
          <a:bodyPr/>
          <a:lstStyle>
            <a:lvl1pPr>
              <a:defRPr/>
            </a:lvl1pPr>
          </a:lstStyle>
          <a:p>
            <a:pPr>
              <a:defRPr/>
            </a:pPr>
            <a:fld id="{04BC12A3-6ECB-4578-B8EB-4AA1ED1810B6}" type="slidenum">
              <a:rPr lang="ru-RU"/>
              <a:pPr>
                <a:defRPr/>
              </a:pPr>
              <a:t>‹#›</a:t>
            </a:fld>
            <a:endParaRPr lang="ru-RU"/>
          </a:p>
        </p:txBody>
      </p:sp>
    </p:spTree>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41"/>
            <a:ext cx="2011680" cy="5851525"/>
          </a:xfrm>
        </p:spPr>
        <p:txBody>
          <a:bodyPr vert="eaVert"/>
          <a:lstStyle/>
          <a:p>
            <a:r>
              <a:rPr lang="ru-RU" smtClean="0"/>
              <a:t>Образец заголовка</a:t>
            </a:r>
            <a:endParaRPr lang="en-US"/>
          </a:p>
        </p:txBody>
      </p:sp>
      <p:sp>
        <p:nvSpPr>
          <p:cNvPr id="3" name="Вертикальный текст 2"/>
          <p:cNvSpPr>
            <a:spLocks noGrp="1"/>
          </p:cNvSpPr>
          <p:nvPr>
            <p:ph type="body" orient="vert" idx="1"/>
          </p:nvPr>
        </p:nvSpPr>
        <p:spPr>
          <a:xfrm>
            <a:off x="914400" y="274640"/>
            <a:ext cx="55626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13"/>
          <p:cNvSpPr>
            <a:spLocks noGrp="1"/>
          </p:cNvSpPr>
          <p:nvPr>
            <p:ph type="dt" sz="half" idx="10"/>
          </p:nvPr>
        </p:nvSpPr>
        <p:spPr/>
        <p:txBody>
          <a:bodyPr/>
          <a:lstStyle>
            <a:lvl1pPr>
              <a:defRPr/>
            </a:lvl1pPr>
          </a:lstStyle>
          <a:p>
            <a:pPr>
              <a:defRPr/>
            </a:pPr>
            <a:endParaRPr lang="ru-RU"/>
          </a:p>
        </p:txBody>
      </p:sp>
      <p:sp>
        <p:nvSpPr>
          <p:cNvPr id="5" name="Нижний колонтитул 2"/>
          <p:cNvSpPr>
            <a:spLocks noGrp="1"/>
          </p:cNvSpPr>
          <p:nvPr>
            <p:ph type="ftr" sz="quarter" idx="11"/>
          </p:nvPr>
        </p:nvSpPr>
        <p:spPr/>
        <p:txBody>
          <a:bodyPr/>
          <a:lstStyle>
            <a:lvl1pPr>
              <a:defRPr/>
            </a:lvl1pPr>
          </a:lstStyle>
          <a:p>
            <a:pPr>
              <a:defRPr/>
            </a:pPr>
            <a:endParaRPr lang="ru-RU"/>
          </a:p>
        </p:txBody>
      </p:sp>
      <p:sp>
        <p:nvSpPr>
          <p:cNvPr id="6" name="Номер слайда 22"/>
          <p:cNvSpPr>
            <a:spLocks noGrp="1"/>
          </p:cNvSpPr>
          <p:nvPr>
            <p:ph type="sldNum" sz="quarter" idx="12"/>
          </p:nvPr>
        </p:nvSpPr>
        <p:spPr/>
        <p:txBody>
          <a:bodyPr/>
          <a:lstStyle>
            <a:lvl1pPr>
              <a:defRPr/>
            </a:lvl1pPr>
          </a:lstStyle>
          <a:p>
            <a:pPr>
              <a:defRPr/>
            </a:pPr>
            <a:fld id="{C5614149-8F4A-4339-B76F-4BB125255862}" type="slidenum">
              <a:rPr lang="ru-RU"/>
              <a:pPr>
                <a:defRPr/>
              </a:pPr>
              <a:t>‹#›</a:t>
            </a:fld>
            <a:endParaRPr lang="ru-RU"/>
          </a:p>
        </p:txBody>
      </p:sp>
    </p:spTree>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4" name="Прямая соединительная линия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a:defRPr/>
            </a:pPr>
            <a:endParaRPr lang="en-US">
              <a:solidFill>
                <a:prstClr val="black"/>
              </a:solidFill>
            </a:endParaRPr>
          </a:p>
        </p:txBody>
      </p:sp>
      <p:sp>
        <p:nvSpPr>
          <p:cNvPr id="29" name="Заголовок 28"/>
          <p:cNvSpPr>
            <a:spLocks noGrp="1"/>
          </p:cNvSpPr>
          <p:nvPr>
            <p:ph type="ctrTitle"/>
          </p:nvPr>
        </p:nvSpPr>
        <p:spPr>
          <a:xfrm>
            <a:off x="381000" y="4853411"/>
            <a:ext cx="8458200" cy="1222375"/>
          </a:xfrm>
        </p:spPr>
        <p:txBody>
          <a:bodyPr anchor="t"/>
          <a:lstStyle/>
          <a:p>
            <a:r>
              <a:rPr lang="ru-RU" smtClean="0"/>
              <a:t>Образец заголовка</a:t>
            </a:r>
            <a:endParaRPr lang="en-US"/>
          </a:p>
        </p:txBody>
      </p:sp>
      <p:sp>
        <p:nvSpPr>
          <p:cNvPr id="9" name="Подзаголовок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ru-RU" smtClean="0"/>
              <a:t>Образец подзаголовка</a:t>
            </a:r>
            <a:endParaRPr lang="en-US"/>
          </a:p>
        </p:txBody>
      </p:sp>
      <p:sp>
        <p:nvSpPr>
          <p:cNvPr id="5" name="Дата 15"/>
          <p:cNvSpPr>
            <a:spLocks noGrp="1"/>
          </p:cNvSpPr>
          <p:nvPr>
            <p:ph type="dt" sz="half" idx="10"/>
          </p:nvPr>
        </p:nvSpPr>
        <p:spPr/>
        <p:txBody>
          <a:bodyPr/>
          <a:lstStyle>
            <a:lvl1pPr>
              <a:defRPr/>
            </a:lvl1pPr>
          </a:lstStyle>
          <a:p>
            <a:pPr>
              <a:defRPr/>
            </a:pPr>
            <a:endParaRPr lang="ru-RU"/>
          </a:p>
        </p:txBody>
      </p:sp>
      <p:sp>
        <p:nvSpPr>
          <p:cNvPr id="6" name="Нижний колонтитул 1"/>
          <p:cNvSpPr>
            <a:spLocks noGrp="1"/>
          </p:cNvSpPr>
          <p:nvPr>
            <p:ph type="ftr" sz="quarter" idx="11"/>
          </p:nvPr>
        </p:nvSpPr>
        <p:spPr/>
        <p:txBody>
          <a:bodyPr/>
          <a:lstStyle>
            <a:lvl1pPr>
              <a:defRPr/>
            </a:lvl1pPr>
          </a:lstStyle>
          <a:p>
            <a:pPr>
              <a:defRPr/>
            </a:pPr>
            <a:endParaRPr lang="ru-RU"/>
          </a:p>
        </p:txBody>
      </p:sp>
      <p:sp>
        <p:nvSpPr>
          <p:cNvPr id="7" name="Номер слайда 14"/>
          <p:cNvSpPr>
            <a:spLocks noGrp="1"/>
          </p:cNvSpPr>
          <p:nvPr>
            <p:ph type="sldNum" sz="quarter" idx="12"/>
          </p:nvPr>
        </p:nvSpPr>
        <p:spPr>
          <a:xfrm>
            <a:off x="8229600" y="6473825"/>
            <a:ext cx="758825" cy="247650"/>
          </a:xfrm>
        </p:spPr>
        <p:txBody>
          <a:bodyPr/>
          <a:lstStyle>
            <a:lvl1pPr>
              <a:defRPr/>
            </a:lvl1pPr>
          </a:lstStyle>
          <a:p>
            <a:pPr>
              <a:defRPr/>
            </a:pPr>
            <a:fld id="{FB41D9C2-70A4-49E8-967E-49FDF1F71B3A}" type="slidenum">
              <a:rPr lang="ru-RU"/>
              <a:pPr>
                <a:defRPr/>
              </a:pPr>
              <a:t>‹#›</a:t>
            </a:fld>
            <a:endParaRPr lang="ru-RU"/>
          </a:p>
        </p:txBody>
      </p:sp>
    </p:spTree>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4" name="Прямая соединительная линия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a:defRPr/>
            </a:pPr>
            <a:endParaRPr lang="en-US">
              <a:solidFill>
                <a:prstClr val="white"/>
              </a:solidFill>
            </a:endParaRPr>
          </a:p>
        </p:txBody>
      </p:sp>
      <p:sp>
        <p:nvSpPr>
          <p:cNvPr id="6" name="Текст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ru-RU" smtClean="0"/>
              <a:t>Образец текста</a:t>
            </a:r>
          </a:p>
        </p:txBody>
      </p:sp>
      <p:sp>
        <p:nvSpPr>
          <p:cNvPr id="8" name="Заголовок 7"/>
          <p:cNvSpPr>
            <a:spLocks noGrp="1"/>
          </p:cNvSpPr>
          <p:nvPr>
            <p:ph type="title"/>
          </p:nvPr>
        </p:nvSpPr>
        <p:spPr>
          <a:xfrm>
            <a:off x="180475" y="2947085"/>
            <a:ext cx="8686800" cy="1184825"/>
          </a:xfrm>
        </p:spPr>
        <p:txBody>
          <a:bodyPr rtlCol="0" anchor="t"/>
          <a:lstStyle>
            <a:lvl1pPr algn="r">
              <a:defRPr/>
            </a:lvl1pPr>
          </a:lstStyle>
          <a:p>
            <a:r>
              <a:rPr lang="ru-RU" smtClean="0"/>
              <a:t>Образец заголовка</a:t>
            </a:r>
            <a:endParaRPr lang="en-US"/>
          </a:p>
        </p:txBody>
      </p:sp>
      <p:sp>
        <p:nvSpPr>
          <p:cNvPr id="5" name="Дата 18"/>
          <p:cNvSpPr>
            <a:spLocks noGrp="1"/>
          </p:cNvSpPr>
          <p:nvPr>
            <p:ph type="dt" sz="half" idx="10"/>
          </p:nvPr>
        </p:nvSpPr>
        <p:spPr/>
        <p:txBody>
          <a:bodyPr/>
          <a:lstStyle>
            <a:lvl1pPr>
              <a:defRPr/>
            </a:lvl1pPr>
          </a:lstStyle>
          <a:p>
            <a:pPr>
              <a:defRPr/>
            </a:pPr>
            <a:endParaRPr lang="ru-RU"/>
          </a:p>
        </p:txBody>
      </p:sp>
      <p:sp>
        <p:nvSpPr>
          <p:cNvPr id="7" name="Нижний колонтитул 10"/>
          <p:cNvSpPr>
            <a:spLocks noGrp="1"/>
          </p:cNvSpPr>
          <p:nvPr>
            <p:ph type="ftr" sz="quarter" idx="11"/>
          </p:nvPr>
        </p:nvSpPr>
        <p:spPr/>
        <p:txBody>
          <a:bodyPr/>
          <a:lstStyle>
            <a:lvl1pPr>
              <a:defRPr/>
            </a:lvl1pPr>
          </a:lstStyle>
          <a:p>
            <a:pPr>
              <a:defRPr/>
            </a:pPr>
            <a:endParaRPr lang="ru-RU"/>
          </a:p>
        </p:txBody>
      </p:sp>
      <p:sp>
        <p:nvSpPr>
          <p:cNvPr id="9" name="Номер слайда 15"/>
          <p:cNvSpPr>
            <a:spLocks noGrp="1"/>
          </p:cNvSpPr>
          <p:nvPr>
            <p:ph type="sldNum" sz="quarter" idx="12"/>
          </p:nvPr>
        </p:nvSpPr>
        <p:spPr/>
        <p:txBody>
          <a:bodyPr/>
          <a:lstStyle>
            <a:lvl1pPr>
              <a:defRPr/>
            </a:lvl1pPr>
          </a:lstStyle>
          <a:p>
            <a:pPr>
              <a:defRPr/>
            </a:pPr>
            <a:fld id="{04DA9360-A406-4755-AFA0-97335BAC2A4A}" type="slidenum">
              <a:rPr lang="ru-RU"/>
              <a:pPr>
                <a:defRPr/>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0" name="Заголовок 19"/>
          <p:cNvSpPr>
            <a:spLocks noGrp="1"/>
          </p:cNvSpPr>
          <p:nvPr>
            <p:ph type="title"/>
          </p:nvPr>
        </p:nvSpPr>
        <p:spPr>
          <a:xfrm>
            <a:off x="301752" y="457200"/>
            <a:ext cx="8686800" cy="841248"/>
          </a:xfrm>
        </p:spPr>
        <p:txBody>
          <a:bodyPr/>
          <a:lstStyle/>
          <a:p>
            <a:r>
              <a:rPr lang="ru-RU" smtClean="0"/>
              <a:t>Образец заголовка</a:t>
            </a:r>
            <a:endParaRPr lang="en-US"/>
          </a:p>
        </p:txBody>
      </p:sp>
      <p:sp>
        <p:nvSpPr>
          <p:cNvPr id="14" name="Содержимое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3" name="Содержимое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10"/>
          <p:cNvSpPr>
            <a:spLocks noGrp="1"/>
          </p:cNvSpPr>
          <p:nvPr>
            <p:ph type="dt" sz="half" idx="10"/>
          </p:nvPr>
        </p:nvSpPr>
        <p:spPr/>
        <p:txBody>
          <a:bodyPr/>
          <a:lstStyle>
            <a:lvl1pPr>
              <a:defRPr/>
            </a:lvl1pPr>
          </a:lstStyle>
          <a:p>
            <a:pPr>
              <a:defRPr/>
            </a:pPr>
            <a:endParaRPr lang="ru-RU"/>
          </a:p>
        </p:txBody>
      </p:sp>
      <p:sp>
        <p:nvSpPr>
          <p:cNvPr id="6" name="Нижний колонтитул 27"/>
          <p:cNvSpPr>
            <a:spLocks noGrp="1"/>
          </p:cNvSpPr>
          <p:nvPr>
            <p:ph type="ftr" sz="quarter" idx="11"/>
          </p:nvPr>
        </p:nvSpPr>
        <p:spPr/>
        <p:txBody>
          <a:bodyPr/>
          <a:lstStyle>
            <a:lvl1pPr>
              <a:defRPr/>
            </a:lvl1pPr>
          </a:lstStyle>
          <a:p>
            <a:pPr>
              <a:defRPr/>
            </a:pPr>
            <a:endParaRPr lang="ru-RU"/>
          </a:p>
        </p:txBody>
      </p:sp>
      <p:sp>
        <p:nvSpPr>
          <p:cNvPr id="7" name="Номер слайда 4"/>
          <p:cNvSpPr>
            <a:spLocks noGrp="1"/>
          </p:cNvSpPr>
          <p:nvPr>
            <p:ph type="sldNum" sz="quarter" idx="12"/>
          </p:nvPr>
        </p:nvSpPr>
        <p:spPr/>
        <p:txBody>
          <a:bodyPr/>
          <a:lstStyle>
            <a:lvl1pPr>
              <a:defRPr/>
            </a:lvl1pPr>
          </a:lstStyle>
          <a:p>
            <a:pPr>
              <a:defRPr/>
            </a:pPr>
            <a:fld id="{5C3B05E8-099F-4076-B635-52E0913C66A9}" type="slidenum">
              <a:rPr lang="ru-RU"/>
              <a:pPr>
                <a:defRPr/>
              </a:pPr>
              <a:t>‹#›</a:t>
            </a:fld>
            <a:endParaRPr lang="ru-RU"/>
          </a:p>
        </p:txBody>
      </p:sp>
    </p:spTree>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7" name="Прямая соединительная линия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a:defRPr/>
            </a:pPr>
            <a:endParaRPr lang="en-US">
              <a:solidFill>
                <a:prstClr val="black"/>
              </a:solidFill>
            </a:endParaRPr>
          </a:p>
        </p:txBody>
      </p:sp>
      <p:sp>
        <p:nvSpPr>
          <p:cNvPr id="29" name="Заголовок 28"/>
          <p:cNvSpPr>
            <a:spLocks noGrp="1"/>
          </p:cNvSpPr>
          <p:nvPr>
            <p:ph type="title"/>
          </p:nvPr>
        </p:nvSpPr>
        <p:spPr>
          <a:xfrm>
            <a:off x="304800" y="5410200"/>
            <a:ext cx="8610600" cy="882650"/>
          </a:xfrm>
        </p:spPr>
        <p:txBody>
          <a:bodyPr/>
          <a:lstStyle>
            <a:lvl1pPr>
              <a:defRPr/>
            </a:lvl1pPr>
          </a:lstStyle>
          <a:p>
            <a:r>
              <a:rPr lang="ru-RU" smtClean="0"/>
              <a:t>Образец заголовка</a:t>
            </a:r>
            <a:endParaRPr lang="en-US"/>
          </a:p>
        </p:txBody>
      </p:sp>
      <p:sp>
        <p:nvSpPr>
          <p:cNvPr id="13" name="Текст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25" name="Текст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4" name="Содержимое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28" name="Содержимое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8" name="Дата 9"/>
          <p:cNvSpPr>
            <a:spLocks noGrp="1"/>
          </p:cNvSpPr>
          <p:nvPr>
            <p:ph type="dt" sz="half" idx="10"/>
          </p:nvPr>
        </p:nvSpPr>
        <p:spPr/>
        <p:txBody>
          <a:bodyPr/>
          <a:lstStyle>
            <a:lvl1pPr>
              <a:defRPr/>
            </a:lvl1pPr>
          </a:lstStyle>
          <a:p>
            <a:pPr>
              <a:defRPr/>
            </a:pPr>
            <a:endParaRPr lang="ru-RU"/>
          </a:p>
        </p:txBody>
      </p:sp>
      <p:sp>
        <p:nvSpPr>
          <p:cNvPr id="9" name="Нижний колонтитул 5"/>
          <p:cNvSpPr>
            <a:spLocks noGrp="1"/>
          </p:cNvSpPr>
          <p:nvPr>
            <p:ph type="ftr" sz="quarter" idx="11"/>
          </p:nvPr>
        </p:nvSpPr>
        <p:spPr/>
        <p:txBody>
          <a:bodyPr/>
          <a:lstStyle>
            <a:lvl1pPr>
              <a:defRPr/>
            </a:lvl1pPr>
          </a:lstStyle>
          <a:p>
            <a:pPr>
              <a:defRPr/>
            </a:pPr>
            <a:endParaRPr lang="ru-RU"/>
          </a:p>
        </p:txBody>
      </p:sp>
      <p:sp>
        <p:nvSpPr>
          <p:cNvPr id="10" name="Номер слайда 6"/>
          <p:cNvSpPr>
            <a:spLocks noGrp="1"/>
          </p:cNvSpPr>
          <p:nvPr>
            <p:ph type="sldNum" sz="quarter" idx="12"/>
          </p:nvPr>
        </p:nvSpPr>
        <p:spPr>
          <a:xfrm>
            <a:off x="8229600" y="6477000"/>
            <a:ext cx="762000" cy="247650"/>
          </a:xfrm>
        </p:spPr>
        <p:txBody>
          <a:bodyPr/>
          <a:lstStyle>
            <a:lvl1pPr>
              <a:defRPr/>
            </a:lvl1pPr>
          </a:lstStyle>
          <a:p>
            <a:pPr>
              <a:defRPr/>
            </a:pPr>
            <a:fld id="{51D66868-AEEB-435B-92CA-9CA291F4F417}" type="slidenum">
              <a:rPr lang="ru-RU"/>
              <a:pPr>
                <a:defRPr/>
              </a:pPr>
              <a:t>‹#›</a:t>
            </a:fld>
            <a:endParaRPr lang="ru-RU"/>
          </a:p>
        </p:txBody>
      </p:sp>
    </p:spTree>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30" name="Заголовок 29"/>
          <p:cNvSpPr>
            <a:spLocks noGrp="1"/>
          </p:cNvSpPr>
          <p:nvPr>
            <p:ph type="title"/>
          </p:nvPr>
        </p:nvSpPr>
        <p:spPr>
          <a:xfrm>
            <a:off x="301752" y="457200"/>
            <a:ext cx="8686800" cy="841248"/>
          </a:xfrm>
        </p:spPr>
        <p:txBody>
          <a:bodyPr/>
          <a:lstStyle/>
          <a:p>
            <a:r>
              <a:rPr lang="ru-RU" smtClean="0"/>
              <a:t>Образец заголовка</a:t>
            </a:r>
            <a:endParaRPr lang="en-US"/>
          </a:p>
        </p:txBody>
      </p:sp>
      <p:sp>
        <p:nvSpPr>
          <p:cNvPr id="3" name="Дата 10"/>
          <p:cNvSpPr>
            <a:spLocks noGrp="1"/>
          </p:cNvSpPr>
          <p:nvPr>
            <p:ph type="dt" sz="half" idx="10"/>
          </p:nvPr>
        </p:nvSpPr>
        <p:spPr/>
        <p:txBody>
          <a:bodyPr/>
          <a:lstStyle>
            <a:lvl1pPr>
              <a:defRPr/>
            </a:lvl1pPr>
          </a:lstStyle>
          <a:p>
            <a:pPr>
              <a:defRPr/>
            </a:pPr>
            <a:endParaRPr lang="ru-RU"/>
          </a:p>
        </p:txBody>
      </p:sp>
      <p:sp>
        <p:nvSpPr>
          <p:cNvPr id="4" name="Нижний колонтитул 27"/>
          <p:cNvSpPr>
            <a:spLocks noGrp="1"/>
          </p:cNvSpPr>
          <p:nvPr>
            <p:ph type="ftr" sz="quarter" idx="11"/>
          </p:nvPr>
        </p:nvSpPr>
        <p:spPr/>
        <p:txBody>
          <a:bodyPr/>
          <a:lstStyle>
            <a:lvl1pPr>
              <a:defRPr/>
            </a:lvl1pPr>
          </a:lstStyle>
          <a:p>
            <a:pPr>
              <a:defRPr/>
            </a:pPr>
            <a:endParaRPr lang="ru-RU"/>
          </a:p>
        </p:txBody>
      </p:sp>
      <p:sp>
        <p:nvSpPr>
          <p:cNvPr id="5" name="Номер слайда 4"/>
          <p:cNvSpPr>
            <a:spLocks noGrp="1"/>
          </p:cNvSpPr>
          <p:nvPr>
            <p:ph type="sldNum" sz="quarter" idx="12"/>
          </p:nvPr>
        </p:nvSpPr>
        <p:spPr/>
        <p:txBody>
          <a:bodyPr/>
          <a:lstStyle>
            <a:lvl1pPr>
              <a:defRPr/>
            </a:lvl1pPr>
          </a:lstStyle>
          <a:p>
            <a:pPr>
              <a:defRPr/>
            </a:pPr>
            <a:fld id="{1AB4A61A-89C1-4430-8306-CC9B371612E8}" type="slidenum">
              <a:rPr lang="ru-RU"/>
              <a:pPr>
                <a:defRPr/>
              </a:pPr>
              <a:t>‹#›</a:t>
            </a:fld>
            <a:endParaRPr lang="ru-RU"/>
          </a:p>
        </p:txBody>
      </p:sp>
    </p:spTree>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2" name="Дата 2"/>
          <p:cNvSpPr>
            <a:spLocks noGrp="1"/>
          </p:cNvSpPr>
          <p:nvPr>
            <p:ph type="dt" sz="half" idx="10"/>
          </p:nvPr>
        </p:nvSpPr>
        <p:spPr/>
        <p:txBody>
          <a:bodyPr/>
          <a:lstStyle>
            <a:lvl1pPr>
              <a:defRPr/>
            </a:lvl1pPr>
          </a:lstStyle>
          <a:p>
            <a:pPr>
              <a:defRPr/>
            </a:pPr>
            <a:endParaRPr lang="ru-RU"/>
          </a:p>
        </p:txBody>
      </p:sp>
      <p:sp>
        <p:nvSpPr>
          <p:cNvPr id="3" name="Нижний колонтитул 23"/>
          <p:cNvSpPr>
            <a:spLocks noGrp="1"/>
          </p:cNvSpPr>
          <p:nvPr>
            <p:ph type="ftr" sz="quarter" idx="11"/>
          </p:nvPr>
        </p:nvSpPr>
        <p:spPr/>
        <p:txBody>
          <a:bodyPr/>
          <a:lstStyle>
            <a:lvl1pPr>
              <a:defRPr/>
            </a:lvl1pPr>
          </a:lstStyle>
          <a:p>
            <a:pPr>
              <a:defRPr/>
            </a:pPr>
            <a:endParaRPr lang="ru-RU"/>
          </a:p>
        </p:txBody>
      </p:sp>
      <p:sp>
        <p:nvSpPr>
          <p:cNvPr id="4" name="Номер слайда 6"/>
          <p:cNvSpPr>
            <a:spLocks noGrp="1"/>
          </p:cNvSpPr>
          <p:nvPr>
            <p:ph type="sldNum" sz="quarter" idx="12"/>
          </p:nvPr>
        </p:nvSpPr>
        <p:spPr/>
        <p:txBody>
          <a:bodyPr/>
          <a:lstStyle>
            <a:lvl1pPr>
              <a:defRPr/>
            </a:lvl1pPr>
          </a:lstStyle>
          <a:p>
            <a:pPr>
              <a:defRPr/>
            </a:pPr>
            <a:fld id="{F8B8EBDC-FEC4-4CA5-A81A-69A7692F3ADD}" type="slidenum">
              <a:rPr lang="ru-RU"/>
              <a:pPr>
                <a:defRPr/>
              </a:pPr>
              <a:t>‹#›</a:t>
            </a:fld>
            <a:endParaRPr lang="ru-RU"/>
          </a:p>
        </p:txBody>
      </p:sp>
    </p:spTree>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5" name="Прямая соединительная линия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a:defRPr/>
            </a:pPr>
            <a:endParaRPr lang="en-US">
              <a:solidFill>
                <a:prstClr val="black"/>
              </a:solidFill>
            </a:endParaRPr>
          </a:p>
        </p:txBody>
      </p:sp>
      <p:sp>
        <p:nvSpPr>
          <p:cNvPr id="12" name="Заголовок 11"/>
          <p:cNvSpPr>
            <a:spLocks noGrp="1"/>
          </p:cNvSpPr>
          <p:nvPr>
            <p:ph type="title"/>
          </p:nvPr>
        </p:nvSpPr>
        <p:spPr>
          <a:xfrm>
            <a:off x="457200" y="5486400"/>
            <a:ext cx="8458200" cy="520700"/>
          </a:xfrm>
        </p:spPr>
        <p:txBody>
          <a:bodyPr/>
          <a:lstStyle>
            <a:lvl1pPr algn="l">
              <a:buNone/>
              <a:defRPr sz="2000" b="1"/>
            </a:lvl1pPr>
          </a:lstStyle>
          <a:p>
            <a:r>
              <a:rPr lang="ru-RU" smtClean="0"/>
              <a:t>Образец заголовка</a:t>
            </a:r>
            <a:endParaRPr lang="en-US"/>
          </a:p>
        </p:txBody>
      </p:sp>
      <p:sp>
        <p:nvSpPr>
          <p:cNvPr id="26" name="Текст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a:r>
              <a:rPr lang="ru-RU" smtClean="0"/>
              <a:t>Образец текста</a:t>
            </a:r>
          </a:p>
        </p:txBody>
      </p:sp>
      <p:sp>
        <p:nvSpPr>
          <p:cNvPr id="14" name="Содержимое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6" name="Дата 24"/>
          <p:cNvSpPr>
            <a:spLocks noGrp="1"/>
          </p:cNvSpPr>
          <p:nvPr>
            <p:ph type="dt" sz="half" idx="10"/>
          </p:nvPr>
        </p:nvSpPr>
        <p:spPr/>
        <p:txBody>
          <a:bodyPr/>
          <a:lstStyle>
            <a:lvl1pPr>
              <a:defRPr/>
            </a:lvl1pPr>
          </a:lstStyle>
          <a:p>
            <a:pPr>
              <a:defRPr/>
            </a:pPr>
            <a:endParaRPr lang="ru-RU"/>
          </a:p>
        </p:txBody>
      </p:sp>
      <p:sp>
        <p:nvSpPr>
          <p:cNvPr id="7" name="Нижний колонтитул 28"/>
          <p:cNvSpPr>
            <a:spLocks noGrp="1"/>
          </p:cNvSpPr>
          <p:nvPr>
            <p:ph type="ftr" sz="quarter" idx="11"/>
          </p:nvPr>
        </p:nvSpPr>
        <p:spPr/>
        <p:txBody>
          <a:bodyPr/>
          <a:lstStyle>
            <a:lvl1pPr>
              <a:defRPr/>
            </a:lvl1pPr>
          </a:lstStyle>
          <a:p>
            <a:pPr>
              <a:defRPr/>
            </a:pPr>
            <a:endParaRPr lang="ru-RU"/>
          </a:p>
        </p:txBody>
      </p:sp>
      <p:sp>
        <p:nvSpPr>
          <p:cNvPr id="8" name="Номер слайда 6"/>
          <p:cNvSpPr>
            <a:spLocks noGrp="1"/>
          </p:cNvSpPr>
          <p:nvPr>
            <p:ph type="sldNum" sz="quarter" idx="12"/>
          </p:nvPr>
        </p:nvSpPr>
        <p:spPr/>
        <p:txBody>
          <a:bodyPr/>
          <a:lstStyle>
            <a:lvl1pPr>
              <a:defRPr/>
            </a:lvl1pPr>
          </a:lstStyle>
          <a:p>
            <a:pPr>
              <a:defRPr/>
            </a:pPr>
            <a:fld id="{5D0CF304-6948-41CF-942A-CA01CA2EE808}" type="slidenum">
              <a:rPr lang="ru-RU"/>
              <a:pPr>
                <a:defRPr/>
              </a:pPr>
              <a:t>‹#›</a:t>
            </a:fld>
            <a:endParaRPr lang="ru-RU"/>
          </a:p>
        </p:txBody>
      </p:sp>
    </p:spTree>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13" name="Рисунок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normAutofit/>
          </a:bodyPr>
          <a:lstStyle>
            <a:lvl1pPr marL="0" indent="0">
              <a:buNone/>
              <a:defRPr sz="3200"/>
            </a:lvl1pPr>
          </a:lstStyle>
          <a:p>
            <a:pPr lvl="0"/>
            <a:r>
              <a:rPr lang="ru-RU" noProof="0" smtClean="0"/>
              <a:t>Вставка рисунка</a:t>
            </a:r>
            <a:endParaRPr lang="en-US" noProof="0" dirty="0"/>
          </a:p>
        </p:txBody>
      </p:sp>
      <p:sp>
        <p:nvSpPr>
          <p:cNvPr id="17" name="Заголовок 16"/>
          <p:cNvSpPr>
            <a:spLocks noGrp="1"/>
          </p:cNvSpPr>
          <p:nvPr>
            <p:ph type="title"/>
          </p:nvPr>
        </p:nvSpPr>
        <p:spPr>
          <a:xfrm>
            <a:off x="381000" y="4993760"/>
            <a:ext cx="5867400" cy="522288"/>
          </a:xfrm>
        </p:spPr>
        <p:txBody>
          <a:bodyPr/>
          <a:lstStyle>
            <a:lvl1pPr algn="l">
              <a:buNone/>
              <a:defRPr sz="2000" b="1"/>
            </a:lvl1pPr>
          </a:lstStyle>
          <a:p>
            <a:r>
              <a:rPr lang="ru-RU" smtClean="0"/>
              <a:t>Образец заголовка</a:t>
            </a:r>
            <a:endParaRPr lang="en-US"/>
          </a:p>
        </p:txBody>
      </p:sp>
      <p:sp>
        <p:nvSpPr>
          <p:cNvPr id="26" name="Текст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a:r>
              <a:rPr lang="ru-RU" smtClean="0"/>
              <a:t>Образец текста</a:t>
            </a:r>
          </a:p>
        </p:txBody>
      </p:sp>
      <p:sp>
        <p:nvSpPr>
          <p:cNvPr id="5" name="Дата 6"/>
          <p:cNvSpPr>
            <a:spLocks noGrp="1"/>
          </p:cNvSpPr>
          <p:nvPr>
            <p:ph type="dt" sz="half" idx="10"/>
          </p:nvPr>
        </p:nvSpPr>
        <p:spPr/>
        <p:txBody>
          <a:bodyPr/>
          <a:lstStyle>
            <a:lvl1pPr>
              <a:defRPr/>
            </a:lvl1pPr>
          </a:lstStyle>
          <a:p>
            <a:pPr>
              <a:defRPr/>
            </a:pPr>
            <a:endParaRPr lang="ru-RU"/>
          </a:p>
        </p:txBody>
      </p:sp>
      <p:sp>
        <p:nvSpPr>
          <p:cNvPr id="6" name="Нижний колонтитул 4"/>
          <p:cNvSpPr>
            <a:spLocks noGrp="1"/>
          </p:cNvSpPr>
          <p:nvPr>
            <p:ph type="ftr" sz="quarter" idx="11"/>
          </p:nvPr>
        </p:nvSpPr>
        <p:spPr/>
        <p:txBody>
          <a:bodyPr/>
          <a:lstStyle>
            <a:lvl1pPr>
              <a:defRPr/>
            </a:lvl1pPr>
          </a:lstStyle>
          <a:p>
            <a:pPr>
              <a:defRPr/>
            </a:pPr>
            <a:endParaRPr lang="ru-RU"/>
          </a:p>
        </p:txBody>
      </p:sp>
      <p:sp>
        <p:nvSpPr>
          <p:cNvPr id="7" name="Номер слайда 30"/>
          <p:cNvSpPr>
            <a:spLocks noGrp="1"/>
          </p:cNvSpPr>
          <p:nvPr>
            <p:ph type="sldNum" sz="quarter" idx="12"/>
          </p:nvPr>
        </p:nvSpPr>
        <p:spPr/>
        <p:txBody>
          <a:bodyPr/>
          <a:lstStyle>
            <a:lvl1pPr>
              <a:defRPr/>
            </a:lvl1pPr>
          </a:lstStyle>
          <a:p>
            <a:pPr>
              <a:defRPr/>
            </a:pPr>
            <a:fld id="{564E4838-A755-4A10-A463-3FED9E93F5B2}" type="slidenum">
              <a:rPr lang="ru-RU"/>
              <a:pPr>
                <a:defRPr/>
              </a:pPr>
              <a:t>‹#›</a:t>
            </a:fld>
            <a:endParaRPr lang="ru-RU"/>
          </a:p>
        </p:txBody>
      </p:sp>
    </p:spTree>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10"/>
          <p:cNvSpPr>
            <a:spLocks noGrp="1"/>
          </p:cNvSpPr>
          <p:nvPr>
            <p:ph type="dt" sz="half" idx="10"/>
          </p:nvPr>
        </p:nvSpPr>
        <p:spPr/>
        <p:txBody>
          <a:bodyPr/>
          <a:lstStyle>
            <a:lvl1pPr>
              <a:defRPr/>
            </a:lvl1pPr>
          </a:lstStyle>
          <a:p>
            <a:pPr>
              <a:defRPr/>
            </a:pPr>
            <a:endParaRPr lang="ru-RU"/>
          </a:p>
        </p:txBody>
      </p:sp>
      <p:sp>
        <p:nvSpPr>
          <p:cNvPr id="5" name="Нижний колонтитул 27"/>
          <p:cNvSpPr>
            <a:spLocks noGrp="1"/>
          </p:cNvSpPr>
          <p:nvPr>
            <p:ph type="ftr" sz="quarter" idx="11"/>
          </p:nvPr>
        </p:nvSpPr>
        <p:spPr/>
        <p:txBody>
          <a:bodyPr/>
          <a:lstStyle>
            <a:lvl1pPr>
              <a:defRPr/>
            </a:lvl1pPr>
          </a:lstStyle>
          <a:p>
            <a:pPr>
              <a:defRPr/>
            </a:pPr>
            <a:endParaRPr lang="ru-RU"/>
          </a:p>
        </p:txBody>
      </p:sp>
      <p:sp>
        <p:nvSpPr>
          <p:cNvPr id="6" name="Номер слайда 4"/>
          <p:cNvSpPr>
            <a:spLocks noGrp="1"/>
          </p:cNvSpPr>
          <p:nvPr>
            <p:ph type="sldNum" sz="quarter" idx="12"/>
          </p:nvPr>
        </p:nvSpPr>
        <p:spPr/>
        <p:txBody>
          <a:bodyPr/>
          <a:lstStyle>
            <a:lvl1pPr>
              <a:defRPr/>
            </a:lvl1pPr>
          </a:lstStyle>
          <a:p>
            <a:pPr>
              <a:defRPr/>
            </a:pPr>
            <a:fld id="{B020C677-7277-4DAE-8B71-4D48BD3276B9}" type="slidenum">
              <a:rPr lang="ru-RU"/>
              <a:pPr>
                <a:defRPr/>
              </a:pPr>
              <a:t>‹#›</a:t>
            </a:fld>
            <a:endParaRPr lang="ru-RU"/>
          </a:p>
        </p:txBody>
      </p:sp>
    </p:spTree>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549276"/>
            <a:ext cx="1828800" cy="5851525"/>
          </a:xfrm>
        </p:spPr>
        <p:txBody>
          <a:bodyPr vert="eaVert"/>
          <a:lstStyle/>
          <a:p>
            <a:r>
              <a:rPr lang="ru-RU" smtClean="0"/>
              <a:t>Образец заголовка</a:t>
            </a:r>
            <a:endParaRPr lang="en-US"/>
          </a:p>
        </p:txBody>
      </p:sp>
      <p:sp>
        <p:nvSpPr>
          <p:cNvPr id="3" name="Вертикальный текст 2"/>
          <p:cNvSpPr>
            <a:spLocks noGrp="1"/>
          </p:cNvSpPr>
          <p:nvPr>
            <p:ph type="body" orient="vert" idx="1"/>
          </p:nvPr>
        </p:nvSpPr>
        <p:spPr>
          <a:xfrm>
            <a:off x="457200" y="549276"/>
            <a:ext cx="62484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3"/>
          <p:cNvSpPr>
            <a:spLocks noGrp="1"/>
          </p:cNvSpPr>
          <p:nvPr>
            <p:ph type="dt" sz="half" idx="10"/>
          </p:nvPr>
        </p:nvSpPr>
        <p:spPr/>
        <p:txBody>
          <a:bodyPr/>
          <a:lstStyle>
            <a:lvl1pPr>
              <a:defRPr/>
            </a:lvl1pPr>
          </a:lstStyle>
          <a:p>
            <a:pPr>
              <a:defRPr/>
            </a:pPr>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A6B52BEF-7C4F-48DB-9B89-875E0739A7E6}" type="slidenum">
              <a:rPr lang="ru-RU"/>
              <a:pPr>
                <a:defRPr/>
              </a:pPr>
              <a:t>‹#›</a:t>
            </a:fld>
            <a:endParaRPr lang="ru-RU"/>
          </a:p>
        </p:txBody>
      </p:sp>
    </p:spTree>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Ref idx="1002">
        <a:schemeClr val="bg2"/>
      </p:bgRef>
    </p:bg>
    <p:spTree>
      <p:nvGrpSpPr>
        <p:cNvPr id="1" name=""/>
        <p:cNvGrpSpPr/>
        <p:nvPr/>
      </p:nvGrpSpPr>
      <p:grpSpPr>
        <a:xfrm>
          <a:off x="0" y="0"/>
          <a:ext cx="0" cy="0"/>
          <a:chOff x="0" y="0"/>
          <a:chExt cx="0" cy="0"/>
        </a:xfrm>
      </p:grpSpPr>
      <p:sp>
        <p:nvSpPr>
          <p:cNvPr id="9" name="Заголовок 8"/>
          <p:cNvSpPr>
            <a:spLocks noGrp="1"/>
          </p:cNvSpPr>
          <p:nvPr>
            <p:ph type="ctrTitle"/>
          </p:nvPr>
        </p:nvSpPr>
        <p:spPr>
          <a:xfrm>
            <a:off x="533400" y="1371600"/>
            <a:ext cx="7851648" cy="1828800"/>
          </a:xfrm>
          <a:ln>
            <a:noFill/>
          </a:ln>
        </p:spPr>
        <p:txBody>
          <a:bodyPr tIns="0" rIns="18288">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lang="ru-RU" smtClean="0"/>
              <a:t>Образец заголовка</a:t>
            </a:r>
            <a:endParaRPr lang="en-US"/>
          </a:p>
        </p:txBody>
      </p:sp>
      <p:sp>
        <p:nvSpPr>
          <p:cNvPr id="17" name="Подзаголовок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ru-RU" smtClean="0"/>
              <a:t>Образец подзаголовка</a:t>
            </a:r>
            <a:endParaRPr lang="en-US"/>
          </a:p>
        </p:txBody>
      </p:sp>
      <p:sp>
        <p:nvSpPr>
          <p:cNvPr id="4" name="Дата 29"/>
          <p:cNvSpPr>
            <a:spLocks noGrp="1"/>
          </p:cNvSpPr>
          <p:nvPr>
            <p:ph type="dt" sz="half" idx="10"/>
          </p:nvPr>
        </p:nvSpPr>
        <p:spPr/>
        <p:txBody>
          <a:bodyPr/>
          <a:lstStyle>
            <a:lvl1pPr>
              <a:defRPr>
                <a:solidFill>
                  <a:srgbClr val="EEECE1">
                    <a:shade val="90000"/>
                  </a:srgbClr>
                </a:solidFill>
              </a:defRPr>
            </a:lvl1pPr>
          </a:lstStyle>
          <a:p>
            <a:pPr>
              <a:defRPr/>
            </a:pPr>
            <a:endParaRPr lang="ru-RU"/>
          </a:p>
        </p:txBody>
      </p:sp>
      <p:sp>
        <p:nvSpPr>
          <p:cNvPr id="5" name="Нижний колонтитул 18"/>
          <p:cNvSpPr>
            <a:spLocks noGrp="1"/>
          </p:cNvSpPr>
          <p:nvPr>
            <p:ph type="ftr" sz="quarter" idx="11"/>
          </p:nvPr>
        </p:nvSpPr>
        <p:spPr/>
        <p:txBody>
          <a:bodyPr/>
          <a:lstStyle>
            <a:lvl1pPr>
              <a:defRPr>
                <a:solidFill>
                  <a:srgbClr val="EEECE1">
                    <a:shade val="90000"/>
                  </a:srgbClr>
                </a:solidFill>
              </a:defRPr>
            </a:lvl1pPr>
          </a:lstStyle>
          <a:p>
            <a:pPr>
              <a:defRPr/>
            </a:pPr>
            <a:endParaRPr lang="ru-RU"/>
          </a:p>
        </p:txBody>
      </p:sp>
      <p:sp>
        <p:nvSpPr>
          <p:cNvPr id="6" name="Номер слайда 26"/>
          <p:cNvSpPr>
            <a:spLocks noGrp="1"/>
          </p:cNvSpPr>
          <p:nvPr>
            <p:ph type="sldNum" sz="quarter" idx="12"/>
          </p:nvPr>
        </p:nvSpPr>
        <p:spPr/>
        <p:txBody>
          <a:bodyPr/>
          <a:lstStyle>
            <a:lvl1pPr>
              <a:defRPr>
                <a:solidFill>
                  <a:srgbClr val="EEECE1">
                    <a:shade val="90000"/>
                  </a:srgbClr>
                </a:solidFill>
              </a:defRPr>
            </a:lvl1pPr>
          </a:lstStyle>
          <a:p>
            <a:pPr>
              <a:defRPr/>
            </a:pPr>
            <a:fld id="{785A65C3-21FF-42EF-BBF0-39A9568EB7D1}" type="slidenum">
              <a:rPr lang="ru-RU"/>
              <a:pPr>
                <a:defRPr/>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9"/>
          <p:cNvSpPr>
            <a:spLocks noGrp="1"/>
          </p:cNvSpPr>
          <p:nvPr>
            <p:ph type="dt" sz="half" idx="10"/>
          </p:nvPr>
        </p:nvSpPr>
        <p:spPr/>
        <p:txBody>
          <a:bodyPr/>
          <a:lstStyle>
            <a:lvl1pPr>
              <a:defRPr/>
            </a:lvl1pPr>
          </a:lstStyle>
          <a:p>
            <a:pPr>
              <a:defRPr/>
            </a:pPr>
            <a:endParaRPr lang="ru-RU"/>
          </a:p>
        </p:txBody>
      </p:sp>
      <p:sp>
        <p:nvSpPr>
          <p:cNvPr id="5" name="Нижний колонтитул 21"/>
          <p:cNvSpPr>
            <a:spLocks noGrp="1"/>
          </p:cNvSpPr>
          <p:nvPr>
            <p:ph type="ftr" sz="quarter" idx="11"/>
          </p:nvPr>
        </p:nvSpPr>
        <p:spPr/>
        <p:txBody>
          <a:bodyPr/>
          <a:lstStyle>
            <a:lvl1pPr>
              <a:defRPr/>
            </a:lvl1pPr>
          </a:lstStyle>
          <a:p>
            <a:pPr>
              <a:defRPr/>
            </a:pPr>
            <a:endParaRPr lang="ru-RU"/>
          </a:p>
        </p:txBody>
      </p:sp>
      <p:sp>
        <p:nvSpPr>
          <p:cNvPr id="6" name="Номер слайда 17"/>
          <p:cNvSpPr>
            <a:spLocks noGrp="1"/>
          </p:cNvSpPr>
          <p:nvPr>
            <p:ph type="sldNum" sz="quarter" idx="12"/>
          </p:nvPr>
        </p:nvSpPr>
        <p:spPr/>
        <p:txBody>
          <a:bodyPr/>
          <a:lstStyle>
            <a:lvl1pPr>
              <a:defRPr/>
            </a:lvl1pPr>
          </a:lstStyle>
          <a:p>
            <a:pPr>
              <a:defRPr/>
            </a:pPr>
            <a:fld id="{5CED3EF4-BD6F-43E7-930A-14436676AE14}"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68.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0352" y="1316736"/>
            <a:ext cx="7772400" cy="1362456"/>
          </a:xfrm>
          <a:ln>
            <a:noFill/>
          </a:ln>
        </p:spPr>
        <p:txBody>
          <a:bodyPr tIns="0">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lang="ru-RU" smtClean="0"/>
              <a:t>Образец заголовка</a:t>
            </a:r>
            <a:endParaRPr lang="en-US"/>
          </a:p>
        </p:txBody>
      </p:sp>
      <p:sp>
        <p:nvSpPr>
          <p:cNvPr id="3" name="Текст 2"/>
          <p:cNvSpPr>
            <a:spLocks noGrp="1"/>
          </p:cNvSpPr>
          <p:nvPr>
            <p:ph type="body" idx="1"/>
          </p:nvPr>
        </p:nvSpPr>
        <p:spPr>
          <a:xfrm>
            <a:off x="530352" y="2704664"/>
            <a:ext cx="7772400" cy="1509712"/>
          </a:xfrm>
        </p:spPr>
        <p:txBody>
          <a:bodyPr lIns="45720" rIns="45720"/>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ru-RU" smtClean="0"/>
              <a:t>Образец текста</a:t>
            </a:r>
          </a:p>
        </p:txBody>
      </p:sp>
      <p:sp>
        <p:nvSpPr>
          <p:cNvPr id="4" name="Дата 3"/>
          <p:cNvSpPr>
            <a:spLocks noGrp="1"/>
          </p:cNvSpPr>
          <p:nvPr>
            <p:ph type="dt" sz="half" idx="10"/>
          </p:nvPr>
        </p:nvSpPr>
        <p:spPr/>
        <p:txBody>
          <a:bodyPr/>
          <a:lstStyle>
            <a:lvl1pPr>
              <a:defRPr>
                <a:solidFill>
                  <a:srgbClr val="EEECE1">
                    <a:shade val="90000"/>
                  </a:srgbClr>
                </a:solidFill>
              </a:defRPr>
            </a:lvl1pPr>
          </a:lstStyle>
          <a:p>
            <a:pPr>
              <a:defRPr/>
            </a:pPr>
            <a:endParaRPr lang="ru-RU"/>
          </a:p>
        </p:txBody>
      </p:sp>
      <p:sp>
        <p:nvSpPr>
          <p:cNvPr id="5" name="Нижний колонтитул 4"/>
          <p:cNvSpPr>
            <a:spLocks noGrp="1"/>
          </p:cNvSpPr>
          <p:nvPr>
            <p:ph type="ftr" sz="quarter" idx="11"/>
          </p:nvPr>
        </p:nvSpPr>
        <p:spPr/>
        <p:txBody>
          <a:bodyPr/>
          <a:lstStyle>
            <a:lvl1pPr>
              <a:defRPr>
                <a:solidFill>
                  <a:srgbClr val="EEECE1">
                    <a:shade val="90000"/>
                  </a:srgbClr>
                </a:solidFill>
              </a:defRPr>
            </a:lvl1pPr>
          </a:lstStyle>
          <a:p>
            <a:pPr>
              <a:defRPr/>
            </a:pPr>
            <a:endParaRPr lang="ru-RU"/>
          </a:p>
        </p:txBody>
      </p:sp>
      <p:sp>
        <p:nvSpPr>
          <p:cNvPr id="6" name="Номер слайда 5"/>
          <p:cNvSpPr>
            <a:spLocks noGrp="1"/>
          </p:cNvSpPr>
          <p:nvPr>
            <p:ph type="sldNum" sz="quarter" idx="12"/>
          </p:nvPr>
        </p:nvSpPr>
        <p:spPr/>
        <p:txBody>
          <a:bodyPr/>
          <a:lstStyle>
            <a:lvl1pPr>
              <a:defRPr>
                <a:solidFill>
                  <a:srgbClr val="EEECE1">
                    <a:shade val="90000"/>
                  </a:srgbClr>
                </a:solidFill>
              </a:defRPr>
            </a:lvl1pPr>
          </a:lstStyle>
          <a:p>
            <a:pPr>
              <a:defRPr/>
            </a:pPr>
            <a:fld id="{AAF6B151-A40B-451E-9178-5A65213FB921}" type="slidenum">
              <a:rPr lang="ru-RU"/>
              <a:pPr>
                <a:defRPr/>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a:lstStyle/>
          <a:p>
            <a:r>
              <a:rPr lang="ru-RU" smtClean="0"/>
              <a:t>Образец заголовка</a:t>
            </a:r>
            <a:endParaRPr lang="en-US"/>
          </a:p>
        </p:txBody>
      </p:sp>
      <p:sp>
        <p:nvSpPr>
          <p:cNvPr id="3" name="Содержимое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Содержимое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9"/>
          <p:cNvSpPr>
            <a:spLocks noGrp="1"/>
          </p:cNvSpPr>
          <p:nvPr>
            <p:ph type="dt" sz="half" idx="10"/>
          </p:nvPr>
        </p:nvSpPr>
        <p:spPr/>
        <p:txBody>
          <a:bodyPr/>
          <a:lstStyle>
            <a:lvl1pPr>
              <a:defRPr/>
            </a:lvl1pPr>
          </a:lstStyle>
          <a:p>
            <a:pPr>
              <a:defRPr/>
            </a:pPr>
            <a:endParaRPr lang="ru-RU"/>
          </a:p>
        </p:txBody>
      </p:sp>
      <p:sp>
        <p:nvSpPr>
          <p:cNvPr id="6" name="Нижний колонтитул 21"/>
          <p:cNvSpPr>
            <a:spLocks noGrp="1"/>
          </p:cNvSpPr>
          <p:nvPr>
            <p:ph type="ftr" sz="quarter" idx="11"/>
          </p:nvPr>
        </p:nvSpPr>
        <p:spPr/>
        <p:txBody>
          <a:bodyPr/>
          <a:lstStyle>
            <a:lvl1pPr>
              <a:defRPr/>
            </a:lvl1pPr>
          </a:lstStyle>
          <a:p>
            <a:pPr>
              <a:defRPr/>
            </a:pPr>
            <a:endParaRPr lang="ru-RU"/>
          </a:p>
        </p:txBody>
      </p:sp>
      <p:sp>
        <p:nvSpPr>
          <p:cNvPr id="7" name="Номер слайда 17"/>
          <p:cNvSpPr>
            <a:spLocks noGrp="1"/>
          </p:cNvSpPr>
          <p:nvPr>
            <p:ph type="sldNum" sz="quarter" idx="12"/>
          </p:nvPr>
        </p:nvSpPr>
        <p:spPr/>
        <p:txBody>
          <a:bodyPr/>
          <a:lstStyle>
            <a:lvl1pPr>
              <a:defRPr/>
            </a:lvl1pPr>
          </a:lstStyle>
          <a:p>
            <a:pPr>
              <a:defRPr/>
            </a:pPr>
            <a:fld id="{FC097151-2EC4-472A-9B5E-A180490F9CA7}" type="slidenum">
              <a:rPr lang="ru-RU"/>
              <a:pPr>
                <a:defRPr/>
              </a:pPr>
              <a:t>‹#›</a:t>
            </a:fld>
            <a:endParaRPr lang="ru-RU"/>
          </a:p>
        </p:txBody>
      </p:sp>
    </p:spTree>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a:lstStyle>
            <a:lvl1pPr>
              <a:defRPr/>
            </a:lvl1pPr>
          </a:lstStyle>
          <a:p>
            <a:r>
              <a:rPr lang="ru-RU" smtClean="0"/>
              <a:t>Образец заголовка</a:t>
            </a:r>
            <a:endParaRPr lang="en-US"/>
          </a:p>
        </p:txBody>
      </p:sp>
      <p:sp>
        <p:nvSpPr>
          <p:cNvPr id="3" name="Текст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4" name="Текст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5" name="Содержимое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6" name="Содержимое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7" name="Дата 9"/>
          <p:cNvSpPr>
            <a:spLocks noGrp="1"/>
          </p:cNvSpPr>
          <p:nvPr>
            <p:ph type="dt" sz="half" idx="10"/>
          </p:nvPr>
        </p:nvSpPr>
        <p:spPr/>
        <p:txBody>
          <a:bodyPr/>
          <a:lstStyle>
            <a:lvl1pPr>
              <a:defRPr/>
            </a:lvl1pPr>
          </a:lstStyle>
          <a:p>
            <a:pPr>
              <a:defRPr/>
            </a:pPr>
            <a:endParaRPr lang="ru-RU"/>
          </a:p>
        </p:txBody>
      </p:sp>
      <p:sp>
        <p:nvSpPr>
          <p:cNvPr id="8" name="Нижний колонтитул 21"/>
          <p:cNvSpPr>
            <a:spLocks noGrp="1"/>
          </p:cNvSpPr>
          <p:nvPr>
            <p:ph type="ftr" sz="quarter" idx="11"/>
          </p:nvPr>
        </p:nvSpPr>
        <p:spPr/>
        <p:txBody>
          <a:bodyPr/>
          <a:lstStyle>
            <a:lvl1pPr>
              <a:defRPr/>
            </a:lvl1pPr>
          </a:lstStyle>
          <a:p>
            <a:pPr>
              <a:defRPr/>
            </a:pPr>
            <a:endParaRPr lang="ru-RU"/>
          </a:p>
        </p:txBody>
      </p:sp>
      <p:sp>
        <p:nvSpPr>
          <p:cNvPr id="9" name="Номер слайда 17"/>
          <p:cNvSpPr>
            <a:spLocks noGrp="1"/>
          </p:cNvSpPr>
          <p:nvPr>
            <p:ph type="sldNum" sz="quarter" idx="12"/>
          </p:nvPr>
        </p:nvSpPr>
        <p:spPr/>
        <p:txBody>
          <a:bodyPr/>
          <a:lstStyle>
            <a:lvl1pPr>
              <a:defRPr/>
            </a:lvl1pPr>
          </a:lstStyle>
          <a:p>
            <a:pPr>
              <a:defRPr/>
            </a:pPr>
            <a:fld id="{6EB990B4-712E-401B-A8AB-1E1BB0A8C531}" type="slidenum">
              <a:rPr lang="ru-RU"/>
              <a:pPr>
                <a:defRPr/>
              </a:pPr>
              <a:t>‹#›</a:t>
            </a:fld>
            <a:endParaRPr lang="ru-RU"/>
          </a:p>
        </p:txBody>
      </p:sp>
    </p:spTree>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305800" cy="1143000"/>
          </a:xfrm>
        </p:spPr>
        <p:txBody>
          <a:bodyPr>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lang="ru-RU" smtClean="0"/>
              <a:t>Образец заголовка</a:t>
            </a:r>
            <a:endParaRPr lang="en-US"/>
          </a:p>
        </p:txBody>
      </p:sp>
      <p:sp>
        <p:nvSpPr>
          <p:cNvPr id="3" name="Дата 9"/>
          <p:cNvSpPr>
            <a:spLocks noGrp="1"/>
          </p:cNvSpPr>
          <p:nvPr>
            <p:ph type="dt" sz="half" idx="10"/>
          </p:nvPr>
        </p:nvSpPr>
        <p:spPr/>
        <p:txBody>
          <a:bodyPr/>
          <a:lstStyle>
            <a:lvl1pPr>
              <a:defRPr/>
            </a:lvl1pPr>
          </a:lstStyle>
          <a:p>
            <a:pPr>
              <a:defRPr/>
            </a:pPr>
            <a:endParaRPr lang="ru-RU"/>
          </a:p>
        </p:txBody>
      </p:sp>
      <p:sp>
        <p:nvSpPr>
          <p:cNvPr id="4" name="Нижний колонтитул 21"/>
          <p:cNvSpPr>
            <a:spLocks noGrp="1"/>
          </p:cNvSpPr>
          <p:nvPr>
            <p:ph type="ftr" sz="quarter" idx="11"/>
          </p:nvPr>
        </p:nvSpPr>
        <p:spPr/>
        <p:txBody>
          <a:bodyPr/>
          <a:lstStyle>
            <a:lvl1pPr>
              <a:defRPr/>
            </a:lvl1pPr>
          </a:lstStyle>
          <a:p>
            <a:pPr>
              <a:defRPr/>
            </a:pPr>
            <a:endParaRPr lang="ru-RU"/>
          </a:p>
        </p:txBody>
      </p:sp>
      <p:sp>
        <p:nvSpPr>
          <p:cNvPr id="5" name="Номер слайда 17"/>
          <p:cNvSpPr>
            <a:spLocks noGrp="1"/>
          </p:cNvSpPr>
          <p:nvPr>
            <p:ph type="sldNum" sz="quarter" idx="12"/>
          </p:nvPr>
        </p:nvSpPr>
        <p:spPr/>
        <p:txBody>
          <a:bodyPr/>
          <a:lstStyle>
            <a:lvl1pPr>
              <a:defRPr/>
            </a:lvl1pPr>
          </a:lstStyle>
          <a:p>
            <a:pPr>
              <a:defRPr/>
            </a:pPr>
            <a:fld id="{99429E47-CB8B-4413-9F1C-D4BB5BE68E98}" type="slidenum">
              <a:rPr lang="ru-RU"/>
              <a:pPr>
                <a:defRPr/>
              </a:pPr>
              <a:t>‹#›</a:t>
            </a:fld>
            <a:endParaRPr lang="ru-RU"/>
          </a:p>
        </p:txBody>
      </p:sp>
    </p:spTree>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9"/>
          <p:cNvSpPr>
            <a:spLocks noGrp="1"/>
          </p:cNvSpPr>
          <p:nvPr>
            <p:ph type="dt" sz="half" idx="10"/>
          </p:nvPr>
        </p:nvSpPr>
        <p:spPr/>
        <p:txBody>
          <a:bodyPr/>
          <a:lstStyle>
            <a:lvl1pPr>
              <a:defRPr/>
            </a:lvl1pPr>
          </a:lstStyle>
          <a:p>
            <a:pPr>
              <a:defRPr/>
            </a:pPr>
            <a:endParaRPr lang="ru-RU"/>
          </a:p>
        </p:txBody>
      </p:sp>
      <p:sp>
        <p:nvSpPr>
          <p:cNvPr id="3" name="Нижний колонтитул 21"/>
          <p:cNvSpPr>
            <a:spLocks noGrp="1"/>
          </p:cNvSpPr>
          <p:nvPr>
            <p:ph type="ftr" sz="quarter" idx="11"/>
          </p:nvPr>
        </p:nvSpPr>
        <p:spPr/>
        <p:txBody>
          <a:bodyPr/>
          <a:lstStyle>
            <a:lvl1pPr>
              <a:defRPr/>
            </a:lvl1pPr>
          </a:lstStyle>
          <a:p>
            <a:pPr>
              <a:defRPr/>
            </a:pPr>
            <a:endParaRPr lang="ru-RU"/>
          </a:p>
        </p:txBody>
      </p:sp>
      <p:sp>
        <p:nvSpPr>
          <p:cNvPr id="4" name="Номер слайда 17"/>
          <p:cNvSpPr>
            <a:spLocks noGrp="1"/>
          </p:cNvSpPr>
          <p:nvPr>
            <p:ph type="sldNum" sz="quarter" idx="12"/>
          </p:nvPr>
        </p:nvSpPr>
        <p:spPr/>
        <p:txBody>
          <a:bodyPr/>
          <a:lstStyle>
            <a:lvl1pPr>
              <a:defRPr/>
            </a:lvl1pPr>
          </a:lstStyle>
          <a:p>
            <a:pPr>
              <a:defRPr/>
            </a:pPr>
            <a:fld id="{97B53634-4338-4B96-84EA-D2B16CE9A97F}" type="slidenum">
              <a:rPr lang="ru-RU"/>
              <a:pPr>
                <a:defRPr/>
              </a:pPr>
              <a:t>‹#›</a:t>
            </a:fld>
            <a:endParaRPr lang="ru-RU"/>
          </a:p>
        </p:txBody>
      </p:sp>
    </p:spTree>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5800" y="514352"/>
            <a:ext cx="2743200" cy="1162050"/>
          </a:xfrm>
        </p:spPr>
        <p:txBody>
          <a:bodyPr>
            <a:noAutofit/>
          </a:bodyPr>
          <a:lstStyle>
            <a:lvl1pPr algn="l" rtl="0">
              <a:spcBef>
                <a:spcPct val="0"/>
              </a:spcBef>
              <a:buNone/>
              <a:defRPr sz="2600" b="0">
                <a:ln>
                  <a:noFill/>
                </a:ln>
                <a:solidFill>
                  <a:schemeClr val="tx2"/>
                </a:solidFill>
                <a:effectLst/>
                <a:latin typeface="+mj-lt"/>
                <a:ea typeface="+mj-ea"/>
                <a:cs typeface="+mj-cs"/>
              </a:defRPr>
            </a:lvl1pPr>
          </a:lstStyle>
          <a:p>
            <a:r>
              <a:rPr lang="ru-RU" smtClean="0"/>
              <a:t>Образец заголовка</a:t>
            </a:r>
            <a:endParaRPr lang="en-US"/>
          </a:p>
        </p:txBody>
      </p:sp>
      <p:sp>
        <p:nvSpPr>
          <p:cNvPr id="3" name="Текст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a:r>
              <a:rPr lang="ru-RU" smtClean="0"/>
              <a:t>Образец текста</a:t>
            </a:r>
          </a:p>
        </p:txBody>
      </p:sp>
      <p:sp>
        <p:nvSpPr>
          <p:cNvPr id="4" name="Содержимое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9"/>
          <p:cNvSpPr>
            <a:spLocks noGrp="1"/>
          </p:cNvSpPr>
          <p:nvPr>
            <p:ph type="dt" sz="half" idx="10"/>
          </p:nvPr>
        </p:nvSpPr>
        <p:spPr/>
        <p:txBody>
          <a:bodyPr/>
          <a:lstStyle>
            <a:lvl1pPr>
              <a:defRPr/>
            </a:lvl1pPr>
          </a:lstStyle>
          <a:p>
            <a:pPr>
              <a:defRPr/>
            </a:pPr>
            <a:endParaRPr lang="ru-RU"/>
          </a:p>
        </p:txBody>
      </p:sp>
      <p:sp>
        <p:nvSpPr>
          <p:cNvPr id="6" name="Нижний колонтитул 21"/>
          <p:cNvSpPr>
            <a:spLocks noGrp="1"/>
          </p:cNvSpPr>
          <p:nvPr>
            <p:ph type="ftr" sz="quarter" idx="11"/>
          </p:nvPr>
        </p:nvSpPr>
        <p:spPr/>
        <p:txBody>
          <a:bodyPr/>
          <a:lstStyle>
            <a:lvl1pPr>
              <a:defRPr/>
            </a:lvl1pPr>
          </a:lstStyle>
          <a:p>
            <a:pPr>
              <a:defRPr/>
            </a:pPr>
            <a:endParaRPr lang="ru-RU"/>
          </a:p>
        </p:txBody>
      </p:sp>
      <p:sp>
        <p:nvSpPr>
          <p:cNvPr id="7" name="Номер слайда 17"/>
          <p:cNvSpPr>
            <a:spLocks noGrp="1"/>
          </p:cNvSpPr>
          <p:nvPr>
            <p:ph type="sldNum" sz="quarter" idx="12"/>
          </p:nvPr>
        </p:nvSpPr>
        <p:spPr/>
        <p:txBody>
          <a:bodyPr/>
          <a:lstStyle>
            <a:lvl1pPr>
              <a:defRPr/>
            </a:lvl1pPr>
          </a:lstStyle>
          <a:p>
            <a:pPr>
              <a:defRPr/>
            </a:pPr>
            <a:fld id="{1492C1D9-985F-4F22-BE08-51B99B04FA65}" type="slidenum">
              <a:rPr lang="ru-RU"/>
              <a:pPr>
                <a:defRPr/>
              </a:pPr>
              <a:t>‹#›</a:t>
            </a:fld>
            <a:endParaRPr lang="ru-RU"/>
          </a:p>
        </p:txBody>
      </p:sp>
    </p:spTree>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5" name="Прямоугольник с одним вырезанным скругленным углом 8"/>
          <p:cNvSpPr/>
          <p:nvPr/>
        </p:nvSpPr>
        <p:spPr>
          <a:xfrm rot="420000" flipV="1">
            <a:off x="3165475" y="1108075"/>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solidFill>
                <a:prstClr val="white"/>
              </a:solidFill>
            </a:endParaRPr>
          </a:p>
        </p:txBody>
      </p:sp>
      <p:sp>
        <p:nvSpPr>
          <p:cNvPr id="6" name="Прямоугольный треугольник 11"/>
          <p:cNvSpPr/>
          <p:nvPr/>
        </p:nvSpPr>
        <p:spPr>
          <a:xfrm rot="420000" flipV="1">
            <a:off x="8004175" y="5359400"/>
            <a:ext cx="155575" cy="155575"/>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solidFill>
                <a:prstClr val="white"/>
              </a:solidFill>
            </a:endParaRPr>
          </a:p>
        </p:txBody>
      </p:sp>
      <p:sp>
        <p:nvSpPr>
          <p:cNvPr id="7" name="Полилиния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a:defRPr/>
            </a:pPr>
            <a:endParaRPr lang="en-US">
              <a:solidFill>
                <a:prstClr val="black"/>
              </a:solidFill>
              <a:latin typeface="Constantia"/>
            </a:endParaRPr>
          </a:p>
        </p:txBody>
      </p:sp>
      <p:sp>
        <p:nvSpPr>
          <p:cNvPr id="8" name="Полилиния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a:defRPr/>
            </a:pPr>
            <a:endParaRPr lang="en-US">
              <a:solidFill>
                <a:prstClr val="black"/>
              </a:solidFill>
              <a:latin typeface="Constantia"/>
            </a:endParaRPr>
          </a:p>
        </p:txBody>
      </p:sp>
      <p:sp>
        <p:nvSpPr>
          <p:cNvPr id="2" name="Заголовок 1"/>
          <p:cNvSpPr>
            <a:spLocks noGrp="1"/>
          </p:cNvSpPr>
          <p:nvPr>
            <p:ph type="title"/>
          </p:nvPr>
        </p:nvSpPr>
        <p:spPr>
          <a:xfrm>
            <a:off x="609600" y="1176996"/>
            <a:ext cx="2212848" cy="1582621"/>
          </a:xfrm>
        </p:spPr>
        <p:txBody>
          <a:bodyPr lIns="45720" rIns="45720" bIns="45720"/>
          <a:lstStyle>
            <a:lvl1pPr algn="l">
              <a:buNone/>
              <a:defRPr sz="2000" b="1">
                <a:solidFill>
                  <a:schemeClr val="tx2"/>
                </a:solidFill>
              </a:defRPr>
            </a:lvl1pPr>
          </a:lstStyle>
          <a:p>
            <a:r>
              <a:rPr lang="ru-RU" smtClean="0"/>
              <a:t>Образец заголовка</a:t>
            </a:r>
            <a:endParaRPr lang="en-US"/>
          </a:p>
        </p:txBody>
      </p:sp>
      <p:sp>
        <p:nvSpPr>
          <p:cNvPr id="4" name="Текст 3"/>
          <p:cNvSpPr>
            <a:spLocks noGrp="1"/>
          </p:cNvSpPr>
          <p:nvPr>
            <p:ph type="body" sz="half" idx="2"/>
          </p:nvPr>
        </p:nvSpPr>
        <p:spPr>
          <a:xfrm>
            <a:off x="609600" y="2828785"/>
            <a:ext cx="2209800" cy="2179320"/>
          </a:xfrm>
        </p:spPr>
        <p:txBody>
          <a:bodyPr lIns="64008" rIns="45720"/>
          <a:lstStyle>
            <a:lvl1pPr marL="0" indent="0" algn="l">
              <a:spcBef>
                <a:spcPts val="250"/>
              </a:spcBef>
              <a:buFontTx/>
              <a:buNone/>
              <a:defRPr sz="1300"/>
            </a:lvl1pPr>
            <a:lvl2pPr>
              <a:defRPr sz="1200"/>
            </a:lvl2pPr>
            <a:lvl3pPr>
              <a:defRPr sz="1000"/>
            </a:lvl3pPr>
            <a:lvl4pPr>
              <a:defRPr sz="900"/>
            </a:lvl4pPr>
            <a:lvl5pPr>
              <a:defRPr sz="900"/>
            </a:lvl5pPr>
          </a:lstStyle>
          <a:p>
            <a:pPr lvl="0"/>
            <a:r>
              <a:rPr lang="ru-RU" smtClean="0"/>
              <a:t>Образец текста</a:t>
            </a:r>
          </a:p>
        </p:txBody>
      </p:sp>
      <p:sp>
        <p:nvSpPr>
          <p:cNvPr id="3" name="Рисунок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normAutofit/>
          </a:bodyPr>
          <a:lstStyle>
            <a:lvl1pPr marL="0" indent="0">
              <a:buNone/>
              <a:defRPr sz="3200"/>
            </a:lvl1pPr>
          </a:lstStyle>
          <a:p>
            <a:pPr lvl="0"/>
            <a:r>
              <a:rPr lang="ru-RU" noProof="0" smtClean="0"/>
              <a:t>Вставка рисунка</a:t>
            </a:r>
            <a:endParaRPr lang="en-US" noProof="0" dirty="0"/>
          </a:p>
        </p:txBody>
      </p:sp>
      <p:sp>
        <p:nvSpPr>
          <p:cNvPr id="9" name="Дата 4"/>
          <p:cNvSpPr>
            <a:spLocks noGrp="1"/>
          </p:cNvSpPr>
          <p:nvPr>
            <p:ph type="dt" sz="half" idx="10"/>
          </p:nvPr>
        </p:nvSpPr>
        <p:spPr/>
        <p:txBody>
          <a:bodyPr/>
          <a:lstStyle>
            <a:lvl1pPr>
              <a:defRPr/>
            </a:lvl1pPr>
          </a:lstStyle>
          <a:p>
            <a:pPr>
              <a:defRPr/>
            </a:pPr>
            <a:endParaRPr lang="ru-RU"/>
          </a:p>
        </p:txBody>
      </p:sp>
      <p:sp>
        <p:nvSpPr>
          <p:cNvPr id="10" name="Нижний колонтитул 5"/>
          <p:cNvSpPr>
            <a:spLocks noGrp="1"/>
          </p:cNvSpPr>
          <p:nvPr>
            <p:ph type="ftr" sz="quarter" idx="11"/>
          </p:nvPr>
        </p:nvSpPr>
        <p:spPr/>
        <p:txBody>
          <a:bodyPr/>
          <a:lstStyle>
            <a:lvl1pPr>
              <a:defRPr/>
            </a:lvl1pPr>
          </a:lstStyle>
          <a:p>
            <a:pPr>
              <a:defRPr/>
            </a:pPr>
            <a:endParaRPr lang="ru-RU"/>
          </a:p>
        </p:txBody>
      </p:sp>
      <p:sp>
        <p:nvSpPr>
          <p:cNvPr id="11" name="Номер слайда 6"/>
          <p:cNvSpPr>
            <a:spLocks noGrp="1"/>
          </p:cNvSpPr>
          <p:nvPr>
            <p:ph type="sldNum" sz="quarter" idx="12"/>
          </p:nvPr>
        </p:nvSpPr>
        <p:spPr>
          <a:xfrm>
            <a:off x="8077200" y="6356350"/>
            <a:ext cx="609600" cy="365125"/>
          </a:xfrm>
        </p:spPr>
        <p:txBody>
          <a:bodyPr/>
          <a:lstStyle>
            <a:lvl1pPr>
              <a:defRPr/>
            </a:lvl1pPr>
          </a:lstStyle>
          <a:p>
            <a:pPr>
              <a:defRPr/>
            </a:pPr>
            <a:fld id="{2F6862A7-478C-4F98-8355-26541EDB5AD0}"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7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9"/>
          <p:cNvSpPr>
            <a:spLocks noGrp="1"/>
          </p:cNvSpPr>
          <p:nvPr>
            <p:ph type="dt" sz="half" idx="10"/>
          </p:nvPr>
        </p:nvSpPr>
        <p:spPr/>
        <p:txBody>
          <a:bodyPr/>
          <a:lstStyle>
            <a:lvl1pPr>
              <a:defRPr/>
            </a:lvl1pPr>
          </a:lstStyle>
          <a:p>
            <a:pPr>
              <a:defRPr/>
            </a:pPr>
            <a:endParaRPr lang="ru-RU"/>
          </a:p>
        </p:txBody>
      </p:sp>
      <p:sp>
        <p:nvSpPr>
          <p:cNvPr id="5" name="Нижний колонтитул 21"/>
          <p:cNvSpPr>
            <a:spLocks noGrp="1"/>
          </p:cNvSpPr>
          <p:nvPr>
            <p:ph type="ftr" sz="quarter" idx="11"/>
          </p:nvPr>
        </p:nvSpPr>
        <p:spPr/>
        <p:txBody>
          <a:bodyPr/>
          <a:lstStyle>
            <a:lvl1pPr>
              <a:defRPr/>
            </a:lvl1pPr>
          </a:lstStyle>
          <a:p>
            <a:pPr>
              <a:defRPr/>
            </a:pPr>
            <a:endParaRPr lang="ru-RU"/>
          </a:p>
        </p:txBody>
      </p:sp>
      <p:sp>
        <p:nvSpPr>
          <p:cNvPr id="6" name="Номер слайда 17"/>
          <p:cNvSpPr>
            <a:spLocks noGrp="1"/>
          </p:cNvSpPr>
          <p:nvPr>
            <p:ph type="sldNum" sz="quarter" idx="12"/>
          </p:nvPr>
        </p:nvSpPr>
        <p:spPr/>
        <p:txBody>
          <a:bodyPr/>
          <a:lstStyle>
            <a:lvl1pPr>
              <a:defRPr/>
            </a:lvl1pPr>
          </a:lstStyle>
          <a:p>
            <a:pPr>
              <a:defRPr/>
            </a:pPr>
            <a:fld id="{35E172AE-22C6-4C90-82EB-11A996D32251}" type="slidenum">
              <a:rPr lang="ru-RU"/>
              <a:pPr>
                <a:defRPr/>
              </a:pPr>
              <a:t>‹#›</a:t>
            </a:fld>
            <a:endParaRPr lang="ru-RU"/>
          </a:p>
        </p:txBody>
      </p:sp>
    </p:spTree>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914401"/>
            <a:ext cx="2057400" cy="5211763"/>
          </a:xfrm>
        </p:spPr>
        <p:txBody>
          <a:bodyPr vert="eaVert"/>
          <a:lstStyle/>
          <a:p>
            <a:r>
              <a:rPr lang="ru-RU" smtClean="0"/>
              <a:t>Образец заголовка</a:t>
            </a:r>
            <a:endParaRPr lang="en-US"/>
          </a:p>
        </p:txBody>
      </p:sp>
      <p:sp>
        <p:nvSpPr>
          <p:cNvPr id="3" name="Вертикальный текст 2"/>
          <p:cNvSpPr>
            <a:spLocks noGrp="1"/>
          </p:cNvSpPr>
          <p:nvPr>
            <p:ph type="body" orient="vert" idx="1"/>
          </p:nvPr>
        </p:nvSpPr>
        <p:spPr>
          <a:xfrm>
            <a:off x="457200" y="914401"/>
            <a:ext cx="6019800" cy="5211763"/>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9"/>
          <p:cNvSpPr>
            <a:spLocks noGrp="1"/>
          </p:cNvSpPr>
          <p:nvPr>
            <p:ph type="dt" sz="half" idx="10"/>
          </p:nvPr>
        </p:nvSpPr>
        <p:spPr/>
        <p:txBody>
          <a:bodyPr/>
          <a:lstStyle>
            <a:lvl1pPr>
              <a:defRPr/>
            </a:lvl1pPr>
          </a:lstStyle>
          <a:p>
            <a:pPr>
              <a:defRPr/>
            </a:pPr>
            <a:endParaRPr lang="ru-RU"/>
          </a:p>
        </p:txBody>
      </p:sp>
      <p:sp>
        <p:nvSpPr>
          <p:cNvPr id="5" name="Нижний колонтитул 21"/>
          <p:cNvSpPr>
            <a:spLocks noGrp="1"/>
          </p:cNvSpPr>
          <p:nvPr>
            <p:ph type="ftr" sz="quarter" idx="11"/>
          </p:nvPr>
        </p:nvSpPr>
        <p:spPr/>
        <p:txBody>
          <a:bodyPr/>
          <a:lstStyle>
            <a:lvl1pPr>
              <a:defRPr/>
            </a:lvl1pPr>
          </a:lstStyle>
          <a:p>
            <a:pPr>
              <a:defRPr/>
            </a:pPr>
            <a:endParaRPr lang="ru-RU"/>
          </a:p>
        </p:txBody>
      </p:sp>
      <p:sp>
        <p:nvSpPr>
          <p:cNvPr id="6" name="Номер слайда 17"/>
          <p:cNvSpPr>
            <a:spLocks noGrp="1"/>
          </p:cNvSpPr>
          <p:nvPr>
            <p:ph type="sldNum" sz="quarter" idx="12"/>
          </p:nvPr>
        </p:nvSpPr>
        <p:spPr/>
        <p:txBody>
          <a:bodyPr/>
          <a:lstStyle>
            <a:lvl1pPr>
              <a:defRPr/>
            </a:lvl1pPr>
          </a:lstStyle>
          <a:p>
            <a:pPr>
              <a:defRPr/>
            </a:pPr>
            <a:fld id="{35BB6EED-BEB6-421B-BC77-3EC35BF59048}" type="slidenum">
              <a:rPr lang="ru-RU"/>
              <a:pPr>
                <a:defRPr/>
              </a:pPr>
              <a:t>‹#›</a:t>
            </a:fld>
            <a:endParaRPr lang="ru-RU"/>
          </a:p>
        </p:txBody>
      </p:sp>
    </p:spTree>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321538" name="Group 2"/>
          <p:cNvGrpSpPr>
            <a:grpSpLocks/>
          </p:cNvGrpSpPr>
          <p:nvPr/>
        </p:nvGrpSpPr>
        <p:grpSpPr bwMode="auto">
          <a:xfrm>
            <a:off x="0" y="0"/>
            <a:ext cx="8763000" cy="5943600"/>
            <a:chOff x="0" y="0"/>
            <a:chExt cx="5520" cy="3744"/>
          </a:xfrm>
        </p:grpSpPr>
        <p:sp>
          <p:nvSpPr>
            <p:cNvPr id="321539" name="Rectangle 3"/>
            <p:cNvSpPr>
              <a:spLocks noChangeArrowheads="1"/>
            </p:cNvSpPr>
            <p:nvPr/>
          </p:nvSpPr>
          <p:spPr bwMode="auto">
            <a:xfrm>
              <a:off x="0" y="0"/>
              <a:ext cx="1104" cy="3072"/>
            </a:xfrm>
            <a:prstGeom prst="rect">
              <a:avLst/>
            </a:prstGeom>
            <a:solidFill>
              <a:schemeClr val="accent1"/>
            </a:solidFill>
            <a:ln w="9525">
              <a:noFill/>
              <a:miter lim="800000"/>
              <a:headEnd/>
              <a:tailEnd/>
            </a:ln>
            <a:effectLst/>
          </p:spPr>
          <p:txBody>
            <a:bodyPr wrap="none" anchor="ctr"/>
            <a:lstStyle/>
            <a:p>
              <a:pPr algn="ctr"/>
              <a:endParaRPr lang="ru-RU" sz="2400">
                <a:latin typeface="Times New Roman" pitchFamily="18" charset="0"/>
              </a:endParaRPr>
            </a:p>
          </p:txBody>
        </p:sp>
        <p:grpSp>
          <p:nvGrpSpPr>
            <p:cNvPr id="321540" name="Group 4"/>
            <p:cNvGrpSpPr>
              <a:grpSpLocks/>
            </p:cNvGrpSpPr>
            <p:nvPr userDrawn="1"/>
          </p:nvGrpSpPr>
          <p:grpSpPr bwMode="auto">
            <a:xfrm>
              <a:off x="0" y="2208"/>
              <a:ext cx="5520" cy="1536"/>
              <a:chOff x="0" y="2208"/>
              <a:chExt cx="5520" cy="1536"/>
            </a:xfrm>
          </p:grpSpPr>
          <p:sp>
            <p:nvSpPr>
              <p:cNvPr id="321541" name="Rectangle 5"/>
              <p:cNvSpPr>
                <a:spLocks noChangeArrowheads="1"/>
              </p:cNvSpPr>
              <p:nvPr/>
            </p:nvSpPr>
            <p:spPr bwMode="ltGray">
              <a:xfrm>
                <a:off x="624" y="2208"/>
                <a:ext cx="4896" cy="1536"/>
              </a:xfrm>
              <a:prstGeom prst="rect">
                <a:avLst/>
              </a:prstGeom>
              <a:solidFill>
                <a:schemeClr val="bg2"/>
              </a:solidFill>
              <a:ln w="9525">
                <a:noFill/>
                <a:miter lim="800000"/>
                <a:headEnd/>
                <a:tailEnd/>
              </a:ln>
              <a:effectLst/>
            </p:spPr>
            <p:txBody>
              <a:bodyPr wrap="none" anchor="ctr"/>
              <a:lstStyle/>
              <a:p>
                <a:pPr algn="ctr"/>
                <a:endParaRPr lang="ru-RU" sz="2400">
                  <a:latin typeface="Times New Roman" pitchFamily="18" charset="0"/>
                </a:endParaRPr>
              </a:p>
            </p:txBody>
          </p:sp>
          <p:sp>
            <p:nvSpPr>
              <p:cNvPr id="321542" name="Rectangle 6"/>
              <p:cNvSpPr>
                <a:spLocks noChangeArrowheads="1"/>
              </p:cNvSpPr>
              <p:nvPr/>
            </p:nvSpPr>
            <p:spPr bwMode="white">
              <a:xfrm>
                <a:off x="654" y="2352"/>
                <a:ext cx="4818" cy="1347"/>
              </a:xfrm>
              <a:prstGeom prst="rect">
                <a:avLst/>
              </a:prstGeom>
              <a:solidFill>
                <a:schemeClr val="bg1"/>
              </a:solidFill>
              <a:ln w="9525">
                <a:noFill/>
                <a:miter lim="800000"/>
                <a:headEnd/>
                <a:tailEnd/>
              </a:ln>
              <a:effectLst/>
            </p:spPr>
            <p:txBody>
              <a:bodyPr wrap="none" anchor="ctr"/>
              <a:lstStyle/>
              <a:p>
                <a:pPr algn="ctr"/>
                <a:endParaRPr lang="ru-RU" sz="2400">
                  <a:latin typeface="Times New Roman" pitchFamily="18" charset="0"/>
                </a:endParaRPr>
              </a:p>
            </p:txBody>
          </p:sp>
          <p:sp>
            <p:nvSpPr>
              <p:cNvPr id="321543" name="Line 7"/>
              <p:cNvSpPr>
                <a:spLocks noChangeShapeType="1"/>
              </p:cNvSpPr>
              <p:nvPr/>
            </p:nvSpPr>
            <p:spPr bwMode="auto">
              <a:xfrm>
                <a:off x="0" y="3072"/>
                <a:ext cx="624" cy="0"/>
              </a:xfrm>
              <a:prstGeom prst="line">
                <a:avLst/>
              </a:prstGeom>
              <a:noFill/>
              <a:ln w="50800">
                <a:solidFill>
                  <a:schemeClr val="bg2"/>
                </a:solidFill>
                <a:round/>
                <a:headEnd/>
                <a:tailEnd/>
              </a:ln>
              <a:effectLst/>
            </p:spPr>
            <p:txBody>
              <a:bodyPr/>
              <a:lstStyle/>
              <a:p>
                <a:endParaRPr lang="ru-RU"/>
              </a:p>
            </p:txBody>
          </p:sp>
        </p:grpSp>
        <p:grpSp>
          <p:nvGrpSpPr>
            <p:cNvPr id="321544" name="Group 8"/>
            <p:cNvGrpSpPr>
              <a:grpSpLocks/>
            </p:cNvGrpSpPr>
            <p:nvPr userDrawn="1"/>
          </p:nvGrpSpPr>
          <p:grpSpPr bwMode="auto">
            <a:xfrm>
              <a:off x="400" y="336"/>
              <a:ext cx="5088" cy="192"/>
              <a:chOff x="400" y="336"/>
              <a:chExt cx="5088" cy="192"/>
            </a:xfrm>
          </p:grpSpPr>
          <p:sp>
            <p:nvSpPr>
              <p:cNvPr id="321545" name="Rectangle 9"/>
              <p:cNvSpPr>
                <a:spLocks noChangeArrowheads="1"/>
              </p:cNvSpPr>
              <p:nvPr/>
            </p:nvSpPr>
            <p:spPr bwMode="auto">
              <a:xfrm>
                <a:off x="3952" y="336"/>
                <a:ext cx="1536" cy="192"/>
              </a:xfrm>
              <a:prstGeom prst="rect">
                <a:avLst/>
              </a:prstGeom>
              <a:solidFill>
                <a:schemeClr val="folHlink"/>
              </a:solidFill>
              <a:ln w="9525">
                <a:noFill/>
                <a:miter lim="800000"/>
                <a:headEnd/>
                <a:tailEnd/>
              </a:ln>
              <a:effectLst/>
            </p:spPr>
            <p:txBody>
              <a:bodyPr wrap="none" anchor="ctr"/>
              <a:lstStyle/>
              <a:p>
                <a:pPr algn="ctr"/>
                <a:endParaRPr lang="ru-RU" sz="2400">
                  <a:latin typeface="Times New Roman" pitchFamily="18" charset="0"/>
                </a:endParaRPr>
              </a:p>
            </p:txBody>
          </p:sp>
          <p:sp>
            <p:nvSpPr>
              <p:cNvPr id="321546" name="Line 10"/>
              <p:cNvSpPr>
                <a:spLocks noChangeShapeType="1"/>
              </p:cNvSpPr>
              <p:nvPr/>
            </p:nvSpPr>
            <p:spPr bwMode="auto">
              <a:xfrm>
                <a:off x="400" y="432"/>
                <a:ext cx="5088" cy="0"/>
              </a:xfrm>
              <a:prstGeom prst="line">
                <a:avLst/>
              </a:prstGeom>
              <a:noFill/>
              <a:ln w="44450">
                <a:solidFill>
                  <a:schemeClr val="bg2"/>
                </a:solidFill>
                <a:round/>
                <a:headEnd/>
                <a:tailEnd/>
              </a:ln>
              <a:effectLst/>
            </p:spPr>
            <p:txBody>
              <a:bodyPr/>
              <a:lstStyle/>
              <a:p>
                <a:endParaRPr lang="ru-RU"/>
              </a:p>
            </p:txBody>
          </p:sp>
        </p:grpSp>
      </p:grpSp>
      <p:sp>
        <p:nvSpPr>
          <p:cNvPr id="321547" name="Rectangle 11"/>
          <p:cNvSpPr>
            <a:spLocks noGrp="1" noChangeArrowheads="1"/>
          </p:cNvSpPr>
          <p:nvPr>
            <p:ph type="ctrTitle"/>
          </p:nvPr>
        </p:nvSpPr>
        <p:spPr>
          <a:xfrm>
            <a:off x="2057400" y="1143000"/>
            <a:ext cx="6629400" cy="2209800"/>
          </a:xfrm>
        </p:spPr>
        <p:txBody>
          <a:bodyPr/>
          <a:lstStyle>
            <a:lvl1pPr>
              <a:defRPr sz="4800"/>
            </a:lvl1pPr>
          </a:lstStyle>
          <a:p>
            <a:r>
              <a:rPr lang="ru-RU"/>
              <a:t>Образец заголовка</a:t>
            </a:r>
          </a:p>
        </p:txBody>
      </p:sp>
      <p:sp>
        <p:nvSpPr>
          <p:cNvPr id="321548" name="Rectangle 12"/>
          <p:cNvSpPr>
            <a:spLocks noGrp="1" noChangeArrowheads="1"/>
          </p:cNvSpPr>
          <p:nvPr>
            <p:ph type="subTitle" idx="1"/>
          </p:nvPr>
        </p:nvSpPr>
        <p:spPr>
          <a:xfrm>
            <a:off x="1371600" y="3962400"/>
            <a:ext cx="6858000" cy="1600200"/>
          </a:xfrm>
        </p:spPr>
        <p:txBody>
          <a:bodyPr anchor="ctr"/>
          <a:lstStyle>
            <a:lvl1pPr marL="0" indent="0" algn="ctr">
              <a:buFont typeface="Wingdings" pitchFamily="2" charset="2"/>
              <a:buNone/>
              <a:defRPr/>
            </a:lvl1pPr>
          </a:lstStyle>
          <a:p>
            <a:r>
              <a:rPr lang="ru-RU"/>
              <a:t>Образец подзаголовка</a:t>
            </a:r>
          </a:p>
        </p:txBody>
      </p:sp>
      <p:sp>
        <p:nvSpPr>
          <p:cNvPr id="321549" name="Rectangle 13"/>
          <p:cNvSpPr>
            <a:spLocks noGrp="1" noChangeArrowheads="1"/>
          </p:cNvSpPr>
          <p:nvPr>
            <p:ph type="dt" sz="half" idx="2"/>
          </p:nvPr>
        </p:nvSpPr>
        <p:spPr>
          <a:xfrm>
            <a:off x="912813" y="6251575"/>
            <a:ext cx="1905000" cy="457200"/>
          </a:xfrm>
        </p:spPr>
        <p:txBody>
          <a:bodyPr/>
          <a:lstStyle>
            <a:lvl1pPr>
              <a:defRPr/>
            </a:lvl1pPr>
          </a:lstStyle>
          <a:p>
            <a:fld id="{47E64820-3B77-498B-A8F4-6822BB236170}" type="datetimeFigureOut">
              <a:rPr lang="ru-RU"/>
              <a:pPr/>
              <a:t>03.06.2019</a:t>
            </a:fld>
            <a:endParaRPr lang="ru-RU"/>
          </a:p>
        </p:txBody>
      </p:sp>
      <p:sp>
        <p:nvSpPr>
          <p:cNvPr id="321550" name="Rectangle 14"/>
          <p:cNvSpPr>
            <a:spLocks noGrp="1" noChangeArrowheads="1"/>
          </p:cNvSpPr>
          <p:nvPr>
            <p:ph type="ftr" sz="quarter" idx="3"/>
          </p:nvPr>
        </p:nvSpPr>
        <p:spPr>
          <a:xfrm>
            <a:off x="3354388" y="6248400"/>
            <a:ext cx="2895600" cy="457200"/>
          </a:xfrm>
        </p:spPr>
        <p:txBody>
          <a:bodyPr/>
          <a:lstStyle>
            <a:lvl1pPr>
              <a:defRPr/>
            </a:lvl1pPr>
          </a:lstStyle>
          <a:p>
            <a:endParaRPr lang="ru-RU"/>
          </a:p>
        </p:txBody>
      </p:sp>
      <p:sp>
        <p:nvSpPr>
          <p:cNvPr id="321551" name="Rectangle 15"/>
          <p:cNvSpPr>
            <a:spLocks noGrp="1" noChangeArrowheads="1"/>
          </p:cNvSpPr>
          <p:nvPr>
            <p:ph type="sldNum" sz="quarter" idx="4"/>
          </p:nvPr>
        </p:nvSpPr>
        <p:spPr/>
        <p:txBody>
          <a:bodyPr/>
          <a:lstStyle>
            <a:lvl1pPr>
              <a:defRPr/>
            </a:lvl1pPr>
          </a:lstStyle>
          <a:p>
            <a:fld id="{6ECD535F-619F-4807-BCFB-89A96AC69270}" type="slidenum">
              <a:rPr lang="ru-RU"/>
              <a:pPr/>
              <a:t>‹#›</a:t>
            </a:fld>
            <a:endParaRPr lang="ru-RU"/>
          </a:p>
        </p:txBody>
      </p:sp>
    </p:spTree>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Содержимое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lvl1pPr>
              <a:defRPr/>
            </a:lvl1pPr>
          </a:lstStyle>
          <a:p>
            <a:fld id="{CFB3128B-881E-47A0-A579-93F04E4A3C0F}" type="datetimeFigureOut">
              <a:rPr lang="ru-RU"/>
              <a:pPr/>
              <a:t>03.06.2019</a:t>
            </a:fld>
            <a:endParaRPr lang="ru-RU"/>
          </a:p>
        </p:txBody>
      </p:sp>
      <p:sp>
        <p:nvSpPr>
          <p:cNvPr id="5" name="Нижний колонтитул 4"/>
          <p:cNvSpPr>
            <a:spLocks noGrp="1"/>
          </p:cNvSpPr>
          <p:nvPr>
            <p:ph type="ftr" sz="quarter" idx="11"/>
          </p:nvPr>
        </p:nvSpPr>
        <p:spPr/>
        <p:txBody>
          <a:bodyPr/>
          <a:lstStyle>
            <a:lvl1pPr>
              <a:defRPr/>
            </a:lvl1pPr>
          </a:lstStyle>
          <a:p>
            <a:endParaRPr lang="ru-RU"/>
          </a:p>
        </p:txBody>
      </p:sp>
      <p:sp>
        <p:nvSpPr>
          <p:cNvPr id="6" name="Номер слайда 5"/>
          <p:cNvSpPr>
            <a:spLocks noGrp="1"/>
          </p:cNvSpPr>
          <p:nvPr>
            <p:ph type="sldNum" sz="quarter" idx="12"/>
          </p:nvPr>
        </p:nvSpPr>
        <p:spPr/>
        <p:txBody>
          <a:bodyPr/>
          <a:lstStyle>
            <a:lvl1pPr>
              <a:defRPr/>
            </a:lvl1pPr>
          </a:lstStyle>
          <a:p>
            <a:fld id="{811D4A85-88D0-4B79-BC8D-602497E64CD3}" type="slidenum">
              <a:rPr lang="ru-RU"/>
              <a:pPr/>
              <a:t>‹#›</a:t>
            </a:fld>
            <a:endParaRPr lang="ru-RU"/>
          </a:p>
        </p:txBody>
      </p:sp>
    </p:spTree>
  </p:cSld>
  <p:clrMapOvr>
    <a:masterClrMapping/>
  </p:clrMapOvr>
  <p:timing>
    <p:tnLst>
      <p:par>
        <p:cTn id="1" dur="indefinite" restart="never" nodeType="tmRoot"/>
      </p:par>
    </p:tnLst>
  </p:timing>
</p:sldLayout>
</file>

<file path=ppt/slideLayouts/slideLayout79.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a:t>Образец заголовка</a:t>
            </a:r>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a:t>Образец текста</a:t>
            </a:r>
          </a:p>
        </p:txBody>
      </p:sp>
      <p:sp>
        <p:nvSpPr>
          <p:cNvPr id="4" name="Дата 3"/>
          <p:cNvSpPr>
            <a:spLocks noGrp="1"/>
          </p:cNvSpPr>
          <p:nvPr>
            <p:ph type="dt" sz="half" idx="10"/>
          </p:nvPr>
        </p:nvSpPr>
        <p:spPr/>
        <p:txBody>
          <a:bodyPr/>
          <a:lstStyle>
            <a:lvl1pPr>
              <a:defRPr/>
            </a:lvl1pPr>
          </a:lstStyle>
          <a:p>
            <a:fld id="{481BDE2E-AF89-4D0C-888B-E3BAAB6C3D62}" type="datetimeFigureOut">
              <a:rPr lang="ru-RU"/>
              <a:pPr/>
              <a:t>03.06.2019</a:t>
            </a:fld>
            <a:endParaRPr lang="ru-RU"/>
          </a:p>
        </p:txBody>
      </p:sp>
      <p:sp>
        <p:nvSpPr>
          <p:cNvPr id="5" name="Нижний колонтитул 4"/>
          <p:cNvSpPr>
            <a:spLocks noGrp="1"/>
          </p:cNvSpPr>
          <p:nvPr>
            <p:ph type="ftr" sz="quarter" idx="11"/>
          </p:nvPr>
        </p:nvSpPr>
        <p:spPr/>
        <p:txBody>
          <a:bodyPr/>
          <a:lstStyle>
            <a:lvl1pPr>
              <a:defRPr/>
            </a:lvl1pPr>
          </a:lstStyle>
          <a:p>
            <a:endParaRPr lang="ru-RU"/>
          </a:p>
        </p:txBody>
      </p:sp>
      <p:sp>
        <p:nvSpPr>
          <p:cNvPr id="6" name="Номер слайда 5"/>
          <p:cNvSpPr>
            <a:spLocks noGrp="1"/>
          </p:cNvSpPr>
          <p:nvPr>
            <p:ph type="sldNum" sz="quarter" idx="12"/>
          </p:nvPr>
        </p:nvSpPr>
        <p:spPr/>
        <p:txBody>
          <a:bodyPr/>
          <a:lstStyle>
            <a:lvl1pPr>
              <a:defRPr/>
            </a:lvl1pPr>
          </a:lstStyle>
          <a:p>
            <a:fld id="{F8604974-419E-47F8-A552-FC77E6C484D5}" type="slidenum">
              <a:rPr lang="ru-RU"/>
              <a:pPr/>
              <a:t>‹#›</a:t>
            </a:fld>
            <a:endParaRPr lang="ru-RU"/>
          </a:p>
        </p:txBody>
      </p:sp>
    </p:spTree>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Содержимое 2"/>
          <p:cNvSpPr>
            <a:spLocks noGrp="1"/>
          </p:cNvSpPr>
          <p:nvPr>
            <p:ph sz="half" idx="1"/>
          </p:nvPr>
        </p:nvSpPr>
        <p:spPr>
          <a:xfrm>
            <a:off x="914400" y="1600200"/>
            <a:ext cx="38100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Содержимое 3"/>
          <p:cNvSpPr>
            <a:spLocks noGrp="1"/>
          </p:cNvSpPr>
          <p:nvPr>
            <p:ph sz="half" idx="2"/>
          </p:nvPr>
        </p:nvSpPr>
        <p:spPr>
          <a:xfrm>
            <a:off x="4876800" y="1600200"/>
            <a:ext cx="38100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4"/>
          <p:cNvSpPr>
            <a:spLocks noGrp="1"/>
          </p:cNvSpPr>
          <p:nvPr>
            <p:ph type="dt" sz="half" idx="10"/>
          </p:nvPr>
        </p:nvSpPr>
        <p:spPr/>
        <p:txBody>
          <a:bodyPr/>
          <a:lstStyle>
            <a:lvl1pPr>
              <a:defRPr/>
            </a:lvl1pPr>
          </a:lstStyle>
          <a:p>
            <a:fld id="{62F895C0-F7AA-4DBE-84F9-D2EEE5C19EB5}" type="datetimeFigureOut">
              <a:rPr lang="ru-RU"/>
              <a:pPr/>
              <a:t>03.06.2019</a:t>
            </a:fld>
            <a:endParaRPr lang="ru-RU"/>
          </a:p>
        </p:txBody>
      </p:sp>
      <p:sp>
        <p:nvSpPr>
          <p:cNvPr id="6" name="Нижний колонтитул 5"/>
          <p:cNvSpPr>
            <a:spLocks noGrp="1"/>
          </p:cNvSpPr>
          <p:nvPr>
            <p:ph type="ftr" sz="quarter" idx="11"/>
          </p:nvPr>
        </p:nvSpPr>
        <p:spPr/>
        <p:txBody>
          <a:bodyPr/>
          <a:lstStyle>
            <a:lvl1pPr>
              <a:defRPr/>
            </a:lvl1pPr>
          </a:lstStyle>
          <a:p>
            <a:endParaRPr lang="ru-RU"/>
          </a:p>
        </p:txBody>
      </p:sp>
      <p:sp>
        <p:nvSpPr>
          <p:cNvPr id="7" name="Номер слайда 6"/>
          <p:cNvSpPr>
            <a:spLocks noGrp="1"/>
          </p:cNvSpPr>
          <p:nvPr>
            <p:ph type="sldNum" sz="quarter" idx="12"/>
          </p:nvPr>
        </p:nvSpPr>
        <p:spPr/>
        <p:txBody>
          <a:bodyPr/>
          <a:lstStyle>
            <a:lvl1pPr>
              <a:defRPr/>
            </a:lvl1pPr>
          </a:lstStyle>
          <a:p>
            <a:fld id="{CE11A18E-6CF9-492E-8548-872950F4EDDE}" type="slidenum">
              <a:rPr lang="ru-RU"/>
              <a:pPr/>
              <a:t>‹#›</a:t>
            </a:fld>
            <a:endParaRPr lang="ru-RU"/>
          </a:p>
        </p:txBody>
      </p:sp>
    </p:spTree>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lvl1pPr>
              <a:defRPr/>
            </a:lvl1pPr>
          </a:lstStyle>
          <a:p>
            <a:r>
              <a:rPr lang="ru-RU"/>
              <a:t>Образец заголовка</a:t>
            </a:r>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Дата 6"/>
          <p:cNvSpPr>
            <a:spLocks noGrp="1"/>
          </p:cNvSpPr>
          <p:nvPr>
            <p:ph type="dt" sz="half" idx="10"/>
          </p:nvPr>
        </p:nvSpPr>
        <p:spPr/>
        <p:txBody>
          <a:bodyPr/>
          <a:lstStyle>
            <a:lvl1pPr>
              <a:defRPr/>
            </a:lvl1pPr>
          </a:lstStyle>
          <a:p>
            <a:fld id="{F90DF1DA-90F8-4B33-A332-70B80B93CC29}" type="datetimeFigureOut">
              <a:rPr lang="ru-RU"/>
              <a:pPr/>
              <a:t>03.06.2019</a:t>
            </a:fld>
            <a:endParaRPr lang="ru-RU"/>
          </a:p>
        </p:txBody>
      </p:sp>
      <p:sp>
        <p:nvSpPr>
          <p:cNvPr id="8" name="Нижний колонтитул 7"/>
          <p:cNvSpPr>
            <a:spLocks noGrp="1"/>
          </p:cNvSpPr>
          <p:nvPr>
            <p:ph type="ftr" sz="quarter" idx="11"/>
          </p:nvPr>
        </p:nvSpPr>
        <p:spPr/>
        <p:txBody>
          <a:bodyPr/>
          <a:lstStyle>
            <a:lvl1pPr>
              <a:defRPr/>
            </a:lvl1pPr>
          </a:lstStyle>
          <a:p>
            <a:endParaRPr lang="ru-RU"/>
          </a:p>
        </p:txBody>
      </p:sp>
      <p:sp>
        <p:nvSpPr>
          <p:cNvPr id="9" name="Номер слайда 8"/>
          <p:cNvSpPr>
            <a:spLocks noGrp="1"/>
          </p:cNvSpPr>
          <p:nvPr>
            <p:ph type="sldNum" sz="quarter" idx="12"/>
          </p:nvPr>
        </p:nvSpPr>
        <p:spPr/>
        <p:txBody>
          <a:bodyPr/>
          <a:lstStyle>
            <a:lvl1pPr>
              <a:defRPr/>
            </a:lvl1pPr>
          </a:lstStyle>
          <a:p>
            <a:fld id="{53BF2900-7B04-4230-8769-033ADF6FF900}" type="slidenum">
              <a:rPr lang="ru-RU"/>
              <a:pPr/>
              <a:t>‹#›</a:t>
            </a:fld>
            <a:endParaRPr lang="ru-RU"/>
          </a:p>
        </p:txBody>
      </p:sp>
    </p:spTree>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Дата 2"/>
          <p:cNvSpPr>
            <a:spLocks noGrp="1"/>
          </p:cNvSpPr>
          <p:nvPr>
            <p:ph type="dt" sz="half" idx="10"/>
          </p:nvPr>
        </p:nvSpPr>
        <p:spPr/>
        <p:txBody>
          <a:bodyPr/>
          <a:lstStyle>
            <a:lvl1pPr>
              <a:defRPr/>
            </a:lvl1pPr>
          </a:lstStyle>
          <a:p>
            <a:fld id="{243D0864-E928-4A30-9CCF-CC5AA4832EEE}" type="datetimeFigureOut">
              <a:rPr lang="ru-RU"/>
              <a:pPr/>
              <a:t>03.06.2019</a:t>
            </a:fld>
            <a:endParaRPr lang="ru-RU"/>
          </a:p>
        </p:txBody>
      </p:sp>
      <p:sp>
        <p:nvSpPr>
          <p:cNvPr id="4" name="Нижний колонтитул 3"/>
          <p:cNvSpPr>
            <a:spLocks noGrp="1"/>
          </p:cNvSpPr>
          <p:nvPr>
            <p:ph type="ftr" sz="quarter" idx="11"/>
          </p:nvPr>
        </p:nvSpPr>
        <p:spPr/>
        <p:txBody>
          <a:bodyPr/>
          <a:lstStyle>
            <a:lvl1pPr>
              <a:defRPr/>
            </a:lvl1pPr>
          </a:lstStyle>
          <a:p>
            <a:endParaRPr lang="ru-RU"/>
          </a:p>
        </p:txBody>
      </p:sp>
      <p:sp>
        <p:nvSpPr>
          <p:cNvPr id="5" name="Номер слайда 4"/>
          <p:cNvSpPr>
            <a:spLocks noGrp="1"/>
          </p:cNvSpPr>
          <p:nvPr>
            <p:ph type="sldNum" sz="quarter" idx="12"/>
          </p:nvPr>
        </p:nvSpPr>
        <p:spPr/>
        <p:txBody>
          <a:bodyPr/>
          <a:lstStyle>
            <a:lvl1pPr>
              <a:defRPr/>
            </a:lvl1pPr>
          </a:lstStyle>
          <a:p>
            <a:fld id="{B11CFAEE-7872-45A4-BEED-582C0989C592}" type="slidenum">
              <a:rPr lang="ru-RU"/>
              <a:pPr/>
              <a:t>‹#›</a:t>
            </a:fld>
            <a:endParaRPr lang="ru-RU"/>
          </a:p>
        </p:txBody>
      </p:sp>
    </p:spTree>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lvl1pPr>
              <a:defRPr/>
            </a:lvl1pPr>
          </a:lstStyle>
          <a:p>
            <a:fld id="{490802AC-7448-4948-AEF2-EF14804154DC}" type="datetimeFigureOut">
              <a:rPr lang="ru-RU"/>
              <a:pPr/>
              <a:t>03.06.2019</a:t>
            </a:fld>
            <a:endParaRPr lang="ru-RU"/>
          </a:p>
        </p:txBody>
      </p:sp>
      <p:sp>
        <p:nvSpPr>
          <p:cNvPr id="3" name="Нижний колонтитул 2"/>
          <p:cNvSpPr>
            <a:spLocks noGrp="1"/>
          </p:cNvSpPr>
          <p:nvPr>
            <p:ph type="ftr" sz="quarter" idx="11"/>
          </p:nvPr>
        </p:nvSpPr>
        <p:spPr/>
        <p:txBody>
          <a:bodyPr/>
          <a:lstStyle>
            <a:lvl1pPr>
              <a:defRPr/>
            </a:lvl1pPr>
          </a:lstStyle>
          <a:p>
            <a:endParaRPr lang="ru-RU"/>
          </a:p>
        </p:txBody>
      </p:sp>
      <p:sp>
        <p:nvSpPr>
          <p:cNvPr id="4" name="Номер слайда 3"/>
          <p:cNvSpPr>
            <a:spLocks noGrp="1"/>
          </p:cNvSpPr>
          <p:nvPr>
            <p:ph type="sldNum" sz="quarter" idx="12"/>
          </p:nvPr>
        </p:nvSpPr>
        <p:spPr/>
        <p:txBody>
          <a:bodyPr/>
          <a:lstStyle>
            <a:lvl1pPr>
              <a:defRPr/>
            </a:lvl1pPr>
          </a:lstStyle>
          <a:p>
            <a:fld id="{5171903F-740C-48D1-804D-AAD5F126B6B9}" type="slidenum">
              <a:rPr lang="ru-RU"/>
              <a:pPr/>
              <a:t>‹#›</a:t>
            </a:fld>
            <a:endParaRPr lang="ru-RU"/>
          </a:p>
        </p:txBody>
      </p:sp>
    </p:spTree>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a:t>Образец заголовка</a:t>
            </a:r>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Дата 4"/>
          <p:cNvSpPr>
            <a:spLocks noGrp="1"/>
          </p:cNvSpPr>
          <p:nvPr>
            <p:ph type="dt" sz="half" idx="10"/>
          </p:nvPr>
        </p:nvSpPr>
        <p:spPr/>
        <p:txBody>
          <a:bodyPr/>
          <a:lstStyle>
            <a:lvl1pPr>
              <a:defRPr/>
            </a:lvl1pPr>
          </a:lstStyle>
          <a:p>
            <a:fld id="{FC177EED-9B80-46CC-9ECE-62A2D8F453D8}" type="datetimeFigureOut">
              <a:rPr lang="ru-RU"/>
              <a:pPr/>
              <a:t>03.06.2019</a:t>
            </a:fld>
            <a:endParaRPr lang="ru-RU"/>
          </a:p>
        </p:txBody>
      </p:sp>
      <p:sp>
        <p:nvSpPr>
          <p:cNvPr id="6" name="Нижний колонтитул 5"/>
          <p:cNvSpPr>
            <a:spLocks noGrp="1"/>
          </p:cNvSpPr>
          <p:nvPr>
            <p:ph type="ftr" sz="quarter" idx="11"/>
          </p:nvPr>
        </p:nvSpPr>
        <p:spPr/>
        <p:txBody>
          <a:bodyPr/>
          <a:lstStyle>
            <a:lvl1pPr>
              <a:defRPr/>
            </a:lvl1pPr>
          </a:lstStyle>
          <a:p>
            <a:endParaRPr lang="ru-RU"/>
          </a:p>
        </p:txBody>
      </p:sp>
      <p:sp>
        <p:nvSpPr>
          <p:cNvPr id="7" name="Номер слайда 6"/>
          <p:cNvSpPr>
            <a:spLocks noGrp="1"/>
          </p:cNvSpPr>
          <p:nvPr>
            <p:ph type="sldNum" sz="quarter" idx="12"/>
          </p:nvPr>
        </p:nvSpPr>
        <p:spPr/>
        <p:txBody>
          <a:bodyPr/>
          <a:lstStyle>
            <a:lvl1pPr>
              <a:defRPr/>
            </a:lvl1pPr>
          </a:lstStyle>
          <a:p>
            <a:fld id="{997410B4-5154-430C-8655-8B4F50EAA9C8}" type="slidenum">
              <a:rPr lang="ru-RU"/>
              <a:pPr/>
              <a:t>‹#›</a:t>
            </a:fld>
            <a:endParaRPr lang="ru-RU"/>
          </a:p>
        </p:txBody>
      </p:sp>
    </p:spTree>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a:t>Образец заголовка</a:t>
            </a:r>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Дата 4"/>
          <p:cNvSpPr>
            <a:spLocks noGrp="1"/>
          </p:cNvSpPr>
          <p:nvPr>
            <p:ph type="dt" sz="half" idx="10"/>
          </p:nvPr>
        </p:nvSpPr>
        <p:spPr/>
        <p:txBody>
          <a:bodyPr/>
          <a:lstStyle>
            <a:lvl1pPr>
              <a:defRPr/>
            </a:lvl1pPr>
          </a:lstStyle>
          <a:p>
            <a:fld id="{80FC7ADB-0CB4-4065-95A1-D6CB929B3E84}" type="datetimeFigureOut">
              <a:rPr lang="ru-RU"/>
              <a:pPr/>
              <a:t>03.06.2019</a:t>
            </a:fld>
            <a:endParaRPr lang="ru-RU"/>
          </a:p>
        </p:txBody>
      </p:sp>
      <p:sp>
        <p:nvSpPr>
          <p:cNvPr id="6" name="Нижний колонтитул 5"/>
          <p:cNvSpPr>
            <a:spLocks noGrp="1"/>
          </p:cNvSpPr>
          <p:nvPr>
            <p:ph type="ftr" sz="quarter" idx="11"/>
          </p:nvPr>
        </p:nvSpPr>
        <p:spPr/>
        <p:txBody>
          <a:bodyPr/>
          <a:lstStyle>
            <a:lvl1pPr>
              <a:defRPr/>
            </a:lvl1pPr>
          </a:lstStyle>
          <a:p>
            <a:endParaRPr lang="ru-RU"/>
          </a:p>
        </p:txBody>
      </p:sp>
      <p:sp>
        <p:nvSpPr>
          <p:cNvPr id="7" name="Номер слайда 6"/>
          <p:cNvSpPr>
            <a:spLocks noGrp="1"/>
          </p:cNvSpPr>
          <p:nvPr>
            <p:ph type="sldNum" sz="quarter" idx="12"/>
          </p:nvPr>
        </p:nvSpPr>
        <p:spPr/>
        <p:txBody>
          <a:bodyPr/>
          <a:lstStyle>
            <a:lvl1pPr>
              <a:defRPr/>
            </a:lvl1pPr>
          </a:lstStyle>
          <a:p>
            <a:fld id="{DF7620FC-36A4-4B07-B6EC-86226F789A19}" type="slidenum">
              <a:rPr lang="ru-RU"/>
              <a:pPr/>
              <a:t>‹#›</a:t>
            </a:fld>
            <a:endParaRPr lang="ru-RU"/>
          </a:p>
        </p:txBody>
      </p:sp>
    </p:spTree>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Вертикальный текст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lvl1pPr>
              <a:defRPr/>
            </a:lvl1pPr>
          </a:lstStyle>
          <a:p>
            <a:fld id="{B196B34D-D74B-4F7A-9292-EDA55DB5E0DB}" type="datetimeFigureOut">
              <a:rPr lang="ru-RU"/>
              <a:pPr/>
              <a:t>03.06.2019</a:t>
            </a:fld>
            <a:endParaRPr lang="ru-RU"/>
          </a:p>
        </p:txBody>
      </p:sp>
      <p:sp>
        <p:nvSpPr>
          <p:cNvPr id="5" name="Нижний колонтитул 4"/>
          <p:cNvSpPr>
            <a:spLocks noGrp="1"/>
          </p:cNvSpPr>
          <p:nvPr>
            <p:ph type="ftr" sz="quarter" idx="11"/>
          </p:nvPr>
        </p:nvSpPr>
        <p:spPr/>
        <p:txBody>
          <a:bodyPr/>
          <a:lstStyle>
            <a:lvl1pPr>
              <a:defRPr/>
            </a:lvl1pPr>
          </a:lstStyle>
          <a:p>
            <a:endParaRPr lang="ru-RU"/>
          </a:p>
        </p:txBody>
      </p:sp>
      <p:sp>
        <p:nvSpPr>
          <p:cNvPr id="6" name="Номер слайда 5"/>
          <p:cNvSpPr>
            <a:spLocks noGrp="1"/>
          </p:cNvSpPr>
          <p:nvPr>
            <p:ph type="sldNum" sz="quarter" idx="12"/>
          </p:nvPr>
        </p:nvSpPr>
        <p:spPr/>
        <p:txBody>
          <a:bodyPr/>
          <a:lstStyle>
            <a:lvl1pPr>
              <a:defRPr/>
            </a:lvl1pPr>
          </a:lstStyle>
          <a:p>
            <a:fld id="{EFAFB6FD-B440-4D59-986B-90D4FD9A0850}" type="slidenum">
              <a:rPr lang="ru-RU"/>
              <a:pPr/>
              <a:t>‹#›</a:t>
            </a:fld>
            <a:endParaRPr lang="ru-RU"/>
          </a:p>
        </p:txBody>
      </p:sp>
    </p:spTree>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743700" y="277813"/>
            <a:ext cx="1943100" cy="5853112"/>
          </a:xfrm>
        </p:spPr>
        <p:txBody>
          <a:bodyPr vert="eaVert"/>
          <a:lstStyle/>
          <a:p>
            <a:r>
              <a:rPr lang="ru-RU"/>
              <a:t>Образец заголовка</a:t>
            </a:r>
          </a:p>
        </p:txBody>
      </p:sp>
      <p:sp>
        <p:nvSpPr>
          <p:cNvPr id="3" name="Вертикальный текст 2"/>
          <p:cNvSpPr>
            <a:spLocks noGrp="1"/>
          </p:cNvSpPr>
          <p:nvPr>
            <p:ph type="body" orient="vert" idx="1"/>
          </p:nvPr>
        </p:nvSpPr>
        <p:spPr>
          <a:xfrm>
            <a:off x="914400" y="277813"/>
            <a:ext cx="5676900" cy="5853112"/>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lvl1pPr>
              <a:defRPr/>
            </a:lvl1pPr>
          </a:lstStyle>
          <a:p>
            <a:fld id="{3B6D29B8-DA52-4D07-8820-54355EE4AFB9}" type="datetimeFigureOut">
              <a:rPr lang="ru-RU"/>
              <a:pPr/>
              <a:t>03.06.2019</a:t>
            </a:fld>
            <a:endParaRPr lang="ru-RU"/>
          </a:p>
        </p:txBody>
      </p:sp>
      <p:sp>
        <p:nvSpPr>
          <p:cNvPr id="5" name="Нижний колонтитул 4"/>
          <p:cNvSpPr>
            <a:spLocks noGrp="1"/>
          </p:cNvSpPr>
          <p:nvPr>
            <p:ph type="ftr" sz="quarter" idx="11"/>
          </p:nvPr>
        </p:nvSpPr>
        <p:spPr/>
        <p:txBody>
          <a:bodyPr/>
          <a:lstStyle>
            <a:lvl1pPr>
              <a:defRPr/>
            </a:lvl1pPr>
          </a:lstStyle>
          <a:p>
            <a:endParaRPr lang="ru-RU"/>
          </a:p>
        </p:txBody>
      </p:sp>
      <p:sp>
        <p:nvSpPr>
          <p:cNvPr id="6" name="Номер слайда 5"/>
          <p:cNvSpPr>
            <a:spLocks noGrp="1"/>
          </p:cNvSpPr>
          <p:nvPr>
            <p:ph type="sldNum" sz="quarter" idx="12"/>
          </p:nvPr>
        </p:nvSpPr>
        <p:spPr/>
        <p:txBody>
          <a:bodyPr/>
          <a:lstStyle>
            <a:lvl1pPr>
              <a:defRPr/>
            </a:lvl1pPr>
          </a:lstStyle>
          <a:p>
            <a:fld id="{3F8DF44D-00F0-4C3A-82FD-BD1AA3EDD068}" type="slidenum">
              <a:rPr lang="ru-RU"/>
              <a:pPr/>
              <a:t>‹#›</a:t>
            </a:fld>
            <a:endParaRPr lang="ru-RU"/>
          </a:p>
        </p:txBody>
      </p:sp>
    </p:spTree>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type="tbl" preserve="1">
  <p:cSld name="Заголовок и таблиц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277813"/>
            <a:ext cx="7772400" cy="1143000"/>
          </a:xfrm>
        </p:spPr>
        <p:txBody>
          <a:bodyPr/>
          <a:lstStyle/>
          <a:p>
            <a:r>
              <a:rPr lang="ru-RU"/>
              <a:t>Образец заголовка</a:t>
            </a:r>
          </a:p>
        </p:txBody>
      </p:sp>
      <p:sp>
        <p:nvSpPr>
          <p:cNvPr id="3" name="Таблица 2"/>
          <p:cNvSpPr>
            <a:spLocks noGrp="1"/>
          </p:cNvSpPr>
          <p:nvPr>
            <p:ph type="tbl" idx="1"/>
          </p:nvPr>
        </p:nvSpPr>
        <p:spPr>
          <a:xfrm>
            <a:off x="914400" y="1600200"/>
            <a:ext cx="7772400" cy="4530725"/>
          </a:xfrm>
        </p:spPr>
        <p:txBody>
          <a:bodyPr/>
          <a:lstStyle/>
          <a:p>
            <a:endParaRPr lang="ru-RU"/>
          </a:p>
        </p:txBody>
      </p:sp>
      <p:sp>
        <p:nvSpPr>
          <p:cNvPr id="4" name="Дата 3"/>
          <p:cNvSpPr>
            <a:spLocks noGrp="1"/>
          </p:cNvSpPr>
          <p:nvPr>
            <p:ph type="dt" sz="half" idx="10"/>
          </p:nvPr>
        </p:nvSpPr>
        <p:spPr>
          <a:xfrm>
            <a:off x="914400" y="6251575"/>
            <a:ext cx="1981200" cy="457200"/>
          </a:xfrm>
        </p:spPr>
        <p:txBody>
          <a:bodyPr/>
          <a:lstStyle>
            <a:lvl1pPr>
              <a:defRPr/>
            </a:lvl1pPr>
          </a:lstStyle>
          <a:p>
            <a:fld id="{1E3BD995-4C19-41E9-BA25-21FD49F5A3FF}" type="datetimeFigureOut">
              <a:rPr lang="ru-RU"/>
              <a:pPr/>
              <a:t>03.06.2019</a:t>
            </a:fld>
            <a:endParaRPr lang="ru-RU"/>
          </a:p>
        </p:txBody>
      </p:sp>
      <p:sp>
        <p:nvSpPr>
          <p:cNvPr id="5" name="Нижний колонтитул 4"/>
          <p:cNvSpPr>
            <a:spLocks noGrp="1"/>
          </p:cNvSpPr>
          <p:nvPr>
            <p:ph type="ftr" sz="quarter" idx="11"/>
          </p:nvPr>
        </p:nvSpPr>
        <p:spPr>
          <a:xfrm>
            <a:off x="3352800" y="6248400"/>
            <a:ext cx="2971800" cy="457200"/>
          </a:xfrm>
        </p:spPr>
        <p:txBody>
          <a:bodyPr/>
          <a:lstStyle>
            <a:lvl1pPr>
              <a:defRPr/>
            </a:lvl1pPr>
          </a:lstStyle>
          <a:p>
            <a:endParaRPr lang="ru-RU"/>
          </a:p>
        </p:txBody>
      </p:sp>
      <p:sp>
        <p:nvSpPr>
          <p:cNvPr id="6" name="Номер слайда 5"/>
          <p:cNvSpPr>
            <a:spLocks noGrp="1"/>
          </p:cNvSpPr>
          <p:nvPr>
            <p:ph type="sldNum" sz="quarter" idx="12"/>
          </p:nvPr>
        </p:nvSpPr>
        <p:spPr>
          <a:xfrm>
            <a:off x="6781800" y="6248400"/>
            <a:ext cx="1905000" cy="457200"/>
          </a:xfrm>
        </p:spPr>
        <p:txBody>
          <a:bodyPr/>
          <a:lstStyle>
            <a:lvl1pPr>
              <a:defRPr/>
            </a:lvl1pPr>
          </a:lstStyle>
          <a:p>
            <a:fld id="{678D28DB-7C90-4370-BBF3-01ED341DFEDD}" type="slidenum">
              <a:rPr lang="ru-RU"/>
              <a:pPr/>
              <a:t>‹#›</a:t>
            </a:fld>
            <a:endParaRPr lang="ru-RU"/>
          </a:p>
        </p:txBody>
      </p:sp>
    </p:spTree>
  </p:cSld>
  <p:clrMapOvr>
    <a:masterClrMapping/>
  </p:clrMapOvr>
  <p:timing>
    <p:tnLst>
      <p:par>
        <p:cTn id="1" dur="indefinite" restart="never" nodeType="tmRoot"/>
      </p:par>
    </p:tnLst>
  </p:timing>
</p:sldLayout>
</file>

<file path=ppt/slideLayouts/slideLayout89.xml><?xml version="1.0" encoding="utf-8"?>
<p:sldLayout xmlns:a="http://schemas.openxmlformats.org/drawingml/2006/main" xmlns:r="http://schemas.openxmlformats.org/officeDocument/2006/relationships" xmlns:p="http://schemas.openxmlformats.org/presentationml/2006/main" type="twoObjAndTx" preserve="1">
  <p:cSld name="Заголовок, два объекта и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277813"/>
            <a:ext cx="7772400" cy="1143000"/>
          </a:xfrm>
        </p:spPr>
        <p:txBody>
          <a:bodyPr/>
          <a:lstStyle/>
          <a:p>
            <a:r>
              <a:rPr lang="ru-RU"/>
              <a:t>Образец заголовка</a:t>
            </a:r>
          </a:p>
        </p:txBody>
      </p:sp>
      <p:sp>
        <p:nvSpPr>
          <p:cNvPr id="3" name="Содержимое 2"/>
          <p:cNvSpPr>
            <a:spLocks noGrp="1"/>
          </p:cNvSpPr>
          <p:nvPr>
            <p:ph sz="quarter" idx="1"/>
          </p:nvPr>
        </p:nvSpPr>
        <p:spPr>
          <a:xfrm>
            <a:off x="914400" y="1600200"/>
            <a:ext cx="3810000" cy="2189163"/>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Содержимое 3"/>
          <p:cNvSpPr>
            <a:spLocks noGrp="1"/>
          </p:cNvSpPr>
          <p:nvPr>
            <p:ph sz="quarter" idx="2"/>
          </p:nvPr>
        </p:nvSpPr>
        <p:spPr>
          <a:xfrm>
            <a:off x="914400" y="3941763"/>
            <a:ext cx="3810000" cy="2189162"/>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p:cNvSpPr>
            <a:spLocks noGrp="1"/>
          </p:cNvSpPr>
          <p:nvPr>
            <p:ph type="body" sz="half" idx="3"/>
          </p:nvPr>
        </p:nvSpPr>
        <p:spPr>
          <a:xfrm>
            <a:off x="4876800" y="1600200"/>
            <a:ext cx="3810000" cy="4530725"/>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6" name="Дата 5"/>
          <p:cNvSpPr>
            <a:spLocks noGrp="1"/>
          </p:cNvSpPr>
          <p:nvPr>
            <p:ph type="dt" sz="half" idx="10"/>
          </p:nvPr>
        </p:nvSpPr>
        <p:spPr>
          <a:xfrm>
            <a:off x="914400" y="6251575"/>
            <a:ext cx="1981200" cy="457200"/>
          </a:xfrm>
        </p:spPr>
        <p:txBody>
          <a:bodyPr/>
          <a:lstStyle>
            <a:lvl1pPr>
              <a:defRPr/>
            </a:lvl1pPr>
          </a:lstStyle>
          <a:p>
            <a:fld id="{036A83BE-7EDB-4FA4-8E4F-04972C51DE62}" type="datetimeFigureOut">
              <a:rPr lang="ru-RU"/>
              <a:pPr/>
              <a:t>03.06.2019</a:t>
            </a:fld>
            <a:endParaRPr lang="ru-RU"/>
          </a:p>
        </p:txBody>
      </p:sp>
      <p:sp>
        <p:nvSpPr>
          <p:cNvPr id="7" name="Нижний колонтитул 6"/>
          <p:cNvSpPr>
            <a:spLocks noGrp="1"/>
          </p:cNvSpPr>
          <p:nvPr>
            <p:ph type="ftr" sz="quarter" idx="11"/>
          </p:nvPr>
        </p:nvSpPr>
        <p:spPr>
          <a:xfrm>
            <a:off x="3352800" y="6248400"/>
            <a:ext cx="2971800" cy="457200"/>
          </a:xfrm>
        </p:spPr>
        <p:txBody>
          <a:bodyPr/>
          <a:lstStyle>
            <a:lvl1pPr>
              <a:defRPr/>
            </a:lvl1pPr>
          </a:lstStyle>
          <a:p>
            <a:endParaRPr lang="ru-RU"/>
          </a:p>
        </p:txBody>
      </p:sp>
      <p:sp>
        <p:nvSpPr>
          <p:cNvPr id="8" name="Номер слайда 7"/>
          <p:cNvSpPr>
            <a:spLocks noGrp="1"/>
          </p:cNvSpPr>
          <p:nvPr>
            <p:ph type="sldNum" sz="quarter" idx="12"/>
          </p:nvPr>
        </p:nvSpPr>
        <p:spPr>
          <a:xfrm>
            <a:off x="6781800" y="6248400"/>
            <a:ext cx="1905000" cy="457200"/>
          </a:xfrm>
        </p:spPr>
        <p:txBody>
          <a:bodyPr/>
          <a:lstStyle>
            <a:lvl1pPr>
              <a:defRPr/>
            </a:lvl1pPr>
          </a:lstStyle>
          <a:p>
            <a:fld id="{E274A0A8-4E8F-4353-AB00-CA8EA46ED623}" type="slidenum">
              <a:rPr lang="ru-RU"/>
              <a:pPr/>
              <a:t>‹#›</a:t>
            </a:fld>
            <a:endParaRPr lang="ru-RU"/>
          </a:p>
        </p:txBody>
      </p:sp>
    </p:spTree>
  </p:cSld>
  <p:clrMapOvr>
    <a:masterClrMapping/>
  </p:clrMapOvr>
  <p:timing>
    <p:tnLst>
      <p:par>
        <p:cTn id="1" dur="indefinite" restart="never" nodeType="tmRoot"/>
      </p:par>
    </p:tnLst>
  </p:timing>
</p:sldLayout>
</file>

<file path=ppt/slideLayouts/slideLayout90.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330754" name="Group 2"/>
          <p:cNvGrpSpPr>
            <a:grpSpLocks/>
          </p:cNvGrpSpPr>
          <p:nvPr/>
        </p:nvGrpSpPr>
        <p:grpSpPr bwMode="auto">
          <a:xfrm>
            <a:off x="0" y="927100"/>
            <a:ext cx="8991600" cy="4495800"/>
            <a:chOff x="0" y="584"/>
            <a:chExt cx="5664" cy="2832"/>
          </a:xfrm>
        </p:grpSpPr>
        <p:sp>
          <p:nvSpPr>
            <p:cNvPr id="330755" name="AutoShape 3"/>
            <p:cNvSpPr>
              <a:spLocks noChangeArrowheads="1"/>
            </p:cNvSpPr>
            <p:nvPr userDrawn="1"/>
          </p:nvSpPr>
          <p:spPr bwMode="auto">
            <a:xfrm>
              <a:off x="432" y="1304"/>
              <a:ext cx="4656" cy="2112"/>
            </a:xfrm>
            <a:prstGeom prst="roundRect">
              <a:avLst>
                <a:gd name="adj" fmla="val 16667"/>
              </a:avLst>
            </a:prstGeom>
            <a:noFill/>
            <a:ln w="50800">
              <a:solidFill>
                <a:schemeClr val="bg2"/>
              </a:solidFill>
              <a:round/>
              <a:headEnd/>
              <a:tailEnd/>
            </a:ln>
            <a:effectLst/>
          </p:spPr>
          <p:txBody>
            <a:bodyPr wrap="none" anchor="ctr"/>
            <a:lstStyle/>
            <a:p>
              <a:pPr algn="ctr"/>
              <a:endParaRPr lang="ru-RU" sz="2400">
                <a:latin typeface="Times New Roman" pitchFamily="18" charset="0"/>
              </a:endParaRPr>
            </a:p>
          </p:txBody>
        </p:sp>
        <p:sp>
          <p:nvSpPr>
            <p:cNvPr id="330756" name="Rectangle 4"/>
            <p:cNvSpPr>
              <a:spLocks noChangeArrowheads="1"/>
            </p:cNvSpPr>
            <p:nvPr userDrawn="1"/>
          </p:nvSpPr>
          <p:spPr bwMode="blackWhite">
            <a:xfrm>
              <a:off x="144" y="584"/>
              <a:ext cx="4512" cy="624"/>
            </a:xfrm>
            <a:prstGeom prst="rect">
              <a:avLst/>
            </a:prstGeom>
            <a:solidFill>
              <a:schemeClr val="bg1"/>
            </a:solidFill>
            <a:ln w="57150">
              <a:solidFill>
                <a:schemeClr val="bg2"/>
              </a:solidFill>
              <a:miter lim="800000"/>
              <a:headEnd/>
              <a:tailEnd/>
            </a:ln>
            <a:effectLst/>
          </p:spPr>
          <p:txBody>
            <a:bodyPr wrap="none" anchor="ctr"/>
            <a:lstStyle/>
            <a:p>
              <a:pPr algn="ctr"/>
              <a:endParaRPr lang="ru-RU" sz="2400">
                <a:latin typeface="Times New Roman" pitchFamily="18" charset="0"/>
              </a:endParaRPr>
            </a:p>
          </p:txBody>
        </p:sp>
        <p:sp>
          <p:nvSpPr>
            <p:cNvPr id="330757" name="AutoShape 5"/>
            <p:cNvSpPr>
              <a:spLocks noChangeArrowheads="1"/>
            </p:cNvSpPr>
            <p:nvPr userDrawn="1"/>
          </p:nvSpPr>
          <p:spPr bwMode="blackWhite">
            <a:xfrm>
              <a:off x="0" y="872"/>
              <a:ext cx="5664" cy="1152"/>
            </a:xfrm>
            <a:custGeom>
              <a:avLst/>
              <a:gdLst>
                <a:gd name="G0" fmla="+- 1000 0 0"/>
                <a:gd name="G1" fmla="+- 1000 0 0"/>
                <a:gd name="G2" fmla="+- G0 0 G1"/>
                <a:gd name="G3" fmla="*/ G1 1 2"/>
                <a:gd name="G4" fmla="+- G0 0 G3"/>
                <a:gd name="T0" fmla="*/ 0 w 1000"/>
                <a:gd name="T1" fmla="*/ 0 h 1000"/>
                <a:gd name="T2" fmla="*/ G4 w 1000"/>
                <a:gd name="T3" fmla="*/ G1 h 1000"/>
              </a:gdLst>
              <a:ahLst/>
              <a:cxnLst>
                <a:cxn ang="0">
                  <a:pos x="0" y="0"/>
                </a:cxn>
                <a:cxn ang="0">
                  <a:pos x="4416" y="0"/>
                </a:cxn>
                <a:cxn ang="0">
                  <a:pos x="4917" y="500"/>
                </a:cxn>
                <a:cxn ang="0">
                  <a:pos x="4417" y="1000"/>
                </a:cxn>
                <a:cxn ang="0">
                  <a:pos x="0" y="1000"/>
                </a:cxn>
              </a:cxnLst>
              <a:rect l="T0" t="T1" r="T2" b="T3"/>
              <a:pathLst>
                <a:path w="4917" h="1000">
                  <a:moveTo>
                    <a:pt x="0" y="0"/>
                  </a:moveTo>
                  <a:lnTo>
                    <a:pt x="4416" y="0"/>
                  </a:lnTo>
                  <a:cubicBezTo>
                    <a:pt x="4693" y="0"/>
                    <a:pt x="4917" y="223"/>
                    <a:pt x="4917" y="500"/>
                  </a:cubicBezTo>
                  <a:cubicBezTo>
                    <a:pt x="4917" y="776"/>
                    <a:pt x="4693" y="999"/>
                    <a:pt x="4417" y="1000"/>
                  </a:cubicBezTo>
                  <a:lnTo>
                    <a:pt x="0" y="1000"/>
                  </a:lnTo>
                  <a:close/>
                </a:path>
              </a:pathLst>
            </a:custGeom>
            <a:solidFill>
              <a:schemeClr val="folHlink"/>
            </a:solidFill>
            <a:ln w="9525">
              <a:noFill/>
              <a:miter lim="800000"/>
              <a:headEnd/>
              <a:tailEnd/>
            </a:ln>
          </p:spPr>
          <p:txBody>
            <a:bodyPr/>
            <a:lstStyle/>
            <a:p>
              <a:endParaRPr lang="ru-RU" sz="2400">
                <a:latin typeface="Times New Roman" pitchFamily="18" charset="0"/>
              </a:endParaRPr>
            </a:p>
          </p:txBody>
        </p:sp>
        <p:sp>
          <p:nvSpPr>
            <p:cNvPr id="330758" name="Line 6"/>
            <p:cNvSpPr>
              <a:spLocks noChangeShapeType="1"/>
            </p:cNvSpPr>
            <p:nvPr userDrawn="1"/>
          </p:nvSpPr>
          <p:spPr bwMode="auto">
            <a:xfrm>
              <a:off x="0" y="1928"/>
              <a:ext cx="5232" cy="0"/>
            </a:xfrm>
            <a:prstGeom prst="line">
              <a:avLst/>
            </a:prstGeom>
            <a:noFill/>
            <a:ln w="50800">
              <a:solidFill>
                <a:schemeClr val="bg1"/>
              </a:solidFill>
              <a:round/>
              <a:headEnd/>
              <a:tailEnd/>
            </a:ln>
            <a:effectLst/>
          </p:spPr>
          <p:txBody>
            <a:bodyPr/>
            <a:lstStyle/>
            <a:p>
              <a:endParaRPr lang="ru-RU"/>
            </a:p>
          </p:txBody>
        </p:sp>
      </p:grpSp>
      <p:sp>
        <p:nvSpPr>
          <p:cNvPr id="330759" name="Rectangle 7"/>
          <p:cNvSpPr>
            <a:spLocks noGrp="1" noChangeArrowheads="1"/>
          </p:cNvSpPr>
          <p:nvPr>
            <p:ph type="ctrTitle"/>
          </p:nvPr>
        </p:nvSpPr>
        <p:spPr>
          <a:xfrm>
            <a:off x="228600" y="1427163"/>
            <a:ext cx="8077200" cy="1609725"/>
          </a:xfrm>
        </p:spPr>
        <p:txBody>
          <a:bodyPr/>
          <a:lstStyle>
            <a:lvl1pPr>
              <a:defRPr sz="4600"/>
            </a:lvl1pPr>
          </a:lstStyle>
          <a:p>
            <a:r>
              <a:rPr lang="ru-RU"/>
              <a:t>Образец заголовка</a:t>
            </a:r>
          </a:p>
        </p:txBody>
      </p:sp>
      <p:sp>
        <p:nvSpPr>
          <p:cNvPr id="330760" name="Rectangle 8"/>
          <p:cNvSpPr>
            <a:spLocks noGrp="1" noChangeArrowheads="1"/>
          </p:cNvSpPr>
          <p:nvPr>
            <p:ph type="subTitle" idx="1"/>
          </p:nvPr>
        </p:nvSpPr>
        <p:spPr>
          <a:xfrm>
            <a:off x="1066800" y="3441700"/>
            <a:ext cx="6629400" cy="1676400"/>
          </a:xfrm>
        </p:spPr>
        <p:txBody>
          <a:bodyPr/>
          <a:lstStyle>
            <a:lvl1pPr marL="0" indent="0">
              <a:buFont typeface="Wingdings" pitchFamily="2" charset="2"/>
              <a:buNone/>
              <a:defRPr/>
            </a:lvl1pPr>
          </a:lstStyle>
          <a:p>
            <a:r>
              <a:rPr lang="ru-RU"/>
              <a:t>Образец подзаголовка</a:t>
            </a:r>
          </a:p>
        </p:txBody>
      </p:sp>
      <p:sp>
        <p:nvSpPr>
          <p:cNvPr id="330761" name="Rectangle 9"/>
          <p:cNvSpPr>
            <a:spLocks noGrp="1" noChangeArrowheads="1"/>
          </p:cNvSpPr>
          <p:nvPr>
            <p:ph type="dt" sz="half" idx="2"/>
          </p:nvPr>
        </p:nvSpPr>
        <p:spPr>
          <a:xfrm>
            <a:off x="457200" y="6248400"/>
            <a:ext cx="2133600" cy="471488"/>
          </a:xfrm>
        </p:spPr>
        <p:txBody>
          <a:bodyPr/>
          <a:lstStyle>
            <a:lvl1pPr>
              <a:defRPr/>
            </a:lvl1pPr>
          </a:lstStyle>
          <a:p>
            <a:fld id="{0E8F9AB6-0190-423B-AFCB-0DB86B1D3794}" type="datetimeFigureOut">
              <a:rPr lang="ru-RU"/>
              <a:pPr/>
              <a:t>03.06.2019</a:t>
            </a:fld>
            <a:endParaRPr lang="ru-RU"/>
          </a:p>
        </p:txBody>
      </p:sp>
      <p:sp>
        <p:nvSpPr>
          <p:cNvPr id="330762" name="Rectangle 10"/>
          <p:cNvSpPr>
            <a:spLocks noGrp="1" noChangeArrowheads="1"/>
          </p:cNvSpPr>
          <p:nvPr>
            <p:ph type="ftr" sz="quarter" idx="3"/>
          </p:nvPr>
        </p:nvSpPr>
        <p:spPr>
          <a:xfrm>
            <a:off x="3124200" y="6253163"/>
            <a:ext cx="2895600" cy="457200"/>
          </a:xfrm>
        </p:spPr>
        <p:txBody>
          <a:bodyPr/>
          <a:lstStyle>
            <a:lvl1pPr>
              <a:defRPr/>
            </a:lvl1pPr>
          </a:lstStyle>
          <a:p>
            <a:endParaRPr lang="ru-RU"/>
          </a:p>
        </p:txBody>
      </p:sp>
      <p:sp>
        <p:nvSpPr>
          <p:cNvPr id="330763" name="Rectangle 11"/>
          <p:cNvSpPr>
            <a:spLocks noGrp="1" noChangeArrowheads="1"/>
          </p:cNvSpPr>
          <p:nvPr>
            <p:ph type="sldNum" sz="quarter" idx="4"/>
          </p:nvPr>
        </p:nvSpPr>
        <p:spPr>
          <a:xfrm>
            <a:off x="6553200" y="6248400"/>
            <a:ext cx="2133600" cy="471488"/>
          </a:xfrm>
        </p:spPr>
        <p:txBody>
          <a:bodyPr/>
          <a:lstStyle>
            <a:lvl1pPr>
              <a:defRPr/>
            </a:lvl1pPr>
          </a:lstStyle>
          <a:p>
            <a:fld id="{AC5623D7-C530-4060-AB60-A1B03FBCD65E}" type="slidenum">
              <a:rPr lang="ru-RU"/>
              <a:pPr/>
              <a:t>‹#›</a:t>
            </a:fld>
            <a:endParaRPr lang="ru-RU"/>
          </a:p>
        </p:txBody>
      </p:sp>
    </p:spTree>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Содержимое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lvl1pPr>
              <a:defRPr/>
            </a:lvl1pPr>
          </a:lstStyle>
          <a:p>
            <a:fld id="{7199E832-05F9-4EA1-B710-1223DCB4F0EC}" type="datetimeFigureOut">
              <a:rPr lang="ru-RU"/>
              <a:pPr/>
              <a:t>03.06.2019</a:t>
            </a:fld>
            <a:endParaRPr lang="ru-RU"/>
          </a:p>
        </p:txBody>
      </p:sp>
      <p:sp>
        <p:nvSpPr>
          <p:cNvPr id="5" name="Нижний колонтитул 4"/>
          <p:cNvSpPr>
            <a:spLocks noGrp="1"/>
          </p:cNvSpPr>
          <p:nvPr>
            <p:ph type="ftr" sz="quarter" idx="11"/>
          </p:nvPr>
        </p:nvSpPr>
        <p:spPr/>
        <p:txBody>
          <a:bodyPr/>
          <a:lstStyle>
            <a:lvl1pPr>
              <a:defRPr/>
            </a:lvl1pPr>
          </a:lstStyle>
          <a:p>
            <a:endParaRPr lang="ru-RU"/>
          </a:p>
        </p:txBody>
      </p:sp>
      <p:sp>
        <p:nvSpPr>
          <p:cNvPr id="6" name="Номер слайда 5"/>
          <p:cNvSpPr>
            <a:spLocks noGrp="1"/>
          </p:cNvSpPr>
          <p:nvPr>
            <p:ph type="sldNum" sz="quarter" idx="12"/>
          </p:nvPr>
        </p:nvSpPr>
        <p:spPr/>
        <p:txBody>
          <a:bodyPr/>
          <a:lstStyle>
            <a:lvl1pPr>
              <a:defRPr/>
            </a:lvl1pPr>
          </a:lstStyle>
          <a:p>
            <a:fld id="{12B28403-A0B9-42B3-974E-1B707540403C}" type="slidenum">
              <a:rPr lang="ru-RU"/>
              <a:pPr/>
              <a:t>‹#›</a:t>
            </a:fld>
            <a:endParaRPr lang="ru-RU"/>
          </a:p>
        </p:txBody>
      </p:sp>
    </p:spTree>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a:t>Образец заголовка</a:t>
            </a:r>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a:t>Образец текста</a:t>
            </a:r>
          </a:p>
        </p:txBody>
      </p:sp>
      <p:sp>
        <p:nvSpPr>
          <p:cNvPr id="4" name="Дата 3"/>
          <p:cNvSpPr>
            <a:spLocks noGrp="1"/>
          </p:cNvSpPr>
          <p:nvPr>
            <p:ph type="dt" sz="half" idx="10"/>
          </p:nvPr>
        </p:nvSpPr>
        <p:spPr/>
        <p:txBody>
          <a:bodyPr/>
          <a:lstStyle>
            <a:lvl1pPr>
              <a:defRPr/>
            </a:lvl1pPr>
          </a:lstStyle>
          <a:p>
            <a:fld id="{D33808D1-3A40-4CC0-BCDA-3CB4233742C0}" type="datetimeFigureOut">
              <a:rPr lang="ru-RU"/>
              <a:pPr/>
              <a:t>03.06.2019</a:t>
            </a:fld>
            <a:endParaRPr lang="ru-RU"/>
          </a:p>
        </p:txBody>
      </p:sp>
      <p:sp>
        <p:nvSpPr>
          <p:cNvPr id="5" name="Нижний колонтитул 4"/>
          <p:cNvSpPr>
            <a:spLocks noGrp="1"/>
          </p:cNvSpPr>
          <p:nvPr>
            <p:ph type="ftr" sz="quarter" idx="11"/>
          </p:nvPr>
        </p:nvSpPr>
        <p:spPr/>
        <p:txBody>
          <a:bodyPr/>
          <a:lstStyle>
            <a:lvl1pPr>
              <a:defRPr/>
            </a:lvl1pPr>
          </a:lstStyle>
          <a:p>
            <a:endParaRPr lang="ru-RU"/>
          </a:p>
        </p:txBody>
      </p:sp>
      <p:sp>
        <p:nvSpPr>
          <p:cNvPr id="6" name="Номер слайда 5"/>
          <p:cNvSpPr>
            <a:spLocks noGrp="1"/>
          </p:cNvSpPr>
          <p:nvPr>
            <p:ph type="sldNum" sz="quarter" idx="12"/>
          </p:nvPr>
        </p:nvSpPr>
        <p:spPr/>
        <p:txBody>
          <a:bodyPr/>
          <a:lstStyle>
            <a:lvl1pPr>
              <a:defRPr/>
            </a:lvl1pPr>
          </a:lstStyle>
          <a:p>
            <a:fld id="{04D5A742-9164-40B5-B738-8CB409504D7F}" type="slidenum">
              <a:rPr lang="ru-RU"/>
              <a:pPr/>
              <a:t>‹#›</a:t>
            </a:fld>
            <a:endParaRPr lang="ru-RU"/>
          </a:p>
        </p:txBody>
      </p:sp>
    </p:spTree>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Содержимое 2"/>
          <p:cNvSpPr>
            <a:spLocks noGrp="1"/>
          </p:cNvSpPr>
          <p:nvPr>
            <p:ph sz="half" idx="1"/>
          </p:nvPr>
        </p:nvSpPr>
        <p:spPr>
          <a:xfrm>
            <a:off x="609600" y="1600200"/>
            <a:ext cx="3886200" cy="44196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Содержимое 3"/>
          <p:cNvSpPr>
            <a:spLocks noGrp="1"/>
          </p:cNvSpPr>
          <p:nvPr>
            <p:ph sz="half" idx="2"/>
          </p:nvPr>
        </p:nvSpPr>
        <p:spPr>
          <a:xfrm>
            <a:off x="4648200" y="1600200"/>
            <a:ext cx="3886200" cy="44196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4"/>
          <p:cNvSpPr>
            <a:spLocks noGrp="1"/>
          </p:cNvSpPr>
          <p:nvPr>
            <p:ph type="dt" sz="half" idx="10"/>
          </p:nvPr>
        </p:nvSpPr>
        <p:spPr/>
        <p:txBody>
          <a:bodyPr/>
          <a:lstStyle>
            <a:lvl1pPr>
              <a:defRPr/>
            </a:lvl1pPr>
          </a:lstStyle>
          <a:p>
            <a:fld id="{AFAF9FFB-E979-4F3F-8371-AECCF20BF3DC}" type="datetimeFigureOut">
              <a:rPr lang="ru-RU"/>
              <a:pPr/>
              <a:t>03.06.2019</a:t>
            </a:fld>
            <a:endParaRPr lang="ru-RU"/>
          </a:p>
        </p:txBody>
      </p:sp>
      <p:sp>
        <p:nvSpPr>
          <p:cNvPr id="6" name="Нижний колонтитул 5"/>
          <p:cNvSpPr>
            <a:spLocks noGrp="1"/>
          </p:cNvSpPr>
          <p:nvPr>
            <p:ph type="ftr" sz="quarter" idx="11"/>
          </p:nvPr>
        </p:nvSpPr>
        <p:spPr/>
        <p:txBody>
          <a:bodyPr/>
          <a:lstStyle>
            <a:lvl1pPr>
              <a:defRPr/>
            </a:lvl1pPr>
          </a:lstStyle>
          <a:p>
            <a:endParaRPr lang="ru-RU"/>
          </a:p>
        </p:txBody>
      </p:sp>
      <p:sp>
        <p:nvSpPr>
          <p:cNvPr id="7" name="Номер слайда 6"/>
          <p:cNvSpPr>
            <a:spLocks noGrp="1"/>
          </p:cNvSpPr>
          <p:nvPr>
            <p:ph type="sldNum" sz="quarter" idx="12"/>
          </p:nvPr>
        </p:nvSpPr>
        <p:spPr/>
        <p:txBody>
          <a:bodyPr/>
          <a:lstStyle>
            <a:lvl1pPr>
              <a:defRPr/>
            </a:lvl1pPr>
          </a:lstStyle>
          <a:p>
            <a:fld id="{3A0BC2CC-CBB1-4AD1-892A-DA1A9954BD2B}" type="slidenum">
              <a:rPr lang="ru-RU"/>
              <a:pPr/>
              <a:t>‹#›</a:t>
            </a:fld>
            <a:endParaRPr lang="ru-RU"/>
          </a:p>
        </p:txBody>
      </p:sp>
    </p:spTree>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lvl1pPr>
              <a:defRPr/>
            </a:lvl1pPr>
          </a:lstStyle>
          <a:p>
            <a:r>
              <a:rPr lang="ru-RU"/>
              <a:t>Образец заголовка</a:t>
            </a:r>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Дата 6"/>
          <p:cNvSpPr>
            <a:spLocks noGrp="1"/>
          </p:cNvSpPr>
          <p:nvPr>
            <p:ph type="dt" sz="half" idx="10"/>
          </p:nvPr>
        </p:nvSpPr>
        <p:spPr/>
        <p:txBody>
          <a:bodyPr/>
          <a:lstStyle>
            <a:lvl1pPr>
              <a:defRPr/>
            </a:lvl1pPr>
          </a:lstStyle>
          <a:p>
            <a:fld id="{AA470552-B21B-4B73-B31F-30438E67599D}" type="datetimeFigureOut">
              <a:rPr lang="ru-RU"/>
              <a:pPr/>
              <a:t>03.06.2019</a:t>
            </a:fld>
            <a:endParaRPr lang="ru-RU"/>
          </a:p>
        </p:txBody>
      </p:sp>
      <p:sp>
        <p:nvSpPr>
          <p:cNvPr id="8" name="Нижний колонтитул 7"/>
          <p:cNvSpPr>
            <a:spLocks noGrp="1"/>
          </p:cNvSpPr>
          <p:nvPr>
            <p:ph type="ftr" sz="quarter" idx="11"/>
          </p:nvPr>
        </p:nvSpPr>
        <p:spPr/>
        <p:txBody>
          <a:bodyPr/>
          <a:lstStyle>
            <a:lvl1pPr>
              <a:defRPr/>
            </a:lvl1pPr>
          </a:lstStyle>
          <a:p>
            <a:endParaRPr lang="ru-RU"/>
          </a:p>
        </p:txBody>
      </p:sp>
      <p:sp>
        <p:nvSpPr>
          <p:cNvPr id="9" name="Номер слайда 8"/>
          <p:cNvSpPr>
            <a:spLocks noGrp="1"/>
          </p:cNvSpPr>
          <p:nvPr>
            <p:ph type="sldNum" sz="quarter" idx="12"/>
          </p:nvPr>
        </p:nvSpPr>
        <p:spPr/>
        <p:txBody>
          <a:bodyPr/>
          <a:lstStyle>
            <a:lvl1pPr>
              <a:defRPr/>
            </a:lvl1pPr>
          </a:lstStyle>
          <a:p>
            <a:fld id="{16A9CA79-ACE4-4E2F-84A3-00D76D2DD4C9}" type="slidenum">
              <a:rPr lang="ru-RU"/>
              <a:pPr/>
              <a:t>‹#›</a:t>
            </a:fld>
            <a:endParaRPr lang="ru-RU"/>
          </a:p>
        </p:txBody>
      </p:sp>
    </p:spTree>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Дата 2"/>
          <p:cNvSpPr>
            <a:spLocks noGrp="1"/>
          </p:cNvSpPr>
          <p:nvPr>
            <p:ph type="dt" sz="half" idx="10"/>
          </p:nvPr>
        </p:nvSpPr>
        <p:spPr/>
        <p:txBody>
          <a:bodyPr/>
          <a:lstStyle>
            <a:lvl1pPr>
              <a:defRPr/>
            </a:lvl1pPr>
          </a:lstStyle>
          <a:p>
            <a:fld id="{C23A2CF2-2CE7-472F-834A-9A99940EF584}" type="datetimeFigureOut">
              <a:rPr lang="ru-RU"/>
              <a:pPr/>
              <a:t>03.06.2019</a:t>
            </a:fld>
            <a:endParaRPr lang="ru-RU"/>
          </a:p>
        </p:txBody>
      </p:sp>
      <p:sp>
        <p:nvSpPr>
          <p:cNvPr id="4" name="Нижний колонтитул 3"/>
          <p:cNvSpPr>
            <a:spLocks noGrp="1"/>
          </p:cNvSpPr>
          <p:nvPr>
            <p:ph type="ftr" sz="quarter" idx="11"/>
          </p:nvPr>
        </p:nvSpPr>
        <p:spPr/>
        <p:txBody>
          <a:bodyPr/>
          <a:lstStyle>
            <a:lvl1pPr>
              <a:defRPr/>
            </a:lvl1pPr>
          </a:lstStyle>
          <a:p>
            <a:endParaRPr lang="ru-RU"/>
          </a:p>
        </p:txBody>
      </p:sp>
      <p:sp>
        <p:nvSpPr>
          <p:cNvPr id="5" name="Номер слайда 4"/>
          <p:cNvSpPr>
            <a:spLocks noGrp="1"/>
          </p:cNvSpPr>
          <p:nvPr>
            <p:ph type="sldNum" sz="quarter" idx="12"/>
          </p:nvPr>
        </p:nvSpPr>
        <p:spPr/>
        <p:txBody>
          <a:bodyPr/>
          <a:lstStyle>
            <a:lvl1pPr>
              <a:defRPr/>
            </a:lvl1pPr>
          </a:lstStyle>
          <a:p>
            <a:fld id="{4A9A4150-C112-4750-A90C-520075F6C04E}" type="slidenum">
              <a:rPr lang="ru-RU"/>
              <a:pPr/>
              <a:t>‹#›</a:t>
            </a:fld>
            <a:endParaRPr lang="ru-RU"/>
          </a:p>
        </p:txBody>
      </p:sp>
    </p:spTree>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lvl1pPr>
              <a:defRPr/>
            </a:lvl1pPr>
          </a:lstStyle>
          <a:p>
            <a:fld id="{5CACAC73-5701-4A5B-8739-9489D3D3BF6F}" type="datetimeFigureOut">
              <a:rPr lang="ru-RU"/>
              <a:pPr/>
              <a:t>03.06.2019</a:t>
            </a:fld>
            <a:endParaRPr lang="ru-RU"/>
          </a:p>
        </p:txBody>
      </p:sp>
      <p:sp>
        <p:nvSpPr>
          <p:cNvPr id="3" name="Нижний колонтитул 2"/>
          <p:cNvSpPr>
            <a:spLocks noGrp="1"/>
          </p:cNvSpPr>
          <p:nvPr>
            <p:ph type="ftr" sz="quarter" idx="11"/>
          </p:nvPr>
        </p:nvSpPr>
        <p:spPr/>
        <p:txBody>
          <a:bodyPr/>
          <a:lstStyle>
            <a:lvl1pPr>
              <a:defRPr/>
            </a:lvl1pPr>
          </a:lstStyle>
          <a:p>
            <a:endParaRPr lang="ru-RU"/>
          </a:p>
        </p:txBody>
      </p:sp>
      <p:sp>
        <p:nvSpPr>
          <p:cNvPr id="4" name="Номер слайда 3"/>
          <p:cNvSpPr>
            <a:spLocks noGrp="1"/>
          </p:cNvSpPr>
          <p:nvPr>
            <p:ph type="sldNum" sz="quarter" idx="12"/>
          </p:nvPr>
        </p:nvSpPr>
        <p:spPr/>
        <p:txBody>
          <a:bodyPr/>
          <a:lstStyle>
            <a:lvl1pPr>
              <a:defRPr/>
            </a:lvl1pPr>
          </a:lstStyle>
          <a:p>
            <a:fld id="{DFA913C6-97D8-415E-8420-5A1CEE0CBC89}" type="slidenum">
              <a:rPr lang="ru-RU"/>
              <a:pPr/>
              <a:t>‹#›</a:t>
            </a:fld>
            <a:endParaRPr lang="ru-RU"/>
          </a:p>
        </p:txBody>
      </p:sp>
    </p:spTree>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a:t>Образец заголовка</a:t>
            </a:r>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Дата 4"/>
          <p:cNvSpPr>
            <a:spLocks noGrp="1"/>
          </p:cNvSpPr>
          <p:nvPr>
            <p:ph type="dt" sz="half" idx="10"/>
          </p:nvPr>
        </p:nvSpPr>
        <p:spPr/>
        <p:txBody>
          <a:bodyPr/>
          <a:lstStyle>
            <a:lvl1pPr>
              <a:defRPr/>
            </a:lvl1pPr>
          </a:lstStyle>
          <a:p>
            <a:fld id="{301B5D9A-6A71-477E-8F46-918A1DDA695E}" type="datetimeFigureOut">
              <a:rPr lang="ru-RU"/>
              <a:pPr/>
              <a:t>03.06.2019</a:t>
            </a:fld>
            <a:endParaRPr lang="ru-RU"/>
          </a:p>
        </p:txBody>
      </p:sp>
      <p:sp>
        <p:nvSpPr>
          <p:cNvPr id="6" name="Нижний колонтитул 5"/>
          <p:cNvSpPr>
            <a:spLocks noGrp="1"/>
          </p:cNvSpPr>
          <p:nvPr>
            <p:ph type="ftr" sz="quarter" idx="11"/>
          </p:nvPr>
        </p:nvSpPr>
        <p:spPr/>
        <p:txBody>
          <a:bodyPr/>
          <a:lstStyle>
            <a:lvl1pPr>
              <a:defRPr/>
            </a:lvl1pPr>
          </a:lstStyle>
          <a:p>
            <a:endParaRPr lang="ru-RU"/>
          </a:p>
        </p:txBody>
      </p:sp>
      <p:sp>
        <p:nvSpPr>
          <p:cNvPr id="7" name="Номер слайда 6"/>
          <p:cNvSpPr>
            <a:spLocks noGrp="1"/>
          </p:cNvSpPr>
          <p:nvPr>
            <p:ph type="sldNum" sz="quarter" idx="12"/>
          </p:nvPr>
        </p:nvSpPr>
        <p:spPr/>
        <p:txBody>
          <a:bodyPr/>
          <a:lstStyle>
            <a:lvl1pPr>
              <a:defRPr/>
            </a:lvl1pPr>
          </a:lstStyle>
          <a:p>
            <a:fld id="{63471246-4570-404C-BE76-D0D713F49CA1}" type="slidenum">
              <a:rPr lang="ru-RU"/>
              <a:pPr/>
              <a:t>‹#›</a:t>
            </a:fld>
            <a:endParaRPr lang="ru-RU"/>
          </a:p>
        </p:txBody>
      </p:sp>
    </p:spTree>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a:t>Образец заголовка</a:t>
            </a:r>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Дата 4"/>
          <p:cNvSpPr>
            <a:spLocks noGrp="1"/>
          </p:cNvSpPr>
          <p:nvPr>
            <p:ph type="dt" sz="half" idx="10"/>
          </p:nvPr>
        </p:nvSpPr>
        <p:spPr/>
        <p:txBody>
          <a:bodyPr/>
          <a:lstStyle>
            <a:lvl1pPr>
              <a:defRPr/>
            </a:lvl1pPr>
          </a:lstStyle>
          <a:p>
            <a:fld id="{396989D8-8CD5-4F96-9255-9585BC2289FD}" type="datetimeFigureOut">
              <a:rPr lang="ru-RU"/>
              <a:pPr/>
              <a:t>03.06.2019</a:t>
            </a:fld>
            <a:endParaRPr lang="ru-RU"/>
          </a:p>
        </p:txBody>
      </p:sp>
      <p:sp>
        <p:nvSpPr>
          <p:cNvPr id="6" name="Нижний колонтитул 5"/>
          <p:cNvSpPr>
            <a:spLocks noGrp="1"/>
          </p:cNvSpPr>
          <p:nvPr>
            <p:ph type="ftr" sz="quarter" idx="11"/>
          </p:nvPr>
        </p:nvSpPr>
        <p:spPr/>
        <p:txBody>
          <a:bodyPr/>
          <a:lstStyle>
            <a:lvl1pPr>
              <a:defRPr/>
            </a:lvl1pPr>
          </a:lstStyle>
          <a:p>
            <a:endParaRPr lang="ru-RU"/>
          </a:p>
        </p:txBody>
      </p:sp>
      <p:sp>
        <p:nvSpPr>
          <p:cNvPr id="7" name="Номер слайда 6"/>
          <p:cNvSpPr>
            <a:spLocks noGrp="1"/>
          </p:cNvSpPr>
          <p:nvPr>
            <p:ph type="sldNum" sz="quarter" idx="12"/>
          </p:nvPr>
        </p:nvSpPr>
        <p:spPr/>
        <p:txBody>
          <a:bodyPr/>
          <a:lstStyle>
            <a:lvl1pPr>
              <a:defRPr/>
            </a:lvl1pPr>
          </a:lstStyle>
          <a:p>
            <a:fld id="{1B7BF047-C6F3-4DF0-B9DD-E62FE0727626}" type="slidenum">
              <a:rPr lang="ru-RU"/>
              <a:pPr/>
              <a:t>‹#›</a:t>
            </a:fld>
            <a:endParaRPr lang="ru-RU"/>
          </a:p>
        </p:txBody>
      </p:sp>
    </p:spTree>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Вертикальный текст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lvl1pPr>
              <a:defRPr/>
            </a:lvl1pPr>
          </a:lstStyle>
          <a:p>
            <a:fld id="{025EEF34-C424-4A51-AD2B-9B16BBED5547}" type="datetimeFigureOut">
              <a:rPr lang="ru-RU"/>
              <a:pPr/>
              <a:t>03.06.2019</a:t>
            </a:fld>
            <a:endParaRPr lang="ru-RU"/>
          </a:p>
        </p:txBody>
      </p:sp>
      <p:sp>
        <p:nvSpPr>
          <p:cNvPr id="5" name="Нижний колонтитул 4"/>
          <p:cNvSpPr>
            <a:spLocks noGrp="1"/>
          </p:cNvSpPr>
          <p:nvPr>
            <p:ph type="ftr" sz="quarter" idx="11"/>
          </p:nvPr>
        </p:nvSpPr>
        <p:spPr/>
        <p:txBody>
          <a:bodyPr/>
          <a:lstStyle>
            <a:lvl1pPr>
              <a:defRPr/>
            </a:lvl1pPr>
          </a:lstStyle>
          <a:p>
            <a:endParaRPr lang="ru-RU"/>
          </a:p>
        </p:txBody>
      </p:sp>
      <p:sp>
        <p:nvSpPr>
          <p:cNvPr id="6" name="Номер слайда 5"/>
          <p:cNvSpPr>
            <a:spLocks noGrp="1"/>
          </p:cNvSpPr>
          <p:nvPr>
            <p:ph type="sldNum" sz="quarter" idx="12"/>
          </p:nvPr>
        </p:nvSpPr>
        <p:spPr/>
        <p:txBody>
          <a:bodyPr/>
          <a:lstStyle>
            <a:lvl1pPr>
              <a:defRPr/>
            </a:lvl1pPr>
          </a:lstStyle>
          <a:p>
            <a:fld id="{5675DB2E-9FD5-49FD-80C8-05A8FE4AB4F9}" type="slidenum">
              <a:rPr lang="ru-RU"/>
              <a:pPr/>
              <a:t>‹#›</a:t>
            </a:fld>
            <a:endParaRPr lang="ru-RU"/>
          </a:p>
        </p:txBody>
      </p:sp>
    </p:spTree>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450013" y="228600"/>
            <a:ext cx="2084387" cy="5791200"/>
          </a:xfrm>
        </p:spPr>
        <p:txBody>
          <a:bodyPr vert="eaVert"/>
          <a:lstStyle/>
          <a:p>
            <a:r>
              <a:rPr lang="ru-RU"/>
              <a:t>Образец заголовка</a:t>
            </a:r>
          </a:p>
        </p:txBody>
      </p:sp>
      <p:sp>
        <p:nvSpPr>
          <p:cNvPr id="3" name="Вертикальный текст 2"/>
          <p:cNvSpPr>
            <a:spLocks noGrp="1"/>
          </p:cNvSpPr>
          <p:nvPr>
            <p:ph type="body" orient="vert" idx="1"/>
          </p:nvPr>
        </p:nvSpPr>
        <p:spPr>
          <a:xfrm>
            <a:off x="195263" y="228600"/>
            <a:ext cx="6102350" cy="5791200"/>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lvl1pPr>
              <a:defRPr/>
            </a:lvl1pPr>
          </a:lstStyle>
          <a:p>
            <a:fld id="{F044BD57-1A2E-4AA1-A688-C67FA4ED26CE}" type="datetimeFigureOut">
              <a:rPr lang="ru-RU"/>
              <a:pPr/>
              <a:t>03.06.2019</a:t>
            </a:fld>
            <a:endParaRPr lang="ru-RU"/>
          </a:p>
        </p:txBody>
      </p:sp>
      <p:sp>
        <p:nvSpPr>
          <p:cNvPr id="5" name="Нижний колонтитул 4"/>
          <p:cNvSpPr>
            <a:spLocks noGrp="1"/>
          </p:cNvSpPr>
          <p:nvPr>
            <p:ph type="ftr" sz="quarter" idx="11"/>
          </p:nvPr>
        </p:nvSpPr>
        <p:spPr/>
        <p:txBody>
          <a:bodyPr/>
          <a:lstStyle>
            <a:lvl1pPr>
              <a:defRPr/>
            </a:lvl1pPr>
          </a:lstStyle>
          <a:p>
            <a:endParaRPr lang="ru-RU"/>
          </a:p>
        </p:txBody>
      </p:sp>
      <p:sp>
        <p:nvSpPr>
          <p:cNvPr id="6" name="Номер слайда 5"/>
          <p:cNvSpPr>
            <a:spLocks noGrp="1"/>
          </p:cNvSpPr>
          <p:nvPr>
            <p:ph type="sldNum" sz="quarter" idx="12"/>
          </p:nvPr>
        </p:nvSpPr>
        <p:spPr/>
        <p:txBody>
          <a:bodyPr/>
          <a:lstStyle>
            <a:lvl1pPr>
              <a:defRPr/>
            </a:lvl1pPr>
          </a:lstStyle>
          <a:p>
            <a:fld id="{7E02107A-A5F3-4A5C-8D83-A69F8F2C1523}" type="slidenum">
              <a:rPr lang="ru-RU"/>
              <a:pPr/>
              <a:t>‹#›</a:t>
            </a:fld>
            <a:endParaRPr lang="ru-RU"/>
          </a:p>
        </p:txBody>
      </p:sp>
    </p:spTree>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type="txAndTwoObj" preserve="1">
  <p:cSld name="Заголовок, текст и 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95263" y="228600"/>
            <a:ext cx="8015287" cy="914400"/>
          </a:xfrm>
        </p:spPr>
        <p:txBody>
          <a:bodyPr/>
          <a:lstStyle/>
          <a:p>
            <a:r>
              <a:rPr lang="ru-RU"/>
              <a:t>Образец заголовка</a:t>
            </a:r>
          </a:p>
        </p:txBody>
      </p:sp>
      <p:sp>
        <p:nvSpPr>
          <p:cNvPr id="3" name="Текст 2"/>
          <p:cNvSpPr>
            <a:spLocks noGrp="1"/>
          </p:cNvSpPr>
          <p:nvPr>
            <p:ph type="body" sz="half" idx="1"/>
          </p:nvPr>
        </p:nvSpPr>
        <p:spPr>
          <a:xfrm>
            <a:off x="609600" y="1600200"/>
            <a:ext cx="3886200" cy="4419600"/>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Содержимое 3"/>
          <p:cNvSpPr>
            <a:spLocks noGrp="1"/>
          </p:cNvSpPr>
          <p:nvPr>
            <p:ph sz="quarter" idx="2"/>
          </p:nvPr>
        </p:nvSpPr>
        <p:spPr>
          <a:xfrm>
            <a:off x="4648200" y="1600200"/>
            <a:ext cx="3886200" cy="2133600"/>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Содержимое 4"/>
          <p:cNvSpPr>
            <a:spLocks noGrp="1"/>
          </p:cNvSpPr>
          <p:nvPr>
            <p:ph sz="quarter" idx="3"/>
          </p:nvPr>
        </p:nvSpPr>
        <p:spPr>
          <a:xfrm>
            <a:off x="4648200" y="3886200"/>
            <a:ext cx="3886200" cy="2133600"/>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6" name="Дата 5"/>
          <p:cNvSpPr>
            <a:spLocks noGrp="1"/>
          </p:cNvSpPr>
          <p:nvPr>
            <p:ph type="dt" sz="half" idx="10"/>
          </p:nvPr>
        </p:nvSpPr>
        <p:spPr>
          <a:xfrm>
            <a:off x="457200" y="6248400"/>
            <a:ext cx="2133600" cy="457200"/>
          </a:xfrm>
        </p:spPr>
        <p:txBody>
          <a:bodyPr/>
          <a:lstStyle>
            <a:lvl1pPr>
              <a:defRPr/>
            </a:lvl1pPr>
          </a:lstStyle>
          <a:p>
            <a:fld id="{812A7F72-3ABC-4862-BFD1-FBF55EEC7C67}" type="datetimeFigureOut">
              <a:rPr lang="ru-RU"/>
              <a:pPr/>
              <a:t>03.06.2019</a:t>
            </a:fld>
            <a:endParaRPr lang="ru-RU"/>
          </a:p>
        </p:txBody>
      </p:sp>
      <p:sp>
        <p:nvSpPr>
          <p:cNvPr id="7" name="Нижний колонтитул 6"/>
          <p:cNvSpPr>
            <a:spLocks noGrp="1"/>
          </p:cNvSpPr>
          <p:nvPr>
            <p:ph type="ftr" sz="quarter" idx="11"/>
          </p:nvPr>
        </p:nvSpPr>
        <p:spPr>
          <a:xfrm>
            <a:off x="3124200" y="6248400"/>
            <a:ext cx="2895600" cy="457200"/>
          </a:xfrm>
        </p:spPr>
        <p:txBody>
          <a:bodyPr/>
          <a:lstStyle>
            <a:lvl1pPr>
              <a:defRPr/>
            </a:lvl1pPr>
          </a:lstStyle>
          <a:p>
            <a:endParaRPr lang="ru-RU"/>
          </a:p>
        </p:txBody>
      </p:sp>
      <p:sp>
        <p:nvSpPr>
          <p:cNvPr id="8" name="Номер слайда 7"/>
          <p:cNvSpPr>
            <a:spLocks noGrp="1"/>
          </p:cNvSpPr>
          <p:nvPr>
            <p:ph type="sldNum" sz="quarter" idx="12"/>
          </p:nvPr>
        </p:nvSpPr>
        <p:spPr>
          <a:xfrm>
            <a:off x="6553200" y="6248400"/>
            <a:ext cx="2133600" cy="457200"/>
          </a:xfrm>
        </p:spPr>
        <p:txBody>
          <a:bodyPr/>
          <a:lstStyle>
            <a:lvl1pPr>
              <a:defRPr/>
            </a:lvl1pPr>
          </a:lstStyle>
          <a:p>
            <a:fld id="{FA76EC00-3FD6-4CF7-B04D-3B5F5A8C39C8}" type="slidenum">
              <a:rPr lang="ru-RU"/>
              <a:pPr/>
              <a:t>‹#›</a:t>
            </a:fld>
            <a:endParaRPr lang="ru-RU"/>
          </a:p>
        </p:txBody>
      </p:sp>
    </p:spTree>
  </p:cSld>
  <p:clrMapOvr>
    <a:masterClrMapping/>
  </p:clrMapOvr>
  <p:timing>
    <p:tnLst>
      <p:par>
        <p:cTn id="1" dur="indefinite" restart="never" nodeType="tmRoot"/>
      </p:par>
    </p:tnLst>
  </p:timing>
</p:sldLayout>
</file>

<file path=ppt/slideLayouts/slideLayout102.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Ref idx="1001">
        <a:schemeClr val="bg1"/>
      </p:bgRef>
    </p:bg>
    <p:spTree>
      <p:nvGrpSpPr>
        <p:cNvPr id="1" name=""/>
        <p:cNvGrpSpPr/>
        <p:nvPr/>
      </p:nvGrpSpPr>
      <p:grpSpPr>
        <a:xfrm>
          <a:off x="0" y="0"/>
          <a:ext cx="0" cy="0"/>
          <a:chOff x="0" y="0"/>
          <a:chExt cx="0" cy="0"/>
        </a:xfrm>
      </p:grpSpPr>
      <p:sp>
        <p:nvSpPr>
          <p:cNvPr id="4" name="Прямоугольный треугольник 9"/>
          <p:cNvSpPr/>
          <p:nvPr/>
        </p:nvSpPr>
        <p:spPr>
          <a:xfrm>
            <a:off x="0" y="4664075"/>
            <a:ext cx="9150350"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solidFill>
                <a:prstClr val="white"/>
              </a:solidFill>
            </a:endParaRPr>
          </a:p>
        </p:txBody>
      </p:sp>
      <p:grpSp>
        <p:nvGrpSpPr>
          <p:cNvPr id="5" name="Группа 1"/>
          <p:cNvGrpSpPr>
            <a:grpSpLocks/>
          </p:cNvGrpSpPr>
          <p:nvPr/>
        </p:nvGrpSpPr>
        <p:grpSpPr bwMode="auto">
          <a:xfrm>
            <a:off x="-3175" y="4953000"/>
            <a:ext cx="9147175" cy="1911350"/>
            <a:chOff x="-3765" y="4832896"/>
            <a:chExt cx="9147765" cy="2032192"/>
          </a:xfrm>
        </p:grpSpPr>
        <p:sp>
          <p:nvSpPr>
            <p:cNvPr id="6" name="Полилиния 6"/>
            <p:cNvSpPr>
              <a:spLocks/>
            </p:cNvSpPr>
            <p:nvPr/>
          </p:nvSpPr>
          <p:spPr bwMode="auto">
            <a:xfrm>
              <a:off x="1687032" y="4832896"/>
              <a:ext cx="7456968" cy="51817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a:lstStyle>
              <a:extLst/>
            </a:lstStyle>
            <a:p>
              <a:pPr>
                <a:defRPr/>
              </a:pPr>
              <a:endParaRPr lang="en-US">
                <a:solidFill>
                  <a:prstClr val="black"/>
                </a:solidFill>
              </a:endParaRPr>
            </a:p>
          </p:txBody>
        </p:sp>
        <p:sp>
          <p:nvSpPr>
            <p:cNvPr id="7" name="Полилиния 7"/>
            <p:cNvSpPr>
              <a:spLocks/>
            </p:cNvSpPr>
            <p:nvPr/>
          </p:nvSpPr>
          <p:spPr bwMode="auto">
            <a:xfrm>
              <a:off x="35926" y="5135025"/>
              <a:ext cx="9108074" cy="838869"/>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a:lstStyle>
              <a:extLst/>
            </a:lstStyle>
            <a:p>
              <a:pPr>
                <a:defRPr/>
              </a:pPr>
              <a:endParaRPr lang="en-US">
                <a:solidFill>
                  <a:prstClr val="black"/>
                </a:solidFill>
              </a:endParaRPr>
            </a:p>
          </p:txBody>
        </p:sp>
        <p:sp>
          <p:nvSpPr>
            <p:cNvPr id="8" name="Полилиния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solidFill>
                  <a:prstClr val="white"/>
                </a:solidFill>
              </a:endParaRPr>
            </a:p>
          </p:txBody>
        </p:sp>
        <p:cxnSp>
          <p:nvCxnSpPr>
            <p:cNvPr id="10" name="Прямая соединительная линия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9" name="Заголовок 8"/>
          <p:cNvSpPr>
            <a:spLocks noGrp="1"/>
          </p:cNvSpPr>
          <p:nvPr>
            <p:ph type="ctrTitle"/>
          </p:nvPr>
        </p:nvSpPr>
        <p:spPr>
          <a:xfrm>
            <a:off x="685800" y="1752601"/>
            <a:ext cx="7772400" cy="1829761"/>
          </a:xfrm>
        </p:spPr>
        <p:txBody>
          <a:bodyPr anchor="b"/>
          <a:lstStyle>
            <a:lvl1pPr algn="r">
              <a:defRPr sz="4800" b="1">
                <a:solidFill>
                  <a:schemeClr val="tx2"/>
                </a:solidFill>
                <a:effectLst>
                  <a:outerShdw blurRad="31750" dist="25400" dir="5400000" algn="tl" rotWithShape="0">
                    <a:srgbClr val="000000">
                      <a:alpha val="25000"/>
                    </a:srgbClr>
                  </a:outerShdw>
                </a:effectLst>
              </a:defRPr>
            </a:lvl1pPr>
            <a:extLst/>
          </a:lstStyle>
          <a:p>
            <a:r>
              <a:rPr lang="ru-RU" smtClean="0"/>
              <a:t>Образец заголовка</a:t>
            </a:r>
            <a:endParaRPr lang="en-US"/>
          </a:p>
        </p:txBody>
      </p:sp>
      <p:sp>
        <p:nvSpPr>
          <p:cNvPr id="17" name="Подзаголовок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lang="ru-RU" smtClean="0"/>
              <a:t>Образец подзаголовка</a:t>
            </a:r>
            <a:endParaRPr lang="en-US"/>
          </a:p>
        </p:txBody>
      </p:sp>
      <p:sp>
        <p:nvSpPr>
          <p:cNvPr id="11" name="Дата 29"/>
          <p:cNvSpPr>
            <a:spLocks noGrp="1"/>
          </p:cNvSpPr>
          <p:nvPr>
            <p:ph type="dt" sz="half" idx="10"/>
          </p:nvPr>
        </p:nvSpPr>
        <p:spPr/>
        <p:txBody>
          <a:bodyPr/>
          <a:lstStyle>
            <a:lvl1pPr>
              <a:defRPr>
                <a:solidFill>
                  <a:srgbClr val="FFFFFF"/>
                </a:solidFill>
              </a:defRPr>
            </a:lvl1pPr>
            <a:extLst/>
          </a:lstStyle>
          <a:p>
            <a:pPr>
              <a:defRPr/>
            </a:pPr>
            <a:endParaRPr lang="ru-RU"/>
          </a:p>
        </p:txBody>
      </p:sp>
      <p:sp>
        <p:nvSpPr>
          <p:cNvPr id="12" name="Нижний колонтитул 18"/>
          <p:cNvSpPr>
            <a:spLocks noGrp="1"/>
          </p:cNvSpPr>
          <p:nvPr>
            <p:ph type="ftr" sz="quarter" idx="11"/>
          </p:nvPr>
        </p:nvSpPr>
        <p:spPr/>
        <p:txBody>
          <a:bodyPr/>
          <a:lstStyle>
            <a:lvl1pPr>
              <a:defRPr>
                <a:solidFill>
                  <a:srgbClr val="2DA2BF">
                    <a:tint val="20000"/>
                  </a:srgbClr>
                </a:solidFill>
              </a:defRPr>
            </a:lvl1pPr>
            <a:extLst/>
          </a:lstStyle>
          <a:p>
            <a:pPr>
              <a:defRPr/>
            </a:pPr>
            <a:endParaRPr lang="ru-RU"/>
          </a:p>
        </p:txBody>
      </p:sp>
      <p:sp>
        <p:nvSpPr>
          <p:cNvPr id="13" name="Номер слайда 26"/>
          <p:cNvSpPr>
            <a:spLocks noGrp="1"/>
          </p:cNvSpPr>
          <p:nvPr>
            <p:ph type="sldNum" sz="quarter" idx="12"/>
          </p:nvPr>
        </p:nvSpPr>
        <p:spPr/>
        <p:txBody>
          <a:bodyPr/>
          <a:lstStyle>
            <a:lvl1pPr>
              <a:defRPr smtClean="0">
                <a:solidFill>
                  <a:srgbClr val="FFFFFF"/>
                </a:solidFill>
              </a:defRPr>
            </a:lvl1pPr>
            <a:extLst/>
          </a:lstStyle>
          <a:p>
            <a:pPr>
              <a:defRPr/>
            </a:pPr>
            <a:fld id="{9BD531B4-56E7-4310-BDE0-05659C1ED11A}" type="slidenum">
              <a:rPr lang="ru-RU"/>
              <a:pPr>
                <a:defRPr/>
              </a:pPr>
              <a:t>‹#›</a:t>
            </a:fld>
            <a:endParaRPr lang="ru-RU"/>
          </a:p>
        </p:txBody>
      </p:sp>
    </p:spTree>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Layout>
</file>

<file path=ppt/slideLayouts/slideLayout10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4" name="Полилиния 12"/>
          <p:cNvSpPr>
            <a:spLocks/>
          </p:cNvSpPr>
          <p:nvPr/>
        </p:nvSpPr>
        <p:spPr bwMode="auto">
          <a:xfrm>
            <a:off x="715963" y="5002213"/>
            <a:ext cx="3802062" cy="1443037"/>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a:lstStyle>
            <a:extLst/>
          </a:lstStyle>
          <a:p>
            <a:pPr>
              <a:defRPr/>
            </a:pPr>
            <a:endParaRPr lang="en-US">
              <a:solidFill>
                <a:prstClr val="black"/>
              </a:solidFill>
            </a:endParaRPr>
          </a:p>
        </p:txBody>
      </p:sp>
      <p:sp>
        <p:nvSpPr>
          <p:cNvPr id="5" name="Полилиния 11"/>
          <p:cNvSpPr>
            <a:spLocks/>
          </p:cNvSpPr>
          <p:nvPr/>
        </p:nvSpPr>
        <p:spPr bwMode="auto">
          <a:xfrm>
            <a:off x="-53975" y="5784850"/>
            <a:ext cx="380206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a:lstStyle>
            <a:extLst/>
          </a:lstStyle>
          <a:p>
            <a:pPr>
              <a:defRPr/>
            </a:pPr>
            <a:endParaRPr lang="en-US">
              <a:solidFill>
                <a:prstClr val="black"/>
              </a:solidFill>
            </a:endParaRPr>
          </a:p>
        </p:txBody>
      </p:sp>
      <p:sp>
        <p:nvSpPr>
          <p:cNvPr id="6" name="Прямоугольный треугольник 13"/>
          <p:cNvSpPr>
            <a:spLocks/>
          </p:cNvSpPr>
          <p:nvPr/>
        </p:nvSpPr>
        <p:spPr bwMode="auto">
          <a:xfrm>
            <a:off x="-6042" y="5791253"/>
            <a:ext cx="3402314"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solidFill>
                <a:prstClr val="white"/>
              </a:solidFill>
            </a:endParaRPr>
          </a:p>
        </p:txBody>
      </p:sp>
      <p:cxnSp>
        <p:nvCxnSpPr>
          <p:cNvPr id="7" name="Прямая соединительная линия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8" name="Нашивка 6"/>
          <p:cNvSpPr/>
          <p:nvPr/>
        </p:nvSpPr>
        <p:spPr>
          <a:xfrm>
            <a:off x="3636963" y="3005138"/>
            <a:ext cx="182562"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defRPr/>
            </a:pPr>
            <a:endParaRPr lang="en-US">
              <a:solidFill>
                <a:prstClr val="white"/>
              </a:solidFill>
            </a:endParaRPr>
          </a:p>
        </p:txBody>
      </p:sp>
      <p:sp>
        <p:nvSpPr>
          <p:cNvPr id="9" name="Нашивка 7"/>
          <p:cNvSpPr/>
          <p:nvPr/>
        </p:nvSpPr>
        <p:spPr>
          <a:xfrm>
            <a:off x="3449638" y="3005138"/>
            <a:ext cx="18415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defRPr/>
            </a:pPr>
            <a:endParaRPr lang="en-US">
              <a:solidFill>
                <a:prstClr val="white"/>
              </a:solidFill>
            </a:endParaRPr>
          </a:p>
        </p:txBody>
      </p:sp>
      <p:sp>
        <p:nvSpPr>
          <p:cNvPr id="2" name="Заголовок 1"/>
          <p:cNvSpPr>
            <a:spLocks noGrp="1"/>
          </p:cNvSpPr>
          <p:nvPr>
            <p:ph type="title"/>
          </p:nvPr>
        </p:nvSpPr>
        <p:spPr>
          <a:xfrm>
            <a:off x="722376" y="1059712"/>
            <a:ext cx="7772400" cy="1828800"/>
          </a:xfrm>
        </p:spPr>
        <p:txBody>
          <a:bodyPr anchor="b"/>
          <a:lstStyle>
            <a:lvl1pPr algn="r">
              <a:buNone/>
              <a:defRPr sz="4800" b="1" cap="none" baseline="0">
                <a:effectLst>
                  <a:outerShdw blurRad="31750" dist="25400" dir="5400000" algn="tl" rotWithShape="0">
                    <a:srgbClr val="000000">
                      <a:alpha val="25000"/>
                    </a:srgbClr>
                  </a:outerShdw>
                </a:effectLst>
              </a:defRPr>
            </a:lvl1pPr>
            <a:extLst/>
          </a:lstStyle>
          <a:p>
            <a:r>
              <a:rPr lang="ru-RU" smtClean="0"/>
              <a:t>Образец заголовка</a:t>
            </a:r>
            <a:endParaRPr lang="en-US"/>
          </a:p>
        </p:txBody>
      </p:sp>
      <p:sp>
        <p:nvSpPr>
          <p:cNvPr id="3" name="Текст 2"/>
          <p:cNvSpPr>
            <a:spLocks noGrp="1"/>
          </p:cNvSpPr>
          <p:nvPr>
            <p:ph type="body" idx="1"/>
          </p:nvPr>
        </p:nvSpPr>
        <p:spPr>
          <a:xfrm>
            <a:off x="3922713" y="2931712"/>
            <a:ext cx="4572000" cy="1454888"/>
          </a:xfrm>
        </p:spPr>
        <p:txBody>
          <a:bodyPr/>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a:r>
              <a:rPr lang="ru-RU" smtClean="0"/>
              <a:t>Образец текста</a:t>
            </a:r>
          </a:p>
        </p:txBody>
      </p:sp>
      <p:sp>
        <p:nvSpPr>
          <p:cNvPr id="10" name="Дата 3"/>
          <p:cNvSpPr>
            <a:spLocks noGrp="1"/>
          </p:cNvSpPr>
          <p:nvPr>
            <p:ph type="dt" sz="half" idx="10"/>
          </p:nvPr>
        </p:nvSpPr>
        <p:spPr/>
        <p:txBody>
          <a:bodyPr/>
          <a:lstStyle>
            <a:lvl1pPr>
              <a:defRPr/>
            </a:lvl1pPr>
            <a:extLst/>
          </a:lstStyle>
          <a:p>
            <a:pPr>
              <a:defRPr/>
            </a:pPr>
            <a:endParaRPr lang="ru-RU"/>
          </a:p>
        </p:txBody>
      </p:sp>
      <p:sp>
        <p:nvSpPr>
          <p:cNvPr id="11" name="Нижний колонтитул 4"/>
          <p:cNvSpPr>
            <a:spLocks noGrp="1"/>
          </p:cNvSpPr>
          <p:nvPr>
            <p:ph type="ftr" sz="quarter" idx="11"/>
          </p:nvPr>
        </p:nvSpPr>
        <p:spPr/>
        <p:txBody>
          <a:bodyPr/>
          <a:lstStyle>
            <a:lvl1pPr>
              <a:defRPr/>
            </a:lvl1pPr>
            <a:extLst/>
          </a:lstStyle>
          <a:p>
            <a:pPr>
              <a:defRPr/>
            </a:pPr>
            <a:endParaRPr lang="ru-RU"/>
          </a:p>
        </p:txBody>
      </p:sp>
      <p:sp>
        <p:nvSpPr>
          <p:cNvPr id="12" name="Номер слайда 5"/>
          <p:cNvSpPr>
            <a:spLocks noGrp="1"/>
          </p:cNvSpPr>
          <p:nvPr>
            <p:ph type="sldNum" sz="quarter" idx="12"/>
          </p:nvPr>
        </p:nvSpPr>
        <p:spPr/>
        <p:txBody>
          <a:bodyPr/>
          <a:lstStyle>
            <a:lvl1pPr>
              <a:defRPr/>
            </a:lvl1pPr>
            <a:extLst/>
          </a:lstStyle>
          <a:p>
            <a:pPr>
              <a:defRPr/>
            </a:pPr>
            <a:fld id="{DB2D98CF-3B94-46AA-BDD4-BFBA6CBAA920}" type="slidenum">
              <a:rPr lang="ru-RU"/>
              <a:pPr>
                <a:defRPr/>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5" name="Полилиния 12"/>
          <p:cNvSpPr>
            <a:spLocks/>
          </p:cNvSpPr>
          <p:nvPr/>
        </p:nvSpPr>
        <p:spPr bwMode="auto">
          <a:xfrm>
            <a:off x="715963" y="5002213"/>
            <a:ext cx="3802062" cy="1443037"/>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a:lstStyle>
            <a:extLst/>
          </a:lstStyle>
          <a:p>
            <a:pPr>
              <a:defRPr/>
            </a:pPr>
            <a:endParaRPr lang="en-US">
              <a:solidFill>
                <a:prstClr val="black"/>
              </a:solidFill>
            </a:endParaRPr>
          </a:p>
        </p:txBody>
      </p:sp>
      <p:sp>
        <p:nvSpPr>
          <p:cNvPr id="6" name="Полилиния 11"/>
          <p:cNvSpPr>
            <a:spLocks/>
          </p:cNvSpPr>
          <p:nvPr/>
        </p:nvSpPr>
        <p:spPr bwMode="auto">
          <a:xfrm>
            <a:off x="-53975" y="5784850"/>
            <a:ext cx="380206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a:lstStyle>
            <a:extLst/>
          </a:lstStyle>
          <a:p>
            <a:pPr>
              <a:defRPr/>
            </a:pPr>
            <a:endParaRPr lang="en-US">
              <a:solidFill>
                <a:prstClr val="black"/>
              </a:solidFill>
            </a:endParaRPr>
          </a:p>
        </p:txBody>
      </p:sp>
      <p:sp>
        <p:nvSpPr>
          <p:cNvPr id="7" name="Прямоугольный треугольник 13"/>
          <p:cNvSpPr>
            <a:spLocks/>
          </p:cNvSpPr>
          <p:nvPr/>
        </p:nvSpPr>
        <p:spPr bwMode="auto">
          <a:xfrm>
            <a:off x="-6042" y="5791253"/>
            <a:ext cx="3402314"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solidFill>
                <a:prstClr val="white"/>
              </a:solidFill>
            </a:endParaRPr>
          </a:p>
        </p:txBody>
      </p:sp>
      <p:cxnSp>
        <p:nvCxnSpPr>
          <p:cNvPr id="9" name="Прямая соединительная линия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3" name="Содержимое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Содержимое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8" name="Заголовок 7"/>
          <p:cNvSpPr>
            <a:spLocks noGrp="1"/>
          </p:cNvSpPr>
          <p:nvPr>
            <p:ph type="title"/>
          </p:nvPr>
        </p:nvSpPr>
        <p:spPr/>
        <p:txBody>
          <a:bodyPr rtlCol="0"/>
          <a:lstStyle>
            <a:extLst/>
          </a:lstStyle>
          <a:p>
            <a:r>
              <a:rPr lang="ru-RU" smtClean="0"/>
              <a:t>Образец заголовка</a:t>
            </a:r>
            <a:endParaRPr lang="en-US"/>
          </a:p>
        </p:txBody>
      </p:sp>
      <p:sp>
        <p:nvSpPr>
          <p:cNvPr id="10" name="Дата 4"/>
          <p:cNvSpPr>
            <a:spLocks noGrp="1"/>
          </p:cNvSpPr>
          <p:nvPr>
            <p:ph type="dt" sz="half" idx="10"/>
          </p:nvPr>
        </p:nvSpPr>
        <p:spPr/>
        <p:txBody>
          <a:bodyPr/>
          <a:lstStyle>
            <a:lvl1pPr>
              <a:defRPr/>
            </a:lvl1pPr>
            <a:extLst/>
          </a:lstStyle>
          <a:p>
            <a:pPr>
              <a:defRPr/>
            </a:pPr>
            <a:endParaRPr lang="ru-RU"/>
          </a:p>
        </p:txBody>
      </p:sp>
      <p:sp>
        <p:nvSpPr>
          <p:cNvPr id="11" name="Нижний колонтитул 5"/>
          <p:cNvSpPr>
            <a:spLocks noGrp="1"/>
          </p:cNvSpPr>
          <p:nvPr>
            <p:ph type="ftr" sz="quarter" idx="11"/>
          </p:nvPr>
        </p:nvSpPr>
        <p:spPr/>
        <p:txBody>
          <a:bodyPr/>
          <a:lstStyle>
            <a:lvl1pPr>
              <a:defRPr/>
            </a:lvl1pPr>
            <a:extLst/>
          </a:lstStyle>
          <a:p>
            <a:pPr>
              <a:defRPr/>
            </a:pPr>
            <a:endParaRPr lang="ru-RU"/>
          </a:p>
        </p:txBody>
      </p:sp>
      <p:sp>
        <p:nvSpPr>
          <p:cNvPr id="12" name="Номер слайда 6"/>
          <p:cNvSpPr>
            <a:spLocks noGrp="1"/>
          </p:cNvSpPr>
          <p:nvPr>
            <p:ph type="sldNum" sz="quarter" idx="12"/>
          </p:nvPr>
        </p:nvSpPr>
        <p:spPr/>
        <p:txBody>
          <a:bodyPr/>
          <a:lstStyle>
            <a:lvl1pPr>
              <a:defRPr/>
            </a:lvl1pPr>
            <a:extLst/>
          </a:lstStyle>
          <a:p>
            <a:pPr>
              <a:defRPr/>
            </a:pPr>
            <a:fld id="{AB569670-55A4-46C0-992E-94AC7D7B89A8}" type="slidenum">
              <a:rPr lang="ru-RU"/>
              <a:pPr>
                <a:defRPr/>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type="twoTxTwoObj" preserve="1">
  <p:cSld name="Сравнение">
    <p:bg>
      <p:bgRef idx="1003">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8229600" cy="1143000"/>
          </a:xfrm>
        </p:spPr>
        <p:txBody>
          <a:bodyPr/>
          <a:lstStyle>
            <a:lvl1pPr>
              <a:defRPr/>
            </a:lvl1pPr>
            <a:extLst/>
          </a:lstStyle>
          <a:p>
            <a:r>
              <a:rPr lang="ru-RU" smtClean="0"/>
              <a:t>Образец заголовка</a:t>
            </a:r>
            <a:endParaRPr lang="en-US"/>
          </a:p>
        </p:txBody>
      </p:sp>
      <p:sp>
        <p:nvSpPr>
          <p:cNvPr id="3" name="Текст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a:r>
              <a:rPr lang="ru-RU" smtClean="0"/>
              <a:t>Образец текста</a:t>
            </a:r>
          </a:p>
        </p:txBody>
      </p:sp>
      <p:sp>
        <p:nvSpPr>
          <p:cNvPr id="4" name="Текст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a:r>
              <a:rPr lang="ru-RU" smtClean="0"/>
              <a:t>Образец текста</a:t>
            </a:r>
          </a:p>
        </p:txBody>
      </p:sp>
      <p:sp>
        <p:nvSpPr>
          <p:cNvPr id="5" name="Содержимое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6" name="Содержимое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7" name="Дата 6"/>
          <p:cNvSpPr>
            <a:spLocks noGrp="1"/>
          </p:cNvSpPr>
          <p:nvPr>
            <p:ph type="dt" sz="half" idx="10"/>
          </p:nvPr>
        </p:nvSpPr>
        <p:spPr/>
        <p:txBody>
          <a:bodyPr/>
          <a:lstStyle>
            <a:lvl1pPr>
              <a:defRPr>
                <a:solidFill>
                  <a:prstClr val="black"/>
                </a:solidFill>
              </a:defRPr>
            </a:lvl1pPr>
            <a:extLst/>
          </a:lstStyle>
          <a:p>
            <a:pPr>
              <a:defRPr/>
            </a:pPr>
            <a:endParaRPr lang="ru-RU"/>
          </a:p>
        </p:txBody>
      </p:sp>
      <p:sp>
        <p:nvSpPr>
          <p:cNvPr id="8" name="Нижний колонтитул 7"/>
          <p:cNvSpPr>
            <a:spLocks noGrp="1"/>
          </p:cNvSpPr>
          <p:nvPr>
            <p:ph type="ftr" sz="quarter" idx="11"/>
          </p:nvPr>
        </p:nvSpPr>
        <p:spPr/>
        <p:txBody>
          <a:bodyPr/>
          <a:lstStyle>
            <a:lvl1pPr>
              <a:defRPr>
                <a:solidFill>
                  <a:prstClr val="black"/>
                </a:solidFill>
              </a:defRPr>
            </a:lvl1pPr>
            <a:extLst/>
          </a:lstStyle>
          <a:p>
            <a:pPr>
              <a:defRPr/>
            </a:pPr>
            <a:endParaRPr lang="ru-RU"/>
          </a:p>
        </p:txBody>
      </p:sp>
      <p:sp>
        <p:nvSpPr>
          <p:cNvPr id="9" name="Номер слайда 8"/>
          <p:cNvSpPr>
            <a:spLocks noGrp="1"/>
          </p:cNvSpPr>
          <p:nvPr>
            <p:ph type="sldNum" sz="quarter" idx="12"/>
          </p:nvPr>
        </p:nvSpPr>
        <p:spPr/>
        <p:txBody>
          <a:bodyPr/>
          <a:lstStyle>
            <a:lvl1pPr>
              <a:defRPr>
                <a:solidFill>
                  <a:prstClr val="black"/>
                </a:solidFill>
              </a:defRPr>
            </a:lvl1pPr>
            <a:extLst/>
          </a:lstStyle>
          <a:p>
            <a:pPr>
              <a:defRPr/>
            </a:pPr>
            <a:fld id="{DCBA1726-4B19-4D00-BCAA-A27EB6BC3805}" type="slidenum">
              <a:rPr lang="ru-RU"/>
              <a:pPr>
                <a:defRPr/>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3" name="Полилиния 12"/>
          <p:cNvSpPr>
            <a:spLocks/>
          </p:cNvSpPr>
          <p:nvPr/>
        </p:nvSpPr>
        <p:spPr bwMode="auto">
          <a:xfrm>
            <a:off x="715963" y="5002213"/>
            <a:ext cx="3802062" cy="1443037"/>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a:lstStyle>
            <a:extLst/>
          </a:lstStyle>
          <a:p>
            <a:pPr>
              <a:defRPr/>
            </a:pPr>
            <a:endParaRPr lang="en-US">
              <a:solidFill>
                <a:prstClr val="black"/>
              </a:solidFill>
            </a:endParaRPr>
          </a:p>
        </p:txBody>
      </p:sp>
      <p:sp>
        <p:nvSpPr>
          <p:cNvPr id="4" name="Полилиния 11"/>
          <p:cNvSpPr>
            <a:spLocks/>
          </p:cNvSpPr>
          <p:nvPr/>
        </p:nvSpPr>
        <p:spPr bwMode="auto">
          <a:xfrm>
            <a:off x="-53975" y="5784850"/>
            <a:ext cx="380206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a:lstStyle>
            <a:extLst/>
          </a:lstStyle>
          <a:p>
            <a:pPr>
              <a:defRPr/>
            </a:pPr>
            <a:endParaRPr lang="en-US">
              <a:solidFill>
                <a:prstClr val="black"/>
              </a:solidFill>
            </a:endParaRPr>
          </a:p>
        </p:txBody>
      </p:sp>
      <p:sp>
        <p:nvSpPr>
          <p:cNvPr id="5" name="Прямоугольный треугольник 13"/>
          <p:cNvSpPr>
            <a:spLocks/>
          </p:cNvSpPr>
          <p:nvPr/>
        </p:nvSpPr>
        <p:spPr bwMode="auto">
          <a:xfrm>
            <a:off x="-6042" y="5791253"/>
            <a:ext cx="3402314"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solidFill>
                <a:prstClr val="white"/>
              </a:solidFill>
            </a:endParaRPr>
          </a:p>
        </p:txBody>
      </p:sp>
      <p:cxnSp>
        <p:nvCxnSpPr>
          <p:cNvPr id="7" name="Прямая соединительная линия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6" name="Заголовок 5"/>
          <p:cNvSpPr>
            <a:spLocks noGrp="1"/>
          </p:cNvSpPr>
          <p:nvPr>
            <p:ph type="title"/>
          </p:nvPr>
        </p:nvSpPr>
        <p:spPr/>
        <p:txBody>
          <a:bodyPr rtlCol="0"/>
          <a:lstStyle>
            <a:extLst/>
          </a:lstStyle>
          <a:p>
            <a:r>
              <a:rPr lang="ru-RU" smtClean="0"/>
              <a:t>Образец заголовка</a:t>
            </a:r>
            <a:endParaRPr lang="en-US"/>
          </a:p>
        </p:txBody>
      </p:sp>
      <p:sp>
        <p:nvSpPr>
          <p:cNvPr id="8" name="Дата 2"/>
          <p:cNvSpPr>
            <a:spLocks noGrp="1"/>
          </p:cNvSpPr>
          <p:nvPr>
            <p:ph type="dt" sz="half" idx="10"/>
          </p:nvPr>
        </p:nvSpPr>
        <p:spPr/>
        <p:txBody>
          <a:bodyPr/>
          <a:lstStyle>
            <a:lvl1pPr>
              <a:defRPr/>
            </a:lvl1pPr>
            <a:extLst/>
          </a:lstStyle>
          <a:p>
            <a:pPr>
              <a:defRPr/>
            </a:pPr>
            <a:endParaRPr lang="ru-RU"/>
          </a:p>
        </p:txBody>
      </p:sp>
      <p:sp>
        <p:nvSpPr>
          <p:cNvPr id="9" name="Нижний колонтитул 3"/>
          <p:cNvSpPr>
            <a:spLocks noGrp="1"/>
          </p:cNvSpPr>
          <p:nvPr>
            <p:ph type="ftr" sz="quarter" idx="11"/>
          </p:nvPr>
        </p:nvSpPr>
        <p:spPr/>
        <p:txBody>
          <a:bodyPr/>
          <a:lstStyle>
            <a:lvl1pPr>
              <a:defRPr/>
            </a:lvl1pPr>
            <a:extLst/>
          </a:lstStyle>
          <a:p>
            <a:pPr>
              <a:defRPr/>
            </a:pPr>
            <a:endParaRPr lang="ru-RU"/>
          </a:p>
        </p:txBody>
      </p:sp>
      <p:sp>
        <p:nvSpPr>
          <p:cNvPr id="10" name="Номер слайда 4"/>
          <p:cNvSpPr>
            <a:spLocks noGrp="1"/>
          </p:cNvSpPr>
          <p:nvPr>
            <p:ph type="sldNum" sz="quarter" idx="12"/>
          </p:nvPr>
        </p:nvSpPr>
        <p:spPr/>
        <p:txBody>
          <a:bodyPr/>
          <a:lstStyle>
            <a:lvl1pPr>
              <a:defRPr/>
            </a:lvl1pPr>
            <a:extLst/>
          </a:lstStyle>
          <a:p>
            <a:pPr>
              <a:defRPr/>
            </a:pPr>
            <a:fld id="{65E97A47-191F-4BF8-A1E0-9C1DA2A7930A}" type="slidenum">
              <a:rPr lang="ru-RU"/>
              <a:pPr>
                <a:defRPr/>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bg>
      <p:bgRef idx="1003">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4876800"/>
            <a:ext cx="7481776" cy="457200"/>
          </a:xfrm>
        </p:spPr>
        <p:txBody>
          <a:bodyPr anchor="t">
            <a:noAutofit/>
            <a:sp3d prstMaterial="softEdge">
              <a:bevelT w="0" h="0"/>
            </a:sp3d>
          </a:bodyPr>
          <a:lstStyle>
            <a:lvl1pPr algn="r">
              <a:buNone/>
              <a:defRPr sz="2500" b="0">
                <a:solidFill>
                  <a:schemeClr val="accent1"/>
                </a:solidFill>
                <a:effectLst/>
              </a:defRPr>
            </a:lvl1pPr>
            <a:extLst/>
          </a:lstStyle>
          <a:p>
            <a:r>
              <a:rPr lang="ru-RU" smtClean="0"/>
              <a:t>Образец заголовка</a:t>
            </a:r>
            <a:endParaRPr lang="en-US"/>
          </a:p>
        </p:txBody>
      </p:sp>
      <p:sp>
        <p:nvSpPr>
          <p:cNvPr id="3" name="Текст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a:r>
              <a:rPr lang="ru-RU" smtClean="0"/>
              <a:t>Образец текста</a:t>
            </a:r>
          </a:p>
        </p:txBody>
      </p:sp>
      <p:sp>
        <p:nvSpPr>
          <p:cNvPr id="4" name="Содержимое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4"/>
          <p:cNvSpPr>
            <a:spLocks noGrp="1"/>
          </p:cNvSpPr>
          <p:nvPr>
            <p:ph type="dt" sz="half" idx="10"/>
          </p:nvPr>
        </p:nvSpPr>
        <p:spPr/>
        <p:txBody>
          <a:bodyPr/>
          <a:lstStyle>
            <a:lvl1pPr>
              <a:defRPr>
                <a:solidFill>
                  <a:prstClr val="black"/>
                </a:solidFill>
              </a:defRPr>
            </a:lvl1pPr>
            <a:extLst/>
          </a:lstStyle>
          <a:p>
            <a:pPr>
              <a:defRPr/>
            </a:pPr>
            <a:endParaRPr lang="ru-RU"/>
          </a:p>
        </p:txBody>
      </p:sp>
      <p:sp>
        <p:nvSpPr>
          <p:cNvPr id="6" name="Нижний колонтитул 5"/>
          <p:cNvSpPr>
            <a:spLocks noGrp="1"/>
          </p:cNvSpPr>
          <p:nvPr>
            <p:ph type="ftr" sz="quarter" idx="11"/>
          </p:nvPr>
        </p:nvSpPr>
        <p:spPr/>
        <p:txBody>
          <a:bodyPr/>
          <a:lstStyle>
            <a:lvl1pPr>
              <a:defRPr>
                <a:solidFill>
                  <a:prstClr val="black"/>
                </a:solidFill>
              </a:defRPr>
            </a:lvl1pPr>
            <a:extLst/>
          </a:lstStyle>
          <a:p>
            <a:pPr>
              <a:defRPr/>
            </a:pPr>
            <a:endParaRPr lang="ru-RU"/>
          </a:p>
        </p:txBody>
      </p:sp>
      <p:sp>
        <p:nvSpPr>
          <p:cNvPr id="7" name="Номер слайда 6"/>
          <p:cNvSpPr>
            <a:spLocks noGrp="1"/>
          </p:cNvSpPr>
          <p:nvPr>
            <p:ph type="sldNum" sz="quarter" idx="12"/>
          </p:nvPr>
        </p:nvSpPr>
        <p:spPr/>
        <p:txBody>
          <a:bodyPr/>
          <a:lstStyle>
            <a:lvl1pPr>
              <a:defRPr>
                <a:solidFill>
                  <a:prstClr val="black"/>
                </a:solidFill>
              </a:defRPr>
            </a:lvl1pPr>
            <a:extLst/>
          </a:lstStyle>
          <a:p>
            <a:pPr>
              <a:defRPr/>
            </a:pPr>
            <a:fld id="{1355E514-18CF-4069-90DC-1B9EC36ECFB8}" type="slidenum">
              <a:rPr lang="ru-RU"/>
              <a:pPr>
                <a:defRPr/>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5" name="Полилиния 7"/>
          <p:cNvSpPr>
            <a:spLocks/>
          </p:cNvSpPr>
          <p:nvPr/>
        </p:nvSpPr>
        <p:spPr bwMode="auto">
          <a:xfrm>
            <a:off x="715963" y="5002213"/>
            <a:ext cx="3802062" cy="1443037"/>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a:lstStyle>
            <a:extLst/>
          </a:lstStyle>
          <a:p>
            <a:pPr>
              <a:defRPr/>
            </a:pPr>
            <a:endParaRPr lang="en-US">
              <a:solidFill>
                <a:prstClr val="white"/>
              </a:solidFill>
            </a:endParaRPr>
          </a:p>
        </p:txBody>
      </p:sp>
      <p:sp>
        <p:nvSpPr>
          <p:cNvPr id="6" name="Полилиния 8"/>
          <p:cNvSpPr>
            <a:spLocks/>
          </p:cNvSpPr>
          <p:nvPr/>
        </p:nvSpPr>
        <p:spPr bwMode="auto">
          <a:xfrm>
            <a:off x="-53975" y="5784850"/>
            <a:ext cx="380206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a:lstStyle>
            <a:extLst/>
          </a:lstStyle>
          <a:p>
            <a:pPr>
              <a:defRPr/>
            </a:pPr>
            <a:endParaRPr lang="en-US">
              <a:solidFill>
                <a:prstClr val="white"/>
              </a:solidFill>
            </a:endParaRPr>
          </a:p>
        </p:txBody>
      </p:sp>
      <p:sp>
        <p:nvSpPr>
          <p:cNvPr id="7" name="Прямоугольный треугольник 9"/>
          <p:cNvSpPr>
            <a:spLocks/>
          </p:cNvSpPr>
          <p:nvPr/>
        </p:nvSpPr>
        <p:spPr bwMode="auto">
          <a:xfrm>
            <a:off x="-6042" y="5791253"/>
            <a:ext cx="3402314"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solidFill>
                <a:prstClr val="white"/>
              </a:solidFill>
            </a:endParaRPr>
          </a:p>
        </p:txBody>
      </p:sp>
      <p:cxnSp>
        <p:nvCxnSpPr>
          <p:cNvPr id="8" name="Прямая соединительная линия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Нашивка 11"/>
          <p:cNvSpPr/>
          <p:nvPr/>
        </p:nvSpPr>
        <p:spPr>
          <a:xfrm>
            <a:off x="8664575" y="4987925"/>
            <a:ext cx="182563"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defRPr/>
            </a:pPr>
            <a:endParaRPr lang="en-US">
              <a:solidFill>
                <a:prstClr val="white"/>
              </a:solidFill>
            </a:endParaRPr>
          </a:p>
        </p:txBody>
      </p:sp>
      <p:sp>
        <p:nvSpPr>
          <p:cNvPr id="10" name="Нашивка 12"/>
          <p:cNvSpPr/>
          <p:nvPr/>
        </p:nvSpPr>
        <p:spPr>
          <a:xfrm>
            <a:off x="8477250" y="4987925"/>
            <a:ext cx="182563"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defRPr/>
            </a:pPr>
            <a:endParaRPr lang="en-US">
              <a:solidFill>
                <a:prstClr val="white"/>
              </a:solidFill>
            </a:endParaRPr>
          </a:p>
        </p:txBody>
      </p:sp>
      <p:sp>
        <p:nvSpPr>
          <p:cNvPr id="4" name="Текст 3"/>
          <p:cNvSpPr>
            <a:spLocks noGrp="1"/>
          </p:cNvSpPr>
          <p:nvPr>
            <p:ph type="body" sz="half" idx="2"/>
          </p:nvPr>
        </p:nvSpPr>
        <p:spPr>
          <a:xfrm>
            <a:off x="1141232" y="5443402"/>
            <a:ext cx="7162800" cy="648232"/>
          </a:xfrm>
          <a:noFill/>
        </p:spPr>
        <p:txBody>
          <a:bodyPr tIns="0"/>
          <a:lstStyle>
            <a:lvl1pPr marL="0" marR="18288" indent="0" algn="r">
              <a:buNone/>
              <a:defRPr sz="1400"/>
            </a:lvl1pPr>
            <a:lvl2pPr>
              <a:defRPr sz="1200"/>
            </a:lvl2pPr>
            <a:lvl3pPr>
              <a:defRPr sz="1000"/>
            </a:lvl3pPr>
            <a:lvl4pPr>
              <a:defRPr sz="900"/>
            </a:lvl4pPr>
            <a:lvl5pPr>
              <a:defRPr sz="900"/>
            </a:lvl5pPr>
            <a:extLst/>
          </a:lstStyle>
          <a:p>
            <a:pPr lvl="0"/>
            <a:r>
              <a:rPr lang="ru-RU" smtClean="0"/>
              <a:t>Образец текста</a:t>
            </a:r>
          </a:p>
        </p:txBody>
      </p:sp>
      <p:sp>
        <p:nvSpPr>
          <p:cNvPr id="3" name="Рисунок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normAutofit/>
          </a:bodyPr>
          <a:lstStyle>
            <a:lvl1pPr marL="0" indent="0">
              <a:buNone/>
              <a:defRPr sz="3200"/>
            </a:lvl1pPr>
            <a:extLst/>
          </a:lstStyle>
          <a:p>
            <a:pPr lvl="0"/>
            <a:r>
              <a:rPr lang="ru-RU" noProof="0" smtClean="0"/>
              <a:t>Вставка рисунка</a:t>
            </a:r>
            <a:endParaRPr lang="en-US" noProof="0" dirty="0"/>
          </a:p>
        </p:txBody>
      </p:sp>
      <p:sp>
        <p:nvSpPr>
          <p:cNvPr id="2" name="Заголовок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lang="ru-RU" smtClean="0"/>
              <a:t>Образец заголовка</a:t>
            </a:r>
            <a:endParaRPr lang="en-US"/>
          </a:p>
        </p:txBody>
      </p:sp>
      <p:sp>
        <p:nvSpPr>
          <p:cNvPr id="11" name="Дата 4"/>
          <p:cNvSpPr>
            <a:spLocks noGrp="1"/>
          </p:cNvSpPr>
          <p:nvPr>
            <p:ph type="dt" sz="half" idx="10"/>
          </p:nvPr>
        </p:nvSpPr>
        <p:spPr/>
        <p:txBody>
          <a:bodyPr/>
          <a:lstStyle>
            <a:lvl1pPr>
              <a:defRPr>
                <a:solidFill>
                  <a:prstClr val="white"/>
                </a:solidFill>
              </a:defRPr>
            </a:lvl1pPr>
            <a:extLst/>
          </a:lstStyle>
          <a:p>
            <a:pPr>
              <a:defRPr/>
            </a:pPr>
            <a:endParaRPr lang="ru-RU"/>
          </a:p>
        </p:txBody>
      </p:sp>
      <p:sp>
        <p:nvSpPr>
          <p:cNvPr id="12" name="Нижний колонтитул 5"/>
          <p:cNvSpPr>
            <a:spLocks noGrp="1"/>
          </p:cNvSpPr>
          <p:nvPr>
            <p:ph type="ftr" sz="quarter" idx="11"/>
          </p:nvPr>
        </p:nvSpPr>
        <p:spPr/>
        <p:txBody>
          <a:bodyPr/>
          <a:lstStyle>
            <a:lvl1pPr>
              <a:defRPr>
                <a:solidFill>
                  <a:prstClr val="white"/>
                </a:solidFill>
              </a:defRPr>
            </a:lvl1pPr>
            <a:extLst/>
          </a:lstStyle>
          <a:p>
            <a:pPr>
              <a:defRPr/>
            </a:pPr>
            <a:endParaRPr lang="ru-RU"/>
          </a:p>
        </p:txBody>
      </p:sp>
      <p:sp>
        <p:nvSpPr>
          <p:cNvPr id="13" name="Номер слайда 6"/>
          <p:cNvSpPr>
            <a:spLocks noGrp="1"/>
          </p:cNvSpPr>
          <p:nvPr>
            <p:ph type="sldNum" sz="quarter" idx="12"/>
          </p:nvPr>
        </p:nvSpPr>
        <p:spPr/>
        <p:txBody>
          <a:bodyPr/>
          <a:lstStyle>
            <a:lvl1pPr>
              <a:defRPr smtClean="0">
                <a:solidFill>
                  <a:prstClr val="white"/>
                </a:solidFill>
              </a:defRPr>
            </a:lvl1pPr>
            <a:extLst/>
          </a:lstStyle>
          <a:p>
            <a:pPr>
              <a:defRPr/>
            </a:pPr>
            <a:fld id="{EE407264-C382-4A5A-B35E-761F3A908BF9}" type="slidenum">
              <a:rPr lang="ru-RU"/>
              <a:pPr>
                <a:defRPr/>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7" name="Group 6"/>
          <p:cNvGrpSpPr/>
          <p:nvPr/>
        </p:nvGrpSpPr>
        <p:grpSpPr>
          <a:xfrm>
            <a:off x="-8466" y="-8468"/>
            <a:ext cx="9169804" cy="6874935"/>
            <a:chOff x="-8466" y="-8468"/>
            <a:chExt cx="9169804" cy="6874935"/>
          </a:xfrm>
        </p:grpSpPr>
        <p:cxnSp>
          <p:nvCxnSpPr>
            <p:cNvPr id="17" name="Straight Connector 16"/>
            <p:cNvCxnSpPr/>
            <p:nvPr/>
          </p:nvCxnSpPr>
          <p:spPr>
            <a:xfrm flipV="1">
              <a:off x="5130830" y="4175605"/>
              <a:ext cx="4022475" cy="268239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042707"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9" name="Freeform 18"/>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0" name="Freeform 19"/>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1" name="Freeform 20"/>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21"/>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Freeform 22"/>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Freeform 23"/>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Freeform 24"/>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Freeform 27"/>
            <p:cNvSpPr/>
            <p:nvPr/>
          </p:nvSpPr>
          <p:spPr>
            <a:xfrm>
              <a:off x="-8466" y="-8468"/>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130595" y="2404534"/>
            <a:ext cx="5826719" cy="1646302"/>
          </a:xfrm>
        </p:spPr>
        <p:txBody>
          <a:bodyPr anchor="b">
            <a:noAutofit/>
          </a:bodyPr>
          <a:lstStyle>
            <a:lvl1pPr algn="r">
              <a:defRPr sz="5400">
                <a:solidFill>
                  <a:schemeClr val="accent1"/>
                </a:solidFill>
              </a:defRPr>
            </a:lvl1pPr>
          </a:lstStyle>
          <a:p>
            <a:r>
              <a:rPr lang="ru-RU" smtClean="0"/>
              <a:t>Образец заголовка</a:t>
            </a:r>
            <a:endParaRPr lang="en-US" dirty="0"/>
          </a:p>
        </p:txBody>
      </p:sp>
      <p:sp>
        <p:nvSpPr>
          <p:cNvPr id="3" name="Subtitle 2"/>
          <p:cNvSpPr>
            <a:spLocks noGrp="1"/>
          </p:cNvSpPr>
          <p:nvPr>
            <p:ph type="subTitle" idx="1"/>
          </p:nvPr>
        </p:nvSpPr>
        <p:spPr>
          <a:xfrm>
            <a:off x="1130595" y="4050834"/>
            <a:ext cx="5826719"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pPr>
              <a:defRPr/>
            </a:pPr>
            <a:endParaRPr lang="ru-RU"/>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B25448C6-DA5A-461E-BE22-A7701DF2AB2C}" type="slidenum">
              <a:rPr lang="ru-RU" smtClean="0"/>
              <a:pPr>
                <a:defRPr/>
              </a:pPr>
              <a:t>‹#›</a:t>
            </a:fld>
            <a:endParaRPr lang="ru-RU"/>
          </a:p>
        </p:txBody>
      </p:sp>
    </p:spTree>
    <p:extLst>
      <p:ext uri="{BB962C8B-B14F-4D97-AF65-F5344CB8AC3E}">
        <p14:creationId xmlns:p14="http://schemas.microsoft.com/office/powerpoint/2010/main" val="1183213520"/>
      </p:ext>
    </p:extLst>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pPr>
              <a:defRPr/>
            </a:pPr>
            <a:endParaRPr lang="ru-RU"/>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E6C85ED3-8800-4A22-94A9-C93CE0FC73C1}" type="slidenum">
              <a:rPr lang="ru-RU" smtClean="0"/>
              <a:pPr>
                <a:defRPr/>
              </a:pPr>
              <a:t>‹#›</a:t>
            </a:fld>
            <a:endParaRPr lang="ru-RU"/>
          </a:p>
        </p:txBody>
      </p:sp>
    </p:spTree>
    <p:extLst>
      <p:ext uri="{BB962C8B-B14F-4D97-AF65-F5344CB8AC3E}">
        <p14:creationId xmlns:p14="http://schemas.microsoft.com/office/powerpoint/2010/main" val="1417448337"/>
      </p:ext>
    </p:extLst>
  </p:cSld>
  <p:clrMapOvr>
    <a:masterClrMapping/>
  </p:clrMapOvr>
  <p:timing>
    <p:tnLst>
      <p:par>
        <p:cTn id="1" dur="indefinite" restart="never" nodeType="tmRoot"/>
      </p:par>
    </p:tnLst>
  </p:timing>
</p:sldLayout>
</file>

<file path=ppt/slideLayouts/slideLayout111.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609598" y="2700868"/>
            <a:ext cx="6347715" cy="1826581"/>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598" y="4527448"/>
            <a:ext cx="6347715"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E3DD2BE2-09FE-44F5-B91C-457D08B3BEEE}" type="slidenum">
              <a:rPr lang="ru-RU" smtClean="0"/>
              <a:pPr>
                <a:defRPr/>
              </a:pPr>
              <a:t>‹#›</a:t>
            </a:fld>
            <a:endParaRPr lang="ru-RU"/>
          </a:p>
        </p:txBody>
      </p:sp>
    </p:spTree>
    <p:extLst>
      <p:ext uri="{BB962C8B-B14F-4D97-AF65-F5344CB8AC3E}">
        <p14:creationId xmlns:p14="http://schemas.microsoft.com/office/powerpoint/2010/main" val="2766590225"/>
      </p:ext>
    </p:extLst>
  </p:cSld>
  <p:clrMapOvr>
    <a:masterClrMapping/>
  </p:clrMapOvr>
</p:sldLayout>
</file>

<file path=ppt/slideLayouts/slideLayout112.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1320800"/>
          </a:xfrm>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609600" y="2160589"/>
            <a:ext cx="308810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3869204" y="2160590"/>
            <a:ext cx="308811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pPr>
              <a:defRPr/>
            </a:pPr>
            <a:endParaRPr lang="ru-RU"/>
          </a:p>
        </p:txBody>
      </p:sp>
      <p:sp>
        <p:nvSpPr>
          <p:cNvPr id="6" name="Footer Placeholder 5"/>
          <p:cNvSpPr>
            <a:spLocks noGrp="1"/>
          </p:cNvSpPr>
          <p:nvPr>
            <p:ph type="ftr" sz="quarter" idx="11"/>
          </p:nvPr>
        </p:nvSpPr>
        <p:spPr/>
        <p:txBody>
          <a:bodyPr/>
          <a:lstStyle/>
          <a:p>
            <a:pPr>
              <a:defRPr/>
            </a:pPr>
            <a:endParaRPr lang="ru-RU"/>
          </a:p>
        </p:txBody>
      </p:sp>
      <p:sp>
        <p:nvSpPr>
          <p:cNvPr id="7" name="Slide Number Placeholder 6"/>
          <p:cNvSpPr>
            <a:spLocks noGrp="1"/>
          </p:cNvSpPr>
          <p:nvPr>
            <p:ph type="sldNum" sz="quarter" idx="12"/>
          </p:nvPr>
        </p:nvSpPr>
        <p:spPr/>
        <p:txBody>
          <a:bodyPr/>
          <a:lstStyle/>
          <a:p>
            <a:pPr>
              <a:defRPr/>
            </a:pPr>
            <a:fld id="{A3FBC843-1733-40F3-B8FD-0EDAD672C07F}" type="slidenum">
              <a:rPr lang="ru-RU" smtClean="0"/>
              <a:pPr>
                <a:defRPr/>
              </a:pPr>
              <a:t>‹#›</a:t>
            </a:fld>
            <a:endParaRPr lang="ru-RU"/>
          </a:p>
        </p:txBody>
      </p:sp>
    </p:spTree>
    <p:extLst>
      <p:ext uri="{BB962C8B-B14F-4D97-AF65-F5344CB8AC3E}">
        <p14:creationId xmlns:p14="http://schemas.microsoft.com/office/powerpoint/2010/main" val="2627547836"/>
      </p:ext>
    </p:extLst>
  </p:cSld>
  <p:clrMapOvr>
    <a:masterClrMapping/>
  </p:clrMapOvr>
</p:sldLayout>
</file>

<file path=ppt/slideLayouts/slideLayout113.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3" cy="1320800"/>
          </a:xfrm>
        </p:spPr>
        <p:txBody>
          <a:bodyPr/>
          <a:lstStyle>
            <a:lvl1pPr>
              <a:defRPr/>
            </a:lvl1pPr>
          </a:lstStyle>
          <a:p>
            <a:r>
              <a:rPr lang="ru-RU" smtClean="0"/>
              <a:t>Образец заголовка</a:t>
            </a:r>
            <a:endParaRPr lang="en-US" dirty="0"/>
          </a:p>
        </p:txBody>
      </p:sp>
      <p:sp>
        <p:nvSpPr>
          <p:cNvPr id="3" name="Text Placeholder 2"/>
          <p:cNvSpPr>
            <a:spLocks noGrp="1"/>
          </p:cNvSpPr>
          <p:nvPr>
            <p:ph type="body" idx="1"/>
          </p:nvPr>
        </p:nvSpPr>
        <p:spPr>
          <a:xfrm>
            <a:off x="609599"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09599" y="2737246"/>
            <a:ext cx="3090672"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3866640"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3866640" y="2737246"/>
            <a:ext cx="3090672"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pPr>
              <a:defRPr/>
            </a:pPr>
            <a:endParaRPr lang="ru-RU"/>
          </a:p>
        </p:txBody>
      </p:sp>
      <p:sp>
        <p:nvSpPr>
          <p:cNvPr id="8" name="Footer Placeholder 7"/>
          <p:cNvSpPr>
            <a:spLocks noGrp="1"/>
          </p:cNvSpPr>
          <p:nvPr>
            <p:ph type="ftr" sz="quarter" idx="11"/>
          </p:nvPr>
        </p:nvSpPr>
        <p:spPr/>
        <p:txBody>
          <a:bodyPr/>
          <a:lstStyle/>
          <a:p>
            <a:pPr>
              <a:defRPr/>
            </a:pPr>
            <a:endParaRPr lang="ru-RU"/>
          </a:p>
        </p:txBody>
      </p:sp>
      <p:sp>
        <p:nvSpPr>
          <p:cNvPr id="9" name="Slide Number Placeholder 8"/>
          <p:cNvSpPr>
            <a:spLocks noGrp="1"/>
          </p:cNvSpPr>
          <p:nvPr>
            <p:ph type="sldNum" sz="quarter" idx="12"/>
          </p:nvPr>
        </p:nvSpPr>
        <p:spPr/>
        <p:txBody>
          <a:bodyPr/>
          <a:lstStyle/>
          <a:p>
            <a:pPr>
              <a:defRPr/>
            </a:pPr>
            <a:fld id="{574AF98A-3DB2-410E-B22D-7755C0D1F4D9}" type="slidenum">
              <a:rPr lang="ru-RU" smtClean="0"/>
              <a:pPr>
                <a:defRPr/>
              </a:pPr>
              <a:t>‹#›</a:t>
            </a:fld>
            <a:endParaRPr lang="ru-RU"/>
          </a:p>
        </p:txBody>
      </p:sp>
    </p:spTree>
    <p:extLst>
      <p:ext uri="{BB962C8B-B14F-4D97-AF65-F5344CB8AC3E}">
        <p14:creationId xmlns:p14="http://schemas.microsoft.com/office/powerpoint/2010/main" val="2661490425"/>
      </p:ext>
    </p:extLst>
  </p:cSld>
  <p:clrMapOvr>
    <a:masterClrMapping/>
  </p:clrMapOvr>
</p:sldLayout>
</file>

<file path=ppt/slideLayouts/slideLayout114.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4" cy="1320800"/>
          </a:xfrm>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pPr>
              <a:defRPr/>
            </a:pPr>
            <a:endParaRPr lang="ru-RU"/>
          </a:p>
        </p:txBody>
      </p:sp>
      <p:sp>
        <p:nvSpPr>
          <p:cNvPr id="4" name="Footer Placeholder 3"/>
          <p:cNvSpPr>
            <a:spLocks noGrp="1"/>
          </p:cNvSpPr>
          <p:nvPr>
            <p:ph type="ftr" sz="quarter" idx="11"/>
          </p:nvPr>
        </p:nvSpPr>
        <p:spPr/>
        <p:txBody>
          <a:bodyPr/>
          <a:lstStyle/>
          <a:p>
            <a:pPr>
              <a:defRPr/>
            </a:pPr>
            <a:endParaRPr lang="ru-RU"/>
          </a:p>
        </p:txBody>
      </p:sp>
      <p:sp>
        <p:nvSpPr>
          <p:cNvPr id="5" name="Slide Number Placeholder 4"/>
          <p:cNvSpPr>
            <a:spLocks noGrp="1"/>
          </p:cNvSpPr>
          <p:nvPr>
            <p:ph type="sldNum" sz="quarter" idx="12"/>
          </p:nvPr>
        </p:nvSpPr>
        <p:spPr/>
        <p:txBody>
          <a:bodyPr/>
          <a:lstStyle/>
          <a:p>
            <a:pPr>
              <a:defRPr/>
            </a:pPr>
            <a:fld id="{ACAFC413-B368-4347-A08E-94DD6E88C1C8}" type="slidenum">
              <a:rPr lang="ru-RU" smtClean="0"/>
              <a:pPr>
                <a:defRPr/>
              </a:pPr>
              <a:t>‹#›</a:t>
            </a:fld>
            <a:endParaRPr lang="ru-RU"/>
          </a:p>
        </p:txBody>
      </p:sp>
    </p:spTree>
    <p:extLst>
      <p:ext uri="{BB962C8B-B14F-4D97-AF65-F5344CB8AC3E}">
        <p14:creationId xmlns:p14="http://schemas.microsoft.com/office/powerpoint/2010/main" val="3063931935"/>
      </p:ext>
    </p:extLst>
  </p:cSld>
  <p:clrMapOvr>
    <a:masterClrMapping/>
  </p:clrMapOvr>
</p:sldLayout>
</file>

<file path=ppt/slideLayouts/slideLayout115.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endParaRPr lang="ru-RU"/>
          </a:p>
        </p:txBody>
      </p:sp>
      <p:sp>
        <p:nvSpPr>
          <p:cNvPr id="3" name="Footer Placeholder 2"/>
          <p:cNvSpPr>
            <a:spLocks noGrp="1"/>
          </p:cNvSpPr>
          <p:nvPr>
            <p:ph type="ftr" sz="quarter" idx="11"/>
          </p:nvPr>
        </p:nvSpPr>
        <p:spPr/>
        <p:txBody>
          <a:bodyPr/>
          <a:lstStyle/>
          <a:p>
            <a:pPr>
              <a:defRPr/>
            </a:pPr>
            <a:endParaRPr lang="ru-RU"/>
          </a:p>
        </p:txBody>
      </p:sp>
      <p:sp>
        <p:nvSpPr>
          <p:cNvPr id="4" name="Slide Number Placeholder 3"/>
          <p:cNvSpPr>
            <a:spLocks noGrp="1"/>
          </p:cNvSpPr>
          <p:nvPr>
            <p:ph type="sldNum" sz="quarter" idx="12"/>
          </p:nvPr>
        </p:nvSpPr>
        <p:spPr/>
        <p:txBody>
          <a:bodyPr/>
          <a:lstStyle/>
          <a:p>
            <a:pPr>
              <a:defRPr/>
            </a:pPr>
            <a:fld id="{63E1378F-60FC-4029-B013-BC110BEE055A}" type="slidenum">
              <a:rPr lang="ru-RU" smtClean="0"/>
              <a:pPr>
                <a:defRPr/>
              </a:pPr>
              <a:t>‹#›</a:t>
            </a:fld>
            <a:endParaRPr lang="ru-RU"/>
          </a:p>
        </p:txBody>
      </p:sp>
    </p:spTree>
    <p:extLst>
      <p:ext uri="{BB962C8B-B14F-4D97-AF65-F5344CB8AC3E}">
        <p14:creationId xmlns:p14="http://schemas.microsoft.com/office/powerpoint/2010/main" val="1797284441"/>
      </p:ext>
    </p:extLst>
  </p:cSld>
  <p:clrMapOvr>
    <a:masterClrMapping/>
  </p:clrMapOvr>
</p:sldLayout>
</file>

<file path=ppt/slideLayouts/slideLayout116.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09599" y="1498604"/>
            <a:ext cx="2790182" cy="1278466"/>
          </a:xfrm>
        </p:spPr>
        <p:txBody>
          <a:bodyPr anchor="b">
            <a:normAutofit/>
          </a:bodyPr>
          <a:lstStyle>
            <a:lvl1pPr>
              <a:defRPr sz="2000"/>
            </a:lvl1pPr>
          </a:lstStyle>
          <a:p>
            <a:r>
              <a:rPr lang="ru-RU" smtClean="0"/>
              <a:t>Образец заголовка</a:t>
            </a:r>
            <a:endParaRPr lang="en-US" dirty="0"/>
          </a:p>
        </p:txBody>
      </p:sp>
      <p:sp>
        <p:nvSpPr>
          <p:cNvPr id="3" name="Content Placeholder 2"/>
          <p:cNvSpPr>
            <a:spLocks noGrp="1"/>
          </p:cNvSpPr>
          <p:nvPr>
            <p:ph idx="1"/>
          </p:nvPr>
        </p:nvSpPr>
        <p:spPr>
          <a:xfrm>
            <a:off x="3571275" y="514925"/>
            <a:ext cx="3386037" cy="552643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609599" y="2777069"/>
            <a:ext cx="2790182"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ru-RU" smtClean="0"/>
              <a:t>Образец текста</a:t>
            </a:r>
          </a:p>
        </p:txBody>
      </p:sp>
      <p:sp>
        <p:nvSpPr>
          <p:cNvPr id="5" name="Date Placeholder 4"/>
          <p:cNvSpPr>
            <a:spLocks noGrp="1"/>
          </p:cNvSpPr>
          <p:nvPr>
            <p:ph type="dt" sz="half" idx="10"/>
          </p:nvPr>
        </p:nvSpPr>
        <p:spPr/>
        <p:txBody>
          <a:bodyPr/>
          <a:lstStyle/>
          <a:p>
            <a:pPr>
              <a:defRPr/>
            </a:pPr>
            <a:endParaRPr lang="ru-RU"/>
          </a:p>
        </p:txBody>
      </p:sp>
      <p:sp>
        <p:nvSpPr>
          <p:cNvPr id="6" name="Footer Placeholder 5"/>
          <p:cNvSpPr>
            <a:spLocks noGrp="1"/>
          </p:cNvSpPr>
          <p:nvPr>
            <p:ph type="ftr" sz="quarter" idx="11"/>
          </p:nvPr>
        </p:nvSpPr>
        <p:spPr/>
        <p:txBody>
          <a:bodyPr/>
          <a:lstStyle/>
          <a:p>
            <a:pPr>
              <a:defRPr/>
            </a:pPr>
            <a:endParaRPr lang="ru-RU"/>
          </a:p>
        </p:txBody>
      </p:sp>
      <p:sp>
        <p:nvSpPr>
          <p:cNvPr id="7" name="Slide Number Placeholder 6"/>
          <p:cNvSpPr>
            <a:spLocks noGrp="1"/>
          </p:cNvSpPr>
          <p:nvPr>
            <p:ph type="sldNum" sz="quarter" idx="12"/>
          </p:nvPr>
        </p:nvSpPr>
        <p:spPr/>
        <p:txBody>
          <a:bodyPr/>
          <a:lstStyle/>
          <a:p>
            <a:pPr>
              <a:defRPr/>
            </a:pPr>
            <a:fld id="{3417C027-ACC4-42B0-A73C-B9F0D175E608}" type="slidenum">
              <a:rPr lang="ru-RU" smtClean="0"/>
              <a:pPr>
                <a:defRPr/>
              </a:pPr>
              <a:t>‹#›</a:t>
            </a:fld>
            <a:endParaRPr lang="ru-RU"/>
          </a:p>
        </p:txBody>
      </p:sp>
    </p:spTree>
    <p:extLst>
      <p:ext uri="{BB962C8B-B14F-4D97-AF65-F5344CB8AC3E}">
        <p14:creationId xmlns:p14="http://schemas.microsoft.com/office/powerpoint/2010/main" val="432982903"/>
      </p:ext>
    </p:extLst>
  </p:cSld>
  <p:clrMapOvr>
    <a:masterClrMapping/>
  </p:clrMapOvr>
</p:sldLayout>
</file>

<file path=ppt/slideLayouts/slideLayout117.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09599" y="4800600"/>
            <a:ext cx="6347714" cy="566738"/>
          </a:xfrm>
        </p:spPr>
        <p:txBody>
          <a:bodyPr anchor="b">
            <a:normAutofit/>
          </a:bodyPr>
          <a:lstStyle>
            <a:lvl1pPr algn="l">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609599" y="609600"/>
            <a:ext cx="6347714"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609599" y="5367338"/>
            <a:ext cx="6347714"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pPr>
              <a:defRPr/>
            </a:pPr>
            <a:endParaRPr lang="ru-RU"/>
          </a:p>
        </p:txBody>
      </p:sp>
      <p:sp>
        <p:nvSpPr>
          <p:cNvPr id="6" name="Footer Placeholder 5"/>
          <p:cNvSpPr>
            <a:spLocks noGrp="1"/>
          </p:cNvSpPr>
          <p:nvPr>
            <p:ph type="ftr" sz="quarter" idx="11"/>
          </p:nvPr>
        </p:nvSpPr>
        <p:spPr/>
        <p:txBody>
          <a:bodyPr/>
          <a:lstStyle/>
          <a:p>
            <a:pPr>
              <a:defRPr/>
            </a:pPr>
            <a:endParaRPr lang="ru-RU"/>
          </a:p>
        </p:txBody>
      </p:sp>
      <p:sp>
        <p:nvSpPr>
          <p:cNvPr id="7" name="Slide Number Placeholder 6"/>
          <p:cNvSpPr>
            <a:spLocks noGrp="1"/>
          </p:cNvSpPr>
          <p:nvPr>
            <p:ph type="sldNum" sz="quarter" idx="12"/>
          </p:nvPr>
        </p:nvSpPr>
        <p:spPr/>
        <p:txBody>
          <a:bodyPr/>
          <a:lstStyle/>
          <a:p>
            <a:pPr>
              <a:defRPr/>
            </a:pPr>
            <a:fld id="{A95EF0E1-B718-447C-9DD7-F204CE67F654}" type="slidenum">
              <a:rPr lang="ru-RU" smtClean="0"/>
              <a:pPr>
                <a:defRPr/>
              </a:pPr>
              <a:t>‹#›</a:t>
            </a:fld>
            <a:endParaRPr lang="ru-RU"/>
          </a:p>
        </p:txBody>
      </p:sp>
    </p:spTree>
    <p:extLst>
      <p:ext uri="{BB962C8B-B14F-4D97-AF65-F5344CB8AC3E}">
        <p14:creationId xmlns:p14="http://schemas.microsoft.com/office/powerpoint/2010/main" val="2114904101"/>
      </p:ext>
    </p:extLst>
  </p:cSld>
  <p:clrMapOvr>
    <a:masterClrMapping/>
  </p:clrMapOvr>
</p:sldLayout>
</file>

<file path=ppt/slideLayouts/slideLayout118.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3403600"/>
          </a:xfrm>
        </p:spPr>
        <p:txBody>
          <a:bodyPr anchor="ctr">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600" y="4470400"/>
            <a:ext cx="6347714"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99D087AD-E558-4119-A51A-3A484165C68A}" type="slidenum">
              <a:rPr lang="ru-RU" smtClean="0"/>
              <a:pPr>
                <a:defRPr/>
              </a:pPr>
              <a:t>‹#›</a:t>
            </a:fld>
            <a:endParaRPr lang="ru-RU"/>
          </a:p>
        </p:txBody>
      </p:sp>
    </p:spTree>
    <p:extLst>
      <p:ext uri="{BB962C8B-B14F-4D97-AF65-F5344CB8AC3E}">
        <p14:creationId xmlns:p14="http://schemas.microsoft.com/office/powerpoint/2010/main" val="952300306"/>
      </p:ext>
    </p:extLst>
  </p:cSld>
  <p:clrMapOvr>
    <a:masterClrMapping/>
  </p:clrMapOvr>
</p:sldLayout>
</file>

<file path=ppt/slideLayouts/slideLayout119.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1101074" y="3632200"/>
            <a:ext cx="541980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470400"/>
            <a:ext cx="6347715"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99D087AD-E558-4119-A51A-3A484165C68A}" type="slidenum">
              <a:rPr lang="ru-RU" smtClean="0"/>
              <a:pPr>
                <a:defRPr/>
              </a:pPr>
              <a:t>‹#›</a:t>
            </a:fld>
            <a:endParaRPr lang="ru-RU"/>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740810344"/>
      </p:ext>
    </p:extLst>
  </p:cSld>
  <p:clrMapOvr>
    <a:masterClrMapping/>
  </p:clrMapOvr>
</p:sldLayout>
</file>

<file path=ppt/slideLayouts/slideLayout120.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609598" y="1931988"/>
            <a:ext cx="6347715" cy="2595460"/>
          </a:xfrm>
        </p:spPr>
        <p:txBody>
          <a:bodyPr anchor="b">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99D087AD-E558-4119-A51A-3A484165C68A}" type="slidenum">
              <a:rPr lang="ru-RU" smtClean="0"/>
              <a:pPr>
                <a:defRPr/>
              </a:pPr>
              <a:t>‹#›</a:t>
            </a:fld>
            <a:endParaRPr lang="ru-RU"/>
          </a:p>
        </p:txBody>
      </p:sp>
    </p:spTree>
    <p:extLst>
      <p:ext uri="{BB962C8B-B14F-4D97-AF65-F5344CB8AC3E}">
        <p14:creationId xmlns:p14="http://schemas.microsoft.com/office/powerpoint/2010/main" val="3132316406"/>
      </p:ext>
    </p:extLst>
  </p:cSld>
  <p:clrMapOvr>
    <a:masterClrMapping/>
  </p:clrMapOvr>
</p:sldLayout>
</file>

<file path=ppt/slideLayouts/slideLayout121.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99D087AD-E558-4119-A51A-3A484165C68A}" type="slidenum">
              <a:rPr lang="ru-RU" smtClean="0"/>
              <a:pPr>
                <a:defRPr/>
              </a:pPr>
              <a:t>‹#›</a:t>
            </a:fld>
            <a:endParaRPr lang="ru-RU"/>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513551230"/>
      </p:ext>
    </p:extLst>
  </p:cSld>
  <p:clrMapOvr>
    <a:masterClrMapping/>
  </p:clrMapOvr>
</p:sldLayout>
</file>

<file path=ppt/slideLayouts/slideLayout122.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615848" y="609600"/>
            <a:ext cx="6341465"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99D087AD-E558-4119-A51A-3A484165C68A}" type="slidenum">
              <a:rPr lang="ru-RU" smtClean="0"/>
              <a:pPr>
                <a:defRPr/>
              </a:pPr>
              <a:t>‹#›</a:t>
            </a:fld>
            <a:endParaRPr lang="ru-RU"/>
          </a:p>
        </p:txBody>
      </p:sp>
    </p:spTree>
    <p:extLst>
      <p:ext uri="{BB962C8B-B14F-4D97-AF65-F5344CB8AC3E}">
        <p14:creationId xmlns:p14="http://schemas.microsoft.com/office/powerpoint/2010/main" val="3689926054"/>
      </p:ext>
    </p:extLst>
  </p:cSld>
  <p:clrMapOvr>
    <a:masterClrMapping/>
  </p:clrMapOvr>
</p:sldLayout>
</file>

<file path=ppt/slideLayouts/slideLayout123.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pPr>
              <a:defRPr/>
            </a:pPr>
            <a:endParaRPr lang="ru-RU"/>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6EEF834E-7A11-44F9-8544-727CE6E7D8C5}" type="slidenum">
              <a:rPr lang="ru-RU" smtClean="0"/>
              <a:pPr>
                <a:defRPr/>
              </a:pPr>
              <a:t>‹#›</a:t>
            </a:fld>
            <a:endParaRPr lang="ru-RU"/>
          </a:p>
        </p:txBody>
      </p:sp>
    </p:spTree>
    <p:extLst>
      <p:ext uri="{BB962C8B-B14F-4D97-AF65-F5344CB8AC3E}">
        <p14:creationId xmlns:p14="http://schemas.microsoft.com/office/powerpoint/2010/main" val="3486472883"/>
      </p:ext>
    </p:extLst>
  </p:cSld>
  <p:clrMapOvr>
    <a:masterClrMapping/>
  </p:clrMapOvr>
</p:sldLayout>
</file>

<file path=ppt/slideLayouts/slideLayout124.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77312" y="609600"/>
            <a:ext cx="978812" cy="5251451"/>
          </a:xfrm>
        </p:spPr>
        <p:txBody>
          <a:bodyPr vert="eaVert" anchor="ct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609599" y="609600"/>
            <a:ext cx="5195026" cy="5251451"/>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pPr>
              <a:defRPr/>
            </a:pPr>
            <a:endParaRPr lang="ru-RU"/>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6BA9C592-613E-4AB6-A250-F8530D0BF189}" type="slidenum">
              <a:rPr lang="ru-RU" smtClean="0"/>
              <a:pPr>
                <a:defRPr/>
              </a:pPr>
              <a:t>‹#›</a:t>
            </a:fld>
            <a:endParaRPr lang="ru-RU"/>
          </a:p>
        </p:txBody>
      </p:sp>
    </p:spTree>
    <p:extLst>
      <p:ext uri="{BB962C8B-B14F-4D97-AF65-F5344CB8AC3E}">
        <p14:creationId xmlns:p14="http://schemas.microsoft.com/office/powerpoint/2010/main" val="251521802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2.jpe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3.xml"/><Relationship Id="rId3" Type="http://schemas.openxmlformats.org/officeDocument/2006/relationships/slideLayout" Target="../slideLayouts/slideLayout58.xml"/><Relationship Id="rId7" Type="http://schemas.openxmlformats.org/officeDocument/2006/relationships/slideLayout" Target="../slideLayouts/slideLayout62.xml"/><Relationship Id="rId2" Type="http://schemas.openxmlformats.org/officeDocument/2006/relationships/slideLayout" Target="../slideLayouts/slideLayout57.xml"/><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theme" Target="../theme/theme6.xml"/><Relationship Id="rId5" Type="http://schemas.openxmlformats.org/officeDocument/2006/relationships/slideLayout" Target="../slideLayouts/slideLayout60.xml"/><Relationship Id="rId10" Type="http://schemas.openxmlformats.org/officeDocument/2006/relationships/slideLayout" Target="../slideLayouts/slideLayout65.xml"/><Relationship Id="rId4" Type="http://schemas.openxmlformats.org/officeDocument/2006/relationships/slideLayout" Target="../slideLayouts/slideLayout59.xml"/><Relationship Id="rId9" Type="http://schemas.openxmlformats.org/officeDocument/2006/relationships/slideLayout" Target="../slideLayouts/slideLayout64.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73.xml"/><Relationship Id="rId3" Type="http://schemas.openxmlformats.org/officeDocument/2006/relationships/slideLayout" Target="../slideLayouts/slideLayout68.xml"/><Relationship Id="rId7" Type="http://schemas.openxmlformats.org/officeDocument/2006/relationships/slideLayout" Target="../slideLayouts/slideLayout72.xml"/><Relationship Id="rId12" Type="http://schemas.openxmlformats.org/officeDocument/2006/relationships/theme" Target="../theme/theme7.xml"/><Relationship Id="rId2" Type="http://schemas.openxmlformats.org/officeDocument/2006/relationships/slideLayout" Target="../slideLayouts/slideLayout67.xml"/><Relationship Id="rId1" Type="http://schemas.openxmlformats.org/officeDocument/2006/relationships/slideLayout" Target="../slideLayouts/slideLayout66.xml"/><Relationship Id="rId6" Type="http://schemas.openxmlformats.org/officeDocument/2006/relationships/slideLayout" Target="../slideLayouts/slideLayout71.xml"/><Relationship Id="rId11" Type="http://schemas.openxmlformats.org/officeDocument/2006/relationships/slideLayout" Target="../slideLayouts/slideLayout76.xml"/><Relationship Id="rId5" Type="http://schemas.openxmlformats.org/officeDocument/2006/relationships/slideLayout" Target="../slideLayouts/slideLayout70.xml"/><Relationship Id="rId10" Type="http://schemas.openxmlformats.org/officeDocument/2006/relationships/slideLayout" Target="../slideLayouts/slideLayout75.xml"/><Relationship Id="rId4" Type="http://schemas.openxmlformats.org/officeDocument/2006/relationships/slideLayout" Target="../slideLayouts/slideLayout69.xml"/><Relationship Id="rId9" Type="http://schemas.openxmlformats.org/officeDocument/2006/relationships/slideLayout" Target="../slideLayouts/slideLayout74.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84.xml"/><Relationship Id="rId13" Type="http://schemas.openxmlformats.org/officeDocument/2006/relationships/slideLayout" Target="../slideLayouts/slideLayout89.xml"/><Relationship Id="rId3" Type="http://schemas.openxmlformats.org/officeDocument/2006/relationships/slideLayout" Target="../slideLayouts/slideLayout79.xml"/><Relationship Id="rId7" Type="http://schemas.openxmlformats.org/officeDocument/2006/relationships/slideLayout" Target="../slideLayouts/slideLayout83.xml"/><Relationship Id="rId12" Type="http://schemas.openxmlformats.org/officeDocument/2006/relationships/slideLayout" Target="../slideLayouts/slideLayout88.xml"/><Relationship Id="rId2" Type="http://schemas.openxmlformats.org/officeDocument/2006/relationships/slideLayout" Target="../slideLayouts/slideLayout78.xml"/><Relationship Id="rId1" Type="http://schemas.openxmlformats.org/officeDocument/2006/relationships/slideLayout" Target="../slideLayouts/slideLayout77.xml"/><Relationship Id="rId6" Type="http://schemas.openxmlformats.org/officeDocument/2006/relationships/slideLayout" Target="../slideLayouts/slideLayout82.xml"/><Relationship Id="rId11" Type="http://schemas.openxmlformats.org/officeDocument/2006/relationships/slideLayout" Target="../slideLayouts/slideLayout87.xml"/><Relationship Id="rId5" Type="http://schemas.openxmlformats.org/officeDocument/2006/relationships/slideLayout" Target="../slideLayouts/slideLayout81.xml"/><Relationship Id="rId10" Type="http://schemas.openxmlformats.org/officeDocument/2006/relationships/slideLayout" Target="../slideLayouts/slideLayout86.xml"/><Relationship Id="rId4" Type="http://schemas.openxmlformats.org/officeDocument/2006/relationships/slideLayout" Target="../slideLayouts/slideLayout80.xml"/><Relationship Id="rId9" Type="http://schemas.openxmlformats.org/officeDocument/2006/relationships/slideLayout" Target="../slideLayouts/slideLayout85.xml"/><Relationship Id="rId14" Type="http://schemas.openxmlformats.org/officeDocument/2006/relationships/theme" Target="../theme/theme8.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97.xml"/><Relationship Id="rId13" Type="http://schemas.openxmlformats.org/officeDocument/2006/relationships/theme" Target="../theme/theme9.xml"/><Relationship Id="rId3" Type="http://schemas.openxmlformats.org/officeDocument/2006/relationships/slideLayout" Target="../slideLayouts/slideLayout92.xml"/><Relationship Id="rId7" Type="http://schemas.openxmlformats.org/officeDocument/2006/relationships/slideLayout" Target="../slideLayouts/slideLayout96.xml"/><Relationship Id="rId12" Type="http://schemas.openxmlformats.org/officeDocument/2006/relationships/slideLayout" Target="../slideLayouts/slideLayout101.xml"/><Relationship Id="rId2" Type="http://schemas.openxmlformats.org/officeDocument/2006/relationships/slideLayout" Target="../slideLayouts/slideLayout91.xml"/><Relationship Id="rId1" Type="http://schemas.openxmlformats.org/officeDocument/2006/relationships/slideLayout" Target="../slideLayouts/slideLayout90.xml"/><Relationship Id="rId6" Type="http://schemas.openxmlformats.org/officeDocument/2006/relationships/slideLayout" Target="../slideLayouts/slideLayout95.xml"/><Relationship Id="rId11" Type="http://schemas.openxmlformats.org/officeDocument/2006/relationships/slideLayout" Target="../slideLayouts/slideLayout100.xml"/><Relationship Id="rId5" Type="http://schemas.openxmlformats.org/officeDocument/2006/relationships/slideLayout" Target="../slideLayouts/slideLayout94.xml"/><Relationship Id="rId10" Type="http://schemas.openxmlformats.org/officeDocument/2006/relationships/slideLayout" Target="../slideLayouts/slideLayout99.xml"/><Relationship Id="rId4" Type="http://schemas.openxmlformats.org/officeDocument/2006/relationships/slideLayout" Target="../slideLayouts/slideLayout93.xml"/><Relationship Id="rId9" Type="http://schemas.openxmlformats.org/officeDocument/2006/relationships/slideLayout" Target="../slideLayouts/slideLayout98.xml"/></Relationships>
</file>

<file path=ppt/slideMasters/_rels/slideMaster10.xml.rels><?xml version="1.0" encoding="UTF-8" standalone="yes"?>
<Relationships xmlns="http://schemas.openxmlformats.org/package/2006/relationships"><Relationship Id="rId8" Type="http://schemas.openxmlformats.org/officeDocument/2006/relationships/theme" Target="../theme/theme10.xml"/><Relationship Id="rId3" Type="http://schemas.openxmlformats.org/officeDocument/2006/relationships/slideLayout" Target="../slideLayouts/slideLayout104.xml"/><Relationship Id="rId7" Type="http://schemas.openxmlformats.org/officeDocument/2006/relationships/slideLayout" Target="../slideLayouts/slideLayout108.xml"/><Relationship Id="rId2" Type="http://schemas.openxmlformats.org/officeDocument/2006/relationships/slideLayout" Target="../slideLayouts/slideLayout103.xml"/><Relationship Id="rId1" Type="http://schemas.openxmlformats.org/officeDocument/2006/relationships/slideLayout" Target="../slideLayouts/slideLayout102.xml"/><Relationship Id="rId6" Type="http://schemas.openxmlformats.org/officeDocument/2006/relationships/slideLayout" Target="../slideLayouts/slideLayout107.xml"/><Relationship Id="rId5" Type="http://schemas.openxmlformats.org/officeDocument/2006/relationships/slideLayout" Target="../slideLayouts/slideLayout106.xml"/><Relationship Id="rId4" Type="http://schemas.openxmlformats.org/officeDocument/2006/relationships/slideLayout" Target="../slideLayouts/slideLayout105.xml"/></Relationships>
</file>

<file path=ppt/slideMasters/_rels/slideMaster11.xml.rels><?xml version="1.0" encoding="UTF-8" standalone="yes"?>
<Relationships xmlns="http://schemas.openxmlformats.org/package/2006/relationships"><Relationship Id="rId8" Type="http://schemas.openxmlformats.org/officeDocument/2006/relationships/slideLayout" Target="../slideLayouts/slideLayout116.xml"/><Relationship Id="rId13" Type="http://schemas.openxmlformats.org/officeDocument/2006/relationships/slideLayout" Target="../slideLayouts/slideLayout121.xml"/><Relationship Id="rId3" Type="http://schemas.openxmlformats.org/officeDocument/2006/relationships/slideLayout" Target="../slideLayouts/slideLayout111.xml"/><Relationship Id="rId7" Type="http://schemas.openxmlformats.org/officeDocument/2006/relationships/slideLayout" Target="../slideLayouts/slideLayout115.xml"/><Relationship Id="rId12" Type="http://schemas.openxmlformats.org/officeDocument/2006/relationships/slideLayout" Target="../slideLayouts/slideLayout120.xml"/><Relationship Id="rId17" Type="http://schemas.openxmlformats.org/officeDocument/2006/relationships/theme" Target="../theme/theme11.xml"/><Relationship Id="rId2" Type="http://schemas.openxmlformats.org/officeDocument/2006/relationships/slideLayout" Target="../slideLayouts/slideLayout110.xml"/><Relationship Id="rId16" Type="http://schemas.openxmlformats.org/officeDocument/2006/relationships/slideLayout" Target="../slideLayouts/slideLayout124.xml"/><Relationship Id="rId1" Type="http://schemas.openxmlformats.org/officeDocument/2006/relationships/slideLayout" Target="../slideLayouts/slideLayout109.xml"/><Relationship Id="rId6" Type="http://schemas.openxmlformats.org/officeDocument/2006/relationships/slideLayout" Target="../slideLayouts/slideLayout114.xml"/><Relationship Id="rId11" Type="http://schemas.openxmlformats.org/officeDocument/2006/relationships/slideLayout" Target="../slideLayouts/slideLayout119.xml"/><Relationship Id="rId5" Type="http://schemas.openxmlformats.org/officeDocument/2006/relationships/slideLayout" Target="../slideLayouts/slideLayout113.xml"/><Relationship Id="rId15" Type="http://schemas.openxmlformats.org/officeDocument/2006/relationships/slideLayout" Target="../slideLayouts/slideLayout123.xml"/><Relationship Id="rId10" Type="http://schemas.openxmlformats.org/officeDocument/2006/relationships/slideLayout" Target="../slideLayouts/slideLayout118.xml"/><Relationship Id="rId4" Type="http://schemas.openxmlformats.org/officeDocument/2006/relationships/slideLayout" Target="../slideLayouts/slideLayout112.xml"/><Relationship Id="rId9" Type="http://schemas.openxmlformats.org/officeDocument/2006/relationships/slideLayout" Target="../slideLayouts/slideLayout117.xml"/><Relationship Id="rId14" Type="http://schemas.openxmlformats.org/officeDocument/2006/relationships/slideLayout" Target="../slideLayouts/slideLayout1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26" name="Group 2"/>
          <p:cNvGrpSpPr>
            <a:grpSpLocks/>
          </p:cNvGrpSpPr>
          <p:nvPr/>
        </p:nvGrpSpPr>
        <p:grpSpPr bwMode="auto">
          <a:xfrm>
            <a:off x="-7938" y="0"/>
            <a:ext cx="2833688" cy="6856413"/>
            <a:chOff x="-5" y="0"/>
            <a:chExt cx="1785" cy="4319"/>
          </a:xfrm>
        </p:grpSpPr>
        <p:sp>
          <p:nvSpPr>
            <p:cNvPr id="46083" name="Freeform 3"/>
            <p:cNvSpPr>
              <a:spLocks/>
            </p:cNvSpPr>
            <p:nvPr/>
          </p:nvSpPr>
          <p:spPr bwMode="ltGray">
            <a:xfrm>
              <a:off x="-5" y="3262"/>
              <a:ext cx="472" cy="802"/>
            </a:xfrm>
            <a:custGeom>
              <a:avLst/>
              <a:gdLst/>
              <a:ahLst/>
              <a:cxnLst>
                <a:cxn ang="0">
                  <a:pos x="5" y="32"/>
                </a:cxn>
                <a:cxn ang="0">
                  <a:pos x="189" y="26"/>
                </a:cxn>
                <a:cxn ang="0">
                  <a:pos x="309" y="66"/>
                </a:cxn>
                <a:cxn ang="0">
                  <a:pos x="357" y="98"/>
                </a:cxn>
                <a:cxn ang="0">
                  <a:pos x="413" y="162"/>
                </a:cxn>
                <a:cxn ang="0">
                  <a:pos x="437" y="250"/>
                </a:cxn>
                <a:cxn ang="0">
                  <a:pos x="397" y="530"/>
                </a:cxn>
                <a:cxn ang="0">
                  <a:pos x="341" y="634"/>
                </a:cxn>
                <a:cxn ang="0">
                  <a:pos x="173" y="714"/>
                </a:cxn>
                <a:cxn ang="0">
                  <a:pos x="77" y="730"/>
                </a:cxn>
                <a:cxn ang="0">
                  <a:pos x="69" y="802"/>
                </a:cxn>
                <a:cxn ang="0">
                  <a:pos x="7" y="788"/>
                </a:cxn>
                <a:cxn ang="0">
                  <a:pos x="5" y="751"/>
                </a:cxn>
                <a:cxn ang="0">
                  <a:pos x="37" y="722"/>
                </a:cxn>
                <a:cxn ang="0">
                  <a:pos x="5" y="670"/>
                </a:cxn>
                <a:cxn ang="0">
                  <a:pos x="5" y="32"/>
                </a:cxn>
              </a:cxnLst>
              <a:rect l="0" t="0" r="r" b="b"/>
              <a:pathLst>
                <a:path w="472" h="802">
                  <a:moveTo>
                    <a:pt x="5" y="32"/>
                  </a:moveTo>
                  <a:cubicBezTo>
                    <a:pt x="101" y="0"/>
                    <a:pt x="20" y="17"/>
                    <a:pt x="189" y="26"/>
                  </a:cubicBezTo>
                  <a:cubicBezTo>
                    <a:pt x="221" y="37"/>
                    <a:pt x="280" y="47"/>
                    <a:pt x="309" y="66"/>
                  </a:cubicBezTo>
                  <a:cubicBezTo>
                    <a:pt x="325" y="77"/>
                    <a:pt x="357" y="98"/>
                    <a:pt x="357" y="98"/>
                  </a:cubicBezTo>
                  <a:cubicBezTo>
                    <a:pt x="394" y="154"/>
                    <a:pt x="373" y="135"/>
                    <a:pt x="413" y="162"/>
                  </a:cubicBezTo>
                  <a:cubicBezTo>
                    <a:pt x="433" y="223"/>
                    <a:pt x="426" y="193"/>
                    <a:pt x="437" y="250"/>
                  </a:cubicBezTo>
                  <a:cubicBezTo>
                    <a:pt x="433" y="370"/>
                    <a:pt x="472" y="455"/>
                    <a:pt x="397" y="530"/>
                  </a:cubicBezTo>
                  <a:cubicBezTo>
                    <a:pt x="385" y="567"/>
                    <a:pt x="368" y="607"/>
                    <a:pt x="341" y="634"/>
                  </a:cubicBezTo>
                  <a:cubicBezTo>
                    <a:pt x="319" y="701"/>
                    <a:pt x="233" y="707"/>
                    <a:pt x="173" y="714"/>
                  </a:cubicBezTo>
                  <a:cubicBezTo>
                    <a:pt x="142" y="724"/>
                    <a:pt x="100" y="707"/>
                    <a:pt x="77" y="730"/>
                  </a:cubicBezTo>
                  <a:cubicBezTo>
                    <a:pt x="60" y="747"/>
                    <a:pt x="72" y="778"/>
                    <a:pt x="69" y="802"/>
                  </a:cubicBezTo>
                  <a:cubicBezTo>
                    <a:pt x="53" y="799"/>
                    <a:pt x="23" y="792"/>
                    <a:pt x="7" y="788"/>
                  </a:cubicBezTo>
                  <a:cubicBezTo>
                    <a:pt x="5" y="788"/>
                    <a:pt x="0" y="762"/>
                    <a:pt x="5" y="751"/>
                  </a:cubicBezTo>
                  <a:cubicBezTo>
                    <a:pt x="10" y="740"/>
                    <a:pt x="37" y="735"/>
                    <a:pt x="37" y="722"/>
                  </a:cubicBezTo>
                  <a:cubicBezTo>
                    <a:pt x="26" y="682"/>
                    <a:pt x="22" y="685"/>
                    <a:pt x="5" y="670"/>
                  </a:cubicBezTo>
                  <a:cubicBezTo>
                    <a:pt x="5" y="541"/>
                    <a:pt x="5" y="233"/>
                    <a:pt x="5" y="32"/>
                  </a:cubicBezTo>
                  <a:close/>
                </a:path>
              </a:pathLst>
            </a:custGeom>
            <a:solidFill>
              <a:schemeClr val="folHlink">
                <a:alpha val="50000"/>
              </a:schemeClr>
            </a:solidFill>
            <a:ln w="9525">
              <a:noFill/>
              <a:round/>
              <a:headEnd/>
              <a:tailEnd/>
            </a:ln>
            <a:effectLst/>
          </p:spPr>
          <p:txBody>
            <a:bodyPr/>
            <a:lstStyle/>
            <a:p>
              <a:pPr>
                <a:defRPr/>
              </a:pPr>
              <a:endParaRPr lang="ru-RU"/>
            </a:p>
          </p:txBody>
        </p:sp>
        <p:grpSp>
          <p:nvGrpSpPr>
            <p:cNvPr id="1033" name="Group 4"/>
            <p:cNvGrpSpPr>
              <a:grpSpLocks/>
            </p:cNvGrpSpPr>
            <p:nvPr/>
          </p:nvGrpSpPr>
          <p:grpSpPr bwMode="auto">
            <a:xfrm rot="14964908" flipH="1">
              <a:off x="104" y="2441"/>
              <a:ext cx="452" cy="444"/>
              <a:chOff x="1727" y="866"/>
              <a:chExt cx="129" cy="157"/>
            </a:xfrm>
          </p:grpSpPr>
          <p:sp>
            <p:nvSpPr>
              <p:cNvPr id="46085" name="Freeform 5"/>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086" name="Freeform 6"/>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087" name="Freeform 7"/>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sp>
          <p:nvSpPr>
            <p:cNvPr id="46088" name="Freeform 8"/>
            <p:cNvSpPr>
              <a:spLocks/>
            </p:cNvSpPr>
            <p:nvPr/>
          </p:nvSpPr>
          <p:spPr bwMode="ltGray">
            <a:xfrm>
              <a:off x="90" y="1736"/>
              <a:ext cx="710" cy="768"/>
            </a:xfrm>
            <a:custGeom>
              <a:avLst/>
              <a:gdLst/>
              <a:ahLst/>
              <a:cxnLst>
                <a:cxn ang="0">
                  <a:pos x="14" y="416"/>
                </a:cxn>
                <a:cxn ang="0">
                  <a:pos x="14" y="272"/>
                </a:cxn>
                <a:cxn ang="0">
                  <a:pos x="102" y="144"/>
                </a:cxn>
                <a:cxn ang="0">
                  <a:pos x="150" y="96"/>
                </a:cxn>
                <a:cxn ang="0">
                  <a:pos x="198" y="64"/>
                </a:cxn>
                <a:cxn ang="0">
                  <a:pos x="350" y="0"/>
                </a:cxn>
                <a:cxn ang="0">
                  <a:pos x="534" y="8"/>
                </a:cxn>
                <a:cxn ang="0">
                  <a:pos x="662" y="96"/>
                </a:cxn>
                <a:cxn ang="0">
                  <a:pos x="710" y="200"/>
                </a:cxn>
                <a:cxn ang="0">
                  <a:pos x="702" y="400"/>
                </a:cxn>
                <a:cxn ang="0">
                  <a:pos x="678" y="448"/>
                </a:cxn>
                <a:cxn ang="0">
                  <a:pos x="550" y="632"/>
                </a:cxn>
                <a:cxn ang="0">
                  <a:pos x="518" y="656"/>
                </a:cxn>
                <a:cxn ang="0">
                  <a:pos x="470" y="664"/>
                </a:cxn>
                <a:cxn ang="0">
                  <a:pos x="518" y="680"/>
                </a:cxn>
                <a:cxn ang="0">
                  <a:pos x="566" y="696"/>
                </a:cxn>
                <a:cxn ang="0">
                  <a:pos x="574" y="720"/>
                </a:cxn>
                <a:cxn ang="0">
                  <a:pos x="526" y="736"/>
                </a:cxn>
                <a:cxn ang="0">
                  <a:pos x="502" y="752"/>
                </a:cxn>
                <a:cxn ang="0">
                  <a:pos x="454" y="768"/>
                </a:cxn>
                <a:cxn ang="0">
                  <a:pos x="438" y="712"/>
                </a:cxn>
                <a:cxn ang="0">
                  <a:pos x="246" y="688"/>
                </a:cxn>
                <a:cxn ang="0">
                  <a:pos x="134" y="648"/>
                </a:cxn>
                <a:cxn ang="0">
                  <a:pos x="110" y="624"/>
                </a:cxn>
                <a:cxn ang="0">
                  <a:pos x="78" y="576"/>
                </a:cxn>
                <a:cxn ang="0">
                  <a:pos x="54" y="464"/>
                </a:cxn>
                <a:cxn ang="0">
                  <a:pos x="30" y="408"/>
                </a:cxn>
                <a:cxn ang="0">
                  <a:pos x="22" y="384"/>
                </a:cxn>
                <a:cxn ang="0">
                  <a:pos x="14" y="416"/>
                </a:cxn>
              </a:cxnLst>
              <a:rect l="0" t="0" r="r" b="b"/>
              <a:pathLst>
                <a:path w="710" h="768">
                  <a:moveTo>
                    <a:pt x="14" y="416"/>
                  </a:moveTo>
                  <a:cubicBezTo>
                    <a:pt x="6" y="353"/>
                    <a:pt x="0" y="339"/>
                    <a:pt x="14" y="272"/>
                  </a:cubicBezTo>
                  <a:cubicBezTo>
                    <a:pt x="24" y="227"/>
                    <a:pt x="72" y="178"/>
                    <a:pt x="102" y="144"/>
                  </a:cubicBezTo>
                  <a:cubicBezTo>
                    <a:pt x="117" y="127"/>
                    <a:pt x="134" y="112"/>
                    <a:pt x="150" y="96"/>
                  </a:cubicBezTo>
                  <a:cubicBezTo>
                    <a:pt x="164" y="82"/>
                    <a:pt x="198" y="64"/>
                    <a:pt x="198" y="64"/>
                  </a:cubicBezTo>
                  <a:cubicBezTo>
                    <a:pt x="231" y="14"/>
                    <a:pt x="294" y="7"/>
                    <a:pt x="350" y="0"/>
                  </a:cubicBezTo>
                  <a:cubicBezTo>
                    <a:pt x="411" y="3"/>
                    <a:pt x="473" y="1"/>
                    <a:pt x="534" y="8"/>
                  </a:cubicBezTo>
                  <a:cubicBezTo>
                    <a:pt x="582" y="13"/>
                    <a:pt x="624" y="71"/>
                    <a:pt x="662" y="96"/>
                  </a:cubicBezTo>
                  <a:cubicBezTo>
                    <a:pt x="691" y="140"/>
                    <a:pt x="698" y="151"/>
                    <a:pt x="710" y="200"/>
                  </a:cubicBezTo>
                  <a:cubicBezTo>
                    <a:pt x="707" y="267"/>
                    <a:pt x="707" y="333"/>
                    <a:pt x="702" y="400"/>
                  </a:cubicBezTo>
                  <a:cubicBezTo>
                    <a:pt x="700" y="423"/>
                    <a:pt x="688" y="428"/>
                    <a:pt x="678" y="448"/>
                  </a:cubicBezTo>
                  <a:cubicBezTo>
                    <a:pt x="646" y="512"/>
                    <a:pt x="626" y="607"/>
                    <a:pt x="550" y="632"/>
                  </a:cubicBezTo>
                  <a:cubicBezTo>
                    <a:pt x="539" y="640"/>
                    <a:pt x="530" y="651"/>
                    <a:pt x="518" y="656"/>
                  </a:cubicBezTo>
                  <a:cubicBezTo>
                    <a:pt x="503" y="662"/>
                    <a:pt x="470" y="648"/>
                    <a:pt x="470" y="664"/>
                  </a:cubicBezTo>
                  <a:cubicBezTo>
                    <a:pt x="470" y="681"/>
                    <a:pt x="502" y="675"/>
                    <a:pt x="518" y="680"/>
                  </a:cubicBezTo>
                  <a:cubicBezTo>
                    <a:pt x="534" y="685"/>
                    <a:pt x="566" y="696"/>
                    <a:pt x="566" y="696"/>
                  </a:cubicBezTo>
                  <a:cubicBezTo>
                    <a:pt x="569" y="704"/>
                    <a:pt x="580" y="714"/>
                    <a:pt x="574" y="720"/>
                  </a:cubicBezTo>
                  <a:cubicBezTo>
                    <a:pt x="562" y="732"/>
                    <a:pt x="542" y="731"/>
                    <a:pt x="526" y="736"/>
                  </a:cubicBezTo>
                  <a:cubicBezTo>
                    <a:pt x="517" y="739"/>
                    <a:pt x="511" y="748"/>
                    <a:pt x="502" y="752"/>
                  </a:cubicBezTo>
                  <a:cubicBezTo>
                    <a:pt x="487" y="759"/>
                    <a:pt x="454" y="768"/>
                    <a:pt x="454" y="768"/>
                  </a:cubicBezTo>
                  <a:cubicBezTo>
                    <a:pt x="448" y="750"/>
                    <a:pt x="453" y="725"/>
                    <a:pt x="438" y="712"/>
                  </a:cubicBezTo>
                  <a:cubicBezTo>
                    <a:pt x="407" y="685"/>
                    <a:pt x="256" y="689"/>
                    <a:pt x="246" y="688"/>
                  </a:cubicBezTo>
                  <a:cubicBezTo>
                    <a:pt x="207" y="680"/>
                    <a:pt x="166" y="674"/>
                    <a:pt x="134" y="648"/>
                  </a:cubicBezTo>
                  <a:cubicBezTo>
                    <a:pt x="125" y="641"/>
                    <a:pt x="117" y="633"/>
                    <a:pt x="110" y="624"/>
                  </a:cubicBezTo>
                  <a:cubicBezTo>
                    <a:pt x="98" y="609"/>
                    <a:pt x="78" y="576"/>
                    <a:pt x="78" y="576"/>
                  </a:cubicBezTo>
                  <a:cubicBezTo>
                    <a:pt x="66" y="506"/>
                    <a:pt x="74" y="544"/>
                    <a:pt x="54" y="464"/>
                  </a:cubicBezTo>
                  <a:cubicBezTo>
                    <a:pt x="37" y="397"/>
                    <a:pt x="58" y="463"/>
                    <a:pt x="30" y="408"/>
                  </a:cubicBezTo>
                  <a:cubicBezTo>
                    <a:pt x="26" y="400"/>
                    <a:pt x="30" y="380"/>
                    <a:pt x="22" y="384"/>
                  </a:cubicBezTo>
                  <a:cubicBezTo>
                    <a:pt x="12" y="389"/>
                    <a:pt x="17" y="405"/>
                    <a:pt x="14" y="416"/>
                  </a:cubicBezTo>
                  <a:close/>
                </a:path>
              </a:pathLst>
            </a:custGeom>
            <a:solidFill>
              <a:schemeClr val="accent2">
                <a:alpha val="50000"/>
              </a:schemeClr>
            </a:solidFill>
            <a:ln w="9525">
              <a:noFill/>
              <a:round/>
              <a:headEnd/>
              <a:tailEnd/>
            </a:ln>
            <a:effectLst/>
          </p:spPr>
          <p:txBody>
            <a:bodyPr/>
            <a:lstStyle/>
            <a:p>
              <a:pPr>
                <a:defRPr/>
              </a:pPr>
              <a:endParaRPr lang="ru-RU"/>
            </a:p>
          </p:txBody>
        </p:sp>
        <p:grpSp>
          <p:nvGrpSpPr>
            <p:cNvPr id="1035" name="Group 9"/>
            <p:cNvGrpSpPr>
              <a:grpSpLocks/>
            </p:cNvGrpSpPr>
            <p:nvPr/>
          </p:nvGrpSpPr>
          <p:grpSpPr bwMode="auto">
            <a:xfrm rot="416244">
              <a:off x="9" y="1746"/>
              <a:ext cx="1771" cy="1741"/>
              <a:chOff x="41" y="2787"/>
              <a:chExt cx="902" cy="833"/>
            </a:xfrm>
          </p:grpSpPr>
          <p:sp>
            <p:nvSpPr>
              <p:cNvPr id="46090" name="Freeform 10"/>
              <p:cNvSpPr>
                <a:spLocks/>
              </p:cNvSpPr>
              <p:nvPr userDrawn="1"/>
            </p:nvSpPr>
            <p:spPr bwMode="ltGray">
              <a:xfrm rot="373331" flipH="1">
                <a:off x="125" y="2787"/>
                <a:ext cx="313" cy="303"/>
              </a:xfrm>
              <a:custGeom>
                <a:avLst/>
                <a:gdLst/>
                <a:ahLst/>
                <a:cxnLst>
                  <a:cxn ang="0">
                    <a:pos x="46" y="210"/>
                  </a:cxn>
                  <a:cxn ang="0">
                    <a:pos x="37" y="198"/>
                  </a:cxn>
                  <a:cxn ang="0">
                    <a:pos x="26" y="181"/>
                  </a:cxn>
                  <a:cxn ang="0">
                    <a:pos x="15" y="159"/>
                  </a:cxn>
                  <a:cxn ang="0">
                    <a:pos x="5" y="135"/>
                  </a:cxn>
                  <a:cxn ang="0">
                    <a:pos x="0" y="109"/>
                  </a:cxn>
                  <a:cxn ang="0">
                    <a:pos x="1" y="82"/>
                  </a:cxn>
                  <a:cxn ang="0">
                    <a:pos x="9" y="57"/>
                  </a:cxn>
                  <a:cxn ang="0">
                    <a:pos x="27" y="35"/>
                  </a:cxn>
                  <a:cxn ang="0">
                    <a:pos x="45" y="22"/>
                  </a:cxn>
                  <a:cxn ang="0">
                    <a:pos x="60" y="12"/>
                  </a:cxn>
                  <a:cxn ang="0">
                    <a:pos x="72" y="7"/>
                  </a:cxn>
                  <a:cxn ang="0">
                    <a:pos x="81" y="5"/>
                  </a:cxn>
                  <a:cxn ang="0">
                    <a:pos x="88" y="5"/>
                  </a:cxn>
                  <a:cxn ang="0">
                    <a:pos x="104" y="0"/>
                  </a:cxn>
                  <a:cxn ang="0">
                    <a:pos x="148" y="8"/>
                  </a:cxn>
                  <a:cxn ang="0">
                    <a:pos x="160" y="12"/>
                  </a:cxn>
                  <a:cxn ang="0">
                    <a:pos x="172" y="15"/>
                  </a:cxn>
                  <a:cxn ang="0">
                    <a:pos x="182" y="19"/>
                  </a:cxn>
                  <a:cxn ang="0">
                    <a:pos x="190" y="23"/>
                  </a:cxn>
                  <a:cxn ang="0">
                    <a:pos x="198" y="27"/>
                  </a:cxn>
                  <a:cxn ang="0">
                    <a:pos x="205" y="32"/>
                  </a:cxn>
                  <a:cxn ang="0">
                    <a:pos x="211" y="38"/>
                  </a:cxn>
                  <a:cxn ang="0">
                    <a:pos x="217" y="45"/>
                  </a:cxn>
                  <a:cxn ang="0">
                    <a:pos x="205" y="40"/>
                  </a:cxn>
                  <a:cxn ang="0">
                    <a:pos x="194" y="36"/>
                  </a:cxn>
                  <a:cxn ang="0">
                    <a:pos x="183" y="33"/>
                  </a:cxn>
                  <a:cxn ang="0">
                    <a:pos x="172" y="30"/>
                  </a:cxn>
                  <a:cxn ang="0">
                    <a:pos x="163" y="27"/>
                  </a:cxn>
                  <a:cxn ang="0">
                    <a:pos x="153" y="26"/>
                  </a:cxn>
                  <a:cxn ang="0">
                    <a:pos x="143" y="24"/>
                  </a:cxn>
                  <a:cxn ang="0">
                    <a:pos x="134" y="24"/>
                  </a:cxn>
                  <a:cxn ang="0">
                    <a:pos x="125" y="24"/>
                  </a:cxn>
                  <a:cxn ang="0">
                    <a:pos x="116" y="25"/>
                  </a:cxn>
                  <a:cxn ang="0">
                    <a:pos x="107" y="27"/>
                  </a:cxn>
                  <a:cxn ang="0">
                    <a:pos x="99" y="29"/>
                  </a:cxn>
                  <a:cxn ang="0">
                    <a:pos x="91" y="33"/>
                  </a:cxn>
                  <a:cxn ang="0">
                    <a:pos x="82" y="36"/>
                  </a:cxn>
                  <a:cxn ang="0">
                    <a:pos x="74" y="41"/>
                  </a:cxn>
                  <a:cxn ang="0">
                    <a:pos x="66" y="46"/>
                  </a:cxn>
                  <a:cxn ang="0">
                    <a:pos x="52" y="61"/>
                  </a:cxn>
                  <a:cxn ang="0">
                    <a:pos x="42" y="80"/>
                  </a:cxn>
                  <a:cxn ang="0">
                    <a:pos x="37" y="103"/>
                  </a:cxn>
                  <a:cxn ang="0">
                    <a:pos x="35" y="126"/>
                  </a:cxn>
                  <a:cxn ang="0">
                    <a:pos x="35" y="151"/>
                  </a:cxn>
                  <a:cxn ang="0">
                    <a:pos x="38" y="174"/>
                  </a:cxn>
                  <a:cxn ang="0">
                    <a:pos x="41" y="194"/>
                  </a:cxn>
                  <a:cxn ang="0">
                    <a:pos x="46" y="210"/>
                  </a:cxn>
                </a:cxnLst>
                <a:rect l="0" t="0" r="r" b="b"/>
                <a:pathLst>
                  <a:path w="217" h="210">
                    <a:moveTo>
                      <a:pt x="46" y="210"/>
                    </a:moveTo>
                    <a:lnTo>
                      <a:pt x="37" y="198"/>
                    </a:lnTo>
                    <a:lnTo>
                      <a:pt x="26" y="181"/>
                    </a:lnTo>
                    <a:lnTo>
                      <a:pt x="15" y="159"/>
                    </a:lnTo>
                    <a:lnTo>
                      <a:pt x="5" y="135"/>
                    </a:lnTo>
                    <a:lnTo>
                      <a:pt x="0" y="109"/>
                    </a:lnTo>
                    <a:lnTo>
                      <a:pt x="1" y="82"/>
                    </a:lnTo>
                    <a:lnTo>
                      <a:pt x="9" y="57"/>
                    </a:lnTo>
                    <a:lnTo>
                      <a:pt x="27" y="35"/>
                    </a:lnTo>
                    <a:lnTo>
                      <a:pt x="45" y="22"/>
                    </a:lnTo>
                    <a:lnTo>
                      <a:pt x="60" y="12"/>
                    </a:lnTo>
                    <a:lnTo>
                      <a:pt x="72" y="7"/>
                    </a:lnTo>
                    <a:lnTo>
                      <a:pt x="81" y="5"/>
                    </a:lnTo>
                    <a:lnTo>
                      <a:pt x="88" y="5"/>
                    </a:lnTo>
                    <a:lnTo>
                      <a:pt x="104" y="0"/>
                    </a:lnTo>
                    <a:lnTo>
                      <a:pt x="148" y="8"/>
                    </a:lnTo>
                    <a:lnTo>
                      <a:pt x="160" y="12"/>
                    </a:lnTo>
                    <a:lnTo>
                      <a:pt x="172" y="15"/>
                    </a:lnTo>
                    <a:lnTo>
                      <a:pt x="182" y="19"/>
                    </a:lnTo>
                    <a:lnTo>
                      <a:pt x="190" y="23"/>
                    </a:lnTo>
                    <a:lnTo>
                      <a:pt x="198" y="27"/>
                    </a:lnTo>
                    <a:lnTo>
                      <a:pt x="205" y="32"/>
                    </a:lnTo>
                    <a:lnTo>
                      <a:pt x="211" y="38"/>
                    </a:lnTo>
                    <a:lnTo>
                      <a:pt x="217" y="45"/>
                    </a:lnTo>
                    <a:lnTo>
                      <a:pt x="205" y="40"/>
                    </a:lnTo>
                    <a:lnTo>
                      <a:pt x="194" y="36"/>
                    </a:lnTo>
                    <a:lnTo>
                      <a:pt x="183" y="33"/>
                    </a:lnTo>
                    <a:lnTo>
                      <a:pt x="172" y="30"/>
                    </a:lnTo>
                    <a:lnTo>
                      <a:pt x="163" y="27"/>
                    </a:lnTo>
                    <a:lnTo>
                      <a:pt x="153" y="26"/>
                    </a:lnTo>
                    <a:lnTo>
                      <a:pt x="143" y="24"/>
                    </a:lnTo>
                    <a:lnTo>
                      <a:pt x="134" y="24"/>
                    </a:lnTo>
                    <a:lnTo>
                      <a:pt x="125" y="24"/>
                    </a:lnTo>
                    <a:lnTo>
                      <a:pt x="116" y="25"/>
                    </a:lnTo>
                    <a:lnTo>
                      <a:pt x="107" y="27"/>
                    </a:lnTo>
                    <a:lnTo>
                      <a:pt x="99" y="29"/>
                    </a:lnTo>
                    <a:lnTo>
                      <a:pt x="91" y="33"/>
                    </a:lnTo>
                    <a:lnTo>
                      <a:pt x="82" y="36"/>
                    </a:lnTo>
                    <a:lnTo>
                      <a:pt x="74" y="41"/>
                    </a:lnTo>
                    <a:lnTo>
                      <a:pt x="66" y="46"/>
                    </a:lnTo>
                    <a:lnTo>
                      <a:pt x="52" y="61"/>
                    </a:lnTo>
                    <a:lnTo>
                      <a:pt x="42" y="80"/>
                    </a:lnTo>
                    <a:lnTo>
                      <a:pt x="37" y="103"/>
                    </a:lnTo>
                    <a:lnTo>
                      <a:pt x="35" y="126"/>
                    </a:lnTo>
                    <a:lnTo>
                      <a:pt x="35" y="151"/>
                    </a:lnTo>
                    <a:lnTo>
                      <a:pt x="38" y="174"/>
                    </a:lnTo>
                    <a:lnTo>
                      <a:pt x="41" y="194"/>
                    </a:lnTo>
                    <a:lnTo>
                      <a:pt x="46" y="210"/>
                    </a:lnTo>
                    <a:close/>
                  </a:path>
                </a:pathLst>
              </a:custGeom>
              <a:solidFill>
                <a:schemeClr val="accent2"/>
              </a:solidFill>
              <a:ln w="9525">
                <a:noFill/>
                <a:round/>
                <a:headEnd/>
                <a:tailEnd/>
              </a:ln>
            </p:spPr>
            <p:txBody>
              <a:bodyPr/>
              <a:lstStyle/>
              <a:p>
                <a:pPr>
                  <a:defRPr/>
                </a:pPr>
                <a:endParaRPr lang="ru-RU"/>
              </a:p>
            </p:txBody>
          </p:sp>
          <p:sp>
            <p:nvSpPr>
              <p:cNvPr id="46091" name="Freeform 11"/>
              <p:cNvSpPr>
                <a:spLocks/>
              </p:cNvSpPr>
              <p:nvPr userDrawn="1"/>
            </p:nvSpPr>
            <p:spPr bwMode="ltGray">
              <a:xfrm rot="373331" flipH="1">
                <a:off x="41" y="2843"/>
                <a:ext cx="262" cy="308"/>
              </a:xfrm>
              <a:custGeom>
                <a:avLst/>
                <a:gdLst/>
                <a:ahLst/>
                <a:cxnLst>
                  <a:cxn ang="0">
                    <a:pos x="109" y="0"/>
                  </a:cxn>
                  <a:cxn ang="0">
                    <a:pos x="112" y="2"/>
                  </a:cxn>
                  <a:cxn ang="0">
                    <a:pos x="118" y="8"/>
                  </a:cxn>
                  <a:cxn ang="0">
                    <a:pos x="127" y="18"/>
                  </a:cxn>
                  <a:cxn ang="0">
                    <a:pos x="137" y="33"/>
                  </a:cxn>
                  <a:cxn ang="0">
                    <a:pos x="145" y="52"/>
                  </a:cxn>
                  <a:cxn ang="0">
                    <a:pos x="150" y="76"/>
                  </a:cxn>
                  <a:cxn ang="0">
                    <a:pos x="150" y="105"/>
                  </a:cxn>
                  <a:cxn ang="0">
                    <a:pos x="144" y="139"/>
                  </a:cxn>
                  <a:cxn ang="0">
                    <a:pos x="140" y="149"/>
                  </a:cxn>
                  <a:cxn ang="0">
                    <a:pos x="136" y="157"/>
                  </a:cxn>
                  <a:cxn ang="0">
                    <a:pos x="131" y="165"/>
                  </a:cxn>
                  <a:cxn ang="0">
                    <a:pos x="125" y="173"/>
                  </a:cxn>
                  <a:cxn ang="0">
                    <a:pos x="117" y="180"/>
                  </a:cxn>
                  <a:cxn ang="0">
                    <a:pos x="110" y="185"/>
                  </a:cxn>
                  <a:cxn ang="0">
                    <a:pos x="102" y="191"/>
                  </a:cxn>
                  <a:cxn ang="0">
                    <a:pos x="92" y="195"/>
                  </a:cxn>
                  <a:cxn ang="0">
                    <a:pos x="82" y="197"/>
                  </a:cxn>
                  <a:cxn ang="0">
                    <a:pos x="72" y="200"/>
                  </a:cxn>
                  <a:cxn ang="0">
                    <a:pos x="61" y="201"/>
                  </a:cxn>
                  <a:cxn ang="0">
                    <a:pos x="49" y="201"/>
                  </a:cxn>
                  <a:cxn ang="0">
                    <a:pos x="37" y="200"/>
                  </a:cxn>
                  <a:cxn ang="0">
                    <a:pos x="25" y="197"/>
                  </a:cxn>
                  <a:cxn ang="0">
                    <a:pos x="12" y="193"/>
                  </a:cxn>
                  <a:cxn ang="0">
                    <a:pos x="0" y="188"/>
                  </a:cxn>
                  <a:cxn ang="0">
                    <a:pos x="11" y="195"/>
                  </a:cxn>
                  <a:cxn ang="0">
                    <a:pos x="22" y="200"/>
                  </a:cxn>
                  <a:cxn ang="0">
                    <a:pos x="33" y="205"/>
                  </a:cxn>
                  <a:cxn ang="0">
                    <a:pos x="43" y="208"/>
                  </a:cxn>
                  <a:cxn ang="0">
                    <a:pos x="53" y="211"/>
                  </a:cxn>
                  <a:cxn ang="0">
                    <a:pos x="63" y="212"/>
                  </a:cxn>
                  <a:cxn ang="0">
                    <a:pos x="73" y="213"/>
                  </a:cxn>
                  <a:cxn ang="0">
                    <a:pos x="83" y="213"/>
                  </a:cxn>
                  <a:cxn ang="0">
                    <a:pos x="91" y="212"/>
                  </a:cxn>
                  <a:cxn ang="0">
                    <a:pos x="100" y="210"/>
                  </a:cxn>
                  <a:cxn ang="0">
                    <a:pos x="108" y="208"/>
                  </a:cxn>
                  <a:cxn ang="0">
                    <a:pos x="116" y="206"/>
                  </a:cxn>
                  <a:cxn ang="0">
                    <a:pos x="123" y="203"/>
                  </a:cxn>
                  <a:cxn ang="0">
                    <a:pos x="130" y="199"/>
                  </a:cxn>
                  <a:cxn ang="0">
                    <a:pos x="136" y="195"/>
                  </a:cxn>
                  <a:cxn ang="0">
                    <a:pos x="142" y="191"/>
                  </a:cxn>
                  <a:cxn ang="0">
                    <a:pos x="158" y="176"/>
                  </a:cxn>
                  <a:cxn ang="0">
                    <a:pos x="169" y="161"/>
                  </a:cxn>
                  <a:cxn ang="0">
                    <a:pos x="176" y="144"/>
                  </a:cxn>
                  <a:cxn ang="0">
                    <a:pos x="179" y="128"/>
                  </a:cxn>
                  <a:cxn ang="0">
                    <a:pos x="181" y="111"/>
                  </a:cxn>
                  <a:cxn ang="0">
                    <a:pos x="181" y="95"/>
                  </a:cxn>
                  <a:cxn ang="0">
                    <a:pos x="182" y="79"/>
                  </a:cxn>
                  <a:cxn ang="0">
                    <a:pos x="173" y="46"/>
                  </a:cxn>
                  <a:cxn ang="0">
                    <a:pos x="156" y="21"/>
                  </a:cxn>
                  <a:cxn ang="0">
                    <a:pos x="151" y="18"/>
                  </a:cxn>
                  <a:cxn ang="0">
                    <a:pos x="147" y="15"/>
                  </a:cxn>
                  <a:cxn ang="0">
                    <a:pos x="142" y="13"/>
                  </a:cxn>
                  <a:cxn ang="0">
                    <a:pos x="138" y="11"/>
                  </a:cxn>
                  <a:cxn ang="0">
                    <a:pos x="132" y="9"/>
                  </a:cxn>
                  <a:cxn ang="0">
                    <a:pos x="126" y="6"/>
                  </a:cxn>
                  <a:cxn ang="0">
                    <a:pos x="119" y="3"/>
                  </a:cxn>
                  <a:cxn ang="0">
                    <a:pos x="109" y="0"/>
                  </a:cxn>
                </a:cxnLst>
                <a:rect l="0" t="0" r="r" b="b"/>
                <a:pathLst>
                  <a:path w="182" h="213">
                    <a:moveTo>
                      <a:pt x="109" y="0"/>
                    </a:moveTo>
                    <a:lnTo>
                      <a:pt x="112" y="2"/>
                    </a:lnTo>
                    <a:lnTo>
                      <a:pt x="118" y="8"/>
                    </a:lnTo>
                    <a:lnTo>
                      <a:pt x="127" y="18"/>
                    </a:lnTo>
                    <a:lnTo>
                      <a:pt x="137" y="33"/>
                    </a:lnTo>
                    <a:lnTo>
                      <a:pt x="145" y="52"/>
                    </a:lnTo>
                    <a:lnTo>
                      <a:pt x="150" y="76"/>
                    </a:lnTo>
                    <a:lnTo>
                      <a:pt x="150" y="105"/>
                    </a:lnTo>
                    <a:lnTo>
                      <a:pt x="144" y="139"/>
                    </a:lnTo>
                    <a:lnTo>
                      <a:pt x="140" y="149"/>
                    </a:lnTo>
                    <a:lnTo>
                      <a:pt x="136" y="157"/>
                    </a:lnTo>
                    <a:lnTo>
                      <a:pt x="131" y="165"/>
                    </a:lnTo>
                    <a:lnTo>
                      <a:pt x="125" y="173"/>
                    </a:lnTo>
                    <a:lnTo>
                      <a:pt x="117" y="180"/>
                    </a:lnTo>
                    <a:lnTo>
                      <a:pt x="110" y="185"/>
                    </a:lnTo>
                    <a:lnTo>
                      <a:pt x="102" y="191"/>
                    </a:lnTo>
                    <a:lnTo>
                      <a:pt x="92" y="195"/>
                    </a:lnTo>
                    <a:lnTo>
                      <a:pt x="82" y="197"/>
                    </a:lnTo>
                    <a:lnTo>
                      <a:pt x="72" y="200"/>
                    </a:lnTo>
                    <a:lnTo>
                      <a:pt x="61" y="201"/>
                    </a:lnTo>
                    <a:lnTo>
                      <a:pt x="49" y="201"/>
                    </a:lnTo>
                    <a:lnTo>
                      <a:pt x="37" y="200"/>
                    </a:lnTo>
                    <a:lnTo>
                      <a:pt x="25" y="197"/>
                    </a:lnTo>
                    <a:lnTo>
                      <a:pt x="12" y="193"/>
                    </a:lnTo>
                    <a:lnTo>
                      <a:pt x="0" y="188"/>
                    </a:lnTo>
                    <a:lnTo>
                      <a:pt x="11" y="195"/>
                    </a:lnTo>
                    <a:lnTo>
                      <a:pt x="22" y="200"/>
                    </a:lnTo>
                    <a:lnTo>
                      <a:pt x="33" y="205"/>
                    </a:lnTo>
                    <a:lnTo>
                      <a:pt x="43" y="208"/>
                    </a:lnTo>
                    <a:lnTo>
                      <a:pt x="53" y="211"/>
                    </a:lnTo>
                    <a:lnTo>
                      <a:pt x="63" y="212"/>
                    </a:lnTo>
                    <a:lnTo>
                      <a:pt x="73" y="213"/>
                    </a:lnTo>
                    <a:lnTo>
                      <a:pt x="83" y="213"/>
                    </a:lnTo>
                    <a:lnTo>
                      <a:pt x="91" y="212"/>
                    </a:lnTo>
                    <a:lnTo>
                      <a:pt x="100" y="210"/>
                    </a:lnTo>
                    <a:lnTo>
                      <a:pt x="108" y="208"/>
                    </a:lnTo>
                    <a:lnTo>
                      <a:pt x="116" y="206"/>
                    </a:lnTo>
                    <a:lnTo>
                      <a:pt x="123" y="203"/>
                    </a:lnTo>
                    <a:lnTo>
                      <a:pt x="130" y="199"/>
                    </a:lnTo>
                    <a:lnTo>
                      <a:pt x="136" y="195"/>
                    </a:lnTo>
                    <a:lnTo>
                      <a:pt x="142" y="191"/>
                    </a:lnTo>
                    <a:lnTo>
                      <a:pt x="158" y="176"/>
                    </a:lnTo>
                    <a:lnTo>
                      <a:pt x="169" y="161"/>
                    </a:lnTo>
                    <a:lnTo>
                      <a:pt x="176" y="144"/>
                    </a:lnTo>
                    <a:lnTo>
                      <a:pt x="179" y="128"/>
                    </a:lnTo>
                    <a:lnTo>
                      <a:pt x="181" y="111"/>
                    </a:lnTo>
                    <a:lnTo>
                      <a:pt x="181" y="95"/>
                    </a:lnTo>
                    <a:lnTo>
                      <a:pt x="182" y="79"/>
                    </a:lnTo>
                    <a:lnTo>
                      <a:pt x="173" y="46"/>
                    </a:lnTo>
                    <a:lnTo>
                      <a:pt x="156" y="21"/>
                    </a:lnTo>
                    <a:lnTo>
                      <a:pt x="151" y="18"/>
                    </a:lnTo>
                    <a:lnTo>
                      <a:pt x="147" y="15"/>
                    </a:lnTo>
                    <a:lnTo>
                      <a:pt x="142" y="13"/>
                    </a:lnTo>
                    <a:lnTo>
                      <a:pt x="138" y="11"/>
                    </a:lnTo>
                    <a:lnTo>
                      <a:pt x="132" y="9"/>
                    </a:lnTo>
                    <a:lnTo>
                      <a:pt x="126" y="6"/>
                    </a:lnTo>
                    <a:lnTo>
                      <a:pt x="119" y="3"/>
                    </a:lnTo>
                    <a:lnTo>
                      <a:pt x="109" y="0"/>
                    </a:lnTo>
                    <a:close/>
                  </a:path>
                </a:pathLst>
              </a:custGeom>
              <a:solidFill>
                <a:schemeClr val="accent2"/>
              </a:solidFill>
              <a:ln w="9525">
                <a:noFill/>
                <a:round/>
                <a:headEnd/>
                <a:tailEnd/>
              </a:ln>
            </p:spPr>
            <p:txBody>
              <a:bodyPr/>
              <a:lstStyle/>
              <a:p>
                <a:pPr>
                  <a:defRPr/>
                </a:pPr>
                <a:endParaRPr lang="ru-RU"/>
              </a:p>
            </p:txBody>
          </p:sp>
          <p:sp>
            <p:nvSpPr>
              <p:cNvPr id="46092" name="Freeform 12"/>
              <p:cNvSpPr>
                <a:spLocks/>
              </p:cNvSpPr>
              <p:nvPr userDrawn="1"/>
            </p:nvSpPr>
            <p:spPr bwMode="ltGray">
              <a:xfrm rot="373331" flipH="1">
                <a:off x="121" y="2907"/>
                <a:ext cx="93" cy="156"/>
              </a:xfrm>
              <a:custGeom>
                <a:avLst/>
                <a:gdLst/>
                <a:ahLst/>
                <a:cxnLst>
                  <a:cxn ang="0">
                    <a:pos x="94" y="0"/>
                  </a:cxn>
                  <a:cxn ang="0">
                    <a:pos x="105" y="9"/>
                  </a:cxn>
                  <a:cxn ang="0">
                    <a:pos x="115" y="27"/>
                  </a:cxn>
                  <a:cxn ang="0">
                    <a:pos x="123" y="50"/>
                  </a:cxn>
                  <a:cxn ang="0">
                    <a:pos x="128" y="78"/>
                  </a:cxn>
                  <a:cxn ang="0">
                    <a:pos x="127" y="111"/>
                  </a:cxn>
                  <a:cxn ang="0">
                    <a:pos x="116" y="145"/>
                  </a:cxn>
                  <a:cxn ang="0">
                    <a:pos x="94" y="181"/>
                  </a:cxn>
                  <a:cxn ang="0">
                    <a:pos x="60" y="217"/>
                  </a:cxn>
                  <a:cxn ang="0">
                    <a:pos x="49" y="213"/>
                  </a:cxn>
                  <a:cxn ang="0">
                    <a:pos x="38" y="210"/>
                  </a:cxn>
                  <a:cxn ang="0">
                    <a:pos x="26" y="205"/>
                  </a:cxn>
                  <a:cxn ang="0">
                    <a:pos x="16" y="201"/>
                  </a:cxn>
                  <a:cxn ang="0">
                    <a:pos x="8" y="196"/>
                  </a:cxn>
                  <a:cxn ang="0">
                    <a:pos x="2" y="190"/>
                  </a:cxn>
                  <a:cxn ang="0">
                    <a:pos x="0" y="183"/>
                  </a:cxn>
                  <a:cxn ang="0">
                    <a:pos x="1" y="178"/>
                  </a:cxn>
                  <a:cxn ang="0">
                    <a:pos x="13" y="171"/>
                  </a:cxn>
                  <a:cxn ang="0">
                    <a:pos x="29" y="161"/>
                  </a:cxn>
                  <a:cxn ang="0">
                    <a:pos x="46" y="150"/>
                  </a:cxn>
                  <a:cxn ang="0">
                    <a:pos x="63" y="134"/>
                  </a:cxn>
                  <a:cxn ang="0">
                    <a:pos x="79" y="112"/>
                  </a:cxn>
                  <a:cxn ang="0">
                    <a:pos x="91" y="83"/>
                  </a:cxn>
                  <a:cxn ang="0">
                    <a:pos x="97" y="46"/>
                  </a:cxn>
                  <a:cxn ang="0">
                    <a:pos x="94" y="0"/>
                  </a:cxn>
                </a:cxnLst>
                <a:rect l="0" t="0" r="r" b="b"/>
                <a:pathLst>
                  <a:path w="128" h="217">
                    <a:moveTo>
                      <a:pt x="94" y="0"/>
                    </a:moveTo>
                    <a:lnTo>
                      <a:pt x="105" y="9"/>
                    </a:lnTo>
                    <a:lnTo>
                      <a:pt x="115" y="27"/>
                    </a:lnTo>
                    <a:lnTo>
                      <a:pt x="123" y="50"/>
                    </a:lnTo>
                    <a:lnTo>
                      <a:pt x="128" y="78"/>
                    </a:lnTo>
                    <a:lnTo>
                      <a:pt x="127" y="111"/>
                    </a:lnTo>
                    <a:lnTo>
                      <a:pt x="116" y="145"/>
                    </a:lnTo>
                    <a:lnTo>
                      <a:pt x="94" y="181"/>
                    </a:lnTo>
                    <a:lnTo>
                      <a:pt x="60" y="217"/>
                    </a:lnTo>
                    <a:lnTo>
                      <a:pt x="49" y="213"/>
                    </a:lnTo>
                    <a:lnTo>
                      <a:pt x="38" y="210"/>
                    </a:lnTo>
                    <a:lnTo>
                      <a:pt x="26" y="205"/>
                    </a:lnTo>
                    <a:lnTo>
                      <a:pt x="16" y="201"/>
                    </a:lnTo>
                    <a:lnTo>
                      <a:pt x="8" y="196"/>
                    </a:lnTo>
                    <a:lnTo>
                      <a:pt x="2" y="190"/>
                    </a:lnTo>
                    <a:lnTo>
                      <a:pt x="0" y="183"/>
                    </a:lnTo>
                    <a:lnTo>
                      <a:pt x="1" y="178"/>
                    </a:lnTo>
                    <a:lnTo>
                      <a:pt x="13" y="171"/>
                    </a:lnTo>
                    <a:lnTo>
                      <a:pt x="29" y="161"/>
                    </a:lnTo>
                    <a:lnTo>
                      <a:pt x="46" y="150"/>
                    </a:lnTo>
                    <a:lnTo>
                      <a:pt x="63" y="134"/>
                    </a:lnTo>
                    <a:lnTo>
                      <a:pt x="79" y="112"/>
                    </a:lnTo>
                    <a:lnTo>
                      <a:pt x="91" y="83"/>
                    </a:lnTo>
                    <a:lnTo>
                      <a:pt x="97" y="46"/>
                    </a:lnTo>
                    <a:lnTo>
                      <a:pt x="94" y="0"/>
                    </a:lnTo>
                    <a:close/>
                  </a:path>
                </a:pathLst>
              </a:custGeom>
              <a:solidFill>
                <a:schemeClr val="accent2"/>
              </a:solidFill>
              <a:ln w="9525">
                <a:noFill/>
                <a:round/>
                <a:headEnd/>
                <a:tailEnd/>
              </a:ln>
            </p:spPr>
            <p:txBody>
              <a:bodyPr/>
              <a:lstStyle/>
              <a:p>
                <a:pPr>
                  <a:defRPr/>
                </a:pPr>
                <a:endParaRPr lang="ru-RU"/>
              </a:p>
            </p:txBody>
          </p:sp>
          <p:sp>
            <p:nvSpPr>
              <p:cNvPr id="46093" name="Freeform 13"/>
              <p:cNvSpPr>
                <a:spLocks/>
              </p:cNvSpPr>
              <p:nvPr userDrawn="1"/>
            </p:nvSpPr>
            <p:spPr bwMode="ltGray">
              <a:xfrm rot="373331" flipH="1">
                <a:off x="313" y="3110"/>
                <a:ext cx="85" cy="93"/>
              </a:xfrm>
              <a:custGeom>
                <a:avLst/>
                <a:gdLst/>
                <a:ahLst/>
                <a:cxnLst>
                  <a:cxn ang="0">
                    <a:pos x="75" y="0"/>
                  </a:cxn>
                  <a:cxn ang="0">
                    <a:pos x="0" y="25"/>
                  </a:cxn>
                  <a:cxn ang="0">
                    <a:pos x="3" y="26"/>
                  </a:cxn>
                  <a:cxn ang="0">
                    <a:pos x="14" y="29"/>
                  </a:cxn>
                  <a:cxn ang="0">
                    <a:pos x="29" y="36"/>
                  </a:cxn>
                  <a:cxn ang="0">
                    <a:pos x="46" y="47"/>
                  </a:cxn>
                  <a:cxn ang="0">
                    <a:pos x="66" y="62"/>
                  </a:cxn>
                  <a:cxn ang="0">
                    <a:pos x="84" y="80"/>
                  </a:cxn>
                  <a:cxn ang="0">
                    <a:pos x="102" y="103"/>
                  </a:cxn>
                  <a:cxn ang="0">
                    <a:pos x="116" y="132"/>
                  </a:cxn>
                  <a:cxn ang="0">
                    <a:pos x="117" y="120"/>
                  </a:cxn>
                  <a:cxn ang="0">
                    <a:pos x="115" y="107"/>
                  </a:cxn>
                  <a:cxn ang="0">
                    <a:pos x="108" y="90"/>
                  </a:cxn>
                  <a:cxn ang="0">
                    <a:pos x="99" y="74"/>
                  </a:cxn>
                  <a:cxn ang="0">
                    <a:pos x="89" y="58"/>
                  </a:cxn>
                  <a:cxn ang="0">
                    <a:pos x="78" y="45"/>
                  </a:cxn>
                  <a:cxn ang="0">
                    <a:pos x="67" y="36"/>
                  </a:cxn>
                  <a:cxn ang="0">
                    <a:pos x="58" y="32"/>
                  </a:cxn>
                  <a:cxn ang="0">
                    <a:pos x="69" y="29"/>
                  </a:cxn>
                  <a:cxn ang="0">
                    <a:pos x="79" y="28"/>
                  </a:cxn>
                  <a:cxn ang="0">
                    <a:pos x="89" y="26"/>
                  </a:cxn>
                  <a:cxn ang="0">
                    <a:pos x="98" y="25"/>
                  </a:cxn>
                  <a:cxn ang="0">
                    <a:pos x="105" y="24"/>
                  </a:cxn>
                  <a:cxn ang="0">
                    <a:pos x="109" y="22"/>
                  </a:cxn>
                  <a:cxn ang="0">
                    <a:pos x="113" y="21"/>
                  </a:cxn>
                  <a:cxn ang="0">
                    <a:pos x="114" y="21"/>
                  </a:cxn>
                  <a:cxn ang="0">
                    <a:pos x="75" y="0"/>
                  </a:cxn>
                </a:cxnLst>
                <a:rect l="0" t="0" r="r" b="b"/>
                <a:pathLst>
                  <a:path w="117" h="132">
                    <a:moveTo>
                      <a:pt x="75" y="0"/>
                    </a:moveTo>
                    <a:lnTo>
                      <a:pt x="0" y="25"/>
                    </a:lnTo>
                    <a:lnTo>
                      <a:pt x="3" y="26"/>
                    </a:lnTo>
                    <a:lnTo>
                      <a:pt x="14" y="29"/>
                    </a:lnTo>
                    <a:lnTo>
                      <a:pt x="29" y="36"/>
                    </a:lnTo>
                    <a:lnTo>
                      <a:pt x="46" y="47"/>
                    </a:lnTo>
                    <a:lnTo>
                      <a:pt x="66" y="62"/>
                    </a:lnTo>
                    <a:lnTo>
                      <a:pt x="84" y="80"/>
                    </a:lnTo>
                    <a:lnTo>
                      <a:pt x="102" y="103"/>
                    </a:lnTo>
                    <a:lnTo>
                      <a:pt x="116" y="132"/>
                    </a:lnTo>
                    <a:lnTo>
                      <a:pt x="117" y="120"/>
                    </a:lnTo>
                    <a:lnTo>
                      <a:pt x="115" y="107"/>
                    </a:lnTo>
                    <a:lnTo>
                      <a:pt x="108" y="90"/>
                    </a:lnTo>
                    <a:lnTo>
                      <a:pt x="99" y="74"/>
                    </a:lnTo>
                    <a:lnTo>
                      <a:pt x="89" y="58"/>
                    </a:lnTo>
                    <a:lnTo>
                      <a:pt x="78" y="45"/>
                    </a:lnTo>
                    <a:lnTo>
                      <a:pt x="67" y="36"/>
                    </a:lnTo>
                    <a:lnTo>
                      <a:pt x="58" y="32"/>
                    </a:lnTo>
                    <a:lnTo>
                      <a:pt x="69" y="29"/>
                    </a:lnTo>
                    <a:lnTo>
                      <a:pt x="79" y="28"/>
                    </a:lnTo>
                    <a:lnTo>
                      <a:pt x="89" y="26"/>
                    </a:lnTo>
                    <a:lnTo>
                      <a:pt x="98" y="25"/>
                    </a:lnTo>
                    <a:lnTo>
                      <a:pt x="105" y="24"/>
                    </a:lnTo>
                    <a:lnTo>
                      <a:pt x="109" y="22"/>
                    </a:lnTo>
                    <a:lnTo>
                      <a:pt x="113" y="21"/>
                    </a:lnTo>
                    <a:lnTo>
                      <a:pt x="114" y="21"/>
                    </a:lnTo>
                    <a:lnTo>
                      <a:pt x="75" y="0"/>
                    </a:lnTo>
                    <a:close/>
                  </a:path>
                </a:pathLst>
              </a:custGeom>
              <a:solidFill>
                <a:schemeClr val="accent2"/>
              </a:solidFill>
              <a:ln w="9525">
                <a:noFill/>
                <a:round/>
                <a:headEnd/>
                <a:tailEnd/>
              </a:ln>
            </p:spPr>
            <p:txBody>
              <a:bodyPr/>
              <a:lstStyle/>
              <a:p>
                <a:pPr>
                  <a:defRPr/>
                </a:pPr>
                <a:endParaRPr lang="ru-RU"/>
              </a:p>
            </p:txBody>
          </p:sp>
          <p:sp>
            <p:nvSpPr>
              <p:cNvPr id="46094" name="Freeform 14"/>
              <p:cNvSpPr>
                <a:spLocks/>
              </p:cNvSpPr>
              <p:nvPr userDrawn="1"/>
            </p:nvSpPr>
            <p:spPr bwMode="ltGray">
              <a:xfrm rot="373331" flipH="1">
                <a:off x="289" y="3133"/>
                <a:ext cx="21" cy="55"/>
              </a:xfrm>
              <a:custGeom>
                <a:avLst/>
                <a:gdLst/>
                <a:ahLst/>
                <a:cxnLst>
                  <a:cxn ang="0">
                    <a:pos x="29" y="0"/>
                  </a:cxn>
                  <a:cxn ang="0">
                    <a:pos x="23" y="0"/>
                  </a:cxn>
                  <a:cxn ang="0">
                    <a:pos x="16" y="4"/>
                  </a:cxn>
                  <a:cxn ang="0">
                    <a:pos x="9" y="9"/>
                  </a:cxn>
                  <a:cxn ang="0">
                    <a:pos x="4" y="19"/>
                  </a:cxn>
                  <a:cxn ang="0">
                    <a:pos x="1" y="30"/>
                  </a:cxn>
                  <a:cxn ang="0">
                    <a:pos x="0" y="44"/>
                  </a:cxn>
                  <a:cxn ang="0">
                    <a:pos x="3" y="60"/>
                  </a:cxn>
                  <a:cxn ang="0">
                    <a:pos x="11" y="77"/>
                  </a:cxn>
                  <a:cxn ang="0">
                    <a:pos x="15" y="53"/>
                  </a:cxn>
                  <a:cxn ang="0">
                    <a:pos x="19" y="37"/>
                  </a:cxn>
                  <a:cxn ang="0">
                    <a:pos x="23" y="22"/>
                  </a:cxn>
                  <a:cxn ang="0">
                    <a:pos x="29" y="0"/>
                  </a:cxn>
                </a:cxnLst>
                <a:rect l="0" t="0" r="r" b="b"/>
                <a:pathLst>
                  <a:path w="29" h="77">
                    <a:moveTo>
                      <a:pt x="29" y="0"/>
                    </a:moveTo>
                    <a:lnTo>
                      <a:pt x="23" y="0"/>
                    </a:lnTo>
                    <a:lnTo>
                      <a:pt x="16" y="4"/>
                    </a:lnTo>
                    <a:lnTo>
                      <a:pt x="9" y="9"/>
                    </a:lnTo>
                    <a:lnTo>
                      <a:pt x="4" y="19"/>
                    </a:lnTo>
                    <a:lnTo>
                      <a:pt x="1" y="30"/>
                    </a:lnTo>
                    <a:lnTo>
                      <a:pt x="0" y="44"/>
                    </a:lnTo>
                    <a:lnTo>
                      <a:pt x="3" y="60"/>
                    </a:lnTo>
                    <a:lnTo>
                      <a:pt x="11" y="77"/>
                    </a:lnTo>
                    <a:lnTo>
                      <a:pt x="15" y="53"/>
                    </a:lnTo>
                    <a:lnTo>
                      <a:pt x="19" y="37"/>
                    </a:lnTo>
                    <a:lnTo>
                      <a:pt x="23" y="22"/>
                    </a:lnTo>
                    <a:lnTo>
                      <a:pt x="29" y="0"/>
                    </a:lnTo>
                    <a:close/>
                  </a:path>
                </a:pathLst>
              </a:custGeom>
              <a:solidFill>
                <a:schemeClr val="accent2"/>
              </a:solidFill>
              <a:ln w="9525">
                <a:noFill/>
                <a:round/>
                <a:headEnd/>
                <a:tailEnd/>
              </a:ln>
            </p:spPr>
            <p:txBody>
              <a:bodyPr/>
              <a:lstStyle/>
              <a:p>
                <a:pPr>
                  <a:defRPr/>
                </a:pPr>
                <a:endParaRPr lang="ru-RU"/>
              </a:p>
            </p:txBody>
          </p:sp>
          <p:grpSp>
            <p:nvGrpSpPr>
              <p:cNvPr id="1067" name="Group 15"/>
              <p:cNvGrpSpPr>
                <a:grpSpLocks/>
              </p:cNvGrpSpPr>
              <p:nvPr userDrawn="1"/>
            </p:nvGrpSpPr>
            <p:grpSpPr bwMode="auto">
              <a:xfrm rot="10886446" flipH="1">
                <a:off x="335" y="3251"/>
                <a:ext cx="608" cy="369"/>
                <a:chOff x="-366" y="1704"/>
                <a:chExt cx="608" cy="369"/>
              </a:xfrm>
            </p:grpSpPr>
            <p:sp>
              <p:nvSpPr>
                <p:cNvPr id="46096" name="Freeform 16"/>
                <p:cNvSpPr>
                  <a:spLocks/>
                </p:cNvSpPr>
                <p:nvPr userDrawn="1"/>
              </p:nvSpPr>
              <p:spPr bwMode="ltGray">
                <a:xfrm rot="4200091">
                  <a:off x="-243" y="1807"/>
                  <a:ext cx="143" cy="390"/>
                </a:xfrm>
                <a:custGeom>
                  <a:avLst/>
                  <a:gdLst/>
                  <a:ahLst/>
                  <a:cxnLst>
                    <a:cxn ang="0">
                      <a:pos x="12" y="44"/>
                    </a:cxn>
                    <a:cxn ang="0">
                      <a:pos x="6" y="72"/>
                    </a:cxn>
                    <a:cxn ang="0">
                      <a:pos x="3" y="99"/>
                    </a:cxn>
                    <a:cxn ang="0">
                      <a:pos x="0" y="125"/>
                    </a:cxn>
                    <a:cxn ang="0">
                      <a:pos x="0" y="151"/>
                    </a:cxn>
                    <a:cxn ang="0">
                      <a:pos x="3" y="180"/>
                    </a:cxn>
                    <a:cxn ang="0">
                      <a:pos x="7" y="211"/>
                    </a:cxn>
                    <a:cxn ang="0">
                      <a:pos x="16" y="247"/>
                    </a:cxn>
                    <a:cxn ang="0">
                      <a:pos x="29" y="287"/>
                    </a:cxn>
                    <a:cxn ang="0">
                      <a:pos x="43" y="325"/>
                    </a:cxn>
                    <a:cxn ang="0">
                      <a:pos x="61" y="364"/>
                    </a:cxn>
                    <a:cxn ang="0">
                      <a:pos x="83" y="406"/>
                    </a:cxn>
                    <a:cxn ang="0">
                      <a:pos x="106" y="446"/>
                    </a:cxn>
                    <a:cxn ang="0">
                      <a:pos x="132" y="483"/>
                    </a:cxn>
                    <a:cxn ang="0">
                      <a:pos x="157" y="516"/>
                    </a:cxn>
                    <a:cxn ang="0">
                      <a:pos x="182" y="544"/>
                    </a:cxn>
                    <a:cxn ang="0">
                      <a:pos x="207" y="564"/>
                    </a:cxn>
                    <a:cxn ang="0">
                      <a:pos x="160" y="501"/>
                    </a:cxn>
                    <a:cxn ang="0">
                      <a:pos x="127" y="448"/>
                    </a:cxn>
                    <a:cxn ang="0">
                      <a:pos x="103" y="405"/>
                    </a:cxn>
                    <a:cxn ang="0">
                      <a:pos x="87" y="368"/>
                    </a:cxn>
                    <a:cxn ang="0">
                      <a:pos x="75" y="337"/>
                    </a:cxn>
                    <a:cxn ang="0">
                      <a:pos x="68" y="309"/>
                    </a:cxn>
                    <a:cxn ang="0">
                      <a:pos x="63" y="285"/>
                    </a:cxn>
                    <a:cxn ang="0">
                      <a:pos x="56" y="261"/>
                    </a:cxn>
                    <a:cxn ang="0">
                      <a:pos x="44" y="205"/>
                    </a:cxn>
                    <a:cxn ang="0">
                      <a:pos x="41" y="140"/>
                    </a:cxn>
                    <a:cxn ang="0">
                      <a:pos x="43" y="68"/>
                    </a:cxn>
                    <a:cxn ang="0">
                      <a:pos x="50" y="0"/>
                    </a:cxn>
                    <a:cxn ang="0">
                      <a:pos x="12" y="44"/>
                    </a:cxn>
                  </a:cxnLst>
                  <a:rect l="0" t="0" r="r" b="b"/>
                  <a:pathLst>
                    <a:path w="207" h="564">
                      <a:moveTo>
                        <a:pt x="12" y="44"/>
                      </a:moveTo>
                      <a:lnTo>
                        <a:pt x="6" y="72"/>
                      </a:lnTo>
                      <a:lnTo>
                        <a:pt x="3" y="99"/>
                      </a:lnTo>
                      <a:lnTo>
                        <a:pt x="0" y="125"/>
                      </a:lnTo>
                      <a:lnTo>
                        <a:pt x="0" y="151"/>
                      </a:lnTo>
                      <a:lnTo>
                        <a:pt x="3" y="180"/>
                      </a:lnTo>
                      <a:lnTo>
                        <a:pt x="7" y="211"/>
                      </a:lnTo>
                      <a:lnTo>
                        <a:pt x="16" y="247"/>
                      </a:lnTo>
                      <a:lnTo>
                        <a:pt x="29" y="287"/>
                      </a:lnTo>
                      <a:lnTo>
                        <a:pt x="43" y="325"/>
                      </a:lnTo>
                      <a:lnTo>
                        <a:pt x="61" y="364"/>
                      </a:lnTo>
                      <a:lnTo>
                        <a:pt x="83" y="406"/>
                      </a:lnTo>
                      <a:lnTo>
                        <a:pt x="106" y="446"/>
                      </a:lnTo>
                      <a:lnTo>
                        <a:pt x="132" y="483"/>
                      </a:lnTo>
                      <a:lnTo>
                        <a:pt x="157" y="516"/>
                      </a:lnTo>
                      <a:lnTo>
                        <a:pt x="182" y="544"/>
                      </a:lnTo>
                      <a:lnTo>
                        <a:pt x="207" y="564"/>
                      </a:lnTo>
                      <a:lnTo>
                        <a:pt x="160" y="501"/>
                      </a:lnTo>
                      <a:lnTo>
                        <a:pt x="127" y="448"/>
                      </a:lnTo>
                      <a:lnTo>
                        <a:pt x="103" y="405"/>
                      </a:lnTo>
                      <a:lnTo>
                        <a:pt x="87" y="368"/>
                      </a:lnTo>
                      <a:lnTo>
                        <a:pt x="75" y="337"/>
                      </a:lnTo>
                      <a:lnTo>
                        <a:pt x="68" y="309"/>
                      </a:lnTo>
                      <a:lnTo>
                        <a:pt x="63" y="285"/>
                      </a:lnTo>
                      <a:lnTo>
                        <a:pt x="56" y="261"/>
                      </a:lnTo>
                      <a:lnTo>
                        <a:pt x="44" y="205"/>
                      </a:lnTo>
                      <a:lnTo>
                        <a:pt x="41" y="140"/>
                      </a:lnTo>
                      <a:lnTo>
                        <a:pt x="43" y="68"/>
                      </a:lnTo>
                      <a:lnTo>
                        <a:pt x="50" y="0"/>
                      </a:lnTo>
                      <a:lnTo>
                        <a:pt x="12" y="44"/>
                      </a:lnTo>
                      <a:close/>
                    </a:path>
                  </a:pathLst>
                </a:custGeom>
                <a:solidFill>
                  <a:schemeClr val="accent2"/>
                </a:solidFill>
                <a:ln w="9525">
                  <a:noFill/>
                  <a:round/>
                  <a:headEnd/>
                  <a:tailEnd/>
                </a:ln>
              </p:spPr>
              <p:txBody>
                <a:bodyPr/>
                <a:lstStyle/>
                <a:p>
                  <a:pPr>
                    <a:defRPr/>
                  </a:pPr>
                  <a:endParaRPr lang="ru-RU"/>
                </a:p>
              </p:txBody>
            </p:sp>
            <p:sp>
              <p:nvSpPr>
                <p:cNvPr id="46097" name="Freeform 17"/>
                <p:cNvSpPr>
                  <a:spLocks/>
                </p:cNvSpPr>
                <p:nvPr userDrawn="1"/>
              </p:nvSpPr>
              <p:spPr bwMode="ltGray">
                <a:xfrm rot="4200091">
                  <a:off x="124" y="1761"/>
                  <a:ext cx="33" cy="160"/>
                </a:xfrm>
                <a:custGeom>
                  <a:avLst/>
                  <a:gdLst/>
                  <a:ahLst/>
                  <a:cxnLst>
                    <a:cxn ang="0">
                      <a:pos x="0" y="19"/>
                    </a:cxn>
                    <a:cxn ang="0">
                      <a:pos x="14" y="55"/>
                    </a:cxn>
                    <a:cxn ang="0">
                      <a:pos x="22" y="101"/>
                    </a:cxn>
                    <a:cxn ang="0">
                      <a:pos x="24" y="159"/>
                    </a:cxn>
                    <a:cxn ang="0">
                      <a:pos x="19" y="232"/>
                    </a:cxn>
                    <a:cxn ang="0">
                      <a:pos x="45" y="217"/>
                    </a:cxn>
                    <a:cxn ang="0">
                      <a:pos x="47" y="178"/>
                    </a:cxn>
                    <a:cxn ang="0">
                      <a:pos x="47" y="140"/>
                    </a:cxn>
                    <a:cxn ang="0">
                      <a:pos x="45" y="103"/>
                    </a:cxn>
                    <a:cxn ang="0">
                      <a:pos x="41" y="71"/>
                    </a:cxn>
                    <a:cxn ang="0">
                      <a:pos x="36" y="52"/>
                    </a:cxn>
                    <a:cxn ang="0">
                      <a:pos x="29" y="34"/>
                    </a:cxn>
                    <a:cxn ang="0">
                      <a:pos x="22" y="17"/>
                    </a:cxn>
                    <a:cxn ang="0">
                      <a:pos x="13" y="0"/>
                    </a:cxn>
                    <a:cxn ang="0">
                      <a:pos x="0" y="19"/>
                    </a:cxn>
                  </a:cxnLst>
                  <a:rect l="0" t="0" r="r" b="b"/>
                  <a:pathLst>
                    <a:path w="47" h="232">
                      <a:moveTo>
                        <a:pt x="0" y="19"/>
                      </a:moveTo>
                      <a:lnTo>
                        <a:pt x="14" y="55"/>
                      </a:lnTo>
                      <a:lnTo>
                        <a:pt x="22" y="101"/>
                      </a:lnTo>
                      <a:lnTo>
                        <a:pt x="24" y="159"/>
                      </a:lnTo>
                      <a:lnTo>
                        <a:pt x="19" y="232"/>
                      </a:lnTo>
                      <a:lnTo>
                        <a:pt x="45" y="217"/>
                      </a:lnTo>
                      <a:lnTo>
                        <a:pt x="47" y="178"/>
                      </a:lnTo>
                      <a:lnTo>
                        <a:pt x="47" y="140"/>
                      </a:lnTo>
                      <a:lnTo>
                        <a:pt x="45" y="103"/>
                      </a:lnTo>
                      <a:lnTo>
                        <a:pt x="41" y="71"/>
                      </a:lnTo>
                      <a:lnTo>
                        <a:pt x="36" y="52"/>
                      </a:lnTo>
                      <a:lnTo>
                        <a:pt x="29" y="34"/>
                      </a:lnTo>
                      <a:lnTo>
                        <a:pt x="22" y="17"/>
                      </a:lnTo>
                      <a:lnTo>
                        <a:pt x="13" y="0"/>
                      </a:lnTo>
                      <a:lnTo>
                        <a:pt x="0" y="19"/>
                      </a:lnTo>
                      <a:close/>
                    </a:path>
                  </a:pathLst>
                </a:custGeom>
                <a:solidFill>
                  <a:schemeClr val="accent2"/>
                </a:solidFill>
                <a:ln w="9525">
                  <a:noFill/>
                  <a:round/>
                  <a:headEnd/>
                  <a:tailEnd/>
                </a:ln>
              </p:spPr>
              <p:txBody>
                <a:bodyPr/>
                <a:lstStyle/>
                <a:p>
                  <a:pPr>
                    <a:defRPr/>
                  </a:pPr>
                  <a:endParaRPr lang="ru-RU"/>
                </a:p>
              </p:txBody>
            </p:sp>
            <p:sp>
              <p:nvSpPr>
                <p:cNvPr id="46098" name="Freeform 18"/>
                <p:cNvSpPr>
                  <a:spLocks/>
                </p:cNvSpPr>
                <p:nvPr userDrawn="1"/>
              </p:nvSpPr>
              <p:spPr bwMode="ltGray">
                <a:xfrm rot="4200091">
                  <a:off x="191" y="1723"/>
                  <a:ext cx="60" cy="27"/>
                </a:xfrm>
                <a:custGeom>
                  <a:avLst/>
                  <a:gdLst/>
                  <a:ahLst/>
                  <a:cxnLst>
                    <a:cxn ang="0">
                      <a:pos x="87" y="22"/>
                    </a:cxn>
                    <a:cxn ang="0">
                      <a:pos x="77" y="17"/>
                    </a:cxn>
                    <a:cxn ang="0">
                      <a:pos x="68" y="12"/>
                    </a:cxn>
                    <a:cxn ang="0">
                      <a:pos x="58" y="7"/>
                    </a:cxn>
                    <a:cxn ang="0">
                      <a:pos x="47" y="5"/>
                    </a:cxn>
                    <a:cxn ang="0">
                      <a:pos x="37" y="3"/>
                    </a:cxn>
                    <a:cxn ang="0">
                      <a:pos x="26" y="2"/>
                    </a:cxn>
                    <a:cxn ang="0">
                      <a:pos x="13" y="0"/>
                    </a:cxn>
                    <a:cxn ang="0">
                      <a:pos x="0" y="2"/>
                    </a:cxn>
                    <a:cxn ang="0">
                      <a:pos x="6" y="6"/>
                    </a:cxn>
                    <a:cxn ang="0">
                      <a:pos x="14" y="10"/>
                    </a:cxn>
                    <a:cxn ang="0">
                      <a:pos x="22" y="14"/>
                    </a:cxn>
                    <a:cxn ang="0">
                      <a:pos x="33" y="18"/>
                    </a:cxn>
                    <a:cxn ang="0">
                      <a:pos x="42" y="22"/>
                    </a:cxn>
                    <a:cxn ang="0">
                      <a:pos x="52" y="27"/>
                    </a:cxn>
                    <a:cxn ang="0">
                      <a:pos x="64" y="33"/>
                    </a:cxn>
                    <a:cxn ang="0">
                      <a:pos x="74" y="40"/>
                    </a:cxn>
                    <a:cxn ang="0">
                      <a:pos x="87" y="22"/>
                    </a:cxn>
                  </a:cxnLst>
                  <a:rect l="0" t="0" r="r" b="b"/>
                  <a:pathLst>
                    <a:path w="87" h="40">
                      <a:moveTo>
                        <a:pt x="87" y="22"/>
                      </a:moveTo>
                      <a:lnTo>
                        <a:pt x="77" y="17"/>
                      </a:lnTo>
                      <a:lnTo>
                        <a:pt x="68" y="12"/>
                      </a:lnTo>
                      <a:lnTo>
                        <a:pt x="58" y="7"/>
                      </a:lnTo>
                      <a:lnTo>
                        <a:pt x="47" y="5"/>
                      </a:lnTo>
                      <a:lnTo>
                        <a:pt x="37" y="3"/>
                      </a:lnTo>
                      <a:lnTo>
                        <a:pt x="26" y="2"/>
                      </a:lnTo>
                      <a:lnTo>
                        <a:pt x="13" y="0"/>
                      </a:lnTo>
                      <a:lnTo>
                        <a:pt x="0" y="2"/>
                      </a:lnTo>
                      <a:lnTo>
                        <a:pt x="6" y="6"/>
                      </a:lnTo>
                      <a:lnTo>
                        <a:pt x="14" y="10"/>
                      </a:lnTo>
                      <a:lnTo>
                        <a:pt x="22" y="14"/>
                      </a:lnTo>
                      <a:lnTo>
                        <a:pt x="33" y="18"/>
                      </a:lnTo>
                      <a:lnTo>
                        <a:pt x="42" y="22"/>
                      </a:lnTo>
                      <a:lnTo>
                        <a:pt x="52" y="27"/>
                      </a:lnTo>
                      <a:lnTo>
                        <a:pt x="64" y="33"/>
                      </a:lnTo>
                      <a:lnTo>
                        <a:pt x="74" y="40"/>
                      </a:lnTo>
                      <a:lnTo>
                        <a:pt x="87" y="22"/>
                      </a:lnTo>
                      <a:close/>
                    </a:path>
                  </a:pathLst>
                </a:custGeom>
                <a:solidFill>
                  <a:schemeClr val="accent2"/>
                </a:solidFill>
                <a:ln w="9525">
                  <a:noFill/>
                  <a:round/>
                  <a:headEnd/>
                  <a:tailEnd/>
                </a:ln>
              </p:spPr>
              <p:txBody>
                <a:bodyPr/>
                <a:lstStyle/>
                <a:p>
                  <a:pPr>
                    <a:defRPr/>
                  </a:pPr>
                  <a:endParaRPr lang="ru-RU"/>
                </a:p>
              </p:txBody>
            </p:sp>
          </p:grpSp>
        </p:grpSp>
        <p:grpSp>
          <p:nvGrpSpPr>
            <p:cNvPr id="1036" name="Group 19"/>
            <p:cNvGrpSpPr>
              <a:grpSpLocks/>
            </p:cNvGrpSpPr>
            <p:nvPr/>
          </p:nvGrpSpPr>
          <p:grpSpPr bwMode="auto">
            <a:xfrm rot="6248562">
              <a:off x="343" y="3854"/>
              <a:ext cx="392" cy="424"/>
              <a:chOff x="1727" y="866"/>
              <a:chExt cx="129" cy="157"/>
            </a:xfrm>
          </p:grpSpPr>
          <p:sp>
            <p:nvSpPr>
              <p:cNvPr id="46100" name="Freeform 20"/>
              <p:cNvSpPr>
                <a:spLocks/>
              </p:cNvSpPr>
              <p:nvPr userDrawn="1"/>
            </p:nvSpPr>
            <p:spPr bwMode="ltGray">
              <a:xfrm>
                <a:off x="1727" y="868"/>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101" name="Freeform 21"/>
              <p:cNvSpPr>
                <a:spLocks/>
              </p:cNvSpPr>
              <p:nvPr userDrawn="1"/>
            </p:nvSpPr>
            <p:spPr bwMode="ltGray">
              <a:xfrm>
                <a:off x="1786" y="896"/>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102" name="Freeform 22"/>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037" name="Group 23"/>
            <p:cNvGrpSpPr>
              <a:grpSpLocks/>
            </p:cNvGrpSpPr>
            <p:nvPr/>
          </p:nvGrpSpPr>
          <p:grpSpPr bwMode="auto">
            <a:xfrm rot="5003157">
              <a:off x="249" y="1102"/>
              <a:ext cx="412" cy="500"/>
              <a:chOff x="1727" y="866"/>
              <a:chExt cx="129" cy="157"/>
            </a:xfrm>
          </p:grpSpPr>
          <p:sp>
            <p:nvSpPr>
              <p:cNvPr id="46104" name="Freeform 24"/>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105" name="Freeform 25"/>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106" name="Freeform 26"/>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038" name="Group 27"/>
            <p:cNvGrpSpPr>
              <a:grpSpLocks/>
            </p:cNvGrpSpPr>
            <p:nvPr/>
          </p:nvGrpSpPr>
          <p:grpSpPr bwMode="auto">
            <a:xfrm>
              <a:off x="815" y="0"/>
              <a:ext cx="345" cy="367"/>
              <a:chOff x="1727" y="866"/>
              <a:chExt cx="129" cy="157"/>
            </a:xfrm>
          </p:grpSpPr>
          <p:sp>
            <p:nvSpPr>
              <p:cNvPr id="46108" name="Freeform 28"/>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109" name="Freeform 29"/>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110" name="Freeform 30"/>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sp>
          <p:nvSpPr>
            <p:cNvPr id="46111" name="Freeform 31"/>
            <p:cNvSpPr>
              <a:spLocks/>
            </p:cNvSpPr>
            <p:nvPr/>
          </p:nvSpPr>
          <p:spPr bwMode="ltGray">
            <a:xfrm>
              <a:off x="87" y="94"/>
              <a:ext cx="699" cy="756"/>
            </a:xfrm>
            <a:custGeom>
              <a:avLst/>
              <a:gdLst/>
              <a:ahLst/>
              <a:cxnLst>
                <a:cxn ang="0">
                  <a:pos x="1" y="392"/>
                </a:cxn>
                <a:cxn ang="0">
                  <a:pos x="3" y="252"/>
                </a:cxn>
                <a:cxn ang="0">
                  <a:pos x="21" y="210"/>
                </a:cxn>
                <a:cxn ang="0">
                  <a:pos x="29" y="182"/>
                </a:cxn>
                <a:cxn ang="0">
                  <a:pos x="39" y="154"/>
                </a:cxn>
                <a:cxn ang="0">
                  <a:pos x="51" y="138"/>
                </a:cxn>
                <a:cxn ang="0">
                  <a:pos x="111" y="74"/>
                </a:cxn>
                <a:cxn ang="0">
                  <a:pos x="169" y="30"/>
                </a:cxn>
                <a:cxn ang="0">
                  <a:pos x="225" y="10"/>
                </a:cxn>
                <a:cxn ang="0">
                  <a:pos x="249" y="4"/>
                </a:cxn>
                <a:cxn ang="0">
                  <a:pos x="265" y="0"/>
                </a:cxn>
                <a:cxn ang="0">
                  <a:pos x="357" y="2"/>
                </a:cxn>
                <a:cxn ang="0">
                  <a:pos x="385" y="6"/>
                </a:cxn>
                <a:cxn ang="0">
                  <a:pos x="489" y="40"/>
                </a:cxn>
                <a:cxn ang="0">
                  <a:pos x="619" y="128"/>
                </a:cxn>
                <a:cxn ang="0">
                  <a:pos x="653" y="178"/>
                </a:cxn>
                <a:cxn ang="0">
                  <a:pos x="693" y="322"/>
                </a:cxn>
                <a:cxn ang="0">
                  <a:pos x="687" y="434"/>
                </a:cxn>
                <a:cxn ang="0">
                  <a:pos x="665" y="538"/>
                </a:cxn>
                <a:cxn ang="0">
                  <a:pos x="639" y="564"/>
                </a:cxn>
                <a:cxn ang="0">
                  <a:pos x="631" y="580"/>
                </a:cxn>
                <a:cxn ang="0">
                  <a:pos x="607" y="588"/>
                </a:cxn>
                <a:cxn ang="0">
                  <a:pos x="473" y="664"/>
                </a:cxn>
                <a:cxn ang="0">
                  <a:pos x="449" y="678"/>
                </a:cxn>
                <a:cxn ang="0">
                  <a:pos x="405" y="684"/>
                </a:cxn>
                <a:cxn ang="0">
                  <a:pos x="375" y="690"/>
                </a:cxn>
                <a:cxn ang="0">
                  <a:pos x="267" y="684"/>
                </a:cxn>
                <a:cxn ang="0">
                  <a:pos x="259" y="722"/>
                </a:cxn>
                <a:cxn ang="0">
                  <a:pos x="241" y="756"/>
                </a:cxn>
                <a:cxn ang="0">
                  <a:pos x="185" y="728"/>
                </a:cxn>
                <a:cxn ang="0">
                  <a:pos x="163" y="720"/>
                </a:cxn>
                <a:cxn ang="0">
                  <a:pos x="151" y="716"/>
                </a:cxn>
                <a:cxn ang="0">
                  <a:pos x="195" y="674"/>
                </a:cxn>
                <a:cxn ang="0">
                  <a:pos x="211" y="644"/>
                </a:cxn>
                <a:cxn ang="0">
                  <a:pos x="209" y="626"/>
                </a:cxn>
                <a:cxn ang="0">
                  <a:pos x="195" y="620"/>
                </a:cxn>
                <a:cxn ang="0">
                  <a:pos x="165" y="596"/>
                </a:cxn>
                <a:cxn ang="0">
                  <a:pos x="99" y="534"/>
                </a:cxn>
                <a:cxn ang="0">
                  <a:pos x="61" y="506"/>
                </a:cxn>
                <a:cxn ang="0">
                  <a:pos x="23" y="470"/>
                </a:cxn>
                <a:cxn ang="0">
                  <a:pos x="7" y="434"/>
                </a:cxn>
                <a:cxn ang="0">
                  <a:pos x="5" y="396"/>
                </a:cxn>
                <a:cxn ang="0">
                  <a:pos x="1" y="392"/>
                </a:cxn>
              </a:cxnLst>
              <a:rect l="0" t="0" r="r" b="b"/>
              <a:pathLst>
                <a:path w="699" h="756">
                  <a:moveTo>
                    <a:pt x="1" y="392"/>
                  </a:moveTo>
                  <a:cubicBezTo>
                    <a:pt x="2" y="345"/>
                    <a:pt x="2" y="299"/>
                    <a:pt x="3" y="252"/>
                  </a:cubicBezTo>
                  <a:cubicBezTo>
                    <a:pt x="3" y="238"/>
                    <a:pt x="16" y="224"/>
                    <a:pt x="21" y="210"/>
                  </a:cubicBezTo>
                  <a:cubicBezTo>
                    <a:pt x="24" y="202"/>
                    <a:pt x="29" y="182"/>
                    <a:pt x="29" y="182"/>
                  </a:cubicBezTo>
                  <a:cubicBezTo>
                    <a:pt x="32" y="173"/>
                    <a:pt x="34" y="163"/>
                    <a:pt x="39" y="154"/>
                  </a:cubicBezTo>
                  <a:cubicBezTo>
                    <a:pt x="42" y="148"/>
                    <a:pt x="51" y="138"/>
                    <a:pt x="51" y="138"/>
                  </a:cubicBezTo>
                  <a:cubicBezTo>
                    <a:pt x="58" y="116"/>
                    <a:pt x="88" y="82"/>
                    <a:pt x="111" y="74"/>
                  </a:cubicBezTo>
                  <a:cubicBezTo>
                    <a:pt x="128" y="61"/>
                    <a:pt x="149" y="37"/>
                    <a:pt x="169" y="30"/>
                  </a:cubicBezTo>
                  <a:cubicBezTo>
                    <a:pt x="182" y="17"/>
                    <a:pt x="207" y="15"/>
                    <a:pt x="225" y="10"/>
                  </a:cubicBezTo>
                  <a:cubicBezTo>
                    <a:pt x="233" y="8"/>
                    <a:pt x="241" y="6"/>
                    <a:pt x="249" y="4"/>
                  </a:cubicBezTo>
                  <a:cubicBezTo>
                    <a:pt x="254" y="3"/>
                    <a:pt x="265" y="0"/>
                    <a:pt x="265" y="0"/>
                  </a:cubicBezTo>
                  <a:cubicBezTo>
                    <a:pt x="296" y="1"/>
                    <a:pt x="326" y="0"/>
                    <a:pt x="357" y="2"/>
                  </a:cubicBezTo>
                  <a:cubicBezTo>
                    <a:pt x="366" y="2"/>
                    <a:pt x="385" y="6"/>
                    <a:pt x="385" y="6"/>
                  </a:cubicBezTo>
                  <a:cubicBezTo>
                    <a:pt x="417" y="17"/>
                    <a:pt x="463" y="14"/>
                    <a:pt x="489" y="40"/>
                  </a:cubicBezTo>
                  <a:cubicBezTo>
                    <a:pt x="528" y="60"/>
                    <a:pt x="592" y="105"/>
                    <a:pt x="619" y="128"/>
                  </a:cubicBezTo>
                  <a:cubicBezTo>
                    <a:pt x="635" y="134"/>
                    <a:pt x="643" y="164"/>
                    <a:pt x="653" y="178"/>
                  </a:cubicBezTo>
                  <a:cubicBezTo>
                    <a:pt x="667" y="234"/>
                    <a:pt x="687" y="265"/>
                    <a:pt x="693" y="322"/>
                  </a:cubicBezTo>
                  <a:cubicBezTo>
                    <a:pt x="699" y="365"/>
                    <a:pt x="692" y="398"/>
                    <a:pt x="687" y="434"/>
                  </a:cubicBezTo>
                  <a:cubicBezTo>
                    <a:pt x="686" y="469"/>
                    <a:pt x="691" y="510"/>
                    <a:pt x="665" y="538"/>
                  </a:cubicBezTo>
                  <a:cubicBezTo>
                    <a:pt x="657" y="547"/>
                    <a:pt x="644" y="553"/>
                    <a:pt x="639" y="564"/>
                  </a:cubicBezTo>
                  <a:cubicBezTo>
                    <a:pt x="636" y="569"/>
                    <a:pt x="636" y="576"/>
                    <a:pt x="631" y="580"/>
                  </a:cubicBezTo>
                  <a:cubicBezTo>
                    <a:pt x="624" y="585"/>
                    <a:pt x="607" y="588"/>
                    <a:pt x="607" y="588"/>
                  </a:cubicBezTo>
                  <a:cubicBezTo>
                    <a:pt x="581" y="602"/>
                    <a:pt x="499" y="649"/>
                    <a:pt x="473" y="664"/>
                  </a:cubicBezTo>
                  <a:cubicBezTo>
                    <a:pt x="465" y="666"/>
                    <a:pt x="449" y="678"/>
                    <a:pt x="449" y="678"/>
                  </a:cubicBezTo>
                  <a:cubicBezTo>
                    <a:pt x="438" y="685"/>
                    <a:pt x="417" y="679"/>
                    <a:pt x="405" y="684"/>
                  </a:cubicBezTo>
                  <a:cubicBezTo>
                    <a:pt x="396" y="687"/>
                    <a:pt x="385" y="688"/>
                    <a:pt x="375" y="690"/>
                  </a:cubicBezTo>
                  <a:cubicBezTo>
                    <a:pt x="328" y="689"/>
                    <a:pt x="307" y="687"/>
                    <a:pt x="267" y="684"/>
                  </a:cubicBezTo>
                  <a:cubicBezTo>
                    <a:pt x="249" y="690"/>
                    <a:pt x="264" y="683"/>
                    <a:pt x="259" y="722"/>
                  </a:cubicBezTo>
                  <a:cubicBezTo>
                    <a:pt x="258" y="733"/>
                    <a:pt x="250" y="750"/>
                    <a:pt x="241" y="756"/>
                  </a:cubicBezTo>
                  <a:cubicBezTo>
                    <a:pt x="218" y="752"/>
                    <a:pt x="207" y="735"/>
                    <a:pt x="185" y="728"/>
                  </a:cubicBezTo>
                  <a:cubicBezTo>
                    <a:pt x="176" y="725"/>
                    <a:pt x="171" y="724"/>
                    <a:pt x="163" y="720"/>
                  </a:cubicBezTo>
                  <a:cubicBezTo>
                    <a:pt x="159" y="718"/>
                    <a:pt x="151" y="716"/>
                    <a:pt x="151" y="716"/>
                  </a:cubicBezTo>
                  <a:cubicBezTo>
                    <a:pt x="157" y="695"/>
                    <a:pt x="180" y="689"/>
                    <a:pt x="195" y="674"/>
                  </a:cubicBezTo>
                  <a:cubicBezTo>
                    <a:pt x="198" y="665"/>
                    <a:pt x="205" y="652"/>
                    <a:pt x="211" y="644"/>
                  </a:cubicBezTo>
                  <a:cubicBezTo>
                    <a:pt x="210" y="638"/>
                    <a:pt x="212" y="631"/>
                    <a:pt x="209" y="626"/>
                  </a:cubicBezTo>
                  <a:cubicBezTo>
                    <a:pt x="207" y="621"/>
                    <a:pt x="199" y="623"/>
                    <a:pt x="195" y="620"/>
                  </a:cubicBezTo>
                  <a:cubicBezTo>
                    <a:pt x="185" y="612"/>
                    <a:pt x="173" y="606"/>
                    <a:pt x="165" y="596"/>
                  </a:cubicBezTo>
                  <a:cubicBezTo>
                    <a:pt x="146" y="573"/>
                    <a:pt x="123" y="552"/>
                    <a:pt x="99" y="534"/>
                  </a:cubicBezTo>
                  <a:cubicBezTo>
                    <a:pt x="87" y="525"/>
                    <a:pt x="72" y="517"/>
                    <a:pt x="61" y="506"/>
                  </a:cubicBezTo>
                  <a:cubicBezTo>
                    <a:pt x="49" y="494"/>
                    <a:pt x="37" y="480"/>
                    <a:pt x="23" y="470"/>
                  </a:cubicBezTo>
                  <a:cubicBezTo>
                    <a:pt x="13" y="456"/>
                    <a:pt x="10" y="451"/>
                    <a:pt x="7" y="434"/>
                  </a:cubicBezTo>
                  <a:cubicBezTo>
                    <a:pt x="6" y="421"/>
                    <a:pt x="7" y="408"/>
                    <a:pt x="5" y="396"/>
                  </a:cubicBezTo>
                  <a:cubicBezTo>
                    <a:pt x="5" y="394"/>
                    <a:pt x="0" y="391"/>
                    <a:pt x="1" y="392"/>
                  </a:cubicBezTo>
                  <a:close/>
                </a:path>
              </a:pathLst>
            </a:custGeom>
            <a:solidFill>
              <a:schemeClr val="accent1">
                <a:alpha val="50000"/>
              </a:schemeClr>
            </a:solidFill>
            <a:ln w="9525">
              <a:noFill/>
              <a:round/>
              <a:headEnd/>
              <a:tailEnd/>
            </a:ln>
            <a:effectLst/>
          </p:spPr>
          <p:txBody>
            <a:bodyPr/>
            <a:lstStyle/>
            <a:p>
              <a:pPr>
                <a:defRPr/>
              </a:pPr>
              <a:endParaRPr lang="ru-RU"/>
            </a:p>
          </p:txBody>
        </p:sp>
        <p:sp>
          <p:nvSpPr>
            <p:cNvPr id="46112" name="Freeform 32"/>
            <p:cNvSpPr>
              <a:spLocks/>
            </p:cNvSpPr>
            <p:nvPr/>
          </p:nvSpPr>
          <p:spPr bwMode="ltGray">
            <a:xfrm rot="828663">
              <a:off x="242" y="3404"/>
              <a:ext cx="132" cy="167"/>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folHlink"/>
            </a:solidFill>
            <a:ln w="9525">
              <a:noFill/>
              <a:round/>
              <a:headEnd/>
              <a:tailEnd/>
            </a:ln>
          </p:spPr>
          <p:txBody>
            <a:bodyPr/>
            <a:lstStyle/>
            <a:p>
              <a:pPr>
                <a:defRPr/>
              </a:pPr>
              <a:endParaRPr lang="ru-RU"/>
            </a:p>
          </p:txBody>
        </p:sp>
        <p:sp>
          <p:nvSpPr>
            <p:cNvPr id="46113" name="Freeform 33"/>
            <p:cNvSpPr>
              <a:spLocks/>
            </p:cNvSpPr>
            <p:nvPr/>
          </p:nvSpPr>
          <p:spPr bwMode="ltGray">
            <a:xfrm rot="828663">
              <a:off x="266" y="3592"/>
              <a:ext cx="66" cy="43"/>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folHlink"/>
            </a:solidFill>
            <a:ln w="9525">
              <a:noFill/>
              <a:round/>
              <a:headEnd/>
              <a:tailEnd/>
            </a:ln>
          </p:spPr>
          <p:txBody>
            <a:bodyPr/>
            <a:lstStyle/>
            <a:p>
              <a:pPr>
                <a:defRPr/>
              </a:pPr>
              <a:endParaRPr lang="ru-RU"/>
            </a:p>
          </p:txBody>
        </p:sp>
        <p:sp>
          <p:nvSpPr>
            <p:cNvPr id="46114" name="Freeform 34"/>
            <p:cNvSpPr>
              <a:spLocks/>
            </p:cNvSpPr>
            <p:nvPr/>
          </p:nvSpPr>
          <p:spPr bwMode="ltGray">
            <a:xfrm>
              <a:off x="11" y="4110"/>
              <a:ext cx="118" cy="209"/>
            </a:xfrm>
            <a:custGeom>
              <a:avLst/>
              <a:gdLst/>
              <a:ahLst/>
              <a:cxnLst>
                <a:cxn ang="0">
                  <a:pos x="0" y="0"/>
                </a:cxn>
                <a:cxn ang="0">
                  <a:pos x="6" y="8"/>
                </a:cxn>
                <a:cxn ang="0">
                  <a:pos x="15" y="19"/>
                </a:cxn>
                <a:cxn ang="0">
                  <a:pos x="26" y="33"/>
                </a:cxn>
                <a:cxn ang="0">
                  <a:pos x="38" y="51"/>
                </a:cxn>
                <a:cxn ang="0">
                  <a:pos x="54" y="72"/>
                </a:cxn>
                <a:cxn ang="0">
                  <a:pos x="67" y="94"/>
                </a:cxn>
                <a:cxn ang="0">
                  <a:pos x="79" y="119"/>
                </a:cxn>
                <a:cxn ang="0">
                  <a:pos x="87" y="146"/>
                </a:cxn>
                <a:cxn ang="0">
                  <a:pos x="94" y="175"/>
                </a:cxn>
                <a:cxn ang="0">
                  <a:pos x="91" y="209"/>
                </a:cxn>
                <a:cxn ang="0">
                  <a:pos x="118" y="209"/>
                </a:cxn>
                <a:cxn ang="0">
                  <a:pos x="117" y="177"/>
                </a:cxn>
                <a:cxn ang="0">
                  <a:pos x="104" y="119"/>
                </a:cxn>
                <a:cxn ang="0">
                  <a:pos x="82" y="69"/>
                </a:cxn>
                <a:cxn ang="0">
                  <a:pos x="47" y="27"/>
                </a:cxn>
                <a:cxn ang="0">
                  <a:pos x="0" y="0"/>
                </a:cxn>
              </a:cxnLst>
              <a:rect l="0" t="0" r="r" b="b"/>
              <a:pathLst>
                <a:path w="118" h="209">
                  <a:moveTo>
                    <a:pt x="0" y="0"/>
                  </a:moveTo>
                  <a:lnTo>
                    <a:pt x="6" y="8"/>
                  </a:lnTo>
                  <a:lnTo>
                    <a:pt x="15" y="19"/>
                  </a:lnTo>
                  <a:lnTo>
                    <a:pt x="26" y="33"/>
                  </a:lnTo>
                  <a:lnTo>
                    <a:pt x="38" y="51"/>
                  </a:lnTo>
                  <a:lnTo>
                    <a:pt x="54" y="72"/>
                  </a:lnTo>
                  <a:lnTo>
                    <a:pt x="67" y="94"/>
                  </a:lnTo>
                  <a:lnTo>
                    <a:pt x="79" y="119"/>
                  </a:lnTo>
                  <a:lnTo>
                    <a:pt x="87" y="146"/>
                  </a:lnTo>
                  <a:lnTo>
                    <a:pt x="94" y="175"/>
                  </a:lnTo>
                  <a:lnTo>
                    <a:pt x="91" y="209"/>
                  </a:lnTo>
                  <a:lnTo>
                    <a:pt x="118" y="209"/>
                  </a:lnTo>
                  <a:lnTo>
                    <a:pt x="117" y="177"/>
                  </a:lnTo>
                  <a:lnTo>
                    <a:pt x="104" y="119"/>
                  </a:lnTo>
                  <a:lnTo>
                    <a:pt x="82" y="69"/>
                  </a:lnTo>
                  <a:lnTo>
                    <a:pt x="47" y="27"/>
                  </a:lnTo>
                  <a:lnTo>
                    <a:pt x="0" y="0"/>
                  </a:lnTo>
                  <a:close/>
                </a:path>
              </a:pathLst>
            </a:custGeom>
            <a:solidFill>
              <a:schemeClr val="folHlink"/>
            </a:solidFill>
            <a:ln w="9525">
              <a:noFill/>
              <a:round/>
              <a:headEnd/>
              <a:tailEnd/>
            </a:ln>
          </p:spPr>
          <p:txBody>
            <a:bodyPr/>
            <a:lstStyle/>
            <a:p>
              <a:pPr>
                <a:defRPr/>
              </a:pPr>
              <a:endParaRPr lang="ru-RU"/>
            </a:p>
          </p:txBody>
        </p:sp>
        <p:sp>
          <p:nvSpPr>
            <p:cNvPr id="46115" name="Freeform 35"/>
            <p:cNvSpPr>
              <a:spLocks/>
            </p:cNvSpPr>
            <p:nvPr/>
          </p:nvSpPr>
          <p:spPr bwMode="ltGray">
            <a:xfrm>
              <a:off x="0" y="3968"/>
              <a:ext cx="130" cy="128"/>
            </a:xfrm>
            <a:custGeom>
              <a:avLst/>
              <a:gdLst/>
              <a:ahLst/>
              <a:cxnLst>
                <a:cxn ang="0">
                  <a:pos x="103" y="0"/>
                </a:cxn>
                <a:cxn ang="0">
                  <a:pos x="130" y="128"/>
                </a:cxn>
                <a:cxn ang="0">
                  <a:pos x="125" y="126"/>
                </a:cxn>
                <a:cxn ang="0">
                  <a:pos x="111" y="121"/>
                </a:cxn>
                <a:cxn ang="0">
                  <a:pos x="92" y="111"/>
                </a:cxn>
                <a:cxn ang="0">
                  <a:pos x="68" y="103"/>
                </a:cxn>
                <a:cxn ang="0">
                  <a:pos x="41" y="94"/>
                </a:cxn>
                <a:cxn ang="0">
                  <a:pos x="19" y="90"/>
                </a:cxn>
                <a:cxn ang="0">
                  <a:pos x="0" y="93"/>
                </a:cxn>
                <a:cxn ang="0">
                  <a:pos x="0" y="72"/>
                </a:cxn>
                <a:cxn ang="0">
                  <a:pos x="12" y="70"/>
                </a:cxn>
                <a:cxn ang="0">
                  <a:pos x="24" y="66"/>
                </a:cxn>
                <a:cxn ang="0">
                  <a:pos x="38" y="66"/>
                </a:cxn>
                <a:cxn ang="0">
                  <a:pos x="51" y="67"/>
                </a:cxn>
                <a:cxn ang="0">
                  <a:pos x="65" y="70"/>
                </a:cxn>
                <a:cxn ang="0">
                  <a:pos x="78" y="78"/>
                </a:cxn>
                <a:cxn ang="0">
                  <a:pos x="81" y="74"/>
                </a:cxn>
                <a:cxn ang="0">
                  <a:pos x="81" y="58"/>
                </a:cxn>
                <a:cxn ang="0">
                  <a:pos x="82" y="37"/>
                </a:cxn>
                <a:cxn ang="0">
                  <a:pos x="82" y="29"/>
                </a:cxn>
                <a:cxn ang="0">
                  <a:pos x="80" y="29"/>
                </a:cxn>
                <a:cxn ang="0">
                  <a:pos x="77" y="27"/>
                </a:cxn>
                <a:cxn ang="0">
                  <a:pos x="76" y="22"/>
                </a:cxn>
                <a:cxn ang="0">
                  <a:pos x="75" y="19"/>
                </a:cxn>
                <a:cxn ang="0">
                  <a:pos x="76" y="15"/>
                </a:cxn>
                <a:cxn ang="0">
                  <a:pos x="79" y="10"/>
                </a:cxn>
                <a:cxn ang="0">
                  <a:pos x="89" y="6"/>
                </a:cxn>
                <a:cxn ang="0">
                  <a:pos x="103" y="0"/>
                </a:cxn>
              </a:cxnLst>
              <a:rect l="0" t="0" r="r" b="b"/>
              <a:pathLst>
                <a:path w="130" h="128">
                  <a:moveTo>
                    <a:pt x="103" y="0"/>
                  </a:moveTo>
                  <a:lnTo>
                    <a:pt x="130" y="128"/>
                  </a:lnTo>
                  <a:lnTo>
                    <a:pt x="125" y="126"/>
                  </a:lnTo>
                  <a:lnTo>
                    <a:pt x="111" y="121"/>
                  </a:lnTo>
                  <a:lnTo>
                    <a:pt x="92" y="111"/>
                  </a:lnTo>
                  <a:lnTo>
                    <a:pt x="68" y="103"/>
                  </a:lnTo>
                  <a:lnTo>
                    <a:pt x="41" y="94"/>
                  </a:lnTo>
                  <a:lnTo>
                    <a:pt x="19" y="90"/>
                  </a:lnTo>
                  <a:lnTo>
                    <a:pt x="0" y="93"/>
                  </a:lnTo>
                  <a:lnTo>
                    <a:pt x="0" y="72"/>
                  </a:lnTo>
                  <a:lnTo>
                    <a:pt x="12" y="70"/>
                  </a:lnTo>
                  <a:lnTo>
                    <a:pt x="24" y="66"/>
                  </a:lnTo>
                  <a:lnTo>
                    <a:pt x="38" y="66"/>
                  </a:lnTo>
                  <a:lnTo>
                    <a:pt x="51" y="67"/>
                  </a:lnTo>
                  <a:lnTo>
                    <a:pt x="65" y="70"/>
                  </a:lnTo>
                  <a:lnTo>
                    <a:pt x="78" y="78"/>
                  </a:lnTo>
                  <a:lnTo>
                    <a:pt x="81" y="74"/>
                  </a:lnTo>
                  <a:lnTo>
                    <a:pt x="81" y="58"/>
                  </a:lnTo>
                  <a:lnTo>
                    <a:pt x="82" y="37"/>
                  </a:lnTo>
                  <a:lnTo>
                    <a:pt x="82" y="29"/>
                  </a:lnTo>
                  <a:lnTo>
                    <a:pt x="80" y="29"/>
                  </a:lnTo>
                  <a:lnTo>
                    <a:pt x="77" y="27"/>
                  </a:lnTo>
                  <a:lnTo>
                    <a:pt x="76" y="22"/>
                  </a:lnTo>
                  <a:lnTo>
                    <a:pt x="75" y="19"/>
                  </a:lnTo>
                  <a:lnTo>
                    <a:pt x="76" y="15"/>
                  </a:lnTo>
                  <a:lnTo>
                    <a:pt x="79" y="10"/>
                  </a:lnTo>
                  <a:lnTo>
                    <a:pt x="89" y="6"/>
                  </a:lnTo>
                  <a:lnTo>
                    <a:pt x="103" y="0"/>
                  </a:lnTo>
                  <a:close/>
                </a:path>
              </a:pathLst>
            </a:custGeom>
            <a:solidFill>
              <a:schemeClr val="folHlink"/>
            </a:solidFill>
            <a:ln w="9525">
              <a:noFill/>
              <a:round/>
              <a:headEnd/>
              <a:tailEnd/>
            </a:ln>
          </p:spPr>
          <p:txBody>
            <a:bodyPr/>
            <a:lstStyle/>
            <a:p>
              <a:pPr>
                <a:defRPr/>
              </a:pPr>
              <a:endParaRPr lang="ru-RU"/>
            </a:p>
          </p:txBody>
        </p:sp>
        <p:sp>
          <p:nvSpPr>
            <p:cNvPr id="46116" name="Freeform 36"/>
            <p:cNvSpPr>
              <a:spLocks/>
            </p:cNvSpPr>
            <p:nvPr/>
          </p:nvSpPr>
          <p:spPr bwMode="ltGray">
            <a:xfrm>
              <a:off x="0" y="3949"/>
              <a:ext cx="47" cy="86"/>
            </a:xfrm>
            <a:custGeom>
              <a:avLst/>
              <a:gdLst/>
              <a:ahLst/>
              <a:cxnLst>
                <a:cxn ang="0">
                  <a:pos x="37" y="0"/>
                </a:cxn>
                <a:cxn ang="0">
                  <a:pos x="15" y="37"/>
                </a:cxn>
                <a:cxn ang="0">
                  <a:pos x="0" y="59"/>
                </a:cxn>
                <a:cxn ang="0">
                  <a:pos x="0" y="86"/>
                </a:cxn>
                <a:cxn ang="0">
                  <a:pos x="8" y="82"/>
                </a:cxn>
                <a:cxn ang="0">
                  <a:pos x="20" y="73"/>
                </a:cxn>
                <a:cxn ang="0">
                  <a:pos x="33" y="63"/>
                </a:cxn>
                <a:cxn ang="0">
                  <a:pos x="42" y="51"/>
                </a:cxn>
                <a:cxn ang="0">
                  <a:pos x="47" y="36"/>
                </a:cxn>
                <a:cxn ang="0">
                  <a:pos x="46" y="19"/>
                </a:cxn>
                <a:cxn ang="0">
                  <a:pos x="37" y="0"/>
                </a:cxn>
              </a:cxnLst>
              <a:rect l="0" t="0" r="r" b="b"/>
              <a:pathLst>
                <a:path w="47" h="86">
                  <a:moveTo>
                    <a:pt x="37" y="0"/>
                  </a:moveTo>
                  <a:lnTo>
                    <a:pt x="15" y="37"/>
                  </a:lnTo>
                  <a:lnTo>
                    <a:pt x="0" y="59"/>
                  </a:lnTo>
                  <a:lnTo>
                    <a:pt x="0" y="86"/>
                  </a:lnTo>
                  <a:lnTo>
                    <a:pt x="8" y="82"/>
                  </a:lnTo>
                  <a:lnTo>
                    <a:pt x="20" y="73"/>
                  </a:lnTo>
                  <a:lnTo>
                    <a:pt x="33" y="63"/>
                  </a:lnTo>
                  <a:lnTo>
                    <a:pt x="42" y="51"/>
                  </a:lnTo>
                  <a:lnTo>
                    <a:pt x="47" y="36"/>
                  </a:lnTo>
                  <a:lnTo>
                    <a:pt x="46" y="19"/>
                  </a:lnTo>
                  <a:lnTo>
                    <a:pt x="37" y="0"/>
                  </a:lnTo>
                  <a:close/>
                </a:path>
              </a:pathLst>
            </a:custGeom>
            <a:solidFill>
              <a:schemeClr val="folHlink"/>
            </a:solidFill>
            <a:ln w="9525">
              <a:noFill/>
              <a:round/>
              <a:headEnd/>
              <a:tailEnd/>
            </a:ln>
          </p:spPr>
          <p:txBody>
            <a:bodyPr/>
            <a:lstStyle/>
            <a:p>
              <a:pPr>
                <a:defRPr/>
              </a:pPr>
              <a:endParaRPr lang="ru-RU"/>
            </a:p>
          </p:txBody>
        </p:sp>
        <p:sp>
          <p:nvSpPr>
            <p:cNvPr id="46117" name="Freeform 37"/>
            <p:cNvSpPr>
              <a:spLocks/>
            </p:cNvSpPr>
            <p:nvPr/>
          </p:nvSpPr>
          <p:spPr bwMode="ltGray">
            <a:xfrm>
              <a:off x="0" y="3239"/>
              <a:ext cx="497" cy="740"/>
            </a:xfrm>
            <a:custGeom>
              <a:avLst/>
              <a:gdLst/>
              <a:ahLst/>
              <a:cxnLst>
                <a:cxn ang="0">
                  <a:pos x="0" y="13"/>
                </a:cxn>
                <a:cxn ang="0">
                  <a:pos x="41" y="4"/>
                </a:cxn>
                <a:cxn ang="0">
                  <a:pos x="101" y="0"/>
                </a:cxn>
                <a:cxn ang="0">
                  <a:pos x="170" y="4"/>
                </a:cxn>
                <a:cxn ang="0">
                  <a:pos x="248" y="21"/>
                </a:cxn>
                <a:cxn ang="0">
                  <a:pos x="323" y="50"/>
                </a:cxn>
                <a:cxn ang="0">
                  <a:pos x="382" y="90"/>
                </a:cxn>
                <a:cxn ang="0">
                  <a:pos x="428" y="141"/>
                </a:cxn>
                <a:cxn ang="0">
                  <a:pos x="463" y="199"/>
                </a:cxn>
                <a:cxn ang="0">
                  <a:pos x="485" y="262"/>
                </a:cxn>
                <a:cxn ang="0">
                  <a:pos x="496" y="327"/>
                </a:cxn>
                <a:cxn ang="0">
                  <a:pos x="497" y="396"/>
                </a:cxn>
                <a:cxn ang="0">
                  <a:pos x="487" y="462"/>
                </a:cxn>
                <a:cxn ang="0">
                  <a:pos x="470" y="527"/>
                </a:cxn>
                <a:cxn ang="0">
                  <a:pos x="443" y="586"/>
                </a:cxn>
                <a:cxn ang="0">
                  <a:pos x="406" y="639"/>
                </a:cxn>
                <a:cxn ang="0">
                  <a:pos x="364" y="683"/>
                </a:cxn>
                <a:cxn ang="0">
                  <a:pos x="315" y="715"/>
                </a:cxn>
                <a:cxn ang="0">
                  <a:pos x="259" y="736"/>
                </a:cxn>
                <a:cxn ang="0">
                  <a:pos x="198" y="740"/>
                </a:cxn>
                <a:cxn ang="0">
                  <a:pos x="131" y="727"/>
                </a:cxn>
                <a:cxn ang="0">
                  <a:pos x="167" y="728"/>
                </a:cxn>
                <a:cxn ang="0">
                  <a:pos x="204" y="718"/>
                </a:cxn>
                <a:cxn ang="0">
                  <a:pos x="238" y="700"/>
                </a:cxn>
                <a:cxn ang="0">
                  <a:pos x="272" y="670"/>
                </a:cxn>
                <a:cxn ang="0">
                  <a:pos x="304" y="635"/>
                </a:cxn>
                <a:cxn ang="0">
                  <a:pos x="333" y="594"/>
                </a:cxn>
                <a:cxn ang="0">
                  <a:pos x="358" y="549"/>
                </a:cxn>
                <a:cxn ang="0">
                  <a:pos x="381" y="500"/>
                </a:cxn>
                <a:cxn ang="0">
                  <a:pos x="396" y="449"/>
                </a:cxn>
                <a:cxn ang="0">
                  <a:pos x="408" y="397"/>
                </a:cxn>
                <a:cxn ang="0">
                  <a:pos x="414" y="346"/>
                </a:cxn>
                <a:cxn ang="0">
                  <a:pos x="412" y="296"/>
                </a:cxn>
                <a:cxn ang="0">
                  <a:pos x="402" y="251"/>
                </a:cxn>
                <a:cxn ang="0">
                  <a:pos x="384" y="208"/>
                </a:cxn>
                <a:cxn ang="0">
                  <a:pos x="357" y="172"/>
                </a:cxn>
                <a:cxn ang="0">
                  <a:pos x="320" y="142"/>
                </a:cxn>
                <a:cxn ang="0">
                  <a:pos x="260" y="107"/>
                </a:cxn>
                <a:cxn ang="0">
                  <a:pos x="203" y="82"/>
                </a:cxn>
                <a:cxn ang="0">
                  <a:pos x="154" y="65"/>
                </a:cxn>
                <a:cxn ang="0">
                  <a:pos x="108" y="56"/>
                </a:cxn>
                <a:cxn ang="0">
                  <a:pos x="68" y="55"/>
                </a:cxn>
                <a:cxn ang="0">
                  <a:pos x="32" y="61"/>
                </a:cxn>
                <a:cxn ang="0">
                  <a:pos x="0" y="70"/>
                </a:cxn>
                <a:cxn ang="0">
                  <a:pos x="0" y="13"/>
                </a:cxn>
              </a:cxnLst>
              <a:rect l="0" t="0" r="r" b="b"/>
              <a:pathLst>
                <a:path w="497" h="740">
                  <a:moveTo>
                    <a:pt x="0" y="13"/>
                  </a:moveTo>
                  <a:lnTo>
                    <a:pt x="41" y="4"/>
                  </a:lnTo>
                  <a:lnTo>
                    <a:pt x="101" y="0"/>
                  </a:lnTo>
                  <a:lnTo>
                    <a:pt x="170" y="4"/>
                  </a:lnTo>
                  <a:lnTo>
                    <a:pt x="248" y="21"/>
                  </a:lnTo>
                  <a:lnTo>
                    <a:pt x="323" y="50"/>
                  </a:lnTo>
                  <a:lnTo>
                    <a:pt x="382" y="90"/>
                  </a:lnTo>
                  <a:lnTo>
                    <a:pt x="428" y="141"/>
                  </a:lnTo>
                  <a:lnTo>
                    <a:pt x="463" y="199"/>
                  </a:lnTo>
                  <a:lnTo>
                    <a:pt x="485" y="262"/>
                  </a:lnTo>
                  <a:lnTo>
                    <a:pt x="496" y="327"/>
                  </a:lnTo>
                  <a:lnTo>
                    <a:pt x="497" y="396"/>
                  </a:lnTo>
                  <a:lnTo>
                    <a:pt x="487" y="462"/>
                  </a:lnTo>
                  <a:lnTo>
                    <a:pt x="470" y="527"/>
                  </a:lnTo>
                  <a:lnTo>
                    <a:pt x="443" y="586"/>
                  </a:lnTo>
                  <a:lnTo>
                    <a:pt x="406" y="639"/>
                  </a:lnTo>
                  <a:lnTo>
                    <a:pt x="364" y="683"/>
                  </a:lnTo>
                  <a:lnTo>
                    <a:pt x="315" y="715"/>
                  </a:lnTo>
                  <a:lnTo>
                    <a:pt x="259" y="736"/>
                  </a:lnTo>
                  <a:lnTo>
                    <a:pt x="198" y="740"/>
                  </a:lnTo>
                  <a:lnTo>
                    <a:pt x="131" y="727"/>
                  </a:lnTo>
                  <a:lnTo>
                    <a:pt x="167" y="728"/>
                  </a:lnTo>
                  <a:lnTo>
                    <a:pt x="204" y="718"/>
                  </a:lnTo>
                  <a:lnTo>
                    <a:pt x="238" y="700"/>
                  </a:lnTo>
                  <a:lnTo>
                    <a:pt x="272" y="670"/>
                  </a:lnTo>
                  <a:lnTo>
                    <a:pt x="304" y="635"/>
                  </a:lnTo>
                  <a:lnTo>
                    <a:pt x="333" y="594"/>
                  </a:lnTo>
                  <a:lnTo>
                    <a:pt x="358" y="549"/>
                  </a:lnTo>
                  <a:lnTo>
                    <a:pt x="381" y="500"/>
                  </a:lnTo>
                  <a:lnTo>
                    <a:pt x="396" y="449"/>
                  </a:lnTo>
                  <a:lnTo>
                    <a:pt x="408" y="397"/>
                  </a:lnTo>
                  <a:lnTo>
                    <a:pt x="414" y="346"/>
                  </a:lnTo>
                  <a:lnTo>
                    <a:pt x="412" y="296"/>
                  </a:lnTo>
                  <a:lnTo>
                    <a:pt x="402" y="251"/>
                  </a:lnTo>
                  <a:lnTo>
                    <a:pt x="384" y="208"/>
                  </a:lnTo>
                  <a:lnTo>
                    <a:pt x="357" y="172"/>
                  </a:lnTo>
                  <a:lnTo>
                    <a:pt x="320" y="142"/>
                  </a:lnTo>
                  <a:lnTo>
                    <a:pt x="260" y="107"/>
                  </a:lnTo>
                  <a:lnTo>
                    <a:pt x="203" y="82"/>
                  </a:lnTo>
                  <a:lnTo>
                    <a:pt x="154" y="65"/>
                  </a:lnTo>
                  <a:lnTo>
                    <a:pt x="108" y="56"/>
                  </a:lnTo>
                  <a:lnTo>
                    <a:pt x="68" y="55"/>
                  </a:lnTo>
                  <a:lnTo>
                    <a:pt x="32" y="61"/>
                  </a:lnTo>
                  <a:lnTo>
                    <a:pt x="0" y="70"/>
                  </a:lnTo>
                  <a:lnTo>
                    <a:pt x="0" y="13"/>
                  </a:lnTo>
                  <a:close/>
                </a:path>
              </a:pathLst>
            </a:custGeom>
            <a:solidFill>
              <a:schemeClr val="folHlink"/>
            </a:solidFill>
            <a:ln w="9525">
              <a:noFill/>
              <a:round/>
              <a:headEnd/>
              <a:tailEnd/>
            </a:ln>
          </p:spPr>
          <p:txBody>
            <a:bodyPr/>
            <a:lstStyle/>
            <a:p>
              <a:pPr>
                <a:defRPr/>
              </a:pPr>
              <a:endParaRPr lang="ru-RU"/>
            </a:p>
          </p:txBody>
        </p:sp>
        <p:sp>
          <p:nvSpPr>
            <p:cNvPr id="46118" name="Freeform 38"/>
            <p:cNvSpPr>
              <a:spLocks/>
            </p:cNvSpPr>
            <p:nvPr/>
          </p:nvSpPr>
          <p:spPr bwMode="ltGray">
            <a:xfrm rot="1584153">
              <a:off x="20" y="410"/>
              <a:ext cx="344" cy="245"/>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1"/>
            </a:solidFill>
            <a:ln w="9525">
              <a:noFill/>
              <a:round/>
              <a:headEnd/>
              <a:tailEnd/>
            </a:ln>
          </p:spPr>
          <p:txBody>
            <a:bodyPr/>
            <a:lstStyle/>
            <a:p>
              <a:pPr>
                <a:defRPr/>
              </a:pPr>
              <a:endParaRPr lang="ru-RU"/>
            </a:p>
          </p:txBody>
        </p:sp>
        <p:sp>
          <p:nvSpPr>
            <p:cNvPr id="46119" name="Freeform 39"/>
            <p:cNvSpPr>
              <a:spLocks/>
            </p:cNvSpPr>
            <p:nvPr/>
          </p:nvSpPr>
          <p:spPr bwMode="ltGray">
            <a:xfrm rot="1584153">
              <a:off x="242" y="756"/>
              <a:ext cx="167" cy="115"/>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1"/>
            </a:solidFill>
            <a:ln w="9525">
              <a:noFill/>
              <a:round/>
              <a:headEnd/>
              <a:tailEnd/>
            </a:ln>
          </p:spPr>
          <p:txBody>
            <a:bodyPr/>
            <a:lstStyle/>
            <a:p>
              <a:pPr>
                <a:defRPr/>
              </a:pPr>
              <a:endParaRPr lang="ru-RU"/>
            </a:p>
          </p:txBody>
        </p:sp>
        <p:sp>
          <p:nvSpPr>
            <p:cNvPr id="46120" name="Freeform 40"/>
            <p:cNvSpPr>
              <a:spLocks/>
            </p:cNvSpPr>
            <p:nvPr/>
          </p:nvSpPr>
          <p:spPr bwMode="ltGray">
            <a:xfrm rot="1584153">
              <a:off x="574" y="286"/>
              <a:ext cx="147" cy="160"/>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accent1"/>
            </a:solidFill>
            <a:ln w="9525">
              <a:noFill/>
              <a:round/>
              <a:headEnd/>
              <a:tailEnd/>
            </a:ln>
          </p:spPr>
          <p:txBody>
            <a:bodyPr/>
            <a:lstStyle/>
            <a:p>
              <a:pPr>
                <a:defRPr/>
              </a:pPr>
              <a:endParaRPr lang="ru-RU"/>
            </a:p>
          </p:txBody>
        </p:sp>
        <p:sp>
          <p:nvSpPr>
            <p:cNvPr id="46121" name="Freeform 41"/>
            <p:cNvSpPr>
              <a:spLocks/>
            </p:cNvSpPr>
            <p:nvPr/>
          </p:nvSpPr>
          <p:spPr bwMode="ltGray">
            <a:xfrm rot="1584153">
              <a:off x="236" y="721"/>
              <a:ext cx="62" cy="97"/>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1"/>
            </a:solidFill>
            <a:ln w="9525">
              <a:noFill/>
              <a:round/>
              <a:headEnd/>
              <a:tailEnd/>
            </a:ln>
          </p:spPr>
          <p:txBody>
            <a:bodyPr/>
            <a:lstStyle/>
            <a:p>
              <a:pPr>
                <a:defRPr/>
              </a:pPr>
              <a:endParaRPr lang="ru-RU"/>
            </a:p>
          </p:txBody>
        </p:sp>
        <p:sp>
          <p:nvSpPr>
            <p:cNvPr id="46122" name="Freeform 42"/>
            <p:cNvSpPr>
              <a:spLocks/>
            </p:cNvSpPr>
            <p:nvPr/>
          </p:nvSpPr>
          <p:spPr bwMode="ltGray">
            <a:xfrm rot="1584153">
              <a:off x="585" y="466"/>
              <a:ext cx="72" cy="41"/>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accent1"/>
            </a:solidFill>
            <a:ln w="9525">
              <a:noFill/>
              <a:round/>
              <a:headEnd/>
              <a:tailEnd/>
            </a:ln>
          </p:spPr>
          <p:txBody>
            <a:bodyPr/>
            <a:lstStyle/>
            <a:p>
              <a:pPr>
                <a:defRPr/>
              </a:pPr>
              <a:endParaRPr lang="ru-RU"/>
            </a:p>
          </p:txBody>
        </p:sp>
        <p:sp>
          <p:nvSpPr>
            <p:cNvPr id="46123" name="Freeform 43"/>
            <p:cNvSpPr>
              <a:spLocks/>
            </p:cNvSpPr>
            <p:nvPr/>
          </p:nvSpPr>
          <p:spPr bwMode="ltGray">
            <a:xfrm>
              <a:off x="0" y="886"/>
              <a:ext cx="360" cy="650"/>
            </a:xfrm>
            <a:custGeom>
              <a:avLst/>
              <a:gdLst/>
              <a:ahLst/>
              <a:cxnLst>
                <a:cxn ang="0">
                  <a:pos x="264" y="0"/>
                </a:cxn>
                <a:cxn ang="0">
                  <a:pos x="269" y="9"/>
                </a:cxn>
                <a:cxn ang="0">
                  <a:pos x="277" y="22"/>
                </a:cxn>
                <a:cxn ang="0">
                  <a:pos x="286" y="39"/>
                </a:cxn>
                <a:cxn ang="0">
                  <a:pos x="297" y="58"/>
                </a:cxn>
                <a:cxn ang="0">
                  <a:pos x="309" y="83"/>
                </a:cxn>
                <a:cxn ang="0">
                  <a:pos x="319" y="108"/>
                </a:cxn>
                <a:cxn ang="0">
                  <a:pos x="329" y="136"/>
                </a:cxn>
                <a:cxn ang="0">
                  <a:pos x="333" y="163"/>
                </a:cxn>
                <a:cxn ang="0">
                  <a:pos x="336" y="193"/>
                </a:cxn>
                <a:cxn ang="0">
                  <a:pos x="332" y="223"/>
                </a:cxn>
                <a:cxn ang="0">
                  <a:pos x="323" y="255"/>
                </a:cxn>
                <a:cxn ang="0">
                  <a:pos x="310" y="285"/>
                </a:cxn>
                <a:cxn ang="0">
                  <a:pos x="287" y="315"/>
                </a:cxn>
                <a:cxn ang="0">
                  <a:pos x="257" y="343"/>
                </a:cxn>
                <a:cxn ang="0">
                  <a:pos x="218" y="370"/>
                </a:cxn>
                <a:cxn ang="0">
                  <a:pos x="167" y="396"/>
                </a:cxn>
                <a:cxn ang="0">
                  <a:pos x="111" y="425"/>
                </a:cxn>
                <a:cxn ang="0">
                  <a:pos x="69" y="457"/>
                </a:cxn>
                <a:cxn ang="0">
                  <a:pos x="35" y="490"/>
                </a:cxn>
                <a:cxn ang="0">
                  <a:pos x="12" y="526"/>
                </a:cxn>
                <a:cxn ang="0">
                  <a:pos x="0" y="553"/>
                </a:cxn>
                <a:cxn ang="0">
                  <a:pos x="0" y="650"/>
                </a:cxn>
                <a:cxn ang="0">
                  <a:pos x="6" y="628"/>
                </a:cxn>
                <a:cxn ang="0">
                  <a:pos x="19" y="594"/>
                </a:cxn>
                <a:cxn ang="0">
                  <a:pos x="43" y="551"/>
                </a:cxn>
                <a:cxn ang="0">
                  <a:pos x="76" y="503"/>
                </a:cxn>
                <a:cxn ang="0">
                  <a:pos x="125" y="454"/>
                </a:cxn>
                <a:cxn ang="0">
                  <a:pos x="190" y="408"/>
                </a:cxn>
                <a:cxn ang="0">
                  <a:pos x="275" y="365"/>
                </a:cxn>
                <a:cxn ang="0">
                  <a:pos x="308" y="342"/>
                </a:cxn>
                <a:cxn ang="0">
                  <a:pos x="335" y="305"/>
                </a:cxn>
                <a:cxn ang="0">
                  <a:pos x="352" y="255"/>
                </a:cxn>
                <a:cxn ang="0">
                  <a:pos x="360" y="201"/>
                </a:cxn>
                <a:cxn ang="0">
                  <a:pos x="356" y="144"/>
                </a:cxn>
                <a:cxn ang="0">
                  <a:pos x="341" y="88"/>
                </a:cxn>
                <a:cxn ang="0">
                  <a:pos x="311" y="39"/>
                </a:cxn>
                <a:cxn ang="0">
                  <a:pos x="264" y="0"/>
                </a:cxn>
              </a:cxnLst>
              <a:rect l="0" t="0" r="r" b="b"/>
              <a:pathLst>
                <a:path w="360" h="650">
                  <a:moveTo>
                    <a:pt x="264" y="0"/>
                  </a:moveTo>
                  <a:lnTo>
                    <a:pt x="269" y="9"/>
                  </a:lnTo>
                  <a:lnTo>
                    <a:pt x="277" y="22"/>
                  </a:lnTo>
                  <a:lnTo>
                    <a:pt x="286" y="39"/>
                  </a:lnTo>
                  <a:lnTo>
                    <a:pt x="297" y="58"/>
                  </a:lnTo>
                  <a:lnTo>
                    <a:pt x="309" y="83"/>
                  </a:lnTo>
                  <a:lnTo>
                    <a:pt x="319" y="108"/>
                  </a:lnTo>
                  <a:lnTo>
                    <a:pt x="329" y="136"/>
                  </a:lnTo>
                  <a:lnTo>
                    <a:pt x="333" y="163"/>
                  </a:lnTo>
                  <a:lnTo>
                    <a:pt x="336" y="193"/>
                  </a:lnTo>
                  <a:lnTo>
                    <a:pt x="332" y="223"/>
                  </a:lnTo>
                  <a:lnTo>
                    <a:pt x="323" y="255"/>
                  </a:lnTo>
                  <a:lnTo>
                    <a:pt x="310" y="285"/>
                  </a:lnTo>
                  <a:lnTo>
                    <a:pt x="287" y="315"/>
                  </a:lnTo>
                  <a:lnTo>
                    <a:pt x="257" y="343"/>
                  </a:lnTo>
                  <a:lnTo>
                    <a:pt x="218" y="370"/>
                  </a:lnTo>
                  <a:lnTo>
                    <a:pt x="167" y="396"/>
                  </a:lnTo>
                  <a:lnTo>
                    <a:pt x="111" y="425"/>
                  </a:lnTo>
                  <a:lnTo>
                    <a:pt x="69" y="457"/>
                  </a:lnTo>
                  <a:lnTo>
                    <a:pt x="35" y="490"/>
                  </a:lnTo>
                  <a:lnTo>
                    <a:pt x="12" y="526"/>
                  </a:lnTo>
                  <a:lnTo>
                    <a:pt x="0" y="553"/>
                  </a:lnTo>
                  <a:lnTo>
                    <a:pt x="0" y="650"/>
                  </a:lnTo>
                  <a:lnTo>
                    <a:pt x="6" y="628"/>
                  </a:lnTo>
                  <a:lnTo>
                    <a:pt x="19" y="594"/>
                  </a:lnTo>
                  <a:lnTo>
                    <a:pt x="43" y="551"/>
                  </a:lnTo>
                  <a:lnTo>
                    <a:pt x="76" y="503"/>
                  </a:lnTo>
                  <a:lnTo>
                    <a:pt x="125" y="454"/>
                  </a:lnTo>
                  <a:lnTo>
                    <a:pt x="190" y="408"/>
                  </a:lnTo>
                  <a:lnTo>
                    <a:pt x="275" y="365"/>
                  </a:lnTo>
                  <a:lnTo>
                    <a:pt x="308" y="342"/>
                  </a:lnTo>
                  <a:lnTo>
                    <a:pt x="335" y="305"/>
                  </a:lnTo>
                  <a:lnTo>
                    <a:pt x="352" y="255"/>
                  </a:lnTo>
                  <a:lnTo>
                    <a:pt x="360" y="201"/>
                  </a:lnTo>
                  <a:lnTo>
                    <a:pt x="356" y="144"/>
                  </a:lnTo>
                  <a:lnTo>
                    <a:pt x="341" y="88"/>
                  </a:lnTo>
                  <a:lnTo>
                    <a:pt x="311" y="39"/>
                  </a:lnTo>
                  <a:lnTo>
                    <a:pt x="264" y="0"/>
                  </a:lnTo>
                  <a:close/>
                </a:path>
              </a:pathLst>
            </a:custGeom>
            <a:solidFill>
              <a:schemeClr val="accent1"/>
            </a:solidFill>
            <a:ln w="9525">
              <a:noFill/>
              <a:round/>
              <a:headEnd/>
              <a:tailEnd/>
            </a:ln>
          </p:spPr>
          <p:txBody>
            <a:bodyPr/>
            <a:lstStyle/>
            <a:p>
              <a:pPr>
                <a:defRPr/>
              </a:pPr>
              <a:endParaRPr lang="ru-RU"/>
            </a:p>
          </p:txBody>
        </p:sp>
        <p:sp>
          <p:nvSpPr>
            <p:cNvPr id="46124" name="Freeform 44"/>
            <p:cNvSpPr>
              <a:spLocks/>
            </p:cNvSpPr>
            <p:nvPr/>
          </p:nvSpPr>
          <p:spPr bwMode="ltGray">
            <a:xfrm rot="1584153">
              <a:off x="56" y="84"/>
              <a:ext cx="804" cy="686"/>
            </a:xfrm>
            <a:custGeom>
              <a:avLst/>
              <a:gdLst/>
              <a:ahLst/>
              <a:cxnLst>
                <a:cxn ang="0">
                  <a:pos x="16" y="370"/>
                </a:cxn>
                <a:cxn ang="0">
                  <a:pos x="6" y="341"/>
                </a:cxn>
                <a:cxn ang="0">
                  <a:pos x="0" y="289"/>
                </a:cxn>
                <a:cxn ang="0">
                  <a:pos x="4" y="222"/>
                </a:cxn>
                <a:cxn ang="0">
                  <a:pos x="25" y="151"/>
                </a:cxn>
                <a:cxn ang="0">
                  <a:pos x="69" y="84"/>
                </a:cxn>
                <a:cxn ang="0">
                  <a:pos x="142" y="31"/>
                </a:cxn>
                <a:cxn ang="0">
                  <a:pos x="247" y="2"/>
                </a:cxn>
                <a:cxn ang="0">
                  <a:pos x="380" y="9"/>
                </a:cxn>
                <a:cxn ang="0">
                  <a:pos x="484" y="68"/>
                </a:cxn>
                <a:cxn ang="0">
                  <a:pos x="554" y="165"/>
                </a:cxn>
                <a:cxn ang="0">
                  <a:pos x="591" y="284"/>
                </a:cxn>
                <a:cxn ang="0">
                  <a:pos x="595" y="409"/>
                </a:cxn>
                <a:cxn ang="0">
                  <a:pos x="566" y="525"/>
                </a:cxn>
                <a:cxn ang="0">
                  <a:pos x="507" y="615"/>
                </a:cxn>
                <a:cxn ang="0">
                  <a:pos x="417" y="663"/>
                </a:cxn>
                <a:cxn ang="0">
                  <a:pos x="389" y="659"/>
                </a:cxn>
                <a:cxn ang="0">
                  <a:pos x="441" y="617"/>
                </a:cxn>
                <a:cxn ang="0">
                  <a:pos x="482" y="544"/>
                </a:cxn>
                <a:cxn ang="0">
                  <a:pos x="509" y="454"/>
                </a:cxn>
                <a:cxn ang="0">
                  <a:pos x="520" y="355"/>
                </a:cxn>
                <a:cxn ang="0">
                  <a:pos x="514" y="258"/>
                </a:cxn>
                <a:cxn ang="0">
                  <a:pos x="485" y="174"/>
                </a:cxn>
                <a:cxn ang="0">
                  <a:pos x="433" y="112"/>
                </a:cxn>
                <a:cxn ang="0">
                  <a:pos x="341" y="75"/>
                </a:cxn>
                <a:cxn ang="0">
                  <a:pos x="246" y="61"/>
                </a:cxn>
                <a:cxn ang="0">
                  <a:pos x="174" y="71"/>
                </a:cxn>
                <a:cxn ang="0">
                  <a:pos x="121" y="101"/>
                </a:cxn>
                <a:cxn ang="0">
                  <a:pos x="84" y="149"/>
                </a:cxn>
                <a:cxn ang="0">
                  <a:pos x="57" y="206"/>
                </a:cxn>
                <a:cxn ang="0">
                  <a:pos x="40" y="272"/>
                </a:cxn>
                <a:cxn ang="0">
                  <a:pos x="28" y="339"/>
                </a:cxn>
              </a:cxnLst>
              <a:rect l="0" t="0" r="r" b="b"/>
              <a:pathLst>
                <a:path w="596" h="666">
                  <a:moveTo>
                    <a:pt x="22" y="372"/>
                  </a:moveTo>
                  <a:lnTo>
                    <a:pt x="16" y="370"/>
                  </a:lnTo>
                  <a:lnTo>
                    <a:pt x="10" y="360"/>
                  </a:lnTo>
                  <a:lnTo>
                    <a:pt x="6" y="341"/>
                  </a:lnTo>
                  <a:lnTo>
                    <a:pt x="1" y="318"/>
                  </a:lnTo>
                  <a:lnTo>
                    <a:pt x="0" y="289"/>
                  </a:lnTo>
                  <a:lnTo>
                    <a:pt x="0" y="257"/>
                  </a:lnTo>
                  <a:lnTo>
                    <a:pt x="4" y="222"/>
                  </a:lnTo>
                  <a:lnTo>
                    <a:pt x="13" y="187"/>
                  </a:lnTo>
                  <a:lnTo>
                    <a:pt x="25" y="151"/>
                  </a:lnTo>
                  <a:lnTo>
                    <a:pt x="45" y="116"/>
                  </a:lnTo>
                  <a:lnTo>
                    <a:pt x="69" y="84"/>
                  </a:lnTo>
                  <a:lnTo>
                    <a:pt x="101" y="55"/>
                  </a:lnTo>
                  <a:lnTo>
                    <a:pt x="142" y="31"/>
                  </a:lnTo>
                  <a:lnTo>
                    <a:pt x="190" y="13"/>
                  </a:lnTo>
                  <a:lnTo>
                    <a:pt x="247" y="2"/>
                  </a:lnTo>
                  <a:lnTo>
                    <a:pt x="314" y="0"/>
                  </a:lnTo>
                  <a:lnTo>
                    <a:pt x="380" y="9"/>
                  </a:lnTo>
                  <a:lnTo>
                    <a:pt x="436" y="33"/>
                  </a:lnTo>
                  <a:lnTo>
                    <a:pt x="484" y="68"/>
                  </a:lnTo>
                  <a:lnTo>
                    <a:pt x="524" y="113"/>
                  </a:lnTo>
                  <a:lnTo>
                    <a:pt x="554" y="165"/>
                  </a:lnTo>
                  <a:lnTo>
                    <a:pt x="577" y="222"/>
                  </a:lnTo>
                  <a:lnTo>
                    <a:pt x="591" y="284"/>
                  </a:lnTo>
                  <a:lnTo>
                    <a:pt x="596" y="347"/>
                  </a:lnTo>
                  <a:lnTo>
                    <a:pt x="595" y="409"/>
                  </a:lnTo>
                  <a:lnTo>
                    <a:pt x="585" y="469"/>
                  </a:lnTo>
                  <a:lnTo>
                    <a:pt x="566" y="525"/>
                  </a:lnTo>
                  <a:lnTo>
                    <a:pt x="540" y="574"/>
                  </a:lnTo>
                  <a:lnTo>
                    <a:pt x="507" y="615"/>
                  </a:lnTo>
                  <a:lnTo>
                    <a:pt x="465" y="645"/>
                  </a:lnTo>
                  <a:lnTo>
                    <a:pt x="417" y="663"/>
                  </a:lnTo>
                  <a:lnTo>
                    <a:pt x="360" y="666"/>
                  </a:lnTo>
                  <a:lnTo>
                    <a:pt x="389" y="659"/>
                  </a:lnTo>
                  <a:lnTo>
                    <a:pt x="417" y="642"/>
                  </a:lnTo>
                  <a:lnTo>
                    <a:pt x="441" y="617"/>
                  </a:lnTo>
                  <a:lnTo>
                    <a:pt x="463" y="583"/>
                  </a:lnTo>
                  <a:lnTo>
                    <a:pt x="482" y="544"/>
                  </a:lnTo>
                  <a:lnTo>
                    <a:pt x="497" y="501"/>
                  </a:lnTo>
                  <a:lnTo>
                    <a:pt x="509" y="454"/>
                  </a:lnTo>
                  <a:lnTo>
                    <a:pt x="517" y="404"/>
                  </a:lnTo>
                  <a:lnTo>
                    <a:pt x="520" y="355"/>
                  </a:lnTo>
                  <a:lnTo>
                    <a:pt x="519" y="305"/>
                  </a:lnTo>
                  <a:lnTo>
                    <a:pt x="514" y="258"/>
                  </a:lnTo>
                  <a:lnTo>
                    <a:pt x="502" y="213"/>
                  </a:lnTo>
                  <a:lnTo>
                    <a:pt x="485" y="174"/>
                  </a:lnTo>
                  <a:lnTo>
                    <a:pt x="462" y="139"/>
                  </a:lnTo>
                  <a:lnTo>
                    <a:pt x="433" y="112"/>
                  </a:lnTo>
                  <a:lnTo>
                    <a:pt x="397" y="93"/>
                  </a:lnTo>
                  <a:lnTo>
                    <a:pt x="341" y="75"/>
                  </a:lnTo>
                  <a:lnTo>
                    <a:pt x="290" y="65"/>
                  </a:lnTo>
                  <a:lnTo>
                    <a:pt x="246" y="61"/>
                  </a:lnTo>
                  <a:lnTo>
                    <a:pt x="207" y="63"/>
                  </a:lnTo>
                  <a:lnTo>
                    <a:pt x="174" y="71"/>
                  </a:lnTo>
                  <a:lnTo>
                    <a:pt x="146" y="84"/>
                  </a:lnTo>
                  <a:lnTo>
                    <a:pt x="121" y="101"/>
                  </a:lnTo>
                  <a:lnTo>
                    <a:pt x="101" y="123"/>
                  </a:lnTo>
                  <a:lnTo>
                    <a:pt x="84" y="149"/>
                  </a:lnTo>
                  <a:lnTo>
                    <a:pt x="69" y="176"/>
                  </a:lnTo>
                  <a:lnTo>
                    <a:pt x="57" y="206"/>
                  </a:lnTo>
                  <a:lnTo>
                    <a:pt x="48" y="239"/>
                  </a:lnTo>
                  <a:lnTo>
                    <a:pt x="40" y="272"/>
                  </a:lnTo>
                  <a:lnTo>
                    <a:pt x="33" y="305"/>
                  </a:lnTo>
                  <a:lnTo>
                    <a:pt x="28" y="339"/>
                  </a:lnTo>
                  <a:lnTo>
                    <a:pt x="22" y="372"/>
                  </a:lnTo>
                  <a:close/>
                </a:path>
              </a:pathLst>
            </a:custGeom>
            <a:solidFill>
              <a:schemeClr val="accent1"/>
            </a:solidFill>
            <a:ln w="9525">
              <a:noFill/>
              <a:round/>
              <a:headEnd/>
              <a:tailEnd/>
            </a:ln>
          </p:spPr>
          <p:txBody>
            <a:bodyPr/>
            <a:lstStyle/>
            <a:p>
              <a:pPr>
                <a:defRPr/>
              </a:pPr>
              <a:endParaRPr lang="ru-RU"/>
            </a:p>
          </p:txBody>
        </p:sp>
      </p:grpSp>
      <p:sp>
        <p:nvSpPr>
          <p:cNvPr id="46125" name="Rectangle 45"/>
          <p:cNvSpPr>
            <a:spLocks noGrp="1" noChangeArrowheads="1"/>
          </p:cNvSpPr>
          <p:nvPr>
            <p:ph type="title"/>
          </p:nvPr>
        </p:nvSpPr>
        <p:spPr bwMode="auto">
          <a:xfrm>
            <a:off x="442913" y="103188"/>
            <a:ext cx="8243887" cy="1314450"/>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p>
            <a:pPr lvl="0"/>
            <a:r>
              <a:rPr lang="ru-RU" smtClean="0"/>
              <a:t>Образец заголовка</a:t>
            </a:r>
          </a:p>
        </p:txBody>
      </p:sp>
      <p:sp>
        <p:nvSpPr>
          <p:cNvPr id="1028" name="Rectangle 46"/>
          <p:cNvSpPr>
            <a:spLocks noGrp="1" noChangeArrowheads="1"/>
          </p:cNvSpPr>
          <p:nvPr>
            <p:ph type="body" idx="1"/>
          </p:nvPr>
        </p:nvSpPr>
        <p:spPr bwMode="auto">
          <a:xfrm>
            <a:off x="457200" y="1600200"/>
            <a:ext cx="8229600" cy="445611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46127" name="Rectangle 47"/>
          <p:cNvSpPr>
            <a:spLocks noGrp="1" noChangeArrowheads="1"/>
          </p:cNvSpPr>
          <p:nvPr>
            <p:ph type="dt" sz="half" idx="2"/>
          </p:nvPr>
        </p:nvSpPr>
        <p:spPr bwMode="auto">
          <a:xfrm>
            <a:off x="457200" y="6243638"/>
            <a:ext cx="2133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defRPr sz="1400"/>
            </a:lvl1pPr>
          </a:lstStyle>
          <a:p>
            <a:pPr>
              <a:defRPr/>
            </a:pPr>
            <a:endParaRPr lang="ru-RU"/>
          </a:p>
        </p:txBody>
      </p:sp>
      <p:sp>
        <p:nvSpPr>
          <p:cNvPr id="46128" name="Rectangle 48"/>
          <p:cNvSpPr>
            <a:spLocks noGrp="1" noChangeArrowheads="1"/>
          </p:cNvSpPr>
          <p:nvPr>
            <p:ph type="ftr" sz="quarter" idx="3"/>
          </p:nvPr>
        </p:nvSpPr>
        <p:spPr bwMode="auto">
          <a:xfrm>
            <a:off x="3124200" y="6248400"/>
            <a:ext cx="2895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a:defRPr sz="1400"/>
            </a:lvl1pPr>
          </a:lstStyle>
          <a:p>
            <a:pPr>
              <a:defRPr/>
            </a:pPr>
            <a:endParaRPr lang="ru-RU"/>
          </a:p>
        </p:txBody>
      </p:sp>
      <p:sp>
        <p:nvSpPr>
          <p:cNvPr id="46129" name="Rectangle 49"/>
          <p:cNvSpPr>
            <a:spLocks noGrp="1" noChangeArrowheads="1"/>
          </p:cNvSpPr>
          <p:nvPr>
            <p:ph type="sldNum" sz="quarter" idx="4"/>
          </p:nvPr>
        </p:nvSpPr>
        <p:spPr bwMode="auto">
          <a:xfrm>
            <a:off x="6553200" y="6243638"/>
            <a:ext cx="2133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r">
              <a:defRPr sz="1400"/>
            </a:lvl1pPr>
          </a:lstStyle>
          <a:p>
            <a:pPr>
              <a:defRPr/>
            </a:pPr>
            <a:fld id="{99D087AD-E558-4119-A51A-3A484165C68A}" type="slidenum">
              <a:rPr lang="ru-RU"/>
              <a:pPr>
                <a:defRPr/>
              </a:pPr>
              <a:t>‹#›</a:t>
            </a:fld>
            <a:endParaRPr lang="ru-RU"/>
          </a:p>
        </p:txBody>
      </p:sp>
    </p:spTree>
  </p:cSld>
  <p:clrMap bg1="lt1" tx1="dk1" bg2="lt2" tx2="dk2" accent1="accent1" accent2="accent2" accent3="accent3" accent4="accent4" accent5="accent5" accent6="accent6" hlink="hlink" folHlink="folHlink"/>
  <p:sldLayoutIdLst>
    <p:sldLayoutId id="2147484087" r:id="rId1"/>
    <p:sldLayoutId id="2147484019" r:id="rId2"/>
    <p:sldLayoutId id="2147484018" r:id="rId3"/>
    <p:sldLayoutId id="2147484017" r:id="rId4"/>
    <p:sldLayoutId id="2147484016" r:id="rId5"/>
    <p:sldLayoutId id="2147484015" r:id="rId6"/>
    <p:sldLayoutId id="2147484014" r:id="rId7"/>
    <p:sldLayoutId id="2147484013" r:id="rId8"/>
    <p:sldLayoutId id="2147484012" r:id="rId9"/>
    <p:sldLayoutId id="2147484011" r:id="rId10"/>
    <p:sldLayoutId id="2147484010" r:id="rId11"/>
  </p:sldLayoutIdLst>
  <p:timing>
    <p:tnLst>
      <p:par>
        <p:cTn id="1" dur="indefinite" restart="never" nodeType="tmRoot"/>
      </p:par>
    </p:tnLst>
  </p:timing>
  <p:txStyles>
    <p:titleStyle>
      <a:lvl1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mj-lt"/>
          <a:ea typeface="+mj-ea"/>
          <a:cs typeface="+mj-cs"/>
        </a:defRPr>
      </a:lvl1pPr>
      <a:lvl2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2pPr>
      <a:lvl3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3pPr>
      <a:lvl4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4pPr>
      <a:lvl5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5pPr>
      <a:lvl6pPr marL="4572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6pPr>
      <a:lvl7pPr marL="9144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7pPr>
      <a:lvl8pPr marL="13716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8pPr>
      <a:lvl9pPr marL="18288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Прямоугольник 8"/>
          <p:cNvSpPr/>
          <p:nvPr/>
        </p:nvSpPr>
        <p:spPr>
          <a:xfrm flipH="1">
            <a:off x="8153400" y="0"/>
            <a:ext cx="990600" cy="6858000"/>
          </a:xfrm>
          <a:prstGeom prst="rect">
            <a:avLst/>
          </a:prstGeom>
          <a:blipFill>
            <a:blip r:embed="rId13">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10000" r="50000" b="-10000"/>
                </a:path>
                <a:tileRect/>
              </a:gradFill>
            </a:fillOverlay>
            <a:innerShdw blurRad="63500" dist="44450" dir="10800000">
              <a:srgbClr val="000000">
                <a:alpha val="45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
        <p:nvSpPr>
          <p:cNvPr id="3" name="Заголовок 2"/>
          <p:cNvSpPr>
            <a:spLocks noGrp="1"/>
          </p:cNvSpPr>
          <p:nvPr>
            <p:ph type="title"/>
          </p:nvPr>
        </p:nvSpPr>
        <p:spPr>
          <a:xfrm>
            <a:off x="457200" y="320675"/>
            <a:ext cx="7239000" cy="1143000"/>
          </a:xfrm>
          <a:prstGeom prst="rect">
            <a:avLst/>
          </a:prstGeom>
        </p:spPr>
        <p:txBody>
          <a:bodyPr vert="horz" lIns="45720" tIns="0" rIns="45720" bIns="0" anchor="b" anchorCtr="0">
            <a:normAutofit/>
          </a:bodyPr>
          <a:lstStyle>
            <a:extLst/>
          </a:lstStyle>
          <a:p>
            <a:r>
              <a:rPr lang="ru-RU" smtClean="0"/>
              <a:t>Образец заголовка</a:t>
            </a:r>
            <a:endParaRPr lang="en-US"/>
          </a:p>
        </p:txBody>
      </p:sp>
      <p:sp>
        <p:nvSpPr>
          <p:cNvPr id="13318" name="Текст 30"/>
          <p:cNvSpPr>
            <a:spLocks noGrp="1"/>
          </p:cNvSpPr>
          <p:nvPr>
            <p:ph type="body" idx="1"/>
          </p:nvPr>
        </p:nvSpPr>
        <p:spPr bwMode="auto">
          <a:xfrm>
            <a:off x="457200" y="1609725"/>
            <a:ext cx="7239000" cy="4846638"/>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smtClean="0"/>
          </a:p>
        </p:txBody>
      </p:sp>
      <p:sp>
        <p:nvSpPr>
          <p:cNvPr id="27" name="Дата 26"/>
          <p:cNvSpPr>
            <a:spLocks noGrp="1"/>
          </p:cNvSpPr>
          <p:nvPr>
            <p:ph type="dt" sz="half" idx="2"/>
          </p:nvPr>
        </p:nvSpPr>
        <p:spPr>
          <a:xfrm>
            <a:off x="4246563" y="6557963"/>
            <a:ext cx="2001837" cy="227012"/>
          </a:xfrm>
          <a:prstGeom prst="rect">
            <a:avLst/>
          </a:prstGeom>
        </p:spPr>
        <p:txBody>
          <a:bodyPr vert="horz" tIns="0" bIns="0" anchor="b"/>
          <a:lstStyle>
            <a:lvl1pPr algn="l" eaLnBrk="1" latinLnBrk="0" hangingPunct="1">
              <a:defRPr kumimoji="0" sz="1000">
                <a:solidFill>
                  <a:schemeClr val="tx2"/>
                </a:solidFill>
              </a:defRPr>
            </a:lvl1pPr>
            <a:extLst/>
          </a:lstStyle>
          <a:p>
            <a:pPr>
              <a:defRPr/>
            </a:pPr>
            <a:endParaRPr lang="ru-RU"/>
          </a:p>
        </p:txBody>
      </p:sp>
      <p:sp>
        <p:nvSpPr>
          <p:cNvPr id="4" name="Нижний колонтитул 3"/>
          <p:cNvSpPr>
            <a:spLocks noGrp="1"/>
          </p:cNvSpPr>
          <p:nvPr>
            <p:ph type="ftr" sz="quarter" idx="3"/>
          </p:nvPr>
        </p:nvSpPr>
        <p:spPr>
          <a:xfrm>
            <a:off x="457200" y="6557963"/>
            <a:ext cx="3657600" cy="228600"/>
          </a:xfrm>
          <a:prstGeom prst="rect">
            <a:avLst/>
          </a:prstGeom>
        </p:spPr>
        <p:txBody>
          <a:bodyPr vert="horz" tIns="0" bIns="0" anchor="b"/>
          <a:lstStyle>
            <a:lvl1pPr algn="r" eaLnBrk="1" latinLnBrk="0" hangingPunct="1">
              <a:defRPr kumimoji="0" sz="1000">
                <a:solidFill>
                  <a:schemeClr val="tx2"/>
                </a:solidFill>
              </a:defRPr>
            </a:lvl1pPr>
            <a:extLst/>
          </a:lstStyle>
          <a:p>
            <a:pPr>
              <a:defRPr/>
            </a:pPr>
            <a:endParaRPr lang="ru-RU"/>
          </a:p>
        </p:txBody>
      </p:sp>
      <p:sp>
        <p:nvSpPr>
          <p:cNvPr id="16" name="Номер слайда 15"/>
          <p:cNvSpPr>
            <a:spLocks noGrp="1"/>
          </p:cNvSpPr>
          <p:nvPr>
            <p:ph type="sldNum" sz="quarter" idx="4"/>
          </p:nvPr>
        </p:nvSpPr>
        <p:spPr>
          <a:xfrm>
            <a:off x="6251575" y="6556375"/>
            <a:ext cx="588963" cy="228600"/>
          </a:xfrm>
          <a:prstGeom prst="rect">
            <a:avLst/>
          </a:prstGeom>
        </p:spPr>
        <p:txBody>
          <a:bodyPr vert="horz" lIns="0" tIns="0" rIns="0" bIns="0" anchor="b"/>
          <a:lstStyle>
            <a:lvl1pPr algn="r" eaLnBrk="1" latinLnBrk="0" hangingPunct="1">
              <a:defRPr kumimoji="0" sz="1100" smtClean="0">
                <a:solidFill>
                  <a:schemeClr val="tx2"/>
                </a:solidFill>
              </a:defRPr>
            </a:lvl1pPr>
            <a:extLst/>
          </a:lstStyle>
          <a:p>
            <a:pPr>
              <a:defRPr/>
            </a:pPr>
            <a:fld id="{4716491D-2ADF-4389-833A-02D51C607498}" type="slidenum">
              <a:rPr lang="ru-RU"/>
              <a:pPr>
                <a:defRPr/>
              </a:pPr>
              <a:t>‹#›</a:t>
            </a:fld>
            <a:endParaRPr lang="ru-RU"/>
          </a:p>
        </p:txBody>
      </p:sp>
    </p:spTree>
  </p:cSld>
  <p:clrMap bg1="lt1" tx1="dk1" bg2="lt2" tx2="dk2" accent1="accent1" accent2="accent2" accent3="accent3" accent4="accent4" accent5="accent5" accent6="accent6" hlink="hlink" folHlink="folHlink"/>
  <p:sldLayoutIdLst>
    <p:sldLayoutId id="2147484088" r:id="rId1"/>
    <p:sldLayoutId id="2147484026" r:id="rId2"/>
    <p:sldLayoutId id="2147484089" r:id="rId3"/>
    <p:sldLayoutId id="2147484025" r:id="rId4"/>
    <p:sldLayoutId id="2147484024" r:id="rId5"/>
    <p:sldLayoutId id="2147484023" r:id="rId6"/>
    <p:sldLayoutId id="2147484022" r:id="rId7"/>
    <p:sldLayoutId id="2147484021" r:id="rId8"/>
    <p:sldLayoutId id="2147484090" r:id="rId9"/>
    <p:sldLayoutId id="2147484020" r:id="rId10"/>
    <p:sldLayoutId id="2147484091" r:id="rId11"/>
  </p:sldLayoutIdLst>
  <p:timing>
    <p:tnLst>
      <p:par>
        <p:cTn id="1" dur="indefinite" restart="never" nodeType="tmRoot"/>
      </p:par>
    </p:tnLst>
  </p:timing>
  <p:txStyles>
    <p:titleStyle>
      <a:lvl1pPr algn="l" rtl="0" fontAlgn="base">
        <a:spcBef>
          <a:spcPct val="0"/>
        </a:spcBef>
        <a:spcAft>
          <a:spcPct val="0"/>
        </a:spcAft>
        <a:defRPr sz="3800" b="1" kern="1200" cap="all">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latin typeface="+mj-lt"/>
          <a:ea typeface="+mj-ea"/>
          <a:cs typeface="+mj-cs"/>
        </a:defRPr>
      </a:lvl1pPr>
      <a:lvl2pPr algn="l" rtl="0" fontAlgn="base">
        <a:spcBef>
          <a:spcPct val="0"/>
        </a:spcBef>
        <a:spcAft>
          <a:spcPct val="0"/>
        </a:spcAft>
        <a:defRPr sz="3800" b="1">
          <a:solidFill>
            <a:schemeClr val="tx1"/>
          </a:solidFill>
          <a:latin typeface="Trebuchet MS" pitchFamily="34" charset="0"/>
        </a:defRPr>
      </a:lvl2pPr>
      <a:lvl3pPr algn="l" rtl="0" fontAlgn="base">
        <a:spcBef>
          <a:spcPct val="0"/>
        </a:spcBef>
        <a:spcAft>
          <a:spcPct val="0"/>
        </a:spcAft>
        <a:defRPr sz="3800" b="1">
          <a:solidFill>
            <a:schemeClr val="tx1"/>
          </a:solidFill>
          <a:latin typeface="Trebuchet MS" pitchFamily="34" charset="0"/>
        </a:defRPr>
      </a:lvl3pPr>
      <a:lvl4pPr algn="l" rtl="0" fontAlgn="base">
        <a:spcBef>
          <a:spcPct val="0"/>
        </a:spcBef>
        <a:spcAft>
          <a:spcPct val="0"/>
        </a:spcAft>
        <a:defRPr sz="3800" b="1">
          <a:solidFill>
            <a:schemeClr val="tx1"/>
          </a:solidFill>
          <a:latin typeface="Trebuchet MS" pitchFamily="34" charset="0"/>
        </a:defRPr>
      </a:lvl4pPr>
      <a:lvl5pPr algn="l" rtl="0" fontAlgn="base">
        <a:spcBef>
          <a:spcPct val="0"/>
        </a:spcBef>
        <a:spcAft>
          <a:spcPct val="0"/>
        </a:spcAft>
        <a:defRPr sz="3800" b="1">
          <a:solidFill>
            <a:schemeClr val="tx1"/>
          </a:solidFill>
          <a:latin typeface="Trebuchet MS" pitchFamily="34" charset="0"/>
        </a:defRPr>
      </a:lvl5pPr>
      <a:lvl6pPr marL="457200" algn="l" rtl="0" fontAlgn="base">
        <a:spcBef>
          <a:spcPct val="0"/>
        </a:spcBef>
        <a:spcAft>
          <a:spcPct val="0"/>
        </a:spcAft>
        <a:defRPr sz="3800" b="1">
          <a:solidFill>
            <a:schemeClr val="tx1"/>
          </a:solidFill>
          <a:latin typeface="Trebuchet MS" pitchFamily="34" charset="0"/>
        </a:defRPr>
      </a:lvl6pPr>
      <a:lvl7pPr marL="914400" algn="l" rtl="0" fontAlgn="base">
        <a:spcBef>
          <a:spcPct val="0"/>
        </a:spcBef>
        <a:spcAft>
          <a:spcPct val="0"/>
        </a:spcAft>
        <a:defRPr sz="3800" b="1">
          <a:solidFill>
            <a:schemeClr val="tx1"/>
          </a:solidFill>
          <a:latin typeface="Trebuchet MS" pitchFamily="34" charset="0"/>
        </a:defRPr>
      </a:lvl7pPr>
      <a:lvl8pPr marL="1371600" algn="l" rtl="0" fontAlgn="base">
        <a:spcBef>
          <a:spcPct val="0"/>
        </a:spcBef>
        <a:spcAft>
          <a:spcPct val="0"/>
        </a:spcAft>
        <a:defRPr sz="3800" b="1">
          <a:solidFill>
            <a:schemeClr val="tx1"/>
          </a:solidFill>
          <a:latin typeface="Trebuchet MS" pitchFamily="34" charset="0"/>
        </a:defRPr>
      </a:lvl8pPr>
      <a:lvl9pPr marL="1828800" algn="l" rtl="0" fontAlgn="base">
        <a:spcBef>
          <a:spcPct val="0"/>
        </a:spcBef>
        <a:spcAft>
          <a:spcPct val="0"/>
        </a:spcAft>
        <a:defRPr sz="3800" b="1">
          <a:solidFill>
            <a:schemeClr val="tx1"/>
          </a:solidFill>
          <a:latin typeface="Trebuchet MS" pitchFamily="34" charset="0"/>
        </a:defRPr>
      </a:lvl9pPr>
      <a:extLst/>
    </p:titleStyle>
    <p:bodyStyle>
      <a:lvl1pPr marL="273050" indent="-273050" algn="l" rtl="0" fontAlgn="base">
        <a:spcBef>
          <a:spcPts val="600"/>
        </a:spcBef>
        <a:spcAft>
          <a:spcPct val="0"/>
        </a:spcAft>
        <a:buClr>
          <a:schemeClr val="tx2"/>
        </a:buClr>
        <a:buSzPct val="73000"/>
        <a:buFont typeface="Wingdings 2" pitchFamily="18" charset="2"/>
        <a:buChar char=""/>
        <a:defRPr sz="2600" kern="1200">
          <a:solidFill>
            <a:schemeClr val="tx1"/>
          </a:solidFill>
          <a:latin typeface="+mn-lt"/>
          <a:ea typeface="+mn-ea"/>
          <a:cs typeface="+mn-cs"/>
        </a:defRPr>
      </a:lvl1pPr>
      <a:lvl2pPr marL="520700" indent="-228600" algn="l" rtl="0" fontAlgn="base">
        <a:spcBef>
          <a:spcPts val="500"/>
        </a:spcBef>
        <a:spcAft>
          <a:spcPct val="0"/>
        </a:spcAft>
        <a:buClr>
          <a:srgbClr val="F9B639"/>
        </a:buClr>
        <a:buSzPct val="80000"/>
        <a:buFont typeface="Wingdings 2" pitchFamily="18" charset="2"/>
        <a:buChar char=""/>
        <a:defRPr sz="2300" kern="1200">
          <a:solidFill>
            <a:srgbClr val="6C6C6C"/>
          </a:solidFill>
          <a:latin typeface="+mn-lt"/>
          <a:ea typeface="+mn-ea"/>
          <a:cs typeface="+mn-cs"/>
        </a:defRPr>
      </a:lvl2pPr>
      <a:lvl3pPr marL="758825" indent="-228600" algn="l" rtl="0" fontAlgn="base">
        <a:spcBef>
          <a:spcPts val="400"/>
        </a:spcBef>
        <a:spcAft>
          <a:spcPct val="0"/>
        </a:spcAft>
        <a:buClr>
          <a:srgbClr val="F9B639"/>
        </a:buClr>
        <a:buSzPct val="60000"/>
        <a:buFont typeface="Wingdings" pitchFamily="2" charset="2"/>
        <a:buChar char=""/>
        <a:defRPr sz="2000" kern="1200">
          <a:solidFill>
            <a:schemeClr val="tx1"/>
          </a:solidFill>
          <a:latin typeface="+mn-lt"/>
          <a:ea typeface="+mn-ea"/>
          <a:cs typeface="+mn-cs"/>
        </a:defRPr>
      </a:lvl3pPr>
      <a:lvl4pPr marL="1004888" indent="-228600" algn="l" rtl="0" fontAlgn="base">
        <a:spcBef>
          <a:spcPct val="20000"/>
        </a:spcBef>
        <a:spcAft>
          <a:spcPct val="0"/>
        </a:spcAft>
        <a:buClr>
          <a:srgbClr val="F9B639"/>
        </a:buClr>
        <a:buSzPct val="80000"/>
        <a:buFont typeface="Wingdings 2" pitchFamily="18" charset="2"/>
        <a:buChar char=""/>
        <a:defRPr sz="2000" kern="1200">
          <a:solidFill>
            <a:srgbClr val="6C6C6C"/>
          </a:solidFill>
          <a:latin typeface="+mn-lt"/>
          <a:ea typeface="+mn-ea"/>
          <a:cs typeface="+mn-cs"/>
        </a:defRPr>
      </a:lvl4pPr>
      <a:lvl5pPr marL="1279525" indent="-228600" algn="l" rtl="0" fontAlgn="base">
        <a:spcBef>
          <a:spcPts val="400"/>
        </a:spcBef>
        <a:spcAft>
          <a:spcPct val="0"/>
        </a:spcAft>
        <a:buClr>
          <a:srgbClr val="F9B639"/>
        </a:buClr>
        <a:buSzPct val="70000"/>
        <a:buFont typeface="Wingdings" pitchFamily="2" charset="2"/>
        <a:buChar char=""/>
        <a:defRPr kern="1200">
          <a:solidFill>
            <a:schemeClr val="tx1"/>
          </a:solidFill>
          <a:latin typeface="+mn-lt"/>
          <a:ea typeface="+mn-ea"/>
          <a:cs typeface="+mn-cs"/>
        </a:defRPr>
      </a:lvl5pPr>
      <a:lvl6pPr marL="1472184" indent="-182880" algn="l" rtl="0" eaLnBrk="1" latinLnBrk="0" hangingPunct="1">
        <a:spcBef>
          <a:spcPts val="400"/>
        </a:spcBef>
        <a:buClr>
          <a:schemeClr val="accent4"/>
        </a:buClr>
        <a:buSzPct val="80000"/>
        <a:buFont typeface="Wingdings 2"/>
        <a:buChar char=""/>
        <a:defRPr kumimoji="0" sz="1800" kern="1200">
          <a:solidFill>
            <a:schemeClr val="tx1">
              <a:tint val="85000"/>
            </a:schemeClr>
          </a:solidFill>
          <a:latin typeface="+mn-lt"/>
          <a:ea typeface="+mn-ea"/>
          <a:cs typeface="+mn-cs"/>
        </a:defRPr>
      </a:lvl6pPr>
      <a:lvl7pPr marL="1673352" indent="-182880" algn="l" rtl="0" eaLnBrk="1" latinLnBrk="0" hangingPunct="1">
        <a:spcBef>
          <a:spcPct val="20000"/>
        </a:spcBef>
        <a:buClr>
          <a:schemeClr val="accent4"/>
        </a:buClr>
        <a:buSzPct val="80000"/>
        <a:buFont typeface="Wingdings 2"/>
        <a:buChar char=""/>
        <a:defRPr kumimoji="0" sz="1600" kern="1200" baseline="0">
          <a:solidFill>
            <a:schemeClr val="tx1"/>
          </a:solidFill>
          <a:latin typeface="+mn-lt"/>
          <a:ea typeface="+mn-ea"/>
          <a:cs typeface="+mn-cs"/>
        </a:defRPr>
      </a:lvl7pPr>
      <a:lvl8pPr marL="1847088" indent="-182880" algn="l" rtl="0" eaLnBrk="1" latinLnBrk="0" hangingPunct="1">
        <a:spcBef>
          <a:spcPts val="300"/>
        </a:spcBef>
        <a:buClr>
          <a:schemeClr val="accent4"/>
        </a:buClr>
        <a:buSzPct val="100000"/>
        <a:buChar char="•"/>
        <a:defRPr kumimoji="0" sz="1600" kern="1200" baseline="0">
          <a:solidFill>
            <a:schemeClr val="tx1">
              <a:tint val="85000"/>
            </a:schemeClr>
          </a:solidFill>
          <a:latin typeface="+mn-lt"/>
          <a:ea typeface="+mn-ea"/>
          <a:cs typeface="+mn-cs"/>
        </a:defRPr>
      </a:lvl8pPr>
      <a:lvl9pPr marL="2057400" indent="-182880" algn="l" rtl="0" eaLnBrk="1" latinLnBrk="0" hangingPunct="1">
        <a:spcBef>
          <a:spcPct val="20000"/>
        </a:spcBef>
        <a:buClr>
          <a:schemeClr val="accent4"/>
        </a:buClr>
        <a:buSzPct val="100000"/>
        <a:buFont typeface="Wingdings"/>
        <a:buChar char="§"/>
        <a:defRPr kumimoji="0" sz="14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25602" name="Picture 36"/>
          <p:cNvPicPr>
            <a:picLocks noChangeAspect="1"/>
          </p:cNvPicPr>
          <p:nvPr userDrawn="1"/>
        </p:nvPicPr>
        <p:blipFill>
          <a:blip r:embed="rId13"/>
          <a:srcRect/>
          <a:stretch>
            <a:fillRect/>
          </a:stretch>
        </p:blipFill>
        <p:spPr bwMode="auto">
          <a:xfrm>
            <a:off x="0" y="0"/>
            <a:ext cx="9144000" cy="6858000"/>
          </a:xfrm>
          <a:prstGeom prst="rect">
            <a:avLst/>
          </a:prstGeom>
          <a:noFill/>
          <a:ln w="9525">
            <a:noFill/>
            <a:miter lim="800000"/>
            <a:headEnd/>
            <a:tailEnd/>
          </a:ln>
        </p:spPr>
      </p:pic>
      <p:sp>
        <p:nvSpPr>
          <p:cNvPr id="25603" name="Text Placeholder 2"/>
          <p:cNvSpPr>
            <a:spLocks noGrp="1"/>
          </p:cNvSpPr>
          <p:nvPr>
            <p:ph type="body" idx="1"/>
          </p:nvPr>
        </p:nvSpPr>
        <p:spPr bwMode="auto">
          <a:xfrm>
            <a:off x="646113" y="1287463"/>
            <a:ext cx="7869237" cy="48895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fontAlgn="auto">
              <a:spcBef>
                <a:spcPts val="0"/>
              </a:spcBef>
              <a:spcAft>
                <a:spcPts val="0"/>
              </a:spcAft>
              <a:defRPr sz="1200" smtClean="0">
                <a:solidFill>
                  <a:prstClr val="black">
                    <a:tint val="75000"/>
                  </a:prstClr>
                </a:solidFill>
                <a:latin typeface="Calibri"/>
              </a:defRPr>
            </a:lvl1pPr>
          </a:lstStyle>
          <a:p>
            <a:pPr>
              <a:defRPr/>
            </a:pPr>
            <a:fld id="{A68D2D53-3A29-4356-A396-896955D243CE}" type="datetimeFigureOut">
              <a:rPr lang="en-US"/>
              <a:pPr>
                <a:defRPr/>
              </a:pPr>
              <a:t>6/3/2019</a:t>
            </a:fld>
            <a:endParaRPr lang="en-US"/>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fontAlgn="auto">
              <a:spcBef>
                <a:spcPts val="0"/>
              </a:spcBef>
              <a:spcAft>
                <a:spcPts val="0"/>
              </a:spcAft>
              <a:defRPr sz="1200">
                <a:solidFill>
                  <a:prstClr val="black">
                    <a:tint val="75000"/>
                  </a:prstClr>
                </a:solidFill>
                <a:latin typeface="Calibri"/>
              </a:defRPr>
            </a:lvl1pPr>
          </a:lstStyle>
          <a:p>
            <a:pPr>
              <a:defRPr/>
            </a:pPr>
            <a:endParaRPr lang="en-US"/>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fontAlgn="auto">
              <a:spcBef>
                <a:spcPts val="0"/>
              </a:spcBef>
              <a:spcAft>
                <a:spcPts val="0"/>
              </a:spcAft>
              <a:defRPr sz="1200" smtClean="0">
                <a:solidFill>
                  <a:prstClr val="black">
                    <a:tint val="75000"/>
                  </a:prstClr>
                </a:solidFill>
                <a:latin typeface="Calibri"/>
              </a:defRPr>
            </a:lvl1pPr>
          </a:lstStyle>
          <a:p>
            <a:pPr>
              <a:defRPr/>
            </a:pPr>
            <a:fld id="{314B5004-F4C7-44A7-8F56-20870216AD5C}" type="slidenum">
              <a:rPr lang="en-US"/>
              <a:pPr>
                <a:defRPr/>
              </a:pPr>
              <a:t>‹#›</a:t>
            </a:fld>
            <a:endParaRPr lang="en-US"/>
          </a:p>
        </p:txBody>
      </p:sp>
      <p:sp>
        <p:nvSpPr>
          <p:cNvPr id="25607" name="Title Placeholder 1"/>
          <p:cNvSpPr>
            <a:spLocks noGrp="1"/>
          </p:cNvSpPr>
          <p:nvPr>
            <p:ph type="title"/>
          </p:nvPr>
        </p:nvSpPr>
        <p:spPr bwMode="auto">
          <a:xfrm>
            <a:off x="646113" y="163513"/>
            <a:ext cx="7869237" cy="998537"/>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Tree>
  </p:cSld>
  <p:clrMap bg1="lt1" tx1="dk1" bg2="lt2" tx2="dk2" accent1="accent1" accent2="accent2" accent3="accent3" accent4="accent4" accent5="accent5" accent6="accent6" hlink="hlink" folHlink="folHlink"/>
  <p:sldLayoutIdLst>
    <p:sldLayoutId id="2147484092" r:id="rId1"/>
    <p:sldLayoutId id="2147484093" r:id="rId2"/>
    <p:sldLayoutId id="2147484094" r:id="rId3"/>
    <p:sldLayoutId id="2147484095" r:id="rId4"/>
    <p:sldLayoutId id="2147484096" r:id="rId5"/>
    <p:sldLayoutId id="2147484097" r:id="rId6"/>
    <p:sldLayoutId id="2147484098" r:id="rId7"/>
    <p:sldLayoutId id="2147484099" r:id="rId8"/>
    <p:sldLayoutId id="2147484100" r:id="rId9"/>
    <p:sldLayoutId id="2147484101" r:id="rId10"/>
    <p:sldLayoutId id="2147484102" r:id="rId11"/>
  </p:sldLayoutIdLst>
  <p:timing>
    <p:tnLst>
      <p:par>
        <p:cTn id="1" dur="indefinite" restart="never" nodeType="tmRoot"/>
      </p:par>
    </p:tnLst>
  </p:timing>
  <p:txStyles>
    <p:titleStyle>
      <a:lvl1pPr algn="l" rtl="0" fontAlgn="base">
        <a:lnSpc>
          <a:spcPct val="90000"/>
        </a:lnSpc>
        <a:spcBef>
          <a:spcPct val="0"/>
        </a:spcBef>
        <a:spcAft>
          <a:spcPct val="0"/>
        </a:spcAft>
        <a:defRPr sz="4000" kern="1200">
          <a:solidFill>
            <a:schemeClr val="tx1"/>
          </a:solidFill>
          <a:latin typeface="+mn-lt"/>
          <a:ea typeface="+mj-ea"/>
          <a:cs typeface="+mj-cs"/>
        </a:defRPr>
      </a:lvl1pPr>
      <a:lvl2pPr algn="l" rtl="0" fontAlgn="base">
        <a:lnSpc>
          <a:spcPct val="90000"/>
        </a:lnSpc>
        <a:spcBef>
          <a:spcPct val="0"/>
        </a:spcBef>
        <a:spcAft>
          <a:spcPct val="0"/>
        </a:spcAft>
        <a:defRPr sz="4000">
          <a:solidFill>
            <a:schemeClr val="tx1"/>
          </a:solidFill>
          <a:latin typeface="Calibri" pitchFamily="34" charset="0"/>
        </a:defRPr>
      </a:lvl2pPr>
      <a:lvl3pPr algn="l" rtl="0" fontAlgn="base">
        <a:lnSpc>
          <a:spcPct val="90000"/>
        </a:lnSpc>
        <a:spcBef>
          <a:spcPct val="0"/>
        </a:spcBef>
        <a:spcAft>
          <a:spcPct val="0"/>
        </a:spcAft>
        <a:defRPr sz="4000">
          <a:solidFill>
            <a:schemeClr val="tx1"/>
          </a:solidFill>
          <a:latin typeface="Calibri" pitchFamily="34" charset="0"/>
        </a:defRPr>
      </a:lvl3pPr>
      <a:lvl4pPr algn="l" rtl="0" fontAlgn="base">
        <a:lnSpc>
          <a:spcPct val="90000"/>
        </a:lnSpc>
        <a:spcBef>
          <a:spcPct val="0"/>
        </a:spcBef>
        <a:spcAft>
          <a:spcPct val="0"/>
        </a:spcAft>
        <a:defRPr sz="4000">
          <a:solidFill>
            <a:schemeClr val="tx1"/>
          </a:solidFill>
          <a:latin typeface="Calibri" pitchFamily="34" charset="0"/>
        </a:defRPr>
      </a:lvl4pPr>
      <a:lvl5pPr algn="l" rtl="0" fontAlgn="base">
        <a:lnSpc>
          <a:spcPct val="90000"/>
        </a:lnSpc>
        <a:spcBef>
          <a:spcPct val="0"/>
        </a:spcBef>
        <a:spcAft>
          <a:spcPct val="0"/>
        </a:spcAft>
        <a:defRPr sz="4000">
          <a:solidFill>
            <a:schemeClr val="tx1"/>
          </a:solidFill>
          <a:latin typeface="Calibri" pitchFamily="34" charset="0"/>
        </a:defRPr>
      </a:lvl5pPr>
      <a:lvl6pPr marL="457200" algn="l" rtl="0" fontAlgn="base">
        <a:lnSpc>
          <a:spcPct val="90000"/>
        </a:lnSpc>
        <a:spcBef>
          <a:spcPct val="0"/>
        </a:spcBef>
        <a:spcAft>
          <a:spcPct val="0"/>
        </a:spcAft>
        <a:defRPr sz="4000">
          <a:solidFill>
            <a:schemeClr val="tx1"/>
          </a:solidFill>
          <a:latin typeface="Calibri" pitchFamily="34" charset="0"/>
        </a:defRPr>
      </a:lvl6pPr>
      <a:lvl7pPr marL="914400" algn="l" rtl="0" fontAlgn="base">
        <a:lnSpc>
          <a:spcPct val="90000"/>
        </a:lnSpc>
        <a:spcBef>
          <a:spcPct val="0"/>
        </a:spcBef>
        <a:spcAft>
          <a:spcPct val="0"/>
        </a:spcAft>
        <a:defRPr sz="4000">
          <a:solidFill>
            <a:schemeClr val="tx1"/>
          </a:solidFill>
          <a:latin typeface="Calibri" pitchFamily="34" charset="0"/>
        </a:defRPr>
      </a:lvl7pPr>
      <a:lvl8pPr marL="1371600" algn="l" rtl="0" fontAlgn="base">
        <a:lnSpc>
          <a:spcPct val="90000"/>
        </a:lnSpc>
        <a:spcBef>
          <a:spcPct val="0"/>
        </a:spcBef>
        <a:spcAft>
          <a:spcPct val="0"/>
        </a:spcAft>
        <a:defRPr sz="4000">
          <a:solidFill>
            <a:schemeClr val="tx1"/>
          </a:solidFill>
          <a:latin typeface="Calibri" pitchFamily="34" charset="0"/>
        </a:defRPr>
      </a:lvl8pPr>
      <a:lvl9pPr marL="1828800" algn="l" rtl="0" fontAlgn="base">
        <a:lnSpc>
          <a:spcPct val="90000"/>
        </a:lnSpc>
        <a:spcBef>
          <a:spcPct val="0"/>
        </a:spcBef>
        <a:spcAft>
          <a:spcPct val="0"/>
        </a:spcAft>
        <a:defRPr sz="4000">
          <a:solidFill>
            <a:schemeClr val="tx1"/>
          </a:solidFill>
          <a:latin typeface="Calibri" pitchFamily="34" charset="0"/>
        </a:defRPr>
      </a:lvl9pPr>
    </p:titleStyle>
    <p:bodyStyle>
      <a:lvl1pPr marL="228600" indent="-228600" algn="l" rtl="0" fontAlgn="base">
        <a:lnSpc>
          <a:spcPct val="90000"/>
        </a:lnSpc>
        <a:spcBef>
          <a:spcPts val="1000"/>
        </a:spcBef>
        <a:spcAft>
          <a:spcPct val="0"/>
        </a:spcAft>
        <a:buFont typeface="Arial"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a:defRPr/>
            </a:pPr>
            <a:endParaRPr lang="en-US"/>
          </a:p>
        </p:txBody>
      </p:sp>
      <p:sp>
        <p:nvSpPr>
          <p:cNvPr id="37893" name="Текст 7"/>
          <p:cNvSpPr>
            <a:spLocks noGrp="1"/>
          </p:cNvSpPr>
          <p:nvPr>
            <p:ph type="body" idx="1"/>
          </p:nvPr>
        </p:nvSpPr>
        <p:spPr bwMode="auto">
          <a:xfrm>
            <a:off x="304800" y="1554163"/>
            <a:ext cx="8686800" cy="452596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smtClean="0"/>
          </a:p>
        </p:txBody>
      </p:sp>
      <p:sp>
        <p:nvSpPr>
          <p:cNvPr id="11" name="Дата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pPr>
              <a:defRPr/>
            </a:pPr>
            <a:endParaRPr lang="ru-RU"/>
          </a:p>
        </p:txBody>
      </p:sp>
      <p:sp>
        <p:nvSpPr>
          <p:cNvPr id="28" name="Нижний колонтитул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pPr>
              <a:defRPr/>
            </a:pPr>
            <a:endParaRPr lang="ru-RU"/>
          </a:p>
        </p:txBody>
      </p:sp>
      <p:sp>
        <p:nvSpPr>
          <p:cNvPr id="5" name="Номер слайда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smtClean="0">
                <a:solidFill>
                  <a:schemeClr val="accent1">
                    <a:shade val="75000"/>
                  </a:schemeClr>
                </a:solidFill>
              </a:defRPr>
            </a:lvl1pPr>
          </a:lstStyle>
          <a:p>
            <a:pPr>
              <a:defRPr/>
            </a:pPr>
            <a:fld id="{454BD8FB-F50D-4E4D-AA21-BCD9A0C5BF03}" type="slidenum">
              <a:rPr lang="ru-RU"/>
              <a:pPr>
                <a:defRPr/>
              </a:pPr>
              <a:t>‹#›</a:t>
            </a:fld>
            <a:endParaRPr lang="ru-RU"/>
          </a:p>
        </p:txBody>
      </p:sp>
      <p:sp>
        <p:nvSpPr>
          <p:cNvPr id="10" name="Заголовок 9"/>
          <p:cNvSpPr>
            <a:spLocks noGrp="1"/>
          </p:cNvSpPr>
          <p:nvPr>
            <p:ph type="title"/>
          </p:nvPr>
        </p:nvSpPr>
        <p:spPr>
          <a:xfrm>
            <a:off x="304800" y="457200"/>
            <a:ext cx="8686800" cy="838200"/>
          </a:xfrm>
          <a:prstGeom prst="rect">
            <a:avLst/>
          </a:prstGeom>
        </p:spPr>
        <p:txBody>
          <a:bodyPr vert="horz" anchor="ctr">
            <a:normAutofit/>
          </a:bodyPr>
          <a:lstStyle/>
          <a:p>
            <a:r>
              <a:rPr lang="ru-RU" smtClean="0"/>
              <a:t>Образец заголовка</a:t>
            </a:r>
            <a:endParaRPr lang="en-US"/>
          </a:p>
        </p:txBody>
      </p:sp>
      <p:sp>
        <p:nvSpPr>
          <p:cNvPr id="9" name="Прямая соединительная линия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a:defRPr/>
            </a:pPr>
            <a:endParaRPr lang="en-US"/>
          </a:p>
        </p:txBody>
      </p:sp>
      <p:sp>
        <p:nvSpPr>
          <p:cNvPr id="12" name="Прямая соединительная линия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a:defRPr/>
            </a:pPr>
            <a:endParaRPr lang="en-US"/>
          </a:p>
        </p:txBody>
      </p:sp>
    </p:spTree>
  </p:cSld>
  <p:clrMap bg1="lt1" tx1="dk1" bg2="lt2" tx2="dk2" accent1="accent1" accent2="accent2" accent3="accent3" accent4="accent4" accent5="accent5" accent6="accent6" hlink="hlink" folHlink="folHlink"/>
  <p:sldLayoutIdLst>
    <p:sldLayoutId id="2147484103" r:id="rId1"/>
    <p:sldLayoutId id="2147484104" r:id="rId2"/>
    <p:sldLayoutId id="2147484105" r:id="rId3"/>
    <p:sldLayoutId id="2147484029" r:id="rId4"/>
    <p:sldLayoutId id="2147484106" r:id="rId5"/>
    <p:sldLayoutId id="2147484028" r:id="rId6"/>
    <p:sldLayoutId id="2147484107" r:id="rId7"/>
    <p:sldLayoutId id="2147484108" r:id="rId8"/>
    <p:sldLayoutId id="2147484109" r:id="rId9"/>
    <p:sldLayoutId id="2147484027" r:id="rId10"/>
    <p:sldLayoutId id="2147484110" r:id="rId11"/>
  </p:sldLayoutIdLst>
  <p:timing>
    <p:tnLst>
      <p:par>
        <p:cTn id="1" dur="indefinite" restart="never" nodeType="tmRoot"/>
      </p:par>
    </p:tnLst>
  </p:timing>
  <p:txStyles>
    <p:titleStyle>
      <a:lvl1pPr algn="l" rtl="0" fontAlgn="base">
        <a:spcBef>
          <a:spcPct val="0"/>
        </a:spcBef>
        <a:spcAft>
          <a:spcPct val="0"/>
        </a:spcAft>
        <a:defRPr sz="3600" kern="1200" cap="all">
          <a:solidFill>
            <a:schemeClr val="tx2"/>
          </a:solidFill>
          <a:effectLst>
            <a:reflection blurRad="12700" stA="48000" endA="300" endPos="55000" dir="5400000" sy="-90000" algn="bl" rotWithShape="0"/>
          </a:effectLst>
          <a:latin typeface="+mj-lt"/>
          <a:ea typeface="+mj-ea"/>
          <a:cs typeface="+mj-cs"/>
        </a:defRPr>
      </a:lvl1pPr>
      <a:lvl2pPr algn="l" rtl="0" fontAlgn="base">
        <a:spcBef>
          <a:spcPct val="0"/>
        </a:spcBef>
        <a:spcAft>
          <a:spcPct val="0"/>
        </a:spcAft>
        <a:defRPr sz="3600">
          <a:solidFill>
            <a:schemeClr val="tx2"/>
          </a:solidFill>
          <a:latin typeface="Franklin Gothic Medium" pitchFamily="34" charset="0"/>
        </a:defRPr>
      </a:lvl2pPr>
      <a:lvl3pPr algn="l" rtl="0" fontAlgn="base">
        <a:spcBef>
          <a:spcPct val="0"/>
        </a:spcBef>
        <a:spcAft>
          <a:spcPct val="0"/>
        </a:spcAft>
        <a:defRPr sz="3600">
          <a:solidFill>
            <a:schemeClr val="tx2"/>
          </a:solidFill>
          <a:latin typeface="Franklin Gothic Medium" pitchFamily="34" charset="0"/>
        </a:defRPr>
      </a:lvl3pPr>
      <a:lvl4pPr algn="l" rtl="0" fontAlgn="base">
        <a:spcBef>
          <a:spcPct val="0"/>
        </a:spcBef>
        <a:spcAft>
          <a:spcPct val="0"/>
        </a:spcAft>
        <a:defRPr sz="3600">
          <a:solidFill>
            <a:schemeClr val="tx2"/>
          </a:solidFill>
          <a:latin typeface="Franklin Gothic Medium" pitchFamily="34" charset="0"/>
        </a:defRPr>
      </a:lvl4pPr>
      <a:lvl5pPr algn="l" rtl="0" fontAlgn="base">
        <a:spcBef>
          <a:spcPct val="0"/>
        </a:spcBef>
        <a:spcAft>
          <a:spcPct val="0"/>
        </a:spcAft>
        <a:defRPr sz="3600">
          <a:solidFill>
            <a:schemeClr val="tx2"/>
          </a:solidFill>
          <a:latin typeface="Franklin Gothic Medium" pitchFamily="34" charset="0"/>
        </a:defRPr>
      </a:lvl5pPr>
      <a:lvl6pPr marL="457200" algn="l" rtl="0" fontAlgn="base">
        <a:spcBef>
          <a:spcPct val="0"/>
        </a:spcBef>
        <a:spcAft>
          <a:spcPct val="0"/>
        </a:spcAft>
        <a:defRPr sz="3600">
          <a:solidFill>
            <a:schemeClr val="tx2"/>
          </a:solidFill>
          <a:latin typeface="Franklin Gothic Medium" pitchFamily="34" charset="0"/>
        </a:defRPr>
      </a:lvl6pPr>
      <a:lvl7pPr marL="914400" algn="l" rtl="0" fontAlgn="base">
        <a:spcBef>
          <a:spcPct val="0"/>
        </a:spcBef>
        <a:spcAft>
          <a:spcPct val="0"/>
        </a:spcAft>
        <a:defRPr sz="3600">
          <a:solidFill>
            <a:schemeClr val="tx2"/>
          </a:solidFill>
          <a:latin typeface="Franklin Gothic Medium" pitchFamily="34" charset="0"/>
        </a:defRPr>
      </a:lvl7pPr>
      <a:lvl8pPr marL="1371600" algn="l" rtl="0" fontAlgn="base">
        <a:spcBef>
          <a:spcPct val="0"/>
        </a:spcBef>
        <a:spcAft>
          <a:spcPct val="0"/>
        </a:spcAft>
        <a:defRPr sz="3600">
          <a:solidFill>
            <a:schemeClr val="tx2"/>
          </a:solidFill>
          <a:latin typeface="Franklin Gothic Medium" pitchFamily="34" charset="0"/>
        </a:defRPr>
      </a:lvl8pPr>
      <a:lvl9pPr marL="1828800" algn="l" rtl="0" fontAlgn="base">
        <a:spcBef>
          <a:spcPct val="0"/>
        </a:spcBef>
        <a:spcAft>
          <a:spcPct val="0"/>
        </a:spcAft>
        <a:defRPr sz="3600">
          <a:solidFill>
            <a:schemeClr val="tx2"/>
          </a:solidFill>
          <a:latin typeface="Franklin Gothic Medium" pitchFamily="34" charset="0"/>
        </a:defRPr>
      </a:lvl9pPr>
    </p:titleStyle>
    <p:bodyStyle>
      <a:lvl1pPr marL="342900" indent="-342900" algn="l" rtl="0" fontAlgn="base">
        <a:spcBef>
          <a:spcPct val="20000"/>
        </a:spcBef>
        <a:spcAft>
          <a:spcPct val="0"/>
        </a:spcAft>
        <a:buClr>
          <a:schemeClr val="accent1"/>
        </a:buClr>
        <a:buSzPct val="70000"/>
        <a:buFont typeface="Wingdings 2" pitchFamily="18" charset="2"/>
        <a:buChar char=""/>
        <a:defRPr sz="3200" kern="1200">
          <a:solidFill>
            <a:schemeClr val="tx2"/>
          </a:solidFill>
          <a:latin typeface="+mn-lt"/>
          <a:ea typeface="+mn-ea"/>
          <a:cs typeface="+mn-cs"/>
        </a:defRPr>
      </a:lvl1pPr>
      <a:lvl2pPr marL="742950" indent="-285750" algn="l" rtl="0" fontAlgn="base">
        <a:spcBef>
          <a:spcPct val="20000"/>
        </a:spcBef>
        <a:spcAft>
          <a:spcPct val="0"/>
        </a:spcAft>
        <a:buClr>
          <a:schemeClr val="accent1"/>
        </a:buClr>
        <a:buSzPct val="70000"/>
        <a:buFont typeface="Wingdings 2" pitchFamily="18" charset="2"/>
        <a:buChar char=""/>
        <a:defRPr sz="2800" kern="1200">
          <a:solidFill>
            <a:schemeClr val="tx2"/>
          </a:solidFill>
          <a:latin typeface="+mn-lt"/>
          <a:ea typeface="+mn-ea"/>
          <a:cs typeface="+mn-cs"/>
        </a:defRPr>
      </a:lvl2pPr>
      <a:lvl3pPr marL="1143000" indent="-228600" algn="l" rtl="0" fontAlgn="base">
        <a:spcBef>
          <a:spcPct val="20000"/>
        </a:spcBef>
        <a:spcAft>
          <a:spcPct val="0"/>
        </a:spcAft>
        <a:buClr>
          <a:schemeClr val="accent1"/>
        </a:buClr>
        <a:buSzPct val="70000"/>
        <a:buFont typeface="Wingdings 2" pitchFamily="18" charset="2"/>
        <a:buChar char=""/>
        <a:defRPr sz="2400" kern="1200">
          <a:solidFill>
            <a:schemeClr val="tx2"/>
          </a:solidFill>
          <a:latin typeface="+mn-lt"/>
          <a:ea typeface="+mn-ea"/>
          <a:cs typeface="+mn-cs"/>
        </a:defRPr>
      </a:lvl3pPr>
      <a:lvl4pPr marL="1600200" indent="-228600" algn="l" rtl="0" fontAlgn="base">
        <a:spcBef>
          <a:spcPct val="20000"/>
        </a:spcBef>
        <a:spcAft>
          <a:spcPct val="0"/>
        </a:spcAft>
        <a:buClr>
          <a:schemeClr val="accent1"/>
        </a:buClr>
        <a:buSzPct val="70000"/>
        <a:buFont typeface="Wingdings 2" pitchFamily="18" charset="2"/>
        <a:buChar char=""/>
        <a:defRPr sz="2000" kern="1200">
          <a:solidFill>
            <a:schemeClr val="tx2"/>
          </a:solidFill>
          <a:latin typeface="+mn-lt"/>
          <a:ea typeface="+mn-ea"/>
          <a:cs typeface="+mn-cs"/>
        </a:defRPr>
      </a:lvl4pPr>
      <a:lvl5pPr marL="2057400" indent="-228600" algn="l" rtl="0" fontAlgn="base">
        <a:spcBef>
          <a:spcPct val="20000"/>
        </a:spcBef>
        <a:spcAft>
          <a:spcPct val="0"/>
        </a:spcAft>
        <a:buClr>
          <a:schemeClr val="accent1"/>
        </a:buClr>
        <a:buSzPct val="60000"/>
        <a:buFont typeface="Wingdings 2" pitchFamily="18" charset="2"/>
        <a:buChar char=""/>
        <a:defRPr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Прямоугольник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solidFill>
                <a:prstClr val="white"/>
              </a:solidFill>
            </a:endParaRPr>
          </a:p>
        </p:txBody>
      </p:sp>
      <p:sp useBgFill="1">
        <p:nvSpPr>
          <p:cNvPr id="8" name="Скругленный прямоугольник 7"/>
          <p:cNvSpPr/>
          <p:nvPr/>
        </p:nvSpPr>
        <p:spPr>
          <a:xfrm>
            <a:off x="63500" y="69850"/>
            <a:ext cx="9013825" cy="6692900"/>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50180" name="Заголовок 21"/>
          <p:cNvSpPr>
            <a:spLocks noGrp="1"/>
          </p:cNvSpPr>
          <p:nvPr>
            <p:ph type="title"/>
          </p:nvPr>
        </p:nvSpPr>
        <p:spPr bwMode="auto">
          <a:xfrm>
            <a:off x="914400" y="274638"/>
            <a:ext cx="7772400" cy="1143000"/>
          </a:xfrm>
          <a:prstGeom prst="rect">
            <a:avLst/>
          </a:prstGeom>
          <a:noFill/>
          <a:ln w="9525">
            <a:noFill/>
            <a:miter lim="800000"/>
            <a:headEnd/>
            <a:tailEnd/>
          </a:ln>
        </p:spPr>
        <p:txBody>
          <a:bodyPr vert="horz" wrap="square" lIns="91440" tIns="45720" rIns="91440" bIns="91440" numCol="1" anchor="b" anchorCtr="0" compatLnSpc="1">
            <a:prstTxWarp prst="textNoShape">
              <a:avLst/>
            </a:prstTxWarp>
          </a:bodyPr>
          <a:lstStyle/>
          <a:p>
            <a:pPr lvl="0"/>
            <a:r>
              <a:rPr lang="ru-RU" smtClean="0"/>
              <a:t>Образец заголовка</a:t>
            </a:r>
            <a:endParaRPr lang="en-US" smtClean="0"/>
          </a:p>
        </p:txBody>
      </p:sp>
      <p:sp>
        <p:nvSpPr>
          <p:cNvPr id="50181" name="Текст 12"/>
          <p:cNvSpPr>
            <a:spLocks noGrp="1"/>
          </p:cNvSpPr>
          <p:nvPr>
            <p:ph type="body" idx="1"/>
          </p:nvPr>
        </p:nvSpPr>
        <p:spPr bwMode="auto">
          <a:xfrm>
            <a:off x="914400" y="1447800"/>
            <a:ext cx="7772400" cy="45720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smtClean="0"/>
          </a:p>
        </p:txBody>
      </p:sp>
      <p:sp>
        <p:nvSpPr>
          <p:cNvPr id="14" name="Дата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rgbClr val="696464"/>
                </a:solidFill>
              </a:defRPr>
            </a:lvl1pPr>
          </a:lstStyle>
          <a:p>
            <a:pPr>
              <a:defRPr/>
            </a:pPr>
            <a:endParaRPr lang="ru-RU"/>
          </a:p>
        </p:txBody>
      </p:sp>
      <p:sp>
        <p:nvSpPr>
          <p:cNvPr id="3" name="Нижний колонтитул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rgbClr val="696464"/>
                </a:solidFill>
              </a:defRPr>
            </a:lvl1pPr>
          </a:lstStyle>
          <a:p>
            <a:pPr>
              <a:defRPr/>
            </a:pPr>
            <a:endParaRPr lang="ru-RU"/>
          </a:p>
        </p:txBody>
      </p:sp>
      <p:sp>
        <p:nvSpPr>
          <p:cNvPr id="23" name="Номер слайда 22"/>
          <p:cNvSpPr>
            <a:spLocks noGrp="1"/>
          </p:cNvSpPr>
          <p:nvPr>
            <p:ph type="sldNum" sz="quarter" idx="4"/>
          </p:nvPr>
        </p:nvSpPr>
        <p:spPr>
          <a:xfrm>
            <a:off x="146050"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smtClean="0">
                <a:solidFill>
                  <a:srgbClr val="FFFFFF"/>
                </a:solidFill>
                <a:latin typeface="+mj-lt"/>
                <a:ea typeface="+mj-ea"/>
                <a:cs typeface="+mj-cs"/>
              </a:defRPr>
            </a:lvl1pPr>
          </a:lstStyle>
          <a:p>
            <a:pPr>
              <a:defRPr/>
            </a:pPr>
            <a:fld id="{A6B077E8-83B2-445F-86DA-845AAEE4E2E1}" type="slidenum">
              <a:rPr lang="ru-RU"/>
              <a:pPr>
                <a:defRPr/>
              </a:pPr>
              <a:t>‹#›</a:t>
            </a:fld>
            <a:endParaRPr lang="ru-RU"/>
          </a:p>
        </p:txBody>
      </p:sp>
    </p:spTree>
  </p:cSld>
  <p:clrMap bg1="lt1" tx1="dk1" bg2="lt2" tx2="dk2" accent1="accent1" accent2="accent2" accent3="accent3" accent4="accent4" accent5="accent5" accent6="accent6" hlink="hlink" folHlink="folHlink"/>
  <p:sldLayoutIdLst>
    <p:sldLayoutId id="2147484111" r:id="rId1"/>
    <p:sldLayoutId id="2147484036" r:id="rId2"/>
    <p:sldLayoutId id="2147484112" r:id="rId3"/>
    <p:sldLayoutId id="2147484035" r:id="rId4"/>
    <p:sldLayoutId id="2147484034" r:id="rId5"/>
    <p:sldLayoutId id="2147484033" r:id="rId6"/>
    <p:sldLayoutId id="2147484032" r:id="rId7"/>
    <p:sldLayoutId id="2147484113" r:id="rId8"/>
    <p:sldLayoutId id="2147484114" r:id="rId9"/>
    <p:sldLayoutId id="2147484031" r:id="rId10"/>
    <p:sldLayoutId id="2147484030" r:id="rId11"/>
  </p:sldLayoutIdLst>
  <p:timing>
    <p:tnLst>
      <p:par>
        <p:cTn id="1" dur="indefinite" restart="never" nodeType="tmRoot"/>
      </p:par>
    </p:tnLst>
  </p:timing>
  <p:txStyles>
    <p:titleStyle>
      <a:lvl1pPr algn="l" rtl="0" fontAlgn="base">
        <a:spcBef>
          <a:spcPct val="0"/>
        </a:spcBef>
        <a:spcAft>
          <a:spcPct val="0"/>
        </a:spcAft>
        <a:defRPr sz="4000" kern="1200">
          <a:solidFill>
            <a:schemeClr val="tx2"/>
          </a:solidFill>
          <a:latin typeface="+mj-lt"/>
          <a:ea typeface="+mj-ea"/>
          <a:cs typeface="+mj-cs"/>
        </a:defRPr>
      </a:lvl1pPr>
      <a:lvl2pPr algn="l" rtl="0" fontAlgn="base">
        <a:spcBef>
          <a:spcPct val="0"/>
        </a:spcBef>
        <a:spcAft>
          <a:spcPct val="0"/>
        </a:spcAft>
        <a:defRPr sz="4000">
          <a:solidFill>
            <a:schemeClr val="tx2"/>
          </a:solidFill>
          <a:latin typeface="Calibri" pitchFamily="34" charset="0"/>
        </a:defRPr>
      </a:lvl2pPr>
      <a:lvl3pPr algn="l" rtl="0" fontAlgn="base">
        <a:spcBef>
          <a:spcPct val="0"/>
        </a:spcBef>
        <a:spcAft>
          <a:spcPct val="0"/>
        </a:spcAft>
        <a:defRPr sz="4000">
          <a:solidFill>
            <a:schemeClr val="tx2"/>
          </a:solidFill>
          <a:latin typeface="Calibri" pitchFamily="34" charset="0"/>
        </a:defRPr>
      </a:lvl3pPr>
      <a:lvl4pPr algn="l" rtl="0" fontAlgn="base">
        <a:spcBef>
          <a:spcPct val="0"/>
        </a:spcBef>
        <a:spcAft>
          <a:spcPct val="0"/>
        </a:spcAft>
        <a:defRPr sz="4000">
          <a:solidFill>
            <a:schemeClr val="tx2"/>
          </a:solidFill>
          <a:latin typeface="Calibri" pitchFamily="34" charset="0"/>
        </a:defRPr>
      </a:lvl4pPr>
      <a:lvl5pPr algn="l" rtl="0" fontAlgn="base">
        <a:spcBef>
          <a:spcPct val="0"/>
        </a:spcBef>
        <a:spcAft>
          <a:spcPct val="0"/>
        </a:spcAft>
        <a:defRPr sz="4000">
          <a:solidFill>
            <a:schemeClr val="tx2"/>
          </a:solidFill>
          <a:latin typeface="Calibri" pitchFamily="34" charset="0"/>
        </a:defRPr>
      </a:lvl5pPr>
      <a:lvl6pPr marL="457200" algn="l" rtl="0" fontAlgn="base">
        <a:spcBef>
          <a:spcPct val="0"/>
        </a:spcBef>
        <a:spcAft>
          <a:spcPct val="0"/>
        </a:spcAft>
        <a:defRPr sz="4000">
          <a:solidFill>
            <a:schemeClr val="tx2"/>
          </a:solidFill>
          <a:latin typeface="Calibri" pitchFamily="34" charset="0"/>
        </a:defRPr>
      </a:lvl6pPr>
      <a:lvl7pPr marL="914400" algn="l" rtl="0" fontAlgn="base">
        <a:spcBef>
          <a:spcPct val="0"/>
        </a:spcBef>
        <a:spcAft>
          <a:spcPct val="0"/>
        </a:spcAft>
        <a:defRPr sz="4000">
          <a:solidFill>
            <a:schemeClr val="tx2"/>
          </a:solidFill>
          <a:latin typeface="Calibri" pitchFamily="34" charset="0"/>
        </a:defRPr>
      </a:lvl7pPr>
      <a:lvl8pPr marL="1371600" algn="l" rtl="0" fontAlgn="base">
        <a:spcBef>
          <a:spcPct val="0"/>
        </a:spcBef>
        <a:spcAft>
          <a:spcPct val="0"/>
        </a:spcAft>
        <a:defRPr sz="4000">
          <a:solidFill>
            <a:schemeClr val="tx2"/>
          </a:solidFill>
          <a:latin typeface="Calibri" pitchFamily="34" charset="0"/>
        </a:defRPr>
      </a:lvl8pPr>
      <a:lvl9pPr marL="1828800" algn="l" rtl="0" fontAlgn="base">
        <a:spcBef>
          <a:spcPct val="0"/>
        </a:spcBef>
        <a:spcAft>
          <a:spcPct val="0"/>
        </a:spcAft>
        <a:defRPr sz="4000">
          <a:solidFill>
            <a:schemeClr val="tx2"/>
          </a:solidFill>
          <a:latin typeface="Calibri" pitchFamily="34" charset="0"/>
        </a:defRPr>
      </a:lvl9pPr>
    </p:titleStyle>
    <p:bodyStyle>
      <a:lvl1pPr marL="273050" indent="-273050" algn="l" rtl="0" fontAlgn="base">
        <a:spcBef>
          <a:spcPts val="575"/>
        </a:spcBef>
        <a:spcAft>
          <a:spcPct val="0"/>
        </a:spcAft>
        <a:buClr>
          <a:schemeClr val="accent1"/>
        </a:buClr>
        <a:buSzPct val="85000"/>
        <a:buFont typeface="Wingdings 2" pitchFamily="18" charset="2"/>
        <a:buChar char=""/>
        <a:defRPr sz="2600" kern="1200">
          <a:solidFill>
            <a:schemeClr val="tx1"/>
          </a:solidFill>
          <a:latin typeface="+mn-lt"/>
          <a:ea typeface="+mn-ea"/>
          <a:cs typeface="+mn-cs"/>
        </a:defRPr>
      </a:lvl1pPr>
      <a:lvl2pPr marL="547688" indent="-228600" algn="l" rtl="0" fontAlgn="base">
        <a:spcBef>
          <a:spcPts val="375"/>
        </a:spcBef>
        <a:spcAft>
          <a:spcPct val="0"/>
        </a:spcAft>
        <a:buClr>
          <a:schemeClr val="accent2"/>
        </a:buClr>
        <a:buSzPct val="85000"/>
        <a:buFont typeface="Wingdings 2" pitchFamily="18" charset="2"/>
        <a:buChar char=""/>
        <a:defRPr sz="2400" kern="1200">
          <a:solidFill>
            <a:schemeClr val="tx1"/>
          </a:solidFill>
          <a:latin typeface="+mn-lt"/>
          <a:ea typeface="+mn-ea"/>
          <a:cs typeface="+mn-cs"/>
        </a:defRPr>
      </a:lvl2pPr>
      <a:lvl3pPr marL="822325" indent="-228600" algn="l" rtl="0" fontAlgn="base">
        <a:spcBef>
          <a:spcPts val="375"/>
        </a:spcBef>
        <a:spcAft>
          <a:spcPct val="0"/>
        </a:spcAft>
        <a:buClr>
          <a:srgbClr val="E6B1AB"/>
        </a:buClr>
        <a:buSzPct val="85000"/>
        <a:buFont typeface="Wingdings 2" pitchFamily="18" charset="2"/>
        <a:buChar char=""/>
        <a:defRPr sz="2000" kern="1200">
          <a:solidFill>
            <a:schemeClr val="tx1"/>
          </a:solidFill>
          <a:latin typeface="+mn-lt"/>
          <a:ea typeface="+mn-ea"/>
          <a:cs typeface="+mn-cs"/>
        </a:defRPr>
      </a:lvl3pPr>
      <a:lvl4pPr marL="1096963" indent="-228600" algn="l" rtl="0" fontAlgn="base">
        <a:spcBef>
          <a:spcPts val="375"/>
        </a:spcBef>
        <a:spcAft>
          <a:spcPct val="0"/>
        </a:spcAft>
        <a:buClr>
          <a:srgbClr val="A28E6A"/>
        </a:buClr>
        <a:buSzPct val="80000"/>
        <a:buFont typeface="Wingdings 2" pitchFamily="18" charset="2"/>
        <a:buChar char=""/>
        <a:defRPr sz="2000" kern="1200">
          <a:solidFill>
            <a:schemeClr val="tx1"/>
          </a:solidFill>
          <a:latin typeface="+mn-lt"/>
          <a:ea typeface="+mn-ea"/>
          <a:cs typeface="+mn-cs"/>
        </a:defRPr>
      </a:lvl4pPr>
      <a:lvl5pPr marL="1371600" indent="-228600" algn="l" rtl="0" fontAlgn="base">
        <a:spcBef>
          <a:spcPts val="375"/>
        </a:spcBef>
        <a:spcAft>
          <a:spcPct val="0"/>
        </a:spcAft>
        <a:buClr>
          <a:srgbClr val="A28E6A"/>
        </a:buClr>
        <a:buChar char="o"/>
        <a:defRPr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a:defRPr/>
            </a:pPr>
            <a:endParaRPr lang="en-US">
              <a:solidFill>
                <a:prstClr val="black"/>
              </a:solidFill>
            </a:endParaRPr>
          </a:p>
        </p:txBody>
      </p:sp>
      <p:sp>
        <p:nvSpPr>
          <p:cNvPr id="99333" name="Текст 7"/>
          <p:cNvSpPr>
            <a:spLocks noGrp="1"/>
          </p:cNvSpPr>
          <p:nvPr>
            <p:ph type="body" idx="1"/>
          </p:nvPr>
        </p:nvSpPr>
        <p:spPr bwMode="auto">
          <a:xfrm>
            <a:off x="304800" y="1554163"/>
            <a:ext cx="8686800" cy="452596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smtClean="0"/>
          </a:p>
        </p:txBody>
      </p:sp>
      <p:sp>
        <p:nvSpPr>
          <p:cNvPr id="11" name="Дата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rgbClr val="3891A7">
                    <a:shade val="75000"/>
                  </a:srgbClr>
                </a:solidFill>
              </a:defRPr>
            </a:lvl1pPr>
          </a:lstStyle>
          <a:p>
            <a:pPr>
              <a:defRPr/>
            </a:pPr>
            <a:endParaRPr lang="ru-RU"/>
          </a:p>
        </p:txBody>
      </p:sp>
      <p:sp>
        <p:nvSpPr>
          <p:cNvPr id="28" name="Нижний колонтитул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rgbClr val="3891A7">
                    <a:shade val="75000"/>
                  </a:srgbClr>
                </a:solidFill>
              </a:defRPr>
            </a:lvl1pPr>
          </a:lstStyle>
          <a:p>
            <a:pPr>
              <a:defRPr/>
            </a:pPr>
            <a:endParaRPr lang="ru-RU"/>
          </a:p>
        </p:txBody>
      </p:sp>
      <p:sp>
        <p:nvSpPr>
          <p:cNvPr id="5" name="Номер слайда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smtClean="0">
                <a:solidFill>
                  <a:srgbClr val="3891A7">
                    <a:shade val="75000"/>
                  </a:srgbClr>
                </a:solidFill>
              </a:defRPr>
            </a:lvl1pPr>
          </a:lstStyle>
          <a:p>
            <a:pPr>
              <a:defRPr/>
            </a:pPr>
            <a:fld id="{F7F10942-1328-4544-8F54-3BD71138A62C}" type="slidenum">
              <a:rPr lang="ru-RU"/>
              <a:pPr>
                <a:defRPr/>
              </a:pPr>
              <a:t>‹#›</a:t>
            </a:fld>
            <a:endParaRPr lang="ru-RU"/>
          </a:p>
        </p:txBody>
      </p:sp>
      <p:sp>
        <p:nvSpPr>
          <p:cNvPr id="10" name="Заголовок 9"/>
          <p:cNvSpPr>
            <a:spLocks noGrp="1"/>
          </p:cNvSpPr>
          <p:nvPr>
            <p:ph type="title"/>
          </p:nvPr>
        </p:nvSpPr>
        <p:spPr>
          <a:xfrm>
            <a:off x="304800" y="457200"/>
            <a:ext cx="8686800" cy="838200"/>
          </a:xfrm>
          <a:prstGeom prst="rect">
            <a:avLst/>
          </a:prstGeom>
        </p:spPr>
        <p:txBody>
          <a:bodyPr vert="horz" anchor="ctr">
            <a:normAutofit/>
          </a:bodyPr>
          <a:lstStyle/>
          <a:p>
            <a:r>
              <a:rPr lang="ru-RU" smtClean="0"/>
              <a:t>Образец заголовка</a:t>
            </a:r>
            <a:endParaRPr lang="en-US"/>
          </a:p>
        </p:txBody>
      </p:sp>
      <p:sp>
        <p:nvSpPr>
          <p:cNvPr id="9" name="Прямая соединительная линия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a:defRPr/>
            </a:pPr>
            <a:endParaRPr lang="en-US">
              <a:solidFill>
                <a:prstClr val="black"/>
              </a:solidFill>
            </a:endParaRPr>
          </a:p>
        </p:txBody>
      </p:sp>
      <p:sp>
        <p:nvSpPr>
          <p:cNvPr id="12" name="Прямая соединительная линия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a:defRPr/>
            </a:pPr>
            <a:endParaRPr lang="en-US">
              <a:solidFill>
                <a:prstClr val="black"/>
              </a:solidFill>
            </a:endParaRPr>
          </a:p>
        </p:txBody>
      </p:sp>
    </p:spTree>
  </p:cSld>
  <p:clrMap bg1="lt1" tx1="dk1" bg2="lt2" tx2="dk2" accent1="accent1" accent2="accent2" accent3="accent3" accent4="accent4" accent5="accent5" accent6="accent6" hlink="hlink" folHlink="folHlink"/>
  <p:sldLayoutIdLst>
    <p:sldLayoutId id="2147484132" r:id="rId1"/>
    <p:sldLayoutId id="2147484133" r:id="rId2"/>
    <p:sldLayoutId id="2147484055" r:id="rId3"/>
    <p:sldLayoutId id="2147484134" r:id="rId4"/>
    <p:sldLayoutId id="2147484054" r:id="rId5"/>
    <p:sldLayoutId id="2147484135" r:id="rId6"/>
    <p:sldLayoutId id="2147484136" r:id="rId7"/>
    <p:sldLayoutId id="2147484137" r:id="rId8"/>
    <p:sldLayoutId id="2147484053" r:id="rId9"/>
    <p:sldLayoutId id="2147484138" r:id="rId10"/>
  </p:sldLayoutIdLst>
  <p:timing>
    <p:tnLst>
      <p:par>
        <p:cTn id="1" dur="indefinite" restart="never" nodeType="tmRoot"/>
      </p:par>
    </p:tnLst>
  </p:timing>
  <p:txStyles>
    <p:titleStyle>
      <a:lvl1pPr algn="l" rtl="0" fontAlgn="base">
        <a:spcBef>
          <a:spcPct val="0"/>
        </a:spcBef>
        <a:spcAft>
          <a:spcPct val="0"/>
        </a:spcAft>
        <a:defRPr sz="3600" kern="1200" cap="all">
          <a:solidFill>
            <a:schemeClr val="tx2"/>
          </a:solidFill>
          <a:effectLst>
            <a:reflection blurRad="12700" stA="48000" endA="300" endPos="55000" dir="5400000" sy="-90000" algn="bl" rotWithShape="0"/>
          </a:effectLst>
          <a:latin typeface="+mj-lt"/>
          <a:ea typeface="+mj-ea"/>
          <a:cs typeface="+mj-cs"/>
        </a:defRPr>
      </a:lvl1pPr>
      <a:lvl2pPr algn="l" rtl="0" fontAlgn="base">
        <a:spcBef>
          <a:spcPct val="0"/>
        </a:spcBef>
        <a:spcAft>
          <a:spcPct val="0"/>
        </a:spcAft>
        <a:defRPr sz="3600">
          <a:solidFill>
            <a:schemeClr val="tx2"/>
          </a:solidFill>
          <a:latin typeface="Franklin Gothic Medium" pitchFamily="34" charset="0"/>
        </a:defRPr>
      </a:lvl2pPr>
      <a:lvl3pPr algn="l" rtl="0" fontAlgn="base">
        <a:spcBef>
          <a:spcPct val="0"/>
        </a:spcBef>
        <a:spcAft>
          <a:spcPct val="0"/>
        </a:spcAft>
        <a:defRPr sz="3600">
          <a:solidFill>
            <a:schemeClr val="tx2"/>
          </a:solidFill>
          <a:latin typeface="Franklin Gothic Medium" pitchFamily="34" charset="0"/>
        </a:defRPr>
      </a:lvl3pPr>
      <a:lvl4pPr algn="l" rtl="0" fontAlgn="base">
        <a:spcBef>
          <a:spcPct val="0"/>
        </a:spcBef>
        <a:spcAft>
          <a:spcPct val="0"/>
        </a:spcAft>
        <a:defRPr sz="3600">
          <a:solidFill>
            <a:schemeClr val="tx2"/>
          </a:solidFill>
          <a:latin typeface="Franklin Gothic Medium" pitchFamily="34" charset="0"/>
        </a:defRPr>
      </a:lvl4pPr>
      <a:lvl5pPr algn="l" rtl="0" fontAlgn="base">
        <a:spcBef>
          <a:spcPct val="0"/>
        </a:spcBef>
        <a:spcAft>
          <a:spcPct val="0"/>
        </a:spcAft>
        <a:defRPr sz="3600">
          <a:solidFill>
            <a:schemeClr val="tx2"/>
          </a:solidFill>
          <a:latin typeface="Franklin Gothic Medium" pitchFamily="34" charset="0"/>
        </a:defRPr>
      </a:lvl5pPr>
      <a:lvl6pPr marL="457200" algn="l" rtl="0" fontAlgn="base">
        <a:spcBef>
          <a:spcPct val="0"/>
        </a:spcBef>
        <a:spcAft>
          <a:spcPct val="0"/>
        </a:spcAft>
        <a:defRPr sz="3600">
          <a:solidFill>
            <a:schemeClr val="tx2"/>
          </a:solidFill>
          <a:latin typeface="Franklin Gothic Medium" pitchFamily="34" charset="0"/>
        </a:defRPr>
      </a:lvl6pPr>
      <a:lvl7pPr marL="914400" algn="l" rtl="0" fontAlgn="base">
        <a:spcBef>
          <a:spcPct val="0"/>
        </a:spcBef>
        <a:spcAft>
          <a:spcPct val="0"/>
        </a:spcAft>
        <a:defRPr sz="3600">
          <a:solidFill>
            <a:schemeClr val="tx2"/>
          </a:solidFill>
          <a:latin typeface="Franklin Gothic Medium" pitchFamily="34" charset="0"/>
        </a:defRPr>
      </a:lvl7pPr>
      <a:lvl8pPr marL="1371600" algn="l" rtl="0" fontAlgn="base">
        <a:spcBef>
          <a:spcPct val="0"/>
        </a:spcBef>
        <a:spcAft>
          <a:spcPct val="0"/>
        </a:spcAft>
        <a:defRPr sz="3600">
          <a:solidFill>
            <a:schemeClr val="tx2"/>
          </a:solidFill>
          <a:latin typeface="Franklin Gothic Medium" pitchFamily="34" charset="0"/>
        </a:defRPr>
      </a:lvl8pPr>
      <a:lvl9pPr marL="1828800" algn="l" rtl="0" fontAlgn="base">
        <a:spcBef>
          <a:spcPct val="0"/>
        </a:spcBef>
        <a:spcAft>
          <a:spcPct val="0"/>
        </a:spcAft>
        <a:defRPr sz="3600">
          <a:solidFill>
            <a:schemeClr val="tx2"/>
          </a:solidFill>
          <a:latin typeface="Franklin Gothic Medium" pitchFamily="34" charset="0"/>
        </a:defRPr>
      </a:lvl9pPr>
    </p:titleStyle>
    <p:bodyStyle>
      <a:lvl1pPr marL="342900" indent="-342900" algn="l" rtl="0" fontAlgn="base">
        <a:spcBef>
          <a:spcPct val="20000"/>
        </a:spcBef>
        <a:spcAft>
          <a:spcPct val="0"/>
        </a:spcAft>
        <a:buClr>
          <a:schemeClr val="accent1"/>
        </a:buClr>
        <a:buSzPct val="70000"/>
        <a:buFont typeface="Wingdings 2" pitchFamily="18" charset="2"/>
        <a:buChar char=""/>
        <a:defRPr sz="3200" kern="1200">
          <a:solidFill>
            <a:schemeClr val="tx2"/>
          </a:solidFill>
          <a:latin typeface="+mn-lt"/>
          <a:ea typeface="+mn-ea"/>
          <a:cs typeface="+mn-cs"/>
        </a:defRPr>
      </a:lvl1pPr>
      <a:lvl2pPr marL="742950" indent="-285750" algn="l" rtl="0" fontAlgn="base">
        <a:spcBef>
          <a:spcPct val="20000"/>
        </a:spcBef>
        <a:spcAft>
          <a:spcPct val="0"/>
        </a:spcAft>
        <a:buClr>
          <a:schemeClr val="accent1"/>
        </a:buClr>
        <a:buSzPct val="70000"/>
        <a:buFont typeface="Wingdings 2" pitchFamily="18" charset="2"/>
        <a:buChar char=""/>
        <a:defRPr sz="2800" kern="1200">
          <a:solidFill>
            <a:schemeClr val="tx2"/>
          </a:solidFill>
          <a:latin typeface="+mn-lt"/>
          <a:ea typeface="+mn-ea"/>
          <a:cs typeface="+mn-cs"/>
        </a:defRPr>
      </a:lvl2pPr>
      <a:lvl3pPr marL="1143000" indent="-228600" algn="l" rtl="0" fontAlgn="base">
        <a:spcBef>
          <a:spcPct val="20000"/>
        </a:spcBef>
        <a:spcAft>
          <a:spcPct val="0"/>
        </a:spcAft>
        <a:buClr>
          <a:schemeClr val="accent1"/>
        </a:buClr>
        <a:buSzPct val="70000"/>
        <a:buFont typeface="Wingdings 2" pitchFamily="18" charset="2"/>
        <a:buChar char=""/>
        <a:defRPr sz="2400" kern="1200">
          <a:solidFill>
            <a:schemeClr val="tx2"/>
          </a:solidFill>
          <a:latin typeface="+mn-lt"/>
          <a:ea typeface="+mn-ea"/>
          <a:cs typeface="+mn-cs"/>
        </a:defRPr>
      </a:lvl3pPr>
      <a:lvl4pPr marL="1600200" indent="-228600" algn="l" rtl="0" fontAlgn="base">
        <a:spcBef>
          <a:spcPct val="20000"/>
        </a:spcBef>
        <a:spcAft>
          <a:spcPct val="0"/>
        </a:spcAft>
        <a:buClr>
          <a:schemeClr val="accent1"/>
        </a:buClr>
        <a:buSzPct val="70000"/>
        <a:buFont typeface="Wingdings 2" pitchFamily="18" charset="2"/>
        <a:buChar char=""/>
        <a:defRPr sz="2000" kern="1200">
          <a:solidFill>
            <a:schemeClr val="tx2"/>
          </a:solidFill>
          <a:latin typeface="+mn-lt"/>
          <a:ea typeface="+mn-ea"/>
          <a:cs typeface="+mn-cs"/>
        </a:defRPr>
      </a:lvl4pPr>
      <a:lvl5pPr marL="2057400" indent="-228600" algn="l" rtl="0" fontAlgn="base">
        <a:spcBef>
          <a:spcPct val="20000"/>
        </a:spcBef>
        <a:spcAft>
          <a:spcPct val="0"/>
        </a:spcAft>
        <a:buClr>
          <a:schemeClr val="accent1"/>
        </a:buClr>
        <a:buSzPct val="60000"/>
        <a:buFont typeface="Wingdings 2" pitchFamily="18" charset="2"/>
        <a:buChar char=""/>
        <a:defRPr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Полилиния 6"/>
          <p:cNvSpPr>
            <a:spLocks/>
          </p:cNvSpPr>
          <p:nvPr/>
        </p:nvSpPr>
        <p:spPr bwMode="auto">
          <a:xfrm>
            <a:off x="-9525" y="-7938"/>
            <a:ext cx="9163050" cy="1041401"/>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a:defRPr/>
            </a:pPr>
            <a:endParaRPr lang="en-US">
              <a:solidFill>
                <a:prstClr val="black"/>
              </a:solidFill>
              <a:latin typeface="Constantia"/>
            </a:endParaRPr>
          </a:p>
        </p:txBody>
      </p:sp>
      <p:sp>
        <p:nvSpPr>
          <p:cNvPr id="8" name="Полилиния 7"/>
          <p:cNvSpPr>
            <a:spLocks/>
          </p:cNvSpPr>
          <p:nvPr/>
        </p:nvSpPr>
        <p:spPr bwMode="auto">
          <a:xfrm>
            <a:off x="4381500" y="-7938"/>
            <a:ext cx="4762500" cy="638176"/>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a:defRPr/>
            </a:pPr>
            <a:endParaRPr lang="en-US">
              <a:solidFill>
                <a:prstClr val="black"/>
              </a:solidFill>
              <a:latin typeface="Constantia"/>
            </a:endParaRPr>
          </a:p>
        </p:txBody>
      </p:sp>
      <p:sp>
        <p:nvSpPr>
          <p:cNvPr id="111620" name="Заголовок 8"/>
          <p:cNvSpPr>
            <a:spLocks noGrp="1"/>
          </p:cNvSpPr>
          <p:nvPr>
            <p:ph type="title"/>
          </p:nvPr>
        </p:nvSpPr>
        <p:spPr bwMode="auto">
          <a:xfrm>
            <a:off x="457200" y="704850"/>
            <a:ext cx="8229600" cy="1143000"/>
          </a:xfrm>
          <a:prstGeom prst="rect">
            <a:avLst/>
          </a:prstGeom>
          <a:noFill/>
          <a:ln w="9525">
            <a:noFill/>
            <a:miter lim="800000"/>
            <a:headEnd/>
            <a:tailEnd/>
          </a:ln>
        </p:spPr>
        <p:txBody>
          <a:bodyPr vert="horz" wrap="square" lIns="0" tIns="45720" rIns="0" bIns="0" numCol="1" anchor="b" anchorCtr="0" compatLnSpc="1">
            <a:prstTxWarp prst="textNoShape">
              <a:avLst/>
            </a:prstTxWarp>
          </a:bodyPr>
          <a:lstStyle/>
          <a:p>
            <a:pPr lvl="0"/>
            <a:r>
              <a:rPr lang="ru-RU" smtClean="0"/>
              <a:t>Образец заголовка</a:t>
            </a:r>
            <a:endParaRPr lang="en-US" smtClean="0"/>
          </a:p>
        </p:txBody>
      </p:sp>
      <p:sp>
        <p:nvSpPr>
          <p:cNvPr id="111621" name="Текст 29"/>
          <p:cNvSpPr>
            <a:spLocks noGrp="1"/>
          </p:cNvSpPr>
          <p:nvPr>
            <p:ph type="body" idx="1"/>
          </p:nvPr>
        </p:nvSpPr>
        <p:spPr bwMode="auto">
          <a:xfrm>
            <a:off x="457200" y="1935163"/>
            <a:ext cx="8229600" cy="4389437"/>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smtClean="0"/>
          </a:p>
        </p:txBody>
      </p:sp>
      <p:sp>
        <p:nvSpPr>
          <p:cNvPr id="10" name="Дата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rgbClr val="1F497D">
                    <a:shade val="90000"/>
                  </a:srgbClr>
                </a:solidFill>
              </a:defRPr>
            </a:lvl1pPr>
          </a:lstStyle>
          <a:p>
            <a:pPr>
              <a:defRPr/>
            </a:pPr>
            <a:endParaRPr lang="ru-RU"/>
          </a:p>
        </p:txBody>
      </p:sp>
      <p:sp>
        <p:nvSpPr>
          <p:cNvPr id="22" name="Нижний колонтитул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rgbClr val="1F497D">
                    <a:shade val="90000"/>
                  </a:srgbClr>
                </a:solidFill>
              </a:defRPr>
            </a:lvl1pPr>
          </a:lstStyle>
          <a:p>
            <a:pPr>
              <a:defRPr/>
            </a:pPr>
            <a:endParaRPr lang="ru-RU"/>
          </a:p>
        </p:txBody>
      </p:sp>
      <p:sp>
        <p:nvSpPr>
          <p:cNvPr id="18" name="Номер слайда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smtClean="0">
                <a:solidFill>
                  <a:srgbClr val="1F497D">
                    <a:shade val="90000"/>
                  </a:srgbClr>
                </a:solidFill>
              </a:defRPr>
            </a:lvl1pPr>
          </a:lstStyle>
          <a:p>
            <a:pPr>
              <a:defRPr/>
            </a:pPr>
            <a:fld id="{151386C9-FA1B-4EE7-B964-251368C4ACA8}" type="slidenum">
              <a:rPr lang="ru-RU"/>
              <a:pPr>
                <a:defRPr/>
              </a:pPr>
              <a:t>‹#›</a:t>
            </a:fld>
            <a:endParaRPr lang="ru-RU"/>
          </a:p>
        </p:txBody>
      </p:sp>
      <p:grpSp>
        <p:nvGrpSpPr>
          <p:cNvPr id="111625" name="Группа 1"/>
          <p:cNvGrpSpPr>
            <a:grpSpLocks/>
          </p:cNvGrpSpPr>
          <p:nvPr/>
        </p:nvGrpSpPr>
        <p:grpSpPr bwMode="auto">
          <a:xfrm>
            <a:off x="-19050" y="203200"/>
            <a:ext cx="9180513" cy="647700"/>
            <a:chOff x="-19045" y="216550"/>
            <a:chExt cx="9180548" cy="649224"/>
          </a:xfrm>
        </p:grpSpPr>
        <p:sp>
          <p:nvSpPr>
            <p:cNvPr id="12" name="Полилиния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a:lstStyle/>
            <a:p>
              <a:pPr>
                <a:defRPr/>
              </a:pPr>
              <a:endParaRPr lang="en-US">
                <a:solidFill>
                  <a:prstClr val="black"/>
                </a:solidFill>
              </a:endParaRPr>
            </a:p>
          </p:txBody>
        </p:sp>
        <p:sp>
          <p:nvSpPr>
            <p:cNvPr id="13" name="Полилиния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a:lstStyle/>
            <a:p>
              <a:pPr>
                <a:defRPr/>
              </a:pPr>
              <a:endParaRPr lang="en-US">
                <a:solidFill>
                  <a:prstClr val="black"/>
                </a:solidFill>
              </a:endParaRPr>
            </a:p>
          </p:txBody>
        </p:sp>
      </p:grpSp>
    </p:spTree>
  </p:cSld>
  <p:clrMap bg1="lt1" tx1="dk1" bg2="lt2" tx2="dk2" accent1="accent1" accent2="accent2" accent3="accent3" accent4="accent4" accent5="accent5" accent6="accent6" hlink="hlink" folHlink="folHlink"/>
  <p:sldLayoutIdLst>
    <p:sldLayoutId id="2147484139" r:id="rId1"/>
    <p:sldLayoutId id="2147484063" r:id="rId2"/>
    <p:sldLayoutId id="2147484140" r:id="rId3"/>
    <p:sldLayoutId id="2147484062" r:id="rId4"/>
    <p:sldLayoutId id="2147484061" r:id="rId5"/>
    <p:sldLayoutId id="2147484060" r:id="rId6"/>
    <p:sldLayoutId id="2147484059" r:id="rId7"/>
    <p:sldLayoutId id="2147484058" r:id="rId8"/>
    <p:sldLayoutId id="2147484141" r:id="rId9"/>
    <p:sldLayoutId id="2147484057" r:id="rId10"/>
    <p:sldLayoutId id="2147484056" r:id="rId11"/>
  </p:sldLayoutIdLst>
  <p:timing>
    <p:tnLst>
      <p:par>
        <p:cTn id="1" dur="indefinite" restart="never" nodeType="tmRoot"/>
      </p:par>
    </p:tnLst>
  </p:timing>
  <p:txStyles>
    <p:titleStyle>
      <a:lvl1pPr algn="l" rtl="0" fontAlgn="base">
        <a:spcBef>
          <a:spcPct val="0"/>
        </a:spcBef>
        <a:spcAft>
          <a:spcPct val="0"/>
        </a:spcAft>
        <a:defRPr sz="5000" kern="1200">
          <a:solidFill>
            <a:schemeClr val="tx2"/>
          </a:solidFill>
          <a:latin typeface="+mj-lt"/>
          <a:ea typeface="+mj-ea"/>
          <a:cs typeface="+mj-cs"/>
        </a:defRPr>
      </a:lvl1pPr>
      <a:lvl2pPr algn="l" rtl="0" fontAlgn="base">
        <a:spcBef>
          <a:spcPct val="0"/>
        </a:spcBef>
        <a:spcAft>
          <a:spcPct val="0"/>
        </a:spcAft>
        <a:defRPr sz="5000">
          <a:solidFill>
            <a:schemeClr val="tx2"/>
          </a:solidFill>
          <a:latin typeface="Calibri" pitchFamily="34" charset="0"/>
        </a:defRPr>
      </a:lvl2pPr>
      <a:lvl3pPr algn="l" rtl="0" fontAlgn="base">
        <a:spcBef>
          <a:spcPct val="0"/>
        </a:spcBef>
        <a:spcAft>
          <a:spcPct val="0"/>
        </a:spcAft>
        <a:defRPr sz="5000">
          <a:solidFill>
            <a:schemeClr val="tx2"/>
          </a:solidFill>
          <a:latin typeface="Calibri" pitchFamily="34" charset="0"/>
        </a:defRPr>
      </a:lvl3pPr>
      <a:lvl4pPr algn="l" rtl="0" fontAlgn="base">
        <a:spcBef>
          <a:spcPct val="0"/>
        </a:spcBef>
        <a:spcAft>
          <a:spcPct val="0"/>
        </a:spcAft>
        <a:defRPr sz="5000">
          <a:solidFill>
            <a:schemeClr val="tx2"/>
          </a:solidFill>
          <a:latin typeface="Calibri" pitchFamily="34" charset="0"/>
        </a:defRPr>
      </a:lvl4pPr>
      <a:lvl5pPr algn="l" rtl="0" fontAlgn="base">
        <a:spcBef>
          <a:spcPct val="0"/>
        </a:spcBef>
        <a:spcAft>
          <a:spcPct val="0"/>
        </a:spcAft>
        <a:defRPr sz="5000">
          <a:solidFill>
            <a:schemeClr val="tx2"/>
          </a:solidFill>
          <a:latin typeface="Calibri" pitchFamily="34" charset="0"/>
        </a:defRPr>
      </a:lvl5pPr>
      <a:lvl6pPr marL="457200" algn="l" rtl="0" fontAlgn="base">
        <a:spcBef>
          <a:spcPct val="0"/>
        </a:spcBef>
        <a:spcAft>
          <a:spcPct val="0"/>
        </a:spcAft>
        <a:defRPr sz="5000">
          <a:solidFill>
            <a:schemeClr val="tx2"/>
          </a:solidFill>
          <a:latin typeface="Calibri" pitchFamily="34" charset="0"/>
        </a:defRPr>
      </a:lvl6pPr>
      <a:lvl7pPr marL="914400" algn="l" rtl="0" fontAlgn="base">
        <a:spcBef>
          <a:spcPct val="0"/>
        </a:spcBef>
        <a:spcAft>
          <a:spcPct val="0"/>
        </a:spcAft>
        <a:defRPr sz="5000">
          <a:solidFill>
            <a:schemeClr val="tx2"/>
          </a:solidFill>
          <a:latin typeface="Calibri" pitchFamily="34" charset="0"/>
        </a:defRPr>
      </a:lvl7pPr>
      <a:lvl8pPr marL="1371600" algn="l" rtl="0" fontAlgn="base">
        <a:spcBef>
          <a:spcPct val="0"/>
        </a:spcBef>
        <a:spcAft>
          <a:spcPct val="0"/>
        </a:spcAft>
        <a:defRPr sz="5000">
          <a:solidFill>
            <a:schemeClr val="tx2"/>
          </a:solidFill>
          <a:latin typeface="Calibri" pitchFamily="34" charset="0"/>
        </a:defRPr>
      </a:lvl8pPr>
      <a:lvl9pPr marL="1828800" algn="l" rtl="0" fontAlgn="base">
        <a:spcBef>
          <a:spcPct val="0"/>
        </a:spcBef>
        <a:spcAft>
          <a:spcPct val="0"/>
        </a:spcAft>
        <a:defRPr sz="5000">
          <a:solidFill>
            <a:schemeClr val="tx2"/>
          </a:solidFill>
          <a:latin typeface="Calibri" pitchFamily="34" charset="0"/>
        </a:defRPr>
      </a:lvl9pPr>
    </p:titleStyle>
    <p:bodyStyle>
      <a:lvl1pPr marL="273050" indent="-273050" algn="l" rtl="0" fontAlgn="base">
        <a:spcBef>
          <a:spcPct val="20000"/>
        </a:spcBef>
        <a:spcAft>
          <a:spcPct val="0"/>
        </a:spcAft>
        <a:buClr>
          <a:srgbClr val="9BBB59"/>
        </a:buClr>
        <a:buSzPct val="95000"/>
        <a:buFont typeface="Wingdings 2" pitchFamily="18" charset="2"/>
        <a:buChar char=""/>
        <a:defRPr sz="2600" kern="1200">
          <a:solidFill>
            <a:schemeClr val="tx1"/>
          </a:solidFill>
          <a:latin typeface="+mn-lt"/>
          <a:ea typeface="+mn-ea"/>
          <a:cs typeface="+mn-cs"/>
        </a:defRPr>
      </a:lvl1pPr>
      <a:lvl2pPr marL="639763" indent="-246063" algn="l" rtl="0" fontAlgn="base">
        <a:spcBef>
          <a:spcPct val="20000"/>
        </a:spcBef>
        <a:spcAft>
          <a:spcPct val="0"/>
        </a:spcAft>
        <a:buClr>
          <a:schemeClr val="accent1"/>
        </a:buClr>
        <a:buSzPct val="85000"/>
        <a:buFont typeface="Wingdings 2" pitchFamily="18" charset="2"/>
        <a:buChar char=""/>
        <a:defRPr sz="2400" kern="1200">
          <a:solidFill>
            <a:schemeClr val="tx1"/>
          </a:solidFill>
          <a:latin typeface="+mn-lt"/>
          <a:ea typeface="+mn-ea"/>
          <a:cs typeface="+mn-cs"/>
        </a:defRPr>
      </a:lvl2pPr>
      <a:lvl3pPr marL="914400" indent="-246063" algn="l" rtl="0" fontAlgn="base">
        <a:spcBef>
          <a:spcPct val="20000"/>
        </a:spcBef>
        <a:spcAft>
          <a:spcPct val="0"/>
        </a:spcAft>
        <a:buClr>
          <a:schemeClr val="accent2"/>
        </a:buClr>
        <a:buSzPct val="70000"/>
        <a:buFont typeface="Wingdings 2" pitchFamily="18" charset="2"/>
        <a:buChar char=""/>
        <a:defRPr sz="2100" kern="1200">
          <a:solidFill>
            <a:schemeClr val="tx1"/>
          </a:solidFill>
          <a:latin typeface="+mn-lt"/>
          <a:ea typeface="+mn-ea"/>
          <a:cs typeface="+mn-cs"/>
        </a:defRPr>
      </a:lvl3pPr>
      <a:lvl4pPr marL="1187450" indent="-209550" algn="l" rtl="0" fontAlgn="base">
        <a:spcBef>
          <a:spcPct val="20000"/>
        </a:spcBef>
        <a:spcAft>
          <a:spcPct val="0"/>
        </a:spcAft>
        <a:buClr>
          <a:srgbClr val="9BBB59"/>
        </a:buClr>
        <a:buSzPct val="65000"/>
        <a:buFont typeface="Wingdings 2" pitchFamily="18" charset="2"/>
        <a:buChar char=""/>
        <a:defRPr sz="2000" kern="1200">
          <a:solidFill>
            <a:schemeClr val="tx1"/>
          </a:solidFill>
          <a:latin typeface="+mn-lt"/>
          <a:ea typeface="+mn-ea"/>
          <a:cs typeface="+mn-cs"/>
        </a:defRPr>
      </a:lvl4pPr>
      <a:lvl5pPr marL="1462088" indent="-209550" algn="l" rtl="0" fontAlgn="base">
        <a:spcBef>
          <a:spcPct val="20000"/>
        </a:spcBef>
        <a:spcAft>
          <a:spcPct val="0"/>
        </a:spcAft>
        <a:buClr>
          <a:srgbClr val="8064A2"/>
        </a:buClr>
        <a:buSzPct val="65000"/>
        <a:buFont typeface="Wingdings 2" pitchFamily="18" charset="2"/>
        <a:buChar char=""/>
        <a:defRPr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320514" name="Group 2"/>
          <p:cNvGrpSpPr>
            <a:grpSpLocks/>
          </p:cNvGrpSpPr>
          <p:nvPr/>
        </p:nvGrpSpPr>
        <p:grpSpPr bwMode="auto">
          <a:xfrm>
            <a:off x="0" y="0"/>
            <a:ext cx="8686800" cy="4876800"/>
            <a:chOff x="0" y="0"/>
            <a:chExt cx="5472" cy="3072"/>
          </a:xfrm>
        </p:grpSpPr>
        <p:sp>
          <p:nvSpPr>
            <p:cNvPr id="320515" name="Rectangle 3"/>
            <p:cNvSpPr>
              <a:spLocks noChangeArrowheads="1"/>
            </p:cNvSpPr>
            <p:nvPr/>
          </p:nvSpPr>
          <p:spPr bwMode="auto">
            <a:xfrm>
              <a:off x="0" y="0"/>
              <a:ext cx="384" cy="3072"/>
            </a:xfrm>
            <a:prstGeom prst="rect">
              <a:avLst/>
            </a:prstGeom>
            <a:solidFill>
              <a:schemeClr val="accent1"/>
            </a:solidFill>
            <a:ln w="9525">
              <a:noFill/>
              <a:miter lim="800000"/>
              <a:headEnd/>
              <a:tailEnd/>
            </a:ln>
            <a:effectLst/>
          </p:spPr>
          <p:txBody>
            <a:bodyPr wrap="none" anchor="ctr"/>
            <a:lstStyle/>
            <a:p>
              <a:pPr algn="ctr"/>
              <a:endParaRPr lang="ru-RU" sz="2400">
                <a:latin typeface="Times New Roman" pitchFamily="18" charset="0"/>
              </a:endParaRPr>
            </a:p>
          </p:txBody>
        </p:sp>
        <p:grpSp>
          <p:nvGrpSpPr>
            <p:cNvPr id="320516" name="Group 4"/>
            <p:cNvGrpSpPr>
              <a:grpSpLocks/>
            </p:cNvGrpSpPr>
            <p:nvPr/>
          </p:nvGrpSpPr>
          <p:grpSpPr bwMode="auto">
            <a:xfrm>
              <a:off x="240" y="893"/>
              <a:ext cx="5232" cy="115"/>
              <a:chOff x="240" y="893"/>
              <a:chExt cx="5232" cy="115"/>
            </a:xfrm>
          </p:grpSpPr>
          <p:sp>
            <p:nvSpPr>
              <p:cNvPr id="320517" name="Rectangle 5"/>
              <p:cNvSpPr>
                <a:spLocks noChangeArrowheads="1"/>
              </p:cNvSpPr>
              <p:nvPr/>
            </p:nvSpPr>
            <p:spPr bwMode="auto">
              <a:xfrm>
                <a:off x="4320" y="893"/>
                <a:ext cx="1152" cy="115"/>
              </a:xfrm>
              <a:prstGeom prst="rect">
                <a:avLst/>
              </a:prstGeom>
              <a:solidFill>
                <a:schemeClr val="folHlink"/>
              </a:solidFill>
              <a:ln w="9525">
                <a:noFill/>
                <a:miter lim="800000"/>
                <a:headEnd/>
                <a:tailEnd/>
              </a:ln>
              <a:effectLst/>
            </p:spPr>
            <p:txBody>
              <a:bodyPr wrap="none" anchor="ctr"/>
              <a:lstStyle/>
              <a:p>
                <a:pPr algn="ctr"/>
                <a:endParaRPr lang="ru-RU" sz="2400">
                  <a:latin typeface="Times New Roman" pitchFamily="18" charset="0"/>
                </a:endParaRPr>
              </a:p>
            </p:txBody>
          </p:sp>
          <p:sp>
            <p:nvSpPr>
              <p:cNvPr id="320518" name="Line 6"/>
              <p:cNvSpPr>
                <a:spLocks noChangeShapeType="1"/>
              </p:cNvSpPr>
              <p:nvPr/>
            </p:nvSpPr>
            <p:spPr bwMode="auto">
              <a:xfrm>
                <a:off x="240" y="941"/>
                <a:ext cx="5232" cy="0"/>
              </a:xfrm>
              <a:prstGeom prst="line">
                <a:avLst/>
              </a:prstGeom>
              <a:noFill/>
              <a:ln w="19050">
                <a:solidFill>
                  <a:schemeClr val="bg2"/>
                </a:solidFill>
                <a:round/>
                <a:headEnd/>
                <a:tailEnd/>
              </a:ln>
              <a:effectLst/>
            </p:spPr>
            <p:txBody>
              <a:bodyPr/>
              <a:lstStyle/>
              <a:p>
                <a:endParaRPr lang="ru-RU"/>
              </a:p>
            </p:txBody>
          </p:sp>
        </p:grpSp>
      </p:grpSp>
      <p:sp>
        <p:nvSpPr>
          <p:cNvPr id="320519" name="Rectangle 7"/>
          <p:cNvSpPr>
            <a:spLocks noGrp="1" noChangeArrowheads="1"/>
          </p:cNvSpPr>
          <p:nvPr>
            <p:ph type="title"/>
          </p:nvPr>
        </p:nvSpPr>
        <p:spPr bwMode="auto">
          <a:xfrm>
            <a:off x="914400" y="277813"/>
            <a:ext cx="77724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ru-RU" smtClean="0"/>
              <a:t>Образец заголовка</a:t>
            </a:r>
          </a:p>
        </p:txBody>
      </p:sp>
      <p:sp>
        <p:nvSpPr>
          <p:cNvPr id="320520" name="Rectangle 8"/>
          <p:cNvSpPr>
            <a:spLocks noGrp="1" noChangeArrowheads="1"/>
          </p:cNvSpPr>
          <p:nvPr>
            <p:ph type="body" idx="1"/>
          </p:nvPr>
        </p:nvSpPr>
        <p:spPr bwMode="auto">
          <a:xfrm>
            <a:off x="914400" y="1600200"/>
            <a:ext cx="7772400" cy="453072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320521" name="Rectangle 9"/>
          <p:cNvSpPr>
            <a:spLocks noGrp="1" noChangeArrowheads="1"/>
          </p:cNvSpPr>
          <p:nvPr>
            <p:ph type="dt" sz="half" idx="2"/>
          </p:nvPr>
        </p:nvSpPr>
        <p:spPr bwMode="auto">
          <a:xfrm>
            <a:off x="914400" y="6251575"/>
            <a:ext cx="19812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000">
                <a:latin typeface="+mn-lt"/>
              </a:defRPr>
            </a:lvl1pPr>
          </a:lstStyle>
          <a:p>
            <a:fld id="{8CF4DC6D-E578-4DC5-91AB-AFAAF62A7CB3}" type="datetimeFigureOut">
              <a:rPr lang="ru-RU"/>
              <a:pPr/>
              <a:t>03.06.2019</a:t>
            </a:fld>
            <a:endParaRPr lang="ru-RU"/>
          </a:p>
        </p:txBody>
      </p:sp>
      <p:sp>
        <p:nvSpPr>
          <p:cNvPr id="320522" name="Rectangle 10"/>
          <p:cNvSpPr>
            <a:spLocks noGrp="1" noChangeArrowheads="1"/>
          </p:cNvSpPr>
          <p:nvPr>
            <p:ph type="ftr" sz="quarter" idx="3"/>
          </p:nvPr>
        </p:nvSpPr>
        <p:spPr bwMode="auto">
          <a:xfrm>
            <a:off x="3352800" y="624840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000">
                <a:latin typeface="+mn-lt"/>
              </a:defRPr>
            </a:lvl1pPr>
          </a:lstStyle>
          <a:p>
            <a:endParaRPr lang="ru-RU"/>
          </a:p>
        </p:txBody>
      </p:sp>
      <p:sp>
        <p:nvSpPr>
          <p:cNvPr id="320523" name="Rectangle 11"/>
          <p:cNvSpPr>
            <a:spLocks noGrp="1" noChangeArrowheads="1"/>
          </p:cNvSpPr>
          <p:nvPr>
            <p:ph type="sldNum" sz="quarter" idx="4"/>
          </p:nvPr>
        </p:nvSpPr>
        <p:spPr bwMode="auto">
          <a:xfrm>
            <a:off x="67818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000">
                <a:latin typeface="+mn-lt"/>
              </a:defRPr>
            </a:lvl1pPr>
          </a:lstStyle>
          <a:p>
            <a:fld id="{62A8933C-9142-4A8C-9BC6-348AFEB0EA78}" type="slidenum">
              <a:rPr lang="ru-RU"/>
              <a:pPr/>
              <a:t>‹#›</a:t>
            </a:fld>
            <a:endParaRPr lang="ru-RU"/>
          </a:p>
        </p:txBody>
      </p:sp>
      <p:sp>
        <p:nvSpPr>
          <p:cNvPr id="320524" name="Line 12"/>
          <p:cNvSpPr>
            <a:spLocks noChangeShapeType="1"/>
          </p:cNvSpPr>
          <p:nvPr/>
        </p:nvSpPr>
        <p:spPr bwMode="auto">
          <a:xfrm>
            <a:off x="0" y="4876800"/>
            <a:ext cx="609600" cy="0"/>
          </a:xfrm>
          <a:prstGeom prst="line">
            <a:avLst/>
          </a:prstGeom>
          <a:noFill/>
          <a:ln w="44450">
            <a:solidFill>
              <a:schemeClr val="bg2"/>
            </a:solidFill>
            <a:round/>
            <a:headEnd/>
            <a:tailEnd/>
          </a:ln>
          <a:effectLst/>
        </p:spPr>
        <p:txBody>
          <a:bodyPr/>
          <a:lstStyle/>
          <a:p>
            <a:endParaRPr lang="ru-RU"/>
          </a:p>
        </p:txBody>
      </p:sp>
    </p:spTree>
  </p:cSld>
  <p:clrMap bg1="lt1" tx1="dk1" bg2="lt2" tx2="dk2" accent1="accent1" accent2="accent2" accent3="accent3" accent4="accent4" accent5="accent5" accent6="accent6" hlink="hlink" folHlink="folHlink"/>
  <p:sldLayoutIdLst>
    <p:sldLayoutId id="2147484007" r:id="rId1"/>
    <p:sldLayoutId id="2147484064" r:id="rId2"/>
    <p:sldLayoutId id="2147484065" r:id="rId3"/>
    <p:sldLayoutId id="2147484066" r:id="rId4"/>
    <p:sldLayoutId id="2147484067" r:id="rId5"/>
    <p:sldLayoutId id="2147484068" r:id="rId6"/>
    <p:sldLayoutId id="2147484069" r:id="rId7"/>
    <p:sldLayoutId id="2147484070" r:id="rId8"/>
    <p:sldLayoutId id="2147484071" r:id="rId9"/>
    <p:sldLayoutId id="2147484072" r:id="rId10"/>
    <p:sldLayoutId id="2147484073" r:id="rId11"/>
    <p:sldLayoutId id="2147484084" r:id="rId12"/>
    <p:sldLayoutId id="2147484085" r:id="rId13"/>
  </p:sldLayoutIdLst>
  <p:timing>
    <p:tnLst>
      <p:par>
        <p:cTn id="1" dur="indefinite" restart="never" nodeType="tmRoot"/>
      </p:par>
    </p:tnLst>
  </p:timing>
  <p:txStyles>
    <p:titleStyle>
      <a:lvl1pPr algn="l" rtl="0" fontAlgn="base">
        <a:spcBef>
          <a:spcPct val="0"/>
        </a:spcBef>
        <a:spcAft>
          <a:spcPct val="0"/>
        </a:spcAft>
        <a:defRPr sz="4200">
          <a:solidFill>
            <a:schemeClr val="tx2"/>
          </a:solidFill>
          <a:latin typeface="+mj-lt"/>
          <a:ea typeface="+mj-ea"/>
          <a:cs typeface="+mj-cs"/>
        </a:defRPr>
      </a:lvl1pPr>
      <a:lvl2pPr algn="l" rtl="0" fontAlgn="base">
        <a:spcBef>
          <a:spcPct val="0"/>
        </a:spcBef>
        <a:spcAft>
          <a:spcPct val="0"/>
        </a:spcAft>
        <a:defRPr sz="4200">
          <a:solidFill>
            <a:schemeClr val="tx2"/>
          </a:solidFill>
          <a:latin typeface="Times New Roman" pitchFamily="18" charset="0"/>
        </a:defRPr>
      </a:lvl2pPr>
      <a:lvl3pPr algn="l" rtl="0" fontAlgn="base">
        <a:spcBef>
          <a:spcPct val="0"/>
        </a:spcBef>
        <a:spcAft>
          <a:spcPct val="0"/>
        </a:spcAft>
        <a:defRPr sz="4200">
          <a:solidFill>
            <a:schemeClr val="tx2"/>
          </a:solidFill>
          <a:latin typeface="Times New Roman" pitchFamily="18" charset="0"/>
        </a:defRPr>
      </a:lvl3pPr>
      <a:lvl4pPr algn="l" rtl="0" fontAlgn="base">
        <a:spcBef>
          <a:spcPct val="0"/>
        </a:spcBef>
        <a:spcAft>
          <a:spcPct val="0"/>
        </a:spcAft>
        <a:defRPr sz="4200">
          <a:solidFill>
            <a:schemeClr val="tx2"/>
          </a:solidFill>
          <a:latin typeface="Times New Roman" pitchFamily="18" charset="0"/>
        </a:defRPr>
      </a:lvl4pPr>
      <a:lvl5pPr algn="l" rtl="0" fontAlgn="base">
        <a:spcBef>
          <a:spcPct val="0"/>
        </a:spcBef>
        <a:spcAft>
          <a:spcPct val="0"/>
        </a:spcAft>
        <a:defRPr sz="4200">
          <a:solidFill>
            <a:schemeClr val="tx2"/>
          </a:solidFill>
          <a:latin typeface="Times New Roman" pitchFamily="18" charset="0"/>
        </a:defRPr>
      </a:lvl5pPr>
      <a:lvl6pPr marL="457200" algn="l" rtl="0" fontAlgn="base">
        <a:spcBef>
          <a:spcPct val="0"/>
        </a:spcBef>
        <a:spcAft>
          <a:spcPct val="0"/>
        </a:spcAft>
        <a:defRPr sz="4200">
          <a:solidFill>
            <a:schemeClr val="tx2"/>
          </a:solidFill>
          <a:latin typeface="Times New Roman" pitchFamily="18" charset="0"/>
        </a:defRPr>
      </a:lvl6pPr>
      <a:lvl7pPr marL="914400" algn="l" rtl="0" fontAlgn="base">
        <a:spcBef>
          <a:spcPct val="0"/>
        </a:spcBef>
        <a:spcAft>
          <a:spcPct val="0"/>
        </a:spcAft>
        <a:defRPr sz="4200">
          <a:solidFill>
            <a:schemeClr val="tx2"/>
          </a:solidFill>
          <a:latin typeface="Times New Roman" pitchFamily="18" charset="0"/>
        </a:defRPr>
      </a:lvl7pPr>
      <a:lvl8pPr marL="1371600" algn="l" rtl="0" fontAlgn="base">
        <a:spcBef>
          <a:spcPct val="0"/>
        </a:spcBef>
        <a:spcAft>
          <a:spcPct val="0"/>
        </a:spcAft>
        <a:defRPr sz="4200">
          <a:solidFill>
            <a:schemeClr val="tx2"/>
          </a:solidFill>
          <a:latin typeface="Times New Roman" pitchFamily="18" charset="0"/>
        </a:defRPr>
      </a:lvl8pPr>
      <a:lvl9pPr marL="1828800" algn="l" rtl="0" fontAlgn="base">
        <a:spcBef>
          <a:spcPct val="0"/>
        </a:spcBef>
        <a:spcAft>
          <a:spcPct val="0"/>
        </a:spcAft>
        <a:defRPr sz="4200">
          <a:solidFill>
            <a:schemeClr val="tx2"/>
          </a:solidFill>
          <a:latin typeface="Times New Roman" pitchFamily="18" charset="0"/>
        </a:defRPr>
      </a:lvl9pPr>
    </p:titleStyle>
    <p:bodyStyle>
      <a:lvl1pPr marL="342900" indent="-342900" algn="l" rtl="0" fontAlgn="base">
        <a:spcBef>
          <a:spcPct val="20000"/>
        </a:spcBef>
        <a:spcAft>
          <a:spcPct val="0"/>
        </a:spcAft>
        <a:buClr>
          <a:schemeClr val="folHlink"/>
        </a:buClr>
        <a:buSzPct val="90000"/>
        <a:buFont typeface="Wingdings" pitchFamily="2" charset="2"/>
        <a:buChar char="n"/>
        <a:defRPr sz="2800">
          <a:solidFill>
            <a:schemeClr val="tx1"/>
          </a:solidFill>
          <a:latin typeface="+mn-lt"/>
          <a:ea typeface="+mn-ea"/>
          <a:cs typeface="+mn-cs"/>
        </a:defRPr>
      </a:lvl1pPr>
      <a:lvl2pPr marL="742950" indent="-285750" algn="l" rtl="0" fontAlgn="base">
        <a:spcBef>
          <a:spcPct val="20000"/>
        </a:spcBef>
        <a:spcAft>
          <a:spcPct val="0"/>
        </a:spcAft>
        <a:buClr>
          <a:schemeClr val="accent1"/>
        </a:buClr>
        <a:buSzPct val="75000"/>
        <a:buFont typeface="Wingdings" pitchFamily="2" charset="2"/>
        <a:buChar char="n"/>
        <a:defRPr sz="2600">
          <a:solidFill>
            <a:schemeClr val="tx1"/>
          </a:solidFill>
          <a:latin typeface="+mn-lt"/>
        </a:defRPr>
      </a:lvl2pPr>
      <a:lvl3pPr marL="1143000" indent="-228600" algn="l" rtl="0" fontAlgn="base">
        <a:spcBef>
          <a:spcPct val="20000"/>
        </a:spcBef>
        <a:spcAft>
          <a:spcPct val="0"/>
        </a:spcAft>
        <a:buClr>
          <a:schemeClr val="folHlink"/>
        </a:buClr>
        <a:buSzPct val="55000"/>
        <a:buFont typeface="Wingdings" pitchFamily="2" charset="2"/>
        <a:buChar char="n"/>
        <a:defRPr sz="2300">
          <a:solidFill>
            <a:schemeClr val="tx1"/>
          </a:solidFill>
          <a:latin typeface="+mn-lt"/>
        </a:defRPr>
      </a:lvl3pPr>
      <a:lvl4pPr marL="16002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4pPr>
      <a:lvl5pPr marL="20574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5pPr>
      <a:lvl6pPr marL="25146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6pPr>
      <a:lvl7pPr marL="29718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7pPr>
      <a:lvl8pPr marL="34290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8pPr>
      <a:lvl9pPr marL="38862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329730" name="Group 2"/>
          <p:cNvGrpSpPr>
            <a:grpSpLocks/>
          </p:cNvGrpSpPr>
          <p:nvPr/>
        </p:nvGrpSpPr>
        <p:grpSpPr bwMode="auto">
          <a:xfrm>
            <a:off x="0" y="152400"/>
            <a:ext cx="8686800" cy="6096000"/>
            <a:chOff x="0" y="96"/>
            <a:chExt cx="5472" cy="3840"/>
          </a:xfrm>
        </p:grpSpPr>
        <p:sp>
          <p:nvSpPr>
            <p:cNvPr id="329731" name="AutoShape 3"/>
            <p:cNvSpPr>
              <a:spLocks noChangeArrowheads="1"/>
            </p:cNvSpPr>
            <p:nvPr/>
          </p:nvSpPr>
          <p:spPr bwMode="auto">
            <a:xfrm>
              <a:off x="240" y="336"/>
              <a:ext cx="5232" cy="3600"/>
            </a:xfrm>
            <a:prstGeom prst="roundRect">
              <a:avLst>
                <a:gd name="adj" fmla="val 13727"/>
              </a:avLst>
            </a:prstGeom>
            <a:noFill/>
            <a:ln w="50800">
              <a:solidFill>
                <a:schemeClr val="bg2"/>
              </a:solidFill>
              <a:round/>
              <a:headEnd/>
              <a:tailEnd/>
            </a:ln>
            <a:effectLst/>
          </p:spPr>
          <p:txBody>
            <a:bodyPr wrap="none" anchor="ctr"/>
            <a:lstStyle/>
            <a:p>
              <a:pPr algn="ctr"/>
              <a:endParaRPr lang="ru-RU" sz="2400">
                <a:latin typeface="Times New Roman" pitchFamily="18" charset="0"/>
              </a:endParaRPr>
            </a:p>
          </p:txBody>
        </p:sp>
        <p:sp>
          <p:nvSpPr>
            <p:cNvPr id="329732" name="AutoShape 4"/>
            <p:cNvSpPr>
              <a:spLocks noChangeArrowheads="1"/>
            </p:cNvSpPr>
            <p:nvPr/>
          </p:nvSpPr>
          <p:spPr bwMode="blackWhite">
            <a:xfrm>
              <a:off x="0" y="96"/>
              <a:ext cx="5376" cy="768"/>
            </a:xfrm>
            <a:custGeom>
              <a:avLst/>
              <a:gdLst>
                <a:gd name="G0" fmla="+- 1000 0 0"/>
                <a:gd name="G1" fmla="+- 1000 0 0"/>
                <a:gd name="G2" fmla="+- G0 0 G1"/>
                <a:gd name="G3" fmla="*/ G1 1 2"/>
                <a:gd name="G4" fmla="+- G0 0 G3"/>
                <a:gd name="T0" fmla="*/ 0 w 1000"/>
                <a:gd name="T1" fmla="*/ 0 h 1000"/>
                <a:gd name="T2" fmla="*/ G4 w 1000"/>
                <a:gd name="T3" fmla="*/ G1 h 1000"/>
              </a:gdLst>
              <a:ahLst/>
              <a:cxnLst>
                <a:cxn ang="0">
                  <a:pos x="0" y="0"/>
                </a:cxn>
                <a:cxn ang="0">
                  <a:pos x="6499" y="0"/>
                </a:cxn>
                <a:cxn ang="0">
                  <a:pos x="7000" y="500"/>
                </a:cxn>
                <a:cxn ang="0">
                  <a:pos x="6500" y="1000"/>
                </a:cxn>
                <a:cxn ang="0">
                  <a:pos x="0" y="1000"/>
                </a:cxn>
              </a:cxnLst>
              <a:rect l="T0" t="T1" r="T2" b="T3"/>
              <a:pathLst>
                <a:path w="7000" h="1000">
                  <a:moveTo>
                    <a:pt x="0" y="0"/>
                  </a:moveTo>
                  <a:lnTo>
                    <a:pt x="6499" y="0"/>
                  </a:lnTo>
                  <a:cubicBezTo>
                    <a:pt x="6776" y="0"/>
                    <a:pt x="7000" y="223"/>
                    <a:pt x="7000" y="500"/>
                  </a:cubicBezTo>
                  <a:cubicBezTo>
                    <a:pt x="7000" y="776"/>
                    <a:pt x="6776" y="999"/>
                    <a:pt x="6500" y="1000"/>
                  </a:cubicBezTo>
                  <a:lnTo>
                    <a:pt x="0" y="1000"/>
                  </a:lnTo>
                  <a:close/>
                </a:path>
              </a:pathLst>
            </a:custGeom>
            <a:solidFill>
              <a:schemeClr val="folHlink"/>
            </a:solidFill>
            <a:ln w="9525">
              <a:noFill/>
              <a:miter lim="800000"/>
              <a:headEnd/>
              <a:tailEnd/>
            </a:ln>
          </p:spPr>
          <p:txBody>
            <a:bodyPr/>
            <a:lstStyle/>
            <a:p>
              <a:endParaRPr lang="ru-RU" sz="2400">
                <a:latin typeface="Times New Roman" pitchFamily="18" charset="0"/>
              </a:endParaRPr>
            </a:p>
          </p:txBody>
        </p:sp>
        <p:sp>
          <p:nvSpPr>
            <p:cNvPr id="329733" name="Line 5"/>
            <p:cNvSpPr>
              <a:spLocks noChangeShapeType="1"/>
            </p:cNvSpPr>
            <p:nvPr/>
          </p:nvSpPr>
          <p:spPr bwMode="auto">
            <a:xfrm>
              <a:off x="0" y="768"/>
              <a:ext cx="5088" cy="0"/>
            </a:xfrm>
            <a:prstGeom prst="line">
              <a:avLst/>
            </a:prstGeom>
            <a:noFill/>
            <a:ln w="38100">
              <a:solidFill>
                <a:schemeClr val="bg1"/>
              </a:solidFill>
              <a:round/>
              <a:headEnd/>
              <a:tailEnd/>
            </a:ln>
            <a:effectLst/>
          </p:spPr>
          <p:txBody>
            <a:bodyPr/>
            <a:lstStyle/>
            <a:p>
              <a:endParaRPr lang="ru-RU"/>
            </a:p>
          </p:txBody>
        </p:sp>
      </p:grpSp>
      <p:sp>
        <p:nvSpPr>
          <p:cNvPr id="329734" name="Rectangle 6"/>
          <p:cNvSpPr>
            <a:spLocks noGrp="1" noChangeArrowheads="1"/>
          </p:cNvSpPr>
          <p:nvPr>
            <p:ph type="title"/>
          </p:nvPr>
        </p:nvSpPr>
        <p:spPr bwMode="auto">
          <a:xfrm>
            <a:off x="195263" y="228600"/>
            <a:ext cx="8015287" cy="9144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ru-RU" smtClean="0"/>
              <a:t>Образец заголовка</a:t>
            </a:r>
          </a:p>
        </p:txBody>
      </p:sp>
      <p:sp>
        <p:nvSpPr>
          <p:cNvPr id="329735" name="Rectangle 7"/>
          <p:cNvSpPr>
            <a:spLocks noGrp="1" noChangeArrowheads="1"/>
          </p:cNvSpPr>
          <p:nvPr>
            <p:ph type="body" idx="1"/>
          </p:nvPr>
        </p:nvSpPr>
        <p:spPr bwMode="auto">
          <a:xfrm>
            <a:off x="609600" y="1600200"/>
            <a:ext cx="7924800" cy="44196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329736" name="Rectangle 8"/>
          <p:cNvSpPr>
            <a:spLocks noGrp="1" noChangeArrowheads="1"/>
          </p:cNvSpPr>
          <p:nvPr>
            <p:ph type="dt" sz="half" idx="2"/>
          </p:nvPr>
        </p:nvSpPr>
        <p:spPr bwMode="auto">
          <a:xfrm>
            <a:off x="457200" y="6248400"/>
            <a:ext cx="2133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atin typeface="+mn-lt"/>
              </a:defRPr>
            </a:lvl1pPr>
          </a:lstStyle>
          <a:p>
            <a:fld id="{8583BF3C-8CEB-42EB-BE50-317C7A2C282D}" type="datetimeFigureOut">
              <a:rPr lang="ru-RU"/>
              <a:pPr/>
              <a:t>03.06.2019</a:t>
            </a:fld>
            <a:endParaRPr lang="ru-RU"/>
          </a:p>
        </p:txBody>
      </p:sp>
      <p:sp>
        <p:nvSpPr>
          <p:cNvPr id="329737" name="Rectangle 9"/>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ctr">
              <a:defRPr sz="1200">
                <a:latin typeface="+mn-lt"/>
              </a:defRPr>
            </a:lvl1pPr>
          </a:lstStyle>
          <a:p>
            <a:endParaRPr lang="ru-RU"/>
          </a:p>
        </p:txBody>
      </p:sp>
      <p:sp>
        <p:nvSpPr>
          <p:cNvPr id="329738" name="Rectangle 10"/>
          <p:cNvSpPr>
            <a:spLocks noGrp="1" noChangeArrowheads="1"/>
          </p:cNvSpPr>
          <p:nvPr>
            <p:ph type="sldNum" sz="quarter" idx="4"/>
          </p:nvPr>
        </p:nvSpPr>
        <p:spPr bwMode="auto">
          <a:xfrm>
            <a:off x="6553200" y="6248400"/>
            <a:ext cx="2133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Arial Black" pitchFamily="34" charset="0"/>
              </a:defRPr>
            </a:lvl1pPr>
          </a:lstStyle>
          <a:p>
            <a:fld id="{AD7CAD23-AB2F-4B51-9219-56C6DE07458C}" type="slidenum">
              <a:rPr lang="ru-RU"/>
              <a:pPr/>
              <a:t>‹#›</a:t>
            </a:fld>
            <a:endParaRPr lang="ru-RU"/>
          </a:p>
        </p:txBody>
      </p:sp>
    </p:spTree>
  </p:cSld>
  <p:clrMap bg1="lt1" tx1="dk1" bg2="lt2" tx2="dk2" accent1="accent1" accent2="accent2" accent3="accent3" accent4="accent4" accent5="accent5" accent6="accent6" hlink="hlink" folHlink="folHlink"/>
  <p:sldLayoutIdLst>
    <p:sldLayoutId id="2147484009" r:id="rId1"/>
    <p:sldLayoutId id="2147484074" r:id="rId2"/>
    <p:sldLayoutId id="2147484075" r:id="rId3"/>
    <p:sldLayoutId id="2147484076" r:id="rId4"/>
    <p:sldLayoutId id="2147484077" r:id="rId5"/>
    <p:sldLayoutId id="2147484078" r:id="rId6"/>
    <p:sldLayoutId id="2147484079" r:id="rId7"/>
    <p:sldLayoutId id="2147484080" r:id="rId8"/>
    <p:sldLayoutId id="2147484081" r:id="rId9"/>
    <p:sldLayoutId id="2147484082" r:id="rId10"/>
    <p:sldLayoutId id="2147484083" r:id="rId11"/>
    <p:sldLayoutId id="2147484086" r:id="rId12"/>
  </p:sldLayoutIdLst>
  <p:timing>
    <p:tnLst>
      <p:par>
        <p:cTn id="1" dur="indefinite" restart="never" nodeType="tmRoot"/>
      </p:par>
    </p:tnLst>
  </p:timing>
  <p:txStyles>
    <p:titleStyle>
      <a:lvl1pPr algn="l" rtl="0" fontAlgn="base">
        <a:spcBef>
          <a:spcPct val="0"/>
        </a:spcBef>
        <a:spcAft>
          <a:spcPct val="0"/>
        </a:spcAft>
        <a:defRPr sz="4200">
          <a:solidFill>
            <a:schemeClr val="tx2"/>
          </a:solidFill>
          <a:latin typeface="+mj-lt"/>
          <a:ea typeface="+mj-ea"/>
          <a:cs typeface="+mj-cs"/>
        </a:defRPr>
      </a:lvl1pPr>
      <a:lvl2pPr algn="l" rtl="0" fontAlgn="base">
        <a:spcBef>
          <a:spcPct val="0"/>
        </a:spcBef>
        <a:spcAft>
          <a:spcPct val="0"/>
        </a:spcAft>
        <a:defRPr sz="4200">
          <a:solidFill>
            <a:schemeClr val="tx2"/>
          </a:solidFill>
          <a:latin typeface="Arial" charset="0"/>
        </a:defRPr>
      </a:lvl2pPr>
      <a:lvl3pPr algn="l" rtl="0" fontAlgn="base">
        <a:spcBef>
          <a:spcPct val="0"/>
        </a:spcBef>
        <a:spcAft>
          <a:spcPct val="0"/>
        </a:spcAft>
        <a:defRPr sz="4200">
          <a:solidFill>
            <a:schemeClr val="tx2"/>
          </a:solidFill>
          <a:latin typeface="Arial" charset="0"/>
        </a:defRPr>
      </a:lvl3pPr>
      <a:lvl4pPr algn="l" rtl="0" fontAlgn="base">
        <a:spcBef>
          <a:spcPct val="0"/>
        </a:spcBef>
        <a:spcAft>
          <a:spcPct val="0"/>
        </a:spcAft>
        <a:defRPr sz="4200">
          <a:solidFill>
            <a:schemeClr val="tx2"/>
          </a:solidFill>
          <a:latin typeface="Arial" charset="0"/>
        </a:defRPr>
      </a:lvl4pPr>
      <a:lvl5pPr algn="l" rtl="0" fontAlgn="base">
        <a:spcBef>
          <a:spcPct val="0"/>
        </a:spcBef>
        <a:spcAft>
          <a:spcPct val="0"/>
        </a:spcAft>
        <a:defRPr sz="4200">
          <a:solidFill>
            <a:schemeClr val="tx2"/>
          </a:solidFill>
          <a:latin typeface="Arial" charset="0"/>
        </a:defRPr>
      </a:lvl5pPr>
      <a:lvl6pPr marL="457200" algn="l" rtl="0" fontAlgn="base">
        <a:spcBef>
          <a:spcPct val="0"/>
        </a:spcBef>
        <a:spcAft>
          <a:spcPct val="0"/>
        </a:spcAft>
        <a:defRPr sz="4200">
          <a:solidFill>
            <a:schemeClr val="tx2"/>
          </a:solidFill>
          <a:latin typeface="Arial" charset="0"/>
        </a:defRPr>
      </a:lvl6pPr>
      <a:lvl7pPr marL="914400" algn="l" rtl="0" fontAlgn="base">
        <a:spcBef>
          <a:spcPct val="0"/>
        </a:spcBef>
        <a:spcAft>
          <a:spcPct val="0"/>
        </a:spcAft>
        <a:defRPr sz="4200">
          <a:solidFill>
            <a:schemeClr val="tx2"/>
          </a:solidFill>
          <a:latin typeface="Arial" charset="0"/>
        </a:defRPr>
      </a:lvl7pPr>
      <a:lvl8pPr marL="1371600" algn="l" rtl="0" fontAlgn="base">
        <a:spcBef>
          <a:spcPct val="0"/>
        </a:spcBef>
        <a:spcAft>
          <a:spcPct val="0"/>
        </a:spcAft>
        <a:defRPr sz="4200">
          <a:solidFill>
            <a:schemeClr val="tx2"/>
          </a:solidFill>
          <a:latin typeface="Arial" charset="0"/>
        </a:defRPr>
      </a:lvl8pPr>
      <a:lvl9pPr marL="1828800" algn="l" rtl="0" fontAlgn="base">
        <a:spcBef>
          <a:spcPct val="0"/>
        </a:spcBef>
        <a:spcAft>
          <a:spcPct val="0"/>
        </a:spcAft>
        <a:defRPr sz="4200">
          <a:solidFill>
            <a:schemeClr val="tx2"/>
          </a:solidFill>
          <a:latin typeface="Arial" charset="0"/>
        </a:defRPr>
      </a:lvl9pPr>
    </p:titleStyle>
    <p:bodyStyle>
      <a:lvl1pPr marL="342900" indent="-342900" algn="l" rtl="0" fontAlgn="base">
        <a:spcBef>
          <a:spcPct val="20000"/>
        </a:spcBef>
        <a:spcAft>
          <a:spcPct val="0"/>
        </a:spcAft>
        <a:buClr>
          <a:schemeClr val="hlink"/>
        </a:buClr>
        <a:buSzPct val="80000"/>
        <a:buFont typeface="Wingdings" pitchFamily="2" charset="2"/>
        <a:buChar char="l"/>
        <a:defRPr sz="3200">
          <a:solidFill>
            <a:schemeClr val="tx1"/>
          </a:solidFill>
          <a:latin typeface="+mn-lt"/>
          <a:ea typeface="+mn-ea"/>
          <a:cs typeface="+mn-cs"/>
        </a:defRPr>
      </a:lvl1pPr>
      <a:lvl2pPr marL="742950" indent="-285750" algn="l" rtl="0" fontAlgn="base">
        <a:spcBef>
          <a:spcPct val="20000"/>
        </a:spcBef>
        <a:spcAft>
          <a:spcPct val="0"/>
        </a:spcAft>
        <a:buClr>
          <a:schemeClr val="accent1"/>
        </a:buClr>
        <a:buSzPct val="70000"/>
        <a:buFont typeface="Wingdings" pitchFamily="2" charset="2"/>
        <a:buChar char="l"/>
        <a:defRPr sz="2800">
          <a:solidFill>
            <a:schemeClr val="tx1"/>
          </a:solidFill>
          <a:latin typeface="+mn-lt"/>
        </a:defRPr>
      </a:lvl2pPr>
      <a:lvl3pPr marL="1143000" indent="-228600" algn="l" rtl="0" fontAlgn="base">
        <a:spcBef>
          <a:spcPct val="20000"/>
        </a:spcBef>
        <a:spcAft>
          <a:spcPct val="0"/>
        </a:spcAft>
        <a:buClr>
          <a:schemeClr val="bg2"/>
        </a:buClr>
        <a:buSzPct val="65000"/>
        <a:buFont typeface="Wingdings" pitchFamily="2" charset="2"/>
        <a:buChar char="l"/>
        <a:defRPr sz="2400">
          <a:solidFill>
            <a:schemeClr val="tx1"/>
          </a:solidFill>
          <a:latin typeface="+mn-lt"/>
        </a:defRPr>
      </a:lvl3pPr>
      <a:lvl4pPr marL="1600200" indent="-228600" algn="l" rtl="0" fontAlgn="base">
        <a:spcBef>
          <a:spcPct val="20000"/>
        </a:spcBef>
        <a:spcAft>
          <a:spcPct val="0"/>
        </a:spcAft>
        <a:buClr>
          <a:schemeClr val="hlink"/>
        </a:buClr>
        <a:buSzPct val="60000"/>
        <a:buFont typeface="Wingdings" pitchFamily="2" charset="2"/>
        <a:buChar char="l"/>
        <a:defRPr sz="2000">
          <a:solidFill>
            <a:schemeClr val="tx1"/>
          </a:solidFill>
          <a:latin typeface="+mn-lt"/>
        </a:defRPr>
      </a:lvl4pPr>
      <a:lvl5pPr marL="2057400" indent="-228600" algn="l" rtl="0" fontAlgn="base">
        <a:spcBef>
          <a:spcPct val="20000"/>
        </a:spcBef>
        <a:spcAft>
          <a:spcPct val="0"/>
        </a:spcAft>
        <a:buClr>
          <a:schemeClr val="bg2"/>
        </a:buClr>
        <a:buSzPct val="40000"/>
        <a:buFont typeface="Wingdings" pitchFamily="2" charset="2"/>
        <a:buChar char="l"/>
        <a:defRPr sz="2000">
          <a:solidFill>
            <a:schemeClr val="tx1"/>
          </a:solidFill>
          <a:latin typeface="+mn-lt"/>
        </a:defRPr>
      </a:lvl5pPr>
      <a:lvl6pPr marL="2514600" indent="-228600" algn="l" rtl="0" fontAlgn="base">
        <a:spcBef>
          <a:spcPct val="20000"/>
        </a:spcBef>
        <a:spcAft>
          <a:spcPct val="0"/>
        </a:spcAft>
        <a:buClr>
          <a:schemeClr val="bg2"/>
        </a:buClr>
        <a:buSzPct val="40000"/>
        <a:buFont typeface="Wingdings" pitchFamily="2" charset="2"/>
        <a:buChar char="l"/>
        <a:defRPr sz="2000">
          <a:solidFill>
            <a:schemeClr val="tx1"/>
          </a:solidFill>
          <a:latin typeface="+mn-lt"/>
        </a:defRPr>
      </a:lvl6pPr>
      <a:lvl7pPr marL="2971800" indent="-228600" algn="l" rtl="0" fontAlgn="base">
        <a:spcBef>
          <a:spcPct val="20000"/>
        </a:spcBef>
        <a:spcAft>
          <a:spcPct val="0"/>
        </a:spcAft>
        <a:buClr>
          <a:schemeClr val="bg2"/>
        </a:buClr>
        <a:buSzPct val="40000"/>
        <a:buFont typeface="Wingdings" pitchFamily="2" charset="2"/>
        <a:buChar char="l"/>
        <a:defRPr sz="2000">
          <a:solidFill>
            <a:schemeClr val="tx1"/>
          </a:solidFill>
          <a:latin typeface="+mn-lt"/>
        </a:defRPr>
      </a:lvl7pPr>
      <a:lvl8pPr marL="3429000" indent="-228600" algn="l" rtl="0" fontAlgn="base">
        <a:spcBef>
          <a:spcPct val="20000"/>
        </a:spcBef>
        <a:spcAft>
          <a:spcPct val="0"/>
        </a:spcAft>
        <a:buClr>
          <a:schemeClr val="bg2"/>
        </a:buClr>
        <a:buSzPct val="40000"/>
        <a:buFont typeface="Wingdings" pitchFamily="2" charset="2"/>
        <a:buChar char="l"/>
        <a:defRPr sz="2000">
          <a:solidFill>
            <a:schemeClr val="tx1"/>
          </a:solidFill>
          <a:latin typeface="+mn-lt"/>
        </a:defRPr>
      </a:lvl8pPr>
      <a:lvl9pPr marL="3886200" indent="-228600" algn="l" rtl="0" fontAlgn="base">
        <a:spcBef>
          <a:spcPct val="20000"/>
        </a:spcBef>
        <a:spcAft>
          <a:spcPct val="0"/>
        </a:spcAft>
        <a:buClr>
          <a:schemeClr val="bg2"/>
        </a:buClr>
        <a:buSzPct val="40000"/>
        <a:buFont typeface="Wingdings" pitchFamily="2" charset="2"/>
        <a:buChar char="l"/>
        <a:defRPr sz="2000">
          <a:solidFill>
            <a:schemeClr val="tx1"/>
          </a:solidFill>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9" name="Заголовок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lang="ru-RU" smtClean="0"/>
              <a:t>Образец заголовка</a:t>
            </a:r>
            <a:endParaRPr lang="en-US"/>
          </a:p>
        </p:txBody>
      </p:sp>
      <p:sp>
        <p:nvSpPr>
          <p:cNvPr id="226315" name="Текст 29"/>
          <p:cNvSpPr>
            <a:spLocks noGrp="1"/>
          </p:cNvSpPr>
          <p:nvPr>
            <p:ph type="body" idx="1"/>
          </p:nvPr>
        </p:nvSpPr>
        <p:spPr bwMode="auto">
          <a:xfrm>
            <a:off x="457200" y="1481138"/>
            <a:ext cx="8229600" cy="452596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smtClean="0"/>
          </a:p>
        </p:txBody>
      </p:sp>
      <p:sp>
        <p:nvSpPr>
          <p:cNvPr id="23" name="Дата 4"/>
          <p:cNvSpPr>
            <a:spLocks noGrp="1"/>
          </p:cNvSpPr>
          <p:nvPr>
            <p:ph type="dt" sz="half" idx="2"/>
          </p:nvPr>
        </p:nvSpPr>
        <p:spPr>
          <a:xfrm>
            <a:off x="6727825" y="6408738"/>
            <a:ext cx="1919288" cy="365125"/>
          </a:xfrm>
          <a:prstGeom prst="rect">
            <a:avLst/>
          </a:prstGeom>
        </p:spPr>
        <p:txBody>
          <a:bodyPr vert="horz" anchor="b"/>
          <a:lstStyle>
            <a:lvl1pPr>
              <a:defRPr sz="1000">
                <a:solidFill>
                  <a:prstClr val="white"/>
                </a:solidFill>
              </a:defRPr>
            </a:lvl1pPr>
            <a:extLst/>
          </a:lstStyle>
          <a:p>
            <a:pPr>
              <a:defRPr/>
            </a:pPr>
            <a:endParaRPr lang="ru-RU"/>
          </a:p>
        </p:txBody>
      </p:sp>
      <p:sp>
        <p:nvSpPr>
          <p:cNvPr id="24" name="Нижний колонтитул 5"/>
          <p:cNvSpPr>
            <a:spLocks noGrp="1"/>
          </p:cNvSpPr>
          <p:nvPr>
            <p:ph type="ftr" sz="quarter" idx="3"/>
          </p:nvPr>
        </p:nvSpPr>
        <p:spPr>
          <a:xfrm>
            <a:off x="4379913" y="6408738"/>
            <a:ext cx="2351087" cy="365125"/>
          </a:xfrm>
          <a:prstGeom prst="rect">
            <a:avLst/>
          </a:prstGeom>
        </p:spPr>
        <p:txBody>
          <a:bodyPr vert="horz" anchor="b"/>
          <a:lstStyle>
            <a:lvl1pPr algn="r">
              <a:defRPr sz="1000">
                <a:solidFill>
                  <a:prstClr val="white"/>
                </a:solidFill>
              </a:defRPr>
            </a:lvl1pPr>
            <a:extLst/>
          </a:lstStyle>
          <a:p>
            <a:pPr>
              <a:defRPr/>
            </a:pPr>
            <a:endParaRPr lang="ru-RU"/>
          </a:p>
        </p:txBody>
      </p:sp>
      <p:sp>
        <p:nvSpPr>
          <p:cNvPr id="25" name="Номер слайда 6"/>
          <p:cNvSpPr>
            <a:spLocks noGrp="1"/>
          </p:cNvSpPr>
          <p:nvPr>
            <p:ph type="sldNum" sz="quarter" idx="4"/>
          </p:nvPr>
        </p:nvSpPr>
        <p:spPr>
          <a:xfrm>
            <a:off x="8647113" y="6408738"/>
            <a:ext cx="366712" cy="365125"/>
          </a:xfrm>
          <a:prstGeom prst="rect">
            <a:avLst/>
          </a:prstGeom>
        </p:spPr>
        <p:txBody>
          <a:bodyPr vert="horz" anchor="b"/>
          <a:lstStyle>
            <a:lvl1pPr algn="r">
              <a:defRPr sz="1000" smtClean="0">
                <a:solidFill>
                  <a:prstClr val="white"/>
                </a:solidFill>
              </a:defRPr>
            </a:lvl1pPr>
            <a:extLst/>
          </a:lstStyle>
          <a:p>
            <a:pPr>
              <a:defRPr/>
            </a:pPr>
            <a:fld id="{5186E24A-1B9F-4878-A875-9C51C4703137}" type="slidenum">
              <a:rPr lang="ru-RU"/>
              <a:pPr>
                <a:defRPr/>
              </a:pPr>
              <a:t>‹#›</a:t>
            </a:fld>
            <a:endParaRPr lang="ru-RU"/>
          </a:p>
        </p:txBody>
      </p:sp>
    </p:spTree>
  </p:cSld>
  <p:clrMap bg1="dk1" tx1="lt1" bg2="dk2" tx2="lt2" accent1="accent1" accent2="accent2" accent3="accent3" accent4="accent4" accent5="accent5" accent6="accent6" hlink="hlink" folHlink="folHlink"/>
  <p:sldLayoutIdLst>
    <p:sldLayoutId id="2147484143" r:id="rId1"/>
    <p:sldLayoutId id="2147484144" r:id="rId2"/>
    <p:sldLayoutId id="2147484145" r:id="rId3"/>
    <p:sldLayoutId id="2147484146" r:id="rId4"/>
    <p:sldLayoutId id="2147484147" r:id="rId5"/>
    <p:sldLayoutId id="2147484148" r:id="rId6"/>
    <p:sldLayoutId id="2147484149" r:id="rId7"/>
  </p:sldLayoutIdLst>
  <p:timing>
    <p:tnLst>
      <p:par>
        <p:cTn id="1" dur="indefinite" restart="never" nodeType="tmRoot"/>
      </p:par>
    </p:tnLst>
  </p:timing>
  <p:txStyles>
    <p:titleStyle>
      <a:lvl1pPr algn="l" rtl="0" fontAlgn="base">
        <a:spcBef>
          <a:spcPct val="0"/>
        </a:spcBef>
        <a:spcAft>
          <a:spcPct val="0"/>
        </a:spcAft>
        <a:defRPr sz="4100" b="1" kern="1200">
          <a:solidFill>
            <a:schemeClr val="tx2"/>
          </a:solidFill>
          <a:effectLst>
            <a:outerShdw blurRad="31750" dist="25400" dir="5400000" algn="tl" rotWithShape="0">
              <a:srgbClr val="000000">
                <a:alpha val="25000"/>
              </a:srgbClr>
            </a:outerShdw>
          </a:effectLst>
          <a:latin typeface="+mj-lt"/>
          <a:ea typeface="+mj-ea"/>
          <a:cs typeface="+mj-cs"/>
        </a:defRPr>
      </a:lvl1pPr>
      <a:lvl2pPr algn="l" rtl="0" fontAlgn="base">
        <a:spcBef>
          <a:spcPct val="0"/>
        </a:spcBef>
        <a:spcAft>
          <a:spcPct val="0"/>
        </a:spcAft>
        <a:defRPr sz="4100" b="1">
          <a:solidFill>
            <a:schemeClr val="tx2"/>
          </a:solidFill>
          <a:latin typeface="Lucida Sans Unicode" pitchFamily="34" charset="0"/>
        </a:defRPr>
      </a:lvl2pPr>
      <a:lvl3pPr algn="l" rtl="0" fontAlgn="base">
        <a:spcBef>
          <a:spcPct val="0"/>
        </a:spcBef>
        <a:spcAft>
          <a:spcPct val="0"/>
        </a:spcAft>
        <a:defRPr sz="4100" b="1">
          <a:solidFill>
            <a:schemeClr val="tx2"/>
          </a:solidFill>
          <a:latin typeface="Lucida Sans Unicode" pitchFamily="34" charset="0"/>
        </a:defRPr>
      </a:lvl3pPr>
      <a:lvl4pPr algn="l" rtl="0" fontAlgn="base">
        <a:spcBef>
          <a:spcPct val="0"/>
        </a:spcBef>
        <a:spcAft>
          <a:spcPct val="0"/>
        </a:spcAft>
        <a:defRPr sz="4100" b="1">
          <a:solidFill>
            <a:schemeClr val="tx2"/>
          </a:solidFill>
          <a:latin typeface="Lucida Sans Unicode" pitchFamily="34" charset="0"/>
        </a:defRPr>
      </a:lvl4pPr>
      <a:lvl5pPr algn="l" rtl="0" fontAlgn="base">
        <a:spcBef>
          <a:spcPct val="0"/>
        </a:spcBef>
        <a:spcAft>
          <a:spcPct val="0"/>
        </a:spcAft>
        <a:defRPr sz="4100" b="1">
          <a:solidFill>
            <a:schemeClr val="tx2"/>
          </a:solidFill>
          <a:latin typeface="Lucida Sans Unicode" pitchFamily="34" charset="0"/>
        </a:defRPr>
      </a:lvl5pPr>
      <a:lvl6pPr marL="457200" algn="l" rtl="0" fontAlgn="base">
        <a:spcBef>
          <a:spcPct val="0"/>
        </a:spcBef>
        <a:spcAft>
          <a:spcPct val="0"/>
        </a:spcAft>
        <a:defRPr sz="4100" b="1">
          <a:solidFill>
            <a:schemeClr val="tx2"/>
          </a:solidFill>
          <a:latin typeface="Lucida Sans Unicode" pitchFamily="34" charset="0"/>
        </a:defRPr>
      </a:lvl6pPr>
      <a:lvl7pPr marL="914400" algn="l" rtl="0" fontAlgn="base">
        <a:spcBef>
          <a:spcPct val="0"/>
        </a:spcBef>
        <a:spcAft>
          <a:spcPct val="0"/>
        </a:spcAft>
        <a:defRPr sz="4100" b="1">
          <a:solidFill>
            <a:schemeClr val="tx2"/>
          </a:solidFill>
          <a:latin typeface="Lucida Sans Unicode" pitchFamily="34" charset="0"/>
        </a:defRPr>
      </a:lvl7pPr>
      <a:lvl8pPr marL="1371600" algn="l" rtl="0" fontAlgn="base">
        <a:spcBef>
          <a:spcPct val="0"/>
        </a:spcBef>
        <a:spcAft>
          <a:spcPct val="0"/>
        </a:spcAft>
        <a:defRPr sz="4100" b="1">
          <a:solidFill>
            <a:schemeClr val="tx2"/>
          </a:solidFill>
          <a:latin typeface="Lucida Sans Unicode" pitchFamily="34" charset="0"/>
        </a:defRPr>
      </a:lvl8pPr>
      <a:lvl9pPr marL="1828800" algn="l" rtl="0" fontAlgn="base">
        <a:spcBef>
          <a:spcPct val="0"/>
        </a:spcBef>
        <a:spcAft>
          <a:spcPct val="0"/>
        </a:spcAft>
        <a:defRPr sz="4100" b="1">
          <a:solidFill>
            <a:schemeClr val="tx2"/>
          </a:solidFill>
          <a:latin typeface="Lucida Sans Unicode" pitchFamily="34" charset="0"/>
        </a:defRPr>
      </a:lvl9pPr>
      <a:extLst/>
    </p:titleStyle>
    <p:bodyStyle>
      <a:lvl1pPr marL="365125" indent="-255588" algn="l" rtl="0" fontAlgn="base">
        <a:spcBef>
          <a:spcPts val="400"/>
        </a:spcBef>
        <a:spcAft>
          <a:spcPct val="0"/>
        </a:spcAft>
        <a:buClr>
          <a:schemeClr val="accent1"/>
        </a:buClr>
        <a:buSzPct val="68000"/>
        <a:buFont typeface="Wingdings 3" pitchFamily="18" charset="2"/>
        <a:buChar char=""/>
        <a:defRPr sz="2700" kern="1200">
          <a:solidFill>
            <a:schemeClr val="tx1"/>
          </a:solidFill>
          <a:latin typeface="+mn-lt"/>
          <a:ea typeface="+mn-ea"/>
          <a:cs typeface="+mn-cs"/>
        </a:defRPr>
      </a:lvl1pPr>
      <a:lvl2pPr marL="620713" indent="-228600" algn="l" rtl="0" fontAlgn="base">
        <a:spcBef>
          <a:spcPts val="325"/>
        </a:spcBef>
        <a:spcAft>
          <a:spcPct val="0"/>
        </a:spcAft>
        <a:buClr>
          <a:schemeClr val="accent1"/>
        </a:buClr>
        <a:buFont typeface="Verdana" pitchFamily="34" charset="0"/>
        <a:buChar char="◦"/>
        <a:defRPr sz="2300" kern="1200">
          <a:solidFill>
            <a:schemeClr val="tx1"/>
          </a:solidFill>
          <a:latin typeface="+mn-lt"/>
          <a:ea typeface="+mn-ea"/>
          <a:cs typeface="+mn-cs"/>
        </a:defRPr>
      </a:lvl2pPr>
      <a:lvl3pPr marL="858838" indent="-228600" algn="l" rtl="0" fontAlgn="base">
        <a:spcBef>
          <a:spcPts val="350"/>
        </a:spcBef>
        <a:spcAft>
          <a:spcPct val="0"/>
        </a:spcAft>
        <a:buClr>
          <a:schemeClr val="accent2"/>
        </a:buClr>
        <a:buSzPct val="100000"/>
        <a:buFont typeface="Wingdings 2" pitchFamily="18" charset="2"/>
        <a:buChar char=""/>
        <a:defRPr sz="2100" kern="1200">
          <a:solidFill>
            <a:schemeClr val="tx1"/>
          </a:solidFill>
          <a:latin typeface="+mn-lt"/>
          <a:ea typeface="+mn-ea"/>
          <a:cs typeface="+mn-cs"/>
        </a:defRPr>
      </a:lvl3pPr>
      <a:lvl4pPr marL="1143000" indent="-228600" algn="l" rtl="0" fontAlgn="base">
        <a:spcBef>
          <a:spcPts val="350"/>
        </a:spcBef>
        <a:spcAft>
          <a:spcPct val="0"/>
        </a:spcAft>
        <a:buClr>
          <a:schemeClr val="accent2"/>
        </a:buClr>
        <a:buFont typeface="Wingdings 2" pitchFamily="18" charset="2"/>
        <a:buChar char=""/>
        <a:defRPr sz="1900" kern="1200">
          <a:solidFill>
            <a:schemeClr val="tx1"/>
          </a:solidFill>
          <a:latin typeface="+mn-lt"/>
          <a:ea typeface="+mn-ea"/>
          <a:cs typeface="+mn-cs"/>
        </a:defRPr>
      </a:lvl4pPr>
      <a:lvl5pPr marL="1371600" indent="-228600" algn="l" rtl="0" fontAlgn="base">
        <a:spcBef>
          <a:spcPts val="350"/>
        </a:spcBef>
        <a:spcAft>
          <a:spcPct val="0"/>
        </a:spcAft>
        <a:buClr>
          <a:schemeClr val="accent2"/>
        </a:buClr>
        <a:buFont typeface="Wingdings 2" pitchFamily="18" charset="2"/>
        <a:buChar char=""/>
        <a:defRPr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17" name="Group 16"/>
          <p:cNvGrpSpPr/>
          <p:nvPr/>
        </p:nvGrpSpPr>
        <p:grpSpPr>
          <a:xfrm>
            <a:off x="-8467" y="-8468"/>
            <a:ext cx="9169805" cy="6874935"/>
            <a:chOff x="-8467" y="-8468"/>
            <a:chExt cx="9169805" cy="6874935"/>
          </a:xfrm>
        </p:grpSpPr>
        <p:sp>
          <p:nvSpPr>
            <p:cNvPr id="7" name="Freeform 6"/>
            <p:cNvSpPr/>
            <p:nvPr/>
          </p:nvSpPr>
          <p:spPr>
            <a:xfrm>
              <a:off x="-8467" y="4013200"/>
              <a:ext cx="457200" cy="285326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830" y="4175605"/>
              <a:ext cx="4022475" cy="268239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2707"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09599" y="609600"/>
            <a:ext cx="6347713" cy="1320800"/>
          </a:xfrm>
          <a:prstGeom prst="rect">
            <a:avLst/>
          </a:prstGeom>
        </p:spPr>
        <p:txBody>
          <a:bodyPr vert="horz" lIns="91440" tIns="45720" rIns="91440" bIns="45720" rtlCol="0" anchor="t">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609599" y="2160590"/>
            <a:ext cx="6347714" cy="388077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5405258" y="6041363"/>
            <a:ext cx="684132"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a:defRPr/>
            </a:pPr>
            <a:endParaRPr lang="ru-RU"/>
          </a:p>
        </p:txBody>
      </p:sp>
      <p:sp>
        <p:nvSpPr>
          <p:cNvPr id="5" name="Footer Placeholder 4"/>
          <p:cNvSpPr>
            <a:spLocks noGrp="1"/>
          </p:cNvSpPr>
          <p:nvPr>
            <p:ph type="ftr" sz="quarter" idx="3"/>
          </p:nvPr>
        </p:nvSpPr>
        <p:spPr>
          <a:xfrm>
            <a:off x="609599" y="6041363"/>
            <a:ext cx="4622973"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a:defRPr/>
            </a:pPr>
            <a:endParaRPr lang="ru-RU"/>
          </a:p>
        </p:txBody>
      </p:sp>
      <p:sp>
        <p:nvSpPr>
          <p:cNvPr id="6" name="Slide Number Placeholder 5"/>
          <p:cNvSpPr>
            <a:spLocks noGrp="1"/>
          </p:cNvSpPr>
          <p:nvPr>
            <p:ph type="sldNum" sz="quarter" idx="4"/>
          </p:nvPr>
        </p:nvSpPr>
        <p:spPr>
          <a:xfrm>
            <a:off x="6444676" y="6041363"/>
            <a:ext cx="512638" cy="365125"/>
          </a:xfrm>
          <a:prstGeom prst="rect">
            <a:avLst/>
          </a:prstGeom>
        </p:spPr>
        <p:txBody>
          <a:bodyPr vert="horz" lIns="91440" tIns="45720" rIns="91440" bIns="45720" rtlCol="0" anchor="ctr"/>
          <a:lstStyle>
            <a:lvl1pPr algn="r">
              <a:defRPr sz="900">
                <a:solidFill>
                  <a:schemeClr val="accent1"/>
                </a:solidFill>
              </a:defRPr>
            </a:lvl1pPr>
          </a:lstStyle>
          <a:p>
            <a:pPr>
              <a:defRPr/>
            </a:pPr>
            <a:fld id="{99D087AD-E558-4119-A51A-3A484165C68A}" type="slidenum">
              <a:rPr lang="ru-RU" smtClean="0"/>
              <a:pPr>
                <a:defRPr/>
              </a:pPr>
              <a:t>‹#›</a:t>
            </a:fld>
            <a:endParaRPr lang="ru-RU"/>
          </a:p>
        </p:txBody>
      </p:sp>
    </p:spTree>
    <p:extLst>
      <p:ext uri="{BB962C8B-B14F-4D97-AF65-F5344CB8AC3E}">
        <p14:creationId xmlns:p14="http://schemas.microsoft.com/office/powerpoint/2010/main" val="1762045678"/>
      </p:ext>
    </p:extLst>
  </p:cSld>
  <p:clrMap bg1="lt1" tx1="dk1" bg2="lt2" tx2="dk2" accent1="accent1" accent2="accent2" accent3="accent3" accent4="accent4" accent5="accent5" accent6="accent6" hlink="hlink" folHlink="folHlink"/>
  <p:sldLayoutIdLst>
    <p:sldLayoutId id="2147484151" r:id="rId1"/>
    <p:sldLayoutId id="2147484152" r:id="rId2"/>
    <p:sldLayoutId id="2147484153" r:id="rId3"/>
    <p:sldLayoutId id="2147484154" r:id="rId4"/>
    <p:sldLayoutId id="2147484155" r:id="rId5"/>
    <p:sldLayoutId id="2147484156" r:id="rId6"/>
    <p:sldLayoutId id="2147484157" r:id="rId7"/>
    <p:sldLayoutId id="2147484158" r:id="rId8"/>
    <p:sldLayoutId id="2147484159" r:id="rId9"/>
    <p:sldLayoutId id="2147484160" r:id="rId10"/>
    <p:sldLayoutId id="2147484161" r:id="rId11"/>
    <p:sldLayoutId id="2147484162" r:id="rId12"/>
    <p:sldLayoutId id="2147484163" r:id="rId13"/>
    <p:sldLayoutId id="2147484164" r:id="rId14"/>
    <p:sldLayoutId id="2147484165" r:id="rId15"/>
    <p:sldLayoutId id="2147484166" r:id="rId16"/>
  </p:sldLayoutIdLst>
  <p:timing>
    <p:tnLst>
      <p:par>
        <p:cTn id="1" dur="indefinite" restart="never" nodeType="tmRoot"/>
      </p:par>
    </p:tnLst>
  </p:timing>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3.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11.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13.gif"/><Relationship Id="rId1" Type="http://schemas.openxmlformats.org/officeDocument/2006/relationships/slideLayout" Target="../slideLayouts/slideLayout46.xml"/></Relationships>
</file>

<file path=ppt/slides/_rels/slide6.xml.rels><?xml version="1.0" encoding="UTF-8" standalone="yes"?>
<Relationships xmlns="http://schemas.openxmlformats.org/package/2006/relationships"><Relationship Id="rId3" Type="http://schemas.openxmlformats.org/officeDocument/2006/relationships/image" Target="../media/image16.gif"/><Relationship Id="rId2" Type="http://schemas.openxmlformats.org/officeDocument/2006/relationships/image" Target="../media/image15.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10.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8.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17.jp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19.jp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image" Target="../media/image21.jpeg"/><Relationship Id="rId1" Type="http://schemas.openxmlformats.org/officeDocument/2006/relationships/slideLayout" Target="../slideLayouts/slideLayout45.xml"/></Relationships>
</file>

<file path=ppt/slides/_rels/slide11.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image" Target="../media/image13.gif"/><Relationship Id="rId1" Type="http://schemas.openxmlformats.org/officeDocument/2006/relationships/slideLayout" Target="../slideLayouts/slideLayout34.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33.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4.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image" Target="../media/image26.jpg"/><Relationship Id="rId1" Type="http://schemas.openxmlformats.org/officeDocument/2006/relationships/slideLayout" Target="../slideLayouts/slideLayout74.xml"/><Relationship Id="rId4" Type="http://schemas.openxmlformats.org/officeDocument/2006/relationships/image" Target="../media/image28.jpg"/></Relationships>
</file>

<file path=ppt/slides/_rels/slide15.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image" Target="../media/image29.jpg"/><Relationship Id="rId1" Type="http://schemas.openxmlformats.org/officeDocument/2006/relationships/slideLayout" Target="../slideLayouts/slideLayout102.xml"/></Relationships>
</file>

<file path=ppt/slides/_rels/slide16.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image" Target="../media/image31.jpg"/><Relationship Id="rId1" Type="http://schemas.openxmlformats.org/officeDocument/2006/relationships/slideLayout" Target="../slideLayouts/slideLayout78.xml"/></Relationships>
</file>

<file path=ppt/slides/_rels/slide17.xml.rels><?xml version="1.0" encoding="UTF-8" standalone="yes"?>
<Relationships xmlns="http://schemas.openxmlformats.org/package/2006/relationships"><Relationship Id="rId3" Type="http://schemas.openxmlformats.org/officeDocument/2006/relationships/image" Target="../media/image34.jpg"/><Relationship Id="rId2" Type="http://schemas.openxmlformats.org/officeDocument/2006/relationships/image" Target="../media/image33.jpg"/><Relationship Id="rId1" Type="http://schemas.openxmlformats.org/officeDocument/2006/relationships/slideLayout" Target="../slideLayouts/slideLayout89.xml"/></Relationships>
</file>

<file path=ppt/slides/_rels/slide18.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35.jpg"/><Relationship Id="rId1" Type="http://schemas.openxmlformats.org/officeDocument/2006/relationships/slideLayout" Target="../slideLayouts/slideLayout89.xml"/></Relationships>
</file>

<file path=ppt/slides/_rels/slide19.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101.xml"/></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33.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7217" name="Picture 5"/>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137218" name="Title 1"/>
          <p:cNvSpPr txBox="1">
            <a:spLocks/>
          </p:cNvSpPr>
          <p:nvPr/>
        </p:nvSpPr>
        <p:spPr bwMode="auto">
          <a:xfrm>
            <a:off x="107950" y="1268413"/>
            <a:ext cx="8640763" cy="1390650"/>
          </a:xfrm>
          <a:prstGeom prst="rect">
            <a:avLst/>
          </a:prstGeom>
          <a:noFill/>
          <a:ln w="9525">
            <a:noFill/>
            <a:miter lim="800000"/>
            <a:headEnd/>
            <a:tailEnd/>
          </a:ln>
        </p:spPr>
        <p:txBody>
          <a:bodyPr anchor="b"/>
          <a:lstStyle/>
          <a:p>
            <a:pPr algn="ctr">
              <a:lnSpc>
                <a:spcPct val="90000"/>
              </a:lnSpc>
            </a:pPr>
            <a:r>
              <a:rPr lang="ru-RU" sz="3200" b="1">
                <a:solidFill>
                  <a:srgbClr val="0000FF"/>
                </a:solidFill>
              </a:rPr>
              <a:t>3-МАВЗУ </a:t>
            </a:r>
            <a:r>
              <a:rPr lang="ru-RU" sz="3200" b="1" smtClean="0">
                <a:solidFill>
                  <a:srgbClr val="0000FF"/>
                </a:solidFill>
              </a:rPr>
              <a:t>КАРТОШКА МОРФОЛОГИЯСИ, ЎСИШИ ВА РИВОЖЛАНИШ ХУСУСИЯТЛАРИ</a:t>
            </a:r>
            <a:endParaRPr lang="en-US" sz="3200" b="1">
              <a:solidFill>
                <a:srgbClr val="0000FF"/>
              </a:solidFill>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241" name="Title 1"/>
          <p:cNvSpPr>
            <a:spLocks noGrp="1"/>
          </p:cNvSpPr>
          <p:nvPr>
            <p:ph type="title"/>
          </p:nvPr>
        </p:nvSpPr>
        <p:spPr/>
        <p:txBody>
          <a:bodyPr/>
          <a:lstStyle/>
          <a:p>
            <a:pPr algn="ctr"/>
            <a:r>
              <a:rPr lang="uz-Cyrl-UZ" smtClean="0"/>
              <a:t>Режа</a:t>
            </a:r>
            <a:endParaRPr lang="en-US" smtClean="0"/>
          </a:p>
        </p:txBody>
      </p:sp>
      <p:sp>
        <p:nvSpPr>
          <p:cNvPr id="138242" name="Прямоугольник 2"/>
          <p:cNvSpPr>
            <a:spLocks noChangeArrowheads="1"/>
          </p:cNvSpPr>
          <p:nvPr/>
        </p:nvSpPr>
        <p:spPr bwMode="auto">
          <a:xfrm>
            <a:off x="395288" y="981075"/>
            <a:ext cx="8208962" cy="4154984"/>
          </a:xfrm>
          <a:prstGeom prst="rect">
            <a:avLst/>
          </a:prstGeom>
          <a:noFill/>
          <a:ln w="9525">
            <a:noFill/>
            <a:miter lim="800000"/>
            <a:headEnd/>
            <a:tailEnd/>
          </a:ln>
        </p:spPr>
        <p:txBody>
          <a:bodyPr>
            <a:spAutoFit/>
          </a:bodyPr>
          <a:lstStyle/>
          <a:p>
            <a:pPr marL="342900" indent="-342900" algn="just">
              <a:buFontTx/>
              <a:buAutoNum type="arabicPeriod"/>
            </a:pPr>
            <a:r>
              <a:rPr lang="ru-RU" sz="4400" smtClean="0"/>
              <a:t>Картошкани </a:t>
            </a:r>
            <a:r>
              <a:rPr lang="ru-RU" sz="4400"/>
              <a:t>ботаник таърифи.</a:t>
            </a:r>
          </a:p>
          <a:p>
            <a:pPr marL="342900" indent="-342900" algn="just">
              <a:buFontTx/>
              <a:buAutoNum type="arabicPeriod"/>
            </a:pPr>
            <a:r>
              <a:rPr lang="ru-RU" sz="4400" smtClean="0"/>
              <a:t> Картошка </a:t>
            </a:r>
            <a:r>
              <a:rPr lang="ru-RU" sz="4400"/>
              <a:t>физиологияси</a:t>
            </a:r>
          </a:p>
          <a:p>
            <a:pPr marL="342900" indent="-342900" algn="just">
              <a:buFontTx/>
              <a:buAutoNum type="arabicPeriod"/>
            </a:pPr>
            <a:r>
              <a:rPr lang="ru-RU" sz="4400" smtClean="0"/>
              <a:t>Картошкани </a:t>
            </a:r>
            <a:r>
              <a:rPr lang="ru-RU" sz="4400"/>
              <a:t>ўсиши ва ривожланиш хусусиятлари</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Rectangle 3"/>
          <p:cNvSpPr>
            <a:spLocks noGrp="1" noChangeArrowheads="1"/>
          </p:cNvSpPr>
          <p:nvPr>
            <p:ph type="body" idx="1"/>
          </p:nvPr>
        </p:nvSpPr>
        <p:spPr>
          <a:xfrm>
            <a:off x="142876" y="881856"/>
            <a:ext cx="4786314" cy="5715495"/>
          </a:xfrm>
          <a:pattFill prst="trellis">
            <a:fgClr>
              <a:schemeClr val="bg2"/>
            </a:fgClr>
            <a:bgClr>
              <a:srgbClr val="92D050"/>
            </a:bgClr>
          </a:pattFill>
        </p:spPr>
        <p:style>
          <a:lnRef idx="0">
            <a:schemeClr val="dk1"/>
          </a:lnRef>
          <a:fillRef idx="3">
            <a:schemeClr val="dk1"/>
          </a:fillRef>
          <a:effectRef idx="3">
            <a:schemeClr val="dk1"/>
          </a:effectRef>
          <a:fontRef idx="minor">
            <a:schemeClr val="lt1"/>
          </a:fontRef>
        </p:style>
        <p:txBody>
          <a:bodyPr>
            <a:noAutofit/>
          </a:bodyPr>
          <a:lstStyle/>
          <a:p>
            <a:pPr algn="just"/>
            <a:r>
              <a:rPr lang="uz-Cyrl-UZ" sz="1500" b="1">
                <a:solidFill>
                  <a:srgbClr val="0000FF"/>
                </a:solidFill>
              </a:rPr>
              <a:t>Картошка туганакмевали экинлар гуруҳига оид ўз табиатига кўра кўп йиллик ўсимлик, маданий ҳолда эса бир йиллик қилиб ўстирилади. Чунки, маданий экин сифатида унинг барча ҳаёт даври (униб чиқищдан пишиб етилган туганаклар шаклланишгача) бир йилда тугалланади.</a:t>
            </a:r>
          </a:p>
          <a:p>
            <a:pPr algn="just"/>
            <a:r>
              <a:rPr lang="uz-Cyrl-UZ" sz="1500" b="1">
                <a:solidFill>
                  <a:srgbClr val="0000FF"/>
                </a:solidFill>
              </a:rPr>
              <a:t>Картошка одатда вегетатив йўл билан (туганаги, ўсимтаси, қаламчалари орқали) кўпайтирилади. Селекция амалиётида янги навлар яратиш учун ботаник уруғидан фойдаланилади.</a:t>
            </a:r>
          </a:p>
          <a:p>
            <a:pPr algn="just"/>
            <a:r>
              <a:rPr lang="uz-Cyrl-UZ" sz="1500" b="1">
                <a:solidFill>
                  <a:srgbClr val="0000FF"/>
                </a:solidFill>
              </a:rPr>
              <a:t>Картошка томатдошлар оиласи (</a:t>
            </a:r>
            <a:r>
              <a:rPr lang="en-US" sz="1500" b="1">
                <a:solidFill>
                  <a:srgbClr val="0000FF"/>
                </a:solidFill>
              </a:rPr>
              <a:t>Solanacta, Vent), </a:t>
            </a:r>
            <a:r>
              <a:rPr lang="uz-Cyrl-UZ" sz="1500" b="1">
                <a:solidFill>
                  <a:srgbClr val="0000FF"/>
                </a:solidFill>
              </a:rPr>
              <a:t>итузумдошлар авлодига (</a:t>
            </a:r>
            <a:r>
              <a:rPr lang="en-US" sz="1500" b="1">
                <a:solidFill>
                  <a:srgbClr val="0000FF"/>
                </a:solidFill>
              </a:rPr>
              <a:t>Solanum L.) </a:t>
            </a:r>
            <a:r>
              <a:rPr lang="uz-Cyrl-UZ" sz="1500" b="1">
                <a:solidFill>
                  <a:srgbClr val="0000FF"/>
                </a:solidFill>
              </a:rPr>
              <a:t>мансубдир. Томатдошлар оиласига ўтлар, буталар ва дарахтлар киради. Томатдош авлоди жуда кенг қамровли бўлиб 2 мингда кўп турларни ўз ичига олади, уларни кўпчилиги Марказий ва Жанубий Америка ҳамда Африкадан келиб чиқган</a:t>
            </a:r>
          </a:p>
        </p:txBody>
      </p:sp>
      <p:sp>
        <p:nvSpPr>
          <p:cNvPr id="139270" name="Rectangle 6"/>
          <p:cNvSpPr>
            <a:spLocks noChangeArrowheads="1"/>
          </p:cNvSpPr>
          <p:nvPr/>
        </p:nvSpPr>
        <p:spPr bwMode="auto">
          <a:xfrm>
            <a:off x="179388" y="187603"/>
            <a:ext cx="3810659" cy="369332"/>
          </a:xfrm>
          <a:prstGeom prst="rect">
            <a:avLst/>
          </a:prstGeom>
          <a:solidFill>
            <a:srgbClr val="008000"/>
          </a:solidFill>
          <a:ln w="9525">
            <a:noFill/>
            <a:miter lim="800000"/>
            <a:headEnd/>
            <a:tailEnd/>
          </a:ln>
          <a:effectLst/>
        </p:spPr>
        <p:txBody>
          <a:bodyPr wrap="none" anchor="ctr">
            <a:spAutoFit/>
          </a:bodyPr>
          <a:lstStyle/>
          <a:p>
            <a:r>
              <a:rPr lang="ru-RU">
                <a:solidFill>
                  <a:schemeClr val="bg2"/>
                </a:solidFill>
              </a:rPr>
              <a:t>Картошкани ботаник таърифи</a:t>
            </a:r>
          </a:p>
        </p:txBody>
      </p:sp>
      <p:pic>
        <p:nvPicPr>
          <p:cNvPr id="2" name="Рисунок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220072" y="218816"/>
            <a:ext cx="3672408" cy="2984614"/>
          </a:xfrm>
          <a:prstGeom prst="rect">
            <a:avLst/>
          </a:prstGeom>
        </p:spPr>
      </p:pic>
      <p:pic>
        <p:nvPicPr>
          <p:cNvPr id="3" name="Рисунок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364088" y="3861048"/>
            <a:ext cx="3399488" cy="2065661"/>
          </a:xfrm>
          <a:prstGeom prst="rect">
            <a:avLst/>
          </a:prstGeom>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294" name="Rectangle 6"/>
          <p:cNvSpPr>
            <a:spLocks noChangeArrowheads="1"/>
          </p:cNvSpPr>
          <p:nvPr/>
        </p:nvSpPr>
        <p:spPr bwMode="auto">
          <a:xfrm>
            <a:off x="250825" y="394058"/>
            <a:ext cx="8640763" cy="2585323"/>
          </a:xfrm>
          <a:prstGeom prst="rect">
            <a:avLst/>
          </a:prstGeom>
          <a:noFill/>
          <a:ln w="9525">
            <a:noFill/>
            <a:miter lim="800000"/>
            <a:headEnd/>
            <a:tailEnd/>
          </a:ln>
          <a:effectLst/>
        </p:spPr>
        <p:txBody>
          <a:bodyPr anchor="ctr">
            <a:spAutoFit/>
          </a:bodyPr>
          <a:lstStyle/>
          <a:p>
            <a:r>
              <a:rPr lang="uz-Cyrl-UZ"/>
              <a:t>Дурагайлаш жараёни ва танлашда кўпчилик навлар, .ssp.Chilotanum турларида учрамайдиган янги белгиларга эга бўлди. Шунинг учун улар алоҳида .ssp.x evropueum турчасига ажратилди. Гарчан селекцион навлар Европадан ташқарига тарқалган бўлса ҳам “ evropueum” номини тарихда оқлади, чунки илмий селекция ишларига Европада асос солинган эди. </a:t>
            </a:r>
            <a:endParaRPr lang="ru-RU"/>
          </a:p>
          <a:p>
            <a:r>
              <a:rPr lang="uz-Cyrl-UZ"/>
              <a:t>Ўсимликнинг морфологик тавсифи селекция ва уруғчилик ишларида муҳим аҳамиятга эга, чунки қимматли шаклларини (формаларини) танлашни самарали ўтказишни таъминлайди. </a:t>
            </a:r>
            <a:endParaRPr lang="ru-RU"/>
          </a:p>
        </p:txBody>
      </p:sp>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3857" y="3645024"/>
            <a:ext cx="3664723" cy="2664296"/>
          </a:xfrm>
          <a:prstGeom prst="rect">
            <a:avLst/>
          </a:prstGeom>
        </p:spPr>
      </p:pic>
      <p:pic>
        <p:nvPicPr>
          <p:cNvPr id="3" name="Рисунок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220072" y="3284984"/>
            <a:ext cx="2857500" cy="3190875"/>
          </a:xfrm>
          <a:prstGeom prst="rect">
            <a:avLst/>
          </a:prstGeom>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a:spLocks noGrp="1" noChangeArrowheads="1"/>
          </p:cNvSpPr>
          <p:nvPr>
            <p:ph type="title"/>
          </p:nvPr>
        </p:nvSpPr>
        <p:spPr>
          <a:xfrm>
            <a:off x="500063" y="214313"/>
            <a:ext cx="8229600" cy="500062"/>
          </a:xfrm>
        </p:spPr>
        <p:style>
          <a:lnRef idx="3">
            <a:schemeClr val="lt1"/>
          </a:lnRef>
          <a:fillRef idx="1">
            <a:schemeClr val="accent2"/>
          </a:fillRef>
          <a:effectRef idx="1">
            <a:schemeClr val="accent2"/>
          </a:effectRef>
          <a:fontRef idx="minor">
            <a:schemeClr val="lt1"/>
          </a:fontRef>
        </p:style>
        <p:txBody>
          <a:bodyPr>
            <a:noAutofit/>
          </a:bodyPr>
          <a:lstStyle/>
          <a:p>
            <a:pPr algn="ctr"/>
            <a:r>
              <a:rPr lang="uz-Cyrl-UZ" sz="3200"/>
              <a:t>Поя</a:t>
            </a:r>
            <a:endParaRPr lang="ru-RU" sz="2800" b="1" smtClean="0">
              <a:solidFill>
                <a:srgbClr val="FFFFFF"/>
              </a:solidFill>
            </a:endParaRPr>
          </a:p>
        </p:txBody>
      </p:sp>
      <p:sp>
        <p:nvSpPr>
          <p:cNvPr id="148482" name="Rectangle 3"/>
          <p:cNvSpPr>
            <a:spLocks noGrp="1" noChangeArrowheads="1"/>
          </p:cNvSpPr>
          <p:nvPr>
            <p:ph sz="quarter" idx="1"/>
          </p:nvPr>
        </p:nvSpPr>
        <p:spPr>
          <a:xfrm>
            <a:off x="71438" y="785813"/>
            <a:ext cx="5292725" cy="5522912"/>
          </a:xfrm>
        </p:spPr>
        <p:txBody>
          <a:bodyPr/>
          <a:lstStyle/>
          <a:p>
            <a:r>
              <a:rPr lang="uz-Cyrl-UZ" sz="1700"/>
              <a:t>Тупроққа экилган туганак ўсимталаридан (кўзчаларидан) ер устки поялари ривожланади. Туганакда шаклланган кўзчалар миқдори тупдаги поялар сонини белгилайди. Одатда, йирик туганакдан ҳосил бўлган ўсимлик, майда туганакдан ҳосил бўлганга нисбатан кўп пояли бўлади. Ҳосилни кўп ёки кам бўлиши тупдаги поялар сонига маълум даражада боғлиқ. Шунинг учун туганак кўп кўзчаларини унишига таъсир этувчи чора- тадбирлар туганакни кесиш, ўсишни бошқарувчи моддаларни, нур таъсир эттириш ва бошқаларни қўллаш фойдалидир. </a:t>
            </a:r>
            <a:endParaRPr lang="ru-RU" sz="1700"/>
          </a:p>
          <a:p>
            <a:r>
              <a:rPr lang="uz-Cyrl-UZ" sz="1700"/>
              <a:t> Ер устки пояси ўтсимон, аввал тик, сўнг ёйилиб ўсадиган, майда тук билан қопланган, кўндаланг кесими уч-тўрт қиррали, таркибида хлорофилл бўлгани учун ранги кўк. Тугунаги рангли бўлган кўпчилик навларнинг поялари антоцион билан пигментланган бўлади. Намлик етарли бўлмасдан, ёруғлик кучли бўлса, ўсимлик катталашиб борган сари пигментланиши кучаяди. </a:t>
            </a:r>
            <a:endParaRPr lang="ru-RU" sz="1700"/>
          </a:p>
        </p:txBody>
      </p:sp>
      <p:pic>
        <p:nvPicPr>
          <p:cNvPr id="2" name="Рисунок 1"/>
          <p:cNvPicPr>
            <a:picLocks noChangeAspect="1"/>
          </p:cNvPicPr>
          <p:nvPr/>
        </p:nvPicPr>
        <p:blipFill rotWithShape="1">
          <a:blip r:embed="rId2">
            <a:extLst>
              <a:ext uri="{28A0092B-C50C-407E-A947-70E740481C1C}">
                <a14:useLocalDpi xmlns:a14="http://schemas.microsoft.com/office/drawing/2010/main" val="0"/>
              </a:ext>
            </a:extLst>
          </a:blip>
          <a:srcRect l="27569" t="9844" r="22335" b="5501"/>
          <a:stretch/>
        </p:blipFill>
        <p:spPr>
          <a:xfrm>
            <a:off x="5868144" y="809677"/>
            <a:ext cx="2664296" cy="3195387"/>
          </a:xfrm>
          <a:prstGeom prst="rect">
            <a:avLst/>
          </a:prstGeom>
        </p:spPr>
      </p:pic>
      <p:pic>
        <p:nvPicPr>
          <p:cNvPr id="4" name="Рисунок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514745" y="4293096"/>
            <a:ext cx="3053300" cy="2186134"/>
          </a:xfrm>
          <a:prstGeom prst="rect">
            <a:avLst/>
          </a:prstGeom>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Rectangle 3"/>
          <p:cNvSpPr>
            <a:spLocks noGrp="1" noChangeArrowheads="1"/>
          </p:cNvSpPr>
          <p:nvPr>
            <p:ph type="body" idx="4294967295"/>
          </p:nvPr>
        </p:nvSpPr>
        <p:spPr>
          <a:xfrm>
            <a:off x="3000364" y="646186"/>
            <a:ext cx="5857916" cy="6136239"/>
          </a:xfrm>
        </p:spPr>
        <p:style>
          <a:lnRef idx="0">
            <a:schemeClr val="accent4"/>
          </a:lnRef>
          <a:fillRef idx="3">
            <a:schemeClr val="accent4"/>
          </a:fillRef>
          <a:effectRef idx="3">
            <a:schemeClr val="accent4"/>
          </a:effectRef>
          <a:fontRef idx="minor">
            <a:schemeClr val="lt1"/>
          </a:fontRef>
        </p:style>
        <p:txBody>
          <a:bodyPr>
            <a:normAutofit fontScale="92500"/>
          </a:bodyPr>
          <a:lstStyle/>
          <a:p>
            <a:r>
              <a:rPr lang="uz-Cyrl-UZ" sz="2400"/>
              <a:t>Поянинг ер устки қисми эпидермиси остида 1-2 қатлам хлорофиллга ва айрим ҳолларда ранг берувчи моддаларга бой (рангланган қатлам) хужайралар жойлашган. Хлорофилли қатламдан сўнг пояда бевосита туташ ҳалқа ҳосил қиладиган 4-6 қатлам хужайралардан иборат колленхима жойлашган. Хужайралар қатлами поянинг пастки қисмидан учки қисм томон камайиб боради. Колленхима қалинлиги 100-250 мк. Колленхима хужайралари жонли, жуда узун, хужайра деворлари эластик бўлиб, пояга эгилувчанлик хусусиятини беради – синмайди. </a:t>
            </a:r>
            <a:endParaRPr lang="ru-RU" sz="2400"/>
          </a:p>
          <a:p>
            <a:pPr algn="just" eaLnBrk="1" hangingPunct="1">
              <a:spcBef>
                <a:spcPct val="0"/>
              </a:spcBef>
              <a:buFontTx/>
              <a:buNone/>
            </a:pPr>
            <a:r>
              <a:rPr lang="uz-Cyrl-UZ" sz="2200" smtClean="0">
                <a:solidFill>
                  <a:schemeClr val="bg2"/>
                </a:solidFill>
              </a:rPr>
              <a:t>. </a:t>
            </a:r>
            <a:endParaRPr lang="ru-RU" sz="2200" smtClean="0">
              <a:solidFill>
                <a:schemeClr val="bg2"/>
              </a:solidFill>
            </a:endParaRPr>
          </a:p>
        </p:txBody>
      </p:sp>
      <p:pic>
        <p:nvPicPr>
          <p:cNvPr id="2" name="Рисунок 1"/>
          <p:cNvPicPr>
            <a:picLocks noChangeAspect="1"/>
          </p:cNvPicPr>
          <p:nvPr/>
        </p:nvPicPr>
        <p:blipFill rotWithShape="1">
          <a:blip r:embed="rId2" cstate="print">
            <a:extLst>
              <a:ext uri="{28A0092B-C50C-407E-A947-70E740481C1C}">
                <a14:useLocalDpi xmlns:a14="http://schemas.microsoft.com/office/drawing/2010/main" val="0"/>
              </a:ext>
            </a:extLst>
          </a:blip>
          <a:srcRect l="7857" r="5719"/>
          <a:stretch/>
        </p:blipFill>
        <p:spPr>
          <a:xfrm>
            <a:off x="107504" y="646186"/>
            <a:ext cx="2788023" cy="1728192"/>
          </a:xfrm>
          <a:prstGeom prst="rect">
            <a:avLst/>
          </a:prstGeom>
        </p:spPr>
      </p:pic>
      <p:pic>
        <p:nvPicPr>
          <p:cNvPr id="3" name="Рисунок 2"/>
          <p:cNvPicPr>
            <a:picLocks noChangeAspect="1"/>
          </p:cNvPicPr>
          <p:nvPr/>
        </p:nvPicPr>
        <p:blipFill rotWithShape="1">
          <a:blip r:embed="rId3">
            <a:extLst>
              <a:ext uri="{28A0092B-C50C-407E-A947-70E740481C1C}">
                <a14:useLocalDpi xmlns:a14="http://schemas.microsoft.com/office/drawing/2010/main" val="0"/>
              </a:ext>
            </a:extLst>
          </a:blip>
          <a:srcRect b="15497"/>
          <a:stretch/>
        </p:blipFill>
        <p:spPr>
          <a:xfrm>
            <a:off x="107504" y="2996952"/>
            <a:ext cx="2592288" cy="3365097"/>
          </a:xfrm>
          <a:prstGeom prst="rect">
            <a:avLst/>
          </a:prstGeom>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3568" y="188640"/>
            <a:ext cx="6347713" cy="1320800"/>
          </a:xfrm>
        </p:spPr>
        <p:txBody>
          <a:bodyPr/>
          <a:lstStyle/>
          <a:p>
            <a:r>
              <a:rPr lang="uz-Cyrl-UZ">
                <a:effectLst/>
              </a:rPr>
              <a:t>Столонни ўсиш ёши 4 босқичга ажратилади.</a:t>
            </a:r>
            <a:endParaRPr lang="ru-RU"/>
          </a:p>
        </p:txBody>
      </p:sp>
      <p:graphicFrame>
        <p:nvGraphicFramePr>
          <p:cNvPr id="5" name="Схема 4"/>
          <p:cNvGraphicFramePr/>
          <p:nvPr>
            <p:extLst>
              <p:ext uri="{D42A27DB-BD31-4B8C-83A1-F6EECF244321}">
                <p14:modId xmlns:p14="http://schemas.microsoft.com/office/powerpoint/2010/main" val="1140799767"/>
              </p:ext>
            </p:extLst>
          </p:nvPr>
        </p:nvGraphicFramePr>
        <p:xfrm>
          <a:off x="-396552" y="1772816"/>
          <a:ext cx="9433048" cy="46805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93880609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Rectangle 3"/>
          <p:cNvSpPr>
            <a:spLocks noGrp="1" noChangeArrowheads="1"/>
          </p:cNvSpPr>
          <p:nvPr>
            <p:ph idx="1"/>
          </p:nvPr>
        </p:nvSpPr>
        <p:spPr>
          <a:xfrm>
            <a:off x="250825" y="765175"/>
            <a:ext cx="4572000" cy="6092825"/>
          </a:xfrm>
          <a:solidFill>
            <a:srgbClr val="008080"/>
          </a:solidFill>
        </p:spPr>
        <p:style>
          <a:lnRef idx="2">
            <a:schemeClr val="accent4">
              <a:shade val="50000"/>
            </a:schemeClr>
          </a:lnRef>
          <a:fillRef idx="1">
            <a:schemeClr val="accent4"/>
          </a:fillRef>
          <a:effectRef idx="0">
            <a:schemeClr val="accent4"/>
          </a:effectRef>
          <a:fontRef idx="minor">
            <a:schemeClr val="lt1"/>
          </a:fontRef>
        </p:style>
        <p:txBody>
          <a:bodyPr>
            <a:noAutofit/>
          </a:bodyPr>
          <a:lstStyle/>
          <a:p>
            <a:pPr algn="just"/>
            <a:r>
              <a:rPr lang="uz-Cyrl-UZ" sz="2200"/>
              <a:t>Уруғ ва туганак кўкариб ҳосил қилган биринчи барг, оддий четлари текис бўлади. </a:t>
            </a:r>
            <a:endParaRPr lang="ru-RU" sz="2200"/>
          </a:p>
          <a:p>
            <a:pPr algn="just"/>
            <a:r>
              <a:rPr lang="uz-Cyrl-UZ" sz="2200"/>
              <a:t> Ўсимлик ўсиб катталашган сари узуқ-узуқ-тоқ патсимон қирқилган барг, аввал бир, сўнг уч ва ундан кўп учки бўлакдан ва барг банди билан қўшилиб кетган ўзак, ўзакчаларда жойлашган қарамақарши ён бўлаклардан тузилган. Баргнинг учки тоқ бўлаги шакли ва йириклигига кўра ён бўлаклардан каттароқ бўлади. Баргнинг бўлаклари ана шу тоқ бўлакдан бошлаб саналади</a:t>
            </a:r>
            <a:r>
              <a:rPr lang="uz-Cyrl-UZ" sz="1800"/>
              <a:t>. </a:t>
            </a:r>
            <a:endParaRPr lang="ru-RU" sz="1800"/>
          </a:p>
        </p:txBody>
      </p:sp>
      <p:grpSp>
        <p:nvGrpSpPr>
          <p:cNvPr id="158722" name="Группа 6"/>
          <p:cNvGrpSpPr>
            <a:grpSpLocks/>
          </p:cNvGrpSpPr>
          <p:nvPr/>
        </p:nvGrpSpPr>
        <p:grpSpPr bwMode="auto">
          <a:xfrm>
            <a:off x="611188" y="19050"/>
            <a:ext cx="6985000" cy="601663"/>
            <a:chOff x="2231565" y="1135695"/>
            <a:chExt cx="5268904" cy="961384"/>
          </a:xfrm>
        </p:grpSpPr>
        <p:sp>
          <p:nvSpPr>
            <p:cNvPr id="8" name="Скругленный прямоугольник 7"/>
            <p:cNvSpPr/>
            <p:nvPr/>
          </p:nvSpPr>
          <p:spPr>
            <a:xfrm>
              <a:off x="2231565" y="1135695"/>
              <a:ext cx="5268904" cy="961384"/>
            </a:xfrm>
            <a:prstGeom prst="roundRect">
              <a:avLst>
                <a:gd name="adj" fmla="val 16670"/>
              </a:avLst>
            </a:prstGeom>
          </p:spPr>
          <p:style>
            <a:lnRef idx="0">
              <a:schemeClr val="lt1">
                <a:hueOff val="0"/>
                <a:satOff val="0"/>
                <a:lumOff val="0"/>
                <a:alphaOff val="0"/>
              </a:schemeClr>
            </a:lnRef>
            <a:fillRef idx="3">
              <a:schemeClr val="accent2">
                <a:hueOff val="0"/>
                <a:satOff val="0"/>
                <a:lumOff val="0"/>
                <a:alphaOff val="0"/>
              </a:schemeClr>
            </a:fillRef>
            <a:effectRef idx="3">
              <a:schemeClr val="accent2">
                <a:hueOff val="0"/>
                <a:satOff val="0"/>
                <a:lumOff val="0"/>
                <a:alphaOff val="0"/>
              </a:schemeClr>
            </a:effectRef>
            <a:fontRef idx="minor">
              <a:schemeClr val="lt1"/>
            </a:fontRef>
          </p:style>
        </p:sp>
        <p:sp>
          <p:nvSpPr>
            <p:cNvPr id="9" name="Скругленный прямоугольник 4"/>
            <p:cNvSpPr/>
            <p:nvPr/>
          </p:nvSpPr>
          <p:spPr>
            <a:xfrm>
              <a:off x="2278266" y="1183892"/>
              <a:ext cx="5175501" cy="864990"/>
            </a:xfrm>
            <a:prstGeom prst="rect">
              <a:avLst/>
            </a:prstGeom>
            <a:solidFill>
              <a:srgbClr val="00B050"/>
            </a:solidFill>
          </p:spPr>
          <p:style>
            <a:lnRef idx="2">
              <a:schemeClr val="accent2">
                <a:shade val="50000"/>
              </a:schemeClr>
            </a:lnRef>
            <a:fillRef idx="1">
              <a:schemeClr val="accent2"/>
            </a:fillRef>
            <a:effectRef idx="0">
              <a:schemeClr val="accent2"/>
            </a:effectRef>
            <a:fontRef idx="minor">
              <a:schemeClr val="lt1"/>
            </a:fontRef>
          </p:style>
          <p:txBody>
            <a:bodyPr lIns="199136" tIns="199136" rIns="199136" bIns="199136" anchor="ctr"/>
            <a:lstStyle/>
            <a:p>
              <a:pPr algn="ctr" defTabSz="1244600">
                <a:lnSpc>
                  <a:spcPct val="90000"/>
                </a:lnSpc>
                <a:spcAft>
                  <a:spcPct val="35000"/>
                </a:spcAft>
              </a:pPr>
              <a:r>
                <a:rPr lang="uz-Cyrl-UZ" sz="2800"/>
                <a:t>Барг. </a:t>
              </a:r>
              <a:endParaRPr lang="ru-RU" sz="2800">
                <a:solidFill>
                  <a:srgbClr val="FFFFFF"/>
                </a:solidFill>
              </a:endParaRPr>
            </a:p>
          </p:txBody>
        </p:sp>
      </p:grpSp>
      <p:pic>
        <p:nvPicPr>
          <p:cNvPr id="2" name="Рисунок 1"/>
          <p:cNvPicPr>
            <a:picLocks noChangeAspect="1"/>
          </p:cNvPicPr>
          <p:nvPr/>
        </p:nvPicPr>
        <p:blipFill rotWithShape="1">
          <a:blip r:embed="rId2">
            <a:extLst>
              <a:ext uri="{28A0092B-C50C-407E-A947-70E740481C1C}">
                <a14:useLocalDpi xmlns:a14="http://schemas.microsoft.com/office/drawing/2010/main" val="0"/>
              </a:ext>
            </a:extLst>
          </a:blip>
          <a:srcRect r="32604" b="26323"/>
          <a:stretch/>
        </p:blipFill>
        <p:spPr>
          <a:xfrm>
            <a:off x="5220072" y="784683"/>
            <a:ext cx="3170171" cy="2922312"/>
          </a:xfrm>
          <a:prstGeom prst="rect">
            <a:avLst/>
          </a:prstGeom>
        </p:spPr>
      </p:pic>
      <p:pic>
        <p:nvPicPr>
          <p:cNvPr id="3" name="Рисунок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018534" y="4149080"/>
            <a:ext cx="3072342" cy="2304256"/>
          </a:xfrm>
          <a:prstGeom prst="rect">
            <a:avLst/>
          </a:prstGeom>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Rectangle 3"/>
          <p:cNvSpPr>
            <a:spLocks noGrp="1" noChangeArrowheads="1"/>
          </p:cNvSpPr>
          <p:nvPr>
            <p:ph idx="1"/>
          </p:nvPr>
        </p:nvSpPr>
        <p:spPr>
          <a:xfrm>
            <a:off x="0" y="188913"/>
            <a:ext cx="4572000" cy="6669087"/>
          </a:xfrm>
          <a:solidFill>
            <a:srgbClr val="FFFF00"/>
          </a:solidFill>
        </p:spPr>
        <p:style>
          <a:lnRef idx="2">
            <a:schemeClr val="accent4">
              <a:shade val="50000"/>
            </a:schemeClr>
          </a:lnRef>
          <a:fillRef idx="1">
            <a:schemeClr val="accent4"/>
          </a:fillRef>
          <a:effectRef idx="0">
            <a:schemeClr val="accent4"/>
          </a:effectRef>
          <a:fontRef idx="minor">
            <a:schemeClr val="lt1"/>
          </a:fontRef>
        </p:style>
        <p:txBody>
          <a:bodyPr>
            <a:normAutofit fontScale="77500" lnSpcReduction="20000"/>
          </a:bodyPr>
          <a:lstStyle/>
          <a:p>
            <a:pPr algn="just"/>
            <a:r>
              <a:rPr lang="uz-Cyrl-UZ" sz="2400">
                <a:solidFill>
                  <a:srgbClr val="008080"/>
                </a:solidFill>
              </a:rPr>
              <a:t> Барг сатхи силлиқ ёки бурушган, пастки горизонталга яқин. Айрим навлар барглари осилганроқ ёки бироз кўтарилганроқ холда жойлашади. </a:t>
            </a:r>
            <a:endParaRPr lang="ru-RU" sz="2400">
              <a:solidFill>
                <a:srgbClr val="008080"/>
              </a:solidFill>
            </a:endParaRPr>
          </a:p>
          <a:p>
            <a:pPr algn="just"/>
            <a:r>
              <a:rPr lang="uz-Cyrl-UZ" sz="2400">
                <a:solidFill>
                  <a:srgbClr val="008080"/>
                </a:solidFill>
              </a:rPr>
              <a:t>Картошка барглари анатомик тузилиши бажарадиган вазифасига (функциясига) кўра ўз хусусиятига эга. Барг сатҳи катта бўлса у жуда юпқа (0,21-0,34 мм) бўлади, бу қуёш нурлари энергиясини ўзлаштириши, ҳаводан карбонат ангидрид газини ютиши ва транспирация жараёнларини бажариши билан боғлиқдир. </a:t>
            </a:r>
            <a:endParaRPr lang="ru-RU" sz="2400">
              <a:solidFill>
                <a:srgbClr val="008080"/>
              </a:solidFill>
            </a:endParaRPr>
          </a:p>
          <a:p>
            <a:pPr algn="just"/>
            <a:r>
              <a:rPr lang="uz-Cyrl-UZ" sz="2400">
                <a:solidFill>
                  <a:srgbClr val="008080"/>
                </a:solidFill>
              </a:rPr>
              <a:t>Баргда ўзлаштирувчи тўқима устунлик қилиб, унда хужайралар оралиғидаги йўллар ва баргни совитиш тизими  яхши ривожланган. Баргда органик моддалар синтезланиб, улар баргдан  ўсимликни захира қисмига тўпланади ёки янги аъзоларни ҳосил қилишга сарфланади. Ассимилянтлар баргдан пояни пастки қисмига узатувчи тизими орқали оқиб ўтади. </a:t>
            </a:r>
            <a:endParaRPr lang="ru-RU" sz="2400">
              <a:solidFill>
                <a:srgbClr val="008080"/>
              </a:solidFill>
            </a:endParaRPr>
          </a:p>
        </p:txBody>
      </p:sp>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838803" y="404664"/>
            <a:ext cx="4097353" cy="2592288"/>
          </a:xfrm>
          <a:prstGeom prst="rect">
            <a:avLst/>
          </a:prstGeom>
        </p:spPr>
      </p:pic>
      <p:pic>
        <p:nvPicPr>
          <p:cNvPr id="3" name="Рисунок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838803" y="3645024"/>
            <a:ext cx="4097353" cy="2808312"/>
          </a:xfrm>
          <a:prstGeom prst="rect">
            <a:avLst/>
          </a:prstGeom>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265219" name="Rectangle 3"/>
          <p:cNvSpPr>
            <a:spLocks noGrp="1"/>
          </p:cNvSpPr>
          <p:nvPr>
            <p:ph type="body" sz="half" idx="4294967295"/>
          </p:nvPr>
        </p:nvSpPr>
        <p:spPr>
          <a:xfrm>
            <a:off x="837303" y="0"/>
            <a:ext cx="7632402" cy="3600400"/>
          </a:xfrm>
        </p:spPr>
        <p:txBody>
          <a:bodyPr>
            <a:noAutofit/>
          </a:bodyPr>
          <a:lstStyle/>
          <a:p>
            <a:r>
              <a:rPr lang="uz-Cyrl-UZ" sz="1600" b="1"/>
              <a:t>Гул</a:t>
            </a:r>
            <a:r>
              <a:rPr lang="uz-Cyrl-UZ" sz="1600"/>
              <a:t>. Картошка ўсимлиги гули гултўдага йиғилган бўлиб, тарқоқ гажак ҳосил қилади ва у турли узунликдаги умумий гул тўпламини ҳосил қилади. </a:t>
            </a:r>
            <a:endParaRPr lang="ru-RU" sz="1600"/>
          </a:p>
          <a:p>
            <a:r>
              <a:rPr lang="uz-Cyrl-UZ" sz="1600"/>
              <a:t>Гулпояси бирикган. Гуллари беш паллали типда (20 расм.). Гул косачаси асоси туташган беш ўткир учли гултождан иборат. Гултожи беш паллали гултожбаргдан иборат. Тожибарг турли хил кўринишдаги оқ,  тўқ бинафша, оч бинафша ва қизил бинафша рангли бўлади. </a:t>
            </a:r>
            <a:endParaRPr lang="ru-RU" sz="1600"/>
          </a:p>
          <a:p>
            <a:r>
              <a:rPr lang="uz-Cyrl-UZ" sz="1600"/>
              <a:t>Чангдони олов ранг, сарғимтир, кўкимтирсариқ ва кўкимтир рангли бўлади. Улар конуссимон 	ёки 	цилиндрсимон 	устунга йиғилган. Гул чанги ўлчами 27-42 мк, ҳаётийлиги 10 кун сақланади, у 26</a:t>
            </a:r>
            <a:r>
              <a:rPr lang="uz-Cyrl-UZ" sz="1600" baseline="30000"/>
              <a:t>0</a:t>
            </a:r>
            <a:r>
              <a:rPr lang="uz-Cyrl-UZ" sz="1600"/>
              <a:t>С ҳароратда яхши ўсади. </a:t>
            </a:r>
            <a:endParaRPr lang="ru-RU" sz="1600"/>
          </a:p>
          <a:p>
            <a:r>
              <a:rPr lang="uz-Cyrl-UZ" sz="1600"/>
              <a:t>У ҳаво намлиги 50 фоиз бўлган ҳароратда яхши сақланади. Оналик устунчаси (пестик) оғизча, устунча ва тугундан иборат. Оғизчаси бошсимон, тўғнағичсимон ёки ажралган парраксимон бўлади. Устунчаси тўғри ёки бироз очилган, тугунчаси устки уруғ муртаклари кўп бўлган икки мева баргларидан иборат. </a:t>
            </a:r>
            <a:endParaRPr lang="ru-RU" sz="1600"/>
          </a:p>
        </p:txBody>
      </p:sp>
      <p:pic>
        <p:nvPicPr>
          <p:cNvPr id="3" name="Picture 2" descr="H:\Botanika va oziqa yetishtirish amaliy\Solanum tuberosum\Solanum_tuberosum_flower.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364088" y="3933056"/>
            <a:ext cx="3563888" cy="2672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Рисунок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3528" y="4200647"/>
            <a:ext cx="3251144" cy="2393203"/>
          </a:xfrm>
          <a:prstGeom prst="rect">
            <a:avLst/>
          </a:prstGeom>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42" name="Rectangle 2"/>
          <p:cNvSpPr>
            <a:spLocks noGrp="1" noChangeArrowheads="1"/>
          </p:cNvSpPr>
          <p:nvPr>
            <p:ph type="title" idx="4294967295"/>
          </p:nvPr>
        </p:nvSpPr>
        <p:spPr>
          <a:xfrm>
            <a:off x="442913" y="319212"/>
            <a:ext cx="8243887" cy="373484"/>
          </a:xfrm>
          <a:noFill/>
        </p:spPr>
        <p:txBody>
          <a:bodyPr/>
          <a:lstStyle/>
          <a:p>
            <a:r>
              <a:rPr lang="ru-RU" sz="4000" smtClean="0">
                <a:effectLst/>
              </a:rPr>
              <a:t>Меваси</a:t>
            </a:r>
          </a:p>
        </p:txBody>
      </p:sp>
      <p:sp>
        <p:nvSpPr>
          <p:cNvPr id="266243" name="Rectangle 3"/>
          <p:cNvSpPr>
            <a:spLocks noGrp="1" noChangeArrowheads="1"/>
          </p:cNvSpPr>
          <p:nvPr>
            <p:ph type="body" sz="half" idx="4294967295"/>
          </p:nvPr>
        </p:nvSpPr>
        <p:spPr>
          <a:xfrm>
            <a:off x="241176" y="692696"/>
            <a:ext cx="8229600" cy="2952328"/>
          </a:xfrm>
        </p:spPr>
        <p:txBody>
          <a:bodyPr>
            <a:normAutofit fontScale="77500" lnSpcReduction="20000"/>
          </a:bodyPr>
          <a:lstStyle/>
          <a:p>
            <a:r>
              <a:rPr lang="uz-Cyrl-UZ" sz="2200" smtClean="0">
                <a:solidFill>
                  <a:srgbClr val="0000FF"/>
                </a:solidFill>
              </a:rPr>
              <a:t>Меваси </a:t>
            </a:r>
            <a:r>
              <a:rPr lang="uz-Cyrl-UZ" sz="2200">
                <a:solidFill>
                  <a:srgbClr val="0000FF"/>
                </a:solidFill>
              </a:rPr>
              <a:t>– кўп уруғли, икки уч уяли кўк, шарсимон ёки овалсимон шаклли резавор-мева.</a:t>
            </a:r>
            <a:endParaRPr lang="ru-RU" sz="2200">
              <a:solidFill>
                <a:srgbClr val="0000FF"/>
              </a:solidFill>
            </a:endParaRPr>
          </a:p>
          <a:p>
            <a:r>
              <a:rPr lang="uz-Cyrl-UZ" sz="2200">
                <a:solidFill>
                  <a:srgbClr val="0000FF"/>
                </a:solidFill>
              </a:rPr>
              <a:t>Меваси пишиб етилиш даврида оқимтир рангга кириб ёқимли ҳид чиқаради. Аммо, таркибида соланин моддаси кўп бўлгани учун истеъмолга ярамайди. </a:t>
            </a:r>
            <a:endParaRPr lang="ru-RU" sz="2200">
              <a:solidFill>
                <a:srgbClr val="0000FF"/>
              </a:solidFill>
            </a:endParaRPr>
          </a:p>
          <a:p>
            <a:r>
              <a:rPr lang="uz-Cyrl-UZ" sz="2200">
                <a:solidFill>
                  <a:srgbClr val="0000FF"/>
                </a:solidFill>
              </a:rPr>
              <a:t>Ҳар бир мевада 50-100 дона уруғ шаклланади. Уруғи ясси, майда, сарғимтир рангли, бироз букилган муртакли. 1000 дона уруғнинг вазни – 0,5 г. Уруғни узунлиги 1,7-2,1  мм, эни – 1,1-1,6 мм, қалинлиги –0,2-0,5 мм бўлиб, унувчанлигини 7 йилгача сақлайди. Кам навлар яхши мева ҳосил қилади. Ўзбекистоннинг пастекислик ерлари шароитида мева ҳосил қилиши суст бўлиб, тоғ шароитида эса  яхши мева беради. Картошкани ҳақиқий уруғидан кўпайтириш мавжуд генетик хусусиятларини парчалашга олиб келади. </a:t>
            </a:r>
            <a:endParaRPr lang="ru-RU" sz="2200">
              <a:solidFill>
                <a:srgbClr val="0000FF"/>
              </a:solidFill>
            </a:endParaRPr>
          </a:p>
        </p:txBody>
      </p:sp>
      <p:pic>
        <p:nvPicPr>
          <p:cNvPr id="4" name="Picture 2" descr="H:\Botanika va oziqa yetishtirish amaliy\Solanum tuberosum\sum11_potato-fruit.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20072" y="3861048"/>
            <a:ext cx="3576042" cy="26820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2" descr="H:\Botanika va oziqa yetishtirish amaliy\Solanum tuberosum\1558328.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9464" y="3863244"/>
            <a:ext cx="3323861" cy="26798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2082" name="Rectangle 2"/>
          <p:cNvSpPr>
            <a:spLocks noGrp="1"/>
          </p:cNvSpPr>
          <p:nvPr>
            <p:ph type="title" idx="4294967295"/>
          </p:nvPr>
        </p:nvSpPr>
        <p:spPr bwMode="auto">
          <a:noFill/>
        </p:spPr>
        <p:txBody>
          <a:bodyPr wrap="square" lIns="91440" tIns="45720" rIns="91440" bIns="45720" numCol="1" anchorCtr="0" compatLnSpc="1">
            <a:prstTxWarp prst="textNoShape">
              <a:avLst/>
            </a:prstTxWarp>
          </a:bodyPr>
          <a:lstStyle/>
          <a:p>
            <a:r>
              <a:rPr lang="uz-Cyrl-UZ">
                <a:effectLst/>
              </a:rPr>
              <a:t>Илдиз тизими.</a:t>
            </a:r>
            <a:endParaRPr lang="ru-RU" cap="none" smtClean="0">
              <a:effectLst/>
            </a:endParaRPr>
          </a:p>
        </p:txBody>
      </p:sp>
      <p:sp>
        <p:nvSpPr>
          <p:cNvPr id="302084" name="Rectangle 4"/>
          <p:cNvSpPr>
            <a:spLocks noGrp="1"/>
          </p:cNvSpPr>
          <p:nvPr>
            <p:ph type="body" sz="half" idx="4294967295"/>
          </p:nvPr>
        </p:nvSpPr>
        <p:spPr>
          <a:xfrm>
            <a:off x="304800" y="1554163"/>
            <a:ext cx="4267200" cy="4754562"/>
          </a:xfrm>
        </p:spPr>
        <p:txBody>
          <a:bodyPr/>
          <a:lstStyle/>
          <a:p>
            <a:r>
              <a:rPr lang="uz-Cyrl-UZ" sz="2000"/>
              <a:t>Картошка ҳақиқий уруғидан кўпайтирилганда унинг бошланғич илдизчасидан кўп сондаги ён илдизлари бўлган энг биринчи асосий илдизи ривожланади. </a:t>
            </a:r>
            <a:endParaRPr lang="ru-RU" sz="2000"/>
          </a:p>
          <a:p>
            <a:r>
              <a:rPr lang="uz-Cyrl-UZ" sz="2000"/>
              <a:t>Туганакдан ҳосил бўлган картошка ўсимлиги попук илдизли бўлади. Тупнинг илдиз тизими айрим пояларнинг илдизлари мажмуасидан ташкил топган. Шунинг учун илдиз тизимининг бақувват бўлиши тупдаги поялар сонига боғлиқдир. Бир пояга ўртача 20-25 илдиз тўғри келади. </a:t>
            </a:r>
            <a:endParaRPr lang="ru-RU" sz="1800"/>
          </a:p>
          <a:p>
            <a:pPr algn="just">
              <a:lnSpc>
                <a:spcPct val="80000"/>
              </a:lnSpc>
            </a:pPr>
            <a:r>
              <a:rPr lang="ru-RU" sz="1800" b="1" smtClean="0">
                <a:effectLst>
                  <a:outerShdw blurRad="38100" dist="38100" dir="2700000" algn="tl">
                    <a:srgbClr val="C0C0C0"/>
                  </a:outerShdw>
                </a:effectLst>
              </a:rPr>
              <a:t> </a:t>
            </a:r>
          </a:p>
        </p:txBody>
      </p:sp>
      <p:pic>
        <p:nvPicPr>
          <p:cNvPr id="2" name="Рисунок 1"/>
          <p:cNvPicPr>
            <a:picLocks noChangeAspect="1"/>
          </p:cNvPicPr>
          <p:nvPr/>
        </p:nvPicPr>
        <p:blipFill rotWithShape="1">
          <a:blip r:embed="rId2">
            <a:extLst>
              <a:ext uri="{28A0092B-C50C-407E-A947-70E740481C1C}">
                <a14:useLocalDpi xmlns:a14="http://schemas.microsoft.com/office/drawing/2010/main" val="0"/>
              </a:ext>
            </a:extLst>
          </a:blip>
          <a:srcRect l="28078" t="53327" r="20424" b="1969"/>
          <a:stretch/>
        </p:blipFill>
        <p:spPr>
          <a:xfrm>
            <a:off x="5004048" y="457200"/>
            <a:ext cx="3888432" cy="3539542"/>
          </a:xfrm>
          <a:prstGeom prst="rect">
            <a:avLst/>
          </a:prstGeom>
        </p:spPr>
      </p:pic>
      <p:pic>
        <p:nvPicPr>
          <p:cNvPr id="3" name="Рисунок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004048" y="4149080"/>
            <a:ext cx="3600400" cy="2497460"/>
          </a:xfrm>
          <a:prstGeom prst="rect">
            <a:avLst/>
          </a:prstGeom>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5940" name="Rectangle 4"/>
          <p:cNvSpPr>
            <a:spLocks noGrp="1"/>
          </p:cNvSpPr>
          <p:nvPr>
            <p:ph type="title" idx="4294967295"/>
          </p:nvPr>
        </p:nvSpPr>
        <p:spPr>
          <a:xfrm>
            <a:off x="0" y="163513"/>
            <a:ext cx="9144000" cy="998537"/>
          </a:xfrm>
        </p:spPr>
        <p:txBody>
          <a:bodyPr/>
          <a:lstStyle/>
          <a:p>
            <a:pPr algn="ctr"/>
            <a:r>
              <a:rPr lang="uz-Cyrl-UZ" sz="3200" b="1">
                <a:solidFill>
                  <a:srgbClr val="0000FF"/>
                </a:solidFill>
              </a:rPr>
              <a:t>Илдиз тизимида уч гурух илдиз бор</a:t>
            </a:r>
            <a:r>
              <a:rPr lang="ru-RU" sz="3200" b="1" smtClean="0">
                <a:solidFill>
                  <a:srgbClr val="0000FF"/>
                </a:solidFill>
              </a:rPr>
              <a:t>:</a:t>
            </a:r>
          </a:p>
        </p:txBody>
      </p:sp>
      <p:graphicFrame>
        <p:nvGraphicFramePr>
          <p:cNvPr id="5" name="Схема 4"/>
          <p:cNvGraphicFramePr/>
          <p:nvPr>
            <p:extLst>
              <p:ext uri="{D42A27DB-BD31-4B8C-83A1-F6EECF244321}">
                <p14:modId xmlns:p14="http://schemas.microsoft.com/office/powerpoint/2010/main" val="4100012426"/>
              </p:ext>
            </p:extLst>
          </p:nvPr>
        </p:nvGraphicFramePr>
        <p:xfrm>
          <a:off x="179512" y="980728"/>
          <a:ext cx="8964488" cy="28803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5155" name="Rectangle 3"/>
          <p:cNvSpPr>
            <a:spLocks noGrp="1"/>
          </p:cNvSpPr>
          <p:nvPr>
            <p:ph type="body" idx="4294967295"/>
          </p:nvPr>
        </p:nvSpPr>
        <p:spPr>
          <a:xfrm>
            <a:off x="539750" y="333375"/>
            <a:ext cx="8229600" cy="4389438"/>
          </a:xfrm>
        </p:spPr>
        <p:txBody>
          <a:bodyPr/>
          <a:lstStyle/>
          <a:p>
            <a:r>
              <a:rPr lang="uz-Cyrl-UZ" sz="2400" i="1"/>
              <a:t>Туганак</a:t>
            </a:r>
            <a:r>
              <a:rPr lang="uz-Cyrl-UZ" sz="2400"/>
              <a:t> 	ўзида 	озиқ 	 	моддаларни тўплайдиган, узоқ сақланаолиш ва кўпайиш хусусиятига эга бўлган ер  остки пояни (оқ томирни) йўғонлашган учки қисмидир.   Оқ илдизнинг тугунаги бириккан қисми – киндик, қарама-қарши томони учи дейилади. </a:t>
            </a:r>
            <a:endParaRPr lang="ru-RU" sz="2400"/>
          </a:p>
          <a:p>
            <a:r>
              <a:rPr lang="uz-Cyrl-UZ" sz="2400"/>
              <a:t>Эндигина шаклланган туганаклар усти таркибида хлорофилл бўлмаган майда тангачасимон барглар ҳосил бўлади. Баргчалар тезда қуриб йўқолади (отрофируется) ва улар қўлтиғидан кўзча ҳосил қилувчи куртаклар ўсиб чиқади. </a:t>
            </a:r>
            <a:endParaRPr lang="ru-RU" sz="2200" smtClean="0"/>
          </a:p>
        </p:txBody>
      </p:sp>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372200" y="4509119"/>
            <a:ext cx="2613174" cy="2116335"/>
          </a:xfrm>
          <a:prstGeom prst="rect">
            <a:avLst/>
          </a:prstGeom>
        </p:spPr>
      </p:pic>
      <p:pic>
        <p:nvPicPr>
          <p:cNvPr id="3" name="Рисунок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286" y="4624311"/>
            <a:ext cx="2754162" cy="2001143"/>
          </a:xfrm>
          <a:prstGeom prst="rect">
            <a:avLst/>
          </a:prstGeom>
        </p:spPr>
      </p:pic>
      <p:pic>
        <p:nvPicPr>
          <p:cNvPr id="4" name="Рисунок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93912" y="4553319"/>
            <a:ext cx="2502224" cy="2143125"/>
          </a:xfrm>
          <a:prstGeom prst="rect">
            <a:avLst/>
          </a:prstGeom>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42" name="Rectangle 2"/>
          <p:cNvSpPr>
            <a:spLocks noGrp="1"/>
          </p:cNvSpPr>
          <p:nvPr>
            <p:ph type="title" idx="4294967295"/>
          </p:nvPr>
        </p:nvSpPr>
        <p:spPr bwMode="auto">
          <a:xfrm>
            <a:off x="457200" y="44624"/>
            <a:ext cx="8229600" cy="1143000"/>
          </a:xfrm>
          <a:noFill/>
        </p:spPr>
        <p:txBody>
          <a:bodyPr wrap="square" lIns="91440" tIns="45720" rIns="91440" bIns="45720" numCol="1" anchorCtr="0" compatLnSpc="1">
            <a:prstTxWarp prst="textNoShape">
              <a:avLst/>
            </a:prstTxWarp>
            <a:normAutofit/>
          </a:bodyPr>
          <a:lstStyle/>
          <a:p>
            <a:pPr algn="ctr"/>
            <a:r>
              <a:rPr lang="uz-Cyrl-UZ" sz="3600">
                <a:effectLst/>
              </a:rPr>
              <a:t>Картошка физиологияси.</a:t>
            </a:r>
            <a:endParaRPr lang="ru-RU" sz="3700" dirty="0" smtClean="0">
              <a:solidFill>
                <a:srgbClr val="0000FF"/>
              </a:solidFill>
              <a:effectLst/>
              <a:latin typeface="Lucida Sans Unicode" pitchFamily="34" charset="0"/>
            </a:endParaRPr>
          </a:p>
        </p:txBody>
      </p:sp>
      <p:sp useBgFill="1">
        <p:nvSpPr>
          <p:cNvPr id="317443" name="Rectangle 3"/>
          <p:cNvSpPr>
            <a:spLocks noGrp="1"/>
          </p:cNvSpPr>
          <p:nvPr>
            <p:ph type="body" idx="4294967295"/>
          </p:nvPr>
        </p:nvSpPr>
        <p:spPr>
          <a:xfrm>
            <a:off x="457200" y="1052736"/>
            <a:ext cx="8229600" cy="4525962"/>
          </a:xfrm>
        </p:spPr>
        <p:txBody>
          <a:bodyPr/>
          <a:lstStyle/>
          <a:p>
            <a:r>
              <a:rPr lang="uz-Cyrl-UZ" sz="2400"/>
              <a:t>Узоқ давом этган даврлар мобайнида картошкани вегетатив кўпайиши ривожланди ва такомиллашди. Бу, маълум физиологик ва биокимёвий хусусиятга эга бўлган махсус кўпайиш аъзоси- туганакни яратди. </a:t>
            </a:r>
            <a:endParaRPr lang="ru-RU" sz="2400"/>
          </a:p>
          <a:p>
            <a:r>
              <a:rPr lang="uz-Cyrl-UZ" sz="2400"/>
              <a:t>Етилган туганаклар хона ҳарорати шароитида тезда кўкармайди. Чунки улар табиий тиним ҳолатида бўлиб, бу ҳолат бир яримдан учярим ойгача давом этади. </a:t>
            </a:r>
            <a:endParaRPr lang="ru-RU" sz="2300" dirty="0" smtClean="0">
              <a:latin typeface="Lucida Sans Unicode" pitchFamily="34" charset="0"/>
            </a:endParaRPr>
          </a:p>
        </p:txBody>
      </p:sp>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292080" y="4207924"/>
            <a:ext cx="3610744" cy="2402786"/>
          </a:xfrm>
          <a:prstGeom prst="rect">
            <a:avLst/>
          </a:prstGeom>
        </p:spPr>
      </p:pic>
      <p:pic>
        <p:nvPicPr>
          <p:cNvPr id="3" name="Рисунок 2"/>
          <p:cNvPicPr>
            <a:picLocks noChangeAspect="1"/>
          </p:cNvPicPr>
          <p:nvPr/>
        </p:nvPicPr>
        <p:blipFill rotWithShape="1">
          <a:blip r:embed="rId3">
            <a:extLst>
              <a:ext uri="{28A0092B-C50C-407E-A947-70E740481C1C}">
                <a14:useLocalDpi xmlns:a14="http://schemas.microsoft.com/office/drawing/2010/main" val="0"/>
              </a:ext>
            </a:extLst>
          </a:blip>
          <a:srcRect r="8046"/>
          <a:stretch/>
        </p:blipFill>
        <p:spPr>
          <a:xfrm>
            <a:off x="1043609" y="4247267"/>
            <a:ext cx="3096344" cy="2324100"/>
          </a:xfrm>
          <a:prstGeom prst="rect">
            <a:avLst/>
          </a:prstGeom>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8467" name="Rectangle 3"/>
          <p:cNvSpPr>
            <a:spLocks noGrp="1" noChangeArrowheads="1"/>
          </p:cNvSpPr>
          <p:nvPr>
            <p:ph type="body" idx="1"/>
          </p:nvPr>
        </p:nvSpPr>
        <p:spPr>
          <a:xfrm>
            <a:off x="827584" y="411278"/>
            <a:ext cx="7772400" cy="4530725"/>
          </a:xfrm>
        </p:spPr>
        <p:txBody>
          <a:bodyPr/>
          <a:lstStyle/>
          <a:p>
            <a:r>
              <a:rPr lang="uz-Cyrl-UZ" sz="2000"/>
              <a:t>Баҳорда экиб етиштирилган бир навни туганаги тиним даври, ёзда экиб етиштирилганга нисбатан қисқа, картошкани тўлиқ етилиш муддатидан олдин ҳосилни йиғиштириш туганаклар тиним даврини узайтиради. Тиним даври давомий бўлган навларда, туганак экилганидан ниҳол ҳосил бўлгунича кетган вақт шунчалик узун бўлади. </a:t>
            </a:r>
            <a:endParaRPr lang="uz-Cyrl-UZ" sz="2000" smtClean="0"/>
          </a:p>
          <a:p>
            <a:r>
              <a:rPr lang="uz-Cyrl-UZ" sz="2000" smtClean="0"/>
              <a:t>Она </a:t>
            </a:r>
            <a:r>
              <a:rPr lang="uz-Cyrl-UZ" sz="2000"/>
              <a:t>туганак, ниҳоллар ҳосил бўлгунича ва ўсимликни мустақил (автотроф) ўсиши учун зарур бўладиган аъзоларини шакллангунича, озиқ моддалар билан таъминловчи манбаа вазифасини бажаради ва у ўз навбатида илдиз тизими, поя ва баргларни ўсишини таъминлайди. </a:t>
            </a:r>
            <a:r>
              <a:rPr lang="ru-RU" sz="2000" smtClean="0"/>
              <a:t>.</a:t>
            </a:r>
            <a:endParaRPr lang="ru-RU" sz="2000"/>
          </a:p>
        </p:txBody>
      </p:sp>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220072" y="4252329"/>
            <a:ext cx="3379912" cy="2209187"/>
          </a:xfrm>
          <a:prstGeom prst="rect">
            <a:avLst/>
          </a:prstGeom>
        </p:spPr>
      </p:pic>
      <p:pic>
        <p:nvPicPr>
          <p:cNvPr id="3" name="Рисунок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14046" y="4252329"/>
            <a:ext cx="3804270" cy="2341089"/>
          </a:xfrm>
          <a:prstGeom prst="rect">
            <a:avLst/>
          </a:prstGeom>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324611" name="Rectangle 3"/>
          <p:cNvSpPr>
            <a:spLocks noGrp="1" noChangeArrowheads="1"/>
          </p:cNvSpPr>
          <p:nvPr>
            <p:ph type="body" sz="half" idx="3"/>
          </p:nvPr>
        </p:nvSpPr>
        <p:spPr>
          <a:xfrm>
            <a:off x="4427538" y="188913"/>
            <a:ext cx="4459287" cy="6336431"/>
          </a:xfrm>
          <a:ln/>
        </p:spPr>
        <p:txBody>
          <a:bodyPr>
            <a:normAutofit fontScale="77500" lnSpcReduction="20000"/>
          </a:bodyPr>
          <a:lstStyle/>
          <a:p>
            <a:r>
              <a:rPr lang="uz-Cyrl-UZ" sz="2400"/>
              <a:t>Фотосинтез, картошка ўсимлигида </a:t>
            </a:r>
            <a:r>
              <a:rPr lang="uz-Cyrl-UZ" sz="2600"/>
              <a:t>органик моддаларни ҳосил қилувчи асосий жараён бўлиб, синтезланган органик модданинг 90 фоизи шу жараёнга тўғри келади. Фотосинтез жараёнида карбон сувлар билан бирга, ўсимликни ўсишига кучли таъсир этадиган оқсил моддалар ҳам синтезланади. Фотосинтез картошка ўсимлигининг ўсиши ва ривожланиши билан узвий боғлиқдир. </a:t>
            </a:r>
            <a:endParaRPr lang="ru-RU" sz="2600"/>
          </a:p>
          <a:p>
            <a:r>
              <a:rPr lang="uz-Cyrl-UZ" sz="2600"/>
              <a:t>Картошка ўсимлигининг умумий маҳсулдорлиги нафақат фотосинтез жадаллигига боғлиқ бўлиб қолмасдан, балки унга қарама-қарши жараён бўлган – диассимиляцияга, фотосинтез даврида тўпланган органик моддаларни ўзлаштириш хусусиятига ҳам боғлиқдир. </a:t>
            </a:r>
            <a:endParaRPr lang="ru-RU" sz="2600"/>
          </a:p>
        </p:txBody>
      </p:sp>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9512" y="332656"/>
            <a:ext cx="4105902" cy="2633681"/>
          </a:xfrm>
          <a:prstGeom prst="rect">
            <a:avLst/>
          </a:prstGeom>
        </p:spPr>
      </p:pic>
      <p:pic>
        <p:nvPicPr>
          <p:cNvPr id="3" name="Рисунок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2946" y="3717032"/>
            <a:ext cx="4212468" cy="2808312"/>
          </a:xfrm>
          <a:prstGeom prst="rect">
            <a:avLst/>
          </a:prstGeom>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324611" name="Rectangle 3"/>
          <p:cNvSpPr>
            <a:spLocks noGrp="1" noChangeArrowheads="1"/>
          </p:cNvSpPr>
          <p:nvPr>
            <p:ph type="body" sz="half" idx="3"/>
          </p:nvPr>
        </p:nvSpPr>
        <p:spPr>
          <a:xfrm>
            <a:off x="4427538" y="188913"/>
            <a:ext cx="4459287" cy="6336431"/>
          </a:xfrm>
          <a:ln/>
        </p:spPr>
        <p:txBody>
          <a:bodyPr>
            <a:normAutofit fontScale="92500" lnSpcReduction="20000"/>
          </a:bodyPr>
          <a:lstStyle/>
          <a:p>
            <a:pPr algn="just"/>
            <a:r>
              <a:rPr lang="uz-Cyrl-UZ" sz="2000"/>
              <a:t>Сув етишмаса картошка фотосинтез жараёни секинлашади, палаги ва туганаклари ўсишдан тўхтайди. Фотосинтез жараёнини бузилиши қай даражада сувсизланиши ва уни давомийлигига боғлиқ. </a:t>
            </a:r>
            <a:endParaRPr lang="ru-RU" sz="2000"/>
          </a:p>
          <a:p>
            <a:pPr algn="just"/>
            <a:r>
              <a:rPr lang="uz-Cyrl-UZ" sz="2000"/>
              <a:t>Ҳосил тўплаш жадаллиги маълум даражада ассимилянтларни туганаклар томонидан ўзлаштириш тезлигига ҳам боғлиқ. У, нав хусусияти ва етиштиришда қўлланиладиган технологияга боғлиқ. </a:t>
            </a:r>
            <a:endParaRPr lang="ru-RU" sz="2000"/>
          </a:p>
          <a:p>
            <a:pPr algn="just"/>
            <a:r>
              <a:rPr lang="uz-Cyrl-UZ" sz="2000"/>
              <a:t>Картошка ўсимлиги хужайралари сув билан етарли даражада таъминланса у ўзини ҳақиқий физиологик фаолиятини намоён этади. Картошка  ўсимлиги тўқималари осмотик босими, нисбатан, у даражада юқори эмас, шунинг учун тупроқ таркибидаги сувнинг кескин ўзгаришига бардошлиги у даражада юқори эмас</a:t>
            </a:r>
            <a:endParaRPr lang="ru-RU" sz="2600"/>
          </a:p>
        </p:txBody>
      </p:sp>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95536" y="201906"/>
            <a:ext cx="3811432" cy="2854895"/>
          </a:xfrm>
          <a:prstGeom prst="rect">
            <a:avLst/>
          </a:prstGeom>
        </p:spPr>
      </p:pic>
      <p:pic>
        <p:nvPicPr>
          <p:cNvPr id="3" name="Рисунок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95536" y="3573016"/>
            <a:ext cx="3763770" cy="2736304"/>
          </a:xfrm>
          <a:prstGeom prst="rect">
            <a:avLst/>
          </a:prstGeom>
        </p:spPr>
      </p:pic>
    </p:spTree>
    <p:extLst>
      <p:ext uri="{BB962C8B-B14F-4D97-AF65-F5344CB8AC3E}">
        <p14:creationId xmlns:p14="http://schemas.microsoft.com/office/powerpoint/2010/main" val="172604129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82" name="Rectangle 2"/>
          <p:cNvSpPr>
            <a:spLocks noGrp="1" noChangeArrowheads="1"/>
          </p:cNvSpPr>
          <p:nvPr>
            <p:ph type="title"/>
          </p:nvPr>
        </p:nvSpPr>
        <p:spPr/>
        <p:txBody>
          <a:bodyPr>
            <a:normAutofit fontScale="90000"/>
          </a:bodyPr>
          <a:lstStyle/>
          <a:p>
            <a:r>
              <a:rPr lang="ru-RU" sz="3800" b="1"/>
              <a:t>Картошкани ўсиши ва ривожланиш босқичлари ва даврлари.</a:t>
            </a:r>
            <a:endParaRPr lang="ru-RU" sz="3800"/>
          </a:p>
        </p:txBody>
      </p:sp>
      <p:sp>
        <p:nvSpPr>
          <p:cNvPr id="327683" name="Rectangle 3"/>
          <p:cNvSpPr>
            <a:spLocks noGrp="1" noChangeArrowheads="1"/>
          </p:cNvSpPr>
          <p:nvPr>
            <p:ph type="body" sz="half" idx="1"/>
          </p:nvPr>
        </p:nvSpPr>
        <p:spPr>
          <a:xfrm>
            <a:off x="609600" y="1600200"/>
            <a:ext cx="7706816" cy="4419600"/>
          </a:xfrm>
        </p:spPr>
        <p:txBody>
          <a:bodyPr/>
          <a:lstStyle/>
          <a:p>
            <a:pPr marL="0" indent="0" algn="just">
              <a:lnSpc>
                <a:spcPct val="80000"/>
              </a:lnSpc>
            </a:pPr>
            <a:r>
              <a:rPr lang="ru-RU" sz="1800" b="1">
                <a:solidFill>
                  <a:srgbClr val="0000FF"/>
                </a:solidFill>
              </a:rPr>
              <a:t>Маданий картошка ўз табиатига кўра поялари ҳар йили нобуд бўладиган, туганак ҳосил қиладиган кўп йилик ўсимликдир. У мўътадил иқлимли мамлакатларда бир йиллик ўсимлик сифатида етиштирилади. Бу ерни қиш фаслидаги салбий ҳарорати таъсирида картошка тугунаги музлайди. Шунинг учун туганаклар куз фаслида кавлаб олиниб, келгуси йили яна қайта экилади. </a:t>
            </a:r>
          </a:p>
          <a:p>
            <a:pPr marL="0" indent="0" algn="just">
              <a:lnSpc>
                <a:spcPct val="80000"/>
              </a:lnSpc>
            </a:pPr>
            <a:r>
              <a:rPr lang="ru-RU" sz="1800" b="1">
                <a:solidFill>
                  <a:srgbClr val="0000FF"/>
                </a:solidFill>
              </a:rPr>
              <a:t>Картошкани кўпайиш органларни ер устки қисмида мевалари уруғи билан, ер остки қисимда эса туганаклари ҳосил бўлади</a:t>
            </a:r>
          </a:p>
        </p:txBody>
      </p:sp>
      <p:sp>
        <p:nvSpPr>
          <p:cNvPr id="3" name="Rectangle 2"/>
          <p:cNvSpPr>
            <a:spLocks noChangeArrowheads="1"/>
          </p:cNvSpPr>
          <p:nvPr/>
        </p:nvSpPr>
        <p:spPr bwMode="auto">
          <a:xfrm>
            <a:off x="4499992" y="4221088"/>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pic>
        <p:nvPicPr>
          <p:cNvPr id="2" name="Рисунок 1"/>
          <p:cNvPicPr>
            <a:picLocks noChangeAspect="1"/>
          </p:cNvPicPr>
          <p:nvPr/>
        </p:nvPicPr>
        <p:blipFill rotWithShape="1">
          <a:blip r:embed="rId2">
            <a:extLst>
              <a:ext uri="{28A0092B-C50C-407E-A947-70E740481C1C}">
                <a14:useLocalDpi xmlns:a14="http://schemas.microsoft.com/office/drawing/2010/main" val="0"/>
              </a:ext>
            </a:extLst>
          </a:blip>
          <a:srcRect b="13257"/>
          <a:stretch/>
        </p:blipFill>
        <p:spPr>
          <a:xfrm>
            <a:off x="789620" y="3810000"/>
            <a:ext cx="7346776" cy="2264786"/>
          </a:xfrm>
          <a:prstGeom prst="rect">
            <a:avLst/>
          </a:prstGeom>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5940" name="Rectangle 4"/>
          <p:cNvSpPr>
            <a:spLocks noGrp="1"/>
          </p:cNvSpPr>
          <p:nvPr>
            <p:ph type="title" idx="4294967295"/>
          </p:nvPr>
        </p:nvSpPr>
        <p:spPr>
          <a:xfrm>
            <a:off x="0" y="163513"/>
            <a:ext cx="9144000" cy="998537"/>
          </a:xfrm>
        </p:spPr>
        <p:txBody>
          <a:bodyPr>
            <a:noAutofit/>
          </a:bodyPr>
          <a:lstStyle/>
          <a:p>
            <a:pPr algn="ctr"/>
            <a:r>
              <a:rPr lang="uz-Cyrl-UZ" sz="2000" b="1" smtClean="0">
                <a:solidFill>
                  <a:srgbClr val="0000FF"/>
                </a:solidFill>
              </a:rPr>
              <a:t>Вегетатив усулда </a:t>
            </a:r>
            <a:r>
              <a:rPr lang="uz-Cyrl-UZ" sz="2000" b="1">
                <a:solidFill>
                  <a:srgbClr val="0000FF"/>
                </a:solidFill>
              </a:rPr>
              <a:t>кўпайтириладиган картошкани ривожланиши, туганак ва палагини турли жадалликда ўсиши ҳамда ўсимликларни ташқи муҳит омиллари таъсирига қарши амал қилишига кўра, тўрт даврга ажратилди</a:t>
            </a:r>
            <a:endParaRPr lang="ru-RU" sz="2000" b="1" smtClean="0">
              <a:solidFill>
                <a:srgbClr val="0000FF"/>
              </a:solidFill>
            </a:endParaRPr>
          </a:p>
        </p:txBody>
      </p:sp>
      <p:graphicFrame>
        <p:nvGraphicFramePr>
          <p:cNvPr id="5" name="Схема 4"/>
          <p:cNvGraphicFramePr/>
          <p:nvPr>
            <p:extLst>
              <p:ext uri="{D42A27DB-BD31-4B8C-83A1-F6EECF244321}">
                <p14:modId xmlns:p14="http://schemas.microsoft.com/office/powerpoint/2010/main" val="2876018271"/>
              </p:ext>
            </p:extLst>
          </p:nvPr>
        </p:nvGraphicFramePr>
        <p:xfrm>
          <a:off x="179512" y="1556792"/>
          <a:ext cx="8964488" cy="28803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79851945"/>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1793" name="Rectangle 3"/>
          <p:cNvSpPr>
            <a:spLocks noGrp="1" noChangeArrowheads="1"/>
          </p:cNvSpPr>
          <p:nvPr>
            <p:ph idx="1"/>
          </p:nvPr>
        </p:nvSpPr>
        <p:spPr>
          <a:xfrm>
            <a:off x="457200" y="765175"/>
            <a:ext cx="8229600" cy="5291138"/>
          </a:xfrm>
        </p:spPr>
        <p:txBody>
          <a:bodyPr/>
          <a:lstStyle/>
          <a:p>
            <a:pPr algn="ctr"/>
            <a:endParaRPr lang="ru-RU" smtClean="0"/>
          </a:p>
          <a:p>
            <a:pPr algn="ctr">
              <a:buFontTx/>
              <a:buNone/>
            </a:pPr>
            <a:r>
              <a:rPr lang="ru-RU" sz="4800" b="1" smtClean="0">
                <a:solidFill>
                  <a:srgbClr val="0000FF"/>
                </a:solidFill>
                <a:latin typeface="Times New Roman" pitchFamily="18" charset="0"/>
              </a:rPr>
              <a:t>ЭЪТИБОРИНГИЗ</a:t>
            </a:r>
          </a:p>
          <a:p>
            <a:pPr algn="ctr">
              <a:buFontTx/>
              <a:buNone/>
            </a:pPr>
            <a:r>
              <a:rPr lang="ru-RU" sz="4800" b="1" smtClean="0">
                <a:solidFill>
                  <a:srgbClr val="0000FF"/>
                </a:solidFill>
                <a:latin typeface="Times New Roman" pitchFamily="18" charset="0"/>
              </a:rPr>
              <a:t> УЧУН </a:t>
            </a:r>
          </a:p>
          <a:p>
            <a:pPr algn="ctr">
              <a:buFontTx/>
              <a:buNone/>
            </a:pPr>
            <a:r>
              <a:rPr lang="ru-RU" sz="4800" b="1" smtClean="0">
                <a:solidFill>
                  <a:srgbClr val="0000FF"/>
                </a:solidFill>
                <a:latin typeface="Times New Roman" pitchFamily="18" charset="0"/>
              </a:rPr>
              <a:t>РАХМАТ !</a:t>
            </a:r>
          </a:p>
        </p:txBody>
      </p:sp>
    </p:spTree>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PRESENTER" val="21e1be515cdc9d5af6c6b65855c3cd3c36c6dd"/>
</p:tagLst>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_rels/them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image" Target="../media/image3.jpeg"/></Relationships>
</file>

<file path=ppt/theme/_rels/theme5.xml.rels><?xml version="1.0" encoding="UTF-8" standalone="yes"?>
<Relationships xmlns="http://schemas.openxmlformats.org/package/2006/relationships"><Relationship Id="rId1" Type="http://schemas.openxmlformats.org/officeDocument/2006/relationships/image" Target="../media/image5.jpeg"/></Relationships>
</file>

<file path=ppt/theme/_rels/them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image" Target="../media/image3.jpeg"/></Relationships>
</file>

<file path=ppt/theme/_rels/theme7.xml.rels><?xml version="1.0" encoding="UTF-8" standalone="yes"?>
<Relationships xmlns="http://schemas.openxmlformats.org/package/2006/relationships"><Relationship Id="rId1" Type="http://schemas.openxmlformats.org/officeDocument/2006/relationships/image" Target="../media/image6.jpeg"/></Relationships>
</file>

<file path=ppt/theme/_rels/theme10.xml.rels><?xml version="1.0" encoding="UTF-8" standalone="yes"?>
<Relationships xmlns="http://schemas.openxmlformats.org/package/2006/relationships"><Relationship Id="rId1" Type="http://schemas.openxmlformats.org/officeDocument/2006/relationships/image" Target="../media/image7.jpeg"/></Relationships>
</file>

<file path=ppt/theme/theme1.xml><?xml version="1.0" encoding="utf-8"?>
<a:theme xmlns:a="http://schemas.openxmlformats.org/drawingml/2006/main" name="Balloons">
  <a:themeElements>
    <a:clrScheme name="Balloons 8">
      <a:dk1>
        <a:srgbClr val="006699"/>
      </a:dk1>
      <a:lt1>
        <a:srgbClr val="FFFFFF"/>
      </a:lt1>
      <a:dk2>
        <a:srgbClr val="006666"/>
      </a:dk2>
      <a:lt2>
        <a:srgbClr val="FFFFCC"/>
      </a:lt2>
      <a:accent1>
        <a:srgbClr val="EDFAD2"/>
      </a:accent1>
      <a:accent2>
        <a:srgbClr val="EBF7FF"/>
      </a:accent2>
      <a:accent3>
        <a:srgbClr val="FFFFFF"/>
      </a:accent3>
      <a:accent4>
        <a:srgbClr val="005682"/>
      </a:accent4>
      <a:accent5>
        <a:srgbClr val="F4FCE5"/>
      </a:accent5>
      <a:accent6>
        <a:srgbClr val="D5E0E7"/>
      </a:accent6>
      <a:hlink>
        <a:srgbClr val="CC99FF"/>
      </a:hlink>
      <a:folHlink>
        <a:srgbClr val="F2DFFD"/>
      </a:folHlink>
    </a:clrScheme>
    <a:fontScheme name="Balloons">
      <a:majorFont>
        <a:latin typeface="Verdana"/>
        <a:ea typeface=""/>
        <a:cs typeface=""/>
      </a:majorFont>
      <a:minorFont>
        <a:latin typeface="Verdana"/>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Balloons 1">
        <a:dk1>
          <a:srgbClr val="9900CC"/>
        </a:dk1>
        <a:lt1>
          <a:srgbClr val="FFFFCC"/>
        </a:lt1>
        <a:dk2>
          <a:srgbClr val="000000"/>
        </a:dk2>
        <a:lt2>
          <a:srgbClr val="FFFFFF"/>
        </a:lt2>
        <a:accent1>
          <a:srgbClr val="666699"/>
        </a:accent1>
        <a:accent2>
          <a:srgbClr val="660066"/>
        </a:accent2>
        <a:accent3>
          <a:srgbClr val="AAAAAA"/>
        </a:accent3>
        <a:accent4>
          <a:srgbClr val="DADAAE"/>
        </a:accent4>
        <a:accent5>
          <a:srgbClr val="B8B8CA"/>
        </a:accent5>
        <a:accent6>
          <a:srgbClr val="5C005C"/>
        </a:accent6>
        <a:hlink>
          <a:srgbClr val="CC0000"/>
        </a:hlink>
        <a:folHlink>
          <a:srgbClr val="A50021"/>
        </a:folHlink>
      </a:clrScheme>
      <a:clrMap bg1="dk2" tx1="lt1" bg2="dk1" tx2="lt2" accent1="accent1" accent2="accent2" accent3="accent3" accent4="accent4" accent5="accent5" accent6="accent6" hlink="hlink" folHlink="folHlink"/>
    </a:extraClrScheme>
    <a:extraClrScheme>
      <a:clrScheme name="Balloons 2">
        <a:dk1>
          <a:srgbClr val="990033"/>
        </a:dk1>
        <a:lt1>
          <a:srgbClr val="FFFFFF"/>
        </a:lt1>
        <a:dk2>
          <a:srgbClr val="000000"/>
        </a:dk2>
        <a:lt2>
          <a:srgbClr val="FFFFFF"/>
        </a:lt2>
        <a:accent1>
          <a:srgbClr val="FF3300"/>
        </a:accent1>
        <a:accent2>
          <a:srgbClr val="FF9900"/>
        </a:accent2>
        <a:accent3>
          <a:srgbClr val="AAAAAA"/>
        </a:accent3>
        <a:accent4>
          <a:srgbClr val="DADADA"/>
        </a:accent4>
        <a:accent5>
          <a:srgbClr val="FFADAA"/>
        </a:accent5>
        <a:accent6>
          <a:srgbClr val="E78A00"/>
        </a:accent6>
        <a:hlink>
          <a:srgbClr val="FFFF99"/>
        </a:hlink>
        <a:folHlink>
          <a:srgbClr val="FFCC00"/>
        </a:folHlink>
      </a:clrScheme>
      <a:clrMap bg1="dk2" tx1="lt1" bg2="dk1" tx2="lt2" accent1="accent1" accent2="accent2" accent3="accent3" accent4="accent4" accent5="accent5" accent6="accent6" hlink="hlink" folHlink="folHlink"/>
    </a:extraClrScheme>
    <a:extraClrScheme>
      <a:clrScheme name="Balloons 3">
        <a:dk1>
          <a:srgbClr val="CCCCFF"/>
        </a:dk1>
        <a:lt1>
          <a:srgbClr val="FFFFCC"/>
        </a:lt1>
        <a:dk2>
          <a:srgbClr val="000000"/>
        </a:dk2>
        <a:lt2>
          <a:srgbClr val="FFFFFF"/>
        </a:lt2>
        <a:accent1>
          <a:srgbClr val="9999FF"/>
        </a:accent1>
        <a:accent2>
          <a:srgbClr val="33CCCC"/>
        </a:accent2>
        <a:accent3>
          <a:srgbClr val="AAAAAA"/>
        </a:accent3>
        <a:accent4>
          <a:srgbClr val="DADAAE"/>
        </a:accent4>
        <a:accent5>
          <a:srgbClr val="CACAFF"/>
        </a:accent5>
        <a:accent6>
          <a:srgbClr val="2DB9B9"/>
        </a:accent6>
        <a:hlink>
          <a:srgbClr val="66FFFF"/>
        </a:hlink>
        <a:folHlink>
          <a:srgbClr val="660066"/>
        </a:folHlink>
      </a:clrScheme>
      <a:clrMap bg1="dk2" tx1="lt1" bg2="dk1" tx2="lt2" accent1="accent1" accent2="accent2" accent3="accent3" accent4="accent4" accent5="accent5" accent6="accent6" hlink="hlink" folHlink="folHlink"/>
    </a:extraClrScheme>
    <a:extraClrScheme>
      <a:clrScheme name="Balloons 4">
        <a:dk1>
          <a:srgbClr val="000000"/>
        </a:dk1>
        <a:lt1>
          <a:srgbClr val="F8F8F8"/>
        </a:lt1>
        <a:dk2>
          <a:srgbClr val="800000"/>
        </a:dk2>
        <a:lt2>
          <a:srgbClr val="FFFFFF"/>
        </a:lt2>
        <a:accent1>
          <a:srgbClr val="FF3300"/>
        </a:accent1>
        <a:accent2>
          <a:srgbClr val="FF5050"/>
        </a:accent2>
        <a:accent3>
          <a:srgbClr val="C0AAAA"/>
        </a:accent3>
        <a:accent4>
          <a:srgbClr val="D4D4D4"/>
        </a:accent4>
        <a:accent5>
          <a:srgbClr val="FFADAA"/>
        </a:accent5>
        <a:accent6>
          <a:srgbClr val="E74848"/>
        </a:accent6>
        <a:hlink>
          <a:srgbClr val="FF9999"/>
        </a:hlink>
        <a:folHlink>
          <a:srgbClr val="FF9966"/>
        </a:folHlink>
      </a:clrScheme>
      <a:clrMap bg1="dk2" tx1="lt1" bg2="dk1" tx2="lt2" accent1="accent1" accent2="accent2" accent3="accent3" accent4="accent4" accent5="accent5" accent6="accent6" hlink="hlink" folHlink="folHlink"/>
    </a:extraClrScheme>
    <a:extraClrScheme>
      <a:clrScheme name="Balloons 5">
        <a:dk1>
          <a:srgbClr val="666699"/>
        </a:dk1>
        <a:lt1>
          <a:srgbClr val="FFFFFF"/>
        </a:lt1>
        <a:dk2>
          <a:srgbClr val="000066"/>
        </a:dk2>
        <a:lt2>
          <a:srgbClr val="CCECFF"/>
        </a:lt2>
        <a:accent1>
          <a:srgbClr val="009999"/>
        </a:accent1>
        <a:accent2>
          <a:srgbClr val="0099CC"/>
        </a:accent2>
        <a:accent3>
          <a:srgbClr val="AAAAB8"/>
        </a:accent3>
        <a:accent4>
          <a:srgbClr val="DADADA"/>
        </a:accent4>
        <a:accent5>
          <a:srgbClr val="AACACA"/>
        </a:accent5>
        <a:accent6>
          <a:srgbClr val="008AB9"/>
        </a:accent6>
        <a:hlink>
          <a:srgbClr val="CC99FF"/>
        </a:hlink>
        <a:folHlink>
          <a:srgbClr val="3366CC"/>
        </a:folHlink>
      </a:clrScheme>
      <a:clrMap bg1="dk2" tx1="lt1" bg2="dk1" tx2="lt2" accent1="accent1" accent2="accent2" accent3="accent3" accent4="accent4" accent5="accent5" accent6="accent6" hlink="hlink" folHlink="folHlink"/>
    </a:extraClrScheme>
    <a:extraClrScheme>
      <a:clrScheme name="Balloons 6">
        <a:dk1>
          <a:srgbClr val="99CC00"/>
        </a:dk1>
        <a:lt1>
          <a:srgbClr val="FFFFFF"/>
        </a:lt1>
        <a:dk2>
          <a:srgbClr val="009900"/>
        </a:dk2>
        <a:lt2>
          <a:srgbClr val="FFFF99"/>
        </a:lt2>
        <a:accent1>
          <a:srgbClr val="336600"/>
        </a:accent1>
        <a:accent2>
          <a:srgbClr val="008000"/>
        </a:accent2>
        <a:accent3>
          <a:srgbClr val="AACAAA"/>
        </a:accent3>
        <a:accent4>
          <a:srgbClr val="DADADA"/>
        </a:accent4>
        <a:accent5>
          <a:srgbClr val="ADB8AA"/>
        </a:accent5>
        <a:accent6>
          <a:srgbClr val="007300"/>
        </a:accent6>
        <a:hlink>
          <a:srgbClr val="CCCC00"/>
        </a:hlink>
        <a:folHlink>
          <a:srgbClr val="33CC33"/>
        </a:folHlink>
      </a:clrScheme>
      <a:clrMap bg1="dk2" tx1="lt1" bg2="dk1" tx2="lt2" accent1="accent1" accent2="accent2" accent3="accent3" accent4="accent4" accent5="accent5" accent6="accent6" hlink="hlink" folHlink="folHlink"/>
    </a:extraClrScheme>
    <a:extraClrScheme>
      <a:clrScheme name="Balloons 7">
        <a:dk1>
          <a:srgbClr val="000066"/>
        </a:dk1>
        <a:lt1>
          <a:srgbClr val="E1F4FF"/>
        </a:lt1>
        <a:dk2>
          <a:srgbClr val="000066"/>
        </a:dk2>
        <a:lt2>
          <a:srgbClr val="CCCCFF"/>
        </a:lt2>
        <a:accent1>
          <a:srgbClr val="9999FF"/>
        </a:accent1>
        <a:accent2>
          <a:srgbClr val="33CCCC"/>
        </a:accent2>
        <a:accent3>
          <a:srgbClr val="EEF8FF"/>
        </a:accent3>
        <a:accent4>
          <a:srgbClr val="000056"/>
        </a:accent4>
        <a:accent5>
          <a:srgbClr val="CACAFF"/>
        </a:accent5>
        <a:accent6>
          <a:srgbClr val="2DB9B9"/>
        </a:accent6>
        <a:hlink>
          <a:srgbClr val="66FFFF"/>
        </a:hlink>
        <a:folHlink>
          <a:srgbClr val="660066"/>
        </a:folHlink>
      </a:clrScheme>
      <a:clrMap bg1="lt1" tx1="dk1" bg2="lt2" tx2="dk2" accent1="accent1" accent2="accent2" accent3="accent3" accent4="accent4" accent5="accent5" accent6="accent6" hlink="hlink" folHlink="folHlink"/>
    </a:extraClrScheme>
    <a:extraClrScheme>
      <a:clrScheme name="Balloons 8">
        <a:dk1>
          <a:srgbClr val="006699"/>
        </a:dk1>
        <a:lt1>
          <a:srgbClr val="FFFFFF"/>
        </a:lt1>
        <a:dk2>
          <a:srgbClr val="006666"/>
        </a:dk2>
        <a:lt2>
          <a:srgbClr val="FFFFCC"/>
        </a:lt2>
        <a:accent1>
          <a:srgbClr val="EDFAD2"/>
        </a:accent1>
        <a:accent2>
          <a:srgbClr val="EBF7FF"/>
        </a:accent2>
        <a:accent3>
          <a:srgbClr val="FFFFFF"/>
        </a:accent3>
        <a:accent4>
          <a:srgbClr val="005682"/>
        </a:accent4>
        <a:accent5>
          <a:srgbClr val="F4FCE5"/>
        </a:accent5>
        <a:accent6>
          <a:srgbClr val="D5E0E7"/>
        </a:accent6>
        <a:hlink>
          <a:srgbClr val="CC99FF"/>
        </a:hlink>
        <a:folHlink>
          <a:srgbClr val="F2DFFD"/>
        </a:folHlink>
      </a:clrScheme>
      <a:clrMap bg1="lt1" tx1="dk1" bg2="lt2" tx2="dk2" accent1="accent1" accent2="accent2" accent3="accent3" accent4="accent4" accent5="accent5" accent6="accent6" hlink="hlink" folHlink="folHlink"/>
    </a:extraClrScheme>
    <a:extraClrScheme>
      <a:clrScheme name="Balloons 9">
        <a:dk1>
          <a:srgbClr val="000000"/>
        </a:dk1>
        <a:lt1>
          <a:srgbClr val="FFFFFF"/>
        </a:lt1>
        <a:dk2>
          <a:srgbClr val="000000"/>
        </a:dk2>
        <a:lt2>
          <a:srgbClr val="FFCC99"/>
        </a:lt2>
        <a:accent1>
          <a:srgbClr val="FF9900"/>
        </a:accent1>
        <a:accent2>
          <a:srgbClr val="FF99CC"/>
        </a:accent2>
        <a:accent3>
          <a:srgbClr val="FFFFFF"/>
        </a:accent3>
        <a:accent4>
          <a:srgbClr val="000000"/>
        </a:accent4>
        <a:accent5>
          <a:srgbClr val="FFCAAA"/>
        </a:accent5>
        <a:accent6>
          <a:srgbClr val="E78AB9"/>
        </a:accent6>
        <a:hlink>
          <a:srgbClr val="FF9999"/>
        </a:hlink>
        <a:folHlink>
          <a:srgbClr val="FFFF99"/>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Изящная">
  <a:themeElements>
    <a:clrScheme name="Изящная">
      <a:dk1>
        <a:sysClr val="windowText" lastClr="000000"/>
      </a:dk1>
      <a:lt1>
        <a:sysClr val="window" lastClr="FFFFFF"/>
      </a:lt1>
      <a:dk2>
        <a:srgbClr val="B13F9A"/>
      </a:dk2>
      <a:lt2>
        <a:srgbClr val="F4E7ED"/>
      </a:lt2>
      <a:accent1>
        <a:srgbClr val="B83D68"/>
      </a:accent1>
      <a:accent2>
        <a:srgbClr val="AC66BB"/>
      </a:accent2>
      <a:accent3>
        <a:srgbClr val="DE6C36"/>
      </a:accent3>
      <a:accent4>
        <a:srgbClr val="F9B639"/>
      </a:accent4>
      <a:accent5>
        <a:srgbClr val="CF6DA4"/>
      </a:accent5>
      <a:accent6>
        <a:srgbClr val="FA8D3D"/>
      </a:accent6>
      <a:hlink>
        <a:srgbClr val="FFDE66"/>
      </a:hlink>
      <a:folHlink>
        <a:srgbClr val="D490C5"/>
      </a:folHlink>
    </a:clrScheme>
    <a:fontScheme name="Изящная">
      <a:majorFont>
        <a:latin typeface="Trebuchet MS"/>
        <a:ea typeface=""/>
        <a:cs typeface=""/>
        <a:font script="Jpan" typeface="HG丸ｺﾞｼｯｸM-PRO"/>
        <a:font script="Hang" typeface="HY그래픽M"/>
        <a:font script="Hans" typeface="黑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rebuchet MS"/>
        <a:ea typeface=""/>
        <a:cs typeface=""/>
        <a:font script="Jpan" typeface="HG丸ｺﾞｼｯｸM-PRO"/>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Изящная">
      <a:fillStyleLst>
        <a:solidFill>
          <a:schemeClr val="phClr"/>
        </a:solidFill>
        <a:gradFill rotWithShape="1">
          <a:gsLst>
            <a:gs pos="0">
              <a:schemeClr val="phClr">
                <a:tint val="15000"/>
                <a:satMod val="250000"/>
              </a:schemeClr>
            </a:gs>
            <a:gs pos="49000">
              <a:schemeClr val="phClr">
                <a:tint val="50000"/>
                <a:satMod val="200000"/>
              </a:schemeClr>
            </a:gs>
            <a:gs pos="49100">
              <a:schemeClr val="phClr">
                <a:tint val="64000"/>
                <a:satMod val="160000"/>
              </a:schemeClr>
            </a:gs>
            <a:gs pos="92000">
              <a:schemeClr val="phClr">
                <a:tint val="50000"/>
                <a:satMod val="200000"/>
              </a:schemeClr>
            </a:gs>
            <a:gs pos="100000">
              <a:schemeClr val="phClr">
                <a:tint val="43000"/>
                <a:satMod val="190000"/>
              </a:schemeClr>
            </a:gs>
          </a:gsLst>
          <a:lin ang="5400000" scaled="1"/>
        </a:gradFill>
        <a:gradFill rotWithShape="1">
          <a:gsLst>
            <a:gs pos="0">
              <a:schemeClr val="phClr">
                <a:tint val="74000"/>
              </a:schemeClr>
            </a:gs>
            <a:gs pos="49000">
              <a:schemeClr val="phClr">
                <a:tint val="96000"/>
                <a:shade val="84000"/>
                <a:satMod val="110000"/>
              </a:schemeClr>
            </a:gs>
            <a:gs pos="49100">
              <a:schemeClr val="phClr">
                <a:shade val="55000"/>
                <a:satMod val="150000"/>
              </a:schemeClr>
            </a:gs>
            <a:gs pos="92000">
              <a:schemeClr val="phClr">
                <a:tint val="98000"/>
                <a:shade val="90000"/>
                <a:satMod val="128000"/>
              </a:schemeClr>
            </a:gs>
            <a:gs pos="100000">
              <a:schemeClr val="phClr">
                <a:tint val="90000"/>
                <a:shade val="97000"/>
                <a:satMod val="128000"/>
              </a:schemeClr>
            </a:gs>
          </a:gsLst>
          <a:lin ang="5400000" scaled="1"/>
        </a:gradFill>
      </a:fillStyleLst>
      <a:lnStyleLst>
        <a:ln w="11430" cap="flat" cmpd="sng" algn="ctr">
          <a:solidFill>
            <a:schemeClr val="phClr"/>
          </a:solidFill>
          <a:prstDash val="solid"/>
        </a:ln>
        <a:ln w="40000" cap="flat" cmpd="sng" algn="ctr">
          <a:solidFill>
            <a:schemeClr val="phClr"/>
          </a:solidFill>
          <a:prstDash val="solid"/>
        </a:ln>
        <a:ln w="31800" cap="flat" cmpd="sng" algn="ctr">
          <a:solidFill>
            <a:schemeClr val="phClr"/>
          </a:solidFill>
          <a:prstDash val="solid"/>
        </a:ln>
      </a:lnStyleLst>
      <a:effectStyleLst>
        <a:effectStyle>
          <a:effectLst>
            <a:outerShdw blurRad="50800" dist="25000" dir="5400000" rotWithShape="0">
              <a:schemeClr val="phClr">
                <a:shade val="30000"/>
                <a:satMod val="150000"/>
                <a:alpha val="38000"/>
              </a:schemeClr>
            </a:outerShdw>
          </a:effectLst>
        </a:effectStyle>
        <a:effectStyle>
          <a:effectLst>
            <a:outerShdw blurRad="39000" dist="25400" dir="5400000" rotWithShape="0">
              <a:schemeClr val="phClr">
                <a:shade val="33000"/>
                <a:alpha val="83000"/>
              </a:schemeClr>
            </a:outerShdw>
          </a:effectLst>
        </a:effectStyle>
        <a:effectStyle>
          <a:effectLst>
            <a:outerShdw blurRad="39000" dist="25400" dir="5400000" rotWithShape="0">
              <a:schemeClr val="phClr">
                <a:shade val="33000"/>
                <a:alpha val="83000"/>
              </a:schemeClr>
            </a:outerShdw>
          </a:effectLst>
          <a:scene3d>
            <a:camera prst="orthographicFront" fov="0">
              <a:rot lat="0" lon="0" rev="0"/>
            </a:camera>
            <a:lightRig rig="contrasting" dir="t">
              <a:rot lat="0" lon="0" rev="1500000"/>
            </a:lightRig>
          </a:scene3d>
          <a:sp3d extrusionH="127000" prstMaterial="powder">
            <a:bevelT w="50800" h="63500"/>
          </a:sp3d>
        </a:effectStyle>
      </a:effectStyleLst>
      <a:bgFillStyleLst>
        <a:solidFill>
          <a:schemeClr val="phClr"/>
        </a:solidFill>
        <a:gradFill rotWithShape="1">
          <a:gsLst>
            <a:gs pos="0">
              <a:schemeClr val="phClr">
                <a:tint val="78000"/>
                <a:satMod val="220000"/>
              </a:schemeClr>
            </a:gs>
            <a:gs pos="100000">
              <a:schemeClr val="phClr">
                <a:shade val="35000"/>
                <a:satMod val="155000"/>
              </a:schemeClr>
            </a:gs>
          </a:gsLst>
          <a:path path="circle">
            <a:fillToRect l="50000" t="50000" r="50000" b="50000"/>
          </a:path>
        </a:gradFill>
        <a:blipFill>
          <a:blip xmlns:r="http://schemas.openxmlformats.org/officeDocument/2006/relationships" r:embed="rId1">
            <a:duotone>
              <a:schemeClr val="phClr">
                <a:shade val="60000"/>
                <a:satMod val="180000"/>
              </a:schemeClr>
              <a:schemeClr val="phClr">
                <a:tint val="500"/>
                <a:satMod val="150000"/>
              </a:schemeClr>
            </a:duotone>
          </a:blip>
          <a:tile tx="0" ty="0" sx="50000" sy="50000" flip="none" algn="tl"/>
        </a:blipFill>
      </a:bgFillStyleLst>
    </a:fmtScheme>
  </a:themeElements>
  <a:objectDefaults/>
  <a:extraClrSchemeLst/>
</a:theme>
</file>

<file path=ppt/theme/theme3.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Трек">
  <a:themeElements>
    <a:clrScheme name="Трек">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Трек">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Трек">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5.xml><?xml version="1.0" encoding="utf-8"?>
<a:theme xmlns:a="http://schemas.openxmlformats.org/drawingml/2006/main" name="Справедливость">
  <a:themeElements>
    <a:clrScheme name="Справедливость">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Справедливость">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Справедливость">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6.xml><?xml version="1.0" encoding="utf-8"?>
<a:theme xmlns:a="http://schemas.openxmlformats.org/drawingml/2006/main" name="2_Трек">
  <a:themeElements>
    <a:clrScheme name="Солнцестояние">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Трек">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Трек">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7.xml><?xml version="1.0" encoding="utf-8"?>
<a:theme xmlns:a="http://schemas.openxmlformats.org/drawingml/2006/main" name="1_Поток">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8.xml><?xml version="1.0" encoding="utf-8"?>
<a:theme xmlns:a="http://schemas.openxmlformats.org/drawingml/2006/main" name="Слои">
  <a:themeElements>
    <a:clrScheme name="Слои 6">
      <a:dk1>
        <a:srgbClr val="000000"/>
      </a:dk1>
      <a:lt1>
        <a:srgbClr val="FFFFE1"/>
      </a:lt1>
      <a:dk2>
        <a:srgbClr val="330033"/>
      </a:dk2>
      <a:lt2>
        <a:srgbClr val="330033"/>
      </a:lt2>
      <a:accent1>
        <a:srgbClr val="CCCC99"/>
      </a:accent1>
      <a:accent2>
        <a:srgbClr val="FF0000"/>
      </a:accent2>
      <a:accent3>
        <a:srgbClr val="FFFFEE"/>
      </a:accent3>
      <a:accent4>
        <a:srgbClr val="000000"/>
      </a:accent4>
      <a:accent5>
        <a:srgbClr val="E2E2CA"/>
      </a:accent5>
      <a:accent6>
        <a:srgbClr val="E70000"/>
      </a:accent6>
      <a:hlink>
        <a:srgbClr val="990033"/>
      </a:hlink>
      <a:folHlink>
        <a:srgbClr val="B2B2B2"/>
      </a:folHlink>
    </a:clrScheme>
    <a:fontScheme name="Слои">
      <a:majorFont>
        <a:latin typeface="Times New Roman"/>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Слои 1">
        <a:dk1>
          <a:srgbClr val="993300"/>
        </a:dk1>
        <a:lt1>
          <a:srgbClr val="CCCCCC"/>
        </a:lt1>
        <a:dk2>
          <a:srgbClr val="000000"/>
        </a:dk2>
        <a:lt2>
          <a:srgbClr val="FFFFFF"/>
        </a:lt2>
        <a:accent1>
          <a:srgbClr val="576F2B"/>
        </a:accent1>
        <a:accent2>
          <a:srgbClr val="666699"/>
        </a:accent2>
        <a:accent3>
          <a:srgbClr val="AAAAAA"/>
        </a:accent3>
        <a:accent4>
          <a:srgbClr val="AEAEAE"/>
        </a:accent4>
        <a:accent5>
          <a:srgbClr val="B4BBAC"/>
        </a:accent5>
        <a:accent6>
          <a:srgbClr val="5C5C8A"/>
        </a:accent6>
        <a:hlink>
          <a:srgbClr val="993300"/>
        </a:hlink>
        <a:folHlink>
          <a:srgbClr val="CC9900"/>
        </a:folHlink>
      </a:clrScheme>
      <a:clrMap bg1="dk2" tx1="lt1" bg2="dk1" tx2="lt2" accent1="accent1" accent2="accent2" accent3="accent3" accent4="accent4" accent5="accent5" accent6="accent6" hlink="hlink" folHlink="folHlink"/>
    </a:extraClrScheme>
    <a:extraClrScheme>
      <a:clrScheme name="Слои 2">
        <a:dk1>
          <a:srgbClr val="993300"/>
        </a:dk1>
        <a:lt1>
          <a:srgbClr val="CCCCCC"/>
        </a:lt1>
        <a:dk2>
          <a:srgbClr val="330000"/>
        </a:dk2>
        <a:lt2>
          <a:srgbClr val="FFFFFF"/>
        </a:lt2>
        <a:accent1>
          <a:srgbClr val="996633"/>
        </a:accent1>
        <a:accent2>
          <a:srgbClr val="FF0000"/>
        </a:accent2>
        <a:accent3>
          <a:srgbClr val="ADAAAA"/>
        </a:accent3>
        <a:accent4>
          <a:srgbClr val="AEAEAE"/>
        </a:accent4>
        <a:accent5>
          <a:srgbClr val="CAB8AD"/>
        </a:accent5>
        <a:accent6>
          <a:srgbClr val="E70000"/>
        </a:accent6>
        <a:hlink>
          <a:srgbClr val="FF3300"/>
        </a:hlink>
        <a:folHlink>
          <a:srgbClr val="CC9933"/>
        </a:folHlink>
      </a:clrScheme>
      <a:clrMap bg1="dk2" tx1="lt1" bg2="dk1" tx2="lt2" accent1="accent1" accent2="accent2" accent3="accent3" accent4="accent4" accent5="accent5" accent6="accent6" hlink="hlink" folHlink="folHlink"/>
    </a:extraClrScheme>
    <a:extraClrScheme>
      <a:clrScheme name="Слои 3">
        <a:dk1>
          <a:srgbClr val="79788A"/>
        </a:dk1>
        <a:lt1>
          <a:srgbClr val="FFFFFF"/>
        </a:lt1>
        <a:dk2>
          <a:srgbClr val="21203C"/>
        </a:dk2>
        <a:lt2>
          <a:srgbClr val="FFFFCC"/>
        </a:lt2>
        <a:accent1>
          <a:srgbClr val="476077"/>
        </a:accent1>
        <a:accent2>
          <a:srgbClr val="676C5A"/>
        </a:accent2>
        <a:accent3>
          <a:srgbClr val="ABABAF"/>
        </a:accent3>
        <a:accent4>
          <a:srgbClr val="DADADA"/>
        </a:accent4>
        <a:accent5>
          <a:srgbClr val="B1B6BD"/>
        </a:accent5>
        <a:accent6>
          <a:srgbClr val="5D6151"/>
        </a:accent6>
        <a:hlink>
          <a:srgbClr val="666699"/>
        </a:hlink>
        <a:folHlink>
          <a:srgbClr val="8CB0A2"/>
        </a:folHlink>
      </a:clrScheme>
      <a:clrMap bg1="dk2" tx1="lt1" bg2="dk1" tx2="lt2" accent1="accent1" accent2="accent2" accent3="accent3" accent4="accent4" accent5="accent5" accent6="accent6" hlink="hlink" folHlink="folHlink"/>
    </a:extraClrScheme>
    <a:extraClrScheme>
      <a:clrScheme name="Слои 4">
        <a:dk1>
          <a:srgbClr val="455B41"/>
        </a:dk1>
        <a:lt1>
          <a:srgbClr val="FFFFCC"/>
        </a:lt1>
        <a:dk2>
          <a:srgbClr val="79A994"/>
        </a:dk2>
        <a:lt2>
          <a:srgbClr val="FFFFCC"/>
        </a:lt2>
        <a:accent1>
          <a:srgbClr val="517087"/>
        </a:accent1>
        <a:accent2>
          <a:srgbClr val="666699"/>
        </a:accent2>
        <a:accent3>
          <a:srgbClr val="BED1C8"/>
        </a:accent3>
        <a:accent4>
          <a:srgbClr val="DADAAE"/>
        </a:accent4>
        <a:accent5>
          <a:srgbClr val="B3BBC3"/>
        </a:accent5>
        <a:accent6>
          <a:srgbClr val="5C5C8A"/>
        </a:accent6>
        <a:hlink>
          <a:srgbClr val="993300"/>
        </a:hlink>
        <a:folHlink>
          <a:srgbClr val="A4AF6B"/>
        </a:folHlink>
      </a:clrScheme>
      <a:clrMap bg1="dk2" tx1="lt1" bg2="dk1" tx2="lt2" accent1="accent1" accent2="accent2" accent3="accent3" accent4="accent4" accent5="accent5" accent6="accent6" hlink="hlink" folHlink="folHlink"/>
    </a:extraClrScheme>
    <a:extraClrScheme>
      <a:clrScheme name="Слои 5">
        <a:dk1>
          <a:srgbClr val="330000"/>
        </a:dk1>
        <a:lt1>
          <a:srgbClr val="FF9900"/>
        </a:lt1>
        <a:dk2>
          <a:srgbClr val="FFFFFF"/>
        </a:dk2>
        <a:lt2>
          <a:srgbClr val="8B3111"/>
        </a:lt2>
        <a:accent1>
          <a:srgbClr val="DD6D07"/>
        </a:accent1>
        <a:accent2>
          <a:srgbClr val="CC9900"/>
        </a:accent2>
        <a:accent3>
          <a:srgbClr val="FFCAAA"/>
        </a:accent3>
        <a:accent4>
          <a:srgbClr val="2A0000"/>
        </a:accent4>
        <a:accent5>
          <a:srgbClr val="EBBAAA"/>
        </a:accent5>
        <a:accent6>
          <a:srgbClr val="B98A00"/>
        </a:accent6>
        <a:hlink>
          <a:srgbClr val="CC3300"/>
        </a:hlink>
        <a:folHlink>
          <a:srgbClr val="CCCC66"/>
        </a:folHlink>
      </a:clrScheme>
      <a:clrMap bg1="lt1" tx1="dk1" bg2="lt2" tx2="dk2" accent1="accent1" accent2="accent2" accent3="accent3" accent4="accent4" accent5="accent5" accent6="accent6" hlink="hlink" folHlink="folHlink"/>
    </a:extraClrScheme>
    <a:extraClrScheme>
      <a:clrScheme name="Слои 6">
        <a:dk1>
          <a:srgbClr val="000000"/>
        </a:dk1>
        <a:lt1>
          <a:srgbClr val="FFFFE1"/>
        </a:lt1>
        <a:dk2>
          <a:srgbClr val="330033"/>
        </a:dk2>
        <a:lt2>
          <a:srgbClr val="330033"/>
        </a:lt2>
        <a:accent1>
          <a:srgbClr val="CCCC99"/>
        </a:accent1>
        <a:accent2>
          <a:srgbClr val="FF0000"/>
        </a:accent2>
        <a:accent3>
          <a:srgbClr val="FFFFEE"/>
        </a:accent3>
        <a:accent4>
          <a:srgbClr val="000000"/>
        </a:accent4>
        <a:accent5>
          <a:srgbClr val="E2E2CA"/>
        </a:accent5>
        <a:accent6>
          <a:srgbClr val="E70000"/>
        </a:accent6>
        <a:hlink>
          <a:srgbClr val="990033"/>
        </a:hlink>
        <a:folHlink>
          <a:srgbClr val="B2B2B2"/>
        </a:folHlink>
      </a:clrScheme>
      <a:clrMap bg1="lt1" tx1="dk1" bg2="lt2" tx2="dk2" accent1="accent1" accent2="accent2" accent3="accent3" accent4="accent4" accent5="accent5" accent6="accent6" hlink="hlink" folHlink="folHlink"/>
    </a:extraClrScheme>
    <a:extraClrScheme>
      <a:clrScheme name="Слои 7">
        <a:dk1>
          <a:srgbClr val="000000"/>
        </a:dk1>
        <a:lt1>
          <a:srgbClr val="FFFFFF"/>
        </a:lt1>
        <a:dk2>
          <a:srgbClr val="000000"/>
        </a:dk2>
        <a:lt2>
          <a:srgbClr val="891411"/>
        </a:lt2>
        <a:accent1>
          <a:srgbClr val="4F917E"/>
        </a:accent1>
        <a:accent2>
          <a:srgbClr val="CC9900"/>
        </a:accent2>
        <a:accent3>
          <a:srgbClr val="FFFFFF"/>
        </a:accent3>
        <a:accent4>
          <a:srgbClr val="000000"/>
        </a:accent4>
        <a:accent5>
          <a:srgbClr val="B2C7C0"/>
        </a:accent5>
        <a:accent6>
          <a:srgbClr val="B98A00"/>
        </a:accent6>
        <a:hlink>
          <a:srgbClr val="5A84D8"/>
        </a:hlink>
        <a:folHlink>
          <a:srgbClr val="A0C6BA"/>
        </a:folHlink>
      </a:clrScheme>
      <a:clrMap bg1="lt1" tx1="dk1" bg2="lt2" tx2="dk2" accent1="accent1" accent2="accent2" accent3="accent3" accent4="accent4" accent5="accent5" accent6="accent6" hlink="hlink" folHlink="folHlink"/>
    </a:extraClrScheme>
    <a:extraClrScheme>
      <a:clrScheme name="Слои 8">
        <a:dk1>
          <a:srgbClr val="000000"/>
        </a:dk1>
        <a:lt1>
          <a:srgbClr val="FFFFFF"/>
        </a:lt1>
        <a:dk2>
          <a:srgbClr val="CC0000"/>
        </a:dk2>
        <a:lt2>
          <a:srgbClr val="999966"/>
        </a:lt2>
        <a:accent1>
          <a:srgbClr val="CCCCCC"/>
        </a:accent1>
        <a:accent2>
          <a:srgbClr val="CCCC66"/>
        </a:accent2>
        <a:accent3>
          <a:srgbClr val="FFFFFF"/>
        </a:accent3>
        <a:accent4>
          <a:srgbClr val="000000"/>
        </a:accent4>
        <a:accent5>
          <a:srgbClr val="E2E2E2"/>
        </a:accent5>
        <a:accent6>
          <a:srgbClr val="B9B95C"/>
        </a:accent6>
        <a:hlink>
          <a:srgbClr val="666699"/>
        </a:hlink>
        <a:folHlink>
          <a:srgbClr val="CCCC99"/>
        </a:folHlink>
      </a:clrScheme>
      <a:clrMap bg1="lt1" tx1="dk1" bg2="lt2" tx2="dk2" accent1="accent1" accent2="accent2" accent3="accent3" accent4="accent4" accent5="accent5" accent6="accent6" hlink="hlink" folHlink="folHlink"/>
    </a:extraClrScheme>
    <a:extraClrScheme>
      <a:clrScheme name="Слои 9">
        <a:dk1>
          <a:srgbClr val="000000"/>
        </a:dk1>
        <a:lt1>
          <a:srgbClr val="FFFFFF"/>
        </a:lt1>
        <a:dk2>
          <a:srgbClr val="FF0000"/>
        </a:dk2>
        <a:lt2>
          <a:srgbClr val="009999"/>
        </a:lt2>
        <a:accent1>
          <a:srgbClr val="C7B505"/>
        </a:accent1>
        <a:accent2>
          <a:srgbClr val="FFFF66"/>
        </a:accent2>
        <a:accent3>
          <a:srgbClr val="FFFFFF"/>
        </a:accent3>
        <a:accent4>
          <a:srgbClr val="000000"/>
        </a:accent4>
        <a:accent5>
          <a:srgbClr val="E0D7AA"/>
        </a:accent5>
        <a:accent6>
          <a:srgbClr val="E7E75C"/>
        </a:accent6>
        <a:hlink>
          <a:srgbClr val="5A84D8"/>
        </a:hlink>
        <a:folHlink>
          <a:srgbClr val="A0C6BA"/>
        </a:folHlink>
      </a:clrScheme>
      <a:clrMap bg1="lt1" tx1="dk1" bg2="lt2" tx2="dk2" accent1="accent1" accent2="accent2" accent3="accent3" accent4="accent4" accent5="accent5" accent6="accent6" hlink="hlink" folHlink="folHlink"/>
    </a:extraClrScheme>
    <a:extraClrScheme>
      <a:clrScheme name="Слои 10">
        <a:dk1>
          <a:srgbClr val="000000"/>
        </a:dk1>
        <a:lt1>
          <a:srgbClr val="FFFFFF"/>
        </a:lt1>
        <a:dk2>
          <a:srgbClr val="660033"/>
        </a:dk2>
        <a:lt2>
          <a:srgbClr val="666699"/>
        </a:lt2>
        <a:accent1>
          <a:srgbClr val="95A3D1"/>
        </a:accent1>
        <a:accent2>
          <a:srgbClr val="FFFF66"/>
        </a:accent2>
        <a:accent3>
          <a:srgbClr val="FFFFFF"/>
        </a:accent3>
        <a:accent4>
          <a:srgbClr val="000000"/>
        </a:accent4>
        <a:accent5>
          <a:srgbClr val="C8CEE5"/>
        </a:accent5>
        <a:accent6>
          <a:srgbClr val="E7E75C"/>
        </a:accent6>
        <a:hlink>
          <a:srgbClr val="5A84D8"/>
        </a:hlink>
        <a:folHlink>
          <a:srgbClr val="CCCC99"/>
        </a:folHlink>
      </a:clrScheme>
      <a:clrMap bg1="lt1" tx1="dk1" bg2="lt2" tx2="dk2" accent1="accent1" accent2="accent2" accent3="accent3" accent4="accent4" accent5="accent5" accent6="accent6" hlink="hlink" folHlink="folHlink"/>
    </a:extraClrScheme>
  </a:extraClrSchemeLst>
</a:theme>
</file>

<file path=ppt/theme/theme9.xml><?xml version="1.0" encoding="utf-8"?>
<a:theme xmlns:a="http://schemas.openxmlformats.org/drawingml/2006/main" name="Скругленный">
  <a:themeElements>
    <a:clrScheme name="Скругленный 1">
      <a:dk1>
        <a:srgbClr val="000000"/>
      </a:dk1>
      <a:lt1>
        <a:srgbClr val="FFFFFF"/>
      </a:lt1>
      <a:dk2>
        <a:srgbClr val="FFFFFF"/>
      </a:dk2>
      <a:lt2>
        <a:srgbClr val="669999"/>
      </a:lt2>
      <a:accent1>
        <a:srgbClr val="99CCFF"/>
      </a:accent1>
      <a:accent2>
        <a:srgbClr val="9999FF"/>
      </a:accent2>
      <a:accent3>
        <a:srgbClr val="FFFFFF"/>
      </a:accent3>
      <a:accent4>
        <a:srgbClr val="000000"/>
      </a:accent4>
      <a:accent5>
        <a:srgbClr val="CAE2FF"/>
      </a:accent5>
      <a:accent6>
        <a:srgbClr val="8A8AE7"/>
      </a:accent6>
      <a:hlink>
        <a:srgbClr val="996666"/>
      </a:hlink>
      <a:folHlink>
        <a:srgbClr val="6666CC"/>
      </a:folHlink>
    </a:clrScheme>
    <a:fontScheme name="Скругленный">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Скругленный 1">
        <a:dk1>
          <a:srgbClr val="000000"/>
        </a:dk1>
        <a:lt1>
          <a:srgbClr val="FFFFFF"/>
        </a:lt1>
        <a:dk2>
          <a:srgbClr val="FFFFFF"/>
        </a:dk2>
        <a:lt2>
          <a:srgbClr val="669999"/>
        </a:lt2>
        <a:accent1>
          <a:srgbClr val="99CCFF"/>
        </a:accent1>
        <a:accent2>
          <a:srgbClr val="9999FF"/>
        </a:accent2>
        <a:accent3>
          <a:srgbClr val="FFFFFF"/>
        </a:accent3>
        <a:accent4>
          <a:srgbClr val="000000"/>
        </a:accent4>
        <a:accent5>
          <a:srgbClr val="CAE2FF"/>
        </a:accent5>
        <a:accent6>
          <a:srgbClr val="8A8AE7"/>
        </a:accent6>
        <a:hlink>
          <a:srgbClr val="996666"/>
        </a:hlink>
        <a:folHlink>
          <a:srgbClr val="6666CC"/>
        </a:folHlink>
      </a:clrScheme>
      <a:clrMap bg1="lt1" tx1="dk1" bg2="lt2" tx2="dk2" accent1="accent1" accent2="accent2" accent3="accent3" accent4="accent4" accent5="accent5" accent6="accent6" hlink="hlink" folHlink="folHlink"/>
    </a:extraClrScheme>
    <a:extraClrScheme>
      <a:clrScheme name="Скругленный 2">
        <a:dk1>
          <a:srgbClr val="000000"/>
        </a:dk1>
        <a:lt1>
          <a:srgbClr val="FFFFFF"/>
        </a:lt1>
        <a:dk2>
          <a:srgbClr val="FFFFFF"/>
        </a:dk2>
        <a:lt2>
          <a:srgbClr val="817F3F"/>
        </a:lt2>
        <a:accent1>
          <a:srgbClr val="FFCC00"/>
        </a:accent1>
        <a:accent2>
          <a:srgbClr val="CC9900"/>
        </a:accent2>
        <a:accent3>
          <a:srgbClr val="FFFFFF"/>
        </a:accent3>
        <a:accent4>
          <a:srgbClr val="000000"/>
        </a:accent4>
        <a:accent5>
          <a:srgbClr val="FFE2AA"/>
        </a:accent5>
        <a:accent6>
          <a:srgbClr val="B98A00"/>
        </a:accent6>
        <a:hlink>
          <a:srgbClr val="996666"/>
        </a:hlink>
        <a:folHlink>
          <a:srgbClr val="C94503"/>
        </a:folHlink>
      </a:clrScheme>
      <a:clrMap bg1="lt1" tx1="dk1" bg2="lt2" tx2="dk2" accent1="accent1" accent2="accent2" accent3="accent3" accent4="accent4" accent5="accent5" accent6="accent6" hlink="hlink" folHlink="folHlink"/>
    </a:extraClrScheme>
    <a:extraClrScheme>
      <a:clrScheme name="Скругленный 3">
        <a:dk1>
          <a:srgbClr val="CC6600"/>
        </a:dk1>
        <a:lt1>
          <a:srgbClr val="FFFFFF"/>
        </a:lt1>
        <a:dk2>
          <a:srgbClr val="800000"/>
        </a:dk2>
        <a:lt2>
          <a:srgbClr val="FFFFFF"/>
        </a:lt2>
        <a:accent1>
          <a:srgbClr val="FF6600"/>
        </a:accent1>
        <a:accent2>
          <a:srgbClr val="33CCCC"/>
        </a:accent2>
        <a:accent3>
          <a:srgbClr val="C0AAAA"/>
        </a:accent3>
        <a:accent4>
          <a:srgbClr val="DADADA"/>
        </a:accent4>
        <a:accent5>
          <a:srgbClr val="FFB8AA"/>
        </a:accent5>
        <a:accent6>
          <a:srgbClr val="2DB9B9"/>
        </a:accent6>
        <a:hlink>
          <a:srgbClr val="99FF33"/>
        </a:hlink>
        <a:folHlink>
          <a:srgbClr val="CC3300"/>
        </a:folHlink>
      </a:clrScheme>
      <a:clrMap bg1="dk2" tx1="lt1" bg2="dk1" tx2="lt2" accent1="accent1" accent2="accent2" accent3="accent3" accent4="accent4" accent5="accent5" accent6="accent6" hlink="hlink" folHlink="folHlink"/>
    </a:extraClrScheme>
    <a:extraClrScheme>
      <a:clrScheme name="Скругленный 4">
        <a:dk1>
          <a:srgbClr val="993300"/>
        </a:dk1>
        <a:lt1>
          <a:srgbClr val="FFFFFF"/>
        </a:lt1>
        <a:dk2>
          <a:srgbClr val="431A01"/>
        </a:dk2>
        <a:lt2>
          <a:srgbClr val="FFFFFF"/>
        </a:lt2>
        <a:accent1>
          <a:srgbClr val="FFCC00"/>
        </a:accent1>
        <a:accent2>
          <a:srgbClr val="FF9966"/>
        </a:accent2>
        <a:accent3>
          <a:srgbClr val="B0ABAA"/>
        </a:accent3>
        <a:accent4>
          <a:srgbClr val="DADADA"/>
        </a:accent4>
        <a:accent5>
          <a:srgbClr val="FFE2AA"/>
        </a:accent5>
        <a:accent6>
          <a:srgbClr val="E78A5C"/>
        </a:accent6>
        <a:hlink>
          <a:srgbClr val="FF6600"/>
        </a:hlink>
        <a:folHlink>
          <a:srgbClr val="CC3300"/>
        </a:folHlink>
      </a:clrScheme>
      <a:clrMap bg1="dk2" tx1="lt1" bg2="dk1" tx2="lt2" accent1="accent1" accent2="accent2" accent3="accent3" accent4="accent4" accent5="accent5" accent6="accent6" hlink="hlink" folHlink="folHlink"/>
    </a:extraClrScheme>
    <a:extraClrScheme>
      <a:clrScheme name="Скругленный 5">
        <a:dk1>
          <a:srgbClr val="75878B"/>
        </a:dk1>
        <a:lt1>
          <a:srgbClr val="FFFFFF"/>
        </a:lt1>
        <a:dk2>
          <a:srgbClr val="260000"/>
        </a:dk2>
        <a:lt2>
          <a:srgbClr val="FFFFFF"/>
        </a:lt2>
        <a:accent1>
          <a:srgbClr val="0099CC"/>
        </a:accent1>
        <a:accent2>
          <a:srgbClr val="FF3300"/>
        </a:accent2>
        <a:accent3>
          <a:srgbClr val="ACAAAA"/>
        </a:accent3>
        <a:accent4>
          <a:srgbClr val="DADADA"/>
        </a:accent4>
        <a:accent5>
          <a:srgbClr val="AACAE2"/>
        </a:accent5>
        <a:accent6>
          <a:srgbClr val="E72D00"/>
        </a:accent6>
        <a:hlink>
          <a:srgbClr val="FFCC00"/>
        </a:hlink>
        <a:folHlink>
          <a:srgbClr val="CC0000"/>
        </a:folHlink>
      </a:clrScheme>
      <a:clrMap bg1="dk2" tx1="lt1" bg2="dk1" tx2="lt2" accent1="accent1" accent2="accent2" accent3="accent3" accent4="accent4" accent5="accent5" accent6="accent6" hlink="hlink" folHlink="folHlink"/>
    </a:extraClrScheme>
    <a:extraClrScheme>
      <a:clrScheme name="Скругленный 6">
        <a:dk1>
          <a:srgbClr val="666699"/>
        </a:dk1>
        <a:lt1>
          <a:srgbClr val="FFFFFF"/>
        </a:lt1>
        <a:dk2>
          <a:srgbClr val="000000"/>
        </a:dk2>
        <a:lt2>
          <a:srgbClr val="FFFFFF"/>
        </a:lt2>
        <a:accent1>
          <a:srgbClr val="9966FF"/>
        </a:accent1>
        <a:accent2>
          <a:srgbClr val="99CCFF"/>
        </a:accent2>
        <a:accent3>
          <a:srgbClr val="AAAAAA"/>
        </a:accent3>
        <a:accent4>
          <a:srgbClr val="DADADA"/>
        </a:accent4>
        <a:accent5>
          <a:srgbClr val="CAB8FF"/>
        </a:accent5>
        <a:accent6>
          <a:srgbClr val="8AB9E7"/>
        </a:accent6>
        <a:hlink>
          <a:srgbClr val="FFFFCC"/>
        </a:hlink>
        <a:folHlink>
          <a:srgbClr val="6600CC"/>
        </a:folHlink>
      </a:clrScheme>
      <a:clrMap bg1="dk2" tx1="lt1" bg2="dk1" tx2="lt2" accent1="accent1" accent2="accent2" accent3="accent3" accent4="accent4" accent5="accent5" accent6="accent6" hlink="hlink" folHlink="folHlink"/>
    </a:extraClrScheme>
    <a:extraClrScheme>
      <a:clrScheme name="Скругленный 7">
        <a:dk1>
          <a:srgbClr val="666699"/>
        </a:dk1>
        <a:lt1>
          <a:srgbClr val="FFFFFF"/>
        </a:lt1>
        <a:dk2>
          <a:srgbClr val="2A2A40"/>
        </a:dk2>
        <a:lt2>
          <a:srgbClr val="FFFFFF"/>
        </a:lt2>
        <a:accent1>
          <a:srgbClr val="006699"/>
        </a:accent1>
        <a:accent2>
          <a:srgbClr val="CC9900"/>
        </a:accent2>
        <a:accent3>
          <a:srgbClr val="ACACAF"/>
        </a:accent3>
        <a:accent4>
          <a:srgbClr val="DADADA"/>
        </a:accent4>
        <a:accent5>
          <a:srgbClr val="AAB8CA"/>
        </a:accent5>
        <a:accent6>
          <a:srgbClr val="B98A00"/>
        </a:accent6>
        <a:hlink>
          <a:srgbClr val="CC6600"/>
        </a:hlink>
        <a:folHlink>
          <a:srgbClr val="6C948A"/>
        </a:folHlink>
      </a:clrScheme>
      <a:clrMap bg1="dk2" tx1="lt1" bg2="dk1" tx2="lt2" accent1="accent1" accent2="accent2" accent3="accent3" accent4="accent4" accent5="accent5" accent6="accent6" hlink="hlink" folHlink="folHlink"/>
    </a:extraClrScheme>
    <a:extraClrScheme>
      <a:clrScheme name="Скругленный 8">
        <a:dk1>
          <a:srgbClr val="BECBD8"/>
        </a:dk1>
        <a:lt1>
          <a:srgbClr val="FFFFFF"/>
        </a:lt1>
        <a:dk2>
          <a:srgbClr val="2B335B"/>
        </a:dk2>
        <a:lt2>
          <a:srgbClr val="FFFFFF"/>
        </a:lt2>
        <a:accent1>
          <a:srgbClr val="0099CC"/>
        </a:accent1>
        <a:accent2>
          <a:srgbClr val="B5DBE3"/>
        </a:accent2>
        <a:accent3>
          <a:srgbClr val="ACADB5"/>
        </a:accent3>
        <a:accent4>
          <a:srgbClr val="DADADA"/>
        </a:accent4>
        <a:accent5>
          <a:srgbClr val="AACAE2"/>
        </a:accent5>
        <a:accent6>
          <a:srgbClr val="A4C6CE"/>
        </a:accent6>
        <a:hlink>
          <a:srgbClr val="FFCC00"/>
        </a:hlink>
        <a:folHlink>
          <a:srgbClr val="58648C"/>
        </a:folHlink>
      </a:clrScheme>
      <a:clrMap bg1="dk2" tx1="lt1" bg2="dk1" tx2="lt2" accent1="accent1" accent2="accent2" accent3="accent3" accent4="accent4" accent5="accent5" accent6="accent6" hlink="hlink" folHlink="folHlink"/>
    </a:extraClrScheme>
    <a:extraClrScheme>
      <a:clrScheme name="Скругленный 9">
        <a:dk1>
          <a:srgbClr val="3333FF"/>
        </a:dk1>
        <a:lt1>
          <a:srgbClr val="FFFFFF"/>
        </a:lt1>
        <a:dk2>
          <a:srgbClr val="000099"/>
        </a:dk2>
        <a:lt2>
          <a:srgbClr val="FFFFFF"/>
        </a:lt2>
        <a:accent1>
          <a:srgbClr val="339966"/>
        </a:accent1>
        <a:accent2>
          <a:srgbClr val="9999FF"/>
        </a:accent2>
        <a:accent3>
          <a:srgbClr val="AAAACA"/>
        </a:accent3>
        <a:accent4>
          <a:srgbClr val="DADADA"/>
        </a:accent4>
        <a:accent5>
          <a:srgbClr val="ADCAB8"/>
        </a:accent5>
        <a:accent6>
          <a:srgbClr val="8A8AE7"/>
        </a:accent6>
        <a:hlink>
          <a:srgbClr val="FFFF99"/>
        </a:hlink>
        <a:folHlink>
          <a:srgbClr val="17A0D1"/>
        </a:folHlink>
      </a:clrScheme>
      <a:clrMap bg1="dk2" tx1="lt1" bg2="dk1" tx2="lt2" accent1="accent1" accent2="accent2" accent3="accent3" accent4="accent4" accent5="accent5" accent6="accent6" hlink="hlink" folHlink="folHlink"/>
    </a:extraClrScheme>
    <a:extraClrScheme>
      <a:clrScheme name="Скругленный 10">
        <a:dk1>
          <a:srgbClr val="808000"/>
        </a:dk1>
        <a:lt1>
          <a:srgbClr val="FFFFFF"/>
        </a:lt1>
        <a:dk2>
          <a:srgbClr val="354418"/>
        </a:dk2>
        <a:lt2>
          <a:srgbClr val="FFFFFF"/>
        </a:lt2>
        <a:accent1>
          <a:srgbClr val="60897C"/>
        </a:accent1>
        <a:accent2>
          <a:srgbClr val="99CC00"/>
        </a:accent2>
        <a:accent3>
          <a:srgbClr val="AEB0AB"/>
        </a:accent3>
        <a:accent4>
          <a:srgbClr val="DADADA"/>
        </a:accent4>
        <a:accent5>
          <a:srgbClr val="B6C4BF"/>
        </a:accent5>
        <a:accent6>
          <a:srgbClr val="8AB900"/>
        </a:accent6>
        <a:hlink>
          <a:srgbClr val="CCCC00"/>
        </a:hlink>
        <a:folHlink>
          <a:srgbClr val="669900"/>
        </a:folHlink>
      </a:clrScheme>
      <a:clrMap bg1="dk2" tx1="lt1" bg2="dk1" tx2="lt2" accent1="accent1" accent2="accent2" accent3="accent3" accent4="accent4" accent5="accent5" accent6="accent6" hlink="hlink" folHlink="folHlink"/>
    </a:extraClrScheme>
  </a:extraClrSchemeLst>
</a:theme>
</file>

<file path=ppt/theme/theme10.xml><?xml version="1.0" encoding="utf-8"?>
<a:theme xmlns:a="http://schemas.openxmlformats.org/drawingml/2006/main" name="1_Открытая">
  <a:themeElements>
    <a:clrScheme name="Открытая">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1_Открытая">
      <a:majorFont>
        <a:latin typeface=""/>
        <a:ea typeface=""/>
        <a:cs typeface=""/>
      </a:majorFont>
      <a:minorFont>
        <a:latin typeface=""/>
        <a:ea typeface=""/>
        <a:cs typeface=""/>
      </a:minorFont>
    </a:fontScheme>
    <a:fmtScheme name="Открытая">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95000" t="-106500" r="5000" b="2065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11.xml><?xml version="1.0" encoding="utf-8"?>
<a:theme xmlns:a="http://schemas.openxmlformats.org/drawingml/2006/main" name="Грань">
  <a:themeElements>
    <a:clrScheme name="Грань">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Грань">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Грань">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1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Изящная">
    <a:dk1>
      <a:sysClr val="windowText" lastClr="000000"/>
    </a:dk1>
    <a:lt1>
      <a:sysClr val="window" lastClr="FFFFFF"/>
    </a:lt1>
    <a:dk2>
      <a:srgbClr val="B13F9A"/>
    </a:dk2>
    <a:lt2>
      <a:srgbClr val="F4E7ED"/>
    </a:lt2>
    <a:accent1>
      <a:srgbClr val="B83D68"/>
    </a:accent1>
    <a:accent2>
      <a:srgbClr val="AC66BB"/>
    </a:accent2>
    <a:accent3>
      <a:srgbClr val="DE6C36"/>
    </a:accent3>
    <a:accent4>
      <a:srgbClr val="F9B639"/>
    </a:accent4>
    <a:accent5>
      <a:srgbClr val="CF6DA4"/>
    </a:accent5>
    <a:accent6>
      <a:srgbClr val="FA8D3D"/>
    </a:accent6>
    <a:hlink>
      <a:srgbClr val="FFDE66"/>
    </a:hlink>
    <a:folHlink>
      <a:srgbClr val="D490C5"/>
    </a:folHlink>
  </a:clrScheme>
</a:themeOverride>
</file>

<file path=ppt/theme/themeOverride2.xml><?xml version="1.0" encoding="utf-8"?>
<a:themeOverride xmlns:a="http://schemas.openxmlformats.org/drawingml/2006/main">
  <a:clrScheme name="Трек">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themeOverride>
</file>

<file path=ppt/theme/themeOverride3.xml><?xml version="1.0" encoding="utf-8"?>
<a:themeOverride xmlns:a="http://schemas.openxmlformats.org/drawingml/2006/main">
  <a:clrScheme name="Солнцестояние">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themeOverride>
</file>

<file path=ppt/theme/themeOverride4.xml><?xml version="1.0" encoding="utf-8"?>
<a:themeOverride xmlns:a="http://schemas.openxmlformats.org/drawingml/2006/main">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5.xml><?xml version="1.0" encoding="utf-8"?>
<a:themeOverride xmlns:a="http://schemas.openxmlformats.org/drawingml/2006/main">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6.xml><?xml version="1.0" encoding="utf-8"?>
<a:themeOverride xmlns:a="http://schemas.openxmlformats.org/drawingml/2006/main">
  <a:clrScheme name="Открытая">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themeOverride>
</file>

<file path=ppt/theme/themeOverride7.xml><?xml version="1.0" encoding="utf-8"?>
<a:themeOverride xmlns:a="http://schemas.openxmlformats.org/drawingml/2006/main">
  <a:clrScheme name="Открытая">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themeOverride>
</file>

<file path=ppt/theme/themeOverride8.xml><?xml version="1.0" encoding="utf-8"?>
<a:themeOverride xmlns:a="http://schemas.openxmlformats.org/drawingml/2006/main">
  <a:clrScheme name="Открытая">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themeOverride>
</file>

<file path=docProps/app.xml><?xml version="1.0" encoding="utf-8"?>
<Properties xmlns="http://schemas.openxmlformats.org/officeDocument/2006/extended-properties" xmlns:vt="http://schemas.openxmlformats.org/officeDocument/2006/docPropsVTypes">
  <Template>Balloons</Template>
  <TotalTime>1113</TotalTime>
  <Words>1405</Words>
  <Application>Microsoft Office PowerPoint</Application>
  <PresentationFormat>Экран (4:3)</PresentationFormat>
  <Paragraphs>67</Paragraphs>
  <Slides>21</Slides>
  <Notes>0</Notes>
  <HiddenSlides>0</HiddenSlides>
  <MMClips>0</MMClips>
  <ScaleCrop>false</ScaleCrop>
  <HeadingPairs>
    <vt:vector size="6" baseType="variant">
      <vt:variant>
        <vt:lpstr>Использованные шрифты</vt:lpstr>
      </vt:variant>
      <vt:variant>
        <vt:i4>15</vt:i4>
      </vt:variant>
      <vt:variant>
        <vt:lpstr>Тема</vt:lpstr>
      </vt:variant>
      <vt:variant>
        <vt:i4>11</vt:i4>
      </vt:variant>
      <vt:variant>
        <vt:lpstr>Заголовки слайдов</vt:lpstr>
      </vt:variant>
      <vt:variant>
        <vt:i4>21</vt:i4>
      </vt:variant>
    </vt:vector>
  </HeadingPairs>
  <TitlesOfParts>
    <vt:vector size="47" baseType="lpstr">
      <vt:lpstr>Arial</vt:lpstr>
      <vt:lpstr>Arial Black</vt:lpstr>
      <vt:lpstr>Calibri</vt:lpstr>
      <vt:lpstr>Cambria</vt:lpstr>
      <vt:lpstr>Constantia</vt:lpstr>
      <vt:lpstr>Franklin Gothic Book</vt:lpstr>
      <vt:lpstr>Franklin Gothic Medium</vt:lpstr>
      <vt:lpstr>Lucida Sans Unicode</vt:lpstr>
      <vt:lpstr>Perpetua</vt:lpstr>
      <vt:lpstr>Times New Roman</vt:lpstr>
      <vt:lpstr>Trebuchet MS</vt:lpstr>
      <vt:lpstr>Verdana</vt:lpstr>
      <vt:lpstr>Wingdings</vt:lpstr>
      <vt:lpstr>Wingdings 2</vt:lpstr>
      <vt:lpstr>Wingdings 3</vt:lpstr>
      <vt:lpstr>Balloons</vt:lpstr>
      <vt:lpstr>Изящная</vt:lpstr>
      <vt:lpstr>Office Theme</vt:lpstr>
      <vt:lpstr>Трек</vt:lpstr>
      <vt:lpstr>Справедливость</vt:lpstr>
      <vt:lpstr>2_Трек</vt:lpstr>
      <vt:lpstr>1_Поток</vt:lpstr>
      <vt:lpstr>Слои</vt:lpstr>
      <vt:lpstr>Скругленный</vt:lpstr>
      <vt:lpstr>1_Открытая</vt:lpstr>
      <vt:lpstr>Грань</vt:lpstr>
      <vt:lpstr>Презентация PowerPoint</vt:lpstr>
      <vt:lpstr>Режа</vt:lpstr>
      <vt:lpstr>Презентация PowerPoint</vt:lpstr>
      <vt:lpstr>Презентация PowerPoint</vt:lpstr>
      <vt:lpstr>Поя</vt:lpstr>
      <vt:lpstr>Презентация PowerPoint</vt:lpstr>
      <vt:lpstr>Столонни ўсиш ёши 4 босқичга ажратилади.</vt:lpstr>
      <vt:lpstr>Презентация PowerPoint</vt:lpstr>
      <vt:lpstr>Презентация PowerPoint</vt:lpstr>
      <vt:lpstr>Презентация PowerPoint</vt:lpstr>
      <vt:lpstr>Меваси</vt:lpstr>
      <vt:lpstr>Илдиз тизими.</vt:lpstr>
      <vt:lpstr>Илдиз тизимида уч гурух илдиз бор:</vt:lpstr>
      <vt:lpstr>Презентация PowerPoint</vt:lpstr>
      <vt:lpstr>Картошка физиологияси.</vt:lpstr>
      <vt:lpstr>Презентация PowerPoint</vt:lpstr>
      <vt:lpstr>Презентация PowerPoint</vt:lpstr>
      <vt:lpstr>Презентация PowerPoint</vt:lpstr>
      <vt:lpstr>Картошкани ўсиши ва ривожланиш босқичлари ва даврлари.</vt:lpstr>
      <vt:lpstr>Вегетатив усулда кўпайтириладиган картошкани ривожланиши, туганак ва палагини турли жадалликда ўсиши ҳамда ўсимликларни ташқи муҳит омиллари таъсирига қарши амал қилишига кўра, тўрт даврга ажратилди</vt:lpstr>
      <vt:lpstr>Презентация PowerPoint</vt:lpstr>
    </vt:vector>
  </TitlesOfParts>
  <Company>Home</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UserXP</dc:creator>
  <cp:lastModifiedBy>MUQIMJON Djurayev</cp:lastModifiedBy>
  <cp:revision>172</cp:revision>
  <cp:lastPrinted>1601-01-01T00:00:00Z</cp:lastPrinted>
  <dcterms:created xsi:type="dcterms:W3CDTF">2011-08-22T10:27:00Z</dcterms:created>
  <dcterms:modified xsi:type="dcterms:W3CDTF">2019-06-03T07:00:01Z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Version">
    <vt:i4>4</vt:i4>
  </property>
</Properties>
</file>