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theme/themeOverride1.xml" ContentType="application/vnd.openxmlformats-officedocument.themeOverrid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5.xml" ContentType="application/vnd.openxmlformats-officedocument.theme+xml"/>
  <Override PartName="/ppt/theme/themeOverride2.xml" ContentType="application/vnd.openxmlformats-officedocument.themeOverride+xml"/>
  <Override PartName="/ppt/theme/themeOverride3.xml" ContentType="application/vnd.openxmlformats-officedocument.themeOverrid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6.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7.xml" ContentType="application/vnd.openxmlformats-officedocument.theme+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8.xml" ContentType="application/vnd.openxmlformats-officedocument.theme+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 id="2147483834" r:id="rId2"/>
    <p:sldMasterId id="2147483846" r:id="rId3"/>
    <p:sldMasterId id="2147483917" r:id="rId4"/>
    <p:sldMasterId id="2147483990" r:id="rId5"/>
    <p:sldMasterId id="2147484002" r:id="rId6"/>
    <p:sldMasterId id="2147484030" r:id="rId7"/>
    <p:sldMasterId id="2147484188" r:id="rId8"/>
    <p:sldMasterId id="2147484217" r:id="rId9"/>
  </p:sldMasterIdLst>
  <p:notesMasterIdLst>
    <p:notesMasterId r:id="rId27"/>
  </p:notesMasterIdLst>
  <p:sldIdLst>
    <p:sldId id="261" r:id="rId10"/>
    <p:sldId id="301" r:id="rId11"/>
    <p:sldId id="316" r:id="rId12"/>
    <p:sldId id="322" r:id="rId13"/>
    <p:sldId id="354" r:id="rId14"/>
    <p:sldId id="306" r:id="rId15"/>
    <p:sldId id="317" r:id="rId16"/>
    <p:sldId id="318" r:id="rId17"/>
    <p:sldId id="333" r:id="rId18"/>
    <p:sldId id="323" r:id="rId19"/>
    <p:sldId id="319" r:id="rId20"/>
    <p:sldId id="342" r:id="rId21"/>
    <p:sldId id="351" r:id="rId22"/>
    <p:sldId id="355" r:id="rId23"/>
    <p:sldId id="352" r:id="rId24"/>
    <p:sldId id="344" r:id="rId25"/>
    <p:sldId id="275" r:id="rId26"/>
  </p:sldIdLst>
  <p:sldSz cx="9144000" cy="6858000" type="screen4x3"/>
  <p:notesSz cx="6858000" cy="9144000"/>
  <p:custDataLst>
    <p:tags r:id="rId28"/>
  </p:custDataLst>
  <p:defaultTextStyle>
    <a:defPPr>
      <a:defRPr lang="ru-RU"/>
    </a:defPPr>
    <a:lvl1pPr algn="l" rtl="0" fontAlgn="base">
      <a:spcBef>
        <a:spcPct val="0"/>
      </a:spcBef>
      <a:spcAft>
        <a:spcPct val="0"/>
      </a:spcAft>
      <a:defRPr kern="1200">
        <a:solidFill>
          <a:schemeClr val="tx1"/>
        </a:solidFill>
        <a:latin typeface="Times New Roman" panose="02020603050405020304" pitchFamily="18" charset="0"/>
        <a:ea typeface="+mn-ea"/>
        <a:cs typeface="+mn-cs"/>
      </a:defRPr>
    </a:lvl1pPr>
    <a:lvl2pPr marL="457200" algn="l" rtl="0" fontAlgn="base">
      <a:spcBef>
        <a:spcPct val="0"/>
      </a:spcBef>
      <a:spcAft>
        <a:spcPct val="0"/>
      </a:spcAft>
      <a:defRPr kern="1200">
        <a:solidFill>
          <a:schemeClr val="tx1"/>
        </a:solidFill>
        <a:latin typeface="Times New Roman" panose="02020603050405020304" pitchFamily="18" charset="0"/>
        <a:ea typeface="+mn-ea"/>
        <a:cs typeface="+mn-cs"/>
      </a:defRPr>
    </a:lvl2pPr>
    <a:lvl3pPr marL="914400" algn="l" rtl="0" fontAlgn="base">
      <a:spcBef>
        <a:spcPct val="0"/>
      </a:spcBef>
      <a:spcAft>
        <a:spcPct val="0"/>
      </a:spcAft>
      <a:defRPr kern="1200">
        <a:solidFill>
          <a:schemeClr val="tx1"/>
        </a:solidFill>
        <a:latin typeface="Times New Roman" panose="02020603050405020304" pitchFamily="18" charset="0"/>
        <a:ea typeface="+mn-ea"/>
        <a:cs typeface="+mn-cs"/>
      </a:defRPr>
    </a:lvl3pPr>
    <a:lvl4pPr marL="1371600" algn="l" rtl="0" fontAlgn="base">
      <a:spcBef>
        <a:spcPct val="0"/>
      </a:spcBef>
      <a:spcAft>
        <a:spcPct val="0"/>
      </a:spcAft>
      <a:defRPr kern="1200">
        <a:solidFill>
          <a:schemeClr val="tx1"/>
        </a:solidFill>
        <a:latin typeface="Times New Roman" panose="02020603050405020304" pitchFamily="18" charset="0"/>
        <a:ea typeface="+mn-ea"/>
        <a:cs typeface="+mn-cs"/>
      </a:defRPr>
    </a:lvl4pPr>
    <a:lvl5pPr marL="1828800" algn="l" rtl="0" fontAlgn="base">
      <a:spcBef>
        <a:spcPct val="0"/>
      </a:spcBef>
      <a:spcAft>
        <a:spcPct val="0"/>
      </a:spcAft>
      <a:defRPr kern="1200">
        <a:solidFill>
          <a:schemeClr val="tx1"/>
        </a:solidFill>
        <a:latin typeface="Times New Roman" panose="02020603050405020304" pitchFamily="18" charset="0"/>
        <a:ea typeface="+mn-ea"/>
        <a:cs typeface="+mn-cs"/>
      </a:defRPr>
    </a:lvl5pPr>
    <a:lvl6pPr marL="2286000" algn="l" defTabSz="914400" rtl="0" eaLnBrk="1" latinLnBrk="0" hangingPunct="1">
      <a:defRPr kern="1200">
        <a:solidFill>
          <a:schemeClr val="tx1"/>
        </a:solidFill>
        <a:latin typeface="Times New Roman" panose="02020603050405020304" pitchFamily="18" charset="0"/>
        <a:ea typeface="+mn-ea"/>
        <a:cs typeface="+mn-cs"/>
      </a:defRPr>
    </a:lvl6pPr>
    <a:lvl7pPr marL="2743200" algn="l" defTabSz="914400" rtl="0" eaLnBrk="1" latinLnBrk="0" hangingPunct="1">
      <a:defRPr kern="1200">
        <a:solidFill>
          <a:schemeClr val="tx1"/>
        </a:solidFill>
        <a:latin typeface="Times New Roman" panose="02020603050405020304" pitchFamily="18" charset="0"/>
        <a:ea typeface="+mn-ea"/>
        <a:cs typeface="+mn-cs"/>
      </a:defRPr>
    </a:lvl7pPr>
    <a:lvl8pPr marL="3200400" algn="l" defTabSz="914400" rtl="0" eaLnBrk="1" latinLnBrk="0" hangingPunct="1">
      <a:defRPr kern="1200">
        <a:solidFill>
          <a:schemeClr val="tx1"/>
        </a:solidFill>
        <a:latin typeface="Times New Roman" panose="02020603050405020304" pitchFamily="18" charset="0"/>
        <a:ea typeface="+mn-ea"/>
        <a:cs typeface="+mn-cs"/>
      </a:defRPr>
    </a:lvl8pPr>
    <a:lvl9pPr marL="3657600" algn="l" defTabSz="914400" rtl="0" eaLnBrk="1" latinLnBrk="0" hangingPunct="1">
      <a:defRPr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3097D"/>
    <a:srgbClr val="FFFF99"/>
    <a:srgbClr val="F9FEBE"/>
    <a:srgbClr val="FF6699"/>
    <a:srgbClr val="BB4A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Светлый стиль 3 — акцент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Стиль из темы 2 - акцент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F2DE63D5-997A-4646-A377-4702673A728D}" styleName="Светлый стиль 2 — акцент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5A111915-BE36-4E01-A7E5-04B1672EAD32}" styleName="Светлый стиль 2 — акцент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852" autoAdjust="0"/>
    <p:restoredTop sz="89767" autoAdjust="0"/>
  </p:normalViewPr>
  <p:slideViewPr>
    <p:cSldViewPr>
      <p:cViewPr varScale="1">
        <p:scale>
          <a:sx n="63" d="100"/>
          <a:sy n="63" d="100"/>
        </p:scale>
        <p:origin x="173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 Type="http://schemas.openxmlformats.org/officeDocument/2006/relationships/slideMaster" Target="slideMasters/slideMaster3.xml"/><Relationship Id="rId21" Type="http://schemas.openxmlformats.org/officeDocument/2006/relationships/slide" Target="slides/slide12.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tags" Target="tags/tag1.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ru-RU" b="1" smtClean="0"/>
            <a:t>Тугунакни ёруғ жойда ундириш.</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smtClean="0"/>
            <a:t>Тугунакларни ундириш ёруғ, иситиладиган бинода (ёки очиқ майдончада) 12-15</a:t>
          </a:r>
          <a:r>
            <a:rPr lang="ru-RU" baseline="30000" smtClean="0"/>
            <a:t>0</a:t>
          </a:r>
          <a:r>
            <a:rPr lang="ru-RU" smtClean="0"/>
            <a:t>С ҳароратда ўтказилади. Эртапишар нав картошка уруғликлари 20-25 кун, ўртаги ва кечпишарлари эса 30-35 кун мобайнида ундирилади. Тугунакларни меъёрида ундириш учун ёруғлик ва шунга  монан иссиқ (биринчи 10-12 мобайнида 18-20</a:t>
          </a:r>
          <a:r>
            <a:rPr lang="ru-RU" baseline="30000" smtClean="0"/>
            <a:t>0</a:t>
          </a:r>
          <a:r>
            <a:rPr lang="ru-RU" smtClean="0"/>
            <a:t>С  ва қолган кунларда 10-14</a:t>
          </a:r>
          <a:r>
            <a:rPr lang="ru-RU" baseline="30000" smtClean="0"/>
            <a:t>0</a:t>
          </a:r>
          <a:r>
            <a:rPr lang="ru-RU" smtClean="0"/>
            <a:t>С) шароит яратилиши керак. 18-20</a:t>
          </a:r>
          <a:r>
            <a:rPr lang="ru-RU" baseline="30000" smtClean="0"/>
            <a:t>0</a:t>
          </a:r>
          <a:r>
            <a:rPr lang="ru-RU" smtClean="0"/>
            <a:t>С иссиқликда тугунакларнинг кўпчилик кўзлари бир вақтда ўсимта бериб, серпоя ривожланган ўсимлик ҳосил қилади. Агар тугунак 10-12</a:t>
          </a:r>
          <a:r>
            <a:rPr lang="ru-RU" baseline="30000" smtClean="0"/>
            <a:t>0</a:t>
          </a:r>
          <a:r>
            <a:rPr lang="ru-RU" smtClean="0"/>
            <a:t>С ҳароратда ундирилса, уни учки кўртаклари ўсимта беради, ундан кам пояли ўсимлик ҳосил бўлади, демак тугунак ҳосил бўладиган оқ томирлари сони ҳам кам бўлади.  </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ED1A3B1E-1BBA-4D9B-9A7A-7F6D04366070}" type="presOf" srcId="{312B9663-67DD-4BF0-8671-ACD17F5C18E1}" destId="{3102073A-0B37-4EE7-9FB6-C679253A425E}"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2EB22E29-6A4F-4E9F-A932-B427792844B8}" type="presOf" srcId="{8C446D5B-F40C-47A7-AA82-4959E8CB408D}" destId="{E9240949-51E6-49B1-BC58-DA8E36260ED3}" srcOrd="0" destOrd="0" presId="urn:microsoft.com/office/officeart/2005/8/layout/vList2"/>
    <dgm:cxn modelId="{470BE3E5-417E-4FC5-BAB0-437172F68DC5}" type="presOf" srcId="{FFE8B254-F748-4EA9-840F-C629F20050FA}" destId="{494A0A28-AC71-410E-9A09-98494374006B}" srcOrd="0" destOrd="0" presId="urn:microsoft.com/office/officeart/2005/8/layout/vList2"/>
    <dgm:cxn modelId="{1849D18A-C058-423A-9EA7-6E6E6718CE07}" type="presParOf" srcId="{E9240949-51E6-49B1-BC58-DA8E36260ED3}" destId="{494A0A28-AC71-410E-9A09-98494374006B}" srcOrd="0" destOrd="0" presId="urn:microsoft.com/office/officeart/2005/8/layout/vList2"/>
    <dgm:cxn modelId="{DBB73110-36A4-4E57-A4DC-2CC24DABD046}"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199600"/>
          <a:ext cx="9001156" cy="62361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ru-RU" sz="2600" b="1" kern="1200" smtClean="0"/>
            <a:t>Тугунакни ёруғ жойда ундириш.</a:t>
          </a:r>
          <a:endParaRPr lang="ru-RU" sz="2600" kern="1200" dirty="0">
            <a:latin typeface="Times New Roman" pitchFamily="18" charset="0"/>
            <a:cs typeface="Times New Roman" pitchFamily="18" charset="0"/>
          </a:endParaRPr>
        </a:p>
      </dsp:txBody>
      <dsp:txXfrm>
        <a:off x="30442" y="230042"/>
        <a:ext cx="8940272" cy="562726"/>
      </dsp:txXfrm>
    </dsp:sp>
    <dsp:sp modelId="{3102073A-0B37-4EE7-9FB6-C679253A425E}">
      <dsp:nvSpPr>
        <dsp:cNvPr id="0" name=""/>
        <dsp:cNvSpPr/>
      </dsp:nvSpPr>
      <dsp:spPr>
        <a:xfrm>
          <a:off x="0" y="823210"/>
          <a:ext cx="9001156" cy="2906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3020" rIns="184912" bIns="33020" numCol="1" spcCol="1270" anchor="t" anchorCtr="0">
          <a:noAutofit/>
        </a:bodyPr>
        <a:lstStyle/>
        <a:p>
          <a:pPr marL="228600" lvl="1" indent="-228600" algn="just" defTabSz="889000">
            <a:lnSpc>
              <a:spcPct val="90000"/>
            </a:lnSpc>
            <a:spcBef>
              <a:spcPct val="0"/>
            </a:spcBef>
            <a:spcAft>
              <a:spcPct val="20000"/>
            </a:spcAft>
            <a:buChar char="••"/>
          </a:pPr>
          <a:r>
            <a:rPr lang="ru-RU" sz="2000" kern="1200" smtClean="0"/>
            <a:t>Тугунакларни ундириш ёруғ, иситиладиган бинода (ёки очиқ майдончада) 12-15</a:t>
          </a:r>
          <a:r>
            <a:rPr lang="ru-RU" sz="2000" kern="1200" baseline="30000" smtClean="0"/>
            <a:t>0</a:t>
          </a:r>
          <a:r>
            <a:rPr lang="ru-RU" sz="2000" kern="1200" smtClean="0"/>
            <a:t>С ҳароратда ўтказилади. Эртапишар нав картошка уруғликлари 20-25 кун, ўртаги ва кечпишарлари эса 30-35 кун мобайнида ундирилади. Тугунакларни меъёрида ундириш учун ёруғлик ва шунга  монан иссиқ (биринчи 10-12 мобайнида 18-20</a:t>
          </a:r>
          <a:r>
            <a:rPr lang="ru-RU" sz="2000" kern="1200" baseline="30000" smtClean="0"/>
            <a:t>0</a:t>
          </a:r>
          <a:r>
            <a:rPr lang="ru-RU" sz="2000" kern="1200" smtClean="0"/>
            <a:t>С  ва қолган кунларда 10-14</a:t>
          </a:r>
          <a:r>
            <a:rPr lang="ru-RU" sz="2000" kern="1200" baseline="30000" smtClean="0"/>
            <a:t>0</a:t>
          </a:r>
          <a:r>
            <a:rPr lang="ru-RU" sz="2000" kern="1200" smtClean="0"/>
            <a:t>С) шароит яратилиши керак. 18-20</a:t>
          </a:r>
          <a:r>
            <a:rPr lang="ru-RU" sz="2000" kern="1200" baseline="30000" smtClean="0"/>
            <a:t>0</a:t>
          </a:r>
          <a:r>
            <a:rPr lang="ru-RU" sz="2000" kern="1200" smtClean="0"/>
            <a:t>С иссиқликда тугунакларнинг кўпчилик кўзлари бир вақтда ўсимта бериб, серпоя ривожланган ўсимлик ҳосил қилади. Агар тугунак 10-12</a:t>
          </a:r>
          <a:r>
            <a:rPr lang="ru-RU" sz="2000" kern="1200" baseline="30000" smtClean="0"/>
            <a:t>0</a:t>
          </a:r>
          <a:r>
            <a:rPr lang="ru-RU" sz="2000" kern="1200" smtClean="0"/>
            <a:t>С ҳароратда ундирилса, уни учки кўртаклари ўсимта беради, ундан кам пояли ўсимлик ҳосил бўлади, демак тугунак ҳосил бўладиган оқ томирлари сони ҳам кам бўлади.  </a:t>
          </a:r>
          <a:endParaRPr lang="ru-RU" sz="2000" kern="1200" dirty="0">
            <a:latin typeface="Times New Roman" pitchFamily="18" charset="0"/>
            <a:cs typeface="Times New Roman" pitchFamily="18" charset="0"/>
          </a:endParaRPr>
        </a:p>
      </dsp:txBody>
      <dsp:txXfrm>
        <a:off x="0" y="823210"/>
        <a:ext cx="9001156" cy="290627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eaLnBrk="0" hangingPunct="0">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eaLnBrk="0" hangingPunct="0">
              <a:defRPr sz="1200"/>
            </a:lvl1pPr>
          </a:lstStyle>
          <a:p>
            <a:pPr>
              <a:defRPr/>
            </a:pPr>
            <a:fld id="{0C58D93A-7A0C-42B5-8BB0-2CF020A6827E}" type="datetimeFigureOut">
              <a:rPr lang="ru-RU"/>
              <a:pPr>
                <a:defRPr/>
              </a:pPr>
              <a:t>04.06.2019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0" hangingPunct="0">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0" hangingPunct="0">
              <a:defRPr sz="1200"/>
            </a:lvl1pPr>
          </a:lstStyle>
          <a:p>
            <a:fld id="{A7E38501-B3F0-412F-81E0-B48F2EBC89D0}" type="slidenum">
              <a:rPr lang="ru-RU"/>
              <a:pPr/>
              <a:t>‹#›</a:t>
            </a:fld>
            <a:endParaRPr lang="ru-RU"/>
          </a:p>
        </p:txBody>
      </p:sp>
    </p:spTree>
    <p:extLst>
      <p:ext uri="{BB962C8B-B14F-4D97-AF65-F5344CB8AC3E}">
        <p14:creationId xmlns:p14="http://schemas.microsoft.com/office/powerpoint/2010/main" val="8293376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Freeform 2"/>
          <p:cNvSpPr>
            <a:spLocks/>
          </p:cNvSpPr>
          <p:nvPr/>
        </p:nvSpPr>
        <p:spPr bwMode="blackWhite">
          <a:xfrm>
            <a:off x="20638" y="12700"/>
            <a:ext cx="8896350" cy="6780213"/>
          </a:xfrm>
          <a:custGeom>
            <a:avLst/>
            <a:gdLst/>
            <a:ahLst/>
            <a:cxnLst>
              <a:cxn ang="0">
                <a:pos x="2822" y="0"/>
              </a:cxn>
              <a:cxn ang="0">
                <a:pos x="0" y="975"/>
              </a:cxn>
              <a:cxn ang="0">
                <a:pos x="2169" y="3619"/>
              </a:cxn>
              <a:cxn ang="0">
                <a:pos x="3985" y="1125"/>
              </a:cxn>
              <a:cxn ang="0">
                <a:pos x="2822" y="0"/>
              </a:cxn>
              <a:cxn ang="0">
                <a:pos x="2822" y="0"/>
              </a:cxn>
            </a:cxnLst>
            <a:rect l="0" t="0" r="r" b="b"/>
            <a:pathLst>
              <a:path w="3985" h="3619">
                <a:moveTo>
                  <a:pt x="2822" y="0"/>
                </a:moveTo>
                <a:lnTo>
                  <a:pt x="0" y="975"/>
                </a:lnTo>
                <a:lnTo>
                  <a:pt x="2169" y="3619"/>
                </a:lnTo>
                <a:lnTo>
                  <a:pt x="3985" y="1125"/>
                </a:lnTo>
                <a:lnTo>
                  <a:pt x="2822" y="0"/>
                </a:lnTo>
                <a:lnTo>
                  <a:pt x="2822" y="0"/>
                </a:lnTo>
                <a:close/>
              </a:path>
            </a:pathLst>
          </a:custGeom>
          <a:solidFill>
            <a:schemeClr val="accent1"/>
          </a:solidFill>
          <a:ln w="9525">
            <a:noFill/>
            <a:round/>
            <a:headEnd/>
            <a:tailEnd/>
          </a:ln>
        </p:spPr>
        <p:txBody>
          <a:bodyPr/>
          <a:lstStyle/>
          <a:p>
            <a:pPr eaLnBrk="0" hangingPunct="0">
              <a:defRPr/>
            </a:pPr>
            <a:endParaRPr lang="ru-RU"/>
          </a:p>
        </p:txBody>
      </p:sp>
      <p:grpSp>
        <p:nvGrpSpPr>
          <p:cNvPr id="5" name="Group 8"/>
          <p:cNvGrpSpPr>
            <a:grpSpLocks/>
          </p:cNvGrpSpPr>
          <p:nvPr/>
        </p:nvGrpSpPr>
        <p:grpSpPr bwMode="auto">
          <a:xfrm>
            <a:off x="195263" y="234950"/>
            <a:ext cx="3787775" cy="1778000"/>
            <a:chOff x="123" y="148"/>
            <a:chExt cx="2386" cy="1120"/>
          </a:xfrm>
        </p:grpSpPr>
        <p:sp>
          <p:nvSpPr>
            <p:cNvPr id="6" name="Freeform 9"/>
            <p:cNvSpPr>
              <a:spLocks/>
            </p:cNvSpPr>
            <p:nvPr userDrawn="1"/>
          </p:nvSpPr>
          <p:spPr bwMode="auto">
            <a:xfrm>
              <a:off x="177" y="177"/>
              <a:ext cx="2250" cy="1017"/>
            </a:xfrm>
            <a:custGeom>
              <a:avLst/>
              <a:gdLst/>
              <a:ahLst/>
              <a:cxnLst>
                <a:cxn ang="0">
                  <a:pos x="794" y="395"/>
                </a:cxn>
                <a:cxn ang="0">
                  <a:pos x="710" y="318"/>
                </a:cxn>
                <a:cxn ang="0">
                  <a:pos x="556" y="210"/>
                </a:cxn>
                <a:cxn ang="0">
                  <a:pos x="71" y="0"/>
                </a:cxn>
                <a:cxn ang="0">
                  <a:pos x="23" y="20"/>
                </a:cxn>
                <a:cxn ang="0">
                  <a:pos x="0" y="83"/>
                </a:cxn>
                <a:cxn ang="0">
                  <a:pos x="28" y="155"/>
                </a:cxn>
                <a:cxn ang="0">
                  <a:pos x="570" y="409"/>
                </a:cxn>
                <a:cxn ang="0">
                  <a:pos x="689" y="393"/>
                </a:cxn>
                <a:cxn ang="0">
                  <a:pos x="785" y="414"/>
                </a:cxn>
                <a:cxn ang="0">
                  <a:pos x="794" y="395"/>
                </a:cxn>
                <a:cxn ang="0">
                  <a:pos x="794" y="395"/>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lnTo>
                    <a:pt x="794" y="395"/>
                  </a:lnTo>
                  <a:close/>
                </a:path>
              </a:pathLst>
            </a:custGeom>
            <a:solidFill>
              <a:srgbClr val="F8F8F8"/>
            </a:solidFill>
            <a:ln w="9525">
              <a:noFill/>
              <a:round/>
              <a:headEnd/>
              <a:tailEnd/>
            </a:ln>
          </p:spPr>
          <p:txBody>
            <a:bodyPr/>
            <a:lstStyle/>
            <a:p>
              <a:pPr eaLnBrk="0" hangingPunct="0">
                <a:defRPr/>
              </a:pPr>
              <a:endParaRPr lang="ru-RU"/>
            </a:p>
          </p:txBody>
        </p:sp>
        <p:sp>
          <p:nvSpPr>
            <p:cNvPr id="7" name="Freeform 10"/>
            <p:cNvSpPr>
              <a:spLocks/>
            </p:cNvSpPr>
            <p:nvPr userDrawn="1"/>
          </p:nvSpPr>
          <p:spPr bwMode="auto">
            <a:xfrm>
              <a:off x="166" y="261"/>
              <a:ext cx="2244" cy="1007"/>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tx2"/>
            </a:solidFill>
            <a:ln w="9525">
              <a:noFill/>
              <a:round/>
              <a:headEnd/>
              <a:tailEnd/>
            </a:ln>
          </p:spPr>
          <p:txBody>
            <a:bodyPr/>
            <a:lstStyle/>
            <a:p>
              <a:pPr eaLnBrk="0" hangingPunct="0">
                <a:defRPr/>
              </a:pPr>
              <a:endParaRPr lang="ru-RU"/>
            </a:p>
          </p:txBody>
        </p:sp>
        <p:sp>
          <p:nvSpPr>
            <p:cNvPr id="8" name="Freeform 11"/>
            <p:cNvSpPr>
              <a:spLocks/>
            </p:cNvSpPr>
            <p:nvPr userDrawn="1"/>
          </p:nvSpPr>
          <p:spPr bwMode="auto">
            <a:xfrm>
              <a:off x="474" y="344"/>
              <a:ext cx="1488" cy="919"/>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headEnd/>
              <a:tailEnd/>
            </a:ln>
          </p:spPr>
          <p:txBody>
            <a:bodyPr/>
            <a:lstStyle/>
            <a:p>
              <a:pPr eaLnBrk="0" hangingPunct="0">
                <a:defRPr/>
              </a:pPr>
              <a:endParaRPr lang="ru-RU"/>
            </a:p>
          </p:txBody>
        </p:sp>
        <p:grpSp>
          <p:nvGrpSpPr>
            <p:cNvPr id="9" name="Group 12"/>
            <p:cNvGrpSpPr>
              <a:grpSpLocks/>
            </p:cNvGrpSpPr>
            <p:nvPr userDrawn="1"/>
          </p:nvGrpSpPr>
          <p:grpSpPr bwMode="auto">
            <a:xfrm>
              <a:off x="123" y="148"/>
              <a:ext cx="2386" cy="1081"/>
              <a:chOff x="123" y="148"/>
              <a:chExt cx="2386" cy="1081"/>
            </a:xfrm>
          </p:grpSpPr>
          <p:sp>
            <p:nvSpPr>
              <p:cNvPr id="10" name="Freeform 13"/>
              <p:cNvSpPr>
                <a:spLocks/>
              </p:cNvSpPr>
              <p:nvPr userDrawn="1"/>
            </p:nvSpPr>
            <p:spPr bwMode="auto">
              <a:xfrm>
                <a:off x="2005" y="934"/>
                <a:ext cx="212" cy="214"/>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headEnd/>
                <a:tailEnd/>
              </a:ln>
            </p:spPr>
            <p:txBody>
              <a:bodyPr/>
              <a:lstStyle/>
              <a:p>
                <a:pPr eaLnBrk="0" hangingPunct="0">
                  <a:defRPr/>
                </a:pPr>
                <a:endParaRPr lang="ru-RU"/>
              </a:p>
            </p:txBody>
          </p:sp>
          <p:sp>
            <p:nvSpPr>
              <p:cNvPr id="11" name="Freeform 14"/>
              <p:cNvSpPr>
                <a:spLocks/>
              </p:cNvSpPr>
              <p:nvPr userDrawn="1"/>
            </p:nvSpPr>
            <p:spPr bwMode="auto">
              <a:xfrm>
                <a:off x="123" y="148"/>
                <a:ext cx="2386" cy="1081"/>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headEnd/>
                <a:tailEnd/>
              </a:ln>
            </p:spPr>
            <p:txBody>
              <a:bodyPr/>
              <a:lstStyle/>
              <a:p>
                <a:pPr eaLnBrk="0" hangingPunct="0">
                  <a:defRPr/>
                </a:pPr>
                <a:endParaRPr lang="ru-RU"/>
              </a:p>
            </p:txBody>
          </p:sp>
          <p:sp>
            <p:nvSpPr>
              <p:cNvPr id="12" name="Freeform 15"/>
              <p:cNvSpPr>
                <a:spLocks/>
              </p:cNvSpPr>
              <p:nvPr userDrawn="1"/>
            </p:nvSpPr>
            <p:spPr bwMode="auto">
              <a:xfrm>
                <a:off x="324" y="158"/>
                <a:ext cx="1686" cy="614"/>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headEnd/>
                <a:tailEnd/>
              </a:ln>
            </p:spPr>
            <p:txBody>
              <a:bodyPr/>
              <a:lstStyle/>
              <a:p>
                <a:pPr eaLnBrk="0" hangingPunct="0">
                  <a:defRPr/>
                </a:pPr>
                <a:endParaRPr lang="ru-RU"/>
              </a:p>
            </p:txBody>
          </p:sp>
          <p:sp>
            <p:nvSpPr>
              <p:cNvPr id="13" name="Freeform 16"/>
              <p:cNvSpPr>
                <a:spLocks/>
              </p:cNvSpPr>
              <p:nvPr userDrawn="1"/>
            </p:nvSpPr>
            <p:spPr bwMode="auto">
              <a:xfrm>
                <a:off x="409" y="251"/>
                <a:ext cx="227" cy="410"/>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headEnd/>
                <a:tailEnd/>
              </a:ln>
            </p:spPr>
            <p:txBody>
              <a:bodyPr/>
              <a:lstStyle/>
              <a:p>
                <a:pPr eaLnBrk="0" hangingPunct="0">
                  <a:defRPr/>
                </a:pPr>
                <a:endParaRPr lang="ru-RU"/>
              </a:p>
            </p:txBody>
          </p:sp>
          <p:sp>
            <p:nvSpPr>
              <p:cNvPr id="14" name="Freeform 17"/>
              <p:cNvSpPr>
                <a:spLocks/>
              </p:cNvSpPr>
              <p:nvPr userDrawn="1"/>
            </p:nvSpPr>
            <p:spPr bwMode="auto">
              <a:xfrm>
                <a:off x="846" y="536"/>
                <a:ext cx="691" cy="364"/>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headEnd/>
                <a:tailEnd/>
              </a:ln>
            </p:spPr>
            <p:txBody>
              <a:bodyPr/>
              <a:lstStyle/>
              <a:p>
                <a:pPr eaLnBrk="0" hangingPunct="0">
                  <a:defRPr/>
                </a:pPr>
                <a:endParaRPr lang="ru-RU"/>
              </a:p>
            </p:txBody>
          </p:sp>
        </p:grpSp>
      </p:grpSp>
      <p:grpSp>
        <p:nvGrpSpPr>
          <p:cNvPr id="15" name="Group 18"/>
          <p:cNvGrpSpPr>
            <a:grpSpLocks/>
          </p:cNvGrpSpPr>
          <p:nvPr/>
        </p:nvGrpSpPr>
        <p:grpSpPr bwMode="auto">
          <a:xfrm>
            <a:off x="7915275" y="4368800"/>
            <a:ext cx="742950" cy="1058863"/>
            <a:chOff x="4986" y="2752"/>
            <a:chExt cx="468" cy="667"/>
          </a:xfrm>
        </p:grpSpPr>
        <p:sp>
          <p:nvSpPr>
            <p:cNvPr id="16" name="Freeform 19"/>
            <p:cNvSpPr>
              <a:spLocks/>
            </p:cNvSpPr>
            <p:nvPr userDrawn="1"/>
          </p:nvSpPr>
          <p:spPr bwMode="auto">
            <a:xfrm rot="7320404">
              <a:off x="4909" y="2936"/>
              <a:ext cx="629" cy="293"/>
            </a:xfrm>
            <a:custGeom>
              <a:avLst/>
              <a:gdLst/>
              <a:ahLst/>
              <a:cxnLst>
                <a:cxn ang="0">
                  <a:pos x="794" y="395"/>
                </a:cxn>
                <a:cxn ang="0">
                  <a:pos x="710" y="318"/>
                </a:cxn>
                <a:cxn ang="0">
                  <a:pos x="556" y="210"/>
                </a:cxn>
                <a:cxn ang="0">
                  <a:pos x="71" y="0"/>
                </a:cxn>
                <a:cxn ang="0">
                  <a:pos x="23" y="20"/>
                </a:cxn>
                <a:cxn ang="0">
                  <a:pos x="0" y="83"/>
                </a:cxn>
                <a:cxn ang="0">
                  <a:pos x="28" y="155"/>
                </a:cxn>
                <a:cxn ang="0">
                  <a:pos x="570" y="409"/>
                </a:cxn>
                <a:cxn ang="0">
                  <a:pos x="689" y="393"/>
                </a:cxn>
                <a:cxn ang="0">
                  <a:pos x="785" y="414"/>
                </a:cxn>
                <a:cxn ang="0">
                  <a:pos x="794" y="395"/>
                </a:cxn>
                <a:cxn ang="0">
                  <a:pos x="794" y="395"/>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lnTo>
                    <a:pt x="794" y="395"/>
                  </a:lnTo>
                  <a:close/>
                </a:path>
              </a:pathLst>
            </a:custGeom>
            <a:solidFill>
              <a:srgbClr val="F8F8F8"/>
            </a:solidFill>
            <a:ln w="9525">
              <a:noFill/>
              <a:round/>
              <a:headEnd/>
              <a:tailEnd/>
            </a:ln>
          </p:spPr>
          <p:txBody>
            <a:bodyPr/>
            <a:lstStyle/>
            <a:p>
              <a:pPr eaLnBrk="0" hangingPunct="0">
                <a:defRPr/>
              </a:pPr>
              <a:endParaRPr lang="ru-RU"/>
            </a:p>
          </p:txBody>
        </p:sp>
        <p:sp>
          <p:nvSpPr>
            <p:cNvPr id="17" name="Freeform 20"/>
            <p:cNvSpPr>
              <a:spLocks/>
            </p:cNvSpPr>
            <p:nvPr userDrawn="1"/>
          </p:nvSpPr>
          <p:spPr bwMode="auto">
            <a:xfrm rot="7320404">
              <a:off x="4893" y="2923"/>
              <a:ext cx="627" cy="290"/>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folHlink"/>
            </a:solidFill>
            <a:ln w="9525">
              <a:noFill/>
              <a:round/>
              <a:headEnd/>
              <a:tailEnd/>
            </a:ln>
          </p:spPr>
          <p:txBody>
            <a:bodyPr/>
            <a:lstStyle/>
            <a:p>
              <a:pPr eaLnBrk="0" hangingPunct="0">
                <a:defRPr/>
              </a:pPr>
              <a:endParaRPr lang="ru-RU"/>
            </a:p>
          </p:txBody>
        </p:sp>
        <p:sp>
          <p:nvSpPr>
            <p:cNvPr id="18" name="Freeform 21"/>
            <p:cNvSpPr>
              <a:spLocks/>
            </p:cNvSpPr>
            <p:nvPr userDrawn="1"/>
          </p:nvSpPr>
          <p:spPr bwMode="auto">
            <a:xfrm rot="7320404">
              <a:off x="5000" y="2913"/>
              <a:ext cx="416" cy="265"/>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headEnd/>
              <a:tailEnd/>
            </a:ln>
          </p:spPr>
          <p:txBody>
            <a:bodyPr/>
            <a:lstStyle/>
            <a:p>
              <a:pPr eaLnBrk="0" hangingPunct="0">
                <a:defRPr/>
              </a:pPr>
              <a:endParaRPr lang="ru-RU"/>
            </a:p>
          </p:txBody>
        </p:sp>
        <p:grpSp>
          <p:nvGrpSpPr>
            <p:cNvPr id="19" name="Group 22"/>
            <p:cNvGrpSpPr>
              <a:grpSpLocks/>
            </p:cNvGrpSpPr>
            <p:nvPr userDrawn="1"/>
          </p:nvGrpSpPr>
          <p:grpSpPr bwMode="auto">
            <a:xfrm>
              <a:off x="4986" y="2752"/>
              <a:ext cx="469" cy="667"/>
              <a:chOff x="4986" y="2752"/>
              <a:chExt cx="469" cy="667"/>
            </a:xfrm>
          </p:grpSpPr>
          <p:sp>
            <p:nvSpPr>
              <p:cNvPr id="20" name="Freeform 23"/>
              <p:cNvSpPr>
                <a:spLocks/>
              </p:cNvSpPr>
              <p:nvPr userDrawn="1"/>
            </p:nvSpPr>
            <p:spPr bwMode="auto">
              <a:xfrm rot="7320404">
                <a:off x="4987" y="3190"/>
                <a:ext cx="59" cy="61"/>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headEnd/>
                <a:tailEnd/>
              </a:ln>
            </p:spPr>
            <p:txBody>
              <a:bodyPr/>
              <a:lstStyle/>
              <a:p>
                <a:pPr eaLnBrk="0" hangingPunct="0">
                  <a:defRPr/>
                </a:pPr>
                <a:endParaRPr lang="ru-RU"/>
              </a:p>
            </p:txBody>
          </p:sp>
          <p:sp>
            <p:nvSpPr>
              <p:cNvPr id="21" name="Freeform 24"/>
              <p:cNvSpPr>
                <a:spLocks/>
              </p:cNvSpPr>
              <p:nvPr userDrawn="1"/>
            </p:nvSpPr>
            <p:spPr bwMode="auto">
              <a:xfrm rot="7320404">
                <a:off x="4887" y="2930"/>
                <a:ext cx="667" cy="311"/>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headEnd/>
                <a:tailEnd/>
              </a:ln>
            </p:spPr>
            <p:txBody>
              <a:bodyPr/>
              <a:lstStyle/>
              <a:p>
                <a:pPr eaLnBrk="0" hangingPunct="0">
                  <a:defRPr/>
                </a:pPr>
                <a:endParaRPr lang="ru-RU"/>
              </a:p>
            </p:txBody>
          </p:sp>
          <p:sp>
            <p:nvSpPr>
              <p:cNvPr id="22" name="Freeform 25"/>
              <p:cNvSpPr>
                <a:spLocks/>
              </p:cNvSpPr>
              <p:nvPr userDrawn="1"/>
            </p:nvSpPr>
            <p:spPr bwMode="auto">
              <a:xfrm rot="7320404">
                <a:off x="5062" y="2997"/>
                <a:ext cx="472" cy="176"/>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headEnd/>
                <a:tailEnd/>
              </a:ln>
            </p:spPr>
            <p:txBody>
              <a:bodyPr/>
              <a:lstStyle/>
              <a:p>
                <a:pPr eaLnBrk="0" hangingPunct="0">
                  <a:defRPr/>
                </a:pPr>
                <a:endParaRPr lang="ru-RU"/>
              </a:p>
            </p:txBody>
          </p:sp>
          <p:sp>
            <p:nvSpPr>
              <p:cNvPr id="23" name="Freeform 26"/>
              <p:cNvSpPr>
                <a:spLocks/>
              </p:cNvSpPr>
              <p:nvPr userDrawn="1"/>
            </p:nvSpPr>
            <p:spPr bwMode="auto">
              <a:xfrm rot="7320404">
                <a:off x="5364" y="2873"/>
                <a:ext cx="63" cy="118"/>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headEnd/>
                <a:tailEnd/>
              </a:ln>
            </p:spPr>
            <p:txBody>
              <a:bodyPr/>
              <a:lstStyle/>
              <a:p>
                <a:pPr eaLnBrk="0" hangingPunct="0">
                  <a:defRPr/>
                </a:pPr>
                <a:endParaRPr lang="ru-RU"/>
              </a:p>
            </p:txBody>
          </p:sp>
          <p:sp>
            <p:nvSpPr>
              <p:cNvPr id="24" name="Freeform 27"/>
              <p:cNvSpPr>
                <a:spLocks/>
              </p:cNvSpPr>
              <p:nvPr userDrawn="1"/>
            </p:nvSpPr>
            <p:spPr bwMode="auto">
              <a:xfrm rot="7320404">
                <a:off x="5137" y="3000"/>
                <a:ext cx="193" cy="104"/>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headEnd/>
                <a:tailEnd/>
              </a:ln>
            </p:spPr>
            <p:txBody>
              <a:bodyPr/>
              <a:lstStyle/>
              <a:p>
                <a:pPr eaLnBrk="0" hangingPunct="0">
                  <a:defRPr/>
                </a:pPr>
                <a:endParaRPr lang="ru-RU"/>
              </a:p>
            </p:txBody>
          </p:sp>
        </p:grpSp>
      </p:grpSp>
      <p:sp>
        <p:nvSpPr>
          <p:cNvPr id="25" name="Freeform 28"/>
          <p:cNvSpPr>
            <a:spLocks/>
          </p:cNvSpPr>
          <p:nvPr/>
        </p:nvSpPr>
        <p:spPr bwMode="auto">
          <a:xfrm>
            <a:off x="901700" y="5054600"/>
            <a:ext cx="6807200" cy="728663"/>
          </a:xfrm>
          <a:custGeom>
            <a:avLst/>
            <a:gdLst/>
            <a:ahLst/>
            <a:cxnLst>
              <a:cxn ang="0">
                <a:pos x="0" y="0"/>
              </a:cxn>
              <a:cxn ang="0">
                <a:pos x="816" y="256"/>
              </a:cxn>
              <a:cxn ang="0">
                <a:pos x="1560" y="144"/>
              </a:cxn>
              <a:cxn ang="0">
                <a:pos x="1856" y="376"/>
              </a:cxn>
              <a:cxn ang="0">
                <a:pos x="2344" y="152"/>
              </a:cxn>
              <a:cxn ang="0">
                <a:pos x="3536" y="456"/>
              </a:cxn>
              <a:cxn ang="0">
                <a:pos x="4288" y="136"/>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headEnd/>
            <a:tailEnd/>
          </a:ln>
          <a:effectLst/>
        </p:spPr>
        <p:txBody>
          <a:bodyPr/>
          <a:lstStyle/>
          <a:p>
            <a:pPr eaLnBrk="0" hangingPunct="0">
              <a:defRPr/>
            </a:pPr>
            <a:endParaRPr lang="ru-RU"/>
          </a:p>
        </p:txBody>
      </p:sp>
      <p:sp>
        <p:nvSpPr>
          <p:cNvPr id="26" name="Freeform 29"/>
          <p:cNvSpPr>
            <a:spLocks/>
          </p:cNvSpPr>
          <p:nvPr/>
        </p:nvSpPr>
        <p:spPr bwMode="auto">
          <a:xfrm>
            <a:off x="4076700" y="1930400"/>
            <a:ext cx="889000" cy="381000"/>
          </a:xfrm>
          <a:custGeom>
            <a:avLst/>
            <a:gdLst/>
            <a:ahLst/>
            <a:cxnLst>
              <a:cxn ang="0">
                <a:pos x="0" y="32"/>
              </a:cxn>
              <a:cxn ang="0">
                <a:pos x="280" y="144"/>
              </a:cxn>
              <a:cxn ang="0">
                <a:pos x="448" y="16"/>
              </a:cxn>
              <a:cxn ang="0">
                <a:pos x="560" y="240"/>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headEnd/>
            <a:tailEnd/>
          </a:ln>
          <a:effectLst/>
        </p:spPr>
        <p:txBody>
          <a:bodyPr/>
          <a:lstStyle/>
          <a:p>
            <a:pPr eaLnBrk="0" hangingPunct="0">
              <a:defRPr/>
            </a:pPr>
            <a:endParaRPr lang="ru-RU"/>
          </a:p>
        </p:txBody>
      </p:sp>
      <p:sp>
        <p:nvSpPr>
          <p:cNvPr id="155651" name="Rectangle 3"/>
          <p:cNvSpPr>
            <a:spLocks noGrp="1" noChangeArrowheads="1"/>
          </p:cNvSpPr>
          <p:nvPr>
            <p:ph type="ctrTitle"/>
          </p:nvPr>
        </p:nvSpPr>
        <p:spPr>
          <a:xfrm>
            <a:off x="1371600" y="1511300"/>
            <a:ext cx="6400800" cy="2273300"/>
          </a:xfrm>
          <a:effectLst>
            <a:outerShdw dist="45791" dir="2021404" algn="ctr" rotWithShape="0">
              <a:schemeClr val="bg2"/>
            </a:outerShdw>
          </a:effectLst>
        </p:spPr>
        <p:txBody>
          <a:bodyPr/>
          <a:lstStyle>
            <a:lvl1pPr>
              <a:defRPr>
                <a:solidFill>
                  <a:schemeClr val="tx2"/>
                </a:solidFill>
                <a:effectLst>
                  <a:outerShdw blurRad="38100" dist="38100" dir="2700000" algn="tl">
                    <a:srgbClr val="C0C0C0"/>
                  </a:outerShdw>
                </a:effectLst>
              </a:defRPr>
            </a:lvl1pPr>
          </a:lstStyle>
          <a:p>
            <a:r>
              <a:rPr lang="ru-RU"/>
              <a:t>Образец заголовка</a:t>
            </a:r>
          </a:p>
        </p:txBody>
      </p:sp>
      <p:sp>
        <p:nvSpPr>
          <p:cNvPr id="155652" name="Rectangle 4"/>
          <p:cNvSpPr>
            <a:spLocks noGrp="1" noChangeArrowheads="1"/>
          </p:cNvSpPr>
          <p:nvPr>
            <p:ph type="subTitle" idx="1"/>
          </p:nvPr>
        </p:nvSpPr>
        <p:spPr>
          <a:xfrm>
            <a:off x="1549400" y="4051300"/>
            <a:ext cx="6032500" cy="1003300"/>
          </a:xfrm>
        </p:spPr>
        <p:txBody>
          <a:bodyPr/>
          <a:lstStyle>
            <a:lvl1pPr marL="0" indent="0" algn="ctr">
              <a:buFontTx/>
              <a:buNone/>
              <a:defRPr sz="2800">
                <a:effectLst>
                  <a:outerShdw blurRad="38100" dist="38100" dir="2700000" algn="tl">
                    <a:srgbClr val="C0C0C0"/>
                  </a:outerShdw>
                </a:effectLst>
              </a:defRPr>
            </a:lvl1pPr>
          </a:lstStyle>
          <a:p>
            <a:r>
              <a:rPr lang="ru-RU"/>
              <a:t>Образец подзаголовка</a:t>
            </a:r>
          </a:p>
        </p:txBody>
      </p:sp>
      <p:sp>
        <p:nvSpPr>
          <p:cNvPr id="27" name="Rectangle 5"/>
          <p:cNvSpPr>
            <a:spLocks noGrp="1" noChangeArrowheads="1"/>
          </p:cNvSpPr>
          <p:nvPr>
            <p:ph type="dt" sz="half" idx="10"/>
          </p:nvPr>
        </p:nvSpPr>
        <p:spPr>
          <a:xfrm>
            <a:off x="685800" y="6248400"/>
            <a:ext cx="1905000" cy="457200"/>
          </a:xfrm>
        </p:spPr>
        <p:txBody>
          <a:bodyPr/>
          <a:lstStyle>
            <a:lvl1pPr>
              <a:defRPr/>
            </a:lvl1pPr>
          </a:lstStyle>
          <a:p>
            <a:pPr>
              <a:defRPr/>
            </a:pPr>
            <a:endParaRPr lang="ru-RU"/>
          </a:p>
        </p:txBody>
      </p:sp>
      <p:sp>
        <p:nvSpPr>
          <p:cNvPr id="28" name="Rectangle 6"/>
          <p:cNvSpPr>
            <a:spLocks noGrp="1" noChangeArrowheads="1"/>
          </p:cNvSpPr>
          <p:nvPr>
            <p:ph type="ftr" sz="quarter" idx="11"/>
          </p:nvPr>
        </p:nvSpPr>
        <p:spPr>
          <a:xfrm>
            <a:off x="3124200" y="6248400"/>
            <a:ext cx="2895600" cy="457200"/>
          </a:xfrm>
        </p:spPr>
        <p:txBody>
          <a:bodyPr/>
          <a:lstStyle>
            <a:lvl1pPr>
              <a:defRPr/>
            </a:lvl1pPr>
          </a:lstStyle>
          <a:p>
            <a:pPr>
              <a:defRPr/>
            </a:pPr>
            <a:endParaRPr lang="ru-RU"/>
          </a:p>
        </p:txBody>
      </p:sp>
      <p:sp>
        <p:nvSpPr>
          <p:cNvPr id="29" name="Rectangle 7"/>
          <p:cNvSpPr>
            <a:spLocks noGrp="1" noChangeArrowheads="1"/>
          </p:cNvSpPr>
          <p:nvPr>
            <p:ph type="sldNum" sz="quarter" idx="12"/>
          </p:nvPr>
        </p:nvSpPr>
        <p:spPr>
          <a:xfrm>
            <a:off x="6553200" y="6248400"/>
            <a:ext cx="1905000" cy="457200"/>
          </a:xfrm>
        </p:spPr>
        <p:txBody>
          <a:bodyPr/>
          <a:lstStyle>
            <a:lvl1pPr>
              <a:defRPr/>
            </a:lvl1pPr>
          </a:lstStyle>
          <a:p>
            <a:fld id="{A8C25857-D858-4727-BBAA-2A3A1BB38D0B}" type="slidenum">
              <a:rPr lang="ru-RU"/>
              <a:pPr/>
              <a:t>‹#›</a:t>
            </a:fld>
            <a:endParaRPr lang="ru-RU"/>
          </a:p>
        </p:txBody>
      </p:sp>
    </p:spTree>
    <p:extLst>
      <p:ext uri="{BB962C8B-B14F-4D97-AF65-F5344CB8AC3E}">
        <p14:creationId xmlns:p14="http://schemas.microsoft.com/office/powerpoint/2010/main" val="1009274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fld id="{907EFBB5-EE45-442D-AD49-57B92912F38E}" type="slidenum">
              <a:rPr lang="ru-RU"/>
              <a:pPr/>
              <a:t>‹#›</a:t>
            </a:fld>
            <a:endParaRPr lang="ru-RU"/>
          </a:p>
        </p:txBody>
      </p:sp>
    </p:spTree>
    <p:extLst>
      <p:ext uri="{BB962C8B-B14F-4D97-AF65-F5344CB8AC3E}">
        <p14:creationId xmlns:p14="http://schemas.microsoft.com/office/powerpoint/2010/main" val="290583185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fld id="{6D74AF3F-A9B0-4125-963D-764768072D7D}" type="slidenum">
              <a:rPr lang="ru-RU"/>
              <a:pPr/>
              <a:t>‹#›</a:t>
            </a:fld>
            <a:endParaRPr lang="ru-RU"/>
          </a:p>
        </p:txBody>
      </p:sp>
    </p:spTree>
    <p:extLst>
      <p:ext uri="{BB962C8B-B14F-4D97-AF65-F5344CB8AC3E}">
        <p14:creationId xmlns:p14="http://schemas.microsoft.com/office/powerpoint/2010/main" val="1547906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6858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101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5"/>
          <p:cNvSpPr>
            <a:spLocks noGrp="1" noChangeArrowheads="1"/>
          </p:cNvSpPr>
          <p:nvPr>
            <p:ph type="dt" sz="half" idx="10"/>
          </p:nvPr>
        </p:nvSpPr>
        <p:spPr>
          <a:ln/>
        </p:spPr>
        <p:txBody>
          <a:bodyPr/>
          <a:lstStyle>
            <a:lvl1pPr>
              <a:defRPr/>
            </a:lvl1pPr>
          </a:lstStyle>
          <a:p>
            <a:pPr>
              <a:defRPr/>
            </a:pPr>
            <a:endParaRPr lang="ru-RU"/>
          </a:p>
        </p:txBody>
      </p:sp>
      <p:sp>
        <p:nvSpPr>
          <p:cNvPr id="6" name="Rectangle 6"/>
          <p:cNvSpPr>
            <a:spLocks noGrp="1" noChangeArrowheads="1"/>
          </p:cNvSpPr>
          <p:nvPr>
            <p:ph type="ftr" sz="quarter" idx="11"/>
          </p:nvPr>
        </p:nvSpPr>
        <p:spPr>
          <a:ln/>
        </p:spPr>
        <p:txBody>
          <a:bodyPr/>
          <a:lstStyle>
            <a:lvl1pPr>
              <a:defRPr/>
            </a:lvl1pPr>
          </a:lstStyle>
          <a:p>
            <a:pPr>
              <a:defRPr/>
            </a:pPr>
            <a:endParaRPr lang="ru-RU"/>
          </a:p>
        </p:txBody>
      </p:sp>
      <p:sp>
        <p:nvSpPr>
          <p:cNvPr id="7" name="Rectangle 7"/>
          <p:cNvSpPr>
            <a:spLocks noGrp="1" noChangeArrowheads="1"/>
          </p:cNvSpPr>
          <p:nvPr>
            <p:ph type="sldNum" sz="quarter" idx="12"/>
          </p:nvPr>
        </p:nvSpPr>
        <p:spPr>
          <a:ln/>
        </p:spPr>
        <p:txBody>
          <a:bodyPr/>
          <a:lstStyle>
            <a:lvl1pPr>
              <a:defRPr/>
            </a:lvl1pPr>
          </a:lstStyle>
          <a:p>
            <a:fld id="{1F3DA6C9-F9B5-4499-B74F-37C6D452EF91}" type="slidenum">
              <a:rPr lang="ru-RU"/>
              <a:pPr/>
              <a:t>‹#›</a:t>
            </a:fld>
            <a:endParaRPr lang="ru-RU"/>
          </a:p>
        </p:txBody>
      </p:sp>
    </p:spTree>
    <p:extLst>
      <p:ext uri="{BB962C8B-B14F-4D97-AF65-F5344CB8AC3E}">
        <p14:creationId xmlns:p14="http://schemas.microsoft.com/office/powerpoint/2010/main" val="1672933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5"/>
          <p:cNvSpPr>
            <a:spLocks noGrp="1" noChangeArrowheads="1"/>
          </p:cNvSpPr>
          <p:nvPr>
            <p:ph type="dt" sz="half" idx="10"/>
          </p:nvPr>
        </p:nvSpPr>
        <p:spPr>
          <a:ln/>
        </p:spPr>
        <p:txBody>
          <a:bodyPr/>
          <a:lstStyle>
            <a:lvl1pPr>
              <a:defRPr/>
            </a:lvl1pPr>
          </a:lstStyle>
          <a:p>
            <a:pPr>
              <a:defRPr/>
            </a:pPr>
            <a:endParaRPr lang="ru-RU"/>
          </a:p>
        </p:txBody>
      </p:sp>
      <p:sp>
        <p:nvSpPr>
          <p:cNvPr id="8" name="Rectangle 6"/>
          <p:cNvSpPr>
            <a:spLocks noGrp="1" noChangeArrowheads="1"/>
          </p:cNvSpPr>
          <p:nvPr>
            <p:ph type="ftr" sz="quarter" idx="11"/>
          </p:nvPr>
        </p:nvSpPr>
        <p:spPr>
          <a:ln/>
        </p:spPr>
        <p:txBody>
          <a:bodyPr/>
          <a:lstStyle>
            <a:lvl1pPr>
              <a:defRPr/>
            </a:lvl1pPr>
          </a:lstStyle>
          <a:p>
            <a:pPr>
              <a:defRPr/>
            </a:pPr>
            <a:endParaRPr lang="ru-RU"/>
          </a:p>
        </p:txBody>
      </p:sp>
      <p:sp>
        <p:nvSpPr>
          <p:cNvPr id="9" name="Rectangle 7"/>
          <p:cNvSpPr>
            <a:spLocks noGrp="1" noChangeArrowheads="1"/>
          </p:cNvSpPr>
          <p:nvPr>
            <p:ph type="sldNum" sz="quarter" idx="12"/>
          </p:nvPr>
        </p:nvSpPr>
        <p:spPr>
          <a:ln/>
        </p:spPr>
        <p:txBody>
          <a:bodyPr/>
          <a:lstStyle>
            <a:lvl1pPr>
              <a:defRPr/>
            </a:lvl1pPr>
          </a:lstStyle>
          <a:p>
            <a:fld id="{4AEB2635-DF09-4782-84CB-77825D5A5924}" type="slidenum">
              <a:rPr lang="ru-RU"/>
              <a:pPr/>
              <a:t>‹#›</a:t>
            </a:fld>
            <a:endParaRPr lang="ru-RU"/>
          </a:p>
        </p:txBody>
      </p:sp>
    </p:spTree>
    <p:extLst>
      <p:ext uri="{BB962C8B-B14F-4D97-AF65-F5344CB8AC3E}">
        <p14:creationId xmlns:p14="http://schemas.microsoft.com/office/powerpoint/2010/main" val="1603373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5"/>
          <p:cNvSpPr>
            <a:spLocks noGrp="1" noChangeArrowheads="1"/>
          </p:cNvSpPr>
          <p:nvPr>
            <p:ph type="dt" sz="half" idx="10"/>
          </p:nvPr>
        </p:nvSpPr>
        <p:spPr>
          <a:ln/>
        </p:spPr>
        <p:txBody>
          <a:bodyPr/>
          <a:lstStyle>
            <a:lvl1pPr>
              <a:defRPr/>
            </a:lvl1pPr>
          </a:lstStyle>
          <a:p>
            <a:pPr>
              <a:defRPr/>
            </a:pPr>
            <a:endParaRPr lang="ru-RU"/>
          </a:p>
        </p:txBody>
      </p:sp>
      <p:sp>
        <p:nvSpPr>
          <p:cNvPr id="4" name="Rectangle 6"/>
          <p:cNvSpPr>
            <a:spLocks noGrp="1" noChangeArrowheads="1"/>
          </p:cNvSpPr>
          <p:nvPr>
            <p:ph type="ftr" sz="quarter" idx="11"/>
          </p:nvPr>
        </p:nvSpPr>
        <p:spPr>
          <a:ln/>
        </p:spPr>
        <p:txBody>
          <a:bodyPr/>
          <a:lstStyle>
            <a:lvl1pPr>
              <a:defRPr/>
            </a:lvl1pPr>
          </a:lstStyle>
          <a:p>
            <a:pPr>
              <a:defRPr/>
            </a:pPr>
            <a:endParaRPr lang="ru-RU"/>
          </a:p>
        </p:txBody>
      </p:sp>
      <p:sp>
        <p:nvSpPr>
          <p:cNvPr id="5" name="Rectangle 7"/>
          <p:cNvSpPr>
            <a:spLocks noGrp="1" noChangeArrowheads="1"/>
          </p:cNvSpPr>
          <p:nvPr>
            <p:ph type="sldNum" sz="quarter" idx="12"/>
          </p:nvPr>
        </p:nvSpPr>
        <p:spPr>
          <a:ln/>
        </p:spPr>
        <p:txBody>
          <a:bodyPr/>
          <a:lstStyle>
            <a:lvl1pPr>
              <a:defRPr/>
            </a:lvl1pPr>
          </a:lstStyle>
          <a:p>
            <a:fld id="{C94BD050-6543-4488-97D8-45F3C3F7E332}" type="slidenum">
              <a:rPr lang="ru-RU"/>
              <a:pPr/>
              <a:t>‹#›</a:t>
            </a:fld>
            <a:endParaRPr lang="ru-RU"/>
          </a:p>
        </p:txBody>
      </p:sp>
    </p:spTree>
    <p:extLst>
      <p:ext uri="{BB962C8B-B14F-4D97-AF65-F5344CB8AC3E}">
        <p14:creationId xmlns:p14="http://schemas.microsoft.com/office/powerpoint/2010/main" val="598948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ru-RU"/>
          </a:p>
        </p:txBody>
      </p:sp>
      <p:sp>
        <p:nvSpPr>
          <p:cNvPr id="3" name="Rectangle 6"/>
          <p:cNvSpPr>
            <a:spLocks noGrp="1" noChangeArrowheads="1"/>
          </p:cNvSpPr>
          <p:nvPr>
            <p:ph type="ftr" sz="quarter" idx="11"/>
          </p:nvPr>
        </p:nvSpPr>
        <p:spPr>
          <a:ln/>
        </p:spPr>
        <p:txBody>
          <a:bodyPr/>
          <a:lstStyle>
            <a:lvl1pPr>
              <a:defRPr/>
            </a:lvl1pPr>
          </a:lstStyle>
          <a:p>
            <a:pPr>
              <a:defRPr/>
            </a:pPr>
            <a:endParaRPr lang="ru-RU"/>
          </a:p>
        </p:txBody>
      </p:sp>
      <p:sp>
        <p:nvSpPr>
          <p:cNvPr id="4" name="Rectangle 7"/>
          <p:cNvSpPr>
            <a:spLocks noGrp="1" noChangeArrowheads="1"/>
          </p:cNvSpPr>
          <p:nvPr>
            <p:ph type="sldNum" sz="quarter" idx="12"/>
          </p:nvPr>
        </p:nvSpPr>
        <p:spPr>
          <a:ln/>
        </p:spPr>
        <p:txBody>
          <a:bodyPr/>
          <a:lstStyle>
            <a:lvl1pPr>
              <a:defRPr/>
            </a:lvl1pPr>
          </a:lstStyle>
          <a:p>
            <a:fld id="{2F748CC2-5B4C-42E7-9904-461ADEC63A3B}" type="slidenum">
              <a:rPr lang="ru-RU"/>
              <a:pPr/>
              <a:t>‹#›</a:t>
            </a:fld>
            <a:endParaRPr lang="ru-RU"/>
          </a:p>
        </p:txBody>
      </p:sp>
    </p:spTree>
    <p:extLst>
      <p:ext uri="{BB962C8B-B14F-4D97-AF65-F5344CB8AC3E}">
        <p14:creationId xmlns:p14="http://schemas.microsoft.com/office/powerpoint/2010/main" val="3824245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5"/>
          <p:cNvSpPr>
            <a:spLocks noGrp="1" noChangeArrowheads="1"/>
          </p:cNvSpPr>
          <p:nvPr>
            <p:ph type="dt" sz="half" idx="10"/>
          </p:nvPr>
        </p:nvSpPr>
        <p:spPr>
          <a:ln/>
        </p:spPr>
        <p:txBody>
          <a:bodyPr/>
          <a:lstStyle>
            <a:lvl1pPr>
              <a:defRPr/>
            </a:lvl1pPr>
          </a:lstStyle>
          <a:p>
            <a:pPr>
              <a:defRPr/>
            </a:pPr>
            <a:endParaRPr lang="ru-RU"/>
          </a:p>
        </p:txBody>
      </p:sp>
      <p:sp>
        <p:nvSpPr>
          <p:cNvPr id="6" name="Rectangle 6"/>
          <p:cNvSpPr>
            <a:spLocks noGrp="1" noChangeArrowheads="1"/>
          </p:cNvSpPr>
          <p:nvPr>
            <p:ph type="ftr" sz="quarter" idx="11"/>
          </p:nvPr>
        </p:nvSpPr>
        <p:spPr>
          <a:ln/>
        </p:spPr>
        <p:txBody>
          <a:bodyPr/>
          <a:lstStyle>
            <a:lvl1pPr>
              <a:defRPr/>
            </a:lvl1pPr>
          </a:lstStyle>
          <a:p>
            <a:pPr>
              <a:defRPr/>
            </a:pPr>
            <a:endParaRPr lang="ru-RU"/>
          </a:p>
        </p:txBody>
      </p:sp>
      <p:sp>
        <p:nvSpPr>
          <p:cNvPr id="7" name="Rectangle 7"/>
          <p:cNvSpPr>
            <a:spLocks noGrp="1" noChangeArrowheads="1"/>
          </p:cNvSpPr>
          <p:nvPr>
            <p:ph type="sldNum" sz="quarter" idx="12"/>
          </p:nvPr>
        </p:nvSpPr>
        <p:spPr>
          <a:ln/>
        </p:spPr>
        <p:txBody>
          <a:bodyPr/>
          <a:lstStyle>
            <a:lvl1pPr>
              <a:defRPr/>
            </a:lvl1pPr>
          </a:lstStyle>
          <a:p>
            <a:fld id="{A4160247-0371-4889-B6C6-567B6D3B205C}" type="slidenum">
              <a:rPr lang="ru-RU"/>
              <a:pPr/>
              <a:t>‹#›</a:t>
            </a:fld>
            <a:endParaRPr lang="ru-RU"/>
          </a:p>
        </p:txBody>
      </p:sp>
    </p:spTree>
    <p:extLst>
      <p:ext uri="{BB962C8B-B14F-4D97-AF65-F5344CB8AC3E}">
        <p14:creationId xmlns:p14="http://schemas.microsoft.com/office/powerpoint/2010/main" val="36937492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5"/>
          <p:cNvSpPr>
            <a:spLocks noGrp="1" noChangeArrowheads="1"/>
          </p:cNvSpPr>
          <p:nvPr>
            <p:ph type="dt" sz="half" idx="10"/>
          </p:nvPr>
        </p:nvSpPr>
        <p:spPr>
          <a:ln/>
        </p:spPr>
        <p:txBody>
          <a:bodyPr/>
          <a:lstStyle>
            <a:lvl1pPr>
              <a:defRPr/>
            </a:lvl1pPr>
          </a:lstStyle>
          <a:p>
            <a:pPr>
              <a:defRPr/>
            </a:pPr>
            <a:endParaRPr lang="ru-RU"/>
          </a:p>
        </p:txBody>
      </p:sp>
      <p:sp>
        <p:nvSpPr>
          <p:cNvPr id="6" name="Rectangle 6"/>
          <p:cNvSpPr>
            <a:spLocks noGrp="1" noChangeArrowheads="1"/>
          </p:cNvSpPr>
          <p:nvPr>
            <p:ph type="ftr" sz="quarter" idx="11"/>
          </p:nvPr>
        </p:nvSpPr>
        <p:spPr>
          <a:ln/>
        </p:spPr>
        <p:txBody>
          <a:bodyPr/>
          <a:lstStyle>
            <a:lvl1pPr>
              <a:defRPr/>
            </a:lvl1pPr>
          </a:lstStyle>
          <a:p>
            <a:pPr>
              <a:defRPr/>
            </a:pPr>
            <a:endParaRPr lang="ru-RU"/>
          </a:p>
        </p:txBody>
      </p:sp>
      <p:sp>
        <p:nvSpPr>
          <p:cNvPr id="7" name="Rectangle 7"/>
          <p:cNvSpPr>
            <a:spLocks noGrp="1" noChangeArrowheads="1"/>
          </p:cNvSpPr>
          <p:nvPr>
            <p:ph type="sldNum" sz="quarter" idx="12"/>
          </p:nvPr>
        </p:nvSpPr>
        <p:spPr>
          <a:ln/>
        </p:spPr>
        <p:txBody>
          <a:bodyPr/>
          <a:lstStyle>
            <a:lvl1pPr>
              <a:defRPr/>
            </a:lvl1pPr>
          </a:lstStyle>
          <a:p>
            <a:fld id="{590DFA0A-A72F-4A79-8872-D851B8E3E0F7}" type="slidenum">
              <a:rPr lang="ru-RU"/>
              <a:pPr/>
              <a:t>‹#›</a:t>
            </a:fld>
            <a:endParaRPr lang="ru-RU"/>
          </a:p>
        </p:txBody>
      </p:sp>
    </p:spTree>
    <p:extLst>
      <p:ext uri="{BB962C8B-B14F-4D97-AF65-F5344CB8AC3E}">
        <p14:creationId xmlns:p14="http://schemas.microsoft.com/office/powerpoint/2010/main" val="3078001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fld id="{D02896DD-D666-44C6-8E0F-5F538DE6364E}" type="slidenum">
              <a:rPr lang="ru-RU"/>
              <a:pPr/>
              <a:t>‹#›</a:t>
            </a:fld>
            <a:endParaRPr lang="ru-RU"/>
          </a:p>
        </p:txBody>
      </p:sp>
    </p:spTree>
    <p:extLst>
      <p:ext uri="{BB962C8B-B14F-4D97-AF65-F5344CB8AC3E}">
        <p14:creationId xmlns:p14="http://schemas.microsoft.com/office/powerpoint/2010/main" val="24541025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457950" y="152400"/>
            <a:ext cx="1924050" cy="53340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85800" y="152400"/>
            <a:ext cx="5619750" cy="53340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fld id="{E048BD73-1AC3-4DC6-9781-12C153F2E785}" type="slidenum">
              <a:rPr lang="ru-RU"/>
              <a:pPr/>
              <a:t>‹#›</a:t>
            </a:fld>
            <a:endParaRPr lang="ru-RU"/>
          </a:p>
        </p:txBody>
      </p:sp>
    </p:spTree>
    <p:extLst>
      <p:ext uri="{BB962C8B-B14F-4D97-AF65-F5344CB8AC3E}">
        <p14:creationId xmlns:p14="http://schemas.microsoft.com/office/powerpoint/2010/main" val="3489170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CF6E92D4-88B6-4394-ADED-7FD8F6598D89}" type="datetimeFigureOut">
              <a:rPr lang="ru-RU"/>
              <a:pPr>
                <a:defRPr/>
              </a:pPr>
              <a:t>04.06.2019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8D507D64-64A0-44A2-B61C-1140B4248C41}" type="slidenum">
              <a:rPr lang="ru-RU"/>
              <a:pPr/>
              <a:t>‹#›</a:t>
            </a:fld>
            <a:endParaRPr lang="ru-RU"/>
          </a:p>
        </p:txBody>
      </p:sp>
    </p:spTree>
    <p:extLst>
      <p:ext uri="{BB962C8B-B14F-4D97-AF65-F5344CB8AC3E}">
        <p14:creationId xmlns:p14="http://schemas.microsoft.com/office/powerpoint/2010/main" val="42339554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E74DEBC7-B81A-45FB-A4C6-109B91342C25}" type="datetimeFigureOut">
              <a:rPr lang="ru-RU"/>
              <a:pPr>
                <a:defRPr/>
              </a:pPr>
              <a:t>04.06.2019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9B520AFB-45A3-4E92-8129-8E27BB917326}" type="slidenum">
              <a:rPr lang="ru-RU"/>
              <a:pPr/>
              <a:t>‹#›</a:t>
            </a:fld>
            <a:endParaRPr lang="ru-RU"/>
          </a:p>
        </p:txBody>
      </p:sp>
    </p:spTree>
    <p:extLst>
      <p:ext uri="{BB962C8B-B14F-4D97-AF65-F5344CB8AC3E}">
        <p14:creationId xmlns:p14="http://schemas.microsoft.com/office/powerpoint/2010/main" val="10776143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EE61E1FD-A5A2-48EF-A552-BCF99235B40A}" type="datetimeFigureOut">
              <a:rPr lang="ru-RU"/>
              <a:pPr>
                <a:defRPr/>
              </a:pPr>
              <a:t>04.06.2019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18FAC6E7-15B3-4D93-AEDE-6179E97D8E78}" type="slidenum">
              <a:rPr lang="ru-RU"/>
              <a:pPr/>
              <a:t>‹#›</a:t>
            </a:fld>
            <a:endParaRPr lang="ru-RU"/>
          </a:p>
        </p:txBody>
      </p:sp>
    </p:spTree>
    <p:extLst>
      <p:ext uri="{BB962C8B-B14F-4D97-AF65-F5344CB8AC3E}">
        <p14:creationId xmlns:p14="http://schemas.microsoft.com/office/powerpoint/2010/main" val="33586979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B2834CB4-161B-42AD-BB31-91F961F9EB2F}" type="datetimeFigureOut">
              <a:rPr lang="ru-RU"/>
              <a:pPr>
                <a:defRPr/>
              </a:pPr>
              <a:t>04.06.2019</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fld id="{AC47BD77-1651-417D-B3C8-F825455A74C6}" type="slidenum">
              <a:rPr lang="ru-RU"/>
              <a:pPr/>
              <a:t>‹#›</a:t>
            </a:fld>
            <a:endParaRPr lang="ru-RU"/>
          </a:p>
        </p:txBody>
      </p:sp>
    </p:spTree>
    <p:extLst>
      <p:ext uri="{BB962C8B-B14F-4D97-AF65-F5344CB8AC3E}">
        <p14:creationId xmlns:p14="http://schemas.microsoft.com/office/powerpoint/2010/main" val="2340626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ACCA9E51-79F4-4F8B-8D85-B9889D6E1DDC}" type="datetimeFigureOut">
              <a:rPr lang="ru-RU"/>
              <a:pPr>
                <a:defRPr/>
              </a:pPr>
              <a:t>04.06.2019</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fld id="{F6695F2A-64A5-4652-8538-E1A0CE392490}" type="slidenum">
              <a:rPr lang="ru-RU"/>
              <a:pPr/>
              <a:t>‹#›</a:t>
            </a:fld>
            <a:endParaRPr lang="ru-RU"/>
          </a:p>
        </p:txBody>
      </p:sp>
    </p:spTree>
    <p:extLst>
      <p:ext uri="{BB962C8B-B14F-4D97-AF65-F5344CB8AC3E}">
        <p14:creationId xmlns:p14="http://schemas.microsoft.com/office/powerpoint/2010/main" val="367414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01CC57D2-3921-4406-AAE1-D1AE09553597}" type="datetimeFigureOut">
              <a:rPr lang="ru-RU"/>
              <a:pPr>
                <a:defRPr/>
              </a:pPr>
              <a:t>04.06.2019</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fld id="{BB299F89-6541-420D-9EA1-A01AF444A300}" type="slidenum">
              <a:rPr lang="ru-RU"/>
              <a:pPr/>
              <a:t>‹#›</a:t>
            </a:fld>
            <a:endParaRPr lang="ru-RU"/>
          </a:p>
        </p:txBody>
      </p:sp>
    </p:spTree>
    <p:extLst>
      <p:ext uri="{BB962C8B-B14F-4D97-AF65-F5344CB8AC3E}">
        <p14:creationId xmlns:p14="http://schemas.microsoft.com/office/powerpoint/2010/main" val="11222966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BF80AC8E-31CD-46E0-AC45-3A9296A9B9FF}" type="datetimeFigureOut">
              <a:rPr lang="ru-RU"/>
              <a:pPr>
                <a:defRPr/>
              </a:pPr>
              <a:t>04.06.2019</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fld id="{27BA776E-0AE3-4A18-BE7C-B988AA5FA5D9}" type="slidenum">
              <a:rPr lang="ru-RU"/>
              <a:pPr/>
              <a:t>‹#›</a:t>
            </a:fld>
            <a:endParaRPr lang="ru-RU"/>
          </a:p>
        </p:txBody>
      </p:sp>
    </p:spTree>
    <p:extLst>
      <p:ext uri="{BB962C8B-B14F-4D97-AF65-F5344CB8AC3E}">
        <p14:creationId xmlns:p14="http://schemas.microsoft.com/office/powerpoint/2010/main" val="3745123484"/>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5CF7E471-A39B-4D7C-92B9-5535216C90BB}" type="datetimeFigureOut">
              <a:rPr lang="ru-RU"/>
              <a:pPr>
                <a:defRPr/>
              </a:pPr>
              <a:t>04.06.2019</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fld id="{148F0A54-16F1-4656-82B2-273218B7E8F2}" type="slidenum">
              <a:rPr lang="ru-RU"/>
              <a:pPr/>
              <a:t>‹#›</a:t>
            </a:fld>
            <a:endParaRPr lang="ru-RU"/>
          </a:p>
        </p:txBody>
      </p:sp>
    </p:spTree>
    <p:extLst>
      <p:ext uri="{BB962C8B-B14F-4D97-AF65-F5344CB8AC3E}">
        <p14:creationId xmlns:p14="http://schemas.microsoft.com/office/powerpoint/2010/main" val="14838647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C06B9C99-656D-495F-826B-5683DBF7A75E}" type="datetimeFigureOut">
              <a:rPr lang="ru-RU"/>
              <a:pPr>
                <a:defRPr/>
              </a:pPr>
              <a:t>04.06.2019</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fld id="{60FFBA8E-E678-4B26-8EBB-9AD389F68286}" type="slidenum">
              <a:rPr lang="ru-RU"/>
              <a:pPr/>
              <a:t>‹#›</a:t>
            </a:fld>
            <a:endParaRPr lang="ru-RU"/>
          </a:p>
        </p:txBody>
      </p:sp>
    </p:spTree>
    <p:extLst>
      <p:ext uri="{BB962C8B-B14F-4D97-AF65-F5344CB8AC3E}">
        <p14:creationId xmlns:p14="http://schemas.microsoft.com/office/powerpoint/2010/main" val="36528345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90CE4D2C-6381-406E-B877-B0A267FCC900}" type="datetimeFigureOut">
              <a:rPr lang="ru-RU"/>
              <a:pPr>
                <a:defRPr/>
              </a:pPr>
              <a:t>04.06.2019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F0FA8178-E440-4006-9AC4-89CBE0FD72F6}" type="slidenum">
              <a:rPr lang="ru-RU"/>
              <a:pPr/>
              <a:t>‹#›</a:t>
            </a:fld>
            <a:endParaRPr lang="ru-RU"/>
          </a:p>
        </p:txBody>
      </p:sp>
    </p:spTree>
    <p:extLst>
      <p:ext uri="{BB962C8B-B14F-4D97-AF65-F5344CB8AC3E}">
        <p14:creationId xmlns:p14="http://schemas.microsoft.com/office/powerpoint/2010/main" val="21465243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9D140AA-7EC4-48DC-97DE-AB59478D8A5B}" type="datetimeFigureOut">
              <a:rPr lang="ru-RU"/>
              <a:pPr>
                <a:defRPr/>
              </a:pPr>
              <a:t>04.06.2019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1DC7579A-4C8A-4164-BD34-C96517CB96F5}" type="slidenum">
              <a:rPr lang="ru-RU"/>
              <a:pPr/>
              <a:t>‹#›</a:t>
            </a:fld>
            <a:endParaRPr lang="ru-RU"/>
          </a:p>
        </p:txBody>
      </p:sp>
    </p:spTree>
    <p:extLst>
      <p:ext uri="{BB962C8B-B14F-4D97-AF65-F5344CB8AC3E}">
        <p14:creationId xmlns:p14="http://schemas.microsoft.com/office/powerpoint/2010/main" val="24371579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fld id="{A1CBE868-5D4F-4C7A-ABAC-7C44ADDF748C}" type="slidenum">
              <a:rPr lang="ru-RU" altLang="ru-RU"/>
              <a:pPr/>
              <a:t>‹#›</a:t>
            </a:fld>
            <a:endParaRPr lang="ru-RU" altLang="ru-RU"/>
          </a:p>
        </p:txBody>
      </p:sp>
    </p:spTree>
    <p:extLst>
      <p:ext uri="{BB962C8B-B14F-4D97-AF65-F5344CB8AC3E}">
        <p14:creationId xmlns:p14="http://schemas.microsoft.com/office/powerpoint/2010/main" val="2057349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93BCFBE7-42F6-4C8D-AB91-ED5268A8528D}" type="slidenum">
              <a:rPr lang="ru-RU" altLang="ru-RU"/>
              <a:pPr/>
              <a:t>‹#›</a:t>
            </a:fld>
            <a:endParaRPr lang="ru-RU" altLang="ru-RU"/>
          </a:p>
        </p:txBody>
      </p:sp>
    </p:spTree>
    <p:extLst>
      <p:ext uri="{BB962C8B-B14F-4D97-AF65-F5344CB8AC3E}">
        <p14:creationId xmlns:p14="http://schemas.microsoft.com/office/powerpoint/2010/main" val="3716606504"/>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63693677-F46F-4E4C-AA3D-C9AB6A65531F}" type="slidenum">
              <a:rPr lang="ru-RU" altLang="ru-RU"/>
              <a:pPr/>
              <a:t>‹#›</a:t>
            </a:fld>
            <a:endParaRPr lang="ru-RU" altLang="ru-RU"/>
          </a:p>
        </p:txBody>
      </p:sp>
    </p:spTree>
    <p:extLst>
      <p:ext uri="{BB962C8B-B14F-4D97-AF65-F5344CB8AC3E}">
        <p14:creationId xmlns:p14="http://schemas.microsoft.com/office/powerpoint/2010/main" val="9653552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102199D3-C035-47DF-9B49-BEBE4043578E}" type="slidenum">
              <a:rPr lang="ru-RU" altLang="ru-RU"/>
              <a:pPr/>
              <a:t>‹#›</a:t>
            </a:fld>
            <a:endParaRPr lang="ru-RU" altLang="ru-RU"/>
          </a:p>
        </p:txBody>
      </p:sp>
    </p:spTree>
    <p:extLst>
      <p:ext uri="{BB962C8B-B14F-4D97-AF65-F5344CB8AC3E}">
        <p14:creationId xmlns:p14="http://schemas.microsoft.com/office/powerpoint/2010/main" val="4808457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fld id="{D342FAD1-45EF-48CD-98D7-FB3508011A14}" type="slidenum">
              <a:rPr lang="ru-RU" altLang="ru-RU"/>
              <a:pPr/>
              <a:t>‹#›</a:t>
            </a:fld>
            <a:endParaRPr lang="ru-RU" altLang="ru-RU"/>
          </a:p>
        </p:txBody>
      </p:sp>
    </p:spTree>
    <p:extLst>
      <p:ext uri="{BB962C8B-B14F-4D97-AF65-F5344CB8AC3E}">
        <p14:creationId xmlns:p14="http://schemas.microsoft.com/office/powerpoint/2010/main" val="23716168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fld id="{E8758FA4-344E-4D2A-A985-05D3F374D642}" type="slidenum">
              <a:rPr lang="ru-RU" altLang="ru-RU"/>
              <a:pPr/>
              <a:t>‹#›</a:t>
            </a:fld>
            <a:endParaRPr lang="ru-RU" altLang="ru-RU"/>
          </a:p>
        </p:txBody>
      </p:sp>
    </p:spTree>
    <p:extLst>
      <p:ext uri="{BB962C8B-B14F-4D97-AF65-F5344CB8AC3E}">
        <p14:creationId xmlns:p14="http://schemas.microsoft.com/office/powerpoint/2010/main" val="24700660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fld id="{6CD88F47-AF2D-41D2-993B-3DDB48EBCD91}" type="slidenum">
              <a:rPr lang="ru-RU" altLang="ru-RU"/>
              <a:pPr/>
              <a:t>‹#›</a:t>
            </a:fld>
            <a:endParaRPr lang="ru-RU" altLang="ru-RU"/>
          </a:p>
        </p:txBody>
      </p:sp>
    </p:spTree>
    <p:extLst>
      <p:ext uri="{BB962C8B-B14F-4D97-AF65-F5344CB8AC3E}">
        <p14:creationId xmlns:p14="http://schemas.microsoft.com/office/powerpoint/2010/main" val="2730661359"/>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FDDB28A0-23F7-424C-AF1F-4BF2906C1C47}" type="slidenum">
              <a:rPr lang="ru-RU" altLang="ru-RU"/>
              <a:pPr/>
              <a:t>‹#›</a:t>
            </a:fld>
            <a:endParaRPr lang="ru-RU" altLang="ru-RU"/>
          </a:p>
        </p:txBody>
      </p:sp>
    </p:spTree>
    <p:extLst>
      <p:ext uri="{BB962C8B-B14F-4D97-AF65-F5344CB8AC3E}">
        <p14:creationId xmlns:p14="http://schemas.microsoft.com/office/powerpoint/2010/main" val="11914536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0FBDD7C0-26E2-4175-A77F-FDE5A81647F0}" type="slidenum">
              <a:rPr lang="ru-RU" altLang="ru-RU"/>
              <a:pPr/>
              <a:t>‹#›</a:t>
            </a:fld>
            <a:endParaRPr lang="ru-RU" altLang="ru-RU"/>
          </a:p>
        </p:txBody>
      </p:sp>
    </p:spTree>
    <p:extLst>
      <p:ext uri="{BB962C8B-B14F-4D97-AF65-F5344CB8AC3E}">
        <p14:creationId xmlns:p14="http://schemas.microsoft.com/office/powerpoint/2010/main" val="13378551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F2DA739C-B00C-49B2-95D2-76012FCB711F}" type="slidenum">
              <a:rPr lang="ru-RU" altLang="ru-RU"/>
              <a:pPr/>
              <a:t>‹#›</a:t>
            </a:fld>
            <a:endParaRPr lang="ru-RU" altLang="ru-RU"/>
          </a:p>
        </p:txBody>
      </p:sp>
    </p:spTree>
    <p:extLst>
      <p:ext uri="{BB962C8B-B14F-4D97-AF65-F5344CB8AC3E}">
        <p14:creationId xmlns:p14="http://schemas.microsoft.com/office/powerpoint/2010/main" val="38891379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fld id="{6005DD13-8EEF-4994-B043-474D2D9194E8}" type="slidenum">
              <a:rPr lang="ru-RU" altLang="ru-RU"/>
              <a:pPr/>
              <a:t>‹#›</a:t>
            </a:fld>
            <a:endParaRPr lang="ru-RU" altLang="ru-RU"/>
          </a:p>
        </p:txBody>
      </p:sp>
    </p:spTree>
    <p:extLst>
      <p:ext uri="{BB962C8B-B14F-4D97-AF65-F5344CB8AC3E}">
        <p14:creationId xmlns:p14="http://schemas.microsoft.com/office/powerpoint/2010/main" val="18715025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6A564F36-5300-48CA-9BED-E4DA0E2FD5C8}" type="slidenum">
              <a:rPr lang="ru-RU" altLang="ru-RU"/>
              <a:pPr/>
              <a:t>‹#›</a:t>
            </a:fld>
            <a:endParaRPr lang="ru-RU" altLang="ru-RU"/>
          </a:p>
        </p:txBody>
      </p:sp>
    </p:spTree>
    <p:extLst>
      <p:ext uri="{BB962C8B-B14F-4D97-AF65-F5344CB8AC3E}">
        <p14:creationId xmlns:p14="http://schemas.microsoft.com/office/powerpoint/2010/main" val="234526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fld id="{03CCCF3F-C7FD-4CA6-A3CB-608BC8EB8443}" type="slidenum">
              <a:rPr lang="ru-RU" altLang="ru-RU"/>
              <a:pPr/>
              <a:t>‹#›</a:t>
            </a:fld>
            <a:endParaRPr lang="ru-RU" altLang="ru-RU"/>
          </a:p>
        </p:txBody>
      </p:sp>
    </p:spTree>
    <p:extLst>
      <p:ext uri="{BB962C8B-B14F-4D97-AF65-F5344CB8AC3E}">
        <p14:creationId xmlns:p14="http://schemas.microsoft.com/office/powerpoint/2010/main" val="85237174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fld id="{6F75A2CC-F939-455D-94D0-CFB6E47869CA}" type="slidenum">
              <a:rPr lang="ru-RU" altLang="ru-RU"/>
              <a:pPr/>
              <a:t>‹#›</a:t>
            </a:fld>
            <a:endParaRPr lang="ru-RU" altLang="ru-RU"/>
          </a:p>
        </p:txBody>
      </p:sp>
    </p:spTree>
    <p:extLst>
      <p:ext uri="{BB962C8B-B14F-4D97-AF65-F5344CB8AC3E}">
        <p14:creationId xmlns:p14="http://schemas.microsoft.com/office/powerpoint/2010/main" val="41919428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1FD6091B-428F-401A-B267-16330DB77D70}" type="slidenum">
              <a:rPr lang="ru-RU" altLang="ru-RU"/>
              <a:pPr/>
              <a:t>‹#›</a:t>
            </a:fld>
            <a:endParaRPr lang="ru-RU" altLang="ru-RU"/>
          </a:p>
        </p:txBody>
      </p:sp>
    </p:spTree>
    <p:extLst>
      <p:ext uri="{BB962C8B-B14F-4D97-AF65-F5344CB8AC3E}">
        <p14:creationId xmlns:p14="http://schemas.microsoft.com/office/powerpoint/2010/main" val="426697336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08AD7BE9-9B86-49AC-90E6-F3D6554BD9BA}" type="slidenum">
              <a:rPr lang="ru-RU" altLang="ru-RU"/>
              <a:pPr/>
              <a:t>‹#›</a:t>
            </a:fld>
            <a:endParaRPr lang="ru-RU" altLang="ru-RU"/>
          </a:p>
        </p:txBody>
      </p:sp>
    </p:spTree>
    <p:extLst>
      <p:ext uri="{BB962C8B-B14F-4D97-AF65-F5344CB8AC3E}">
        <p14:creationId xmlns:p14="http://schemas.microsoft.com/office/powerpoint/2010/main" val="9521275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609600"/>
            <a:ext cx="6348413" cy="1320800"/>
          </a:xfrm>
        </p:spPr>
        <p:txBody>
          <a:bodyPr/>
          <a:lstStyle/>
          <a:p>
            <a:r>
              <a:rPr lang="ru-RU"/>
              <a:t>Образец заголовка</a:t>
            </a:r>
          </a:p>
        </p:txBody>
      </p:sp>
      <p:sp>
        <p:nvSpPr>
          <p:cNvPr id="3" name="Таблица 2"/>
          <p:cNvSpPr>
            <a:spLocks noGrp="1"/>
          </p:cNvSpPr>
          <p:nvPr>
            <p:ph type="tbl" idx="1"/>
          </p:nvPr>
        </p:nvSpPr>
        <p:spPr>
          <a:xfrm>
            <a:off x="609600" y="2160588"/>
            <a:ext cx="6348413" cy="3881437"/>
          </a:xfrm>
        </p:spPr>
        <p:txBody>
          <a:bodyPr/>
          <a:lstStyle/>
          <a:p>
            <a:pPr lvl="0"/>
            <a:endParaRPr lang="ru-RU" noProof="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7CBCAB9F-F0FB-48F8-9426-F05B24779433}" type="slidenum">
              <a:rPr lang="ru-RU" altLang="ru-RU"/>
              <a:pPr/>
              <a:t>‹#›</a:t>
            </a:fld>
            <a:endParaRPr lang="ru-RU" altLang="ru-RU"/>
          </a:p>
        </p:txBody>
      </p:sp>
    </p:spTree>
    <p:extLst>
      <p:ext uri="{BB962C8B-B14F-4D97-AF65-F5344CB8AC3E}">
        <p14:creationId xmlns:p14="http://schemas.microsoft.com/office/powerpoint/2010/main" val="4268445064"/>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fld id="{5F5FB70A-B93E-4DBD-999E-D0AFE8624BC7}" type="slidenum">
              <a:rPr lang="ru-RU"/>
              <a:pPr/>
              <a:t>‹#›</a:t>
            </a:fld>
            <a:endParaRPr lang="ru-RU"/>
          </a:p>
        </p:txBody>
      </p:sp>
    </p:spTree>
    <p:extLst>
      <p:ext uri="{BB962C8B-B14F-4D97-AF65-F5344CB8AC3E}">
        <p14:creationId xmlns:p14="http://schemas.microsoft.com/office/powerpoint/2010/main" val="57675892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fld id="{12D0115E-5B1B-46E8-A976-FE13DBD28822}" type="slidenum">
              <a:rPr lang="ru-RU"/>
              <a:pPr/>
              <a:t>‹#›</a:t>
            </a:fld>
            <a:endParaRPr lang="ru-RU"/>
          </a:p>
        </p:txBody>
      </p:sp>
    </p:spTree>
    <p:extLst>
      <p:ext uri="{BB962C8B-B14F-4D97-AF65-F5344CB8AC3E}">
        <p14:creationId xmlns:p14="http://schemas.microsoft.com/office/powerpoint/2010/main" val="3097099256"/>
      </p:ext>
    </p:extLst>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fld id="{90C92C21-0B4E-4CAF-8971-65E34EF5BA8B}" type="slidenum">
              <a:rPr lang="ru-RU"/>
              <a:pPr/>
              <a:t>‹#›</a:t>
            </a:fld>
            <a:endParaRPr lang="ru-RU"/>
          </a:p>
        </p:txBody>
      </p:sp>
    </p:spTree>
    <p:extLst>
      <p:ext uri="{BB962C8B-B14F-4D97-AF65-F5344CB8AC3E}">
        <p14:creationId xmlns:p14="http://schemas.microsoft.com/office/powerpoint/2010/main" val="2150612411"/>
      </p:ext>
    </p:extLst>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fld id="{09F78DDD-29AE-4A75-BD8D-7AC8639972CB}" type="slidenum">
              <a:rPr lang="ru-RU"/>
              <a:pPr/>
              <a:t>‹#›</a:t>
            </a:fld>
            <a:endParaRPr lang="ru-RU"/>
          </a:p>
        </p:txBody>
      </p:sp>
    </p:spTree>
    <p:extLst>
      <p:ext uri="{BB962C8B-B14F-4D97-AF65-F5344CB8AC3E}">
        <p14:creationId xmlns:p14="http://schemas.microsoft.com/office/powerpoint/2010/main" val="121050452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fld id="{6ECED9B7-AB49-4954-B629-02A8D7CD76E0}" type="slidenum">
              <a:rPr lang="ru-RU"/>
              <a:pPr/>
              <a:t>‹#›</a:t>
            </a:fld>
            <a:endParaRPr lang="ru-RU"/>
          </a:p>
        </p:txBody>
      </p:sp>
    </p:spTree>
    <p:extLst>
      <p:ext uri="{BB962C8B-B14F-4D97-AF65-F5344CB8AC3E}">
        <p14:creationId xmlns:p14="http://schemas.microsoft.com/office/powerpoint/2010/main" val="181739121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fld id="{AA57429D-8E10-4F30-981E-BC1AAB3A692D}" type="slidenum">
              <a:rPr lang="ru-RU"/>
              <a:pPr/>
              <a:t>‹#›</a:t>
            </a:fld>
            <a:endParaRPr lang="ru-RU"/>
          </a:p>
        </p:txBody>
      </p:sp>
    </p:spTree>
    <p:extLst>
      <p:ext uri="{BB962C8B-B14F-4D97-AF65-F5344CB8AC3E}">
        <p14:creationId xmlns:p14="http://schemas.microsoft.com/office/powerpoint/2010/main" val="138457424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fld id="{145E2B68-9EA0-45D3-8ACC-F0D5B419149F}" type="slidenum">
              <a:rPr lang="ru-RU"/>
              <a:pPr/>
              <a:t>‹#›</a:t>
            </a:fld>
            <a:endParaRPr lang="ru-RU"/>
          </a:p>
        </p:txBody>
      </p:sp>
    </p:spTree>
    <p:extLst>
      <p:ext uri="{BB962C8B-B14F-4D97-AF65-F5344CB8AC3E}">
        <p14:creationId xmlns:p14="http://schemas.microsoft.com/office/powerpoint/2010/main" val="4243691092"/>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fld id="{AA4AC3F1-14F3-430B-A825-A662D15818BC}" type="slidenum">
              <a:rPr lang="ru-RU"/>
              <a:pPr/>
              <a:t>‹#›</a:t>
            </a:fld>
            <a:endParaRPr lang="ru-RU"/>
          </a:p>
        </p:txBody>
      </p:sp>
    </p:spTree>
    <p:extLst>
      <p:ext uri="{BB962C8B-B14F-4D97-AF65-F5344CB8AC3E}">
        <p14:creationId xmlns:p14="http://schemas.microsoft.com/office/powerpoint/2010/main" val="225137895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fld id="{7E29F6E8-3215-4584-9C48-C34F812D9353}" type="slidenum">
              <a:rPr lang="ru-RU"/>
              <a:pPr/>
              <a:t>‹#›</a:t>
            </a:fld>
            <a:endParaRPr lang="ru-RU"/>
          </a:p>
        </p:txBody>
      </p:sp>
    </p:spTree>
    <p:extLst>
      <p:ext uri="{BB962C8B-B14F-4D97-AF65-F5344CB8AC3E}">
        <p14:creationId xmlns:p14="http://schemas.microsoft.com/office/powerpoint/2010/main" val="3009167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fld id="{EAF01A25-6658-434C-B255-6B93A62DD51E}" type="slidenum">
              <a:rPr lang="ru-RU"/>
              <a:pPr/>
              <a:t>‹#›</a:t>
            </a:fld>
            <a:endParaRPr lang="ru-RU"/>
          </a:p>
        </p:txBody>
      </p:sp>
    </p:spTree>
    <p:extLst>
      <p:ext uri="{BB962C8B-B14F-4D97-AF65-F5344CB8AC3E}">
        <p14:creationId xmlns:p14="http://schemas.microsoft.com/office/powerpoint/2010/main" val="358026814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BCB73D65-1799-46CB-9F7A-6CE7A1EEB9D2}" type="slidenum">
              <a:rPr lang="ru-RU"/>
              <a:pPr/>
              <a:t>‹#›</a:t>
            </a:fld>
            <a:endParaRPr lang="ru-RU"/>
          </a:p>
        </p:txBody>
      </p:sp>
    </p:spTree>
    <p:extLst>
      <p:ext uri="{BB962C8B-B14F-4D97-AF65-F5344CB8AC3E}">
        <p14:creationId xmlns:p14="http://schemas.microsoft.com/office/powerpoint/2010/main" val="160073550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1_Пустой слайд">
    <p:spTree>
      <p:nvGrpSpPr>
        <p:cNvPr id="1" name=""/>
        <p:cNvGrpSpPr/>
        <p:nvPr/>
      </p:nvGrpSpPr>
      <p:grpSpPr>
        <a:xfrm>
          <a:off x="0" y="0"/>
          <a:ext cx="0" cy="0"/>
          <a:chOff x="0" y="0"/>
          <a:chExt cx="0" cy="0"/>
        </a:xfrm>
      </p:grpSpPr>
      <p:sp>
        <p:nvSpPr>
          <p:cNvPr id="2" name="Дата 10"/>
          <p:cNvSpPr>
            <a:spLocks noGrp="1"/>
          </p:cNvSpPr>
          <p:nvPr>
            <p:ph type="dt" sz="half" idx="10"/>
          </p:nvPr>
        </p:nvSpPr>
        <p:spPr/>
        <p:txBody>
          <a:bodyPr/>
          <a:lstStyle>
            <a:lvl1pPr>
              <a:defRPr/>
            </a:lvl1pPr>
          </a:lstStyle>
          <a:p>
            <a:pPr>
              <a:defRPr/>
            </a:pPr>
            <a:endParaRPr lang="ru-RU"/>
          </a:p>
        </p:txBody>
      </p:sp>
      <p:sp>
        <p:nvSpPr>
          <p:cNvPr id="3" name="Нижний колонтитул 27"/>
          <p:cNvSpPr>
            <a:spLocks noGrp="1"/>
          </p:cNvSpPr>
          <p:nvPr>
            <p:ph type="ftr" sz="quarter" idx="11"/>
          </p:nvPr>
        </p:nvSpPr>
        <p:spPr/>
        <p:txBody>
          <a:bodyPr/>
          <a:lstStyle>
            <a:lvl1pPr>
              <a:defRPr/>
            </a:lvl1pPr>
          </a:lstStyle>
          <a:p>
            <a:pPr>
              <a:defRPr/>
            </a:pPr>
            <a:endParaRPr lang="ru-RU"/>
          </a:p>
        </p:txBody>
      </p:sp>
      <p:sp>
        <p:nvSpPr>
          <p:cNvPr id="4" name="Номер слайда 4"/>
          <p:cNvSpPr>
            <a:spLocks noGrp="1"/>
          </p:cNvSpPr>
          <p:nvPr>
            <p:ph type="sldNum" sz="quarter" idx="12"/>
          </p:nvPr>
        </p:nvSpPr>
        <p:spPr/>
        <p:txBody>
          <a:bodyPr/>
          <a:lstStyle>
            <a:lvl1pPr>
              <a:defRPr/>
            </a:lvl1pPr>
          </a:lstStyle>
          <a:p>
            <a:fld id="{44CE7A57-A016-4323-93AC-B5E1ABF4D9F0}" type="slidenum">
              <a:rPr lang="ru-RU"/>
              <a:pPr/>
              <a:t>‹#›</a:t>
            </a:fld>
            <a:endParaRPr lang="ru-RU"/>
          </a:p>
        </p:txBody>
      </p:sp>
    </p:spTree>
    <p:extLst>
      <p:ext uri="{BB962C8B-B14F-4D97-AF65-F5344CB8AC3E}">
        <p14:creationId xmlns:p14="http://schemas.microsoft.com/office/powerpoint/2010/main" val="3569011252"/>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pPr>
              <a:defRPr/>
            </a:pPr>
            <a:fld id="{140078E8-AC66-4A9D-924C-09E51E65FC6D}" type="datetimeFigureOut">
              <a:rPr lang="ru-RU"/>
              <a:pPr>
                <a:defRPr/>
              </a:pPr>
              <a:t>04.06.2019</a:t>
            </a:fld>
            <a:endParaRPr lang="ru-RU"/>
          </a:p>
        </p:txBody>
      </p:sp>
      <p:sp>
        <p:nvSpPr>
          <p:cNvPr id="5" name="Нижний колонтитул 18"/>
          <p:cNvSpPr>
            <a:spLocks noGrp="1"/>
          </p:cNvSpPr>
          <p:nvPr>
            <p:ph type="ftr" sz="quarter" idx="11"/>
          </p:nvPr>
        </p:nvSpPr>
        <p:spPr/>
        <p:txBody>
          <a:bodyPr/>
          <a:lstStyle>
            <a:lvl1pPr>
              <a:defRPr/>
            </a:lvl1pPr>
          </a:lstStyle>
          <a:p>
            <a:pPr>
              <a:defRPr/>
            </a:pPr>
            <a:endParaRPr lang="ru-RU"/>
          </a:p>
        </p:txBody>
      </p:sp>
      <p:sp>
        <p:nvSpPr>
          <p:cNvPr id="6" name="Номер слайда 26"/>
          <p:cNvSpPr>
            <a:spLocks noGrp="1"/>
          </p:cNvSpPr>
          <p:nvPr>
            <p:ph type="sldNum" sz="quarter" idx="12"/>
          </p:nvPr>
        </p:nvSpPr>
        <p:spPr/>
        <p:txBody>
          <a:bodyPr/>
          <a:lstStyle>
            <a:lvl1pPr>
              <a:defRPr>
                <a:solidFill>
                  <a:srgbClr val="D1EAEE"/>
                </a:solidFill>
              </a:defRPr>
            </a:lvl1pPr>
          </a:lstStyle>
          <a:p>
            <a:fld id="{576ACAC5-01D5-4945-9C67-175A93E21D17}" type="slidenum">
              <a:rPr lang="ru-RU"/>
              <a:pPr/>
              <a:t>‹#›</a:t>
            </a:fld>
            <a:endParaRPr lang="ru-RU"/>
          </a:p>
        </p:txBody>
      </p:sp>
    </p:spTree>
    <p:extLst>
      <p:ext uri="{BB962C8B-B14F-4D97-AF65-F5344CB8AC3E}">
        <p14:creationId xmlns:p14="http://schemas.microsoft.com/office/powerpoint/2010/main" val="1408178986"/>
      </p:ext>
    </p:extLst>
  </p:cSld>
  <p:clrMapOvr>
    <a:overrideClrMapping bg1="dk1" tx1="lt1" bg2="dk2" tx2="lt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AC43655B-61E9-4793-9D45-41B0332A7C61}" type="datetimeFigureOut">
              <a:rPr lang="ru-RU"/>
              <a:pPr>
                <a:defRPr/>
              </a:pPr>
              <a:t>04.06.2019</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fld id="{FF1D271E-7732-43A8-86D4-4E9B61F49525}" type="slidenum">
              <a:rPr lang="ru-RU"/>
              <a:pPr/>
              <a:t>‹#›</a:t>
            </a:fld>
            <a:endParaRPr lang="ru-RU"/>
          </a:p>
        </p:txBody>
      </p:sp>
    </p:spTree>
    <p:extLst>
      <p:ext uri="{BB962C8B-B14F-4D97-AF65-F5344CB8AC3E}">
        <p14:creationId xmlns:p14="http://schemas.microsoft.com/office/powerpoint/2010/main" val="1242806469"/>
      </p:ext>
    </p:extLst>
  </p:cSld>
  <p:clrMapOvr>
    <a:masterClrMapping/>
  </p:clrMapOvr>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C3E9048C-9144-43AC-86AA-47F55288009B}" type="datetimeFigureOut">
              <a:rPr lang="ru-RU"/>
              <a:pPr>
                <a:defRPr/>
              </a:pPr>
              <a:t>04.06.2019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solidFill>
                  <a:srgbClr val="D1EAEE"/>
                </a:solidFill>
              </a:defRPr>
            </a:lvl1pPr>
          </a:lstStyle>
          <a:p>
            <a:fld id="{63984A21-6229-4C7E-941E-95A53CDC3917}" type="slidenum">
              <a:rPr lang="ru-RU"/>
              <a:pPr/>
              <a:t>‹#›</a:t>
            </a:fld>
            <a:endParaRPr lang="ru-RU"/>
          </a:p>
        </p:txBody>
      </p:sp>
    </p:spTree>
    <p:extLst>
      <p:ext uri="{BB962C8B-B14F-4D97-AF65-F5344CB8AC3E}">
        <p14:creationId xmlns:p14="http://schemas.microsoft.com/office/powerpoint/2010/main" val="397846262"/>
      </p:ext>
    </p:extLst>
  </p:cSld>
  <p:clrMapOvr>
    <a:overrideClrMapping bg1="dk1" tx1="lt1" bg2="dk2" tx2="lt2" accent1="accent1" accent2="accent2" accent3="accent3" accent4="accent4" accent5="accent5" accent6="accent6" hlink="hlink" folHlink="folHlink"/>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AFE22CB2-4880-41CD-8D85-8DBD6A41C9E1}" type="datetimeFigureOut">
              <a:rPr lang="ru-RU"/>
              <a:pPr>
                <a:defRPr/>
              </a:pPr>
              <a:t>04.06.2019</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fld id="{45C21EEB-2E81-4E81-9E4A-63C34A922ECF}" type="slidenum">
              <a:rPr lang="ru-RU"/>
              <a:pPr/>
              <a:t>‹#›</a:t>
            </a:fld>
            <a:endParaRPr lang="ru-RU"/>
          </a:p>
        </p:txBody>
      </p:sp>
    </p:spTree>
    <p:extLst>
      <p:ext uri="{BB962C8B-B14F-4D97-AF65-F5344CB8AC3E}">
        <p14:creationId xmlns:p14="http://schemas.microsoft.com/office/powerpoint/2010/main" val="174107669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fld id="{974122F5-6CEE-418F-B8A7-358833BF2542}" type="datetimeFigureOut">
              <a:rPr lang="ru-RU"/>
              <a:pPr>
                <a:defRPr/>
              </a:pPr>
              <a:t>04.06.2019</a:t>
            </a:fld>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fld id="{F638CB8B-638E-47A5-BC75-6BA51D8B9FED}" type="slidenum">
              <a:rPr lang="ru-RU"/>
              <a:pPr/>
              <a:t>‹#›</a:t>
            </a:fld>
            <a:endParaRPr lang="ru-RU"/>
          </a:p>
        </p:txBody>
      </p:sp>
    </p:spTree>
    <p:extLst>
      <p:ext uri="{BB962C8B-B14F-4D97-AF65-F5344CB8AC3E}">
        <p14:creationId xmlns:p14="http://schemas.microsoft.com/office/powerpoint/2010/main" val="353983037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0E7512DE-F98F-4D91-B3C7-B74EEDAB896B}" type="datetimeFigureOut">
              <a:rPr lang="ru-RU"/>
              <a:pPr>
                <a:defRPr/>
              </a:pPr>
              <a:t>04.06.2019</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fld id="{13F23748-6A46-431B-9E01-19BD630B9944}" type="slidenum">
              <a:rPr lang="ru-RU"/>
              <a:pPr/>
              <a:t>‹#›</a:t>
            </a:fld>
            <a:endParaRPr lang="ru-RU"/>
          </a:p>
        </p:txBody>
      </p:sp>
    </p:spTree>
    <p:extLst>
      <p:ext uri="{BB962C8B-B14F-4D97-AF65-F5344CB8AC3E}">
        <p14:creationId xmlns:p14="http://schemas.microsoft.com/office/powerpoint/2010/main" val="71743691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BABB0299-5D89-4603-B7F6-9EB4E9B69370}" type="datetimeFigureOut">
              <a:rPr lang="ru-RU"/>
              <a:pPr>
                <a:defRPr/>
              </a:pPr>
              <a:t>04.06.2019</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fld id="{6FC62FF7-881E-4562-BD08-B07CBBDB3927}" type="slidenum">
              <a:rPr lang="ru-RU"/>
              <a:pPr/>
              <a:t>‹#›</a:t>
            </a:fld>
            <a:endParaRPr lang="ru-RU"/>
          </a:p>
        </p:txBody>
      </p:sp>
    </p:spTree>
    <p:extLst>
      <p:ext uri="{BB962C8B-B14F-4D97-AF65-F5344CB8AC3E}">
        <p14:creationId xmlns:p14="http://schemas.microsoft.com/office/powerpoint/2010/main" val="152703161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F1EFF62C-AA56-4D89-8E81-61F057F4ECE3}" type="datetimeFigureOut">
              <a:rPr lang="ru-RU"/>
              <a:pPr>
                <a:defRPr/>
              </a:pPr>
              <a:t>04.06.2019</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fld id="{56ABAE7F-4B71-453E-8EA2-C0A428B7BC3D}" type="slidenum">
              <a:rPr lang="ru-RU"/>
              <a:pPr/>
              <a:t>‹#›</a:t>
            </a:fld>
            <a:endParaRPr lang="ru-RU"/>
          </a:p>
        </p:txBody>
      </p:sp>
    </p:spTree>
    <p:extLst>
      <p:ext uri="{BB962C8B-B14F-4D97-AF65-F5344CB8AC3E}">
        <p14:creationId xmlns:p14="http://schemas.microsoft.com/office/powerpoint/2010/main" val="34627167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0" fontAlgn="auto" hangingPunct="0">
              <a:spcBef>
                <a:spcPts val="0"/>
              </a:spcBef>
              <a:spcAft>
                <a:spcPts val="0"/>
              </a:spcAft>
              <a:defRPr/>
            </a:pPr>
            <a:endParaRPr lang="en-US"/>
          </a:p>
        </p:txBody>
      </p:sp>
      <p:sp>
        <p:nvSpPr>
          <p:cNvPr id="6" name="Прямоугольный треугольник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0" fontAlgn="auto" hangingPunct="0">
              <a:spcBef>
                <a:spcPts val="0"/>
              </a:spcBef>
              <a:spcAft>
                <a:spcPts val="0"/>
              </a:spcAft>
              <a:defRPr/>
            </a:pPr>
            <a:endParaRPr lang="en-US"/>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8" name="Полилиния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fld id="{2B96310E-6CBA-47A2-B502-A667F9EA21B1}" type="datetimeFigureOut">
              <a:rPr lang="ru-RU"/>
              <a:pPr>
                <a:defRPr/>
              </a:pPr>
              <a:t>04.06.2019</a:t>
            </a:fld>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fld id="{07A646E0-8CE0-4CE6-889A-D5B2ED76A1F5}" type="slidenum">
              <a:rPr lang="ru-RU"/>
              <a:pPr/>
              <a:t>‹#›</a:t>
            </a:fld>
            <a:endParaRPr lang="ru-RU"/>
          </a:p>
        </p:txBody>
      </p:sp>
    </p:spTree>
    <p:extLst>
      <p:ext uri="{BB962C8B-B14F-4D97-AF65-F5344CB8AC3E}">
        <p14:creationId xmlns:p14="http://schemas.microsoft.com/office/powerpoint/2010/main" val="131887004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368FE960-ABD2-40FB-B4E8-752E29AECF7A}" type="datetimeFigureOut">
              <a:rPr lang="ru-RU"/>
              <a:pPr>
                <a:defRPr/>
              </a:pPr>
              <a:t>04.06.2019</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fld id="{D4E33313-B981-4627-A317-A27DB77545F4}" type="slidenum">
              <a:rPr lang="ru-RU"/>
              <a:pPr/>
              <a:t>‹#›</a:t>
            </a:fld>
            <a:endParaRPr lang="ru-RU"/>
          </a:p>
        </p:txBody>
      </p:sp>
    </p:spTree>
    <p:extLst>
      <p:ext uri="{BB962C8B-B14F-4D97-AF65-F5344CB8AC3E}">
        <p14:creationId xmlns:p14="http://schemas.microsoft.com/office/powerpoint/2010/main" val="281792312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029DD104-98BF-4DF0-947C-4FF8E00947AD}" type="datetimeFigureOut">
              <a:rPr lang="ru-RU"/>
              <a:pPr>
                <a:defRPr/>
              </a:pPr>
              <a:t>04.06.2019</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fld id="{46D23438-8740-417A-9160-343579FB01A6}" type="slidenum">
              <a:rPr lang="ru-RU"/>
              <a:pPr/>
              <a:t>‹#›</a:t>
            </a:fld>
            <a:endParaRPr lang="ru-RU"/>
          </a:p>
        </p:txBody>
      </p:sp>
    </p:spTree>
    <p:extLst>
      <p:ext uri="{BB962C8B-B14F-4D97-AF65-F5344CB8AC3E}">
        <p14:creationId xmlns:p14="http://schemas.microsoft.com/office/powerpoint/2010/main" val="266540928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fld id="{747B9F78-D6EB-43A5-85F2-D4BEEF2262EA}" type="slidenum">
              <a:rPr lang="ru-RU" altLang="ru-RU"/>
              <a:pPr/>
              <a:t>‹#›</a:t>
            </a:fld>
            <a:endParaRPr lang="ru-RU" altLang="ru-RU"/>
          </a:p>
        </p:txBody>
      </p:sp>
    </p:spTree>
    <p:extLst>
      <p:ext uri="{BB962C8B-B14F-4D97-AF65-F5344CB8AC3E}">
        <p14:creationId xmlns:p14="http://schemas.microsoft.com/office/powerpoint/2010/main" val="147492289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CA177DC4-8A4B-402F-B633-7ECADA3FFFE2}" type="slidenum">
              <a:rPr lang="ru-RU" altLang="ru-RU"/>
              <a:pPr/>
              <a:t>‹#›</a:t>
            </a:fld>
            <a:endParaRPr lang="ru-RU" altLang="ru-RU"/>
          </a:p>
        </p:txBody>
      </p:sp>
    </p:spTree>
    <p:extLst>
      <p:ext uri="{BB962C8B-B14F-4D97-AF65-F5344CB8AC3E}">
        <p14:creationId xmlns:p14="http://schemas.microsoft.com/office/powerpoint/2010/main" val="3002971367"/>
      </p:ext>
    </p:extLst>
  </p:cSld>
  <p:clrMapOvr>
    <a:masterClrMapping/>
  </p:clrMapOvr>
  <p:timing>
    <p:tnLst>
      <p:par>
        <p:cTn id="1" dur="indefinite" restart="never" nodeType="tmRoot"/>
      </p:par>
    </p:tn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9A305BB6-BF95-4F6F-87FC-8F51C20C8BD4}" type="slidenum">
              <a:rPr lang="ru-RU" altLang="ru-RU"/>
              <a:pPr/>
              <a:t>‹#›</a:t>
            </a:fld>
            <a:endParaRPr lang="ru-RU" altLang="ru-RU"/>
          </a:p>
        </p:txBody>
      </p:sp>
    </p:spTree>
    <p:extLst>
      <p:ext uri="{BB962C8B-B14F-4D97-AF65-F5344CB8AC3E}">
        <p14:creationId xmlns:p14="http://schemas.microsoft.com/office/powerpoint/2010/main" val="397502650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C1E5F038-BDD5-462F-8CA6-02DE642EBE50}" type="slidenum">
              <a:rPr lang="ru-RU" altLang="ru-RU"/>
              <a:pPr/>
              <a:t>‹#›</a:t>
            </a:fld>
            <a:endParaRPr lang="ru-RU" altLang="ru-RU"/>
          </a:p>
        </p:txBody>
      </p:sp>
    </p:spTree>
    <p:extLst>
      <p:ext uri="{BB962C8B-B14F-4D97-AF65-F5344CB8AC3E}">
        <p14:creationId xmlns:p14="http://schemas.microsoft.com/office/powerpoint/2010/main" val="132977229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fld id="{BE258FE4-CAFA-491B-BCA1-E48EDB3864F9}" type="slidenum">
              <a:rPr lang="ru-RU" altLang="ru-RU"/>
              <a:pPr/>
              <a:t>‹#›</a:t>
            </a:fld>
            <a:endParaRPr lang="ru-RU" altLang="ru-RU"/>
          </a:p>
        </p:txBody>
      </p:sp>
    </p:spTree>
    <p:extLst>
      <p:ext uri="{BB962C8B-B14F-4D97-AF65-F5344CB8AC3E}">
        <p14:creationId xmlns:p14="http://schemas.microsoft.com/office/powerpoint/2010/main" val="424474125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fld id="{3A60D5E3-5F95-466E-A836-C174081C437C}" type="slidenum">
              <a:rPr lang="ru-RU" altLang="ru-RU"/>
              <a:pPr/>
              <a:t>‹#›</a:t>
            </a:fld>
            <a:endParaRPr lang="ru-RU" altLang="ru-RU"/>
          </a:p>
        </p:txBody>
      </p:sp>
    </p:spTree>
    <p:extLst>
      <p:ext uri="{BB962C8B-B14F-4D97-AF65-F5344CB8AC3E}">
        <p14:creationId xmlns:p14="http://schemas.microsoft.com/office/powerpoint/2010/main" val="5805844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fld id="{D1BAD27A-A1CA-483B-A036-DD7ED334DDC2}" type="slidenum">
              <a:rPr lang="ru-RU" altLang="ru-RU"/>
              <a:pPr/>
              <a:t>‹#›</a:t>
            </a:fld>
            <a:endParaRPr lang="ru-RU" altLang="ru-RU"/>
          </a:p>
        </p:txBody>
      </p:sp>
    </p:spTree>
    <p:extLst>
      <p:ext uri="{BB962C8B-B14F-4D97-AF65-F5344CB8AC3E}">
        <p14:creationId xmlns:p14="http://schemas.microsoft.com/office/powerpoint/2010/main" val="145519751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67990606-F2F3-4D7E-A5DF-9EA8A937144E}" type="slidenum">
              <a:rPr lang="ru-RU" altLang="ru-RU"/>
              <a:pPr/>
              <a:t>‹#›</a:t>
            </a:fld>
            <a:endParaRPr lang="ru-RU" altLang="ru-RU"/>
          </a:p>
        </p:txBody>
      </p:sp>
    </p:spTree>
    <p:extLst>
      <p:ext uri="{BB962C8B-B14F-4D97-AF65-F5344CB8AC3E}">
        <p14:creationId xmlns:p14="http://schemas.microsoft.com/office/powerpoint/2010/main" val="96551151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AE23F8FB-2865-44CA-9037-8816F4B36A62}" type="slidenum">
              <a:rPr lang="ru-RU" altLang="ru-RU"/>
              <a:pPr/>
              <a:t>‹#›</a:t>
            </a:fld>
            <a:endParaRPr lang="ru-RU" altLang="ru-RU"/>
          </a:p>
        </p:txBody>
      </p:sp>
    </p:spTree>
    <p:extLst>
      <p:ext uri="{BB962C8B-B14F-4D97-AF65-F5344CB8AC3E}">
        <p14:creationId xmlns:p14="http://schemas.microsoft.com/office/powerpoint/2010/main" val="177185528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C39E952A-01DA-4DAA-B579-BE8A10A1890F}" type="slidenum">
              <a:rPr lang="ru-RU" altLang="ru-RU"/>
              <a:pPr/>
              <a:t>‹#›</a:t>
            </a:fld>
            <a:endParaRPr lang="ru-RU" altLang="ru-RU"/>
          </a:p>
        </p:txBody>
      </p:sp>
    </p:spTree>
    <p:extLst>
      <p:ext uri="{BB962C8B-B14F-4D97-AF65-F5344CB8AC3E}">
        <p14:creationId xmlns:p14="http://schemas.microsoft.com/office/powerpoint/2010/main" val="350501247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fld id="{5DB4F559-B840-413D-8332-6BE69EA14BA3}" type="slidenum">
              <a:rPr lang="ru-RU" altLang="ru-RU"/>
              <a:pPr/>
              <a:t>‹#›</a:t>
            </a:fld>
            <a:endParaRPr lang="ru-RU" altLang="ru-RU"/>
          </a:p>
        </p:txBody>
      </p:sp>
    </p:spTree>
    <p:extLst>
      <p:ext uri="{BB962C8B-B14F-4D97-AF65-F5344CB8AC3E}">
        <p14:creationId xmlns:p14="http://schemas.microsoft.com/office/powerpoint/2010/main" val="18011391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68EA9244-C036-4A6A-A64D-28FCCB878798}" type="slidenum">
              <a:rPr lang="ru-RU" altLang="ru-RU"/>
              <a:pPr/>
              <a:t>‹#›</a:t>
            </a:fld>
            <a:endParaRPr lang="ru-RU" altLang="ru-RU"/>
          </a:p>
        </p:txBody>
      </p:sp>
    </p:spTree>
    <p:extLst>
      <p:ext uri="{BB962C8B-B14F-4D97-AF65-F5344CB8AC3E}">
        <p14:creationId xmlns:p14="http://schemas.microsoft.com/office/powerpoint/2010/main" val="199069218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fld id="{6DC745C9-7FD5-4731-9077-4A52EDF27D39}" type="slidenum">
              <a:rPr lang="ru-RU" altLang="ru-RU"/>
              <a:pPr/>
              <a:t>‹#›</a:t>
            </a:fld>
            <a:endParaRPr lang="ru-RU" altLang="ru-RU"/>
          </a:p>
        </p:txBody>
      </p:sp>
    </p:spTree>
    <p:extLst>
      <p:ext uri="{BB962C8B-B14F-4D97-AF65-F5344CB8AC3E}">
        <p14:creationId xmlns:p14="http://schemas.microsoft.com/office/powerpoint/2010/main" val="390698667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fld id="{00781523-A739-46E2-A5D1-338D98833DCA}" type="slidenum">
              <a:rPr lang="ru-RU" altLang="ru-RU"/>
              <a:pPr/>
              <a:t>‹#›</a:t>
            </a:fld>
            <a:endParaRPr lang="ru-RU" altLang="ru-RU"/>
          </a:p>
        </p:txBody>
      </p:sp>
    </p:spTree>
    <p:extLst>
      <p:ext uri="{BB962C8B-B14F-4D97-AF65-F5344CB8AC3E}">
        <p14:creationId xmlns:p14="http://schemas.microsoft.com/office/powerpoint/2010/main" val="183386282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E7C5384F-196E-4B99-B945-8C14ACA0960A}" type="slidenum">
              <a:rPr lang="ru-RU" altLang="ru-RU"/>
              <a:pPr/>
              <a:t>‹#›</a:t>
            </a:fld>
            <a:endParaRPr lang="ru-RU" altLang="ru-RU"/>
          </a:p>
        </p:txBody>
      </p:sp>
    </p:spTree>
    <p:extLst>
      <p:ext uri="{BB962C8B-B14F-4D97-AF65-F5344CB8AC3E}">
        <p14:creationId xmlns:p14="http://schemas.microsoft.com/office/powerpoint/2010/main" val="309369298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864B29FA-1096-4A1B-9BC1-0CC8BD830BFD}" type="slidenum">
              <a:rPr lang="ru-RU" altLang="ru-RU"/>
              <a:pPr/>
              <a:t>‹#›</a:t>
            </a:fld>
            <a:endParaRPr lang="ru-RU" altLang="ru-RU"/>
          </a:p>
        </p:txBody>
      </p:sp>
    </p:spTree>
    <p:extLst>
      <p:ext uri="{BB962C8B-B14F-4D97-AF65-F5344CB8AC3E}">
        <p14:creationId xmlns:p14="http://schemas.microsoft.com/office/powerpoint/2010/main" val="198022760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pPr>
                <a:defRPr/>
              </a:pPr>
              <a:endParaRPr lang="ru-RU"/>
            </a:p>
          </p:txBody>
        </p:sp>
        <p:sp>
          <p:nvSpPr>
            <p:cNvPr id="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a:defRPr/>
              </a:pPr>
              <a:endParaRPr lang="ru-RU" sz="2400"/>
            </a:p>
          </p:txBody>
        </p:sp>
        <p:sp>
          <p:nvSpPr>
            <p:cNvPr id="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a:defRPr/>
              </a:pPr>
              <a:endParaRPr lang="ru-RU">
                <a:latin typeface="Arial" charset="0"/>
              </a:endParaRPr>
            </a:p>
          </p:txBody>
        </p:sp>
      </p:grpSp>
      <p:sp>
        <p:nvSpPr>
          <p:cNvPr id="184326" name="Rectangle 6"/>
          <p:cNvSpPr>
            <a:spLocks noGrp="1" noChangeArrowheads="1"/>
          </p:cNvSpPr>
          <p:nvPr>
            <p:ph type="ctrTitle"/>
          </p:nvPr>
        </p:nvSpPr>
        <p:spPr>
          <a:xfrm>
            <a:off x="1443038" y="985838"/>
            <a:ext cx="7239000" cy="1444625"/>
          </a:xfrm>
        </p:spPr>
        <p:txBody>
          <a:bodyPr/>
          <a:lstStyle>
            <a:lvl1pPr>
              <a:defRPr sz="4000"/>
            </a:lvl1pPr>
          </a:lstStyle>
          <a:p>
            <a:r>
              <a:rPr lang="ru-RU"/>
              <a:t>Образец заголовка</a:t>
            </a:r>
          </a:p>
        </p:txBody>
      </p:sp>
      <p:sp>
        <p:nvSpPr>
          <p:cNvPr id="184327"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ru-RU"/>
              <a:t>Образец подзаголовка</a:t>
            </a:r>
          </a:p>
        </p:txBody>
      </p:sp>
      <p:sp>
        <p:nvSpPr>
          <p:cNvPr id="8" name="Rectangle 8"/>
          <p:cNvSpPr>
            <a:spLocks noGrp="1" noChangeArrowheads="1"/>
          </p:cNvSpPr>
          <p:nvPr>
            <p:ph type="dt" sz="half" idx="10"/>
          </p:nvPr>
        </p:nvSpPr>
        <p:spPr/>
        <p:txBody>
          <a:bodyPr/>
          <a:lstStyle>
            <a:lvl1pPr>
              <a:defRPr/>
            </a:lvl1pPr>
          </a:lstStyle>
          <a:p>
            <a:pPr>
              <a:defRPr/>
            </a:pPr>
            <a:fld id="{AAAEC610-E4A8-4596-96CC-7BF0B5F9F37D}" type="datetimeFigureOut">
              <a:rPr lang="ru-RU"/>
              <a:pPr>
                <a:defRPr/>
              </a:pPr>
              <a:t>04.06.2019</a:t>
            </a:fld>
            <a:endParaRPr lang="ru-RU"/>
          </a:p>
        </p:txBody>
      </p:sp>
      <p:sp>
        <p:nvSpPr>
          <p:cNvPr id="9" name="Rectangle 9"/>
          <p:cNvSpPr>
            <a:spLocks noGrp="1" noChangeArrowheads="1"/>
          </p:cNvSpPr>
          <p:nvPr>
            <p:ph type="ftr" sz="quarter" idx="11"/>
          </p:nvPr>
        </p:nvSpPr>
        <p:spPr/>
        <p:txBody>
          <a:bodyPr/>
          <a:lstStyle>
            <a:lvl1pPr>
              <a:defRPr/>
            </a:lvl1pPr>
          </a:lstStyle>
          <a:p>
            <a:pPr>
              <a:defRPr/>
            </a:pPr>
            <a:endParaRPr lang="ru-RU"/>
          </a:p>
        </p:txBody>
      </p:sp>
      <p:sp>
        <p:nvSpPr>
          <p:cNvPr id="10" name="Rectangle 10"/>
          <p:cNvSpPr>
            <a:spLocks noGrp="1" noChangeArrowheads="1"/>
          </p:cNvSpPr>
          <p:nvPr>
            <p:ph type="sldNum" sz="quarter" idx="12"/>
          </p:nvPr>
        </p:nvSpPr>
        <p:spPr/>
        <p:txBody>
          <a:bodyPr/>
          <a:lstStyle>
            <a:lvl1pPr>
              <a:defRPr/>
            </a:lvl1pPr>
          </a:lstStyle>
          <a:p>
            <a:fld id="{8766DD91-8432-43B7-A219-8256088B7456}" type="slidenum">
              <a:rPr lang="ru-RU"/>
              <a:pPr/>
              <a:t>‹#›</a:t>
            </a:fld>
            <a:endParaRPr lang="ru-RU"/>
          </a:p>
        </p:txBody>
      </p:sp>
    </p:spTree>
    <p:extLst>
      <p:ext uri="{BB962C8B-B14F-4D97-AF65-F5344CB8AC3E}">
        <p14:creationId xmlns:p14="http://schemas.microsoft.com/office/powerpoint/2010/main" val="92210882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8"/>
          <p:cNvSpPr>
            <a:spLocks noGrp="1" noChangeArrowheads="1"/>
          </p:cNvSpPr>
          <p:nvPr>
            <p:ph type="dt" sz="half" idx="10"/>
          </p:nvPr>
        </p:nvSpPr>
        <p:spPr>
          <a:ln/>
        </p:spPr>
        <p:txBody>
          <a:bodyPr/>
          <a:lstStyle>
            <a:lvl1pPr>
              <a:defRPr/>
            </a:lvl1pPr>
          </a:lstStyle>
          <a:p>
            <a:pPr>
              <a:defRPr/>
            </a:pPr>
            <a:fld id="{9FD5A685-2284-4463-8E29-DF6B6D3E741F}" type="datetimeFigureOut">
              <a:rPr lang="ru-RU"/>
              <a:pPr>
                <a:defRPr/>
              </a:pPr>
              <a:t>04.06.2019</a:t>
            </a:fld>
            <a:endParaRPr lang="ru-RU"/>
          </a:p>
        </p:txBody>
      </p:sp>
      <p:sp>
        <p:nvSpPr>
          <p:cNvPr id="5" name="Rectangle 9"/>
          <p:cNvSpPr>
            <a:spLocks noGrp="1" noChangeArrowheads="1"/>
          </p:cNvSpPr>
          <p:nvPr>
            <p:ph type="ftr" sz="quarter" idx="11"/>
          </p:nvPr>
        </p:nvSpPr>
        <p:spPr>
          <a:ln/>
        </p:spPr>
        <p:txBody>
          <a:bodyPr/>
          <a:lstStyle>
            <a:lvl1pPr>
              <a:defRPr/>
            </a:lvl1pPr>
          </a:lstStyle>
          <a:p>
            <a:pPr>
              <a:defRPr/>
            </a:pPr>
            <a:endParaRPr lang="ru-RU"/>
          </a:p>
        </p:txBody>
      </p:sp>
      <p:sp>
        <p:nvSpPr>
          <p:cNvPr id="6" name="Rectangle 10"/>
          <p:cNvSpPr>
            <a:spLocks noGrp="1" noChangeArrowheads="1"/>
          </p:cNvSpPr>
          <p:nvPr>
            <p:ph type="sldNum" sz="quarter" idx="12"/>
          </p:nvPr>
        </p:nvSpPr>
        <p:spPr>
          <a:ln/>
        </p:spPr>
        <p:txBody>
          <a:bodyPr/>
          <a:lstStyle>
            <a:lvl1pPr>
              <a:defRPr/>
            </a:lvl1pPr>
          </a:lstStyle>
          <a:p>
            <a:fld id="{A6282784-CD8A-48DE-B481-2036A56104B3}" type="slidenum">
              <a:rPr lang="ru-RU"/>
              <a:pPr/>
              <a:t>‹#›</a:t>
            </a:fld>
            <a:endParaRPr lang="ru-RU"/>
          </a:p>
        </p:txBody>
      </p:sp>
    </p:spTree>
    <p:extLst>
      <p:ext uri="{BB962C8B-B14F-4D97-AF65-F5344CB8AC3E}">
        <p14:creationId xmlns:p14="http://schemas.microsoft.com/office/powerpoint/2010/main" val="3469153441"/>
      </p:ext>
    </p:extLst>
  </p:cSld>
  <p:clrMapOvr>
    <a:masterClrMapping/>
  </p:clrMapOvr>
  <p:timing>
    <p:tnLst>
      <p:par>
        <p:cTn id="1" dur="indefinite" restart="never" nodeType="tmRoot"/>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8"/>
          <p:cNvSpPr>
            <a:spLocks noGrp="1" noChangeArrowheads="1"/>
          </p:cNvSpPr>
          <p:nvPr>
            <p:ph type="dt" sz="half" idx="10"/>
          </p:nvPr>
        </p:nvSpPr>
        <p:spPr>
          <a:ln/>
        </p:spPr>
        <p:txBody>
          <a:bodyPr/>
          <a:lstStyle>
            <a:lvl1pPr>
              <a:defRPr/>
            </a:lvl1pPr>
          </a:lstStyle>
          <a:p>
            <a:pPr>
              <a:defRPr/>
            </a:pPr>
            <a:fld id="{51F638A4-B7E2-4EBD-8392-9A51C95483D5}" type="datetimeFigureOut">
              <a:rPr lang="ru-RU"/>
              <a:pPr>
                <a:defRPr/>
              </a:pPr>
              <a:t>04.06.2019</a:t>
            </a:fld>
            <a:endParaRPr lang="ru-RU"/>
          </a:p>
        </p:txBody>
      </p:sp>
      <p:sp>
        <p:nvSpPr>
          <p:cNvPr id="5" name="Rectangle 9"/>
          <p:cNvSpPr>
            <a:spLocks noGrp="1" noChangeArrowheads="1"/>
          </p:cNvSpPr>
          <p:nvPr>
            <p:ph type="ftr" sz="quarter" idx="11"/>
          </p:nvPr>
        </p:nvSpPr>
        <p:spPr>
          <a:ln/>
        </p:spPr>
        <p:txBody>
          <a:bodyPr/>
          <a:lstStyle>
            <a:lvl1pPr>
              <a:defRPr/>
            </a:lvl1pPr>
          </a:lstStyle>
          <a:p>
            <a:pPr>
              <a:defRPr/>
            </a:pPr>
            <a:endParaRPr lang="ru-RU"/>
          </a:p>
        </p:txBody>
      </p:sp>
      <p:sp>
        <p:nvSpPr>
          <p:cNvPr id="6" name="Rectangle 10"/>
          <p:cNvSpPr>
            <a:spLocks noGrp="1" noChangeArrowheads="1"/>
          </p:cNvSpPr>
          <p:nvPr>
            <p:ph type="sldNum" sz="quarter" idx="12"/>
          </p:nvPr>
        </p:nvSpPr>
        <p:spPr>
          <a:ln/>
        </p:spPr>
        <p:txBody>
          <a:bodyPr/>
          <a:lstStyle>
            <a:lvl1pPr>
              <a:defRPr/>
            </a:lvl1pPr>
          </a:lstStyle>
          <a:p>
            <a:fld id="{B61A6443-CEB2-43F1-86A8-5F8A4F75A359}" type="slidenum">
              <a:rPr lang="ru-RU"/>
              <a:pPr/>
              <a:t>‹#›</a:t>
            </a:fld>
            <a:endParaRPr lang="ru-RU"/>
          </a:p>
        </p:txBody>
      </p:sp>
    </p:spTree>
    <p:extLst>
      <p:ext uri="{BB962C8B-B14F-4D97-AF65-F5344CB8AC3E}">
        <p14:creationId xmlns:p14="http://schemas.microsoft.com/office/powerpoint/2010/main" val="2084593442"/>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8"/>
          <p:cNvSpPr>
            <a:spLocks noGrp="1" noChangeArrowheads="1"/>
          </p:cNvSpPr>
          <p:nvPr>
            <p:ph type="dt" sz="half" idx="10"/>
          </p:nvPr>
        </p:nvSpPr>
        <p:spPr>
          <a:ln/>
        </p:spPr>
        <p:txBody>
          <a:bodyPr/>
          <a:lstStyle>
            <a:lvl1pPr>
              <a:defRPr/>
            </a:lvl1pPr>
          </a:lstStyle>
          <a:p>
            <a:pPr>
              <a:defRPr/>
            </a:pPr>
            <a:fld id="{0D24D140-FE24-431D-BD38-2848ACCF0E17}" type="datetimeFigureOut">
              <a:rPr lang="ru-RU"/>
              <a:pPr>
                <a:defRPr/>
              </a:pPr>
              <a:t>04.06.2019</a:t>
            </a:fld>
            <a:endParaRPr lang="ru-RU"/>
          </a:p>
        </p:txBody>
      </p:sp>
      <p:sp>
        <p:nvSpPr>
          <p:cNvPr id="6" name="Rectangle 9"/>
          <p:cNvSpPr>
            <a:spLocks noGrp="1" noChangeArrowheads="1"/>
          </p:cNvSpPr>
          <p:nvPr>
            <p:ph type="ftr" sz="quarter" idx="11"/>
          </p:nvPr>
        </p:nvSpPr>
        <p:spPr>
          <a:ln/>
        </p:spPr>
        <p:txBody>
          <a:bodyPr/>
          <a:lstStyle>
            <a:lvl1pPr>
              <a:defRPr/>
            </a:lvl1pPr>
          </a:lstStyle>
          <a:p>
            <a:pPr>
              <a:defRPr/>
            </a:pPr>
            <a:endParaRPr lang="ru-RU"/>
          </a:p>
        </p:txBody>
      </p:sp>
      <p:sp>
        <p:nvSpPr>
          <p:cNvPr id="7" name="Rectangle 10"/>
          <p:cNvSpPr>
            <a:spLocks noGrp="1" noChangeArrowheads="1"/>
          </p:cNvSpPr>
          <p:nvPr>
            <p:ph type="sldNum" sz="quarter" idx="12"/>
          </p:nvPr>
        </p:nvSpPr>
        <p:spPr>
          <a:ln/>
        </p:spPr>
        <p:txBody>
          <a:bodyPr/>
          <a:lstStyle>
            <a:lvl1pPr>
              <a:defRPr/>
            </a:lvl1pPr>
          </a:lstStyle>
          <a:p>
            <a:fld id="{540AE08F-997B-4921-955C-2D593428267A}" type="slidenum">
              <a:rPr lang="ru-RU"/>
              <a:pPr/>
              <a:t>‹#›</a:t>
            </a:fld>
            <a:endParaRPr lang="ru-RU"/>
          </a:p>
        </p:txBody>
      </p:sp>
    </p:spTree>
    <p:extLst>
      <p:ext uri="{BB962C8B-B14F-4D97-AF65-F5344CB8AC3E}">
        <p14:creationId xmlns:p14="http://schemas.microsoft.com/office/powerpoint/2010/main" val="115072252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8"/>
          <p:cNvSpPr>
            <a:spLocks noGrp="1" noChangeArrowheads="1"/>
          </p:cNvSpPr>
          <p:nvPr>
            <p:ph type="dt" sz="half" idx="10"/>
          </p:nvPr>
        </p:nvSpPr>
        <p:spPr>
          <a:ln/>
        </p:spPr>
        <p:txBody>
          <a:bodyPr/>
          <a:lstStyle>
            <a:lvl1pPr>
              <a:defRPr/>
            </a:lvl1pPr>
          </a:lstStyle>
          <a:p>
            <a:pPr>
              <a:defRPr/>
            </a:pPr>
            <a:fld id="{D2CDF238-B825-4E8C-B95E-E332A6A9C208}" type="datetimeFigureOut">
              <a:rPr lang="ru-RU"/>
              <a:pPr>
                <a:defRPr/>
              </a:pPr>
              <a:t>04.06.2019</a:t>
            </a:fld>
            <a:endParaRPr lang="ru-RU"/>
          </a:p>
        </p:txBody>
      </p:sp>
      <p:sp>
        <p:nvSpPr>
          <p:cNvPr id="8" name="Rectangle 9"/>
          <p:cNvSpPr>
            <a:spLocks noGrp="1" noChangeArrowheads="1"/>
          </p:cNvSpPr>
          <p:nvPr>
            <p:ph type="ftr" sz="quarter" idx="11"/>
          </p:nvPr>
        </p:nvSpPr>
        <p:spPr>
          <a:ln/>
        </p:spPr>
        <p:txBody>
          <a:bodyPr/>
          <a:lstStyle>
            <a:lvl1pPr>
              <a:defRPr/>
            </a:lvl1pPr>
          </a:lstStyle>
          <a:p>
            <a:pPr>
              <a:defRPr/>
            </a:pPr>
            <a:endParaRPr lang="ru-RU"/>
          </a:p>
        </p:txBody>
      </p:sp>
      <p:sp>
        <p:nvSpPr>
          <p:cNvPr id="9" name="Rectangle 10"/>
          <p:cNvSpPr>
            <a:spLocks noGrp="1" noChangeArrowheads="1"/>
          </p:cNvSpPr>
          <p:nvPr>
            <p:ph type="sldNum" sz="quarter" idx="12"/>
          </p:nvPr>
        </p:nvSpPr>
        <p:spPr>
          <a:ln/>
        </p:spPr>
        <p:txBody>
          <a:bodyPr/>
          <a:lstStyle>
            <a:lvl1pPr>
              <a:defRPr/>
            </a:lvl1pPr>
          </a:lstStyle>
          <a:p>
            <a:fld id="{F34F116B-9E06-474C-9A04-6E5F8D273423}" type="slidenum">
              <a:rPr lang="ru-RU"/>
              <a:pPr/>
              <a:t>‹#›</a:t>
            </a:fld>
            <a:endParaRPr lang="ru-RU"/>
          </a:p>
        </p:txBody>
      </p:sp>
    </p:spTree>
    <p:extLst>
      <p:ext uri="{BB962C8B-B14F-4D97-AF65-F5344CB8AC3E}">
        <p14:creationId xmlns:p14="http://schemas.microsoft.com/office/powerpoint/2010/main" val="114360308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8"/>
          <p:cNvSpPr>
            <a:spLocks noGrp="1" noChangeArrowheads="1"/>
          </p:cNvSpPr>
          <p:nvPr>
            <p:ph type="dt" sz="half" idx="10"/>
          </p:nvPr>
        </p:nvSpPr>
        <p:spPr>
          <a:ln/>
        </p:spPr>
        <p:txBody>
          <a:bodyPr/>
          <a:lstStyle>
            <a:lvl1pPr>
              <a:defRPr/>
            </a:lvl1pPr>
          </a:lstStyle>
          <a:p>
            <a:pPr>
              <a:defRPr/>
            </a:pPr>
            <a:fld id="{624D2191-0502-4B4B-BFAE-36B4296BDBA0}" type="datetimeFigureOut">
              <a:rPr lang="ru-RU"/>
              <a:pPr>
                <a:defRPr/>
              </a:pPr>
              <a:t>04.06.2019</a:t>
            </a:fld>
            <a:endParaRPr lang="ru-RU"/>
          </a:p>
        </p:txBody>
      </p:sp>
      <p:sp>
        <p:nvSpPr>
          <p:cNvPr id="4" name="Rectangle 9"/>
          <p:cNvSpPr>
            <a:spLocks noGrp="1" noChangeArrowheads="1"/>
          </p:cNvSpPr>
          <p:nvPr>
            <p:ph type="ftr" sz="quarter" idx="11"/>
          </p:nvPr>
        </p:nvSpPr>
        <p:spPr>
          <a:ln/>
        </p:spPr>
        <p:txBody>
          <a:bodyPr/>
          <a:lstStyle>
            <a:lvl1pPr>
              <a:defRPr/>
            </a:lvl1pPr>
          </a:lstStyle>
          <a:p>
            <a:pPr>
              <a:defRPr/>
            </a:pPr>
            <a:endParaRPr lang="ru-RU"/>
          </a:p>
        </p:txBody>
      </p:sp>
      <p:sp>
        <p:nvSpPr>
          <p:cNvPr id="5" name="Rectangle 10"/>
          <p:cNvSpPr>
            <a:spLocks noGrp="1" noChangeArrowheads="1"/>
          </p:cNvSpPr>
          <p:nvPr>
            <p:ph type="sldNum" sz="quarter" idx="12"/>
          </p:nvPr>
        </p:nvSpPr>
        <p:spPr>
          <a:ln/>
        </p:spPr>
        <p:txBody>
          <a:bodyPr/>
          <a:lstStyle>
            <a:lvl1pPr>
              <a:defRPr/>
            </a:lvl1pPr>
          </a:lstStyle>
          <a:p>
            <a:fld id="{83AB12A6-04AF-486A-A6DE-EF6823333544}" type="slidenum">
              <a:rPr lang="ru-RU"/>
              <a:pPr/>
              <a:t>‹#›</a:t>
            </a:fld>
            <a:endParaRPr lang="ru-RU"/>
          </a:p>
        </p:txBody>
      </p:sp>
    </p:spTree>
    <p:extLst>
      <p:ext uri="{BB962C8B-B14F-4D97-AF65-F5344CB8AC3E}">
        <p14:creationId xmlns:p14="http://schemas.microsoft.com/office/powerpoint/2010/main" val="246487288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fld id="{39828565-BE16-403F-9EDE-CD8D919614B3}" type="datetimeFigureOut">
              <a:rPr lang="ru-RU"/>
              <a:pPr>
                <a:defRPr/>
              </a:pPr>
              <a:t>04.06.2019</a:t>
            </a:fld>
            <a:endParaRPr lang="ru-RU"/>
          </a:p>
        </p:txBody>
      </p:sp>
      <p:sp>
        <p:nvSpPr>
          <p:cNvPr id="3" name="Rectangle 9"/>
          <p:cNvSpPr>
            <a:spLocks noGrp="1" noChangeArrowheads="1"/>
          </p:cNvSpPr>
          <p:nvPr>
            <p:ph type="ftr" sz="quarter" idx="11"/>
          </p:nvPr>
        </p:nvSpPr>
        <p:spPr>
          <a:ln/>
        </p:spPr>
        <p:txBody>
          <a:bodyPr/>
          <a:lstStyle>
            <a:lvl1pPr>
              <a:defRPr/>
            </a:lvl1pPr>
          </a:lstStyle>
          <a:p>
            <a:pPr>
              <a:defRPr/>
            </a:pPr>
            <a:endParaRPr lang="ru-RU"/>
          </a:p>
        </p:txBody>
      </p:sp>
      <p:sp>
        <p:nvSpPr>
          <p:cNvPr id="4" name="Rectangle 10"/>
          <p:cNvSpPr>
            <a:spLocks noGrp="1" noChangeArrowheads="1"/>
          </p:cNvSpPr>
          <p:nvPr>
            <p:ph type="sldNum" sz="quarter" idx="12"/>
          </p:nvPr>
        </p:nvSpPr>
        <p:spPr>
          <a:ln/>
        </p:spPr>
        <p:txBody>
          <a:bodyPr/>
          <a:lstStyle>
            <a:lvl1pPr>
              <a:defRPr/>
            </a:lvl1pPr>
          </a:lstStyle>
          <a:p>
            <a:fld id="{9E0CA6B7-E4CF-44E1-B788-1E3A4BF78447}" type="slidenum">
              <a:rPr lang="ru-RU"/>
              <a:pPr/>
              <a:t>‹#›</a:t>
            </a:fld>
            <a:endParaRPr lang="ru-RU"/>
          </a:p>
        </p:txBody>
      </p:sp>
    </p:spTree>
    <p:extLst>
      <p:ext uri="{BB962C8B-B14F-4D97-AF65-F5344CB8AC3E}">
        <p14:creationId xmlns:p14="http://schemas.microsoft.com/office/powerpoint/2010/main" val="317796491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8"/>
          <p:cNvSpPr>
            <a:spLocks noGrp="1" noChangeArrowheads="1"/>
          </p:cNvSpPr>
          <p:nvPr>
            <p:ph type="dt" sz="half" idx="10"/>
          </p:nvPr>
        </p:nvSpPr>
        <p:spPr>
          <a:ln/>
        </p:spPr>
        <p:txBody>
          <a:bodyPr/>
          <a:lstStyle>
            <a:lvl1pPr>
              <a:defRPr/>
            </a:lvl1pPr>
          </a:lstStyle>
          <a:p>
            <a:pPr>
              <a:defRPr/>
            </a:pPr>
            <a:fld id="{762C15CB-09C0-49D5-945A-CC23B8AEB9CF}" type="datetimeFigureOut">
              <a:rPr lang="ru-RU"/>
              <a:pPr>
                <a:defRPr/>
              </a:pPr>
              <a:t>04.06.2019</a:t>
            </a:fld>
            <a:endParaRPr lang="ru-RU"/>
          </a:p>
        </p:txBody>
      </p:sp>
      <p:sp>
        <p:nvSpPr>
          <p:cNvPr id="6" name="Rectangle 9"/>
          <p:cNvSpPr>
            <a:spLocks noGrp="1" noChangeArrowheads="1"/>
          </p:cNvSpPr>
          <p:nvPr>
            <p:ph type="ftr" sz="quarter" idx="11"/>
          </p:nvPr>
        </p:nvSpPr>
        <p:spPr>
          <a:ln/>
        </p:spPr>
        <p:txBody>
          <a:bodyPr/>
          <a:lstStyle>
            <a:lvl1pPr>
              <a:defRPr/>
            </a:lvl1pPr>
          </a:lstStyle>
          <a:p>
            <a:pPr>
              <a:defRPr/>
            </a:pPr>
            <a:endParaRPr lang="ru-RU"/>
          </a:p>
        </p:txBody>
      </p:sp>
      <p:sp>
        <p:nvSpPr>
          <p:cNvPr id="7" name="Rectangle 10"/>
          <p:cNvSpPr>
            <a:spLocks noGrp="1" noChangeArrowheads="1"/>
          </p:cNvSpPr>
          <p:nvPr>
            <p:ph type="sldNum" sz="quarter" idx="12"/>
          </p:nvPr>
        </p:nvSpPr>
        <p:spPr>
          <a:ln/>
        </p:spPr>
        <p:txBody>
          <a:bodyPr/>
          <a:lstStyle>
            <a:lvl1pPr>
              <a:defRPr/>
            </a:lvl1pPr>
          </a:lstStyle>
          <a:p>
            <a:fld id="{5EF2A9C4-98C5-46F5-9FFC-C8728366C3B6}" type="slidenum">
              <a:rPr lang="ru-RU"/>
              <a:pPr/>
              <a:t>‹#›</a:t>
            </a:fld>
            <a:endParaRPr lang="ru-RU"/>
          </a:p>
        </p:txBody>
      </p:sp>
    </p:spTree>
    <p:extLst>
      <p:ext uri="{BB962C8B-B14F-4D97-AF65-F5344CB8AC3E}">
        <p14:creationId xmlns:p14="http://schemas.microsoft.com/office/powerpoint/2010/main" val="153069410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8"/>
          <p:cNvSpPr>
            <a:spLocks noGrp="1" noChangeArrowheads="1"/>
          </p:cNvSpPr>
          <p:nvPr>
            <p:ph type="dt" sz="half" idx="10"/>
          </p:nvPr>
        </p:nvSpPr>
        <p:spPr>
          <a:ln/>
        </p:spPr>
        <p:txBody>
          <a:bodyPr/>
          <a:lstStyle>
            <a:lvl1pPr>
              <a:defRPr/>
            </a:lvl1pPr>
          </a:lstStyle>
          <a:p>
            <a:pPr>
              <a:defRPr/>
            </a:pPr>
            <a:fld id="{88E8D160-75C6-4C7B-BDD9-DA5DCBEA175B}" type="datetimeFigureOut">
              <a:rPr lang="ru-RU"/>
              <a:pPr>
                <a:defRPr/>
              </a:pPr>
              <a:t>04.06.2019</a:t>
            </a:fld>
            <a:endParaRPr lang="ru-RU"/>
          </a:p>
        </p:txBody>
      </p:sp>
      <p:sp>
        <p:nvSpPr>
          <p:cNvPr id="6" name="Rectangle 9"/>
          <p:cNvSpPr>
            <a:spLocks noGrp="1" noChangeArrowheads="1"/>
          </p:cNvSpPr>
          <p:nvPr>
            <p:ph type="ftr" sz="quarter" idx="11"/>
          </p:nvPr>
        </p:nvSpPr>
        <p:spPr>
          <a:ln/>
        </p:spPr>
        <p:txBody>
          <a:bodyPr/>
          <a:lstStyle>
            <a:lvl1pPr>
              <a:defRPr/>
            </a:lvl1pPr>
          </a:lstStyle>
          <a:p>
            <a:pPr>
              <a:defRPr/>
            </a:pPr>
            <a:endParaRPr lang="ru-RU"/>
          </a:p>
        </p:txBody>
      </p:sp>
      <p:sp>
        <p:nvSpPr>
          <p:cNvPr id="7" name="Rectangle 10"/>
          <p:cNvSpPr>
            <a:spLocks noGrp="1" noChangeArrowheads="1"/>
          </p:cNvSpPr>
          <p:nvPr>
            <p:ph type="sldNum" sz="quarter" idx="12"/>
          </p:nvPr>
        </p:nvSpPr>
        <p:spPr>
          <a:ln/>
        </p:spPr>
        <p:txBody>
          <a:bodyPr/>
          <a:lstStyle>
            <a:lvl1pPr>
              <a:defRPr/>
            </a:lvl1pPr>
          </a:lstStyle>
          <a:p>
            <a:fld id="{B513CD51-9CAD-4810-B486-058B21FB245C}" type="slidenum">
              <a:rPr lang="ru-RU"/>
              <a:pPr/>
              <a:t>‹#›</a:t>
            </a:fld>
            <a:endParaRPr lang="ru-RU"/>
          </a:p>
        </p:txBody>
      </p:sp>
    </p:spTree>
    <p:extLst>
      <p:ext uri="{BB962C8B-B14F-4D97-AF65-F5344CB8AC3E}">
        <p14:creationId xmlns:p14="http://schemas.microsoft.com/office/powerpoint/2010/main" val="273200358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8"/>
          <p:cNvSpPr>
            <a:spLocks noGrp="1" noChangeArrowheads="1"/>
          </p:cNvSpPr>
          <p:nvPr>
            <p:ph type="dt" sz="half" idx="10"/>
          </p:nvPr>
        </p:nvSpPr>
        <p:spPr>
          <a:ln/>
        </p:spPr>
        <p:txBody>
          <a:bodyPr/>
          <a:lstStyle>
            <a:lvl1pPr>
              <a:defRPr/>
            </a:lvl1pPr>
          </a:lstStyle>
          <a:p>
            <a:pPr>
              <a:defRPr/>
            </a:pPr>
            <a:fld id="{106F9F01-09F4-44CC-AC52-B029252642EF}" type="datetimeFigureOut">
              <a:rPr lang="ru-RU"/>
              <a:pPr>
                <a:defRPr/>
              </a:pPr>
              <a:t>04.06.2019</a:t>
            </a:fld>
            <a:endParaRPr lang="ru-RU"/>
          </a:p>
        </p:txBody>
      </p:sp>
      <p:sp>
        <p:nvSpPr>
          <p:cNvPr id="5" name="Rectangle 9"/>
          <p:cNvSpPr>
            <a:spLocks noGrp="1" noChangeArrowheads="1"/>
          </p:cNvSpPr>
          <p:nvPr>
            <p:ph type="ftr" sz="quarter" idx="11"/>
          </p:nvPr>
        </p:nvSpPr>
        <p:spPr>
          <a:ln/>
        </p:spPr>
        <p:txBody>
          <a:bodyPr/>
          <a:lstStyle>
            <a:lvl1pPr>
              <a:defRPr/>
            </a:lvl1pPr>
          </a:lstStyle>
          <a:p>
            <a:pPr>
              <a:defRPr/>
            </a:pPr>
            <a:endParaRPr lang="ru-RU"/>
          </a:p>
        </p:txBody>
      </p:sp>
      <p:sp>
        <p:nvSpPr>
          <p:cNvPr id="6" name="Rectangle 10"/>
          <p:cNvSpPr>
            <a:spLocks noGrp="1" noChangeArrowheads="1"/>
          </p:cNvSpPr>
          <p:nvPr>
            <p:ph type="sldNum" sz="quarter" idx="12"/>
          </p:nvPr>
        </p:nvSpPr>
        <p:spPr>
          <a:ln/>
        </p:spPr>
        <p:txBody>
          <a:bodyPr/>
          <a:lstStyle>
            <a:lvl1pPr>
              <a:defRPr/>
            </a:lvl1pPr>
          </a:lstStyle>
          <a:p>
            <a:fld id="{E198D903-B0DF-46CD-AEEF-423E219BD2AC}" type="slidenum">
              <a:rPr lang="ru-RU"/>
              <a:pPr/>
              <a:t>‹#›</a:t>
            </a:fld>
            <a:endParaRPr lang="ru-RU"/>
          </a:p>
        </p:txBody>
      </p:sp>
    </p:spTree>
    <p:extLst>
      <p:ext uri="{BB962C8B-B14F-4D97-AF65-F5344CB8AC3E}">
        <p14:creationId xmlns:p14="http://schemas.microsoft.com/office/powerpoint/2010/main" val="305401098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6413" y="301625"/>
            <a:ext cx="1827212" cy="564038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1370013" y="301625"/>
            <a:ext cx="5334000" cy="564038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8"/>
          <p:cNvSpPr>
            <a:spLocks noGrp="1" noChangeArrowheads="1"/>
          </p:cNvSpPr>
          <p:nvPr>
            <p:ph type="dt" sz="half" idx="10"/>
          </p:nvPr>
        </p:nvSpPr>
        <p:spPr>
          <a:ln/>
        </p:spPr>
        <p:txBody>
          <a:bodyPr/>
          <a:lstStyle>
            <a:lvl1pPr>
              <a:defRPr/>
            </a:lvl1pPr>
          </a:lstStyle>
          <a:p>
            <a:pPr>
              <a:defRPr/>
            </a:pPr>
            <a:fld id="{36240B8D-383B-4821-A7A8-C3FA513C4988}" type="datetimeFigureOut">
              <a:rPr lang="ru-RU"/>
              <a:pPr>
                <a:defRPr/>
              </a:pPr>
              <a:t>04.06.2019</a:t>
            </a:fld>
            <a:endParaRPr lang="ru-RU"/>
          </a:p>
        </p:txBody>
      </p:sp>
      <p:sp>
        <p:nvSpPr>
          <p:cNvPr id="5" name="Rectangle 9"/>
          <p:cNvSpPr>
            <a:spLocks noGrp="1" noChangeArrowheads="1"/>
          </p:cNvSpPr>
          <p:nvPr>
            <p:ph type="ftr" sz="quarter" idx="11"/>
          </p:nvPr>
        </p:nvSpPr>
        <p:spPr>
          <a:ln/>
        </p:spPr>
        <p:txBody>
          <a:bodyPr/>
          <a:lstStyle>
            <a:lvl1pPr>
              <a:defRPr/>
            </a:lvl1pPr>
          </a:lstStyle>
          <a:p>
            <a:pPr>
              <a:defRPr/>
            </a:pPr>
            <a:endParaRPr lang="ru-RU"/>
          </a:p>
        </p:txBody>
      </p:sp>
      <p:sp>
        <p:nvSpPr>
          <p:cNvPr id="6" name="Rectangle 10"/>
          <p:cNvSpPr>
            <a:spLocks noGrp="1" noChangeArrowheads="1"/>
          </p:cNvSpPr>
          <p:nvPr>
            <p:ph type="sldNum" sz="quarter" idx="12"/>
          </p:nvPr>
        </p:nvSpPr>
        <p:spPr>
          <a:ln/>
        </p:spPr>
        <p:txBody>
          <a:bodyPr/>
          <a:lstStyle>
            <a:lvl1pPr>
              <a:defRPr/>
            </a:lvl1pPr>
          </a:lstStyle>
          <a:p>
            <a:fld id="{6E975C19-41A1-4A0D-8721-66D17E345350}" type="slidenum">
              <a:rPr lang="ru-RU"/>
              <a:pPr/>
              <a:t>‹#›</a:t>
            </a:fld>
            <a:endParaRPr lang="ru-RU"/>
          </a:p>
        </p:txBody>
      </p:sp>
    </p:spTree>
    <p:extLst>
      <p:ext uri="{BB962C8B-B14F-4D97-AF65-F5344CB8AC3E}">
        <p14:creationId xmlns:p14="http://schemas.microsoft.com/office/powerpoint/2010/main" val="276431903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solidFill>
                <a:srgbClr val="DBF5F9">
                  <a:shade val="90000"/>
                </a:srgbClr>
              </a:solidFill>
            </a:endParaRPr>
          </a:p>
        </p:txBody>
      </p:sp>
      <p:sp>
        <p:nvSpPr>
          <p:cNvPr id="19" name="Нижний колонтитул 18"/>
          <p:cNvSpPr>
            <a:spLocks noGrp="1"/>
          </p:cNvSpPr>
          <p:nvPr>
            <p:ph type="ftr" sz="quarter" idx="11"/>
          </p:nvPr>
        </p:nvSpPr>
        <p:spPr/>
        <p:txBody>
          <a:bodyPr/>
          <a:lstStyle/>
          <a:p>
            <a:endParaRPr lang="ru-RU">
              <a:solidFill>
                <a:srgbClr val="DBF5F9">
                  <a:shade val="90000"/>
                </a:srgbClr>
              </a:solidFill>
            </a:endParaRPr>
          </a:p>
        </p:txBody>
      </p:sp>
      <p:sp>
        <p:nvSpPr>
          <p:cNvPr id="27" name="Номер слайда 26"/>
          <p:cNvSpPr>
            <a:spLocks noGrp="1"/>
          </p:cNvSpPr>
          <p:nvPr>
            <p:ph type="sldNum" sz="quarter" idx="12"/>
          </p:nvPr>
        </p:nvSpPr>
        <p:spPr/>
        <p:txBody>
          <a:bodyPr/>
          <a:lstStyle/>
          <a:p>
            <a:fld id="{7192771C-A03D-4399-8509-8D92DAA3F8AA}" type="slidenum">
              <a:rPr lang="ru-RU" smtClean="0">
                <a:solidFill>
                  <a:srgbClr val="DBF5F9">
                    <a:shade val="90000"/>
                  </a:srgbClr>
                </a:solidFill>
              </a:rPr>
              <a:pPr/>
              <a:t>‹#›</a:t>
            </a:fld>
            <a:endParaRPr lang="ru-RU">
              <a:solidFill>
                <a:srgbClr val="DBF5F9">
                  <a:shade val="90000"/>
                </a:srgbClr>
              </a:solidFill>
            </a:endParaRPr>
          </a:p>
        </p:txBody>
      </p:sp>
    </p:spTree>
    <p:extLst>
      <p:ext uri="{BB962C8B-B14F-4D97-AF65-F5344CB8AC3E}">
        <p14:creationId xmlns:p14="http://schemas.microsoft.com/office/powerpoint/2010/main" val="2530439918"/>
      </p:ext>
    </p:extLst>
  </p:cSld>
  <p:clrMapOvr>
    <a:overrideClrMapping bg1="dk1" tx1="lt1" bg2="dk2" tx2="lt2" accent1="accent1" accent2="accent2" accent3="accent3" accent4="accent4" accent5="accent5" accent6="accent6" hlink="hlink" folHlink="folHlink"/>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04617B">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04617B">
                  <a:shade val="90000"/>
                </a:srgbClr>
              </a:solidFill>
            </a:endParaRPr>
          </a:p>
        </p:txBody>
      </p:sp>
      <p:sp>
        <p:nvSpPr>
          <p:cNvPr id="6" name="Номер слайда 5"/>
          <p:cNvSpPr>
            <a:spLocks noGrp="1"/>
          </p:cNvSpPr>
          <p:nvPr>
            <p:ph type="sldNum" sz="quarter" idx="12"/>
          </p:nvPr>
        </p:nvSpPr>
        <p:spPr/>
        <p:txBody>
          <a:bodyPr/>
          <a:lstStyle/>
          <a:p>
            <a:fld id="{BB37F271-2412-4B8D-B464-2D1DD3A5B47A}"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4002585130"/>
      </p:ext>
    </p:extLst>
  </p:cSld>
  <p:clrMapOvr>
    <a:masterClrMapping/>
  </p:clrMapOvr>
  <p:timing>
    <p:tnLst>
      <p:par>
        <p:cTn id="1" dur="indefinite" restart="never" nodeType="tmRoot"/>
      </p:par>
    </p:tnLst>
  </p:timing>
</p:sldLayout>
</file>

<file path=ppt/slideLayouts/slideLayout9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solidFill>
                <a:srgbClr val="DBF5F9">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DBF5F9">
                  <a:shade val="90000"/>
                </a:srgbClr>
              </a:solidFill>
            </a:endParaRPr>
          </a:p>
        </p:txBody>
      </p:sp>
      <p:sp>
        <p:nvSpPr>
          <p:cNvPr id="6" name="Номер слайда 5"/>
          <p:cNvSpPr>
            <a:spLocks noGrp="1"/>
          </p:cNvSpPr>
          <p:nvPr>
            <p:ph type="sldNum" sz="quarter" idx="12"/>
          </p:nvPr>
        </p:nvSpPr>
        <p:spPr/>
        <p:txBody>
          <a:bodyPr/>
          <a:lstStyle/>
          <a:p>
            <a:fld id="{27F76EB0-210D-48B5-BAAA-3A0B258750EE}" type="slidenum">
              <a:rPr lang="ru-RU" smtClean="0">
                <a:solidFill>
                  <a:srgbClr val="DBF5F9">
                    <a:shade val="90000"/>
                  </a:srgbClr>
                </a:solidFill>
              </a:rPr>
              <a:pPr/>
              <a:t>‹#›</a:t>
            </a:fld>
            <a:endParaRPr lang="ru-RU">
              <a:solidFill>
                <a:srgbClr val="DBF5F9">
                  <a:shade val="90000"/>
                </a:srgbClr>
              </a:solidFill>
            </a:endParaRPr>
          </a:p>
        </p:txBody>
      </p:sp>
    </p:spTree>
    <p:extLst>
      <p:ext uri="{BB962C8B-B14F-4D97-AF65-F5344CB8AC3E}">
        <p14:creationId xmlns:p14="http://schemas.microsoft.com/office/powerpoint/2010/main" val="934802695"/>
      </p:ext>
    </p:extLst>
  </p:cSld>
  <p:clrMapOvr>
    <a:overrideClrMapping bg1="dk1" tx1="lt1" bg2="dk2" tx2="lt2" accent1="accent1" accent2="accent2" accent3="accent3" accent4="accent4" accent5="accent5" accent6="accent6" hlink="hlink" folHlink="folHlink"/>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solidFill>
                <a:srgbClr val="04617B">
                  <a:shade val="90000"/>
                </a:srgbClr>
              </a:solidFill>
            </a:endParaRPr>
          </a:p>
        </p:txBody>
      </p:sp>
      <p:sp>
        <p:nvSpPr>
          <p:cNvPr id="6" name="Нижний колонтитул 5"/>
          <p:cNvSpPr>
            <a:spLocks noGrp="1"/>
          </p:cNvSpPr>
          <p:nvPr>
            <p:ph type="ftr" sz="quarter" idx="11"/>
          </p:nvPr>
        </p:nvSpPr>
        <p:spPr/>
        <p:txBody>
          <a:bodyPr/>
          <a:lstStyle/>
          <a:p>
            <a:endParaRPr lang="ru-RU">
              <a:solidFill>
                <a:srgbClr val="04617B">
                  <a:shade val="90000"/>
                </a:srgbClr>
              </a:solidFill>
            </a:endParaRPr>
          </a:p>
        </p:txBody>
      </p:sp>
      <p:sp>
        <p:nvSpPr>
          <p:cNvPr id="7" name="Номер слайда 6"/>
          <p:cNvSpPr>
            <a:spLocks noGrp="1"/>
          </p:cNvSpPr>
          <p:nvPr>
            <p:ph type="sldNum" sz="quarter" idx="12"/>
          </p:nvPr>
        </p:nvSpPr>
        <p:spPr/>
        <p:txBody>
          <a:bodyPr/>
          <a:lstStyle/>
          <a:p>
            <a:fld id="{6B579D60-D64B-4D7E-8907-E5F0FF59E040}"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60189025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solidFill>
                <a:srgbClr val="04617B">
                  <a:shade val="90000"/>
                </a:srgbClr>
              </a:solidFill>
            </a:endParaRPr>
          </a:p>
        </p:txBody>
      </p:sp>
      <p:sp>
        <p:nvSpPr>
          <p:cNvPr id="8" name="Нижний колонтитул 7"/>
          <p:cNvSpPr>
            <a:spLocks noGrp="1"/>
          </p:cNvSpPr>
          <p:nvPr>
            <p:ph type="ftr" sz="quarter" idx="11"/>
          </p:nvPr>
        </p:nvSpPr>
        <p:spPr/>
        <p:txBody>
          <a:bodyPr/>
          <a:lstStyle/>
          <a:p>
            <a:endParaRPr lang="ru-RU">
              <a:solidFill>
                <a:srgbClr val="04617B">
                  <a:shade val="90000"/>
                </a:srgbClr>
              </a:solidFill>
            </a:endParaRPr>
          </a:p>
        </p:txBody>
      </p:sp>
      <p:sp>
        <p:nvSpPr>
          <p:cNvPr id="9" name="Номер слайда 8"/>
          <p:cNvSpPr>
            <a:spLocks noGrp="1"/>
          </p:cNvSpPr>
          <p:nvPr>
            <p:ph type="sldNum" sz="quarter" idx="12"/>
          </p:nvPr>
        </p:nvSpPr>
        <p:spPr/>
        <p:txBody>
          <a:bodyPr/>
          <a:lstStyle/>
          <a:p>
            <a:fld id="{49F99D16-5C0C-4CC6-A344-F5DE6836F686}"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1396452282"/>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solidFill>
                <a:srgbClr val="04617B">
                  <a:shade val="90000"/>
                </a:srgbClr>
              </a:solidFill>
            </a:endParaRPr>
          </a:p>
        </p:txBody>
      </p:sp>
      <p:sp>
        <p:nvSpPr>
          <p:cNvPr id="4" name="Нижний колонтитул 3"/>
          <p:cNvSpPr>
            <a:spLocks noGrp="1"/>
          </p:cNvSpPr>
          <p:nvPr>
            <p:ph type="ftr" sz="quarter" idx="11"/>
          </p:nvPr>
        </p:nvSpPr>
        <p:spPr/>
        <p:txBody>
          <a:bodyPr/>
          <a:lstStyle/>
          <a:p>
            <a:endParaRPr lang="ru-RU">
              <a:solidFill>
                <a:srgbClr val="04617B">
                  <a:shade val="90000"/>
                </a:srgbClr>
              </a:solidFill>
            </a:endParaRPr>
          </a:p>
        </p:txBody>
      </p:sp>
      <p:sp>
        <p:nvSpPr>
          <p:cNvPr id="5" name="Номер слайда 4"/>
          <p:cNvSpPr>
            <a:spLocks noGrp="1"/>
          </p:cNvSpPr>
          <p:nvPr>
            <p:ph type="sldNum" sz="quarter" idx="12"/>
          </p:nvPr>
        </p:nvSpPr>
        <p:spPr/>
        <p:txBody>
          <a:bodyPr/>
          <a:lstStyle/>
          <a:p>
            <a:fld id="{B0E4D4C6-9BBC-40EA-811F-0E0BBAAC8909}"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79824095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solidFill>
                <a:srgbClr val="04617B">
                  <a:shade val="90000"/>
                </a:srgbClr>
              </a:solidFill>
            </a:endParaRPr>
          </a:p>
        </p:txBody>
      </p:sp>
      <p:sp>
        <p:nvSpPr>
          <p:cNvPr id="3" name="Нижний колонтитул 2"/>
          <p:cNvSpPr>
            <a:spLocks noGrp="1"/>
          </p:cNvSpPr>
          <p:nvPr>
            <p:ph type="ftr" sz="quarter" idx="11"/>
          </p:nvPr>
        </p:nvSpPr>
        <p:spPr/>
        <p:txBody>
          <a:bodyPr/>
          <a:lstStyle/>
          <a:p>
            <a:endParaRPr lang="ru-RU">
              <a:solidFill>
                <a:srgbClr val="04617B">
                  <a:shade val="90000"/>
                </a:srgbClr>
              </a:solidFill>
            </a:endParaRPr>
          </a:p>
        </p:txBody>
      </p:sp>
      <p:sp>
        <p:nvSpPr>
          <p:cNvPr id="4" name="Номер слайда 3"/>
          <p:cNvSpPr>
            <a:spLocks noGrp="1"/>
          </p:cNvSpPr>
          <p:nvPr>
            <p:ph type="sldNum" sz="quarter" idx="12"/>
          </p:nvPr>
        </p:nvSpPr>
        <p:spPr/>
        <p:txBody>
          <a:bodyPr/>
          <a:lstStyle/>
          <a:p>
            <a:fld id="{6F364DE1-D970-4A7D-A754-7358C37D5A1B}"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2620291398"/>
      </p:ext>
    </p:extLst>
  </p:cSld>
  <p:clrMapOvr>
    <a:masterClrMapping/>
  </p:clrMapOvr>
  <p:timing>
    <p:tnLst>
      <p:par>
        <p:cTn id="1" dur="indefinite" restart="never" nodeType="tmRoot"/>
      </p:par>
    </p:tnLst>
  </p:timing>
</p:sldLayout>
</file>

<file path=ppt/slideLayouts/slideLayout9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solidFill>
                <a:srgbClr val="04617B">
                  <a:shade val="90000"/>
                </a:srgbClr>
              </a:solidFill>
            </a:endParaRPr>
          </a:p>
        </p:txBody>
      </p:sp>
      <p:sp>
        <p:nvSpPr>
          <p:cNvPr id="6" name="Нижний колонтитул 5"/>
          <p:cNvSpPr>
            <a:spLocks noGrp="1"/>
          </p:cNvSpPr>
          <p:nvPr>
            <p:ph type="ftr" sz="quarter" idx="11"/>
          </p:nvPr>
        </p:nvSpPr>
        <p:spPr/>
        <p:txBody>
          <a:bodyPr/>
          <a:lstStyle/>
          <a:p>
            <a:endParaRPr lang="ru-RU">
              <a:solidFill>
                <a:srgbClr val="04617B">
                  <a:shade val="90000"/>
                </a:srgbClr>
              </a:solidFill>
            </a:endParaRPr>
          </a:p>
        </p:txBody>
      </p:sp>
      <p:sp>
        <p:nvSpPr>
          <p:cNvPr id="7" name="Номер слайда 6"/>
          <p:cNvSpPr>
            <a:spLocks noGrp="1"/>
          </p:cNvSpPr>
          <p:nvPr>
            <p:ph type="sldNum" sz="quarter" idx="12"/>
          </p:nvPr>
        </p:nvSpPr>
        <p:spPr/>
        <p:txBody>
          <a:bodyPr/>
          <a:lstStyle/>
          <a:p>
            <a:fld id="{DF8A1087-E877-44D8-9593-F75835DBB817}"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68363098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solidFill>
                <a:srgbClr val="04617B">
                  <a:shade val="90000"/>
                </a:srgbClr>
              </a:solidFill>
            </a:endParaRPr>
          </a:p>
        </p:txBody>
      </p:sp>
      <p:sp>
        <p:nvSpPr>
          <p:cNvPr id="6" name="Нижний колонтитул 5"/>
          <p:cNvSpPr>
            <a:spLocks noGrp="1"/>
          </p:cNvSpPr>
          <p:nvPr>
            <p:ph type="ftr" sz="quarter" idx="11"/>
          </p:nvPr>
        </p:nvSpPr>
        <p:spPr/>
        <p:txBody>
          <a:bodyPr/>
          <a:lstStyle/>
          <a:p>
            <a:endParaRPr lang="ru-RU">
              <a:solidFill>
                <a:srgbClr val="04617B">
                  <a:shade val="90000"/>
                </a:srgbClr>
              </a:solidFill>
            </a:endParaRPr>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solidFill>
                  <a:srgbClr val="04617B">
                    <a:shade val="90000"/>
                  </a:srgbClr>
                </a:solidFill>
              </a:rPr>
              <a:pPr/>
              <a:t>‹#›</a:t>
            </a:fld>
            <a:endParaRPr lang="ru-RU">
              <a:solidFill>
                <a:srgbClr val="04617B">
                  <a:shade val="90000"/>
                </a:srgbClr>
              </a:solidFill>
            </a:endParaRP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Tree>
    <p:extLst>
      <p:ext uri="{BB962C8B-B14F-4D97-AF65-F5344CB8AC3E}">
        <p14:creationId xmlns:p14="http://schemas.microsoft.com/office/powerpoint/2010/main" val="19780359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04617B">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04617B">
                  <a:shade val="90000"/>
                </a:srgbClr>
              </a:solidFill>
            </a:endParaRPr>
          </a:p>
        </p:txBody>
      </p:sp>
      <p:sp>
        <p:nvSpPr>
          <p:cNvPr id="6" name="Номер слайда 5"/>
          <p:cNvSpPr>
            <a:spLocks noGrp="1"/>
          </p:cNvSpPr>
          <p:nvPr>
            <p:ph type="sldNum" sz="quarter" idx="12"/>
          </p:nvPr>
        </p:nvSpPr>
        <p:spPr/>
        <p:txBody>
          <a:bodyPr/>
          <a:lstStyle/>
          <a:p>
            <a:fld id="{85C7CAF7-2CAC-4B8E-B631-59AC9B2221CD}"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3964533582"/>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04617B">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04617B">
                  <a:shade val="90000"/>
                </a:srgbClr>
              </a:solidFill>
            </a:endParaRPr>
          </a:p>
        </p:txBody>
      </p:sp>
      <p:sp>
        <p:nvSpPr>
          <p:cNvPr id="6" name="Номер слайда 5"/>
          <p:cNvSpPr>
            <a:spLocks noGrp="1"/>
          </p:cNvSpPr>
          <p:nvPr>
            <p:ph type="sldNum" sz="quarter" idx="12"/>
          </p:nvPr>
        </p:nvSpPr>
        <p:spPr/>
        <p:txBody>
          <a:bodyPr/>
          <a:lstStyle/>
          <a:p>
            <a:fld id="{211E0C36-145F-44F7-A06B-7C22152758CF}"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263816137"/>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192771C-A03D-4399-8509-8D92DAA3F8A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267400907"/>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B37F271-2412-4B8D-B464-2D1DD3A5B47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199624508"/>
      </p:ext>
    </p:extLst>
  </p:cSld>
  <p:clrMapOvr>
    <a:masterClrMapping/>
  </p:clrMapOvr>
  <p:timing>
    <p:tnLst>
      <p:par>
        <p:cTn id="1" dur="indefinite" restart="never" nodeType="tmRoot"/>
      </p:par>
    </p:tn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27F76EB0-210D-48B5-BAAA-3A0B258750E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396842198"/>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6B579D60-D64B-4D7E-8907-E5F0FF59E040}"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150150084"/>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49F99D16-5C0C-4CC6-A344-F5DE6836F686}"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03977231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B0E4D4C6-9BBC-40EA-811F-0E0BBAAC8909}"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5332559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6F364DE1-D970-4A7D-A754-7358C37D5A1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927278311"/>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DF8A1087-E877-44D8-9593-F75835DBB817}"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34674350"/>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5F00DFD0-064B-4D4F-AE01-A878B44C1D25}"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034217583"/>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85C7CAF7-2CAC-4B8E-B631-59AC9B2221CD}"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699402526"/>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211E0C36-145F-44F7-A06B-7C22152758CF}"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2092142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theme" Target="../theme/theme4.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9.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theme" Target="../theme/theme5.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slideLayout" Target="../slideLayouts/slideLayout75.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17" Type="http://schemas.openxmlformats.org/officeDocument/2006/relationships/theme" Target="../theme/theme6.xml"/><Relationship Id="rId2" Type="http://schemas.openxmlformats.org/officeDocument/2006/relationships/slideLayout" Target="../slideLayouts/slideLayout64.xml"/><Relationship Id="rId16" Type="http://schemas.openxmlformats.org/officeDocument/2006/relationships/slideLayout" Target="../slideLayouts/slideLayout78.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5" Type="http://schemas.openxmlformats.org/officeDocument/2006/relationships/slideLayout" Target="../slideLayouts/slideLayout7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 Id="rId14" Type="http://schemas.openxmlformats.org/officeDocument/2006/relationships/slideLayout" Target="../slideLayouts/slideLayout7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6.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theme" Target="../theme/theme7.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7.xml"/><Relationship Id="rId3" Type="http://schemas.openxmlformats.org/officeDocument/2006/relationships/slideLayout" Target="../slideLayouts/slideLayout92.xml"/><Relationship Id="rId7" Type="http://schemas.openxmlformats.org/officeDocument/2006/relationships/slideLayout" Target="../slideLayouts/slideLayout96.xml"/><Relationship Id="rId12" Type="http://schemas.openxmlformats.org/officeDocument/2006/relationships/theme" Target="../theme/theme8.xml"/><Relationship Id="rId2" Type="http://schemas.openxmlformats.org/officeDocument/2006/relationships/slideLayout" Target="../slideLayouts/slideLayout91.xml"/><Relationship Id="rId1" Type="http://schemas.openxmlformats.org/officeDocument/2006/relationships/slideLayout" Target="../slideLayouts/slideLayout90.xml"/><Relationship Id="rId6" Type="http://schemas.openxmlformats.org/officeDocument/2006/relationships/slideLayout" Target="../slideLayouts/slideLayout95.xml"/><Relationship Id="rId11" Type="http://schemas.openxmlformats.org/officeDocument/2006/relationships/slideLayout" Target="../slideLayouts/slideLayout100.xml"/><Relationship Id="rId5" Type="http://schemas.openxmlformats.org/officeDocument/2006/relationships/slideLayout" Target="../slideLayouts/slideLayout94.xml"/><Relationship Id="rId10" Type="http://schemas.openxmlformats.org/officeDocument/2006/relationships/slideLayout" Target="../slideLayouts/slideLayout99.xml"/><Relationship Id="rId4" Type="http://schemas.openxmlformats.org/officeDocument/2006/relationships/slideLayout" Target="../slideLayouts/slideLayout93.xml"/><Relationship Id="rId9" Type="http://schemas.openxmlformats.org/officeDocument/2006/relationships/slideLayout" Target="../slideLayouts/slideLayout9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8.xml"/><Relationship Id="rId3" Type="http://schemas.openxmlformats.org/officeDocument/2006/relationships/slideLayout" Target="../slideLayouts/slideLayout103.xml"/><Relationship Id="rId7" Type="http://schemas.openxmlformats.org/officeDocument/2006/relationships/slideLayout" Target="../slideLayouts/slideLayout107.xml"/><Relationship Id="rId12" Type="http://schemas.openxmlformats.org/officeDocument/2006/relationships/theme" Target="../theme/theme9.xml"/><Relationship Id="rId2" Type="http://schemas.openxmlformats.org/officeDocument/2006/relationships/slideLayout" Target="../slideLayouts/slideLayout102.xml"/><Relationship Id="rId1" Type="http://schemas.openxmlformats.org/officeDocument/2006/relationships/slideLayout" Target="../slideLayouts/slideLayout101.xml"/><Relationship Id="rId6" Type="http://schemas.openxmlformats.org/officeDocument/2006/relationships/slideLayout" Target="../slideLayouts/slideLayout106.xml"/><Relationship Id="rId11" Type="http://schemas.openxmlformats.org/officeDocument/2006/relationships/slideLayout" Target="../slideLayouts/slideLayout111.xml"/><Relationship Id="rId5" Type="http://schemas.openxmlformats.org/officeDocument/2006/relationships/slideLayout" Target="../slideLayouts/slideLayout105.xml"/><Relationship Id="rId10" Type="http://schemas.openxmlformats.org/officeDocument/2006/relationships/slideLayout" Target="../slideLayouts/slideLayout110.xml"/><Relationship Id="rId4" Type="http://schemas.openxmlformats.org/officeDocument/2006/relationships/slideLayout" Target="../slideLayouts/slideLayout104.xml"/><Relationship Id="rId9" Type="http://schemas.openxmlformats.org/officeDocument/2006/relationships/slideLayout" Target="../slideLayouts/slideLayout10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4626" name="Freeform 2"/>
          <p:cNvSpPr>
            <a:spLocks/>
          </p:cNvSpPr>
          <p:nvPr/>
        </p:nvSpPr>
        <p:spPr bwMode="auto">
          <a:xfrm rot="-3172564">
            <a:off x="7777957" y="-15081"/>
            <a:ext cx="1162050" cy="2084387"/>
          </a:xfrm>
          <a:custGeom>
            <a:avLst/>
            <a:gdLst/>
            <a:ahLst/>
            <a:cxnLst>
              <a:cxn ang="0">
                <a:pos x="2903" y="433"/>
              </a:cxn>
              <a:cxn ang="0">
                <a:pos x="2565" y="80"/>
              </a:cxn>
              <a:cxn ang="0">
                <a:pos x="2241" y="0"/>
              </a:cxn>
              <a:cxn ang="0">
                <a:pos x="110" y="2811"/>
              </a:cxn>
              <a:cxn ang="0">
                <a:pos x="110" y="3228"/>
              </a:cxn>
              <a:cxn ang="0">
                <a:pos x="0" y="3631"/>
              </a:cxn>
              <a:cxn ang="0">
                <a:pos x="72" y="3686"/>
              </a:cxn>
              <a:cxn ang="0">
                <a:pos x="441" y="3355"/>
              </a:cxn>
              <a:cxn ang="0">
                <a:pos x="740" y="3228"/>
              </a:cxn>
              <a:cxn ang="0">
                <a:pos x="2903" y="433"/>
              </a:cxn>
              <a:cxn ang="0">
                <a:pos x="2903" y="433"/>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lnTo>
                  <a:pt x="2903" y="433"/>
                </a:lnTo>
                <a:close/>
              </a:path>
            </a:pathLst>
          </a:custGeom>
          <a:solidFill>
            <a:srgbClr val="FFFFFF"/>
          </a:solidFill>
          <a:ln w="9525">
            <a:noFill/>
            <a:round/>
            <a:headEnd/>
            <a:tailEnd/>
          </a:ln>
        </p:spPr>
        <p:txBody>
          <a:bodyPr/>
          <a:lstStyle/>
          <a:p>
            <a:pPr eaLnBrk="0" hangingPunct="0">
              <a:defRPr/>
            </a:pPr>
            <a:endParaRPr lang="ru-RU"/>
          </a:p>
        </p:txBody>
      </p:sp>
      <p:sp>
        <p:nvSpPr>
          <p:cNvPr id="1027" name="Rectangle 3"/>
          <p:cNvSpPr>
            <a:spLocks noGrp="1" noChangeArrowheads="1"/>
          </p:cNvSpPr>
          <p:nvPr>
            <p:ph type="title"/>
          </p:nvPr>
        </p:nvSpPr>
        <p:spPr bwMode="auto">
          <a:xfrm>
            <a:off x="685800" y="152400"/>
            <a:ext cx="68707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
          <p:cNvSpPr>
            <a:spLocks noGrp="1" noChangeArrowheads="1"/>
          </p:cNvSpPr>
          <p:nvPr>
            <p:ph type="body" idx="1"/>
          </p:nvPr>
        </p:nvSpPr>
        <p:spPr bwMode="auto">
          <a:xfrm>
            <a:off x="685800" y="1828800"/>
            <a:ext cx="76962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54629" name="Rectangle 5"/>
          <p:cNvSpPr>
            <a:spLocks noGrp="1" noChangeArrowheads="1"/>
          </p:cNvSpPr>
          <p:nvPr>
            <p:ph type="dt" sz="half" idx="2"/>
          </p:nvPr>
        </p:nvSpPr>
        <p:spPr bwMode="auto">
          <a:xfrm>
            <a:off x="13716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defRPr sz="1400">
                <a:latin typeface="+mn-lt"/>
              </a:defRPr>
            </a:lvl1pPr>
          </a:lstStyle>
          <a:p>
            <a:pPr>
              <a:defRPr/>
            </a:pPr>
            <a:endParaRPr lang="ru-RU"/>
          </a:p>
        </p:txBody>
      </p:sp>
      <p:sp>
        <p:nvSpPr>
          <p:cNvPr id="154630" name="Rectangle 6"/>
          <p:cNvSpPr>
            <a:spLocks noGrp="1" noChangeArrowheads="1"/>
          </p:cNvSpPr>
          <p:nvPr>
            <p:ph type="ftr" sz="quarter" idx="3"/>
          </p:nvPr>
        </p:nvSpPr>
        <p:spPr bwMode="auto">
          <a:xfrm>
            <a:off x="35560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1" hangingPunct="1">
              <a:defRPr sz="1400">
                <a:latin typeface="+mn-lt"/>
              </a:defRPr>
            </a:lvl1pPr>
          </a:lstStyle>
          <a:p>
            <a:pPr>
              <a:defRPr/>
            </a:pPr>
            <a:endParaRPr lang="ru-RU"/>
          </a:p>
        </p:txBody>
      </p:sp>
      <p:sp>
        <p:nvSpPr>
          <p:cNvPr id="154631" name="Rectangle 7"/>
          <p:cNvSpPr>
            <a:spLocks noGrp="1" noChangeArrowheads="1"/>
          </p:cNvSpPr>
          <p:nvPr>
            <p:ph type="sldNum" sz="quarter" idx="4"/>
          </p:nvPr>
        </p:nvSpPr>
        <p:spPr bwMode="auto">
          <a:xfrm>
            <a:off x="67183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atin typeface="Comic Sans MS" panose="030F0702030302020204" pitchFamily="66" charset="0"/>
              </a:defRPr>
            </a:lvl1pPr>
          </a:lstStyle>
          <a:p>
            <a:fld id="{7F9588CE-D9B9-4731-B5BB-FDAC8A4C4A34}" type="slidenum">
              <a:rPr lang="ru-RU"/>
              <a:pPr/>
              <a:t>‹#›</a:t>
            </a:fld>
            <a:endParaRPr lang="ru-RU"/>
          </a:p>
        </p:txBody>
      </p:sp>
      <p:sp>
        <p:nvSpPr>
          <p:cNvPr id="154632" name="Freeform 8"/>
          <p:cNvSpPr>
            <a:spLocks/>
          </p:cNvSpPr>
          <p:nvPr/>
        </p:nvSpPr>
        <p:spPr bwMode="auto">
          <a:xfrm rot="-3172564">
            <a:off x="7865269" y="24607"/>
            <a:ext cx="1165225" cy="2097087"/>
          </a:xfrm>
          <a:custGeom>
            <a:avLst/>
            <a:gdLst/>
            <a:ahLst/>
            <a:cxnLst>
              <a:cxn ang="0">
                <a:pos x="2293" y="0"/>
              </a:cxn>
              <a:cxn ang="0">
                <a:pos x="130" y="2835"/>
              </a:cxn>
              <a:cxn ang="0">
                <a:pos x="131" y="3201"/>
              </a:cxn>
              <a:cxn ang="0">
                <a:pos x="0" y="3633"/>
              </a:cxn>
              <a:cxn ang="0">
                <a:pos x="50" y="3703"/>
              </a:cxn>
              <a:cxn ang="0">
                <a:pos x="422" y="3352"/>
              </a:cxn>
              <a:cxn ang="0">
                <a:pos x="763" y="3220"/>
              </a:cxn>
              <a:cxn ang="0">
                <a:pos x="2911" y="428"/>
              </a:cxn>
              <a:cxn ang="0">
                <a:pos x="2589" y="96"/>
              </a:cxn>
              <a:cxn ang="0">
                <a:pos x="2293" y="0"/>
              </a:cxn>
              <a:cxn ang="0">
                <a:pos x="2293" y="0"/>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lnTo>
                  <a:pt x="2293" y="0"/>
                </a:lnTo>
                <a:close/>
              </a:path>
            </a:pathLst>
          </a:custGeom>
          <a:solidFill>
            <a:schemeClr val="folHlink"/>
          </a:solidFill>
          <a:ln w="9525">
            <a:noFill/>
            <a:round/>
            <a:headEnd/>
            <a:tailEnd/>
          </a:ln>
        </p:spPr>
        <p:txBody>
          <a:bodyPr/>
          <a:lstStyle/>
          <a:p>
            <a:pPr eaLnBrk="0" hangingPunct="0">
              <a:defRPr/>
            </a:pPr>
            <a:endParaRPr lang="ru-RU"/>
          </a:p>
        </p:txBody>
      </p:sp>
      <p:sp>
        <p:nvSpPr>
          <p:cNvPr id="154633" name="Freeform 9"/>
          <p:cNvSpPr>
            <a:spLocks/>
          </p:cNvSpPr>
          <p:nvPr/>
        </p:nvSpPr>
        <p:spPr bwMode="auto">
          <a:xfrm rot="-3172564">
            <a:off x="7831138" y="192088"/>
            <a:ext cx="1025525" cy="1571625"/>
          </a:xfrm>
          <a:custGeom>
            <a:avLst/>
            <a:gdLst/>
            <a:ahLst/>
            <a:cxnLst>
              <a:cxn ang="0">
                <a:pos x="0" y="2485"/>
              </a:cxn>
              <a:cxn ang="0">
                <a:pos x="432" y="2553"/>
              </a:cxn>
              <a:cxn ang="0">
                <a:pos x="736" y="2777"/>
              </a:cxn>
              <a:cxn ang="0">
                <a:pos x="2561" y="399"/>
              </a:cxn>
              <a:cxn ang="0">
                <a:pos x="2118" y="82"/>
              </a:cxn>
              <a:cxn ang="0">
                <a:pos x="1898" y="0"/>
              </a:cxn>
              <a:cxn ang="0">
                <a:pos x="0" y="2485"/>
              </a:cxn>
              <a:cxn ang="0">
                <a:pos x="0" y="2485"/>
              </a:cxn>
            </a:cxnLst>
            <a:rect l="0" t="0" r="r" b="b"/>
            <a:pathLst>
              <a:path w="2561" h="2777">
                <a:moveTo>
                  <a:pt x="0" y="2485"/>
                </a:moveTo>
                <a:lnTo>
                  <a:pt x="432" y="2553"/>
                </a:lnTo>
                <a:lnTo>
                  <a:pt x="736" y="2777"/>
                </a:lnTo>
                <a:lnTo>
                  <a:pt x="2561" y="399"/>
                </a:lnTo>
                <a:lnTo>
                  <a:pt x="2118" y="82"/>
                </a:lnTo>
                <a:lnTo>
                  <a:pt x="1898" y="0"/>
                </a:lnTo>
                <a:lnTo>
                  <a:pt x="0" y="2485"/>
                </a:lnTo>
                <a:lnTo>
                  <a:pt x="0" y="2485"/>
                </a:lnTo>
                <a:close/>
              </a:path>
            </a:pathLst>
          </a:custGeom>
          <a:solidFill>
            <a:schemeClr val="bg2"/>
          </a:solidFill>
          <a:ln w="9525">
            <a:noFill/>
            <a:round/>
            <a:headEnd/>
            <a:tailEnd/>
          </a:ln>
        </p:spPr>
        <p:txBody>
          <a:bodyPr/>
          <a:lstStyle/>
          <a:p>
            <a:pPr eaLnBrk="0" hangingPunct="0">
              <a:defRPr/>
            </a:pPr>
            <a:endParaRPr lang="ru-RU"/>
          </a:p>
        </p:txBody>
      </p:sp>
      <p:grpSp>
        <p:nvGrpSpPr>
          <p:cNvPr id="1034" name="Group 10"/>
          <p:cNvGrpSpPr>
            <a:grpSpLocks/>
          </p:cNvGrpSpPr>
          <p:nvPr/>
        </p:nvGrpSpPr>
        <p:grpSpPr bwMode="auto">
          <a:xfrm>
            <a:off x="7938" y="5540375"/>
            <a:ext cx="1784350" cy="1246188"/>
            <a:chOff x="5" y="3490"/>
            <a:chExt cx="1124" cy="785"/>
          </a:xfrm>
        </p:grpSpPr>
        <p:sp>
          <p:nvSpPr>
            <p:cNvPr id="154635" name="Freeform 11"/>
            <p:cNvSpPr>
              <a:spLocks/>
            </p:cNvSpPr>
            <p:nvPr userDrawn="1"/>
          </p:nvSpPr>
          <p:spPr bwMode="auto">
            <a:xfrm>
              <a:off x="24" y="3505"/>
              <a:ext cx="1089" cy="649"/>
            </a:xfrm>
            <a:custGeom>
              <a:avLst/>
              <a:gdLst/>
              <a:ahLst/>
              <a:cxnLst>
                <a:cxn ang="0">
                  <a:pos x="1587" y="1260"/>
                </a:cxn>
                <a:cxn ang="0">
                  <a:pos x="1420" y="1106"/>
                </a:cxn>
                <a:cxn ang="0">
                  <a:pos x="1331" y="477"/>
                </a:cxn>
                <a:cxn ang="0">
                  <a:pos x="2139" y="330"/>
                </a:cxn>
                <a:cxn ang="0">
                  <a:pos x="2177" y="203"/>
                </a:cxn>
                <a:cxn ang="0">
                  <a:pos x="2099" y="100"/>
                </a:cxn>
                <a:cxn ang="0">
                  <a:pos x="1276" y="211"/>
                </a:cxn>
                <a:cxn ang="0">
                  <a:pos x="1219" y="32"/>
                </a:cxn>
                <a:cxn ang="0">
                  <a:pos x="1085" y="0"/>
                </a:cxn>
                <a:cxn ang="0">
                  <a:pos x="958" y="28"/>
                </a:cxn>
                <a:cxn ang="0">
                  <a:pos x="888" y="106"/>
                </a:cxn>
                <a:cxn ang="0">
                  <a:pos x="937" y="285"/>
                </a:cxn>
                <a:cxn ang="0">
                  <a:pos x="660" y="441"/>
                </a:cxn>
                <a:cxn ang="0">
                  <a:pos x="983" y="473"/>
                </a:cxn>
                <a:cxn ang="0">
                  <a:pos x="1112" y="889"/>
                </a:cxn>
                <a:cxn ang="0">
                  <a:pos x="141" y="469"/>
                </a:cxn>
                <a:cxn ang="0">
                  <a:pos x="46" y="509"/>
                </a:cxn>
                <a:cxn ang="0">
                  <a:pos x="0" y="636"/>
                </a:cxn>
                <a:cxn ang="0">
                  <a:pos x="55" y="779"/>
                </a:cxn>
                <a:cxn ang="0">
                  <a:pos x="1139" y="1288"/>
                </a:cxn>
                <a:cxn ang="0">
                  <a:pos x="1378" y="1256"/>
                </a:cxn>
                <a:cxn ang="0">
                  <a:pos x="1570" y="1298"/>
                </a:cxn>
                <a:cxn ang="0">
                  <a:pos x="1587" y="1260"/>
                </a:cxn>
                <a:cxn ang="0">
                  <a:pos x="1587" y="1260"/>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lnTo>
                    <a:pt x="1587" y="1260"/>
                  </a:lnTo>
                  <a:close/>
                </a:path>
              </a:pathLst>
            </a:custGeom>
            <a:solidFill>
              <a:srgbClr val="F8F8F8"/>
            </a:solidFill>
            <a:ln w="9525">
              <a:noFill/>
              <a:round/>
              <a:headEnd/>
              <a:tailEnd/>
            </a:ln>
          </p:spPr>
          <p:txBody>
            <a:bodyPr/>
            <a:lstStyle/>
            <a:p>
              <a:pPr eaLnBrk="0" hangingPunct="0">
                <a:defRPr/>
              </a:pPr>
              <a:endParaRPr lang="ru-RU"/>
            </a:p>
          </p:txBody>
        </p:sp>
        <p:sp>
          <p:nvSpPr>
            <p:cNvPr id="154636" name="Freeform 12"/>
            <p:cNvSpPr>
              <a:spLocks/>
            </p:cNvSpPr>
            <p:nvPr userDrawn="1"/>
          </p:nvSpPr>
          <p:spPr bwMode="auto">
            <a:xfrm>
              <a:off x="1022" y="3582"/>
              <a:ext cx="71" cy="129"/>
            </a:xfrm>
            <a:custGeom>
              <a:avLst/>
              <a:gdLst/>
              <a:ahLst/>
              <a:cxnLst>
                <a:cxn ang="0">
                  <a:pos x="0" y="7"/>
                </a:cxn>
                <a:cxn ang="0">
                  <a:pos x="120" y="0"/>
                </a:cxn>
                <a:cxn ang="0">
                  <a:pos x="143" y="233"/>
                </a:cxn>
                <a:cxn ang="0">
                  <a:pos x="8" y="258"/>
                </a:cxn>
                <a:cxn ang="0">
                  <a:pos x="0" y="7"/>
                </a:cxn>
                <a:cxn ang="0">
                  <a:pos x="0" y="7"/>
                </a:cxn>
              </a:cxnLst>
              <a:rect l="0" t="0" r="r" b="b"/>
              <a:pathLst>
                <a:path w="143" h="258">
                  <a:moveTo>
                    <a:pt x="0" y="7"/>
                  </a:moveTo>
                  <a:lnTo>
                    <a:pt x="120" y="0"/>
                  </a:lnTo>
                  <a:lnTo>
                    <a:pt x="143" y="233"/>
                  </a:lnTo>
                  <a:lnTo>
                    <a:pt x="8" y="258"/>
                  </a:lnTo>
                  <a:lnTo>
                    <a:pt x="0" y="7"/>
                  </a:lnTo>
                  <a:lnTo>
                    <a:pt x="0" y="7"/>
                  </a:lnTo>
                  <a:close/>
                </a:path>
              </a:pathLst>
            </a:custGeom>
            <a:solidFill>
              <a:schemeClr val="accent1"/>
            </a:solidFill>
            <a:ln w="9525">
              <a:noFill/>
              <a:round/>
              <a:headEnd/>
              <a:tailEnd/>
            </a:ln>
          </p:spPr>
          <p:txBody>
            <a:bodyPr/>
            <a:lstStyle/>
            <a:p>
              <a:pPr eaLnBrk="0" hangingPunct="0">
                <a:defRPr/>
              </a:pPr>
              <a:endParaRPr lang="ru-RU"/>
            </a:p>
          </p:txBody>
        </p:sp>
        <p:sp>
          <p:nvSpPr>
            <p:cNvPr id="154637" name="Freeform 13"/>
            <p:cNvSpPr>
              <a:spLocks/>
            </p:cNvSpPr>
            <p:nvPr userDrawn="1"/>
          </p:nvSpPr>
          <p:spPr bwMode="auto">
            <a:xfrm>
              <a:off x="20" y="3774"/>
              <a:ext cx="792" cy="410"/>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tx2"/>
            </a:solidFill>
            <a:ln w="9525">
              <a:noFill/>
              <a:round/>
              <a:headEnd/>
              <a:tailEnd/>
            </a:ln>
          </p:spPr>
          <p:txBody>
            <a:bodyPr/>
            <a:lstStyle/>
            <a:p>
              <a:pPr eaLnBrk="0" hangingPunct="0">
                <a:defRPr/>
              </a:pPr>
              <a:endParaRPr lang="ru-RU"/>
            </a:p>
          </p:txBody>
        </p:sp>
        <p:sp>
          <p:nvSpPr>
            <p:cNvPr id="154638" name="Freeform 14"/>
            <p:cNvSpPr>
              <a:spLocks/>
            </p:cNvSpPr>
            <p:nvPr userDrawn="1"/>
          </p:nvSpPr>
          <p:spPr bwMode="auto">
            <a:xfrm>
              <a:off x="129" y="3808"/>
              <a:ext cx="525" cy="374"/>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headEnd/>
              <a:tailEnd/>
            </a:ln>
          </p:spPr>
          <p:txBody>
            <a:bodyPr/>
            <a:lstStyle/>
            <a:p>
              <a:pPr eaLnBrk="0" hangingPunct="0">
                <a:defRPr/>
              </a:pPr>
              <a:endParaRPr lang="ru-RU"/>
            </a:p>
          </p:txBody>
        </p:sp>
        <p:sp>
          <p:nvSpPr>
            <p:cNvPr id="154639" name="Freeform 15"/>
            <p:cNvSpPr>
              <a:spLocks/>
            </p:cNvSpPr>
            <p:nvPr userDrawn="1"/>
          </p:nvSpPr>
          <p:spPr bwMode="auto">
            <a:xfrm>
              <a:off x="485" y="3532"/>
              <a:ext cx="135" cy="121"/>
            </a:xfrm>
            <a:custGeom>
              <a:avLst/>
              <a:gdLst/>
              <a:ahLst/>
              <a:cxnLst>
                <a:cxn ang="0">
                  <a:pos x="0" y="28"/>
                </a:cxn>
                <a:cxn ang="0">
                  <a:pos x="160" y="0"/>
                </a:cxn>
                <a:cxn ang="0">
                  <a:pos x="251" y="36"/>
                </a:cxn>
                <a:cxn ang="0">
                  <a:pos x="272" y="139"/>
                </a:cxn>
                <a:cxn ang="0">
                  <a:pos x="164" y="146"/>
                </a:cxn>
                <a:cxn ang="0">
                  <a:pos x="32" y="241"/>
                </a:cxn>
                <a:cxn ang="0">
                  <a:pos x="0" y="28"/>
                </a:cxn>
                <a:cxn ang="0">
                  <a:pos x="0" y="28"/>
                </a:cxn>
              </a:cxnLst>
              <a:rect l="0" t="0" r="r" b="b"/>
              <a:pathLst>
                <a:path w="272" h="241">
                  <a:moveTo>
                    <a:pt x="0" y="28"/>
                  </a:moveTo>
                  <a:lnTo>
                    <a:pt x="160" y="0"/>
                  </a:lnTo>
                  <a:lnTo>
                    <a:pt x="251" y="36"/>
                  </a:lnTo>
                  <a:lnTo>
                    <a:pt x="272" y="139"/>
                  </a:lnTo>
                  <a:lnTo>
                    <a:pt x="164" y="146"/>
                  </a:lnTo>
                  <a:lnTo>
                    <a:pt x="32" y="241"/>
                  </a:lnTo>
                  <a:lnTo>
                    <a:pt x="0" y="28"/>
                  </a:lnTo>
                  <a:lnTo>
                    <a:pt x="0" y="28"/>
                  </a:lnTo>
                  <a:close/>
                </a:path>
              </a:pathLst>
            </a:custGeom>
            <a:solidFill>
              <a:schemeClr val="hlink"/>
            </a:solidFill>
            <a:ln w="9525">
              <a:noFill/>
              <a:round/>
              <a:headEnd/>
              <a:tailEnd/>
            </a:ln>
          </p:spPr>
          <p:txBody>
            <a:bodyPr/>
            <a:lstStyle/>
            <a:p>
              <a:pPr eaLnBrk="0" hangingPunct="0">
                <a:defRPr/>
              </a:pPr>
              <a:endParaRPr lang="ru-RU"/>
            </a:p>
          </p:txBody>
        </p:sp>
        <p:sp>
          <p:nvSpPr>
            <p:cNvPr id="154640" name="Freeform 16"/>
            <p:cNvSpPr>
              <a:spLocks/>
            </p:cNvSpPr>
            <p:nvPr userDrawn="1"/>
          </p:nvSpPr>
          <p:spPr bwMode="auto">
            <a:xfrm>
              <a:off x="641" y="4163"/>
              <a:ext cx="76" cy="112"/>
            </a:xfrm>
            <a:custGeom>
              <a:avLst/>
              <a:gdLst/>
              <a:ahLst/>
              <a:cxnLst>
                <a:cxn ang="0">
                  <a:pos x="152" y="4"/>
                </a:cxn>
                <a:cxn ang="0">
                  <a:pos x="152" y="224"/>
                </a:cxn>
                <a:cxn ang="0">
                  <a:pos x="0" y="8"/>
                </a:cxn>
                <a:cxn ang="0">
                  <a:pos x="72" y="0"/>
                </a:cxn>
                <a:cxn ang="0">
                  <a:pos x="152" y="4"/>
                </a:cxn>
                <a:cxn ang="0">
                  <a:pos x="152" y="4"/>
                </a:cxn>
              </a:cxnLst>
              <a:rect l="0" t="0" r="r" b="b"/>
              <a:pathLst>
                <a:path w="152" h="224">
                  <a:moveTo>
                    <a:pt x="152" y="4"/>
                  </a:moveTo>
                  <a:lnTo>
                    <a:pt x="152" y="224"/>
                  </a:lnTo>
                  <a:lnTo>
                    <a:pt x="0" y="8"/>
                  </a:lnTo>
                  <a:lnTo>
                    <a:pt x="72" y="0"/>
                  </a:lnTo>
                  <a:lnTo>
                    <a:pt x="152" y="4"/>
                  </a:lnTo>
                  <a:lnTo>
                    <a:pt x="152" y="4"/>
                  </a:lnTo>
                  <a:close/>
                </a:path>
              </a:pathLst>
            </a:custGeom>
            <a:solidFill>
              <a:schemeClr val="hlink"/>
            </a:solidFill>
            <a:ln w="9525">
              <a:noFill/>
              <a:round/>
              <a:headEnd/>
              <a:tailEnd/>
            </a:ln>
          </p:spPr>
          <p:txBody>
            <a:bodyPr/>
            <a:lstStyle/>
            <a:p>
              <a:pPr eaLnBrk="0" hangingPunct="0">
                <a:defRPr/>
              </a:pPr>
              <a:endParaRPr lang="ru-RU"/>
            </a:p>
          </p:txBody>
        </p:sp>
        <p:sp>
          <p:nvSpPr>
            <p:cNvPr id="154641" name="Freeform 17"/>
            <p:cNvSpPr>
              <a:spLocks/>
            </p:cNvSpPr>
            <p:nvPr userDrawn="1"/>
          </p:nvSpPr>
          <p:spPr bwMode="auto">
            <a:xfrm>
              <a:off x="504" y="3607"/>
              <a:ext cx="193" cy="383"/>
            </a:xfrm>
            <a:custGeom>
              <a:avLst/>
              <a:gdLst/>
              <a:ahLst/>
              <a:cxnLst>
                <a:cxn ang="0">
                  <a:pos x="0" y="80"/>
                </a:cxn>
                <a:cxn ang="0">
                  <a:pos x="87" y="0"/>
                </a:cxn>
                <a:cxn ang="0">
                  <a:pos x="232" y="6"/>
                </a:cxn>
                <a:cxn ang="0">
                  <a:pos x="386" y="764"/>
                </a:cxn>
                <a:cxn ang="0">
                  <a:pos x="279" y="720"/>
                </a:cxn>
                <a:cxn ang="0">
                  <a:pos x="152" y="677"/>
                </a:cxn>
                <a:cxn ang="0">
                  <a:pos x="0" y="80"/>
                </a:cxn>
                <a:cxn ang="0">
                  <a:pos x="0" y="80"/>
                </a:cxn>
              </a:cxnLst>
              <a:rect l="0" t="0" r="r" b="b"/>
              <a:pathLst>
                <a:path w="386" h="764">
                  <a:moveTo>
                    <a:pt x="0" y="80"/>
                  </a:moveTo>
                  <a:lnTo>
                    <a:pt x="87" y="0"/>
                  </a:lnTo>
                  <a:lnTo>
                    <a:pt x="232" y="6"/>
                  </a:lnTo>
                  <a:lnTo>
                    <a:pt x="386" y="764"/>
                  </a:lnTo>
                  <a:lnTo>
                    <a:pt x="279" y="720"/>
                  </a:lnTo>
                  <a:lnTo>
                    <a:pt x="152" y="677"/>
                  </a:lnTo>
                  <a:lnTo>
                    <a:pt x="0" y="80"/>
                  </a:lnTo>
                  <a:lnTo>
                    <a:pt x="0" y="80"/>
                  </a:lnTo>
                  <a:close/>
                </a:path>
              </a:pathLst>
            </a:custGeom>
            <a:solidFill>
              <a:schemeClr val="bg2"/>
            </a:solidFill>
            <a:ln w="9525">
              <a:noFill/>
              <a:round/>
              <a:headEnd/>
              <a:tailEnd/>
            </a:ln>
          </p:spPr>
          <p:txBody>
            <a:bodyPr/>
            <a:lstStyle/>
            <a:p>
              <a:pPr eaLnBrk="0" hangingPunct="0">
                <a:defRPr/>
              </a:pPr>
              <a:endParaRPr lang="ru-RU"/>
            </a:p>
          </p:txBody>
        </p:sp>
        <p:sp>
          <p:nvSpPr>
            <p:cNvPr id="154642" name="Freeform 18"/>
            <p:cNvSpPr>
              <a:spLocks/>
            </p:cNvSpPr>
            <p:nvPr userDrawn="1"/>
          </p:nvSpPr>
          <p:spPr bwMode="auto">
            <a:xfrm>
              <a:off x="668" y="3590"/>
              <a:ext cx="364" cy="174"/>
            </a:xfrm>
            <a:custGeom>
              <a:avLst/>
              <a:gdLst/>
              <a:ahLst/>
              <a:cxnLst>
                <a:cxn ang="0">
                  <a:pos x="692" y="0"/>
                </a:cxn>
                <a:cxn ang="0">
                  <a:pos x="0" y="106"/>
                </a:cxn>
                <a:cxn ang="0">
                  <a:pos x="28" y="348"/>
                </a:cxn>
                <a:cxn ang="0">
                  <a:pos x="715" y="237"/>
                </a:cxn>
                <a:cxn ang="0">
                  <a:pos x="728" y="43"/>
                </a:cxn>
                <a:cxn ang="0">
                  <a:pos x="692" y="0"/>
                </a:cxn>
                <a:cxn ang="0">
                  <a:pos x="692" y="0"/>
                </a:cxn>
              </a:cxnLst>
              <a:rect l="0" t="0" r="r" b="b"/>
              <a:pathLst>
                <a:path w="728" h="348">
                  <a:moveTo>
                    <a:pt x="692" y="0"/>
                  </a:moveTo>
                  <a:lnTo>
                    <a:pt x="0" y="106"/>
                  </a:lnTo>
                  <a:lnTo>
                    <a:pt x="28" y="348"/>
                  </a:lnTo>
                  <a:lnTo>
                    <a:pt x="715" y="237"/>
                  </a:lnTo>
                  <a:lnTo>
                    <a:pt x="728" y="43"/>
                  </a:lnTo>
                  <a:lnTo>
                    <a:pt x="692" y="0"/>
                  </a:lnTo>
                  <a:lnTo>
                    <a:pt x="692" y="0"/>
                  </a:lnTo>
                  <a:close/>
                </a:path>
              </a:pathLst>
            </a:custGeom>
            <a:solidFill>
              <a:schemeClr val="bg2"/>
            </a:solidFill>
            <a:ln w="9525">
              <a:noFill/>
              <a:round/>
              <a:headEnd/>
              <a:tailEnd/>
            </a:ln>
          </p:spPr>
          <p:txBody>
            <a:bodyPr/>
            <a:lstStyle/>
            <a:p>
              <a:pPr eaLnBrk="0" hangingPunct="0">
                <a:defRPr/>
              </a:pPr>
              <a:endParaRPr lang="ru-RU"/>
            </a:p>
          </p:txBody>
        </p:sp>
        <p:sp>
          <p:nvSpPr>
            <p:cNvPr id="154643" name="Freeform 19"/>
            <p:cNvSpPr>
              <a:spLocks/>
            </p:cNvSpPr>
            <p:nvPr userDrawn="1"/>
          </p:nvSpPr>
          <p:spPr bwMode="auto">
            <a:xfrm>
              <a:off x="347" y="3693"/>
              <a:ext cx="156" cy="67"/>
            </a:xfrm>
            <a:custGeom>
              <a:avLst/>
              <a:gdLst/>
              <a:ahLst/>
              <a:cxnLst>
                <a:cxn ang="0">
                  <a:pos x="272" y="0"/>
                </a:cxn>
                <a:cxn ang="0">
                  <a:pos x="0" y="78"/>
                </a:cxn>
                <a:cxn ang="0">
                  <a:pos x="312" y="135"/>
                </a:cxn>
                <a:cxn ang="0">
                  <a:pos x="272" y="0"/>
                </a:cxn>
                <a:cxn ang="0">
                  <a:pos x="272" y="0"/>
                </a:cxn>
              </a:cxnLst>
              <a:rect l="0" t="0" r="r" b="b"/>
              <a:pathLst>
                <a:path w="312" h="135">
                  <a:moveTo>
                    <a:pt x="272" y="0"/>
                  </a:moveTo>
                  <a:lnTo>
                    <a:pt x="0" y="78"/>
                  </a:lnTo>
                  <a:lnTo>
                    <a:pt x="312" y="135"/>
                  </a:lnTo>
                  <a:lnTo>
                    <a:pt x="272" y="0"/>
                  </a:lnTo>
                  <a:lnTo>
                    <a:pt x="272" y="0"/>
                  </a:lnTo>
                  <a:close/>
                </a:path>
              </a:pathLst>
            </a:custGeom>
            <a:solidFill>
              <a:schemeClr val="accent1"/>
            </a:solidFill>
            <a:ln w="9525">
              <a:noFill/>
              <a:round/>
              <a:headEnd/>
              <a:tailEnd/>
            </a:ln>
          </p:spPr>
          <p:txBody>
            <a:bodyPr/>
            <a:lstStyle/>
            <a:p>
              <a:pPr eaLnBrk="0" hangingPunct="0">
                <a:defRPr/>
              </a:pPr>
              <a:endParaRPr lang="ru-RU"/>
            </a:p>
          </p:txBody>
        </p:sp>
        <p:grpSp>
          <p:nvGrpSpPr>
            <p:cNvPr id="1060" name="Group 20"/>
            <p:cNvGrpSpPr>
              <a:grpSpLocks/>
            </p:cNvGrpSpPr>
            <p:nvPr userDrawn="1"/>
          </p:nvGrpSpPr>
          <p:grpSpPr bwMode="auto">
            <a:xfrm>
              <a:off x="5" y="3490"/>
              <a:ext cx="1124" cy="780"/>
              <a:chOff x="5" y="3490"/>
              <a:chExt cx="1124" cy="780"/>
            </a:xfrm>
          </p:grpSpPr>
          <p:grpSp>
            <p:nvGrpSpPr>
              <p:cNvPr id="1061" name="Group 21"/>
              <p:cNvGrpSpPr>
                <a:grpSpLocks/>
              </p:cNvGrpSpPr>
              <p:nvPr userDrawn="1"/>
            </p:nvGrpSpPr>
            <p:grpSpPr bwMode="auto">
              <a:xfrm>
                <a:off x="499" y="3562"/>
                <a:ext cx="548" cy="708"/>
                <a:chOff x="499" y="3562"/>
                <a:chExt cx="548" cy="708"/>
              </a:xfrm>
            </p:grpSpPr>
            <p:sp>
              <p:nvSpPr>
                <p:cNvPr id="154646" name="Freeform 22"/>
                <p:cNvSpPr>
                  <a:spLocks/>
                </p:cNvSpPr>
                <p:nvPr userDrawn="1"/>
              </p:nvSpPr>
              <p:spPr bwMode="auto">
                <a:xfrm>
                  <a:off x="499" y="3587"/>
                  <a:ext cx="157" cy="87"/>
                </a:xfrm>
                <a:custGeom>
                  <a:avLst/>
                  <a:gdLst/>
                  <a:ahLst/>
                  <a:cxnLst>
                    <a:cxn ang="0">
                      <a:pos x="0" y="107"/>
                    </a:cxn>
                    <a:cxn ang="0">
                      <a:pos x="114" y="10"/>
                    </a:cxn>
                    <a:cxn ang="0">
                      <a:pos x="213" y="0"/>
                    </a:cxn>
                    <a:cxn ang="0">
                      <a:pos x="292" y="27"/>
                    </a:cxn>
                    <a:cxn ang="0">
                      <a:pos x="313" y="91"/>
                    </a:cxn>
                    <a:cxn ang="0">
                      <a:pos x="167" y="67"/>
                    </a:cxn>
                    <a:cxn ang="0">
                      <a:pos x="74" y="101"/>
                    </a:cxn>
                    <a:cxn ang="0">
                      <a:pos x="13" y="175"/>
                    </a:cxn>
                    <a:cxn ang="0">
                      <a:pos x="0" y="107"/>
                    </a:cxn>
                    <a:cxn ang="0">
                      <a:pos x="0" y="107"/>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lnTo>
                        <a:pt x="0" y="107"/>
                      </a:lnTo>
                      <a:close/>
                    </a:path>
                  </a:pathLst>
                </a:custGeom>
                <a:solidFill>
                  <a:schemeClr val="accent2"/>
                </a:solidFill>
                <a:ln w="9525">
                  <a:noFill/>
                  <a:round/>
                  <a:headEnd/>
                  <a:tailEnd/>
                </a:ln>
              </p:spPr>
              <p:txBody>
                <a:bodyPr/>
                <a:lstStyle/>
                <a:p>
                  <a:pPr eaLnBrk="0" hangingPunct="0">
                    <a:defRPr/>
                  </a:pPr>
                  <a:endParaRPr lang="ru-RU"/>
                </a:p>
              </p:txBody>
            </p:sp>
            <p:sp>
              <p:nvSpPr>
                <p:cNvPr id="154647" name="Freeform 23"/>
                <p:cNvSpPr>
                  <a:spLocks/>
                </p:cNvSpPr>
                <p:nvPr userDrawn="1"/>
              </p:nvSpPr>
              <p:spPr bwMode="auto">
                <a:xfrm>
                  <a:off x="636" y="4137"/>
                  <a:ext cx="115" cy="133"/>
                </a:xfrm>
                <a:custGeom>
                  <a:avLst/>
                  <a:gdLst/>
                  <a:ahLst/>
                  <a:cxnLst>
                    <a:cxn ang="0">
                      <a:pos x="0" y="40"/>
                    </a:cxn>
                    <a:cxn ang="0">
                      <a:pos x="160" y="266"/>
                    </a:cxn>
                    <a:cxn ang="0">
                      <a:pos x="230" y="251"/>
                    </a:cxn>
                    <a:cxn ang="0">
                      <a:pos x="223" y="17"/>
                    </a:cxn>
                    <a:cxn ang="0">
                      <a:pos x="166" y="0"/>
                    </a:cxn>
                    <a:cxn ang="0">
                      <a:pos x="179" y="197"/>
                    </a:cxn>
                    <a:cxn ang="0">
                      <a:pos x="71" y="4"/>
                    </a:cxn>
                    <a:cxn ang="0">
                      <a:pos x="0" y="40"/>
                    </a:cxn>
                    <a:cxn ang="0">
                      <a:pos x="0" y="40"/>
                    </a:cxn>
                  </a:cxnLst>
                  <a:rect l="0" t="0" r="r" b="b"/>
                  <a:pathLst>
                    <a:path w="230" h="266">
                      <a:moveTo>
                        <a:pt x="0" y="40"/>
                      </a:moveTo>
                      <a:lnTo>
                        <a:pt x="160" y="266"/>
                      </a:lnTo>
                      <a:lnTo>
                        <a:pt x="230" y="251"/>
                      </a:lnTo>
                      <a:lnTo>
                        <a:pt x="223" y="17"/>
                      </a:lnTo>
                      <a:lnTo>
                        <a:pt x="166" y="0"/>
                      </a:lnTo>
                      <a:lnTo>
                        <a:pt x="179" y="197"/>
                      </a:lnTo>
                      <a:lnTo>
                        <a:pt x="71" y="4"/>
                      </a:lnTo>
                      <a:lnTo>
                        <a:pt x="0" y="40"/>
                      </a:lnTo>
                      <a:lnTo>
                        <a:pt x="0" y="40"/>
                      </a:lnTo>
                      <a:close/>
                    </a:path>
                  </a:pathLst>
                </a:custGeom>
                <a:solidFill>
                  <a:schemeClr val="accent2"/>
                </a:solidFill>
                <a:ln w="9525">
                  <a:noFill/>
                  <a:round/>
                  <a:headEnd/>
                  <a:tailEnd/>
                </a:ln>
              </p:spPr>
              <p:txBody>
                <a:bodyPr/>
                <a:lstStyle/>
                <a:p>
                  <a:pPr eaLnBrk="0" hangingPunct="0">
                    <a:defRPr/>
                  </a:pPr>
                  <a:endParaRPr lang="ru-RU"/>
                </a:p>
              </p:txBody>
            </p:sp>
            <p:sp>
              <p:nvSpPr>
                <p:cNvPr id="154648" name="Freeform 24"/>
                <p:cNvSpPr>
                  <a:spLocks/>
                </p:cNvSpPr>
                <p:nvPr userDrawn="1"/>
              </p:nvSpPr>
              <p:spPr bwMode="auto">
                <a:xfrm>
                  <a:off x="1004" y="3562"/>
                  <a:ext cx="43" cy="117"/>
                </a:xfrm>
                <a:custGeom>
                  <a:avLst/>
                  <a:gdLst/>
                  <a:ahLst/>
                  <a:cxnLst>
                    <a:cxn ang="0">
                      <a:pos x="0" y="19"/>
                    </a:cxn>
                    <a:cxn ang="0">
                      <a:pos x="36" y="93"/>
                    </a:cxn>
                    <a:cxn ang="0">
                      <a:pos x="44" y="154"/>
                    </a:cxn>
                    <a:cxn ang="0">
                      <a:pos x="27" y="234"/>
                    </a:cxn>
                    <a:cxn ang="0">
                      <a:pos x="80" y="220"/>
                    </a:cxn>
                    <a:cxn ang="0">
                      <a:pos x="87" y="116"/>
                    </a:cxn>
                    <a:cxn ang="0">
                      <a:pos x="46" y="0"/>
                    </a:cxn>
                    <a:cxn ang="0">
                      <a:pos x="0" y="19"/>
                    </a:cxn>
                    <a:cxn ang="0">
                      <a:pos x="0" y="19"/>
                    </a:cxn>
                  </a:cxnLst>
                  <a:rect l="0" t="0" r="r" b="b"/>
                  <a:pathLst>
                    <a:path w="87" h="234">
                      <a:moveTo>
                        <a:pt x="0" y="19"/>
                      </a:moveTo>
                      <a:lnTo>
                        <a:pt x="36" y="93"/>
                      </a:lnTo>
                      <a:lnTo>
                        <a:pt x="44" y="154"/>
                      </a:lnTo>
                      <a:lnTo>
                        <a:pt x="27" y="234"/>
                      </a:lnTo>
                      <a:lnTo>
                        <a:pt x="80" y="220"/>
                      </a:lnTo>
                      <a:lnTo>
                        <a:pt x="87" y="116"/>
                      </a:lnTo>
                      <a:lnTo>
                        <a:pt x="46" y="0"/>
                      </a:lnTo>
                      <a:lnTo>
                        <a:pt x="0" y="19"/>
                      </a:lnTo>
                      <a:lnTo>
                        <a:pt x="0" y="19"/>
                      </a:lnTo>
                      <a:close/>
                    </a:path>
                  </a:pathLst>
                </a:custGeom>
                <a:solidFill>
                  <a:schemeClr val="accent2"/>
                </a:solidFill>
                <a:ln w="9525">
                  <a:noFill/>
                  <a:round/>
                  <a:headEnd/>
                  <a:tailEnd/>
                </a:ln>
              </p:spPr>
              <p:txBody>
                <a:bodyPr/>
                <a:lstStyle/>
                <a:p>
                  <a:pPr eaLnBrk="0" hangingPunct="0">
                    <a:defRPr/>
                  </a:pPr>
                  <a:endParaRPr lang="ru-RU"/>
                </a:p>
              </p:txBody>
            </p:sp>
          </p:grpSp>
          <p:sp>
            <p:nvSpPr>
              <p:cNvPr id="154649" name="Freeform 25"/>
              <p:cNvSpPr>
                <a:spLocks/>
              </p:cNvSpPr>
              <p:nvPr userDrawn="1"/>
            </p:nvSpPr>
            <p:spPr bwMode="auto">
              <a:xfrm>
                <a:off x="76" y="3732"/>
                <a:ext cx="595" cy="250"/>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headEnd/>
                <a:tailEnd/>
              </a:ln>
            </p:spPr>
            <p:txBody>
              <a:bodyPr/>
              <a:lstStyle/>
              <a:p>
                <a:pPr eaLnBrk="0" hangingPunct="0">
                  <a:defRPr/>
                </a:pPr>
                <a:endParaRPr lang="ru-RU"/>
              </a:p>
            </p:txBody>
          </p:sp>
          <p:sp>
            <p:nvSpPr>
              <p:cNvPr id="154650" name="Freeform 26"/>
              <p:cNvSpPr>
                <a:spLocks/>
              </p:cNvSpPr>
              <p:nvPr userDrawn="1"/>
            </p:nvSpPr>
            <p:spPr bwMode="auto">
              <a:xfrm>
                <a:off x="260" y="3886"/>
                <a:ext cx="244" cy="148"/>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headEnd/>
                <a:tailEnd/>
              </a:ln>
            </p:spPr>
            <p:txBody>
              <a:bodyPr/>
              <a:lstStyle/>
              <a:p>
                <a:pPr eaLnBrk="0" hangingPunct="0">
                  <a:defRPr/>
                </a:pPr>
                <a:endParaRPr lang="ru-RU"/>
              </a:p>
            </p:txBody>
          </p:sp>
          <p:sp>
            <p:nvSpPr>
              <p:cNvPr id="154651" name="Freeform 27"/>
              <p:cNvSpPr>
                <a:spLocks/>
              </p:cNvSpPr>
              <p:nvPr userDrawn="1"/>
            </p:nvSpPr>
            <p:spPr bwMode="auto">
              <a:xfrm>
                <a:off x="565" y="3680"/>
                <a:ext cx="107" cy="238"/>
              </a:xfrm>
              <a:custGeom>
                <a:avLst/>
                <a:gdLst/>
                <a:ahLst/>
                <a:cxnLst>
                  <a:cxn ang="0">
                    <a:pos x="24" y="0"/>
                  </a:cxn>
                  <a:cxn ang="0">
                    <a:pos x="91" y="25"/>
                  </a:cxn>
                  <a:cxn ang="0">
                    <a:pos x="80" y="192"/>
                  </a:cxn>
                  <a:cxn ang="0">
                    <a:pos x="106" y="327"/>
                  </a:cxn>
                  <a:cxn ang="0">
                    <a:pos x="213" y="451"/>
                  </a:cxn>
                  <a:cxn ang="0">
                    <a:pos x="97" y="478"/>
                  </a:cxn>
                  <a:cxn ang="0">
                    <a:pos x="30" y="344"/>
                  </a:cxn>
                  <a:cxn ang="0">
                    <a:pos x="0" y="57"/>
                  </a:cxn>
                  <a:cxn ang="0">
                    <a:pos x="24" y="0"/>
                  </a:cxn>
                  <a:cxn ang="0">
                    <a:pos x="24" y="0"/>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lnTo>
                      <a:pt x="24" y="0"/>
                    </a:lnTo>
                    <a:close/>
                  </a:path>
                </a:pathLst>
              </a:custGeom>
              <a:solidFill>
                <a:schemeClr val="accent2"/>
              </a:solidFill>
              <a:ln w="9525">
                <a:noFill/>
                <a:round/>
                <a:headEnd/>
                <a:tailEnd/>
              </a:ln>
            </p:spPr>
            <p:txBody>
              <a:bodyPr/>
              <a:lstStyle/>
              <a:p>
                <a:pPr eaLnBrk="0" hangingPunct="0">
                  <a:defRPr/>
                </a:pPr>
                <a:endParaRPr lang="ru-RU"/>
              </a:p>
            </p:txBody>
          </p:sp>
          <p:grpSp>
            <p:nvGrpSpPr>
              <p:cNvPr id="1065" name="Group 28"/>
              <p:cNvGrpSpPr>
                <a:grpSpLocks/>
              </p:cNvGrpSpPr>
              <p:nvPr userDrawn="1"/>
            </p:nvGrpSpPr>
            <p:grpSpPr bwMode="auto">
              <a:xfrm>
                <a:off x="5" y="3490"/>
                <a:ext cx="1124" cy="678"/>
                <a:chOff x="5" y="3490"/>
                <a:chExt cx="1124" cy="678"/>
              </a:xfrm>
            </p:grpSpPr>
            <p:sp>
              <p:nvSpPr>
                <p:cNvPr id="154653" name="Freeform 29"/>
                <p:cNvSpPr>
                  <a:spLocks/>
                </p:cNvSpPr>
                <p:nvPr userDrawn="1"/>
              </p:nvSpPr>
              <p:spPr bwMode="auto">
                <a:xfrm>
                  <a:off x="669" y="4048"/>
                  <a:ext cx="75" cy="87"/>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headEnd/>
                  <a:tailEnd/>
                </a:ln>
              </p:spPr>
              <p:txBody>
                <a:bodyPr/>
                <a:lstStyle/>
                <a:p>
                  <a:pPr eaLnBrk="0" hangingPunct="0">
                    <a:defRPr/>
                  </a:pPr>
                  <a:endParaRPr lang="ru-RU"/>
                </a:p>
              </p:txBody>
            </p:sp>
            <p:sp>
              <p:nvSpPr>
                <p:cNvPr id="154654" name="Freeform 30"/>
                <p:cNvSpPr>
                  <a:spLocks/>
                </p:cNvSpPr>
                <p:nvPr userDrawn="1"/>
              </p:nvSpPr>
              <p:spPr bwMode="auto">
                <a:xfrm>
                  <a:off x="5" y="3728"/>
                  <a:ext cx="842" cy="440"/>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headEnd/>
                  <a:tailEnd/>
                </a:ln>
              </p:spPr>
              <p:txBody>
                <a:bodyPr/>
                <a:lstStyle/>
                <a:p>
                  <a:pPr eaLnBrk="0" hangingPunct="0">
                    <a:defRPr/>
                  </a:pPr>
                  <a:endParaRPr lang="ru-RU"/>
                </a:p>
              </p:txBody>
            </p:sp>
            <p:sp>
              <p:nvSpPr>
                <p:cNvPr id="154655" name="Freeform 31"/>
                <p:cNvSpPr>
                  <a:spLocks/>
                </p:cNvSpPr>
                <p:nvPr userDrawn="1"/>
              </p:nvSpPr>
              <p:spPr bwMode="auto">
                <a:xfrm>
                  <a:off x="106" y="3770"/>
                  <a:ext cx="80" cy="167"/>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headEnd/>
                  <a:tailEnd/>
                </a:ln>
              </p:spPr>
              <p:txBody>
                <a:bodyPr/>
                <a:lstStyle/>
                <a:p>
                  <a:pPr eaLnBrk="0" hangingPunct="0">
                    <a:defRPr/>
                  </a:pPr>
                  <a:endParaRPr lang="ru-RU"/>
                </a:p>
              </p:txBody>
            </p:sp>
            <p:sp>
              <p:nvSpPr>
                <p:cNvPr id="154656" name="Freeform 32"/>
                <p:cNvSpPr>
                  <a:spLocks/>
                </p:cNvSpPr>
                <p:nvPr userDrawn="1"/>
              </p:nvSpPr>
              <p:spPr bwMode="auto">
                <a:xfrm>
                  <a:off x="449" y="3490"/>
                  <a:ext cx="322" cy="594"/>
                </a:xfrm>
                <a:custGeom>
                  <a:avLst/>
                  <a:gdLst/>
                  <a:ahLst/>
                  <a:cxnLst>
                    <a:cxn ang="0">
                      <a:pos x="218" y="896"/>
                    </a:cxn>
                    <a:cxn ang="0">
                      <a:pos x="0" y="124"/>
                    </a:cxn>
                    <a:cxn ang="0">
                      <a:pos x="81" y="38"/>
                    </a:cxn>
                    <a:cxn ang="0">
                      <a:pos x="258" y="0"/>
                    </a:cxn>
                    <a:cxn ang="0">
                      <a:pos x="399" y="57"/>
                    </a:cxn>
                    <a:cxn ang="0">
                      <a:pos x="642" y="1188"/>
                    </a:cxn>
                    <a:cxn ang="0">
                      <a:pos x="555" y="1091"/>
                    </a:cxn>
                    <a:cxn ang="0">
                      <a:pos x="355" y="97"/>
                    </a:cxn>
                    <a:cxn ang="0">
                      <a:pos x="226" y="61"/>
                    </a:cxn>
                    <a:cxn ang="0">
                      <a:pos x="119" y="74"/>
                    </a:cxn>
                    <a:cxn ang="0">
                      <a:pos x="76" y="141"/>
                    </a:cxn>
                    <a:cxn ang="0">
                      <a:pos x="306" y="924"/>
                    </a:cxn>
                    <a:cxn ang="0">
                      <a:pos x="218" y="896"/>
                    </a:cxn>
                    <a:cxn ang="0">
                      <a:pos x="218" y="896"/>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lnTo>
                        <a:pt x="218" y="896"/>
                      </a:lnTo>
                      <a:close/>
                    </a:path>
                  </a:pathLst>
                </a:custGeom>
                <a:solidFill>
                  <a:schemeClr val="accent2"/>
                </a:solidFill>
                <a:ln w="9525">
                  <a:noFill/>
                  <a:round/>
                  <a:headEnd/>
                  <a:tailEnd/>
                </a:ln>
              </p:spPr>
              <p:txBody>
                <a:bodyPr/>
                <a:lstStyle/>
                <a:p>
                  <a:pPr eaLnBrk="0" hangingPunct="0">
                    <a:defRPr/>
                  </a:pPr>
                  <a:endParaRPr lang="ru-RU"/>
                </a:p>
              </p:txBody>
            </p:sp>
            <p:sp>
              <p:nvSpPr>
                <p:cNvPr id="154657" name="Freeform 33"/>
                <p:cNvSpPr>
                  <a:spLocks/>
                </p:cNvSpPr>
                <p:nvPr userDrawn="1"/>
              </p:nvSpPr>
              <p:spPr bwMode="auto">
                <a:xfrm>
                  <a:off x="578" y="3650"/>
                  <a:ext cx="96" cy="252"/>
                </a:xfrm>
                <a:custGeom>
                  <a:avLst/>
                  <a:gdLst/>
                  <a:ahLst/>
                  <a:cxnLst>
                    <a:cxn ang="0">
                      <a:pos x="0" y="27"/>
                    </a:cxn>
                    <a:cxn ang="0">
                      <a:pos x="76" y="194"/>
                    </a:cxn>
                    <a:cxn ang="0">
                      <a:pos x="113" y="318"/>
                    </a:cxn>
                    <a:cxn ang="0">
                      <a:pos x="116" y="504"/>
                    </a:cxn>
                    <a:cxn ang="0">
                      <a:pos x="192" y="504"/>
                    </a:cxn>
                    <a:cxn ang="0">
                      <a:pos x="187" y="360"/>
                    </a:cxn>
                    <a:cxn ang="0">
                      <a:pos x="162" y="208"/>
                    </a:cxn>
                    <a:cxn ang="0">
                      <a:pos x="99" y="59"/>
                    </a:cxn>
                    <a:cxn ang="0">
                      <a:pos x="63" y="0"/>
                    </a:cxn>
                    <a:cxn ang="0">
                      <a:pos x="0" y="27"/>
                    </a:cxn>
                    <a:cxn ang="0">
                      <a:pos x="0" y="27"/>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lnTo>
                        <a:pt x="0" y="27"/>
                      </a:lnTo>
                      <a:close/>
                    </a:path>
                  </a:pathLst>
                </a:custGeom>
                <a:solidFill>
                  <a:schemeClr val="accent2"/>
                </a:solidFill>
                <a:ln w="9525">
                  <a:noFill/>
                  <a:round/>
                  <a:headEnd/>
                  <a:tailEnd/>
                </a:ln>
              </p:spPr>
              <p:txBody>
                <a:bodyPr/>
                <a:lstStyle/>
                <a:p>
                  <a:pPr eaLnBrk="0" hangingPunct="0">
                    <a:defRPr/>
                  </a:pPr>
                  <a:endParaRPr lang="ru-RU"/>
                </a:p>
              </p:txBody>
            </p:sp>
            <p:sp>
              <p:nvSpPr>
                <p:cNvPr id="154658" name="Freeform 34"/>
                <p:cNvSpPr>
                  <a:spLocks/>
                </p:cNvSpPr>
                <p:nvPr userDrawn="1"/>
              </p:nvSpPr>
              <p:spPr bwMode="auto">
                <a:xfrm>
                  <a:off x="328" y="3630"/>
                  <a:ext cx="195" cy="135"/>
                </a:xfrm>
                <a:custGeom>
                  <a:avLst/>
                  <a:gdLst/>
                  <a:ahLst/>
                  <a:cxnLst>
                    <a:cxn ang="0">
                      <a:pos x="297" y="0"/>
                    </a:cxn>
                    <a:cxn ang="0">
                      <a:pos x="257" y="17"/>
                    </a:cxn>
                    <a:cxn ang="0">
                      <a:pos x="253" y="66"/>
                    </a:cxn>
                    <a:cxn ang="0">
                      <a:pos x="0" y="169"/>
                    </a:cxn>
                    <a:cxn ang="0">
                      <a:pos x="0" y="222"/>
                    </a:cxn>
                    <a:cxn ang="0">
                      <a:pos x="284" y="226"/>
                    </a:cxn>
                    <a:cxn ang="0">
                      <a:pos x="320" y="269"/>
                    </a:cxn>
                    <a:cxn ang="0">
                      <a:pos x="390" y="266"/>
                    </a:cxn>
                    <a:cxn ang="0">
                      <a:pos x="383" y="190"/>
                    </a:cxn>
                    <a:cxn ang="0">
                      <a:pos x="116" y="176"/>
                    </a:cxn>
                    <a:cxn ang="0">
                      <a:pos x="333" y="89"/>
                    </a:cxn>
                    <a:cxn ang="0">
                      <a:pos x="297" y="0"/>
                    </a:cxn>
                    <a:cxn ang="0">
                      <a:pos x="297" y="0"/>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lnTo>
                        <a:pt x="297" y="0"/>
                      </a:lnTo>
                      <a:close/>
                    </a:path>
                  </a:pathLst>
                </a:custGeom>
                <a:solidFill>
                  <a:schemeClr val="accent2"/>
                </a:solidFill>
                <a:ln w="9525">
                  <a:noFill/>
                  <a:round/>
                  <a:headEnd/>
                  <a:tailEnd/>
                </a:ln>
              </p:spPr>
              <p:txBody>
                <a:bodyPr/>
                <a:lstStyle/>
                <a:p>
                  <a:pPr eaLnBrk="0" hangingPunct="0">
                    <a:defRPr/>
                  </a:pPr>
                  <a:endParaRPr lang="ru-RU"/>
                </a:p>
              </p:txBody>
            </p:sp>
            <p:sp>
              <p:nvSpPr>
                <p:cNvPr id="154659" name="Freeform 35"/>
                <p:cNvSpPr>
                  <a:spLocks/>
                </p:cNvSpPr>
                <p:nvPr userDrawn="1"/>
              </p:nvSpPr>
              <p:spPr bwMode="auto">
                <a:xfrm>
                  <a:off x="658" y="3538"/>
                  <a:ext cx="471" cy="212"/>
                </a:xfrm>
                <a:custGeom>
                  <a:avLst/>
                  <a:gdLst/>
                  <a:ahLst/>
                  <a:cxnLst>
                    <a:cxn ang="0">
                      <a:pos x="0" y="131"/>
                    </a:cxn>
                    <a:cxn ang="0">
                      <a:pos x="863" y="0"/>
                    </a:cxn>
                    <a:cxn ang="0">
                      <a:pos x="926" y="78"/>
                    </a:cxn>
                    <a:cxn ang="0">
                      <a:pos x="941" y="181"/>
                    </a:cxn>
                    <a:cxn ang="0">
                      <a:pos x="903" y="282"/>
                    </a:cxn>
                    <a:cxn ang="0">
                      <a:pos x="57" y="424"/>
                    </a:cxn>
                    <a:cxn ang="0">
                      <a:pos x="53" y="384"/>
                    </a:cxn>
                    <a:cxn ang="0">
                      <a:pos x="863" y="242"/>
                    </a:cxn>
                    <a:cxn ang="0">
                      <a:pos x="893" y="145"/>
                    </a:cxn>
                    <a:cxn ang="0">
                      <a:pos x="840" y="57"/>
                    </a:cxn>
                    <a:cxn ang="0">
                      <a:pos x="0" y="185"/>
                    </a:cxn>
                    <a:cxn ang="0">
                      <a:pos x="0" y="131"/>
                    </a:cxn>
                    <a:cxn ang="0">
                      <a:pos x="0" y="131"/>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lnTo>
                        <a:pt x="0" y="131"/>
                      </a:lnTo>
                      <a:close/>
                    </a:path>
                  </a:pathLst>
                </a:custGeom>
                <a:solidFill>
                  <a:schemeClr val="accent2"/>
                </a:solidFill>
                <a:ln w="9525">
                  <a:noFill/>
                  <a:round/>
                  <a:headEnd/>
                  <a:tailEnd/>
                </a:ln>
              </p:spPr>
              <p:txBody>
                <a:bodyPr/>
                <a:lstStyle/>
                <a:p>
                  <a:pPr eaLnBrk="0" hangingPunct="0">
                    <a:defRPr/>
                  </a:pPr>
                  <a:endParaRPr lang="ru-RU"/>
                </a:p>
              </p:txBody>
            </p:sp>
            <p:sp>
              <p:nvSpPr>
                <p:cNvPr id="154660" name="Freeform 36"/>
                <p:cNvSpPr>
                  <a:spLocks/>
                </p:cNvSpPr>
                <p:nvPr userDrawn="1"/>
              </p:nvSpPr>
              <p:spPr bwMode="auto">
                <a:xfrm>
                  <a:off x="717" y="3606"/>
                  <a:ext cx="245" cy="86"/>
                </a:xfrm>
                <a:custGeom>
                  <a:avLst/>
                  <a:gdLst/>
                  <a:ahLst/>
                  <a:cxnLst>
                    <a:cxn ang="0">
                      <a:pos x="0" y="126"/>
                    </a:cxn>
                    <a:cxn ang="0">
                      <a:pos x="66" y="173"/>
                    </a:cxn>
                    <a:cxn ang="0">
                      <a:pos x="222" y="166"/>
                    </a:cxn>
                    <a:cxn ang="0">
                      <a:pos x="418" y="116"/>
                    </a:cxn>
                    <a:cxn ang="0">
                      <a:pos x="488" y="42"/>
                    </a:cxn>
                    <a:cxn ang="0">
                      <a:pos x="443" y="2"/>
                    </a:cxn>
                    <a:cxn ang="0">
                      <a:pos x="253" y="0"/>
                    </a:cxn>
                    <a:cxn ang="0">
                      <a:pos x="110" y="12"/>
                    </a:cxn>
                    <a:cxn ang="0">
                      <a:pos x="15" y="76"/>
                    </a:cxn>
                    <a:cxn ang="0">
                      <a:pos x="112" y="95"/>
                    </a:cxn>
                    <a:cxn ang="0">
                      <a:pos x="275" y="53"/>
                    </a:cxn>
                    <a:cxn ang="0">
                      <a:pos x="416" y="53"/>
                    </a:cxn>
                    <a:cxn ang="0">
                      <a:pos x="268" y="110"/>
                    </a:cxn>
                    <a:cxn ang="0">
                      <a:pos x="142" y="126"/>
                    </a:cxn>
                    <a:cxn ang="0">
                      <a:pos x="0" y="126"/>
                    </a:cxn>
                    <a:cxn ang="0">
                      <a:pos x="0" y="126"/>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lnTo>
                        <a:pt x="0" y="126"/>
                      </a:lnTo>
                      <a:close/>
                    </a:path>
                  </a:pathLst>
                </a:custGeom>
                <a:solidFill>
                  <a:schemeClr val="accent2"/>
                </a:solidFill>
                <a:ln w="9525">
                  <a:noFill/>
                  <a:round/>
                  <a:headEnd/>
                  <a:tailEnd/>
                </a:ln>
              </p:spPr>
              <p:txBody>
                <a:bodyPr/>
                <a:lstStyle/>
                <a:p>
                  <a:pPr eaLnBrk="0" hangingPunct="0">
                    <a:defRPr/>
                  </a:pPr>
                  <a:endParaRPr lang="ru-RU"/>
                </a:p>
              </p:txBody>
            </p:sp>
          </p:grpSp>
        </p:grpSp>
      </p:grpSp>
      <p:grpSp>
        <p:nvGrpSpPr>
          <p:cNvPr id="1035" name="Group 37"/>
          <p:cNvGrpSpPr>
            <a:grpSpLocks/>
          </p:cNvGrpSpPr>
          <p:nvPr/>
        </p:nvGrpSpPr>
        <p:grpSpPr bwMode="auto">
          <a:xfrm>
            <a:off x="8680450" y="2116138"/>
            <a:ext cx="385763" cy="4308475"/>
            <a:chOff x="5468" y="1333"/>
            <a:chExt cx="243" cy="2714"/>
          </a:xfrm>
        </p:grpSpPr>
        <p:sp>
          <p:nvSpPr>
            <p:cNvPr id="154662" name="Freeform 38"/>
            <p:cNvSpPr>
              <a:spLocks/>
            </p:cNvSpPr>
            <p:nvPr userDrawn="1"/>
          </p:nvSpPr>
          <p:spPr bwMode="auto">
            <a:xfrm flipH="1">
              <a:off x="5468" y="2620"/>
              <a:ext cx="205" cy="1427"/>
            </a:xfrm>
            <a:custGeom>
              <a:avLst/>
              <a:gdLst/>
              <a:ahLst/>
              <a:cxnLst>
                <a:cxn ang="0">
                  <a:pos x="692" y="3156"/>
                </a:cxn>
                <a:cxn ang="0">
                  <a:pos x="380" y="2945"/>
                </a:cxn>
                <a:cxn ang="0">
                  <a:pos x="319" y="2783"/>
                </a:cxn>
                <a:cxn ang="0">
                  <a:pos x="371" y="2542"/>
                </a:cxn>
                <a:cxn ang="0">
                  <a:pos x="591" y="2251"/>
                </a:cxn>
                <a:cxn ang="0">
                  <a:pos x="641" y="2070"/>
                </a:cxn>
                <a:cxn ang="0">
                  <a:pos x="591" y="1948"/>
                </a:cxn>
                <a:cxn ang="0">
                  <a:pos x="401" y="1859"/>
                </a:cxn>
                <a:cxn ang="0">
                  <a:pos x="361" y="1747"/>
                </a:cxn>
                <a:cxn ang="0">
                  <a:pos x="430" y="1587"/>
                </a:cxn>
                <a:cxn ang="0">
                  <a:pos x="741" y="1156"/>
                </a:cxn>
                <a:cxn ang="0">
                  <a:pos x="772" y="945"/>
                </a:cxn>
                <a:cxn ang="0">
                  <a:pos x="692" y="713"/>
                </a:cxn>
                <a:cxn ang="0">
                  <a:pos x="430" y="603"/>
                </a:cxn>
                <a:cxn ang="0">
                  <a:pos x="200" y="422"/>
                </a:cxn>
                <a:cxn ang="0">
                  <a:pos x="0" y="0"/>
                </a:cxn>
                <a:cxn ang="0">
                  <a:pos x="29" y="382"/>
                </a:cxn>
                <a:cxn ang="0">
                  <a:pos x="179" y="612"/>
                </a:cxn>
                <a:cxn ang="0">
                  <a:pos x="380" y="753"/>
                </a:cxn>
                <a:cxn ang="0">
                  <a:pos x="601" y="833"/>
                </a:cxn>
                <a:cxn ang="0">
                  <a:pos x="612" y="1044"/>
                </a:cxn>
                <a:cxn ang="0">
                  <a:pos x="500" y="1266"/>
                </a:cxn>
                <a:cxn ang="0">
                  <a:pos x="240" y="1658"/>
                </a:cxn>
                <a:cxn ang="0">
                  <a:pos x="230" y="1909"/>
                </a:cxn>
                <a:cxn ang="0">
                  <a:pos x="471" y="2049"/>
                </a:cxn>
                <a:cxn ang="0">
                  <a:pos x="460" y="2180"/>
                </a:cxn>
                <a:cxn ang="0">
                  <a:pos x="249" y="2452"/>
                </a:cxn>
                <a:cxn ang="0">
                  <a:pos x="160" y="2713"/>
                </a:cxn>
                <a:cxn ang="0">
                  <a:pos x="240" y="2994"/>
                </a:cxn>
                <a:cxn ang="0">
                  <a:pos x="430" y="3144"/>
                </a:cxn>
                <a:cxn ang="0">
                  <a:pos x="671" y="3266"/>
                </a:cxn>
                <a:cxn ang="0">
                  <a:pos x="692" y="3156"/>
                </a:cxn>
                <a:cxn ang="0">
                  <a:pos x="692" y="3156"/>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lnTo>
                    <a:pt x="692" y="3156"/>
                  </a:lnTo>
                  <a:close/>
                </a:path>
              </a:pathLst>
            </a:custGeom>
            <a:solidFill>
              <a:schemeClr val="folHlink"/>
            </a:solidFill>
            <a:ln w="9525">
              <a:noFill/>
              <a:round/>
              <a:headEnd/>
              <a:tailEnd/>
            </a:ln>
          </p:spPr>
          <p:txBody>
            <a:bodyPr/>
            <a:lstStyle/>
            <a:p>
              <a:pPr eaLnBrk="0" hangingPunct="0">
                <a:defRPr/>
              </a:pPr>
              <a:endParaRPr lang="ru-RU"/>
            </a:p>
          </p:txBody>
        </p:sp>
        <p:sp>
          <p:nvSpPr>
            <p:cNvPr id="154663" name="Freeform 39"/>
            <p:cNvSpPr>
              <a:spLocks/>
            </p:cNvSpPr>
            <p:nvPr userDrawn="1"/>
          </p:nvSpPr>
          <p:spPr bwMode="auto">
            <a:xfrm flipH="1">
              <a:off x="5506" y="1333"/>
              <a:ext cx="205" cy="1633"/>
            </a:xfrm>
            <a:custGeom>
              <a:avLst/>
              <a:gdLst/>
              <a:ahLst/>
              <a:cxnLst>
                <a:cxn ang="0">
                  <a:pos x="692" y="3156"/>
                </a:cxn>
                <a:cxn ang="0">
                  <a:pos x="380" y="2945"/>
                </a:cxn>
                <a:cxn ang="0">
                  <a:pos x="319" y="2783"/>
                </a:cxn>
                <a:cxn ang="0">
                  <a:pos x="371" y="2542"/>
                </a:cxn>
                <a:cxn ang="0">
                  <a:pos x="591" y="2251"/>
                </a:cxn>
                <a:cxn ang="0">
                  <a:pos x="641" y="2070"/>
                </a:cxn>
                <a:cxn ang="0">
                  <a:pos x="591" y="1948"/>
                </a:cxn>
                <a:cxn ang="0">
                  <a:pos x="401" y="1859"/>
                </a:cxn>
                <a:cxn ang="0">
                  <a:pos x="361" y="1747"/>
                </a:cxn>
                <a:cxn ang="0">
                  <a:pos x="430" y="1587"/>
                </a:cxn>
                <a:cxn ang="0">
                  <a:pos x="741" y="1156"/>
                </a:cxn>
                <a:cxn ang="0">
                  <a:pos x="772" y="945"/>
                </a:cxn>
                <a:cxn ang="0">
                  <a:pos x="692" y="713"/>
                </a:cxn>
                <a:cxn ang="0">
                  <a:pos x="430" y="603"/>
                </a:cxn>
                <a:cxn ang="0">
                  <a:pos x="200" y="422"/>
                </a:cxn>
                <a:cxn ang="0">
                  <a:pos x="0" y="0"/>
                </a:cxn>
                <a:cxn ang="0">
                  <a:pos x="29" y="382"/>
                </a:cxn>
                <a:cxn ang="0">
                  <a:pos x="179" y="612"/>
                </a:cxn>
                <a:cxn ang="0">
                  <a:pos x="380" y="753"/>
                </a:cxn>
                <a:cxn ang="0">
                  <a:pos x="601" y="833"/>
                </a:cxn>
                <a:cxn ang="0">
                  <a:pos x="612" y="1044"/>
                </a:cxn>
                <a:cxn ang="0">
                  <a:pos x="500" y="1266"/>
                </a:cxn>
                <a:cxn ang="0">
                  <a:pos x="240" y="1658"/>
                </a:cxn>
                <a:cxn ang="0">
                  <a:pos x="230" y="1909"/>
                </a:cxn>
                <a:cxn ang="0">
                  <a:pos x="471" y="2049"/>
                </a:cxn>
                <a:cxn ang="0">
                  <a:pos x="460" y="2180"/>
                </a:cxn>
                <a:cxn ang="0">
                  <a:pos x="249" y="2452"/>
                </a:cxn>
                <a:cxn ang="0">
                  <a:pos x="160" y="2713"/>
                </a:cxn>
                <a:cxn ang="0">
                  <a:pos x="240" y="2994"/>
                </a:cxn>
                <a:cxn ang="0">
                  <a:pos x="430" y="3144"/>
                </a:cxn>
                <a:cxn ang="0">
                  <a:pos x="671" y="3266"/>
                </a:cxn>
                <a:cxn ang="0">
                  <a:pos x="692" y="3156"/>
                </a:cxn>
                <a:cxn ang="0">
                  <a:pos x="692" y="3156"/>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lnTo>
                    <a:pt x="692" y="3156"/>
                  </a:lnTo>
                  <a:close/>
                </a:path>
              </a:pathLst>
            </a:custGeom>
            <a:solidFill>
              <a:schemeClr val="folHlink"/>
            </a:solidFill>
            <a:ln w="9525">
              <a:noFill/>
              <a:round/>
              <a:headEnd/>
              <a:tailEnd/>
            </a:ln>
          </p:spPr>
          <p:txBody>
            <a:bodyPr/>
            <a:lstStyle/>
            <a:p>
              <a:pPr eaLnBrk="0" hangingPunct="0">
                <a:defRPr/>
              </a:pPr>
              <a:endParaRPr lang="ru-RU"/>
            </a:p>
          </p:txBody>
        </p:sp>
      </p:grpSp>
      <p:grpSp>
        <p:nvGrpSpPr>
          <p:cNvPr id="1036" name="Group 40"/>
          <p:cNvGrpSpPr>
            <a:grpSpLocks/>
          </p:cNvGrpSpPr>
          <p:nvPr/>
        </p:nvGrpSpPr>
        <p:grpSpPr bwMode="auto">
          <a:xfrm>
            <a:off x="7318375" y="90488"/>
            <a:ext cx="2133600" cy="1911350"/>
            <a:chOff x="4610" y="57"/>
            <a:chExt cx="1344" cy="1204"/>
          </a:xfrm>
        </p:grpSpPr>
        <p:grpSp>
          <p:nvGrpSpPr>
            <p:cNvPr id="1037" name="Group 41"/>
            <p:cNvGrpSpPr>
              <a:grpSpLocks/>
            </p:cNvGrpSpPr>
            <p:nvPr userDrawn="1"/>
          </p:nvGrpSpPr>
          <p:grpSpPr bwMode="auto">
            <a:xfrm>
              <a:off x="4610" y="57"/>
              <a:ext cx="1344" cy="1204"/>
              <a:chOff x="4610" y="57"/>
              <a:chExt cx="1344" cy="1204"/>
            </a:xfrm>
          </p:grpSpPr>
          <p:sp>
            <p:nvSpPr>
              <p:cNvPr id="154666" name="Freeform 42"/>
              <p:cNvSpPr>
                <a:spLocks/>
              </p:cNvSpPr>
              <p:nvPr userDrawn="1"/>
            </p:nvSpPr>
            <p:spPr bwMode="auto">
              <a:xfrm rot="-3172564">
                <a:off x="5430" y="1086"/>
                <a:ext cx="62" cy="288"/>
              </a:xfrm>
              <a:custGeom>
                <a:avLst/>
                <a:gdLst/>
                <a:ahLst/>
                <a:cxnLst>
                  <a:cxn ang="0">
                    <a:pos x="123" y="9"/>
                  </a:cxn>
                  <a:cxn ang="0">
                    <a:pos x="131" y="342"/>
                  </a:cxn>
                  <a:cxn ang="0">
                    <a:pos x="0" y="806"/>
                  </a:cxn>
                  <a:cxn ang="0">
                    <a:pos x="79" y="789"/>
                  </a:cxn>
                  <a:cxn ang="0">
                    <a:pos x="218" y="376"/>
                  </a:cxn>
                  <a:cxn ang="0">
                    <a:pos x="245" y="0"/>
                  </a:cxn>
                  <a:cxn ang="0">
                    <a:pos x="123" y="9"/>
                  </a:cxn>
                  <a:cxn ang="0">
                    <a:pos x="123" y="9"/>
                  </a:cxn>
                </a:cxnLst>
                <a:rect l="0" t="0" r="r" b="b"/>
                <a:pathLst>
                  <a:path w="245" h="806">
                    <a:moveTo>
                      <a:pt x="123" y="9"/>
                    </a:moveTo>
                    <a:lnTo>
                      <a:pt x="131" y="342"/>
                    </a:lnTo>
                    <a:lnTo>
                      <a:pt x="0" y="806"/>
                    </a:lnTo>
                    <a:lnTo>
                      <a:pt x="79" y="789"/>
                    </a:lnTo>
                    <a:lnTo>
                      <a:pt x="218" y="376"/>
                    </a:lnTo>
                    <a:lnTo>
                      <a:pt x="245" y="0"/>
                    </a:lnTo>
                    <a:lnTo>
                      <a:pt x="123" y="9"/>
                    </a:lnTo>
                    <a:lnTo>
                      <a:pt x="123" y="9"/>
                    </a:lnTo>
                    <a:close/>
                  </a:path>
                </a:pathLst>
              </a:custGeom>
              <a:solidFill>
                <a:schemeClr val="accent2"/>
              </a:solidFill>
              <a:ln w="9525">
                <a:noFill/>
                <a:round/>
                <a:headEnd/>
                <a:tailEnd/>
              </a:ln>
            </p:spPr>
            <p:txBody>
              <a:bodyPr/>
              <a:lstStyle/>
              <a:p>
                <a:pPr eaLnBrk="0" hangingPunct="0">
                  <a:defRPr/>
                </a:pPr>
                <a:endParaRPr lang="ru-RU"/>
              </a:p>
            </p:txBody>
          </p:sp>
          <p:grpSp>
            <p:nvGrpSpPr>
              <p:cNvPr id="1040" name="Group 43"/>
              <p:cNvGrpSpPr>
                <a:grpSpLocks/>
              </p:cNvGrpSpPr>
              <p:nvPr userDrawn="1"/>
            </p:nvGrpSpPr>
            <p:grpSpPr bwMode="auto">
              <a:xfrm>
                <a:off x="4610" y="57"/>
                <a:ext cx="1344" cy="985"/>
                <a:chOff x="4610" y="57"/>
                <a:chExt cx="1344" cy="985"/>
              </a:xfrm>
            </p:grpSpPr>
            <p:sp>
              <p:nvSpPr>
                <p:cNvPr id="154668" name="Freeform 44"/>
                <p:cNvSpPr>
                  <a:spLocks/>
                </p:cNvSpPr>
                <p:nvPr userDrawn="1"/>
              </p:nvSpPr>
              <p:spPr bwMode="auto">
                <a:xfrm rot="-3172564">
                  <a:off x="4966" y="71"/>
                  <a:ext cx="153" cy="125"/>
                </a:xfrm>
                <a:custGeom>
                  <a:avLst/>
                  <a:gdLst/>
                  <a:ahLst/>
                  <a:cxnLst>
                    <a:cxn ang="0">
                      <a:pos x="0" y="0"/>
                    </a:cxn>
                    <a:cxn ang="0">
                      <a:pos x="298" y="184"/>
                    </a:cxn>
                    <a:cxn ang="0">
                      <a:pos x="500" y="349"/>
                    </a:cxn>
                    <a:cxn ang="0">
                      <a:pos x="604" y="140"/>
                    </a:cxn>
                    <a:cxn ang="0">
                      <a:pos x="359" y="9"/>
                    </a:cxn>
                    <a:cxn ang="0">
                      <a:pos x="464" y="184"/>
                    </a:cxn>
                    <a:cxn ang="0">
                      <a:pos x="131" y="17"/>
                    </a:cxn>
                    <a:cxn ang="0">
                      <a:pos x="0" y="0"/>
                    </a:cxn>
                    <a:cxn ang="0">
                      <a:pos x="0" y="0"/>
                    </a:cxn>
                  </a:cxnLst>
                  <a:rect l="0" t="0" r="r" b="b"/>
                  <a:pathLst>
                    <a:path w="604" h="349">
                      <a:moveTo>
                        <a:pt x="0" y="0"/>
                      </a:moveTo>
                      <a:lnTo>
                        <a:pt x="298" y="184"/>
                      </a:lnTo>
                      <a:lnTo>
                        <a:pt x="500" y="349"/>
                      </a:lnTo>
                      <a:lnTo>
                        <a:pt x="604" y="140"/>
                      </a:lnTo>
                      <a:lnTo>
                        <a:pt x="359" y="9"/>
                      </a:lnTo>
                      <a:lnTo>
                        <a:pt x="464" y="184"/>
                      </a:lnTo>
                      <a:lnTo>
                        <a:pt x="131" y="17"/>
                      </a:lnTo>
                      <a:lnTo>
                        <a:pt x="0" y="0"/>
                      </a:lnTo>
                      <a:lnTo>
                        <a:pt x="0" y="0"/>
                      </a:lnTo>
                      <a:close/>
                    </a:path>
                  </a:pathLst>
                </a:custGeom>
                <a:solidFill>
                  <a:schemeClr val="accent2"/>
                </a:solidFill>
                <a:ln w="9525">
                  <a:noFill/>
                  <a:round/>
                  <a:headEnd/>
                  <a:tailEnd/>
                </a:ln>
              </p:spPr>
              <p:txBody>
                <a:bodyPr/>
                <a:lstStyle/>
                <a:p>
                  <a:pPr eaLnBrk="0" hangingPunct="0">
                    <a:defRPr/>
                  </a:pPr>
                  <a:endParaRPr lang="ru-RU"/>
                </a:p>
              </p:txBody>
            </p:sp>
            <p:sp>
              <p:nvSpPr>
                <p:cNvPr id="154669" name="Freeform 45"/>
                <p:cNvSpPr>
                  <a:spLocks/>
                </p:cNvSpPr>
                <p:nvPr userDrawn="1"/>
              </p:nvSpPr>
              <p:spPr bwMode="auto">
                <a:xfrm rot="-3172564">
                  <a:off x="5055" y="325"/>
                  <a:ext cx="269" cy="438"/>
                </a:xfrm>
                <a:custGeom>
                  <a:avLst/>
                  <a:gdLst/>
                  <a:ahLst/>
                  <a:cxnLst>
                    <a:cxn ang="0">
                      <a:pos x="741" y="129"/>
                    </a:cxn>
                    <a:cxn ang="0">
                      <a:pos x="485" y="352"/>
                    </a:cxn>
                    <a:cxn ang="0">
                      <a:pos x="163" y="762"/>
                    </a:cxn>
                    <a:cxn ang="0">
                      <a:pos x="0" y="1101"/>
                    </a:cxn>
                    <a:cxn ang="0">
                      <a:pos x="59" y="1230"/>
                    </a:cxn>
                    <a:cxn ang="0">
                      <a:pos x="262" y="1201"/>
                    </a:cxn>
                    <a:cxn ang="0">
                      <a:pos x="578" y="914"/>
                    </a:cxn>
                    <a:cxn ang="0">
                      <a:pos x="876" y="534"/>
                    </a:cxn>
                    <a:cxn ang="0">
                      <a:pos x="1034" y="270"/>
                    </a:cxn>
                    <a:cxn ang="0">
                      <a:pos x="1064" y="84"/>
                    </a:cxn>
                    <a:cxn ang="0">
                      <a:pos x="977" y="0"/>
                    </a:cxn>
                    <a:cxn ang="0">
                      <a:pos x="836" y="65"/>
                    </a:cxn>
                    <a:cxn ang="0">
                      <a:pos x="969" y="107"/>
                    </a:cxn>
                    <a:cxn ang="0">
                      <a:pos x="876" y="352"/>
                    </a:cxn>
                    <a:cxn ang="0">
                      <a:pos x="690" y="656"/>
                    </a:cxn>
                    <a:cxn ang="0">
                      <a:pos x="350" y="1008"/>
                    </a:cxn>
                    <a:cxn ang="0">
                      <a:pos x="116" y="1114"/>
                    </a:cxn>
                    <a:cxn ang="0">
                      <a:pos x="135" y="943"/>
                    </a:cxn>
                    <a:cxn ang="0">
                      <a:pos x="437" y="504"/>
                    </a:cxn>
                    <a:cxn ang="0">
                      <a:pos x="831" y="118"/>
                    </a:cxn>
                    <a:cxn ang="0">
                      <a:pos x="741" y="129"/>
                    </a:cxn>
                    <a:cxn ang="0">
                      <a:pos x="741" y="129"/>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lnTo>
                        <a:pt x="741" y="129"/>
                      </a:lnTo>
                      <a:close/>
                    </a:path>
                  </a:pathLst>
                </a:custGeom>
                <a:solidFill>
                  <a:schemeClr val="accent2"/>
                </a:solidFill>
                <a:ln w="9525">
                  <a:noFill/>
                  <a:round/>
                  <a:headEnd/>
                  <a:tailEnd/>
                </a:ln>
              </p:spPr>
              <p:txBody>
                <a:bodyPr/>
                <a:lstStyle/>
                <a:p>
                  <a:pPr eaLnBrk="0" hangingPunct="0">
                    <a:defRPr/>
                  </a:pPr>
                  <a:endParaRPr lang="ru-RU"/>
                </a:p>
              </p:txBody>
            </p:sp>
            <p:sp>
              <p:nvSpPr>
                <p:cNvPr id="154670" name="Freeform 46"/>
                <p:cNvSpPr>
                  <a:spLocks/>
                </p:cNvSpPr>
                <p:nvPr userDrawn="1"/>
              </p:nvSpPr>
              <p:spPr bwMode="auto">
                <a:xfrm rot="-3172564">
                  <a:off x="4865" y="175"/>
                  <a:ext cx="505" cy="898"/>
                </a:xfrm>
                <a:custGeom>
                  <a:avLst/>
                  <a:gdLst/>
                  <a:ahLst/>
                  <a:cxnLst>
                    <a:cxn ang="0">
                      <a:pos x="1941" y="0"/>
                    </a:cxn>
                    <a:cxn ang="0">
                      <a:pos x="0" y="2521"/>
                    </a:cxn>
                    <a:cxn ang="0">
                      <a:pos x="192" y="2450"/>
                    </a:cxn>
                    <a:cxn ang="0">
                      <a:pos x="2002" y="61"/>
                    </a:cxn>
                    <a:cxn ang="0">
                      <a:pos x="1941" y="0"/>
                    </a:cxn>
                    <a:cxn ang="0">
                      <a:pos x="1941" y="0"/>
                    </a:cxn>
                  </a:cxnLst>
                  <a:rect l="0" t="0" r="r" b="b"/>
                  <a:pathLst>
                    <a:path w="2002" h="2521">
                      <a:moveTo>
                        <a:pt x="1941" y="0"/>
                      </a:moveTo>
                      <a:lnTo>
                        <a:pt x="0" y="2521"/>
                      </a:lnTo>
                      <a:lnTo>
                        <a:pt x="192" y="2450"/>
                      </a:lnTo>
                      <a:lnTo>
                        <a:pt x="2002" y="61"/>
                      </a:lnTo>
                      <a:lnTo>
                        <a:pt x="1941" y="0"/>
                      </a:lnTo>
                      <a:lnTo>
                        <a:pt x="1941" y="0"/>
                      </a:lnTo>
                      <a:close/>
                    </a:path>
                  </a:pathLst>
                </a:custGeom>
                <a:solidFill>
                  <a:schemeClr val="accent2"/>
                </a:solidFill>
                <a:ln w="9525">
                  <a:noFill/>
                  <a:round/>
                  <a:headEnd/>
                  <a:tailEnd/>
                </a:ln>
              </p:spPr>
              <p:txBody>
                <a:bodyPr/>
                <a:lstStyle/>
                <a:p>
                  <a:pPr eaLnBrk="0" hangingPunct="0">
                    <a:defRPr/>
                  </a:pPr>
                  <a:endParaRPr lang="ru-RU"/>
                </a:p>
              </p:txBody>
            </p:sp>
            <p:sp>
              <p:nvSpPr>
                <p:cNvPr id="154671" name="Freeform 47"/>
                <p:cNvSpPr>
                  <a:spLocks/>
                </p:cNvSpPr>
                <p:nvPr userDrawn="1"/>
              </p:nvSpPr>
              <p:spPr bwMode="auto">
                <a:xfrm rot="-3172564">
                  <a:off x="4903" y="-19"/>
                  <a:ext cx="758" cy="1344"/>
                </a:xfrm>
                <a:custGeom>
                  <a:avLst/>
                  <a:gdLst/>
                  <a:ahLst/>
                  <a:cxnLst>
                    <a:cxn ang="0">
                      <a:pos x="95" y="2844"/>
                    </a:cxn>
                    <a:cxn ang="0">
                      <a:pos x="394" y="2834"/>
                    </a:cxn>
                    <a:cxn ang="0">
                      <a:pos x="821" y="3009"/>
                    </a:cxn>
                    <a:cxn ang="0">
                      <a:pos x="681" y="2817"/>
                    </a:cxn>
                    <a:cxn ang="0">
                      <a:pos x="367" y="2703"/>
                    </a:cxn>
                    <a:cxn ang="0">
                      <a:pos x="637" y="2720"/>
                    </a:cxn>
                    <a:cxn ang="0">
                      <a:pos x="979" y="2870"/>
                    </a:cxn>
                    <a:cxn ang="0">
                      <a:pos x="2859" y="420"/>
                    </a:cxn>
                    <a:cxn ang="0">
                      <a:pos x="2578" y="148"/>
                    </a:cxn>
                    <a:cxn ang="0">
                      <a:pos x="2308" y="0"/>
                    </a:cxn>
                    <a:cxn ang="0">
                      <a:pos x="2692" y="78"/>
                    </a:cxn>
                    <a:cxn ang="0">
                      <a:pos x="3007" y="428"/>
                    </a:cxn>
                    <a:cxn ang="0">
                      <a:pos x="831" y="3273"/>
                    </a:cxn>
                    <a:cxn ang="0">
                      <a:pos x="481" y="3412"/>
                    </a:cxn>
                    <a:cxn ang="0">
                      <a:pos x="105" y="3771"/>
                    </a:cxn>
                    <a:cxn ang="0">
                      <a:pos x="0" y="3667"/>
                    </a:cxn>
                    <a:cxn ang="0">
                      <a:pos x="131" y="3631"/>
                    </a:cxn>
                    <a:cxn ang="0">
                      <a:pos x="376" y="3385"/>
                    </a:cxn>
                    <a:cxn ang="0">
                      <a:pos x="165" y="3273"/>
                    </a:cxn>
                    <a:cxn ang="0">
                      <a:pos x="165" y="3176"/>
                    </a:cxn>
                    <a:cxn ang="0">
                      <a:pos x="411" y="3298"/>
                    </a:cxn>
                    <a:cxn ang="0">
                      <a:pos x="411" y="3186"/>
                    </a:cxn>
                    <a:cxn ang="0">
                      <a:pos x="603" y="3220"/>
                    </a:cxn>
                    <a:cxn ang="0">
                      <a:pos x="428" y="3079"/>
                    </a:cxn>
                    <a:cxn ang="0">
                      <a:pos x="629" y="3062"/>
                    </a:cxn>
                    <a:cxn ang="0">
                      <a:pos x="95" y="2844"/>
                    </a:cxn>
                    <a:cxn ang="0">
                      <a:pos x="95" y="2844"/>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lnTo>
                        <a:pt x="95" y="2844"/>
                      </a:lnTo>
                      <a:close/>
                    </a:path>
                  </a:pathLst>
                </a:custGeom>
                <a:solidFill>
                  <a:schemeClr val="accent2"/>
                </a:solidFill>
                <a:ln w="9525">
                  <a:noFill/>
                  <a:round/>
                  <a:headEnd/>
                  <a:tailEnd/>
                </a:ln>
              </p:spPr>
              <p:txBody>
                <a:bodyPr/>
                <a:lstStyle/>
                <a:p>
                  <a:pPr eaLnBrk="0" hangingPunct="0">
                    <a:defRPr/>
                  </a:pPr>
                  <a:endParaRPr lang="ru-RU"/>
                </a:p>
              </p:txBody>
            </p:sp>
            <p:sp>
              <p:nvSpPr>
                <p:cNvPr id="154672" name="Freeform 48"/>
                <p:cNvSpPr>
                  <a:spLocks/>
                </p:cNvSpPr>
                <p:nvPr userDrawn="1"/>
              </p:nvSpPr>
              <p:spPr bwMode="auto">
                <a:xfrm rot="-3172564">
                  <a:off x="5304" y="890"/>
                  <a:ext cx="169" cy="122"/>
                </a:xfrm>
                <a:custGeom>
                  <a:avLst/>
                  <a:gdLst/>
                  <a:ahLst/>
                  <a:cxnLst>
                    <a:cxn ang="0">
                      <a:pos x="0" y="80"/>
                    </a:cxn>
                    <a:cxn ang="0">
                      <a:pos x="255" y="106"/>
                    </a:cxn>
                    <a:cxn ang="0">
                      <a:pos x="639" y="342"/>
                    </a:cxn>
                    <a:cxn ang="0">
                      <a:pos x="673" y="289"/>
                    </a:cxn>
                    <a:cxn ang="0">
                      <a:pos x="447" y="114"/>
                    </a:cxn>
                    <a:cxn ang="0">
                      <a:pos x="26" y="0"/>
                    </a:cxn>
                    <a:cxn ang="0">
                      <a:pos x="0" y="80"/>
                    </a:cxn>
                    <a:cxn ang="0">
                      <a:pos x="0" y="80"/>
                    </a:cxn>
                  </a:cxnLst>
                  <a:rect l="0" t="0" r="r" b="b"/>
                  <a:pathLst>
                    <a:path w="673" h="342">
                      <a:moveTo>
                        <a:pt x="0" y="80"/>
                      </a:moveTo>
                      <a:lnTo>
                        <a:pt x="255" y="106"/>
                      </a:lnTo>
                      <a:lnTo>
                        <a:pt x="639" y="342"/>
                      </a:lnTo>
                      <a:lnTo>
                        <a:pt x="673" y="289"/>
                      </a:lnTo>
                      <a:lnTo>
                        <a:pt x="447" y="114"/>
                      </a:lnTo>
                      <a:lnTo>
                        <a:pt x="26" y="0"/>
                      </a:lnTo>
                      <a:lnTo>
                        <a:pt x="0" y="80"/>
                      </a:lnTo>
                      <a:lnTo>
                        <a:pt x="0" y="80"/>
                      </a:lnTo>
                      <a:close/>
                    </a:path>
                  </a:pathLst>
                </a:custGeom>
                <a:solidFill>
                  <a:schemeClr val="accent2"/>
                </a:solidFill>
                <a:ln w="9525">
                  <a:noFill/>
                  <a:round/>
                  <a:headEnd/>
                  <a:tailEnd/>
                </a:ln>
              </p:spPr>
              <p:txBody>
                <a:bodyPr/>
                <a:lstStyle/>
                <a:p>
                  <a:pPr eaLnBrk="0" hangingPunct="0">
                    <a:defRPr/>
                  </a:pPr>
                  <a:endParaRPr lang="ru-RU"/>
                </a:p>
              </p:txBody>
            </p:sp>
            <p:sp>
              <p:nvSpPr>
                <p:cNvPr id="154673" name="Freeform 49"/>
                <p:cNvSpPr>
                  <a:spLocks/>
                </p:cNvSpPr>
                <p:nvPr userDrawn="1"/>
              </p:nvSpPr>
              <p:spPr bwMode="auto">
                <a:xfrm rot="-3172564">
                  <a:off x="5253" y="799"/>
                  <a:ext cx="181" cy="144"/>
                </a:xfrm>
                <a:custGeom>
                  <a:avLst/>
                  <a:gdLst/>
                  <a:ahLst/>
                  <a:cxnLst>
                    <a:cxn ang="0">
                      <a:pos x="0" y="78"/>
                    </a:cxn>
                    <a:cxn ang="0">
                      <a:pos x="340" y="148"/>
                    </a:cxn>
                    <a:cxn ang="0">
                      <a:pos x="638" y="403"/>
                    </a:cxn>
                    <a:cxn ang="0">
                      <a:pos x="716" y="296"/>
                    </a:cxn>
                    <a:cxn ang="0">
                      <a:pos x="420" y="114"/>
                    </a:cxn>
                    <a:cxn ang="0">
                      <a:pos x="70" y="0"/>
                    </a:cxn>
                    <a:cxn ang="0">
                      <a:pos x="0" y="78"/>
                    </a:cxn>
                    <a:cxn ang="0">
                      <a:pos x="0" y="78"/>
                    </a:cxn>
                  </a:cxnLst>
                  <a:rect l="0" t="0" r="r" b="b"/>
                  <a:pathLst>
                    <a:path w="716" h="403">
                      <a:moveTo>
                        <a:pt x="0" y="78"/>
                      </a:moveTo>
                      <a:lnTo>
                        <a:pt x="340" y="148"/>
                      </a:lnTo>
                      <a:lnTo>
                        <a:pt x="638" y="403"/>
                      </a:lnTo>
                      <a:lnTo>
                        <a:pt x="716" y="296"/>
                      </a:lnTo>
                      <a:lnTo>
                        <a:pt x="420" y="114"/>
                      </a:lnTo>
                      <a:lnTo>
                        <a:pt x="70" y="0"/>
                      </a:lnTo>
                      <a:lnTo>
                        <a:pt x="0" y="78"/>
                      </a:lnTo>
                      <a:lnTo>
                        <a:pt x="0" y="78"/>
                      </a:lnTo>
                      <a:close/>
                    </a:path>
                  </a:pathLst>
                </a:custGeom>
                <a:solidFill>
                  <a:schemeClr val="accent2"/>
                </a:solidFill>
                <a:ln w="9525">
                  <a:noFill/>
                  <a:round/>
                  <a:headEnd/>
                  <a:tailEnd/>
                </a:ln>
              </p:spPr>
              <p:txBody>
                <a:bodyPr/>
                <a:lstStyle/>
                <a:p>
                  <a:pPr eaLnBrk="0" hangingPunct="0">
                    <a:defRPr/>
                  </a:pPr>
                  <a:endParaRPr lang="ru-RU"/>
                </a:p>
              </p:txBody>
            </p:sp>
            <p:sp>
              <p:nvSpPr>
                <p:cNvPr id="154674" name="Freeform 50"/>
                <p:cNvSpPr>
                  <a:spLocks/>
                </p:cNvSpPr>
                <p:nvPr userDrawn="1"/>
              </p:nvSpPr>
              <p:spPr bwMode="auto">
                <a:xfrm rot="-3172564">
                  <a:off x="4985" y="210"/>
                  <a:ext cx="181" cy="147"/>
                </a:xfrm>
                <a:custGeom>
                  <a:avLst/>
                  <a:gdLst/>
                  <a:ahLst/>
                  <a:cxnLst>
                    <a:cxn ang="0">
                      <a:pos x="0" y="78"/>
                    </a:cxn>
                    <a:cxn ang="0">
                      <a:pos x="316" y="139"/>
                    </a:cxn>
                    <a:cxn ang="0">
                      <a:pos x="649" y="411"/>
                    </a:cxn>
                    <a:cxn ang="0">
                      <a:pos x="717" y="314"/>
                    </a:cxn>
                    <a:cxn ang="0">
                      <a:pos x="394" y="87"/>
                    </a:cxn>
                    <a:cxn ang="0">
                      <a:pos x="54" y="0"/>
                    </a:cxn>
                    <a:cxn ang="0">
                      <a:pos x="0" y="78"/>
                    </a:cxn>
                    <a:cxn ang="0">
                      <a:pos x="0" y="78"/>
                    </a:cxn>
                  </a:cxnLst>
                  <a:rect l="0" t="0" r="r" b="b"/>
                  <a:pathLst>
                    <a:path w="717" h="411">
                      <a:moveTo>
                        <a:pt x="0" y="78"/>
                      </a:moveTo>
                      <a:lnTo>
                        <a:pt x="316" y="139"/>
                      </a:lnTo>
                      <a:lnTo>
                        <a:pt x="649" y="411"/>
                      </a:lnTo>
                      <a:lnTo>
                        <a:pt x="717" y="314"/>
                      </a:lnTo>
                      <a:lnTo>
                        <a:pt x="394" y="87"/>
                      </a:lnTo>
                      <a:lnTo>
                        <a:pt x="54" y="0"/>
                      </a:lnTo>
                      <a:lnTo>
                        <a:pt x="0" y="78"/>
                      </a:lnTo>
                      <a:lnTo>
                        <a:pt x="0" y="78"/>
                      </a:lnTo>
                      <a:close/>
                    </a:path>
                  </a:pathLst>
                </a:custGeom>
                <a:solidFill>
                  <a:schemeClr val="accent2"/>
                </a:solidFill>
                <a:ln w="9525">
                  <a:noFill/>
                  <a:round/>
                  <a:headEnd/>
                  <a:tailEnd/>
                </a:ln>
              </p:spPr>
              <p:txBody>
                <a:bodyPr/>
                <a:lstStyle/>
                <a:p>
                  <a:pPr eaLnBrk="0" hangingPunct="0">
                    <a:defRPr/>
                  </a:pPr>
                  <a:endParaRPr lang="ru-RU"/>
                </a:p>
              </p:txBody>
            </p:sp>
            <p:sp>
              <p:nvSpPr>
                <p:cNvPr id="154675" name="Freeform 51"/>
                <p:cNvSpPr>
                  <a:spLocks/>
                </p:cNvSpPr>
                <p:nvPr userDrawn="1"/>
              </p:nvSpPr>
              <p:spPr bwMode="auto">
                <a:xfrm rot="-3172564">
                  <a:off x="4954" y="135"/>
                  <a:ext cx="179" cy="138"/>
                </a:xfrm>
                <a:custGeom>
                  <a:avLst/>
                  <a:gdLst/>
                  <a:ahLst/>
                  <a:cxnLst>
                    <a:cxn ang="0">
                      <a:pos x="0" y="88"/>
                    </a:cxn>
                    <a:cxn ang="0">
                      <a:pos x="272" y="131"/>
                    </a:cxn>
                    <a:cxn ang="0">
                      <a:pos x="665" y="386"/>
                    </a:cxn>
                    <a:cxn ang="0">
                      <a:pos x="709" y="308"/>
                    </a:cxn>
                    <a:cxn ang="0">
                      <a:pos x="306" y="53"/>
                    </a:cxn>
                    <a:cxn ang="0">
                      <a:pos x="43" y="0"/>
                    </a:cxn>
                    <a:cxn ang="0">
                      <a:pos x="0" y="88"/>
                    </a:cxn>
                    <a:cxn ang="0">
                      <a:pos x="0" y="88"/>
                    </a:cxn>
                  </a:cxnLst>
                  <a:rect l="0" t="0" r="r" b="b"/>
                  <a:pathLst>
                    <a:path w="709" h="386">
                      <a:moveTo>
                        <a:pt x="0" y="88"/>
                      </a:moveTo>
                      <a:lnTo>
                        <a:pt x="272" y="131"/>
                      </a:lnTo>
                      <a:lnTo>
                        <a:pt x="665" y="386"/>
                      </a:lnTo>
                      <a:lnTo>
                        <a:pt x="709" y="308"/>
                      </a:lnTo>
                      <a:lnTo>
                        <a:pt x="306" y="53"/>
                      </a:lnTo>
                      <a:lnTo>
                        <a:pt x="43" y="0"/>
                      </a:lnTo>
                      <a:lnTo>
                        <a:pt x="0" y="88"/>
                      </a:lnTo>
                      <a:lnTo>
                        <a:pt x="0" y="88"/>
                      </a:lnTo>
                      <a:close/>
                    </a:path>
                  </a:pathLst>
                </a:custGeom>
                <a:solidFill>
                  <a:schemeClr val="accent2"/>
                </a:solidFill>
                <a:ln w="9525">
                  <a:noFill/>
                  <a:round/>
                  <a:headEnd/>
                  <a:tailEnd/>
                </a:ln>
              </p:spPr>
              <p:txBody>
                <a:bodyPr/>
                <a:lstStyle/>
                <a:p>
                  <a:pPr eaLnBrk="0" hangingPunct="0">
                    <a:defRPr/>
                  </a:pPr>
                  <a:endParaRPr lang="ru-RU"/>
                </a:p>
              </p:txBody>
            </p:sp>
          </p:grpSp>
        </p:grpSp>
        <p:sp>
          <p:nvSpPr>
            <p:cNvPr id="154676" name="Line 52"/>
            <p:cNvSpPr>
              <a:spLocks noChangeShapeType="1"/>
            </p:cNvSpPr>
            <p:nvPr userDrawn="1"/>
          </p:nvSpPr>
          <p:spPr bwMode="auto">
            <a:xfrm>
              <a:off x="4870" y="84"/>
              <a:ext cx="42" cy="96"/>
            </a:xfrm>
            <a:prstGeom prst="line">
              <a:avLst/>
            </a:prstGeom>
            <a:noFill/>
            <a:ln w="38100">
              <a:solidFill>
                <a:schemeClr val="accent2"/>
              </a:solidFill>
              <a:round/>
              <a:headEnd/>
              <a:tailEnd/>
            </a:ln>
            <a:effectLst/>
          </p:spPr>
          <p:txBody>
            <a:bodyPr/>
            <a:lstStyle/>
            <a:p>
              <a:pPr eaLnBrk="0" hangingPunct="0">
                <a:defRPr/>
              </a:pPr>
              <a:endParaRPr lang="ru-RU"/>
            </a:p>
          </p:txBody>
        </p:sp>
      </p:grpSp>
    </p:spTree>
  </p:cSld>
  <p:clrMap bg1="lt1" tx1="dk1" bg2="lt2" tx2="dk2" accent1="accent1" accent2="accent2" accent3="accent3" accent4="accent4" accent5="accent5" accent6="accent6" hlink="hlink" folHlink="folHlink"/>
  <p:sldLayoutIdLst>
    <p:sldLayoutId id="2147484154" r:id="rId1"/>
    <p:sldLayoutId id="2147484062" r:id="rId2"/>
    <p:sldLayoutId id="2147484061" r:id="rId3"/>
    <p:sldLayoutId id="2147484060" r:id="rId4"/>
    <p:sldLayoutId id="2147484059" r:id="rId5"/>
    <p:sldLayoutId id="2147484058" r:id="rId6"/>
    <p:sldLayoutId id="2147484057" r:id="rId7"/>
    <p:sldLayoutId id="2147484056" r:id="rId8"/>
    <p:sldLayoutId id="2147484055" r:id="rId9"/>
    <p:sldLayoutId id="2147484054" r:id="rId10"/>
    <p:sldLayoutId id="2147484053" r:id="rId11"/>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314"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3315"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0" hangingPunct="0">
              <a:defRPr sz="1200">
                <a:solidFill>
                  <a:schemeClr val="tx1">
                    <a:tint val="75000"/>
                  </a:schemeClr>
                </a:solidFill>
              </a:defRPr>
            </a:lvl1pPr>
          </a:lstStyle>
          <a:p>
            <a:pPr>
              <a:defRPr/>
            </a:pPr>
            <a:fld id="{AD4070D5-99DF-4B6B-AA92-9E597EB69678}" type="datetimeFigureOut">
              <a:rPr lang="ru-RU"/>
              <a:pPr>
                <a:defRPr/>
              </a:pPr>
              <a:t>04.06.2019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0" hangingPunct="0">
              <a:defRPr sz="1200">
                <a:solidFill>
                  <a:schemeClr val="tx1">
                    <a:tint val="75000"/>
                  </a:schemeClr>
                </a:solidFill>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1200">
                <a:solidFill>
                  <a:srgbClr val="898989"/>
                </a:solidFill>
              </a:defRPr>
            </a:lvl1pPr>
          </a:lstStyle>
          <a:p>
            <a:fld id="{0415E531-18BE-4B07-AB7E-CB39308DF597}"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4073" r:id="rId1"/>
    <p:sldLayoutId id="2147484072" r:id="rId2"/>
    <p:sldLayoutId id="2147484071" r:id="rId3"/>
    <p:sldLayoutId id="2147484070" r:id="rId4"/>
    <p:sldLayoutId id="2147484069" r:id="rId5"/>
    <p:sldLayoutId id="2147484068" r:id="rId6"/>
    <p:sldLayoutId id="2147484067" r:id="rId7"/>
    <p:sldLayoutId id="2147484066" r:id="rId8"/>
    <p:sldLayoutId id="2147484065" r:id="rId9"/>
    <p:sldLayoutId id="2147484064" r:id="rId10"/>
    <p:sldLayoutId id="2147484063" r:id="rId11"/>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5602"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5603"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25604"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0" hangingPunct="0">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0" hangingPunct="0">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900">
                <a:solidFill>
                  <a:schemeClr val="accent1"/>
                </a:solidFill>
              </a:defRPr>
            </a:lvl1pPr>
          </a:lstStyle>
          <a:p>
            <a:fld id="{EE89E8D8-6228-4F3D-9998-A9213CA70645}" type="slidenum">
              <a:rPr lang="ru-RU" altLang="ru-RU"/>
              <a:pPr/>
              <a:t>‹#›</a:t>
            </a:fld>
            <a:endParaRPr lang="ru-RU" altLang="ru-RU"/>
          </a:p>
        </p:txBody>
      </p:sp>
    </p:spTree>
  </p:cSld>
  <p:clrMap bg1="lt1" tx1="dk1" bg2="lt2" tx2="dk2" accent1="accent1" accent2="accent2" accent3="accent3" accent4="accent4" accent5="accent5" accent6="accent6" hlink="hlink" folHlink="folHlink"/>
  <p:sldLayoutIdLst>
    <p:sldLayoutId id="2147484155" r:id="rId1"/>
    <p:sldLayoutId id="2147484088" r:id="rId2"/>
    <p:sldLayoutId id="2147484087" r:id="rId3"/>
    <p:sldLayoutId id="2147484086" r:id="rId4"/>
    <p:sldLayoutId id="2147484085" r:id="rId5"/>
    <p:sldLayoutId id="2147484084" r:id="rId6"/>
    <p:sldLayoutId id="2147484083" r:id="rId7"/>
    <p:sldLayoutId id="2147484082" r:id="rId8"/>
    <p:sldLayoutId id="2147484081" r:id="rId9"/>
    <p:sldLayoutId id="2147484080" r:id="rId10"/>
    <p:sldLayoutId id="2147484156" r:id="rId11"/>
    <p:sldLayoutId id="2147484079" r:id="rId12"/>
    <p:sldLayoutId id="2147484157" r:id="rId13"/>
    <p:sldLayoutId id="2147484078" r:id="rId14"/>
    <p:sldLayoutId id="2147484077" r:id="rId15"/>
    <p:sldLayoutId id="2147484076" r:id="rId16"/>
    <p:sldLayoutId id="2147484074" r:id="rId17"/>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45061" name="Текст 7"/>
          <p:cNvSpPr>
            <a:spLocks noGrp="1"/>
          </p:cNvSpPr>
          <p:nvPr>
            <p:ph type="body" idx="1"/>
          </p:nvPr>
        </p:nvSpPr>
        <p:spPr bwMode="auto">
          <a:xfrm>
            <a:off x="304800" y="1554163"/>
            <a:ext cx="8686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wrap="square" lIns="91440" tIns="45720" rIns="91440" bIns="45720" numCol="1" anchor="t" anchorCtr="0" compatLnSpc="1">
            <a:prstTxWarp prst="textNoShape">
              <a:avLst/>
            </a:prstTxWarp>
          </a:bodyPr>
          <a:lstStyle>
            <a:lvl1pPr algn="r">
              <a:defRPr sz="1200">
                <a:solidFill>
                  <a:srgbClr val="D38E27"/>
                </a:solidFill>
              </a:defRPr>
            </a:lvl1pPr>
          </a:lstStyle>
          <a:p>
            <a:fld id="{15A2F144-5D5D-43BE-806F-A80836F2E998}" type="slidenum">
              <a:rPr lang="ru-RU"/>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Tree>
  </p:cSld>
  <p:clrMap bg1="lt1" tx1="dk1" bg2="lt2" tx2="dk2" accent1="accent1" accent2="accent2" accent3="accent3" accent4="accent4" accent5="accent5" accent6="accent6" hlink="hlink" folHlink="folHlink"/>
  <p:sldLayoutIdLst>
    <p:sldLayoutId id="2147484158" r:id="rId1"/>
    <p:sldLayoutId id="2147484159" r:id="rId2"/>
    <p:sldLayoutId id="2147484160" r:id="rId3"/>
    <p:sldLayoutId id="2147484092" r:id="rId4"/>
    <p:sldLayoutId id="2147484161" r:id="rId5"/>
    <p:sldLayoutId id="2147484091" r:id="rId6"/>
    <p:sldLayoutId id="2147484162" r:id="rId7"/>
    <p:sldLayoutId id="2147484163" r:id="rId8"/>
    <p:sldLayoutId id="2147484164" r:id="rId9"/>
    <p:sldLayoutId id="2147484090" r:id="rId10"/>
    <p:sldLayoutId id="2147484165" r:id="rId11"/>
    <p:sldLayoutId id="2147484089" r:id="rId12"/>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anose="05020102010507070707"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anose="05020102010507070707"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anose="05020102010507070707"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anose="05020102010507070707"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anose="05020102010507070707"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58372" name="Заголовок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58373" name="Текст 29"/>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991FA23F-CC5F-4C13-AB8A-3ADADE09E477}" type="datetimeFigureOut">
              <a:rPr lang="ru-RU"/>
              <a:pPr>
                <a:defRPr/>
              </a:pPr>
              <a:t>04.06.2019</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wrap="square" lIns="0" tIns="0" rIns="0" bIns="0" numCol="1" anchor="b" anchorCtr="0" compatLnSpc="1">
            <a:prstTxWarp prst="textNoShape">
              <a:avLst/>
            </a:prstTxWarp>
          </a:bodyPr>
          <a:lstStyle>
            <a:lvl1pPr algn="r">
              <a:defRPr sz="1200">
                <a:solidFill>
                  <a:srgbClr val="045C75"/>
                </a:solidFill>
                <a:latin typeface="Constantia" panose="02030602050306030303" pitchFamily="18" charset="0"/>
              </a:defRPr>
            </a:lvl1pPr>
          </a:lstStyle>
          <a:p>
            <a:fld id="{19B9E8AA-0132-40ED-90C2-5E1C397D835D}" type="slidenum">
              <a:rPr lang="ru-RU"/>
              <a:pPr/>
              <a:t>‹#›</a:t>
            </a:fld>
            <a:endParaRPr lang="ru-RU"/>
          </a:p>
        </p:txBody>
      </p:sp>
      <p:grpSp>
        <p:nvGrpSpPr>
          <p:cNvPr id="58377"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grpSp>
    </p:spTree>
  </p:cSld>
  <p:clrMap bg1="lt1" tx1="dk1" bg2="lt2" tx2="dk2" accent1="accent1" accent2="accent2" accent3="accent3" accent4="accent4" accent5="accent5" accent6="accent6" hlink="hlink" folHlink="folHlink"/>
  <p:sldLayoutIdLst>
    <p:sldLayoutId id="2147484166" r:id="rId1"/>
    <p:sldLayoutId id="2147484100" r:id="rId2"/>
    <p:sldLayoutId id="2147484167" r:id="rId3"/>
    <p:sldLayoutId id="2147484099" r:id="rId4"/>
    <p:sldLayoutId id="2147484098" r:id="rId5"/>
    <p:sldLayoutId id="2147484097" r:id="rId6"/>
    <p:sldLayoutId id="2147484096" r:id="rId7"/>
    <p:sldLayoutId id="2147484095" r:id="rId8"/>
    <p:sldLayoutId id="2147484168" r:id="rId9"/>
    <p:sldLayoutId id="2147484094" r:id="rId10"/>
    <p:sldLayoutId id="2147484093" r:id="rId11"/>
  </p:sldLayoutIdLst>
  <p:timing>
    <p:tnLst>
      <p:par>
        <p:cTn id="1" dur="indefinite" restart="never" nodeType="tmRoot"/>
      </p:par>
    </p:tnLst>
  </p:timing>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anose="05020102010507070707"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anose="05020102010507070707"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anose="05020102010507070707"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anose="05020102010507070707"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anose="05020102010507070707"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0658"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70659"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70660"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0" hangingPunct="0">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0" hangingPunct="0">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900">
                <a:solidFill>
                  <a:schemeClr val="accent1"/>
                </a:solidFill>
              </a:defRPr>
            </a:lvl1pPr>
          </a:lstStyle>
          <a:p>
            <a:fld id="{109863BB-B715-401E-B0D5-FC119FE4DB19}" type="slidenum">
              <a:rPr lang="ru-RU" altLang="ru-RU"/>
              <a:pPr/>
              <a:t>‹#›</a:t>
            </a:fld>
            <a:endParaRPr lang="ru-RU" altLang="ru-RU"/>
          </a:p>
        </p:txBody>
      </p:sp>
    </p:spTree>
  </p:cSld>
  <p:clrMap bg1="lt1" tx1="dk1" bg2="lt2" tx2="dk2" accent1="accent1" accent2="accent2" accent3="accent3" accent4="accent4" accent5="accent5" accent6="accent6" hlink="hlink" folHlink="folHlink"/>
  <p:sldLayoutIdLst>
    <p:sldLayoutId id="2147484169" r:id="rId1"/>
    <p:sldLayoutId id="2147484113" r:id="rId2"/>
    <p:sldLayoutId id="2147484112" r:id="rId3"/>
    <p:sldLayoutId id="2147484111" r:id="rId4"/>
    <p:sldLayoutId id="2147484110" r:id="rId5"/>
    <p:sldLayoutId id="2147484109" r:id="rId6"/>
    <p:sldLayoutId id="2147484108" r:id="rId7"/>
    <p:sldLayoutId id="2147484107" r:id="rId8"/>
    <p:sldLayoutId id="2147484106" r:id="rId9"/>
    <p:sldLayoutId id="2147484105" r:id="rId10"/>
    <p:sldLayoutId id="2147484170" r:id="rId11"/>
    <p:sldLayoutId id="2147484104" r:id="rId12"/>
    <p:sldLayoutId id="2147484171" r:id="rId13"/>
    <p:sldLayoutId id="2147484103" r:id="rId14"/>
    <p:sldLayoutId id="2147484102" r:id="rId15"/>
    <p:sldLayoutId id="2147484101"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24930" name="Group 2"/>
          <p:cNvGrpSpPr>
            <a:grpSpLocks/>
          </p:cNvGrpSpPr>
          <p:nvPr/>
        </p:nvGrpSpPr>
        <p:grpSpPr bwMode="auto">
          <a:xfrm>
            <a:off x="-3238500" y="0"/>
            <a:ext cx="11925300" cy="3810000"/>
            <a:chOff x="-2040" y="0"/>
            <a:chExt cx="7512" cy="2400"/>
          </a:xfrm>
        </p:grpSpPr>
        <p:sp>
          <p:nvSpPr>
            <p:cNvPr id="183299"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a:defRPr/>
              </a:pPr>
              <a:endParaRPr lang="ru-RU" sz="2400"/>
            </a:p>
          </p:txBody>
        </p:sp>
        <p:sp>
          <p:nvSpPr>
            <p:cNvPr id="183300"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a:defRPr/>
              </a:pPr>
              <a:endParaRPr lang="ru-RU">
                <a:latin typeface="Arial" charset="0"/>
              </a:endParaRPr>
            </a:p>
          </p:txBody>
        </p:sp>
        <p:sp>
          <p:nvSpPr>
            <p:cNvPr id="183301"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pPr>
                <a:defRPr/>
              </a:pPr>
              <a:endParaRPr lang="ru-RU"/>
            </a:p>
          </p:txBody>
        </p:sp>
      </p:grpSp>
      <p:sp>
        <p:nvSpPr>
          <p:cNvPr id="124931" name="Rectangle 6"/>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24932" name="Rectangle 7"/>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83304"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mn-lt"/>
              </a:defRPr>
            </a:lvl1pPr>
          </a:lstStyle>
          <a:p>
            <a:pPr>
              <a:defRPr/>
            </a:pPr>
            <a:fld id="{7F02637C-20EB-4602-8302-2AAF53766399}" type="datetimeFigureOut">
              <a:rPr lang="ru-RU"/>
              <a:pPr>
                <a:defRPr/>
              </a:pPr>
              <a:t>04.06.2019</a:t>
            </a:fld>
            <a:endParaRPr lang="ru-RU"/>
          </a:p>
        </p:txBody>
      </p:sp>
      <p:sp>
        <p:nvSpPr>
          <p:cNvPr id="183305"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atin typeface="+mn-lt"/>
              </a:defRPr>
            </a:lvl1pPr>
          </a:lstStyle>
          <a:p>
            <a:pPr>
              <a:defRPr/>
            </a:pPr>
            <a:endParaRPr lang="ru-RU"/>
          </a:p>
        </p:txBody>
      </p:sp>
      <p:sp>
        <p:nvSpPr>
          <p:cNvPr id="183306"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Verdana" panose="020B0604030504040204" pitchFamily="34" charset="0"/>
              </a:defRPr>
            </a:lvl1pPr>
          </a:lstStyle>
          <a:p>
            <a:fld id="{2919CFD7-0AD9-4A9C-B415-6F3F56D4C3D4}"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4175" r:id="rId1"/>
    <p:sldLayoutId id="2147484153" r:id="rId2"/>
    <p:sldLayoutId id="2147484152" r:id="rId3"/>
    <p:sldLayoutId id="2147484151" r:id="rId4"/>
    <p:sldLayoutId id="2147484150" r:id="rId5"/>
    <p:sldLayoutId id="2147484149" r:id="rId6"/>
    <p:sldLayoutId id="2147484148" r:id="rId7"/>
    <p:sldLayoutId id="2147484147" r:id="rId8"/>
    <p:sldLayoutId id="2147484146" r:id="rId9"/>
    <p:sldLayoutId id="2147484145" r:id="rId10"/>
    <p:sldLayoutId id="2147484144" r:id="rId11"/>
  </p:sldLayoutIdLst>
  <p:timing>
    <p:tnLst>
      <p:par>
        <p:cTn id="1" dur="indefinite" restart="never" nodeType="tmRoot"/>
      </p:par>
    </p:tnLst>
  </p:timing>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anose="05000000000000000000"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anose="05000000000000000000"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anose="05000000000000000000"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solidFill>
                <a:srgbClr val="04617B">
                  <a:shade val="90000"/>
                </a:srgbClr>
              </a:solidFill>
              <a:latin typeface="Verdana" pitchFamily="34" charset="0"/>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solidFill>
                <a:srgbClr val="04617B">
                  <a:shade val="90000"/>
                </a:srgbClr>
              </a:solidFill>
              <a:latin typeface="Verdana" pitchFamily="34" charset="0"/>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solidFill>
                  <a:srgbClr val="04617B">
                    <a:shade val="90000"/>
                  </a:srgbClr>
                </a:solidFill>
                <a:latin typeface="Verdana" pitchFamily="34" charset="0"/>
              </a:rPr>
              <a:pPr/>
              <a:t>‹#›</a:t>
            </a:fld>
            <a:endParaRPr lang="ru-RU">
              <a:solidFill>
                <a:srgbClr val="04617B">
                  <a:shade val="90000"/>
                </a:srgbClr>
              </a:solidFill>
              <a:latin typeface="Verdana" pitchFamily="34" charset="0"/>
            </a:endParaRPr>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Verdana" pitchFamily="34" charset="0"/>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Verdana" pitchFamily="34" charset="0"/>
              </a:endParaRPr>
            </a:p>
          </p:txBody>
        </p:sp>
      </p:grpSp>
    </p:spTree>
    <p:extLst>
      <p:ext uri="{BB962C8B-B14F-4D97-AF65-F5344CB8AC3E}">
        <p14:creationId xmlns:p14="http://schemas.microsoft.com/office/powerpoint/2010/main" val="1714656331"/>
      </p:ext>
    </p:extLst>
  </p:cSld>
  <p:clrMap bg1="lt1" tx1="dk1" bg2="lt2" tx2="dk2" accent1="accent1" accent2="accent2" accent3="accent3" accent4="accent4" accent5="accent5" accent6="accent6" hlink="hlink" folHlink="folHlink"/>
  <p:sldLayoutIdLst>
    <p:sldLayoutId id="2147484189" r:id="rId1"/>
    <p:sldLayoutId id="2147484190" r:id="rId2"/>
    <p:sldLayoutId id="2147484191" r:id="rId3"/>
    <p:sldLayoutId id="2147484192" r:id="rId4"/>
    <p:sldLayoutId id="2147484193" r:id="rId5"/>
    <p:sldLayoutId id="2147484194" r:id="rId6"/>
    <p:sldLayoutId id="2147484195" r:id="rId7"/>
    <p:sldLayoutId id="2147484196" r:id="rId8"/>
    <p:sldLayoutId id="2147484197" r:id="rId9"/>
    <p:sldLayoutId id="2147484198" r:id="rId10"/>
    <p:sldLayoutId id="2147484199"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solidFill>
                <a:prstClr val="black">
                  <a:tint val="75000"/>
                </a:prstClr>
              </a:solidFill>
              <a:latin typeface="Verdana" pitchFamily="34" charset="0"/>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solidFill>
                <a:prstClr val="black">
                  <a:tint val="75000"/>
                </a:prstClr>
              </a:solidFill>
              <a:latin typeface="Verdana" pitchFamily="34" charset="0"/>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solidFill>
                  <a:prstClr val="black">
                    <a:tint val="75000"/>
                  </a:prstClr>
                </a:solidFill>
                <a:latin typeface="Verdana" pitchFamily="34" charset="0"/>
              </a:rPr>
              <a:pPr/>
              <a:t>‹#›</a:t>
            </a:fld>
            <a:endParaRPr lang="ru-RU">
              <a:solidFill>
                <a:prstClr val="black">
                  <a:tint val="75000"/>
                </a:prstClr>
              </a:solidFill>
              <a:latin typeface="Verdana" pitchFamily="34" charset="0"/>
            </a:endParaRPr>
          </a:p>
        </p:txBody>
      </p:sp>
    </p:spTree>
    <p:extLst>
      <p:ext uri="{BB962C8B-B14F-4D97-AF65-F5344CB8AC3E}">
        <p14:creationId xmlns:p14="http://schemas.microsoft.com/office/powerpoint/2010/main" val="2054034694"/>
      </p:ext>
    </p:extLst>
  </p:cSld>
  <p:clrMap bg1="lt1" tx1="dk1" bg2="lt2" tx2="dk2" accent1="accent1" accent2="accent2" accent3="accent3" accent4="accent4" accent5="accent5" accent6="accent6" hlink="hlink" folHlink="folHlink"/>
  <p:sldLayoutIdLst>
    <p:sldLayoutId id="2147484218" r:id="rId1"/>
    <p:sldLayoutId id="2147484219" r:id="rId2"/>
    <p:sldLayoutId id="2147484220" r:id="rId3"/>
    <p:sldLayoutId id="2147484221" r:id="rId4"/>
    <p:sldLayoutId id="2147484222" r:id="rId5"/>
    <p:sldLayoutId id="2147484223" r:id="rId6"/>
    <p:sldLayoutId id="2147484224" r:id="rId7"/>
    <p:sldLayoutId id="2147484225" r:id="rId8"/>
    <p:sldLayoutId id="2147484226" r:id="rId9"/>
    <p:sldLayoutId id="2147484227" r:id="rId10"/>
    <p:sldLayoutId id="2147484228"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18.xml"/><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53.xml"/></Relationships>
</file>

<file path=ppt/slides/_rels/slide5.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diagramLayout" Target="../diagrams/layout1.xml"/><Relationship Id="rId7" Type="http://schemas.openxmlformats.org/officeDocument/2006/relationships/image" Target="../media/image11.jpg"/><Relationship Id="rId2" Type="http://schemas.openxmlformats.org/officeDocument/2006/relationships/diagramData" Target="../diagrams/data1.xml"/><Relationship Id="rId1" Type="http://schemas.openxmlformats.org/officeDocument/2006/relationships/slideLayout" Target="../slideLayouts/slideLayout10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8.xml"/><Relationship Id="rId4" Type="http://schemas.openxmlformats.org/officeDocument/2006/relationships/image" Target="../media/image16.jpg"/></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39.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64.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8.xml"/><Relationship Id="rId4" Type="http://schemas.openxmlformats.org/officeDocument/2006/relationships/image" Target="../media/image23.jpg"/></Relationships>
</file>

<file path=ppt/slides/_rels/slide1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4.jpg"/><Relationship Id="rId1" Type="http://schemas.openxmlformats.org/officeDocument/2006/relationships/slideLayout" Target="../slideLayouts/slideLayout91.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80.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91.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80.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9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38242" name="Text Box 317"/>
          <p:cNvSpPr txBox="1">
            <a:spLocks noChangeArrowheads="1"/>
          </p:cNvSpPr>
          <p:nvPr/>
        </p:nvSpPr>
        <p:spPr bwMode="auto">
          <a:xfrm flipV="1">
            <a:off x="971550" y="3594100"/>
            <a:ext cx="712946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fontAlgn="base">
              <a:spcBef>
                <a:spcPct val="0"/>
              </a:spcBef>
              <a:spcAft>
                <a:spcPct val="0"/>
              </a:spcAft>
              <a:defRPr>
                <a:solidFill>
                  <a:schemeClr val="tx1"/>
                </a:solidFill>
                <a:latin typeface="Times New Roman" panose="02020603050405020304" pitchFamily="18" charset="0"/>
              </a:defRPr>
            </a:lvl6pPr>
            <a:lvl7pPr marL="2971800" indent="-228600" fontAlgn="base">
              <a:spcBef>
                <a:spcPct val="0"/>
              </a:spcBef>
              <a:spcAft>
                <a:spcPct val="0"/>
              </a:spcAft>
              <a:defRPr>
                <a:solidFill>
                  <a:schemeClr val="tx1"/>
                </a:solidFill>
                <a:latin typeface="Times New Roman" panose="02020603050405020304" pitchFamily="18" charset="0"/>
              </a:defRPr>
            </a:lvl7pPr>
            <a:lvl8pPr marL="3429000" indent="-228600" fontAlgn="base">
              <a:spcBef>
                <a:spcPct val="0"/>
              </a:spcBef>
              <a:spcAft>
                <a:spcPct val="0"/>
              </a:spcAft>
              <a:defRPr>
                <a:solidFill>
                  <a:schemeClr val="tx1"/>
                </a:solidFill>
                <a:latin typeface="Times New Roman" panose="02020603050405020304" pitchFamily="18" charset="0"/>
              </a:defRPr>
            </a:lvl8pPr>
            <a:lvl9pPr marL="3886200" indent="-228600" fontAlgn="base">
              <a:spcBef>
                <a:spcPct val="0"/>
              </a:spcBef>
              <a:spcAft>
                <a:spcPct val="0"/>
              </a:spcAft>
              <a:defRPr>
                <a:solidFill>
                  <a:schemeClr val="tx1"/>
                </a:solidFill>
                <a:latin typeface="Times New Roman" panose="02020603050405020304" pitchFamily="18" charset="0"/>
              </a:defRPr>
            </a:lvl9pPr>
          </a:lstStyle>
          <a:p>
            <a:endParaRPr lang="ru-RU">
              <a:latin typeface="Time RomanUz"/>
            </a:endParaRPr>
          </a:p>
        </p:txBody>
      </p:sp>
      <p:sp>
        <p:nvSpPr>
          <p:cNvPr id="138243" name="Text Box 321"/>
          <p:cNvSpPr txBox="1">
            <a:spLocks noChangeArrowheads="1"/>
          </p:cNvSpPr>
          <p:nvPr/>
        </p:nvSpPr>
        <p:spPr bwMode="auto">
          <a:xfrm>
            <a:off x="0" y="571500"/>
            <a:ext cx="91440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fontAlgn="base">
              <a:spcBef>
                <a:spcPct val="0"/>
              </a:spcBef>
              <a:spcAft>
                <a:spcPct val="0"/>
              </a:spcAft>
              <a:defRPr>
                <a:solidFill>
                  <a:schemeClr val="tx1"/>
                </a:solidFill>
                <a:latin typeface="Times New Roman" panose="02020603050405020304" pitchFamily="18" charset="0"/>
              </a:defRPr>
            </a:lvl6pPr>
            <a:lvl7pPr marL="2971800" indent="-228600" fontAlgn="base">
              <a:spcBef>
                <a:spcPct val="0"/>
              </a:spcBef>
              <a:spcAft>
                <a:spcPct val="0"/>
              </a:spcAft>
              <a:defRPr>
                <a:solidFill>
                  <a:schemeClr val="tx1"/>
                </a:solidFill>
                <a:latin typeface="Times New Roman" panose="02020603050405020304" pitchFamily="18" charset="0"/>
              </a:defRPr>
            </a:lvl7pPr>
            <a:lvl8pPr marL="3429000" indent="-228600" fontAlgn="base">
              <a:spcBef>
                <a:spcPct val="0"/>
              </a:spcBef>
              <a:spcAft>
                <a:spcPct val="0"/>
              </a:spcAft>
              <a:defRPr>
                <a:solidFill>
                  <a:schemeClr val="tx1"/>
                </a:solidFill>
                <a:latin typeface="Times New Roman" panose="02020603050405020304" pitchFamily="18" charset="0"/>
              </a:defRPr>
            </a:lvl8pPr>
            <a:lvl9pPr marL="3886200" indent="-228600" fontAlgn="base">
              <a:spcBef>
                <a:spcPct val="0"/>
              </a:spcBef>
              <a:spcAft>
                <a:spcPct val="0"/>
              </a:spcAft>
              <a:defRPr>
                <a:solidFill>
                  <a:schemeClr val="tx1"/>
                </a:solidFill>
                <a:latin typeface="Times New Roman" panose="02020603050405020304" pitchFamily="18" charset="0"/>
              </a:defRPr>
            </a:lvl9pPr>
          </a:lstStyle>
          <a:p>
            <a:pPr algn="ctr" eaLnBrk="0" hangingPunct="0"/>
            <a:r>
              <a:rPr lang="uz-Cyrl-UZ" sz="4400" b="1" dirty="0">
                <a:solidFill>
                  <a:srgbClr val="534B38"/>
                </a:solidFill>
                <a:latin typeface="Time RomanUz"/>
              </a:rPr>
              <a:t> </a:t>
            </a:r>
            <a:r>
              <a:rPr lang="ru-RU" sz="4400" b="1" dirty="0" smtClean="0">
                <a:solidFill>
                  <a:schemeClr val="bg1"/>
                </a:solidFill>
              </a:rPr>
              <a:t>9</a:t>
            </a:r>
            <a:r>
              <a:rPr lang="en-US" sz="4400" b="1" dirty="0" smtClean="0">
                <a:solidFill>
                  <a:schemeClr val="bg1"/>
                </a:solidFill>
              </a:rPr>
              <a:t>-</a:t>
            </a:r>
            <a:r>
              <a:rPr lang="en-US" sz="4400" b="1" dirty="0" err="1" smtClean="0">
                <a:solidFill>
                  <a:schemeClr val="bg1"/>
                </a:solidFill>
              </a:rPr>
              <a:t>мавзу</a:t>
            </a:r>
            <a:r>
              <a:rPr lang="en-US" sz="4400" b="1">
                <a:solidFill>
                  <a:schemeClr val="bg1"/>
                </a:solidFill>
              </a:rPr>
              <a:t>. </a:t>
            </a:r>
            <a:r>
              <a:rPr lang="ru-RU" sz="4400" b="1">
                <a:solidFill>
                  <a:schemeClr val="bg1"/>
                </a:solidFill>
              </a:rPr>
              <a:t>Уруғлик картошкани экишга тайёрлаш</a:t>
            </a:r>
            <a:endParaRPr lang="en-US" sz="4400" b="1" dirty="0">
              <a:solidFill>
                <a:schemeClr val="bg1"/>
              </a:solidFill>
            </a:endParaRPr>
          </a:p>
        </p:txBody>
      </p:sp>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1550" y="2267571"/>
            <a:ext cx="7028052" cy="4174663"/>
          </a:xfrm>
          <a:prstGeom prst="rect">
            <a:avLst/>
          </a:prstGeom>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2"/>
            </a:gs>
            <a:gs pos="80000">
              <a:schemeClr val="accent5">
                <a:shade val="93000"/>
                <a:satMod val="130000"/>
              </a:schemeClr>
            </a:gs>
            <a:gs pos="100000">
              <a:schemeClr val="accent5">
                <a:shade val="94000"/>
                <a:satMod val="135000"/>
              </a:schemeClr>
            </a:gs>
          </a:gsLst>
          <a:lin ang="16200000" scaled="0"/>
        </a:gra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style>
          <a:lnRef idx="1">
            <a:schemeClr val="accent1"/>
          </a:lnRef>
          <a:fillRef idx="3">
            <a:schemeClr val="accent1"/>
          </a:fillRef>
          <a:effectRef idx="2">
            <a:schemeClr val="accent1"/>
          </a:effectRef>
          <a:fontRef idx="minor">
            <a:schemeClr val="lt1"/>
          </a:fontRef>
        </p:style>
        <p:txBody>
          <a:bodyPr/>
          <a:lstStyle/>
          <a:p>
            <a:pPr algn="ctr" fontAlgn="auto">
              <a:spcAft>
                <a:spcPts val="0"/>
              </a:spcAft>
              <a:defRPr/>
            </a:pPr>
            <a:r>
              <a:rPr lang="uz-Cyrl-UZ" b="1" dirty="0" smtClean="0">
                <a:solidFill>
                  <a:schemeClr val="bg1"/>
                </a:solidFill>
              </a:rPr>
              <a:t>РЕЖА</a:t>
            </a:r>
            <a:endParaRPr lang="ru-RU" b="1" dirty="0" smtClean="0">
              <a:solidFill>
                <a:schemeClr val="bg1"/>
              </a:solidFill>
            </a:endParaRPr>
          </a:p>
        </p:txBody>
      </p:sp>
      <p:sp>
        <p:nvSpPr>
          <p:cNvPr id="18435" name="Rectangle 3"/>
          <p:cNvSpPr>
            <a:spLocks noGrp="1" noChangeArrowheads="1"/>
          </p:cNvSpPr>
          <p:nvPr>
            <p:ph idx="1"/>
          </p:nvPr>
        </p:nvSpPr>
        <p:spPr>
          <a:xfrm>
            <a:off x="0" y="1341438"/>
            <a:ext cx="8929688" cy="5327650"/>
          </a:xfrm>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pPr marL="514350" lvl="0" indent="-514350">
              <a:buFont typeface="+mj-lt"/>
              <a:buAutoNum type="arabicPeriod"/>
            </a:pPr>
            <a:r>
              <a:rPr lang="uz-Cyrl-UZ">
                <a:solidFill>
                  <a:srgbClr val="002060"/>
                </a:solidFill>
              </a:rPr>
              <a:t>	</a:t>
            </a:r>
            <a:r>
              <a:rPr lang="ru-RU" sz="3800" b="1"/>
              <a:t>Экиладиган тугунаклар ўлчами ва уларни кесиш</a:t>
            </a:r>
            <a:r>
              <a:rPr lang="uz-Cyrl-UZ" sz="3800" b="1"/>
              <a:t>.</a:t>
            </a:r>
            <a:endParaRPr lang="ru-RU" sz="3800"/>
          </a:p>
          <a:p>
            <a:pPr marL="514350" lvl="0" indent="-514350">
              <a:buFont typeface="+mj-lt"/>
              <a:buAutoNum type="arabicPeriod"/>
            </a:pPr>
            <a:r>
              <a:rPr lang="ru-RU" sz="3800" b="1"/>
              <a:t>Тугунакларни экиш олдидан тайёрлаш.</a:t>
            </a:r>
            <a:endParaRPr lang="ru-RU" sz="3800"/>
          </a:p>
          <a:p>
            <a:pPr marL="514350" lvl="0" indent="-514350">
              <a:buFont typeface="+mj-lt"/>
              <a:buAutoNum type="arabicPeriod"/>
            </a:pPr>
            <a:r>
              <a:rPr lang="ru-RU" sz="3800" b="1"/>
              <a:t>Тугунакни ёруғ жойда ундириш, сўлитиш ва иссиқда қиздириш</a:t>
            </a:r>
            <a:endParaRPr lang="ru-RU" sz="3800"/>
          </a:p>
          <a:p>
            <a:pPr marL="514350" lvl="0" indent="-514350">
              <a:buFont typeface="+mj-lt"/>
              <a:buAutoNum type="arabicPeriod"/>
            </a:pPr>
            <a:r>
              <a:rPr lang="ru-RU" sz="3800" b="1"/>
              <a:t>Тугунакларини офтоб нурида чиниқтириш</a:t>
            </a:r>
            <a:endParaRPr lang="ru-RU" sz="3800"/>
          </a:p>
          <a:p>
            <a:pPr marL="514350" lvl="0" indent="-514350">
              <a:buFont typeface="+mj-lt"/>
              <a:buAutoNum type="arabicPeriod"/>
            </a:pPr>
            <a:r>
              <a:rPr lang="ru-RU" sz="3800" b="1"/>
              <a:t>Қўзғатувчи чуқур кесиш, ва ўсимталарни синдириш</a:t>
            </a:r>
            <a:endParaRPr lang="ru-RU" sz="3800"/>
          </a:p>
          <a:p>
            <a:pPr marL="514350" lvl="0" indent="-514350">
              <a:buFont typeface="+mj-lt"/>
              <a:buAutoNum type="arabicPeriod"/>
            </a:pPr>
            <a:r>
              <a:rPr lang="ru-RU" sz="3800" b="1"/>
              <a:t>Уруғлик тугунакларни дорилаш</a:t>
            </a:r>
            <a:endParaRPr lang="ru-RU" sz="3800"/>
          </a:p>
          <a:p>
            <a:pPr marL="514350" lvl="0" indent="-514350">
              <a:buFont typeface="+mj-lt"/>
              <a:buAutoNum type="arabicPeriod"/>
            </a:pPr>
            <a:r>
              <a:rPr lang="ru-RU" sz="3800" b="1"/>
              <a:t>Макро ва микро ўғитлар эртмаси билан тугунакларга ишлов бериш</a:t>
            </a:r>
            <a:endParaRPr lang="ru-RU" sz="3800"/>
          </a:p>
          <a:p>
            <a:pPr>
              <a:buFont typeface="Wingdings 3" panose="05040102010807070707" pitchFamily="18" charset="2"/>
              <a:buNone/>
              <a:defRPr/>
            </a:pPr>
            <a:endParaRPr lang="uz-Cyrl-UZ" dirty="0" smtClean="0">
              <a:solidFill>
                <a:srgbClr val="00206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0063" y="214313"/>
            <a:ext cx="8215312" cy="461665"/>
          </a:xfrm>
          <a:prstGeom prst="rect">
            <a:avLst/>
          </a:prstGeom>
        </p:spPr>
        <p:style>
          <a:lnRef idx="1">
            <a:schemeClr val="accent3"/>
          </a:lnRef>
          <a:fillRef idx="3">
            <a:schemeClr val="accent3"/>
          </a:fillRef>
          <a:effectRef idx="2">
            <a:schemeClr val="accent3"/>
          </a:effectRef>
          <a:fontRef idx="minor">
            <a:schemeClr val="lt1"/>
          </a:fontRef>
        </p:style>
        <p:txBody>
          <a:bodyPr>
            <a:spAutoFit/>
          </a:bodyPr>
          <a:lstStyle/>
          <a:p>
            <a:pPr algn="ctr" eaLnBrk="0" hangingPunct="0">
              <a:defRPr/>
            </a:pPr>
            <a:r>
              <a:rPr lang="ru-RU" sz="2400" b="1"/>
              <a:t>Экиладиган тугунаклар ўлчами ва уларни кесиш</a:t>
            </a:r>
            <a:endParaRPr lang="ru-RU" sz="2400" dirty="0">
              <a:solidFill>
                <a:srgbClr val="FFFF99"/>
              </a:solidFill>
              <a:latin typeface="Times New Roman" pitchFamily="18" charset="0"/>
            </a:endParaRPr>
          </a:p>
        </p:txBody>
      </p:sp>
      <p:sp>
        <p:nvSpPr>
          <p:cNvPr id="140290" name="Прямоугольник 2"/>
          <p:cNvSpPr>
            <a:spLocks noChangeArrowheads="1"/>
          </p:cNvSpPr>
          <p:nvPr/>
        </p:nvSpPr>
        <p:spPr bwMode="auto">
          <a:xfrm>
            <a:off x="4643438" y="692150"/>
            <a:ext cx="4176712" cy="5632311"/>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fontAlgn="base">
              <a:spcBef>
                <a:spcPct val="0"/>
              </a:spcBef>
              <a:spcAft>
                <a:spcPct val="0"/>
              </a:spcAft>
              <a:defRPr>
                <a:solidFill>
                  <a:schemeClr val="tx1"/>
                </a:solidFill>
                <a:latin typeface="Times New Roman" panose="02020603050405020304" pitchFamily="18" charset="0"/>
              </a:defRPr>
            </a:lvl6pPr>
            <a:lvl7pPr marL="2971800" indent="-228600" fontAlgn="base">
              <a:spcBef>
                <a:spcPct val="0"/>
              </a:spcBef>
              <a:spcAft>
                <a:spcPct val="0"/>
              </a:spcAft>
              <a:defRPr>
                <a:solidFill>
                  <a:schemeClr val="tx1"/>
                </a:solidFill>
                <a:latin typeface="Times New Roman" panose="02020603050405020304" pitchFamily="18" charset="0"/>
              </a:defRPr>
            </a:lvl7pPr>
            <a:lvl8pPr marL="3429000" indent="-228600" fontAlgn="base">
              <a:spcBef>
                <a:spcPct val="0"/>
              </a:spcBef>
              <a:spcAft>
                <a:spcPct val="0"/>
              </a:spcAft>
              <a:defRPr>
                <a:solidFill>
                  <a:schemeClr val="tx1"/>
                </a:solidFill>
                <a:latin typeface="Times New Roman" panose="02020603050405020304" pitchFamily="18" charset="0"/>
              </a:defRPr>
            </a:lvl8pPr>
            <a:lvl9pPr marL="3886200" indent="-228600" fontAlgn="base">
              <a:spcBef>
                <a:spcPct val="0"/>
              </a:spcBef>
              <a:spcAft>
                <a:spcPct val="0"/>
              </a:spcAft>
              <a:defRPr>
                <a:solidFill>
                  <a:schemeClr val="tx1"/>
                </a:solidFill>
                <a:latin typeface="Times New Roman" panose="02020603050405020304" pitchFamily="18" charset="0"/>
              </a:defRPr>
            </a:lvl9pPr>
          </a:lstStyle>
          <a:p>
            <a:pPr algn="just" eaLnBrk="0" hangingPunct="0"/>
            <a:r>
              <a:rPr lang="ru-RU" sz="2000"/>
              <a:t>Ўзбекистонда бир хил шароитда ўтказилган изланишлар ва тажрибалар шуни кўрсатадики, экиладиган уруғлик вазнини ошиб бориши билан бирга уни ҳосилдорлиги ҳам доим кўпайиб борган. Озиқа моддаси заҳирасига бой бўлган йирик уруғлик тугунаклар, тез ва бир вақтда ниҳоллар ҳосил қилиб, хата миқдори кам, кўп пояли бақувват серҳосил ўсимлик ҳосил қилади. Булардан ташқари, йирик тугунаклар сақланиш даврида оз чиқинди бериши билан бирга, ундан ҳосил бўлган ўсимликлар замбуруғ, бактериал ва вирусли касалликларга чидамли бўлади – кам зарарланади. </a:t>
            </a:r>
            <a:endParaRPr lang="ru-RU" sz="2000" dirty="0"/>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584" y="1052736"/>
            <a:ext cx="3072341" cy="2304256"/>
          </a:xfrm>
          <a:prstGeom prst="rect">
            <a:avLst/>
          </a:prstGeom>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663" y="3861048"/>
            <a:ext cx="3246262" cy="216024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с одним вырезанным углом 7"/>
          <p:cNvSpPr/>
          <p:nvPr/>
        </p:nvSpPr>
        <p:spPr>
          <a:xfrm>
            <a:off x="107504" y="0"/>
            <a:ext cx="8748464" cy="3429000"/>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hangingPunct="0">
              <a:defRPr/>
            </a:pPr>
            <a:r>
              <a:rPr lang="ru-RU" sz="2000" b="1">
                <a:solidFill>
                  <a:srgbClr val="FFFFFF"/>
                </a:solidFill>
                <a:latin typeface="Times New Roman" pitchFamily="18" charset="0"/>
                <a:cs typeface="Times New Roman" pitchFamily="18" charset="0"/>
              </a:rPr>
              <a:t> </a:t>
            </a:r>
            <a:r>
              <a:rPr lang="ru-RU" sz="2000"/>
              <a:t> Чет элларда йирик уруғлик тутунакларни экиш қуйидаги ҳолларда, агар картошка етиштириш мавсуми узоқ давом этмаса, агар экиш муддати даврида тупроқ ва об-ҳаво ноқулай келадиган бўлса, агар картошка ўсув даврининг биринчи ярмида тунги совуқлардан, дўл ва қурғоқчиликдан қийналадиган бўлса, мақсадга мувофиқ деб қабул қилинган. Бу ерда, диаметри ҳар хил бўлган тугунакларни экиш, расмий одатга кирган. Нидерландияда картошка уруғликлари: 28-35, 35-45 ва 45-55 мм ли уч хилга ажратилади.</a:t>
            </a:r>
            <a:endParaRPr lang="ru-RU" dirty="0">
              <a:solidFill>
                <a:srgbClr val="FFFFFF"/>
              </a:solidFill>
            </a:endParaRPr>
          </a:p>
        </p:txBody>
      </p:sp>
      <p:sp>
        <p:nvSpPr>
          <p:cNvPr id="2" name="AutoShape 4" descr="Картинки по запросу семена капуста"/>
          <p:cNvSpPr>
            <a:spLocks noChangeAspect="1" noChangeArrowheads="1"/>
          </p:cNvSpPr>
          <p:nvPr/>
        </p:nvSpPr>
        <p:spPr bwMode="auto">
          <a:xfrm>
            <a:off x="130166" y="-209550"/>
            <a:ext cx="4791075" cy="35909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76056" y="3861048"/>
            <a:ext cx="3526904" cy="2398813"/>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520" y="3893614"/>
            <a:ext cx="3720413" cy="2232248"/>
          </a:xfrm>
          <a:prstGeom prst="rect">
            <a:avLst/>
          </a:prstGeom>
        </p:spPr>
      </p:pic>
    </p:spTree>
  </p:cSld>
  <p:clrMapOvr>
    <a:masterClrMapping/>
  </p:clrMapOvr>
  <p:transition advTm="23711"/>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txBody>
          <a:bodyPr>
            <a:normAutofit fontScale="90000"/>
          </a:bodyPr>
          <a:lstStyle/>
          <a:p>
            <a:r>
              <a:rPr lang="uz-Cyrl-UZ"/>
              <a:t>Тугунакларни экиш олдидан тайёрлаш.</a:t>
            </a:r>
            <a:endParaRPr lang="ru-RU" dirty="0">
              <a:solidFill>
                <a:srgbClr val="00B050"/>
              </a:solidFill>
            </a:endParaRPr>
          </a:p>
        </p:txBody>
      </p:sp>
      <p:graphicFrame>
        <p:nvGraphicFramePr>
          <p:cNvPr id="12" name="Схема 11"/>
          <p:cNvGraphicFramePr/>
          <p:nvPr>
            <p:extLst>
              <p:ext uri="{D42A27DB-BD31-4B8C-83A1-F6EECF244321}">
                <p14:modId xmlns:p14="http://schemas.microsoft.com/office/powerpoint/2010/main" val="276612192"/>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Рисунок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20072" y="4365104"/>
            <a:ext cx="3420988" cy="2268264"/>
          </a:xfrm>
          <a:prstGeom prst="rect">
            <a:avLst/>
          </a:prstGeom>
        </p:spPr>
      </p:pic>
      <p:pic>
        <p:nvPicPr>
          <p:cNvPr id="3" name="Рисунок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99592" y="4594361"/>
            <a:ext cx="2956173" cy="2119520"/>
          </a:xfrm>
          <a:prstGeom prst="rect">
            <a:avLst/>
          </a:prstGeom>
        </p:spPr>
      </p:pic>
    </p:spTree>
    <p:extLst>
      <p:ext uri="{BB962C8B-B14F-4D97-AF65-F5344CB8AC3E}">
        <p14:creationId xmlns:p14="http://schemas.microsoft.com/office/powerpoint/2010/main" val="33573582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a:xfrm>
            <a:off x="251520" y="188640"/>
            <a:ext cx="8445500" cy="2160240"/>
          </a:xfrm>
        </p:spPr>
        <p:txBody>
          <a:bodyPr>
            <a:noAutofit/>
          </a:bodyPr>
          <a:lstStyle/>
          <a:p>
            <a:pPr algn="just" eaLnBrk="1" hangingPunct="1"/>
            <a:r>
              <a:rPr lang="ru-RU" altLang="ru-RU" sz="2000" b="1">
                <a:solidFill>
                  <a:schemeClr val="bg1"/>
                </a:solidFill>
              </a:rPr>
              <a:t>Ёруғ жойда тугунакларни экиш олдидан ундириш чет элларда кенг қўлланилади. Европада картошка уруғликларини 40 фоизи ёруғ жойда ундирилади; тропик мамлакатларда ҳам тугунакларни ёруғда ундиришни ижобий таъсири аниқланган. </a:t>
            </a:r>
            <a:br>
              <a:rPr lang="ru-RU" altLang="ru-RU" sz="2000" b="1">
                <a:solidFill>
                  <a:schemeClr val="bg1"/>
                </a:solidFill>
              </a:rPr>
            </a:br>
            <a:r>
              <a:rPr lang="ru-RU" altLang="ru-RU" sz="2000" b="1">
                <a:solidFill>
                  <a:schemeClr val="bg1"/>
                </a:solidFill>
              </a:rPr>
              <a:t>Ёруғ жойда ундириш усуллари ва бу мақсадда фойдаланиладиган идишларни хилма-хили чет элларда кўп қўлланилади. Сўнгги йилларда бу ерларда тугунакларни ундиришда ойнаванд ва пленкали иссиқхоналар, яшиклар ва турли конструкцияли контейнерлар кенг қўлланилмоқда</a:t>
            </a:r>
            <a:endParaRPr lang="ru-RU" altLang="ru-RU" sz="2000" b="1" dirty="0" smtClean="0">
              <a:solidFill>
                <a:schemeClr val="bg1"/>
              </a:solidFill>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8295" y="3429000"/>
            <a:ext cx="4371950" cy="3011788"/>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Прямоугольник 2"/>
          <p:cNvSpPr>
            <a:spLocks noChangeArrowheads="1"/>
          </p:cNvSpPr>
          <p:nvPr/>
        </p:nvSpPr>
        <p:spPr bwMode="auto">
          <a:xfrm>
            <a:off x="250825" y="404813"/>
            <a:ext cx="5184775"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fontAlgn="base">
              <a:spcBef>
                <a:spcPct val="0"/>
              </a:spcBef>
              <a:spcAft>
                <a:spcPct val="0"/>
              </a:spcAft>
              <a:defRPr>
                <a:solidFill>
                  <a:schemeClr val="tx1"/>
                </a:solidFill>
                <a:latin typeface="Times New Roman" panose="02020603050405020304" pitchFamily="18" charset="0"/>
              </a:defRPr>
            </a:lvl6pPr>
            <a:lvl7pPr marL="2971800" indent="-228600" fontAlgn="base">
              <a:spcBef>
                <a:spcPct val="0"/>
              </a:spcBef>
              <a:spcAft>
                <a:spcPct val="0"/>
              </a:spcAft>
              <a:defRPr>
                <a:solidFill>
                  <a:schemeClr val="tx1"/>
                </a:solidFill>
                <a:latin typeface="Times New Roman" panose="02020603050405020304" pitchFamily="18" charset="0"/>
              </a:defRPr>
            </a:lvl7pPr>
            <a:lvl8pPr marL="3429000" indent="-228600" fontAlgn="base">
              <a:spcBef>
                <a:spcPct val="0"/>
              </a:spcBef>
              <a:spcAft>
                <a:spcPct val="0"/>
              </a:spcAft>
              <a:defRPr>
                <a:solidFill>
                  <a:schemeClr val="tx1"/>
                </a:solidFill>
                <a:latin typeface="Times New Roman" panose="02020603050405020304" pitchFamily="18" charset="0"/>
              </a:defRPr>
            </a:lvl8pPr>
            <a:lvl9pPr marL="3886200" indent="-228600" fontAlgn="base">
              <a:spcBef>
                <a:spcPct val="0"/>
              </a:spcBef>
              <a:spcAft>
                <a:spcPct val="0"/>
              </a:spcAft>
              <a:defRPr>
                <a:solidFill>
                  <a:schemeClr val="tx1"/>
                </a:solidFill>
                <a:latin typeface="Times New Roman" panose="02020603050405020304" pitchFamily="18" charset="0"/>
              </a:defRPr>
            </a:lvl9pPr>
          </a:lstStyle>
          <a:p>
            <a:pPr marL="0" indent="0" algn="just"/>
            <a:r>
              <a:rPr lang="uz-Cyrl-UZ" sz="2200" b="1">
                <a:solidFill>
                  <a:srgbClr val="03097D"/>
                </a:solidFill>
              </a:rPr>
              <a:t>Тугунакларни ундиришга имконият бўлмаса улар экилгунича 8-20 кун мобайнида сўлитилади. Уруғлик тугунакларни сўлитиш ҳам ниҳоллар ҳосил бўлишини тезлаштиради. Ўзбекистонда уруғлик тугунаклар сунъий  совитиладиган омборхоналарда ижобий паст ҳароратда сақланганида, улар эрта баҳор ва ёзда экилишидан олдин, албатта, сўлитиш жараёнини ўтиши шарт. </a:t>
            </a:r>
            <a:endParaRPr lang="ru-RU" sz="2200" b="1" dirty="0">
              <a:solidFill>
                <a:srgbClr val="03097D"/>
              </a:solidFill>
            </a:endParaRPr>
          </a:p>
        </p:txBody>
      </p:sp>
      <p:sp>
        <p:nvSpPr>
          <p:cNvPr id="3" name="Прямоугольник 2"/>
          <p:cNvSpPr/>
          <p:nvPr/>
        </p:nvSpPr>
        <p:spPr>
          <a:xfrm>
            <a:off x="611560" y="20805"/>
            <a:ext cx="4757264" cy="461665"/>
          </a:xfrm>
          <a:prstGeom prst="rect">
            <a:avLst/>
          </a:prstGeom>
          <a:solidFill>
            <a:srgbClr val="00B050"/>
          </a:solidFill>
        </p:spPr>
        <p:txBody>
          <a:bodyPr wrap="none">
            <a:spAutoFit/>
          </a:bodyPr>
          <a:lstStyle/>
          <a:p>
            <a:r>
              <a:rPr lang="ru-RU" sz="2400" b="1" spc="50">
                <a:solidFill>
                  <a:srgbClr val="F9FEBE"/>
                </a:solidFill>
                <a:ea typeface="Times New Roman" panose="02020603050405020304" pitchFamily="18" charset="0"/>
              </a:rPr>
              <a:t>Сўлитиш ва иссиқда қиздириш</a:t>
            </a:r>
            <a:endParaRPr lang="ru-RU" sz="2400" dirty="0">
              <a:solidFill>
                <a:srgbClr val="F9FEBE"/>
              </a:solidFill>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0997" y="764704"/>
            <a:ext cx="3280782" cy="2082482"/>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8824" y="4221088"/>
            <a:ext cx="3478353" cy="2160240"/>
          </a:xfrm>
          <a:prstGeom prst="rect">
            <a:avLst/>
          </a:prstGeom>
        </p:spPr>
      </p:pic>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87624" y="4319603"/>
            <a:ext cx="3400287" cy="2262736"/>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188" y="260350"/>
            <a:ext cx="7715250" cy="461665"/>
          </a:xfrm>
          <a:prstGeom prst="rect">
            <a:avLst/>
          </a:prstGeom>
        </p:spPr>
        <p:style>
          <a:lnRef idx="1">
            <a:schemeClr val="accent3"/>
          </a:lnRef>
          <a:fillRef idx="3">
            <a:schemeClr val="accent3"/>
          </a:fillRef>
          <a:effectRef idx="2">
            <a:schemeClr val="accent3"/>
          </a:effectRef>
          <a:fontRef idx="minor">
            <a:schemeClr val="lt1"/>
          </a:fontRef>
        </p:style>
        <p:txBody>
          <a:bodyPr>
            <a:spAutoFit/>
          </a:bodyPr>
          <a:lstStyle/>
          <a:p>
            <a:pPr algn="ctr" eaLnBrk="0" hangingPunct="0">
              <a:defRPr/>
            </a:pPr>
            <a:r>
              <a:rPr lang="ru-RU" sz="2400" b="1"/>
              <a:t>Тугунакларини офтоб нурида </a:t>
            </a:r>
            <a:r>
              <a:rPr lang="ru-RU" sz="2400" b="1" smtClean="0"/>
              <a:t>чиниқтириш</a:t>
            </a:r>
            <a:endParaRPr lang="ru-RU" sz="2400" b="1" i="1" dirty="0">
              <a:solidFill>
                <a:srgbClr val="FFFFFF"/>
              </a:solidFill>
            </a:endParaRPr>
          </a:p>
        </p:txBody>
      </p:sp>
      <p:sp>
        <p:nvSpPr>
          <p:cNvPr id="5" name="Прямоугольник 4"/>
          <p:cNvSpPr/>
          <p:nvPr/>
        </p:nvSpPr>
        <p:spPr>
          <a:xfrm>
            <a:off x="214313" y="981075"/>
            <a:ext cx="8643937" cy="2677656"/>
          </a:xfrm>
          <a:prstGeom prst="rect">
            <a:avLst/>
          </a:prstGeom>
          <a:solidFill>
            <a:srgbClr val="0070C0"/>
          </a:solidFill>
        </p:spPr>
        <p:style>
          <a:lnRef idx="1">
            <a:schemeClr val="accent5"/>
          </a:lnRef>
          <a:fillRef idx="3">
            <a:schemeClr val="accent5"/>
          </a:fillRef>
          <a:effectRef idx="2">
            <a:schemeClr val="accent5"/>
          </a:effectRef>
          <a:fontRef idx="minor">
            <a:schemeClr val="lt1"/>
          </a:fontRef>
        </p:style>
        <p:txBody>
          <a:bodyPr>
            <a:spAutoFit/>
          </a:bodyPr>
          <a:lstStyle/>
          <a:p>
            <a:pPr algn="just"/>
            <a:r>
              <a:rPr lang="ru-RU" sz="2400"/>
              <a:t>Ўзбекистон шароитида картошка ҳосили йигиштирилаётганида офтобли совуқсиз кунлар бўлади, шу даврда уруғлик тугунакларни офтобда қиздириш эртаги картошка ҳосилдорлигини ошириши аниқланган. Тошкент ҚХИ тажрибаларида картошкани Седов нави офтобда чиниқтирилганида ҳосили-20,1 дан 25,4 т/.га, Северянин навиники эса 22,1 дан 27,8 т.га кўпайган.  </a:t>
            </a: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7704" y="3917791"/>
            <a:ext cx="4706466" cy="282388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5" name="Rectangle 2"/>
          <p:cNvSpPr>
            <a:spLocks noGrp="1"/>
          </p:cNvSpPr>
          <p:nvPr>
            <p:ph type="title"/>
          </p:nvPr>
        </p:nvSpPr>
        <p:spPr>
          <a:xfrm>
            <a:off x="251520" y="-99392"/>
            <a:ext cx="8229600" cy="333375"/>
          </a:xfrm>
        </p:spPr>
        <p:txBody>
          <a:bodyPr/>
          <a:lstStyle/>
          <a:p>
            <a:pPr algn="ctr"/>
            <a:r>
              <a:rPr lang="ru-RU" sz="2800" b="1"/>
              <a:t>Қўзғатувчи чуқур кесиш</a:t>
            </a:r>
            <a:endParaRPr lang="ru-RU" sz="2800" dirty="0" smtClean="0">
              <a:solidFill>
                <a:srgbClr val="0070C0"/>
              </a:solidFill>
            </a:endParaRPr>
          </a:p>
        </p:txBody>
      </p:sp>
      <p:sp>
        <p:nvSpPr>
          <p:cNvPr id="2" name="Прямоугольник 1"/>
          <p:cNvSpPr/>
          <p:nvPr/>
        </p:nvSpPr>
        <p:spPr>
          <a:xfrm>
            <a:off x="220435" y="548680"/>
            <a:ext cx="5326290" cy="646330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ru-RU"/>
              <a:t>Тугунак шакли ўзгарган йўгон поя бўлиб уни устида кўзчалари куртак поя устида спирал шаклида жойлашгани каби жойлашган. Биринчи навбатда учки кўзчалари кўкаради., бошқа кўзчаларини кўкариши сустлашади ёки мутлоқ кўкармайди. Бу ҳодисани олдини олиш ва шу билан бирга кўкарадиган кўзчалар сонини кучайтириш, ўз навбатида тупдаги поялар сонини кўпайтиришга тугунакларни қўзғатувчи чуқур кесиш орқали эришиш мумкин </a:t>
            </a:r>
          </a:p>
          <a:p>
            <a:r>
              <a:rPr lang="ru-RU"/>
              <a:t>Бунда тугунак кўндалангига бутунлай ажратмасдан чуқур кесилиб икки бўлак орасида 1-2 см қалинликда улоқ (кесилмаган эт) қолдирилади. Чуқур кесиш экишдан олдин (қишда) бажарилади, бунда тугунакнинг учки қисмига жойлашган кўзлари кўкаргунича уругликни юқори қисмидан пастки қисми ажратилади ва киндик қисмига яқин жойлашган кўзлари ҳам ўсимта беради. Тугунакларни чуқур кесиш ўлчами- узунлиги 15-20 см, кенглиги 8-10 см ва тўрт томонида 1,5-2 см баландликда бўлган тахтакачда кесиш ҳам мумкин. </a:t>
            </a:r>
            <a:endParaRPr lang="ru-RU" dirty="0"/>
          </a:p>
        </p:txBody>
      </p:sp>
      <p:sp>
        <p:nvSpPr>
          <p:cNvPr id="3" name="AutoShape 2" descr="Похожее изображение"/>
          <p:cNvSpPr>
            <a:spLocks noChangeAspect="1" noChangeArrowheads="1"/>
          </p:cNvSpPr>
          <p:nvPr/>
        </p:nvSpPr>
        <p:spPr bwMode="auto">
          <a:xfrm>
            <a:off x="155575" y="-1722438"/>
            <a:ext cx="4762500"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4" descr="Похожее изображение"/>
          <p:cNvSpPr>
            <a:spLocks noChangeAspect="1" noChangeArrowheads="1"/>
          </p:cNvSpPr>
          <p:nvPr/>
        </p:nvSpPr>
        <p:spPr bwMode="auto">
          <a:xfrm>
            <a:off x="307975" y="-1570038"/>
            <a:ext cx="4762500"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Похожее изображение"/>
          <p:cNvSpPr>
            <a:spLocks noChangeAspect="1" noChangeArrowheads="1"/>
          </p:cNvSpPr>
          <p:nvPr/>
        </p:nvSpPr>
        <p:spPr bwMode="auto">
          <a:xfrm>
            <a:off x="460375" y="-1417638"/>
            <a:ext cx="4762500"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8" descr="Похожее изображение"/>
          <p:cNvSpPr>
            <a:spLocks noChangeAspect="1" noChangeArrowheads="1"/>
          </p:cNvSpPr>
          <p:nvPr/>
        </p:nvSpPr>
        <p:spPr bwMode="auto">
          <a:xfrm>
            <a:off x="155575" y="-1722438"/>
            <a:ext cx="5391150"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AutoShape 10" descr="Похожее изображение"/>
          <p:cNvSpPr>
            <a:spLocks noChangeAspect="1" noChangeArrowheads="1"/>
          </p:cNvSpPr>
          <p:nvPr/>
        </p:nvSpPr>
        <p:spPr bwMode="auto">
          <a:xfrm>
            <a:off x="5779330" y="1854389"/>
            <a:ext cx="5391150"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86665" y="660513"/>
            <a:ext cx="2776904" cy="2088232"/>
          </a:xfrm>
          <a:prstGeom prst="rect">
            <a:avLst/>
          </a:prstGeom>
        </p:spPr>
      </p:pic>
      <p:pic>
        <p:nvPicPr>
          <p:cNvPr id="9" name="Рисунок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4168" y="3573016"/>
            <a:ext cx="2809106" cy="2414438"/>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a:xfrm>
            <a:off x="457200" y="116632"/>
            <a:ext cx="8229600" cy="739775"/>
          </a:xfrm>
        </p:spPr>
        <p:txBody>
          <a:bodyPr/>
          <a:lstStyle/>
          <a:p>
            <a:pPr algn="ctr" eaLnBrk="1" hangingPunct="1"/>
            <a:r>
              <a:rPr lang="ru-RU" sz="2800" b="1"/>
              <a:t>Ўсимталарни синдириш.</a:t>
            </a:r>
            <a:endParaRPr lang="ru-RU" altLang="ru-RU" sz="2800" i="1" dirty="0" smtClean="0">
              <a:solidFill>
                <a:srgbClr val="0000FF"/>
              </a:solidFill>
              <a:latin typeface="Times New Roman" panose="02020603050405020304" pitchFamily="18" charset="0"/>
              <a:cs typeface="Times New Roman" panose="02020603050405020304" pitchFamily="18" charset="0"/>
            </a:endParaRPr>
          </a:p>
        </p:txBody>
      </p:sp>
      <p:sp>
        <p:nvSpPr>
          <p:cNvPr id="147459" name="Rectangle 3"/>
          <p:cNvSpPr>
            <a:spLocks noGrp="1" noChangeArrowheads="1"/>
          </p:cNvSpPr>
          <p:nvPr>
            <p:ph idx="1"/>
          </p:nvPr>
        </p:nvSpPr>
        <p:spPr>
          <a:xfrm>
            <a:off x="214313" y="692696"/>
            <a:ext cx="8715375" cy="4372520"/>
          </a:xfrm>
          <a:solidFill>
            <a:srgbClr val="FFFF99"/>
          </a:solidFill>
        </p:spPr>
        <p:txBody>
          <a:bodyPr/>
          <a:lstStyle/>
          <a:p>
            <a:r>
              <a:rPr lang="ru-RU" sz="3200" smtClean="0">
                <a:latin typeface="Times New Roman" panose="02020603050405020304" pitchFamily="18" charset="0"/>
                <a:cs typeface="Times New Roman" panose="02020603050405020304" pitchFamily="18" charset="0"/>
              </a:rPr>
              <a:t>	</a:t>
            </a:r>
            <a:r>
              <a:rPr lang="ru-RU" sz="2400"/>
              <a:t>Одатда, ёзи экиш пайтигача сақланган тугунаклар ҳаддан ташқари кўкариб кетади уни синдириб ташлаш уруғни экишга тайёрлаш чораларидан бири ҳисобланади. Бу совитилмайдиган уруғлик сақланадиган омборхоналарда – ёзда юқори ҳарорат бўлган даврда кузатилади </a:t>
            </a:r>
          </a:p>
          <a:p>
            <a:r>
              <a:rPr lang="ru-RU" sz="2400"/>
              <a:t>Картошка  сақланадиган хоналарни сунъий совитиб, уни ҳароратини доим 2-3</a:t>
            </a:r>
            <a:r>
              <a:rPr lang="ru-RU" sz="2400" baseline="30000"/>
              <a:t>0</a:t>
            </a:r>
            <a:r>
              <a:rPr lang="ru-RU" sz="2400"/>
              <a:t>С дап сақлаш қийин. Ёз яасли бошланиши ва уруғликларни тиним даврини ўтиб бўлаётганида ҳароратни 5</a:t>
            </a:r>
            <a:r>
              <a:rPr lang="ru-RU" sz="2400" baseline="30000"/>
              <a:t>0</a:t>
            </a:r>
            <a:r>
              <a:rPr lang="ru-RU" sz="2400"/>
              <a:t>С га кўтарилиши тугунакларни кўкаришига сабаб бўлади.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58366" y="4880857"/>
            <a:ext cx="2947067" cy="1961139"/>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712" y="5065216"/>
            <a:ext cx="2698975" cy="2161331"/>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ChangeArrowheads="1"/>
          </p:cNvSpPr>
          <p:nvPr/>
        </p:nvSpPr>
        <p:spPr bwMode="auto">
          <a:xfrm>
            <a:off x="3178949" y="402699"/>
            <a:ext cx="5786477" cy="3785652"/>
          </a:xfrm>
          <a:prstGeom prst="rect">
            <a:avLst/>
          </a:prstGeom>
          <a:ln>
            <a:headEnd/>
            <a:tailEnd/>
          </a:ln>
          <a:scene3d>
            <a:camera prst="orthographicFront">
              <a:rot lat="0" lon="0" rev="0"/>
            </a:camera>
            <a:lightRig rig="threePt" dir="t">
              <a:rot lat="0" lon="0" rev="1200000"/>
            </a:lightRig>
          </a:scene3d>
          <a:sp3d>
            <a:bevelT w="63500" h="25400" prst="angle"/>
          </a:sp3d>
        </p:spPr>
        <p:style>
          <a:lnRef idx="0">
            <a:schemeClr val="accent1"/>
          </a:lnRef>
          <a:fillRef idx="3">
            <a:schemeClr val="accent1"/>
          </a:fillRef>
          <a:effectRef idx="3">
            <a:schemeClr val="accent1"/>
          </a:effectRef>
          <a:fontRef idx="minor">
            <a:schemeClr val="lt1"/>
          </a:fontRef>
        </p:style>
        <p:txBody>
          <a:bodyPr anchor="ctr">
            <a:spAutoFit/>
          </a:bodyPr>
          <a:lstStyle/>
          <a:p>
            <a:r>
              <a:rPr lang="ru-RU" sz="2000"/>
              <a:t>Ўсимталарни синдириш қанчалик кўп ўтказилса тугунаклар шунчалик кўп қувватсизланади, сийракланиши еўпайиб ҳосилдорлиги пасаяди. Чет эл маълумотларига кўра, ўсимта бир марта синдирилса картошка ҳосилдорлиги 8-10%, такрорийда – 13-15% ва учинчи марта синдирилганда эса – 23-25 фоизга камаяр экан. Бундан ташқари бир гектарга экиладиган кўкариб кетган картошка тугунакларини ўсимталардан тозалаш учун 20 иш куни сарфланар экан. Буларни барчаси тугунаклар кўкариб кетишдан сақлайдиган чоратадбирлар қўллашни тақозо қилади.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9912" y="4188351"/>
            <a:ext cx="5033339" cy="2355419"/>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04" y="836712"/>
            <a:ext cx="2896741" cy="2444276"/>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0437" y="3789040"/>
            <a:ext cx="2843808" cy="2450592"/>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71414"/>
            <a:ext cx="8686800" cy="571504"/>
          </a:xfrm>
        </p:spPr>
        <p:style>
          <a:lnRef idx="2">
            <a:schemeClr val="accent2"/>
          </a:lnRef>
          <a:fillRef idx="1">
            <a:schemeClr val="lt1"/>
          </a:fillRef>
          <a:effectRef idx="0">
            <a:schemeClr val="accent2"/>
          </a:effectRef>
          <a:fontRef idx="minor">
            <a:schemeClr val="dk1"/>
          </a:fontRef>
        </p:style>
        <p:txBody>
          <a:bodyPr>
            <a:normAutofit/>
          </a:bodyPr>
          <a:lstStyle/>
          <a:p>
            <a:pPr algn="ctr"/>
            <a:r>
              <a:rPr lang="ru-RU" sz="3200" b="1"/>
              <a:t>Уруғлик тугунакларни дорилаш</a:t>
            </a:r>
            <a:endParaRPr lang="ru-RU" sz="4000" dirty="0"/>
          </a:p>
        </p:txBody>
      </p:sp>
      <p:sp>
        <p:nvSpPr>
          <p:cNvPr id="4" name="Прямоугольник 3"/>
          <p:cNvSpPr/>
          <p:nvPr/>
        </p:nvSpPr>
        <p:spPr>
          <a:xfrm>
            <a:off x="249654" y="714356"/>
            <a:ext cx="8651428" cy="3785652"/>
          </a:xfrm>
          <a:prstGeom prst="rect">
            <a:avLst/>
          </a:prstGeom>
          <a:solidFill>
            <a:srgbClr val="00B050"/>
          </a:solidFill>
        </p:spPr>
        <p:style>
          <a:lnRef idx="3">
            <a:schemeClr val="lt1"/>
          </a:lnRef>
          <a:fillRef idx="1">
            <a:schemeClr val="accent5"/>
          </a:fillRef>
          <a:effectRef idx="1">
            <a:schemeClr val="accent5"/>
          </a:effectRef>
          <a:fontRef idx="minor">
            <a:schemeClr val="lt1"/>
          </a:fontRef>
        </p:style>
        <p:txBody>
          <a:bodyPr wrap="square">
            <a:spAutoFit/>
          </a:bodyPr>
          <a:lstStyle/>
          <a:p>
            <a:r>
              <a:rPr lang="ru-RU" sz="2000"/>
              <a:t>Ҳосил бўлган ниҳоллар заракунанда ва касалликларига қарши уруғлик тугунаклар дориланади. </a:t>
            </a:r>
          </a:p>
          <a:p>
            <a:r>
              <a:rPr lang="ru-RU" sz="2000"/>
              <a:t>У, ниҳолларни зарарланишини, сийракланишини камайтиради ва шу билан бирга ҳосилдорлигини кўпайтиради. Айрим дорилар картошка ўсимлиги ўсишини жадаллаштиради. Тугунаклар қуруқ ёки намлаш усули билан зарарсизлантирилади. Қуруқ ишлов бериш (уруғлик солинган бункерда) экиш вақтида ўтказилади. Уруғлик жуда кўп бўлса уни омборхонада қуруқ дорилаш учун картошкани думалатиб айланиб туришини таъминлайдиган мосламалардан (тарнспортер, картошкани тупроқдан тозалайдиган айланиб ишлайдиган элак ва қоп ортадиган элеваторлардан) фойдаланган ҳолда уруғлик устига фунгицидлар ультра кичик ҳажм усули билан чанглатилади</a:t>
            </a:r>
            <a:endParaRPr lang="ru-RU" sz="2000" dirty="0">
              <a:solidFill>
                <a:srgbClr val="0000FF"/>
              </a:solidFill>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8104" y="4571446"/>
            <a:ext cx="3392978" cy="2153699"/>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6058" y="4624563"/>
            <a:ext cx="3600400" cy="2225405"/>
          </a:xfrm>
          <a:prstGeom prst="rect">
            <a:avLst/>
          </a:prstGeom>
        </p:spPr>
      </p:pic>
    </p:spTree>
    <p:extLst>
      <p:ext uri="{BB962C8B-B14F-4D97-AF65-F5344CB8AC3E}">
        <p14:creationId xmlns:p14="http://schemas.microsoft.com/office/powerpoint/2010/main" val="149099709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029505"/>
            <a:ext cx="8568951" cy="4842147"/>
          </a:xfrm>
        </p:spPr>
        <p:txBody>
          <a:bodyPr>
            <a:normAutofit fontScale="92500" lnSpcReduction="20000"/>
          </a:bodyPr>
          <a:lstStyle/>
          <a:p>
            <a:r>
              <a:rPr lang="ru-RU"/>
              <a:t>Чет элларда уруғлик картошкага ишлов бериш учун препарат сифатида кукунсимон Максим 0,25 с.п., Дитан М-45 (Манкоцет), Монцерн (пенцикурон), Ризолекс (толклофосметил), ФЦБ –24 (Bacillus subtilis) лар фойдаланилади. Улардан  1 т тугунакга 2 кг чангланади. Нам ишлов беришда эса 1 т уруғликка ризоплекс ва монцерндан 0,6 л, фиточперит ва ФЦБ- 24 дан 0,1—0,2 кг сепилади. Аммо, бу препаратлар Ўзбекистон қишлоқ хўжалигида қўлланиладиган препаратлар рўйхатига киритилмаган.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3648" y="0"/>
            <a:ext cx="6336704" cy="1827212"/>
          </a:xfrm>
          <a:prstGeom prst="rect">
            <a:avLst/>
          </a:prstGeom>
        </p:spPr>
      </p:pic>
    </p:spTree>
    <p:extLst>
      <p:ext uri="{BB962C8B-B14F-4D97-AF65-F5344CB8AC3E}">
        <p14:creationId xmlns:p14="http://schemas.microsoft.com/office/powerpoint/2010/main" val="18218503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a:solidFill>
            <a:schemeClr val="tx2">
              <a:lumMod val="20000"/>
              <a:lumOff val="80000"/>
            </a:schemeClr>
          </a:solidFill>
        </p:spPr>
        <p:txBody>
          <a:bodyPr>
            <a:noAutofit/>
          </a:bodyPr>
          <a:lstStyle/>
          <a:p>
            <a:r>
              <a:rPr lang="ru-RU" sz="2400" b="1"/>
              <a:t>Макро ва микро ўғитлар эртмаси билан тугунакларга ишлов бериш. </a:t>
            </a:r>
            <a:endParaRPr lang="ru-RU" sz="2400" dirty="0"/>
          </a:p>
        </p:txBody>
      </p:sp>
      <p:sp>
        <p:nvSpPr>
          <p:cNvPr id="8" name="Rectangle 4"/>
          <p:cNvSpPr>
            <a:spLocks noChangeArrowheads="1"/>
          </p:cNvSpPr>
          <p:nvPr/>
        </p:nvSpPr>
        <p:spPr bwMode="auto">
          <a:xfrm>
            <a:off x="299549" y="1268760"/>
            <a:ext cx="8544901" cy="2862322"/>
          </a:xfrm>
          <a:prstGeom prst="rect">
            <a:avLst/>
          </a:prstGeom>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r>
              <a:rPr lang="ru-RU" sz="2000"/>
              <a:t>Тугунакларга макро ва микро ўғитлар эритмаси билан ишлов беришда бир йўла икки вазифа бажарилади: ўсимталарга озиқа етказилади ва тугунак таркибида биокимёвий жараёнлар жадаллаштирилади. Минерал элементлар тугунак ичига сингиб кириб, заҳира озиқ моддаларни парчаланишини тезлаштириб осон ўзлашадиган шаклга келтиради. Бу ўсимликлар ҳосил бўлишини тезлатади, ўсимликларни ёшлик даврида поялари ўсишни кучайтириб эрта тугунак ҳосил қилишга ҳамда ҳосилдорлигини ошишига ёрдам қилади. </a:t>
            </a: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2049" y="4126106"/>
            <a:ext cx="4279900" cy="2460293"/>
          </a:xfrm>
          <a:prstGeom prst="rect">
            <a:avLst/>
          </a:prstGeom>
        </p:spPr>
      </p:pic>
    </p:spTree>
    <p:extLst>
      <p:ext uri="{BB962C8B-B14F-4D97-AF65-F5344CB8AC3E}">
        <p14:creationId xmlns:p14="http://schemas.microsoft.com/office/powerpoint/2010/main" val="177251479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395536" y="0"/>
            <a:ext cx="8544901" cy="2862322"/>
          </a:xfrm>
          <a:prstGeom prst="rect">
            <a:avLst/>
          </a:prstGeom>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r>
              <a:rPr lang="ru-RU" sz="2000"/>
              <a:t>Кўрсатилган микроэлементларнинг кўпчилиги гўнг ва бошқа органик ўғитларда, шунингдек дарахт ҳамда бошқа  нарсалар кули таркибида бўлади. Шунинг учун уруғлик тугунакларни микроэлементлар эритмаси билан экиш олдидан ишлашнинг самараси тупроққа органик ўғитлар солинганида камаяди. </a:t>
            </a:r>
          </a:p>
          <a:p>
            <a:r>
              <a:rPr lang="ru-RU" sz="2000"/>
              <a:t>Тупроғи таркибида микроэлементлар етишмайдиган регионларда, уруғлик тугунакларни экиш олдидан микроэлементлар эритмаси билан ишлашнинг самараси юқори бўлади.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97253" y="3501008"/>
            <a:ext cx="3842008" cy="2556681"/>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552" y="3284984"/>
            <a:ext cx="3701704" cy="2772705"/>
          </a:xfrm>
          <a:prstGeom prst="rect">
            <a:avLst/>
          </a:prstGeom>
        </p:spPr>
      </p:pic>
    </p:spTree>
    <p:extLst>
      <p:ext uri="{BB962C8B-B14F-4D97-AF65-F5344CB8AC3E}">
        <p14:creationId xmlns:p14="http://schemas.microsoft.com/office/powerpoint/2010/main" val="42114657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0608"/>
            <a:ext cx="8229600" cy="1143000"/>
          </a:xfrm>
          <a:solidFill>
            <a:srgbClr val="00B050"/>
          </a:solidFill>
        </p:spPr>
        <p:txBody>
          <a:bodyPr>
            <a:noAutofit/>
          </a:bodyPr>
          <a:lstStyle/>
          <a:p>
            <a:r>
              <a:rPr lang="ru-RU" sz="4000" b="1">
                <a:solidFill>
                  <a:srgbClr val="FFFF99"/>
                </a:solidFill>
              </a:rPr>
              <a:t>Тугунакларни ўсишни бошқарувчи моддалар билан ишлаш</a:t>
            </a:r>
            <a:endParaRPr lang="ru-RU" sz="4000" dirty="0">
              <a:solidFill>
                <a:srgbClr val="FFFF99"/>
              </a:solidFill>
            </a:endParaRPr>
          </a:p>
        </p:txBody>
      </p:sp>
      <p:sp>
        <p:nvSpPr>
          <p:cNvPr id="3" name="Объект 2"/>
          <p:cNvSpPr>
            <a:spLocks noGrp="1"/>
          </p:cNvSpPr>
          <p:nvPr>
            <p:ph idx="1"/>
          </p:nvPr>
        </p:nvSpPr>
        <p:spPr>
          <a:xfrm>
            <a:off x="323528" y="1173608"/>
            <a:ext cx="5040560" cy="5684392"/>
          </a:xfrm>
        </p:spPr>
        <p:txBody>
          <a:bodyPr>
            <a:noAutofit/>
          </a:bodyPr>
          <a:lstStyle/>
          <a:p>
            <a:r>
              <a:rPr lang="ru-RU" sz="1900"/>
              <a:t>Ўсимликларни ўсиш ва ривожланиш даврининг бошланишида ҳамда тугунакнинг нафақат учки  балки пастки қисмига жойлашган кўзларидан ўсимталар ўсиб чиқиши учун айрим ўсишни бошқарувчи моддалар (гибберилин, янтар кислотаси, гитронуклеин ва бошқалар) қулай шароит яратиб беришини аниқланган. Улар ўсимтада протоплазмани сингишини ошириб, нафас олишини кучайтиради ва ферментларни оксидланиб тикланишини  жадаллаштириб, крахмални қандга айланишини тезлаштиради. Натижада ниҳоллар қийғос униб чиқади, илдиз тизими кучли ривожланиб, туплари кўп пояли ва баргли бўлади. Буларни барчаси ҳосилни кўпайишига олиб келади. </a:t>
            </a:r>
            <a:endParaRPr lang="ru-RU" sz="1900" dirty="0"/>
          </a:p>
        </p:txBody>
      </p:sp>
      <p:sp>
        <p:nvSpPr>
          <p:cNvPr id="4" name="AutoShape 2" descr="Картинки по запросу посев корнеплодов"/>
          <p:cNvSpPr>
            <a:spLocks noChangeAspect="1" noChangeArrowheads="1"/>
          </p:cNvSpPr>
          <p:nvPr/>
        </p:nvSpPr>
        <p:spPr bwMode="auto">
          <a:xfrm>
            <a:off x="155575" y="-1722438"/>
            <a:ext cx="5419725"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solidFill>
                <a:prstClr val="black"/>
              </a:solidFill>
              <a:latin typeface="Verdana" pitchFamily="34" charset="0"/>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90909" y="1527367"/>
            <a:ext cx="3680282" cy="2094167"/>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66892" y="4077072"/>
            <a:ext cx="3219908" cy="2190011"/>
          </a:xfrm>
          <a:prstGeom prst="rect">
            <a:avLst/>
          </a:prstGeom>
        </p:spPr>
      </p:pic>
    </p:spTree>
    <p:extLst>
      <p:ext uri="{BB962C8B-B14F-4D97-AF65-F5344CB8AC3E}">
        <p14:creationId xmlns:p14="http://schemas.microsoft.com/office/powerpoint/2010/main" val="6476729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5" name="Rectangle 3"/>
          <p:cNvSpPr>
            <a:spLocks noGrp="1" noChangeArrowheads="1"/>
          </p:cNvSpPr>
          <p:nvPr>
            <p:ph type="body" idx="1"/>
          </p:nvPr>
        </p:nvSpPr>
        <p:spPr>
          <a:xfrm>
            <a:off x="457200" y="692150"/>
            <a:ext cx="8362950" cy="5327650"/>
          </a:xfrm>
        </p:spPr>
        <p:txBody>
          <a:bodyPr/>
          <a:lstStyle/>
          <a:p>
            <a:pPr marL="98425" indent="-6350" algn="ctr" eaLnBrk="1" hangingPunct="1">
              <a:buFontTx/>
              <a:buNone/>
            </a:pPr>
            <a:r>
              <a:rPr lang="uz-Cyrl-UZ" sz="8800" smtClean="0">
                <a:solidFill>
                  <a:srgbClr val="FF6699"/>
                </a:solidFill>
                <a:latin typeface="UzKudr"/>
              </a:rPr>
              <a:t>Э</a:t>
            </a:r>
            <a:r>
              <a:rPr lang="uz-Cyrl-UZ" sz="6600" smtClean="0">
                <a:solidFill>
                  <a:srgbClr val="FF6699"/>
                </a:solidFill>
                <a:latin typeface="UzKudr"/>
              </a:rPr>
              <a:t>ЪТИБОРИНГИЗ УЧУН  </a:t>
            </a:r>
          </a:p>
          <a:p>
            <a:pPr marL="98425" indent="-6350" algn="ctr" eaLnBrk="1" hangingPunct="1">
              <a:buFontTx/>
              <a:buNone/>
            </a:pPr>
            <a:r>
              <a:rPr lang="uz-Cyrl-UZ" sz="9600" smtClean="0">
                <a:solidFill>
                  <a:srgbClr val="FF6699"/>
                </a:solidFill>
                <a:latin typeface="UzKudr"/>
              </a:rPr>
              <a:t>РАҲМАТ!</a:t>
            </a:r>
            <a:endParaRPr lang="ru-RU" sz="9600" smtClean="0">
              <a:solidFill>
                <a:srgbClr val="FF6699"/>
              </a:solidFill>
              <a:latin typeface="UzKudr"/>
            </a:endParaRP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efbaf97ff8418cbb7b133e75c08031134fc0dc"/>
</p:tagLst>
</file>

<file path=ppt/theme/_rels/them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3.jpeg"/></Relationships>
</file>

<file path=ppt/theme/_rels/theme8.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Пастель">
  <a:themeElements>
    <a:clrScheme name="Пастель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Пастель">
      <a:majorFont>
        <a:latin typeface="Comic Sans MS"/>
        <a:ea typeface=""/>
        <a:cs typeface=""/>
      </a:majorFont>
      <a:minorFont>
        <a:latin typeface="Comic Sans MS"/>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Пастель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Пастель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Пастель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Пастель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Пастель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Пастель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Пастель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Пастель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6.xml><?xml version="1.0" encoding="utf-8"?>
<a:theme xmlns:a="http://schemas.openxmlformats.org/drawingml/2006/main" name="1_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7.xml><?xml version="1.0" encoding="utf-8"?>
<a:theme xmlns:a="http://schemas.openxmlformats.org/drawingml/2006/main" name="Затмение">
  <a:themeElements>
    <a:clrScheme name="Затмение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Затмение">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Затмение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Затмение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Затмение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Затмение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Затмение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Затмение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Затмение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Затмение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Затмение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Затмение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1_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9.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3.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
  <TotalTime>827</TotalTime>
  <Words>1023</Words>
  <Application>Microsoft Office PowerPoint</Application>
  <PresentationFormat>Экран (4:3)</PresentationFormat>
  <Paragraphs>39</Paragraphs>
  <Slides>17</Slides>
  <Notes>0</Notes>
  <HiddenSlides>0</HiddenSlides>
  <MMClips>0</MMClips>
  <ScaleCrop>false</ScaleCrop>
  <HeadingPairs>
    <vt:vector size="6" baseType="variant">
      <vt:variant>
        <vt:lpstr>Использованные шрифты</vt:lpstr>
      </vt:variant>
      <vt:variant>
        <vt:i4>14</vt:i4>
      </vt:variant>
      <vt:variant>
        <vt:lpstr>Тема</vt:lpstr>
      </vt:variant>
      <vt:variant>
        <vt:i4>9</vt:i4>
      </vt:variant>
      <vt:variant>
        <vt:lpstr>Заголовки слайдов</vt:lpstr>
      </vt:variant>
      <vt:variant>
        <vt:i4>17</vt:i4>
      </vt:variant>
    </vt:vector>
  </HeadingPairs>
  <TitlesOfParts>
    <vt:vector size="40" baseType="lpstr">
      <vt:lpstr>Arial</vt:lpstr>
      <vt:lpstr>Calibri</vt:lpstr>
      <vt:lpstr>Comic Sans MS</vt:lpstr>
      <vt:lpstr>Constantia</vt:lpstr>
      <vt:lpstr>Franklin Gothic Book</vt:lpstr>
      <vt:lpstr>Franklin Gothic Medium</vt:lpstr>
      <vt:lpstr>Time RomanUz</vt:lpstr>
      <vt:lpstr>Times New Roman</vt:lpstr>
      <vt:lpstr>Trebuchet MS</vt:lpstr>
      <vt:lpstr>UzKudr</vt:lpstr>
      <vt:lpstr>Verdana</vt:lpstr>
      <vt:lpstr>Wingdings</vt:lpstr>
      <vt:lpstr>Wingdings 2</vt:lpstr>
      <vt:lpstr>Wingdings 3</vt:lpstr>
      <vt:lpstr>Пастель</vt:lpstr>
      <vt:lpstr>Тема Office</vt:lpstr>
      <vt:lpstr>Грань</vt:lpstr>
      <vt:lpstr>Трек</vt:lpstr>
      <vt:lpstr>Поток</vt:lpstr>
      <vt:lpstr>1_Грань</vt:lpstr>
      <vt:lpstr>Затмение</vt:lpstr>
      <vt:lpstr>1_Поток</vt:lpstr>
      <vt:lpstr>1_Тема Office</vt:lpstr>
      <vt:lpstr>Презентация PowerPoint</vt:lpstr>
      <vt:lpstr>РЕЖА</vt:lpstr>
      <vt:lpstr>Презентация PowerPoint</vt:lpstr>
      <vt:lpstr>Презентация PowerPoint</vt:lpstr>
      <vt:lpstr>Тугунакларни экиш олдидан тайёрлаш.</vt:lpstr>
      <vt:lpstr>Ёруғ жойда тугунакларни экиш олдидан ундириш чет элларда кенг қўлланилади. Европада картошка уруғликларини 40 фоизи ёруғ жойда ундирилади; тропик мамлакатларда ҳам тугунакларни ёруғда ундиришни ижобий таъсири аниқланган.  Ёруғ жойда ундириш усуллари ва бу мақсадда фойдаланиладиган идишларни хилма-хили чет элларда кўп қўлланилади. Сўнгги йилларда бу ерларда тугунакларни ундиришда ойнаванд ва пленкали иссиқхоналар, яшиклар ва турли конструкцияли контейнерлар кенг қўлланилмоқда</vt:lpstr>
      <vt:lpstr>Презентация PowerPoint</vt:lpstr>
      <vt:lpstr>Презентация PowerPoint</vt:lpstr>
      <vt:lpstr>Қўзғатувчи чуқур кесиш</vt:lpstr>
      <vt:lpstr>Ўсимталарни синдириш.</vt:lpstr>
      <vt:lpstr>Презентация PowerPoint</vt:lpstr>
      <vt:lpstr>Уруғлик тугунакларни дорилаш</vt:lpstr>
      <vt:lpstr>Презентация PowerPoint</vt:lpstr>
      <vt:lpstr>Макро ва микро ўғитлар эртмаси билан тугунакларга ишлов бериш. </vt:lpstr>
      <vt:lpstr>Презентация PowerPoint</vt:lpstr>
      <vt:lpstr>Тугунакларни ўсишни бошқарувчи моддалар билан ишлаш</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215</cp:revision>
  <dcterms:created xsi:type="dcterms:W3CDTF">2006-02-18T09:24:02Z</dcterms:created>
  <dcterms:modified xsi:type="dcterms:W3CDTF">2019-06-04T09:46:10Z</dcterms:modified>
</cp:coreProperties>
</file>