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 id="2147483711" r:id="rId2"/>
    <p:sldMasterId id="2147483723" r:id="rId3"/>
    <p:sldMasterId id="2147483735" r:id="rId4"/>
    <p:sldMasterId id="2147483771" r:id="rId5"/>
    <p:sldMasterId id="2147483807" r:id="rId6"/>
    <p:sldMasterId id="2147483843" r:id="rId7"/>
  </p:sldMasterIdLst>
  <p:notesMasterIdLst>
    <p:notesMasterId r:id="rId25"/>
  </p:notesMasterIdLst>
  <p:sldIdLst>
    <p:sldId id="326" r:id="rId8"/>
    <p:sldId id="256" r:id="rId9"/>
    <p:sldId id="295" r:id="rId10"/>
    <p:sldId id="297" r:id="rId11"/>
    <p:sldId id="299" r:id="rId12"/>
    <p:sldId id="334" r:id="rId13"/>
    <p:sldId id="338" r:id="rId14"/>
    <p:sldId id="336" r:id="rId15"/>
    <p:sldId id="300" r:id="rId16"/>
    <p:sldId id="317" r:id="rId17"/>
    <p:sldId id="341" r:id="rId18"/>
    <p:sldId id="318" r:id="rId19"/>
    <p:sldId id="340" r:id="rId20"/>
    <p:sldId id="269" r:id="rId21"/>
    <p:sldId id="287" r:id="rId22"/>
    <p:sldId id="344" r:id="rId23"/>
    <p:sldId id="266" r:id="rId24"/>
  </p:sldIdLst>
  <p:sldSz cx="9144000" cy="6858000" type="screen4x3"/>
  <p:notesSz cx="6858000" cy="9144000"/>
  <p:custDataLst>
    <p:tags r:id="rId26"/>
  </p:custDataLst>
  <p:defaultTextStyle>
    <a:defPPr>
      <a:defRPr lang="ru-RU"/>
    </a:defPPr>
    <a:lvl1pPr algn="l" rtl="0" fontAlgn="base">
      <a:spcBef>
        <a:spcPct val="0"/>
      </a:spcBef>
      <a:spcAft>
        <a:spcPct val="0"/>
      </a:spcAft>
      <a:defRPr kern="1200">
        <a:solidFill>
          <a:schemeClr val="tx1"/>
        </a:solidFill>
        <a:latin typeface="Verdana" pitchFamily="34" charset="0"/>
        <a:ea typeface="+mn-ea"/>
        <a:cs typeface="+mn-cs"/>
      </a:defRPr>
    </a:lvl1pPr>
    <a:lvl2pPr marL="457200" algn="l" rtl="0" fontAlgn="base">
      <a:spcBef>
        <a:spcPct val="0"/>
      </a:spcBef>
      <a:spcAft>
        <a:spcPct val="0"/>
      </a:spcAft>
      <a:defRPr kern="1200">
        <a:solidFill>
          <a:schemeClr val="tx1"/>
        </a:solidFill>
        <a:latin typeface="Verdana" pitchFamily="34" charset="0"/>
        <a:ea typeface="+mn-ea"/>
        <a:cs typeface="+mn-cs"/>
      </a:defRPr>
    </a:lvl2pPr>
    <a:lvl3pPr marL="914400" algn="l" rtl="0" fontAlgn="base">
      <a:spcBef>
        <a:spcPct val="0"/>
      </a:spcBef>
      <a:spcAft>
        <a:spcPct val="0"/>
      </a:spcAft>
      <a:defRPr kern="1200">
        <a:solidFill>
          <a:schemeClr val="tx1"/>
        </a:solidFill>
        <a:latin typeface="Verdana" pitchFamily="34" charset="0"/>
        <a:ea typeface="+mn-ea"/>
        <a:cs typeface="+mn-cs"/>
      </a:defRPr>
    </a:lvl3pPr>
    <a:lvl4pPr marL="1371600" algn="l" rtl="0" fontAlgn="base">
      <a:spcBef>
        <a:spcPct val="0"/>
      </a:spcBef>
      <a:spcAft>
        <a:spcPct val="0"/>
      </a:spcAft>
      <a:defRPr kern="1200">
        <a:solidFill>
          <a:schemeClr val="tx1"/>
        </a:solidFill>
        <a:latin typeface="Verdana" pitchFamily="34" charset="0"/>
        <a:ea typeface="+mn-ea"/>
        <a:cs typeface="+mn-cs"/>
      </a:defRPr>
    </a:lvl4pPr>
    <a:lvl5pPr marL="1828800" algn="l" rtl="0" fontAlgn="base">
      <a:spcBef>
        <a:spcPct val="0"/>
      </a:spcBef>
      <a:spcAft>
        <a:spcPct val="0"/>
      </a:spcAft>
      <a:defRPr kern="1200">
        <a:solidFill>
          <a:schemeClr val="tx1"/>
        </a:solidFill>
        <a:latin typeface="Verdana" pitchFamily="34" charset="0"/>
        <a:ea typeface="+mn-ea"/>
        <a:cs typeface="+mn-cs"/>
      </a:defRPr>
    </a:lvl5pPr>
    <a:lvl6pPr marL="2286000" algn="l" defTabSz="914400" rtl="0" eaLnBrk="1" latinLnBrk="0" hangingPunct="1">
      <a:defRPr kern="1200">
        <a:solidFill>
          <a:schemeClr val="tx1"/>
        </a:solidFill>
        <a:latin typeface="Verdana" pitchFamily="34" charset="0"/>
        <a:ea typeface="+mn-ea"/>
        <a:cs typeface="+mn-cs"/>
      </a:defRPr>
    </a:lvl6pPr>
    <a:lvl7pPr marL="2743200" algn="l" defTabSz="914400" rtl="0" eaLnBrk="1" latinLnBrk="0" hangingPunct="1">
      <a:defRPr kern="1200">
        <a:solidFill>
          <a:schemeClr val="tx1"/>
        </a:solidFill>
        <a:latin typeface="Verdana" pitchFamily="34" charset="0"/>
        <a:ea typeface="+mn-ea"/>
        <a:cs typeface="+mn-cs"/>
      </a:defRPr>
    </a:lvl7pPr>
    <a:lvl8pPr marL="3200400" algn="l" defTabSz="914400" rtl="0" eaLnBrk="1" latinLnBrk="0" hangingPunct="1">
      <a:defRPr kern="1200">
        <a:solidFill>
          <a:schemeClr val="tx1"/>
        </a:solidFill>
        <a:latin typeface="Verdana" pitchFamily="34" charset="0"/>
        <a:ea typeface="+mn-ea"/>
        <a:cs typeface="+mn-cs"/>
      </a:defRPr>
    </a:lvl8pPr>
    <a:lvl9pPr marL="3657600" algn="l" defTabSz="914400" rtl="0" eaLnBrk="1" latinLnBrk="0" hangingPunct="1">
      <a:defRPr kern="1200">
        <a:solidFill>
          <a:schemeClr val="tx1"/>
        </a:solidFill>
        <a:latin typeface="Verdana"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008080"/>
    <a:srgbClr val="006600"/>
    <a:srgbClr val="9933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E269D01E-BC32-4049-B463-5C60D7B0CCD2}" styleName="Стиль из темы 2 - акцент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8FB837D-C827-4EFA-A057-4D05807E0F7C}" styleName="Стиль из темы 1 - акцент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775DCB02-9BB8-47FD-8907-85C794F793BA}" styleName="Стиль из темы 1 - акцент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Средний стиль 1 — акцент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4660"/>
  </p:normalViewPr>
  <p:slideViewPr>
    <p:cSldViewPr>
      <p:cViewPr varScale="1">
        <p:scale>
          <a:sx n="71" d="100"/>
          <a:sy n="71" d="100"/>
        </p:scale>
        <p:origin x="1284"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tags" Target="tags/tag1.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904902-6680-48FE-9F79-7268A80B1C76}" type="datetimeFigureOut">
              <a:rPr lang="ru-RU" smtClean="0"/>
              <a:pPr/>
              <a:t>04.06.2019</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BB6D5D9-E624-4FBD-956B-6D543C18AC26}" type="slidenum">
              <a:rPr lang="ru-RU" smtClean="0"/>
              <a:pPr/>
              <a:t>‹#›</a:t>
            </a:fld>
            <a:endParaRPr lang="ru-RU"/>
          </a:p>
        </p:txBody>
      </p:sp>
    </p:spTree>
    <p:extLst>
      <p:ext uri="{BB962C8B-B14F-4D97-AF65-F5344CB8AC3E}">
        <p14:creationId xmlns:p14="http://schemas.microsoft.com/office/powerpoint/2010/main" val="34108422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Образ слайда 1"/>
          <p:cNvSpPr>
            <a:spLocks noGrp="1" noRot="1" noChangeAspect="1" noTextEdit="1"/>
          </p:cNvSpPr>
          <p:nvPr>
            <p:ph type="sldImg"/>
          </p:nvPr>
        </p:nvSpPr>
        <p:spPr bwMode="auto">
          <a:noFill/>
          <a:ln>
            <a:solidFill>
              <a:srgbClr val="000000"/>
            </a:solidFill>
            <a:miter lim="800000"/>
            <a:headEnd/>
            <a:tailEnd/>
          </a:ln>
        </p:spPr>
      </p:sp>
      <p:sp>
        <p:nvSpPr>
          <p:cNvPr id="40963" name="Заметки 2"/>
          <p:cNvSpPr>
            <a:spLocks noGrp="1"/>
          </p:cNvSpPr>
          <p:nvPr>
            <p:ph type="body" idx="1"/>
          </p:nvPr>
        </p:nvSpPr>
        <p:spPr bwMode="auto">
          <a:noFill/>
        </p:spPr>
        <p:txBody>
          <a:bodyPr wrap="square" numCol="1" anchor="t" anchorCtr="0" compatLnSpc="1">
            <a:prstTxWarp prst="textNoShape">
              <a:avLst/>
            </a:prstTxWarp>
          </a:bodyPr>
          <a:lstStyle/>
          <a:p>
            <a:endParaRPr lang="ru-RU" smtClean="0">
              <a:latin typeface="Times New Roman" pitchFamily="18" charset="0"/>
              <a:cs typeface="Times New Roman" pitchFamily="18" charset="0"/>
            </a:endParaRPr>
          </a:p>
        </p:txBody>
      </p:sp>
      <p:sp>
        <p:nvSpPr>
          <p:cNvPr id="40964" name="Номер слайда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F2F10493-9DED-491F-9B5B-C6CF11DE1E4D}" type="slidenum">
              <a:rPr lang="ru-RU" smtClean="0">
                <a:latin typeface="Arial" pitchFamily="34" charset="0"/>
              </a:rPr>
              <a:pPr/>
              <a:t>8</a:t>
            </a:fld>
            <a:endParaRPr lang="ru-RU" smtClean="0">
              <a:latin typeface="Arial" pitchFamily="34" charset="0"/>
            </a:endParaRPr>
          </a:p>
        </p:txBody>
      </p:sp>
    </p:spTree>
    <p:extLst>
      <p:ext uri="{BB962C8B-B14F-4D97-AF65-F5344CB8AC3E}">
        <p14:creationId xmlns:p14="http://schemas.microsoft.com/office/powerpoint/2010/main" val="8070736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grpSp>
        <p:nvGrpSpPr>
          <p:cNvPr id="4" name="Group 49"/>
          <p:cNvGrpSpPr>
            <a:grpSpLocks/>
          </p:cNvGrpSpPr>
          <p:nvPr/>
        </p:nvGrpSpPr>
        <p:grpSpPr bwMode="auto">
          <a:xfrm>
            <a:off x="0" y="0"/>
            <a:ext cx="8805863" cy="6858000"/>
            <a:chOff x="0" y="0"/>
            <a:chExt cx="5547" cy="4320"/>
          </a:xfrm>
        </p:grpSpPr>
        <p:grpSp>
          <p:nvGrpSpPr>
            <p:cNvPr id="5" name="Group 3"/>
            <p:cNvGrpSpPr>
              <a:grpSpLocks/>
            </p:cNvGrpSpPr>
            <p:nvPr userDrawn="1"/>
          </p:nvGrpSpPr>
          <p:grpSpPr bwMode="auto">
            <a:xfrm rot="-215207">
              <a:off x="3690" y="230"/>
              <a:ext cx="1858" cy="3629"/>
              <a:chOff x="3008" y="774"/>
              <a:chExt cx="1858" cy="3629"/>
            </a:xfrm>
          </p:grpSpPr>
          <p:sp>
            <p:nvSpPr>
              <p:cNvPr id="39" name="Freeform 4"/>
              <p:cNvSpPr>
                <a:spLocks/>
              </p:cNvSpPr>
              <p:nvPr userDrawn="1"/>
            </p:nvSpPr>
            <p:spPr bwMode="ltGray">
              <a:xfrm rot="12185230" flipV="1">
                <a:off x="3533" y="774"/>
                <a:ext cx="1333" cy="1485"/>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2"/>
              </a:solidFill>
              <a:ln w="9525">
                <a:noFill/>
                <a:round/>
                <a:headEnd/>
                <a:tailEnd/>
              </a:ln>
            </p:spPr>
            <p:txBody>
              <a:bodyPr/>
              <a:lstStyle/>
              <a:p>
                <a:pPr>
                  <a:defRPr/>
                </a:pPr>
                <a:endParaRPr lang="ru-RU"/>
              </a:p>
            </p:txBody>
          </p:sp>
          <p:sp>
            <p:nvSpPr>
              <p:cNvPr id="40" name="Freeform 5"/>
              <p:cNvSpPr>
                <a:spLocks/>
              </p:cNvSpPr>
              <p:nvPr userDrawn="1"/>
            </p:nvSpPr>
            <p:spPr bwMode="ltGray">
              <a:xfrm rot="12185230" flipV="1">
                <a:off x="4028" y="1798"/>
                <a:ext cx="571" cy="531"/>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2"/>
              </a:solidFill>
              <a:ln w="9525">
                <a:noFill/>
                <a:round/>
                <a:headEnd/>
                <a:tailEnd/>
              </a:ln>
            </p:spPr>
            <p:txBody>
              <a:bodyPr/>
              <a:lstStyle/>
              <a:p>
                <a:pPr>
                  <a:defRPr/>
                </a:pPr>
                <a:endParaRPr lang="ru-RU"/>
              </a:p>
            </p:txBody>
          </p:sp>
          <p:sp>
            <p:nvSpPr>
              <p:cNvPr id="41" name="Freeform 6"/>
              <p:cNvSpPr>
                <a:spLocks/>
              </p:cNvSpPr>
              <p:nvPr userDrawn="1"/>
            </p:nvSpPr>
            <p:spPr bwMode="ltGray">
              <a:xfrm rot="12185230" flipV="1">
                <a:off x="3636" y="2163"/>
                <a:ext cx="277" cy="249"/>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2"/>
              </a:solidFill>
              <a:ln w="9525">
                <a:noFill/>
                <a:round/>
                <a:headEnd/>
                <a:tailEnd/>
              </a:ln>
            </p:spPr>
            <p:txBody>
              <a:bodyPr/>
              <a:lstStyle/>
              <a:p>
                <a:pPr>
                  <a:defRPr/>
                </a:pPr>
                <a:endParaRPr lang="ru-RU"/>
              </a:p>
            </p:txBody>
          </p:sp>
          <p:sp>
            <p:nvSpPr>
              <p:cNvPr id="42" name="Freeform 7"/>
              <p:cNvSpPr>
                <a:spLocks/>
              </p:cNvSpPr>
              <p:nvPr userDrawn="1"/>
            </p:nvSpPr>
            <p:spPr bwMode="ltGray">
              <a:xfrm rot="12185230" flipV="1">
                <a:off x="3977" y="973"/>
                <a:ext cx="245" cy="34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2"/>
              </a:solidFill>
              <a:ln w="9525">
                <a:noFill/>
                <a:round/>
                <a:headEnd/>
                <a:tailEnd/>
              </a:ln>
            </p:spPr>
            <p:txBody>
              <a:bodyPr/>
              <a:lstStyle/>
              <a:p>
                <a:pPr>
                  <a:defRPr/>
                </a:pPr>
                <a:endParaRPr lang="ru-RU"/>
              </a:p>
            </p:txBody>
          </p:sp>
          <p:sp>
            <p:nvSpPr>
              <p:cNvPr id="43" name="Freeform 8"/>
              <p:cNvSpPr>
                <a:spLocks/>
              </p:cNvSpPr>
              <p:nvPr userDrawn="1"/>
            </p:nvSpPr>
            <p:spPr bwMode="ltGray">
              <a:xfrm rot="12185230" flipV="1">
                <a:off x="3841" y="2207"/>
                <a:ext cx="103" cy="209"/>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2"/>
              </a:solidFill>
              <a:ln w="9525">
                <a:noFill/>
                <a:round/>
                <a:headEnd/>
                <a:tailEnd/>
              </a:ln>
            </p:spPr>
            <p:txBody>
              <a:bodyPr/>
              <a:lstStyle/>
              <a:p>
                <a:pPr>
                  <a:defRPr/>
                </a:pPr>
                <a:endParaRPr lang="ru-RU"/>
              </a:p>
            </p:txBody>
          </p:sp>
          <p:sp>
            <p:nvSpPr>
              <p:cNvPr id="44" name="Freeform 9"/>
              <p:cNvSpPr>
                <a:spLocks/>
              </p:cNvSpPr>
              <p:nvPr userDrawn="1"/>
            </p:nvSpPr>
            <p:spPr bwMode="ltGray">
              <a:xfrm rot="12185230" flipV="1">
                <a:off x="3891" y="1324"/>
                <a:ext cx="120" cy="90"/>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2"/>
              </a:solidFill>
              <a:ln w="9525">
                <a:noFill/>
                <a:round/>
                <a:headEnd/>
                <a:tailEnd/>
              </a:ln>
            </p:spPr>
            <p:txBody>
              <a:bodyPr/>
              <a:lstStyle/>
              <a:p>
                <a:pPr>
                  <a:defRPr/>
                </a:pPr>
                <a:endParaRPr lang="ru-RU"/>
              </a:p>
            </p:txBody>
          </p:sp>
          <p:sp>
            <p:nvSpPr>
              <p:cNvPr id="45" name="Freeform 10"/>
              <p:cNvSpPr>
                <a:spLocks/>
              </p:cNvSpPr>
              <p:nvPr userDrawn="1"/>
            </p:nvSpPr>
            <p:spPr bwMode="ltGray">
              <a:xfrm rot="12185230" flipV="1">
                <a:off x="3008" y="2344"/>
                <a:ext cx="330" cy="2059"/>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2"/>
              </a:solidFill>
              <a:ln w="9525">
                <a:noFill/>
                <a:round/>
                <a:headEnd/>
                <a:tailEnd/>
              </a:ln>
            </p:spPr>
            <p:txBody>
              <a:bodyPr/>
              <a:lstStyle/>
              <a:p>
                <a:pPr>
                  <a:defRPr/>
                </a:pPr>
                <a:endParaRPr lang="ru-RU"/>
              </a:p>
            </p:txBody>
          </p:sp>
        </p:grpSp>
        <p:sp>
          <p:nvSpPr>
            <p:cNvPr id="6" name="Freeform 11"/>
            <p:cNvSpPr>
              <a:spLocks/>
            </p:cNvSpPr>
            <p:nvPr userDrawn="1"/>
          </p:nvSpPr>
          <p:spPr bwMode="ltGray">
            <a:xfrm rot="373331" flipH="1">
              <a:off x="22" y="1957"/>
              <a:ext cx="323" cy="649"/>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folHlink"/>
            </a:solidFill>
            <a:ln w="9525">
              <a:noFill/>
              <a:round/>
              <a:headEnd/>
              <a:tailEnd/>
            </a:ln>
          </p:spPr>
          <p:txBody>
            <a:bodyPr/>
            <a:lstStyle/>
            <a:p>
              <a:pPr>
                <a:defRPr/>
              </a:pPr>
              <a:endParaRPr lang="ru-RU"/>
            </a:p>
          </p:txBody>
        </p:sp>
        <p:sp>
          <p:nvSpPr>
            <p:cNvPr id="7" name="Freeform 12"/>
            <p:cNvSpPr>
              <a:spLocks/>
            </p:cNvSpPr>
            <p:nvPr userDrawn="1"/>
          </p:nvSpPr>
          <p:spPr bwMode="ltGray">
            <a:xfrm>
              <a:off x="168" y="1260"/>
              <a:ext cx="1259" cy="1532"/>
            </a:xfrm>
            <a:custGeom>
              <a:avLst/>
              <a:gdLst/>
              <a:ahLst/>
              <a:cxnLst>
                <a:cxn ang="0">
                  <a:pos x="891" y="1532"/>
                </a:cxn>
                <a:cxn ang="0">
                  <a:pos x="954" y="1452"/>
                </a:cxn>
                <a:cxn ang="0">
                  <a:pos x="1032" y="1338"/>
                </a:cxn>
                <a:cxn ang="0">
                  <a:pos x="1115" y="1188"/>
                </a:cxn>
                <a:cxn ang="0">
                  <a:pos x="1194" y="1023"/>
                </a:cxn>
                <a:cxn ang="0">
                  <a:pos x="1244" y="841"/>
                </a:cxn>
                <a:cxn ang="0">
                  <a:pos x="1259" y="647"/>
                </a:cxn>
                <a:cxn ang="0">
                  <a:pos x="1230" y="463"/>
                </a:cxn>
                <a:cxn ang="0">
                  <a:pos x="1140" y="294"/>
                </a:cxn>
                <a:cxn ang="0">
                  <a:pos x="1043" y="190"/>
                </a:cxn>
                <a:cxn ang="0">
                  <a:pos x="961" y="109"/>
                </a:cxn>
                <a:cxn ang="0">
                  <a:pos x="894" y="65"/>
                </a:cxn>
                <a:cxn ang="0">
                  <a:pos x="786" y="18"/>
                </a:cxn>
                <a:cxn ang="0">
                  <a:pos x="642" y="0"/>
                </a:cxn>
                <a:cxn ang="0">
                  <a:pos x="440" y="23"/>
                </a:cxn>
                <a:cxn ang="0">
                  <a:pos x="366" y="44"/>
                </a:cxn>
                <a:cxn ang="0">
                  <a:pos x="292" y="58"/>
                </a:cxn>
                <a:cxn ang="0">
                  <a:pos x="229" y="79"/>
                </a:cxn>
                <a:cxn ang="0">
                  <a:pos x="178" y="103"/>
                </a:cxn>
                <a:cxn ang="0">
                  <a:pos x="127" y="127"/>
                </a:cxn>
                <a:cxn ang="0">
                  <a:pos x="82" y="158"/>
                </a:cxn>
                <a:cxn ang="0">
                  <a:pos x="41" y="197"/>
                </a:cxn>
                <a:cxn ang="0">
                  <a:pos x="0" y="243"/>
                </a:cxn>
                <a:cxn ang="0">
                  <a:pos x="76" y="215"/>
                </a:cxn>
                <a:cxn ang="0">
                  <a:pos x="144" y="194"/>
                </a:cxn>
                <a:cxn ang="0">
                  <a:pos x="212" y="179"/>
                </a:cxn>
                <a:cxn ang="0">
                  <a:pos x="280" y="164"/>
                </a:cxn>
                <a:cxn ang="0">
                  <a:pos x="336" y="149"/>
                </a:cxn>
                <a:cxn ang="0">
                  <a:pos x="397" y="149"/>
                </a:cxn>
                <a:cxn ang="0">
                  <a:pos x="458" y="141"/>
                </a:cxn>
                <a:cxn ang="0">
                  <a:pos x="511" y="146"/>
                </a:cxn>
                <a:cxn ang="0">
                  <a:pos x="565" y="152"/>
                </a:cxn>
                <a:cxn ang="0">
                  <a:pos x="618" y="166"/>
                </a:cxn>
                <a:cxn ang="0">
                  <a:pos x="669" y="186"/>
                </a:cxn>
                <a:cxn ang="0">
                  <a:pos x="715" y="205"/>
                </a:cxn>
                <a:cxn ang="0">
                  <a:pos x="760" y="239"/>
                </a:cxn>
                <a:cxn ang="0">
                  <a:pos x="811" y="267"/>
                </a:cxn>
                <a:cxn ang="0">
                  <a:pos x="855" y="307"/>
                </a:cxn>
                <a:cxn ang="0">
                  <a:pos x="899" y="348"/>
                </a:cxn>
                <a:cxn ang="0">
                  <a:pos x="971" y="464"/>
                </a:cxn>
                <a:cxn ang="0">
                  <a:pos x="1016" y="606"/>
                </a:cxn>
                <a:cxn ang="0">
                  <a:pos x="1027" y="774"/>
                </a:cxn>
                <a:cxn ang="0">
                  <a:pos x="1022" y="939"/>
                </a:cxn>
                <a:cxn ang="0">
                  <a:pos x="1002" y="1117"/>
                </a:cxn>
                <a:cxn ang="0">
                  <a:pos x="966" y="1279"/>
                </a:cxn>
                <a:cxn ang="0">
                  <a:pos x="933" y="1421"/>
                </a:cxn>
                <a:cxn ang="0">
                  <a:pos x="891" y="1532"/>
                </a:cxn>
              </a:cxnLst>
              <a:rect l="0" t="0" r="r" b="b"/>
              <a:pathLst>
                <a:path w="1259" h="1532">
                  <a:moveTo>
                    <a:pt x="891" y="1532"/>
                  </a:moveTo>
                  <a:lnTo>
                    <a:pt x="954" y="1452"/>
                  </a:lnTo>
                  <a:lnTo>
                    <a:pt x="1032" y="1338"/>
                  </a:lnTo>
                  <a:lnTo>
                    <a:pt x="1115" y="1188"/>
                  </a:lnTo>
                  <a:lnTo>
                    <a:pt x="1194" y="1023"/>
                  </a:lnTo>
                  <a:lnTo>
                    <a:pt x="1244" y="841"/>
                  </a:lnTo>
                  <a:lnTo>
                    <a:pt x="1259" y="647"/>
                  </a:lnTo>
                  <a:lnTo>
                    <a:pt x="1230" y="463"/>
                  </a:lnTo>
                  <a:lnTo>
                    <a:pt x="1140" y="294"/>
                  </a:lnTo>
                  <a:lnTo>
                    <a:pt x="1043" y="190"/>
                  </a:lnTo>
                  <a:lnTo>
                    <a:pt x="961" y="109"/>
                  </a:lnTo>
                  <a:lnTo>
                    <a:pt x="894" y="65"/>
                  </a:lnTo>
                  <a:lnTo>
                    <a:pt x="786" y="18"/>
                  </a:lnTo>
                  <a:lnTo>
                    <a:pt x="642" y="0"/>
                  </a:lnTo>
                  <a:lnTo>
                    <a:pt x="440" y="23"/>
                  </a:lnTo>
                  <a:lnTo>
                    <a:pt x="366" y="44"/>
                  </a:lnTo>
                  <a:lnTo>
                    <a:pt x="292" y="58"/>
                  </a:lnTo>
                  <a:lnTo>
                    <a:pt x="229" y="79"/>
                  </a:lnTo>
                  <a:lnTo>
                    <a:pt x="178" y="103"/>
                  </a:lnTo>
                  <a:lnTo>
                    <a:pt x="127" y="127"/>
                  </a:lnTo>
                  <a:lnTo>
                    <a:pt x="82" y="158"/>
                  </a:lnTo>
                  <a:lnTo>
                    <a:pt x="41" y="197"/>
                  </a:lnTo>
                  <a:lnTo>
                    <a:pt x="0" y="243"/>
                  </a:lnTo>
                  <a:lnTo>
                    <a:pt x="76" y="215"/>
                  </a:lnTo>
                  <a:lnTo>
                    <a:pt x="144" y="194"/>
                  </a:lnTo>
                  <a:lnTo>
                    <a:pt x="212" y="179"/>
                  </a:lnTo>
                  <a:lnTo>
                    <a:pt x="280" y="164"/>
                  </a:lnTo>
                  <a:lnTo>
                    <a:pt x="336" y="149"/>
                  </a:lnTo>
                  <a:lnTo>
                    <a:pt x="397" y="149"/>
                  </a:lnTo>
                  <a:lnTo>
                    <a:pt x="458" y="141"/>
                  </a:lnTo>
                  <a:lnTo>
                    <a:pt x="511" y="146"/>
                  </a:lnTo>
                  <a:lnTo>
                    <a:pt x="565" y="152"/>
                  </a:lnTo>
                  <a:lnTo>
                    <a:pt x="618" y="166"/>
                  </a:lnTo>
                  <a:lnTo>
                    <a:pt x="669" y="186"/>
                  </a:lnTo>
                  <a:lnTo>
                    <a:pt x="715" y="205"/>
                  </a:lnTo>
                  <a:lnTo>
                    <a:pt x="760" y="239"/>
                  </a:lnTo>
                  <a:lnTo>
                    <a:pt x="811" y="267"/>
                  </a:lnTo>
                  <a:lnTo>
                    <a:pt x="855" y="307"/>
                  </a:lnTo>
                  <a:lnTo>
                    <a:pt x="899" y="348"/>
                  </a:lnTo>
                  <a:lnTo>
                    <a:pt x="971" y="464"/>
                  </a:lnTo>
                  <a:lnTo>
                    <a:pt x="1016" y="606"/>
                  </a:lnTo>
                  <a:lnTo>
                    <a:pt x="1027" y="774"/>
                  </a:lnTo>
                  <a:lnTo>
                    <a:pt x="1022" y="939"/>
                  </a:lnTo>
                  <a:lnTo>
                    <a:pt x="1002" y="1117"/>
                  </a:lnTo>
                  <a:lnTo>
                    <a:pt x="966" y="1279"/>
                  </a:lnTo>
                  <a:lnTo>
                    <a:pt x="933" y="1421"/>
                  </a:lnTo>
                  <a:lnTo>
                    <a:pt x="891" y="1532"/>
                  </a:lnTo>
                  <a:close/>
                </a:path>
              </a:pathLst>
            </a:custGeom>
            <a:solidFill>
              <a:schemeClr val="folHlink"/>
            </a:solidFill>
            <a:ln w="9525">
              <a:noFill/>
              <a:round/>
              <a:headEnd/>
              <a:tailEnd/>
            </a:ln>
          </p:spPr>
          <p:txBody>
            <a:bodyPr/>
            <a:lstStyle/>
            <a:p>
              <a:pPr>
                <a:defRPr/>
              </a:pPr>
              <a:endParaRPr lang="ru-RU"/>
            </a:p>
          </p:txBody>
        </p:sp>
        <p:sp>
          <p:nvSpPr>
            <p:cNvPr id="8" name="Freeform 13"/>
            <p:cNvSpPr>
              <a:spLocks/>
            </p:cNvSpPr>
            <p:nvPr userDrawn="1"/>
          </p:nvSpPr>
          <p:spPr bwMode="ltGray">
            <a:xfrm>
              <a:off x="0" y="2610"/>
              <a:ext cx="801" cy="459"/>
            </a:xfrm>
            <a:custGeom>
              <a:avLst/>
              <a:gdLst/>
              <a:ahLst/>
              <a:cxnLst>
                <a:cxn ang="0">
                  <a:pos x="0" y="0"/>
                </a:cxn>
                <a:cxn ang="0">
                  <a:pos x="37" y="69"/>
                </a:cxn>
                <a:cxn ang="0">
                  <a:pos x="68" y="132"/>
                </a:cxn>
                <a:cxn ang="0">
                  <a:pos x="110" y="188"/>
                </a:cxn>
                <a:cxn ang="0">
                  <a:pos x="149" y="229"/>
                </a:cxn>
                <a:cxn ang="0">
                  <a:pos x="192" y="278"/>
                </a:cxn>
                <a:cxn ang="0">
                  <a:pos x="250" y="314"/>
                </a:cxn>
                <a:cxn ang="0">
                  <a:pos x="308" y="336"/>
                </a:cxn>
                <a:cxn ang="0">
                  <a:pos x="365" y="365"/>
                </a:cxn>
                <a:cxn ang="0">
                  <a:pos x="430" y="381"/>
                </a:cxn>
                <a:cxn ang="0">
                  <a:pos x="501" y="390"/>
                </a:cxn>
                <a:cxn ang="0">
                  <a:pos x="573" y="392"/>
                </a:cxn>
                <a:cxn ang="0">
                  <a:pos x="646" y="381"/>
                </a:cxn>
                <a:cxn ang="0">
                  <a:pos x="726" y="362"/>
                </a:cxn>
                <a:cxn ang="0">
                  <a:pos x="801" y="335"/>
                </a:cxn>
                <a:cxn ang="0">
                  <a:pos x="731" y="377"/>
                </a:cxn>
                <a:cxn ang="0">
                  <a:pos x="662" y="404"/>
                </a:cxn>
                <a:cxn ang="0">
                  <a:pos x="594" y="432"/>
                </a:cxn>
                <a:cxn ang="0">
                  <a:pos x="532" y="445"/>
                </a:cxn>
                <a:cxn ang="0">
                  <a:pos x="471" y="459"/>
                </a:cxn>
                <a:cxn ang="0">
                  <a:pos x="411" y="458"/>
                </a:cxn>
                <a:cxn ang="0">
                  <a:pos x="350" y="458"/>
                </a:cxn>
                <a:cxn ang="0">
                  <a:pos x="291" y="450"/>
                </a:cxn>
                <a:cxn ang="0">
                  <a:pos x="244" y="436"/>
                </a:cxn>
                <a:cxn ang="0">
                  <a:pos x="192" y="415"/>
                </a:cxn>
                <a:cxn ang="0">
                  <a:pos x="145" y="394"/>
                </a:cxn>
                <a:cxn ang="0">
                  <a:pos x="100" y="373"/>
                </a:cxn>
                <a:cxn ang="0">
                  <a:pos x="60" y="347"/>
                </a:cxn>
                <a:cxn ang="0">
                  <a:pos x="0" y="294"/>
                </a:cxn>
                <a:cxn ang="0">
                  <a:pos x="0" y="0"/>
                </a:cxn>
              </a:cxnLst>
              <a:rect l="0" t="0" r="r" b="b"/>
              <a:pathLst>
                <a:path w="801" h="459">
                  <a:moveTo>
                    <a:pt x="0" y="0"/>
                  </a:moveTo>
                  <a:lnTo>
                    <a:pt x="37" y="69"/>
                  </a:lnTo>
                  <a:lnTo>
                    <a:pt x="68" y="132"/>
                  </a:lnTo>
                  <a:lnTo>
                    <a:pt x="110" y="188"/>
                  </a:lnTo>
                  <a:lnTo>
                    <a:pt x="149" y="229"/>
                  </a:lnTo>
                  <a:lnTo>
                    <a:pt x="192" y="278"/>
                  </a:lnTo>
                  <a:lnTo>
                    <a:pt x="250" y="314"/>
                  </a:lnTo>
                  <a:lnTo>
                    <a:pt x="308" y="336"/>
                  </a:lnTo>
                  <a:lnTo>
                    <a:pt x="365" y="365"/>
                  </a:lnTo>
                  <a:lnTo>
                    <a:pt x="430" y="381"/>
                  </a:lnTo>
                  <a:lnTo>
                    <a:pt x="501" y="390"/>
                  </a:lnTo>
                  <a:lnTo>
                    <a:pt x="573" y="392"/>
                  </a:lnTo>
                  <a:lnTo>
                    <a:pt x="646" y="381"/>
                  </a:lnTo>
                  <a:lnTo>
                    <a:pt x="726" y="362"/>
                  </a:lnTo>
                  <a:lnTo>
                    <a:pt x="801" y="335"/>
                  </a:lnTo>
                  <a:lnTo>
                    <a:pt x="731" y="377"/>
                  </a:lnTo>
                  <a:lnTo>
                    <a:pt x="662" y="404"/>
                  </a:lnTo>
                  <a:lnTo>
                    <a:pt x="594" y="432"/>
                  </a:lnTo>
                  <a:lnTo>
                    <a:pt x="532" y="445"/>
                  </a:lnTo>
                  <a:lnTo>
                    <a:pt x="471" y="459"/>
                  </a:lnTo>
                  <a:lnTo>
                    <a:pt x="411" y="458"/>
                  </a:lnTo>
                  <a:lnTo>
                    <a:pt x="350" y="458"/>
                  </a:lnTo>
                  <a:lnTo>
                    <a:pt x="291" y="450"/>
                  </a:lnTo>
                  <a:lnTo>
                    <a:pt x="244" y="436"/>
                  </a:lnTo>
                  <a:lnTo>
                    <a:pt x="192" y="415"/>
                  </a:lnTo>
                  <a:lnTo>
                    <a:pt x="145" y="394"/>
                  </a:lnTo>
                  <a:lnTo>
                    <a:pt x="100" y="373"/>
                  </a:lnTo>
                  <a:lnTo>
                    <a:pt x="60" y="347"/>
                  </a:lnTo>
                  <a:lnTo>
                    <a:pt x="0" y="294"/>
                  </a:lnTo>
                  <a:lnTo>
                    <a:pt x="0" y="0"/>
                  </a:lnTo>
                  <a:close/>
                </a:path>
              </a:pathLst>
            </a:custGeom>
            <a:solidFill>
              <a:schemeClr val="folHlink"/>
            </a:solidFill>
            <a:ln w="9525">
              <a:noFill/>
              <a:round/>
              <a:headEnd/>
              <a:tailEnd/>
            </a:ln>
          </p:spPr>
          <p:txBody>
            <a:bodyPr/>
            <a:lstStyle/>
            <a:p>
              <a:pPr>
                <a:defRPr/>
              </a:pPr>
              <a:endParaRPr lang="ru-RU"/>
            </a:p>
          </p:txBody>
        </p:sp>
        <p:sp>
          <p:nvSpPr>
            <p:cNvPr id="9" name="Freeform 14"/>
            <p:cNvSpPr>
              <a:spLocks/>
            </p:cNvSpPr>
            <p:nvPr userDrawn="1"/>
          </p:nvSpPr>
          <p:spPr bwMode="ltGray">
            <a:xfrm rot="373331" flipH="1">
              <a:off x="898" y="2855"/>
              <a:ext cx="354" cy="464"/>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folHlink"/>
            </a:solidFill>
            <a:ln w="9525">
              <a:noFill/>
              <a:round/>
              <a:headEnd/>
              <a:tailEnd/>
            </a:ln>
          </p:spPr>
          <p:txBody>
            <a:bodyPr/>
            <a:lstStyle/>
            <a:p>
              <a:pPr>
                <a:defRPr/>
              </a:pPr>
              <a:endParaRPr lang="ru-RU"/>
            </a:p>
          </p:txBody>
        </p:sp>
        <p:sp>
          <p:nvSpPr>
            <p:cNvPr id="10" name="Freeform 15"/>
            <p:cNvSpPr>
              <a:spLocks/>
            </p:cNvSpPr>
            <p:nvPr userDrawn="1"/>
          </p:nvSpPr>
          <p:spPr bwMode="ltGray">
            <a:xfrm rot="373331" flipH="1">
              <a:off x="799" y="2979"/>
              <a:ext cx="87" cy="274"/>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folHlink"/>
            </a:solidFill>
            <a:ln w="9525">
              <a:noFill/>
              <a:round/>
              <a:headEnd/>
              <a:tailEnd/>
            </a:ln>
          </p:spPr>
          <p:txBody>
            <a:bodyPr/>
            <a:lstStyle/>
            <a:p>
              <a:pPr>
                <a:defRPr/>
              </a:pPr>
              <a:endParaRPr lang="ru-RU"/>
            </a:p>
          </p:txBody>
        </p:sp>
        <p:sp>
          <p:nvSpPr>
            <p:cNvPr id="11" name="Freeform 16"/>
            <p:cNvSpPr>
              <a:spLocks/>
            </p:cNvSpPr>
            <p:nvPr userDrawn="1"/>
          </p:nvSpPr>
          <p:spPr bwMode="ltGray">
            <a:xfrm>
              <a:off x="1190" y="3273"/>
              <a:ext cx="1108" cy="1047"/>
            </a:xfrm>
            <a:custGeom>
              <a:avLst/>
              <a:gdLst/>
              <a:ahLst/>
              <a:cxnLst>
                <a:cxn ang="0">
                  <a:pos x="784" y="1047"/>
                </a:cxn>
                <a:cxn ang="0">
                  <a:pos x="692" y="1011"/>
                </a:cxn>
                <a:cxn ang="0">
                  <a:pos x="607" y="945"/>
                </a:cxn>
                <a:cxn ang="0">
                  <a:pos x="517" y="861"/>
                </a:cxn>
                <a:cxn ang="0">
                  <a:pos x="432" y="776"/>
                </a:cxn>
                <a:cxn ang="0">
                  <a:pos x="350" y="677"/>
                </a:cxn>
                <a:cxn ang="0">
                  <a:pos x="266" y="563"/>
                </a:cxn>
                <a:cxn ang="0">
                  <a:pos x="188" y="447"/>
                </a:cxn>
                <a:cxn ang="0">
                  <a:pos x="122" y="325"/>
                </a:cxn>
                <a:cxn ang="0">
                  <a:pos x="65" y="211"/>
                </a:cxn>
                <a:cxn ang="0">
                  <a:pos x="21" y="101"/>
                </a:cxn>
                <a:cxn ang="0">
                  <a:pos x="0" y="0"/>
                </a:cxn>
                <a:cxn ang="0">
                  <a:pos x="109" y="217"/>
                </a:cxn>
                <a:cxn ang="0">
                  <a:pos x="209" y="378"/>
                </a:cxn>
                <a:cxn ang="0">
                  <a:pos x="294" y="500"/>
                </a:cxn>
                <a:cxn ang="0">
                  <a:pos x="373" y="590"/>
                </a:cxn>
                <a:cxn ang="0">
                  <a:pos x="441" y="661"/>
                </a:cxn>
                <a:cxn ang="0">
                  <a:pos x="506" y="713"/>
                </a:cxn>
                <a:cxn ang="0">
                  <a:pos x="564" y="754"/>
                </a:cxn>
                <a:cxn ang="0">
                  <a:pos x="620" y="801"/>
                </a:cxn>
                <a:cxn ang="0">
                  <a:pos x="754" y="899"/>
                </a:cxn>
                <a:cxn ang="0">
                  <a:pos x="925" y="977"/>
                </a:cxn>
                <a:cxn ang="0">
                  <a:pos x="1108" y="1047"/>
                </a:cxn>
                <a:cxn ang="0">
                  <a:pos x="784" y="1047"/>
                </a:cxn>
              </a:cxnLst>
              <a:rect l="0" t="0" r="r" b="b"/>
              <a:pathLst>
                <a:path w="1108" h="1047">
                  <a:moveTo>
                    <a:pt x="784" y="1047"/>
                  </a:moveTo>
                  <a:lnTo>
                    <a:pt x="692" y="1011"/>
                  </a:lnTo>
                  <a:lnTo>
                    <a:pt x="607" y="945"/>
                  </a:lnTo>
                  <a:lnTo>
                    <a:pt x="517" y="861"/>
                  </a:lnTo>
                  <a:lnTo>
                    <a:pt x="432" y="776"/>
                  </a:lnTo>
                  <a:lnTo>
                    <a:pt x="350" y="677"/>
                  </a:lnTo>
                  <a:lnTo>
                    <a:pt x="266" y="563"/>
                  </a:lnTo>
                  <a:lnTo>
                    <a:pt x="188" y="447"/>
                  </a:lnTo>
                  <a:lnTo>
                    <a:pt x="122" y="325"/>
                  </a:lnTo>
                  <a:lnTo>
                    <a:pt x="65" y="211"/>
                  </a:lnTo>
                  <a:lnTo>
                    <a:pt x="21" y="101"/>
                  </a:lnTo>
                  <a:lnTo>
                    <a:pt x="0" y="0"/>
                  </a:lnTo>
                  <a:lnTo>
                    <a:pt x="109" y="217"/>
                  </a:lnTo>
                  <a:lnTo>
                    <a:pt x="209" y="378"/>
                  </a:lnTo>
                  <a:lnTo>
                    <a:pt x="294" y="500"/>
                  </a:lnTo>
                  <a:lnTo>
                    <a:pt x="373" y="590"/>
                  </a:lnTo>
                  <a:lnTo>
                    <a:pt x="441" y="661"/>
                  </a:lnTo>
                  <a:lnTo>
                    <a:pt x="506" y="713"/>
                  </a:lnTo>
                  <a:lnTo>
                    <a:pt x="564" y="754"/>
                  </a:lnTo>
                  <a:lnTo>
                    <a:pt x="620" y="801"/>
                  </a:lnTo>
                  <a:lnTo>
                    <a:pt x="754" y="899"/>
                  </a:lnTo>
                  <a:lnTo>
                    <a:pt x="925" y="977"/>
                  </a:lnTo>
                  <a:lnTo>
                    <a:pt x="1108" y="1047"/>
                  </a:lnTo>
                  <a:lnTo>
                    <a:pt x="784" y="1047"/>
                  </a:lnTo>
                  <a:close/>
                </a:path>
              </a:pathLst>
            </a:custGeom>
            <a:solidFill>
              <a:schemeClr val="folHlink"/>
            </a:solidFill>
            <a:ln w="9525">
              <a:noFill/>
              <a:round/>
              <a:headEnd/>
              <a:tailEnd/>
            </a:ln>
          </p:spPr>
          <p:txBody>
            <a:bodyPr/>
            <a:lstStyle/>
            <a:p>
              <a:pPr>
                <a:defRPr/>
              </a:pPr>
              <a:endParaRPr lang="ru-RU"/>
            </a:p>
          </p:txBody>
        </p:sp>
        <p:grpSp>
          <p:nvGrpSpPr>
            <p:cNvPr id="12" name="Group 17"/>
            <p:cNvGrpSpPr>
              <a:grpSpLocks/>
            </p:cNvGrpSpPr>
            <p:nvPr userDrawn="1"/>
          </p:nvGrpSpPr>
          <p:grpSpPr bwMode="auto">
            <a:xfrm rot="3220060">
              <a:off x="2636" y="751"/>
              <a:ext cx="569" cy="636"/>
              <a:chOff x="1727" y="866"/>
              <a:chExt cx="129" cy="157"/>
            </a:xfrm>
          </p:grpSpPr>
          <p:sp>
            <p:nvSpPr>
              <p:cNvPr id="36" name="Freeform 1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7" name="Freeform 1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8" name="Freeform 2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3" name="Group 21"/>
            <p:cNvGrpSpPr>
              <a:grpSpLocks/>
            </p:cNvGrpSpPr>
            <p:nvPr userDrawn="1"/>
          </p:nvGrpSpPr>
          <p:grpSpPr bwMode="auto">
            <a:xfrm rot="-6691250">
              <a:off x="3639" y="121"/>
              <a:ext cx="356" cy="608"/>
              <a:chOff x="1731" y="866"/>
              <a:chExt cx="129" cy="157"/>
            </a:xfrm>
          </p:grpSpPr>
          <p:sp>
            <p:nvSpPr>
              <p:cNvPr id="33" name="Freeform 22"/>
              <p:cNvSpPr>
                <a:spLocks/>
              </p:cNvSpPr>
              <p:nvPr userDrawn="1"/>
            </p:nvSpPr>
            <p:spPr bwMode="ltGray">
              <a:xfrm>
                <a:off x="1731"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4" name="Freeform 23"/>
              <p:cNvSpPr>
                <a:spLocks/>
              </p:cNvSpPr>
              <p:nvPr userDrawn="1"/>
            </p:nvSpPr>
            <p:spPr bwMode="ltGray">
              <a:xfrm>
                <a:off x="1790"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5" name="Freeform 24"/>
              <p:cNvSpPr>
                <a:spLocks/>
              </p:cNvSpPr>
              <p:nvPr userDrawn="1"/>
            </p:nvSpPr>
            <p:spPr bwMode="ltGray">
              <a:xfrm>
                <a:off x="1774"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4" name="Group 25"/>
            <p:cNvGrpSpPr>
              <a:grpSpLocks/>
            </p:cNvGrpSpPr>
            <p:nvPr userDrawn="1"/>
          </p:nvGrpSpPr>
          <p:grpSpPr bwMode="auto">
            <a:xfrm rot="8524840">
              <a:off x="676" y="3304"/>
              <a:ext cx="500" cy="500"/>
              <a:chOff x="1727" y="870"/>
              <a:chExt cx="129" cy="156"/>
            </a:xfrm>
          </p:grpSpPr>
          <p:sp>
            <p:nvSpPr>
              <p:cNvPr id="30" name="Freeform 26"/>
              <p:cNvSpPr>
                <a:spLocks/>
              </p:cNvSpPr>
              <p:nvPr userDrawn="1"/>
            </p:nvSpPr>
            <p:spPr bwMode="ltGray">
              <a:xfrm>
                <a:off x="1727" y="870"/>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31" name="Freeform 27"/>
              <p:cNvSpPr>
                <a:spLocks/>
              </p:cNvSpPr>
              <p:nvPr userDrawn="1"/>
            </p:nvSpPr>
            <p:spPr bwMode="ltGray">
              <a:xfrm>
                <a:off x="1786" y="898"/>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32" name="Freeform 28"/>
              <p:cNvSpPr>
                <a:spLocks/>
              </p:cNvSpPr>
              <p:nvPr userDrawn="1"/>
            </p:nvSpPr>
            <p:spPr bwMode="ltGray">
              <a:xfrm>
                <a:off x="1772" y="1001"/>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5" name="Group 29"/>
            <p:cNvGrpSpPr>
              <a:grpSpLocks/>
            </p:cNvGrpSpPr>
            <p:nvPr userDrawn="1"/>
          </p:nvGrpSpPr>
          <p:grpSpPr bwMode="auto">
            <a:xfrm rot="4106450" flipH="1">
              <a:off x="404" y="265"/>
              <a:ext cx="708" cy="891"/>
              <a:chOff x="1727" y="866"/>
              <a:chExt cx="129" cy="157"/>
            </a:xfrm>
          </p:grpSpPr>
          <p:sp>
            <p:nvSpPr>
              <p:cNvPr id="27" name="Freeform 30"/>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8" name="Freeform 31"/>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9" name="Freeform 3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6" name="Group 33"/>
            <p:cNvGrpSpPr>
              <a:grpSpLocks/>
            </p:cNvGrpSpPr>
            <p:nvPr userDrawn="1"/>
          </p:nvGrpSpPr>
          <p:grpSpPr bwMode="auto">
            <a:xfrm rot="10015322" flipH="1">
              <a:off x="4621" y="2392"/>
              <a:ext cx="708" cy="891"/>
              <a:chOff x="1727" y="866"/>
              <a:chExt cx="129" cy="157"/>
            </a:xfrm>
          </p:grpSpPr>
          <p:sp>
            <p:nvSpPr>
              <p:cNvPr id="24" name="Freeform 3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25" name="Freeform 3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26" name="Freeform 3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17" name="Freeform 37"/>
            <p:cNvSpPr>
              <a:spLocks/>
            </p:cNvSpPr>
            <p:nvPr userDrawn="1"/>
          </p:nvSpPr>
          <p:spPr bwMode="ltGray">
            <a:xfrm>
              <a:off x="1217" y="2"/>
              <a:ext cx="862" cy="886"/>
            </a:xfrm>
            <a:custGeom>
              <a:avLst/>
              <a:gdLst/>
              <a:ahLst/>
              <a:cxnLst>
                <a:cxn ang="0">
                  <a:pos x="0" y="0"/>
                </a:cxn>
                <a:cxn ang="0">
                  <a:pos x="6" y="107"/>
                </a:cxn>
                <a:cxn ang="0">
                  <a:pos x="37" y="262"/>
                </a:cxn>
                <a:cxn ang="0">
                  <a:pos x="83" y="410"/>
                </a:cxn>
                <a:cxn ang="0">
                  <a:pos x="149" y="546"/>
                </a:cxn>
                <a:cxn ang="0">
                  <a:pos x="237" y="666"/>
                </a:cxn>
                <a:cxn ang="0">
                  <a:pos x="338" y="764"/>
                </a:cxn>
                <a:cxn ang="0">
                  <a:pos x="450" y="838"/>
                </a:cxn>
                <a:cxn ang="0">
                  <a:pos x="579" y="879"/>
                </a:cxn>
                <a:cxn ang="0">
                  <a:pos x="714" y="886"/>
                </a:cxn>
                <a:cxn ang="0">
                  <a:pos x="862" y="851"/>
                </a:cxn>
                <a:cxn ang="0">
                  <a:pos x="784" y="856"/>
                </a:cxn>
                <a:cxn ang="0">
                  <a:pos x="700" y="835"/>
                </a:cxn>
                <a:cxn ang="0">
                  <a:pos x="621" y="794"/>
                </a:cxn>
                <a:cxn ang="0">
                  <a:pos x="542" y="728"/>
                </a:cxn>
                <a:cxn ang="0">
                  <a:pos x="466" y="649"/>
                </a:cxn>
                <a:cxn ang="0">
                  <a:pos x="397" y="557"/>
                </a:cxn>
                <a:cxn ang="0">
                  <a:pos x="334" y="454"/>
                </a:cxn>
                <a:cxn ang="0">
                  <a:pos x="279" y="339"/>
                </a:cxn>
                <a:cxn ang="0">
                  <a:pos x="238" y="225"/>
                </a:cxn>
                <a:cxn ang="0">
                  <a:pos x="205" y="105"/>
                </a:cxn>
                <a:cxn ang="0">
                  <a:pos x="184" y="3"/>
                </a:cxn>
              </a:cxnLst>
              <a:rect l="0" t="0" r="r" b="b"/>
              <a:pathLst>
                <a:path w="862" h="886">
                  <a:moveTo>
                    <a:pt x="0" y="0"/>
                  </a:moveTo>
                  <a:lnTo>
                    <a:pt x="6" y="107"/>
                  </a:lnTo>
                  <a:lnTo>
                    <a:pt x="37" y="262"/>
                  </a:lnTo>
                  <a:lnTo>
                    <a:pt x="83" y="410"/>
                  </a:lnTo>
                  <a:lnTo>
                    <a:pt x="149" y="546"/>
                  </a:lnTo>
                  <a:lnTo>
                    <a:pt x="237" y="666"/>
                  </a:lnTo>
                  <a:lnTo>
                    <a:pt x="338" y="764"/>
                  </a:lnTo>
                  <a:lnTo>
                    <a:pt x="450" y="838"/>
                  </a:lnTo>
                  <a:lnTo>
                    <a:pt x="579" y="879"/>
                  </a:lnTo>
                  <a:lnTo>
                    <a:pt x="714" y="886"/>
                  </a:lnTo>
                  <a:lnTo>
                    <a:pt x="862" y="851"/>
                  </a:lnTo>
                  <a:lnTo>
                    <a:pt x="784" y="856"/>
                  </a:lnTo>
                  <a:lnTo>
                    <a:pt x="700" y="835"/>
                  </a:lnTo>
                  <a:lnTo>
                    <a:pt x="621" y="794"/>
                  </a:lnTo>
                  <a:lnTo>
                    <a:pt x="542" y="728"/>
                  </a:lnTo>
                  <a:lnTo>
                    <a:pt x="466" y="649"/>
                  </a:lnTo>
                  <a:lnTo>
                    <a:pt x="397" y="557"/>
                  </a:lnTo>
                  <a:lnTo>
                    <a:pt x="334" y="454"/>
                  </a:lnTo>
                  <a:lnTo>
                    <a:pt x="279" y="339"/>
                  </a:lnTo>
                  <a:lnTo>
                    <a:pt x="238" y="225"/>
                  </a:lnTo>
                  <a:lnTo>
                    <a:pt x="205" y="105"/>
                  </a:lnTo>
                  <a:lnTo>
                    <a:pt x="184" y="3"/>
                  </a:lnTo>
                </a:path>
              </a:pathLst>
            </a:custGeom>
            <a:solidFill>
              <a:schemeClr val="accent1"/>
            </a:solidFill>
            <a:ln w="9525">
              <a:noFill/>
              <a:round/>
              <a:headEnd/>
              <a:tailEnd/>
            </a:ln>
          </p:spPr>
          <p:txBody>
            <a:bodyPr/>
            <a:lstStyle/>
            <a:p>
              <a:pPr>
                <a:defRPr/>
              </a:pPr>
              <a:endParaRPr lang="ru-RU"/>
            </a:p>
          </p:txBody>
        </p:sp>
        <p:sp>
          <p:nvSpPr>
            <p:cNvPr id="18" name="Freeform 38"/>
            <p:cNvSpPr>
              <a:spLocks/>
            </p:cNvSpPr>
            <p:nvPr userDrawn="1"/>
          </p:nvSpPr>
          <p:spPr bwMode="ltGray">
            <a:xfrm rot="9832527" flipV="1">
              <a:off x="2158" y="102"/>
              <a:ext cx="681" cy="593"/>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19" name="Freeform 39"/>
            <p:cNvSpPr>
              <a:spLocks/>
            </p:cNvSpPr>
            <p:nvPr userDrawn="1"/>
          </p:nvSpPr>
          <p:spPr bwMode="ltGray">
            <a:xfrm rot="9832527" flipV="1">
              <a:off x="1997" y="858"/>
              <a:ext cx="330" cy="278"/>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20" name="Freeform 40"/>
            <p:cNvSpPr>
              <a:spLocks/>
            </p:cNvSpPr>
            <p:nvPr userDrawn="1"/>
          </p:nvSpPr>
          <p:spPr bwMode="ltGray">
            <a:xfrm rot="9832527" flipV="1">
              <a:off x="2224" y="808"/>
              <a:ext cx="123" cy="233"/>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21" name="Freeform 41"/>
            <p:cNvSpPr>
              <a:spLocks/>
            </p:cNvSpPr>
            <p:nvPr userDrawn="1"/>
          </p:nvSpPr>
          <p:spPr bwMode="ltGray">
            <a:xfrm>
              <a:off x="1603" y="0"/>
              <a:ext cx="124" cy="121"/>
            </a:xfrm>
            <a:custGeom>
              <a:avLst/>
              <a:gdLst/>
              <a:ahLst/>
              <a:cxnLst>
                <a:cxn ang="0">
                  <a:pos x="124" y="0"/>
                </a:cxn>
                <a:cxn ang="0">
                  <a:pos x="113" y="9"/>
                </a:cxn>
                <a:cxn ang="0">
                  <a:pos x="99" y="25"/>
                </a:cxn>
                <a:cxn ang="0">
                  <a:pos x="81" y="41"/>
                </a:cxn>
                <a:cxn ang="0">
                  <a:pos x="63" y="54"/>
                </a:cxn>
                <a:cxn ang="0">
                  <a:pos x="41" y="66"/>
                </a:cxn>
                <a:cxn ang="0">
                  <a:pos x="22" y="74"/>
                </a:cxn>
                <a:cxn ang="0">
                  <a:pos x="0" y="75"/>
                </a:cxn>
                <a:cxn ang="0">
                  <a:pos x="10" y="96"/>
                </a:cxn>
                <a:cxn ang="0">
                  <a:pos x="23" y="113"/>
                </a:cxn>
                <a:cxn ang="0">
                  <a:pos x="41" y="121"/>
                </a:cxn>
                <a:cxn ang="0">
                  <a:pos x="60" y="121"/>
                </a:cxn>
                <a:cxn ang="0">
                  <a:pos x="83" y="111"/>
                </a:cxn>
                <a:cxn ang="0">
                  <a:pos x="101" y="88"/>
                </a:cxn>
                <a:cxn ang="0">
                  <a:pos x="116" y="53"/>
                </a:cxn>
                <a:cxn ang="0">
                  <a:pos x="124" y="0"/>
                </a:cxn>
              </a:cxnLst>
              <a:rect l="0" t="0" r="r" b="b"/>
              <a:pathLst>
                <a:path w="124" h="121">
                  <a:moveTo>
                    <a:pt x="124" y="0"/>
                  </a:moveTo>
                  <a:lnTo>
                    <a:pt x="113" y="9"/>
                  </a:lnTo>
                  <a:lnTo>
                    <a:pt x="99" y="25"/>
                  </a:lnTo>
                  <a:lnTo>
                    <a:pt x="81" y="41"/>
                  </a:lnTo>
                  <a:lnTo>
                    <a:pt x="63" y="54"/>
                  </a:lnTo>
                  <a:lnTo>
                    <a:pt x="41" y="66"/>
                  </a:lnTo>
                  <a:lnTo>
                    <a:pt x="22" y="74"/>
                  </a:lnTo>
                  <a:lnTo>
                    <a:pt x="0" y="75"/>
                  </a:lnTo>
                  <a:lnTo>
                    <a:pt x="10" y="96"/>
                  </a:lnTo>
                  <a:lnTo>
                    <a:pt x="23" y="113"/>
                  </a:lnTo>
                  <a:lnTo>
                    <a:pt x="41" y="121"/>
                  </a:lnTo>
                  <a:lnTo>
                    <a:pt x="60" y="121"/>
                  </a:lnTo>
                  <a:lnTo>
                    <a:pt x="83" y="111"/>
                  </a:lnTo>
                  <a:lnTo>
                    <a:pt x="101" y="88"/>
                  </a:lnTo>
                  <a:lnTo>
                    <a:pt x="116" y="53"/>
                  </a:lnTo>
                  <a:lnTo>
                    <a:pt x="124" y="0"/>
                  </a:lnTo>
                  <a:close/>
                </a:path>
              </a:pathLst>
            </a:custGeom>
            <a:solidFill>
              <a:schemeClr val="accent1"/>
            </a:solidFill>
            <a:ln w="9525">
              <a:noFill/>
              <a:round/>
              <a:headEnd/>
              <a:tailEnd/>
            </a:ln>
          </p:spPr>
          <p:txBody>
            <a:bodyPr/>
            <a:lstStyle/>
            <a:p>
              <a:pPr>
                <a:defRPr/>
              </a:pPr>
              <a:endParaRPr lang="ru-RU"/>
            </a:p>
          </p:txBody>
        </p:sp>
        <p:sp>
          <p:nvSpPr>
            <p:cNvPr id="22" name="Freeform 42"/>
            <p:cNvSpPr>
              <a:spLocks/>
            </p:cNvSpPr>
            <p:nvPr userDrawn="1"/>
          </p:nvSpPr>
          <p:spPr bwMode="ltGray">
            <a:xfrm rot="9832527" flipV="1">
              <a:off x="2173" y="1238"/>
              <a:ext cx="393" cy="2300"/>
            </a:xfrm>
            <a:custGeom>
              <a:avLst/>
              <a:gdLst/>
              <a:ahLst/>
              <a:cxnLst>
                <a:cxn ang="0">
                  <a:pos x="0" y="0"/>
                </a:cxn>
                <a:cxn ang="0">
                  <a:pos x="6" y="6"/>
                </a:cxn>
                <a:cxn ang="0">
                  <a:pos x="16" y="14"/>
                </a:cxn>
                <a:cxn ang="0">
                  <a:pos x="28" y="24"/>
                </a:cxn>
                <a:cxn ang="0">
                  <a:pos x="41" y="37"/>
                </a:cxn>
                <a:cxn ang="0">
                  <a:pos x="58" y="53"/>
                </a:cxn>
                <a:cxn ang="0">
                  <a:pos x="73" y="70"/>
                </a:cxn>
                <a:cxn ang="0">
                  <a:pos x="88" y="90"/>
                </a:cxn>
                <a:cxn ang="0">
                  <a:pos x="100" y="113"/>
                </a:cxn>
                <a:cxn ang="0">
                  <a:pos x="112" y="137"/>
                </a:cxn>
                <a:cxn ang="0">
                  <a:pos x="120" y="165"/>
                </a:cxn>
                <a:cxn ang="0">
                  <a:pos x="124" y="196"/>
                </a:cxn>
                <a:cxn ang="0">
                  <a:pos x="126" y="228"/>
                </a:cxn>
                <a:cxn ang="0">
                  <a:pos x="120" y="264"/>
                </a:cxn>
                <a:cxn ang="0">
                  <a:pos x="109" y="302"/>
                </a:cxn>
                <a:cxn ang="0">
                  <a:pos x="92" y="342"/>
                </a:cxn>
                <a:cxn ang="0">
                  <a:pos x="67" y="386"/>
                </a:cxn>
                <a:cxn ang="0">
                  <a:pos x="39" y="436"/>
                </a:cxn>
                <a:cxn ang="0">
                  <a:pos x="21" y="482"/>
                </a:cxn>
                <a:cxn ang="0">
                  <a:pos x="10" y="525"/>
                </a:cxn>
                <a:cxn ang="0">
                  <a:pos x="6" y="566"/>
                </a:cxn>
                <a:cxn ang="0">
                  <a:pos x="6" y="605"/>
                </a:cxn>
                <a:cxn ang="0">
                  <a:pos x="8" y="641"/>
                </a:cxn>
                <a:cxn ang="0">
                  <a:pos x="12" y="673"/>
                </a:cxn>
                <a:cxn ang="0">
                  <a:pos x="14" y="704"/>
                </a:cxn>
                <a:cxn ang="0">
                  <a:pos x="41" y="688"/>
                </a:cxn>
                <a:cxn ang="0">
                  <a:pos x="39" y="680"/>
                </a:cxn>
                <a:cxn ang="0">
                  <a:pos x="36" y="657"/>
                </a:cxn>
                <a:cxn ang="0">
                  <a:pos x="33" y="622"/>
                </a:cxn>
                <a:cxn ang="0">
                  <a:pos x="35" y="575"/>
                </a:cxn>
                <a:cxn ang="0">
                  <a:pos x="41" y="519"/>
                </a:cxn>
                <a:cxn ang="0">
                  <a:pos x="58" y="455"/>
                </a:cxn>
                <a:cxn ang="0">
                  <a:pos x="86" y="386"/>
                </a:cxn>
                <a:cxn ang="0">
                  <a:pos x="129" y="313"/>
                </a:cxn>
                <a:cxn ang="0">
                  <a:pos x="143" y="279"/>
                </a:cxn>
                <a:cxn ang="0">
                  <a:pos x="149" y="235"/>
                </a:cxn>
                <a:cxn ang="0">
                  <a:pos x="144" y="184"/>
                </a:cxn>
                <a:cxn ang="0">
                  <a:pos x="131" y="134"/>
                </a:cxn>
                <a:cxn ang="0">
                  <a:pos x="109" y="85"/>
                </a:cxn>
                <a:cxn ang="0">
                  <a:pos x="81" y="44"/>
                </a:cxn>
                <a:cxn ang="0">
                  <a:pos x="44" y="14"/>
                </a:cxn>
                <a:cxn ang="0">
                  <a:pos x="0" y="0"/>
                </a:cxn>
              </a:cxnLst>
              <a:rect l="0" t="0" r="r" b="b"/>
              <a:pathLst>
                <a:path w="149" h="704">
                  <a:moveTo>
                    <a:pt x="0" y="0"/>
                  </a:moveTo>
                  <a:lnTo>
                    <a:pt x="6" y="6"/>
                  </a:lnTo>
                  <a:lnTo>
                    <a:pt x="16" y="14"/>
                  </a:lnTo>
                  <a:lnTo>
                    <a:pt x="28" y="24"/>
                  </a:lnTo>
                  <a:lnTo>
                    <a:pt x="41" y="37"/>
                  </a:lnTo>
                  <a:lnTo>
                    <a:pt x="58" y="53"/>
                  </a:lnTo>
                  <a:lnTo>
                    <a:pt x="73" y="70"/>
                  </a:lnTo>
                  <a:lnTo>
                    <a:pt x="88" y="90"/>
                  </a:lnTo>
                  <a:lnTo>
                    <a:pt x="100" y="113"/>
                  </a:lnTo>
                  <a:lnTo>
                    <a:pt x="112" y="137"/>
                  </a:lnTo>
                  <a:lnTo>
                    <a:pt x="120" y="165"/>
                  </a:lnTo>
                  <a:lnTo>
                    <a:pt x="124" y="196"/>
                  </a:lnTo>
                  <a:lnTo>
                    <a:pt x="126" y="228"/>
                  </a:lnTo>
                  <a:lnTo>
                    <a:pt x="120" y="264"/>
                  </a:lnTo>
                  <a:lnTo>
                    <a:pt x="109" y="302"/>
                  </a:lnTo>
                  <a:lnTo>
                    <a:pt x="92" y="342"/>
                  </a:lnTo>
                  <a:lnTo>
                    <a:pt x="67" y="386"/>
                  </a:lnTo>
                  <a:lnTo>
                    <a:pt x="39" y="436"/>
                  </a:lnTo>
                  <a:lnTo>
                    <a:pt x="21" y="482"/>
                  </a:lnTo>
                  <a:lnTo>
                    <a:pt x="10" y="525"/>
                  </a:lnTo>
                  <a:lnTo>
                    <a:pt x="6" y="566"/>
                  </a:lnTo>
                  <a:lnTo>
                    <a:pt x="6" y="605"/>
                  </a:lnTo>
                  <a:lnTo>
                    <a:pt x="8" y="641"/>
                  </a:lnTo>
                  <a:lnTo>
                    <a:pt x="12" y="673"/>
                  </a:lnTo>
                  <a:lnTo>
                    <a:pt x="14" y="704"/>
                  </a:lnTo>
                  <a:lnTo>
                    <a:pt x="41" y="688"/>
                  </a:lnTo>
                  <a:lnTo>
                    <a:pt x="39" y="680"/>
                  </a:lnTo>
                  <a:lnTo>
                    <a:pt x="36" y="657"/>
                  </a:lnTo>
                  <a:lnTo>
                    <a:pt x="33" y="622"/>
                  </a:lnTo>
                  <a:lnTo>
                    <a:pt x="35" y="575"/>
                  </a:lnTo>
                  <a:lnTo>
                    <a:pt x="41" y="519"/>
                  </a:lnTo>
                  <a:lnTo>
                    <a:pt x="58" y="455"/>
                  </a:lnTo>
                  <a:lnTo>
                    <a:pt x="86" y="386"/>
                  </a:lnTo>
                  <a:lnTo>
                    <a:pt x="129" y="313"/>
                  </a:lnTo>
                  <a:lnTo>
                    <a:pt x="143" y="279"/>
                  </a:lnTo>
                  <a:lnTo>
                    <a:pt x="149" y="235"/>
                  </a:lnTo>
                  <a:lnTo>
                    <a:pt x="144" y="184"/>
                  </a:lnTo>
                  <a:lnTo>
                    <a:pt x="131" y="134"/>
                  </a:lnTo>
                  <a:lnTo>
                    <a:pt x="109" y="85"/>
                  </a:lnTo>
                  <a:lnTo>
                    <a:pt x="81" y="44"/>
                  </a:lnTo>
                  <a:lnTo>
                    <a:pt x="44" y="14"/>
                  </a:lnTo>
                  <a:lnTo>
                    <a:pt x="0" y="0"/>
                  </a:lnTo>
                  <a:close/>
                </a:path>
              </a:pathLst>
            </a:custGeom>
            <a:solidFill>
              <a:schemeClr val="accent1"/>
            </a:solidFill>
            <a:ln w="9525">
              <a:noFill/>
              <a:round/>
              <a:headEnd/>
              <a:tailEnd/>
            </a:ln>
          </p:spPr>
          <p:txBody>
            <a:bodyPr/>
            <a:lstStyle/>
            <a:p>
              <a:pPr>
                <a:defRPr/>
              </a:pPr>
              <a:endParaRPr lang="ru-RU"/>
            </a:p>
          </p:txBody>
        </p:sp>
        <p:sp>
          <p:nvSpPr>
            <p:cNvPr id="23" name="Freeform 43"/>
            <p:cNvSpPr>
              <a:spLocks/>
            </p:cNvSpPr>
            <p:nvPr userDrawn="1"/>
          </p:nvSpPr>
          <p:spPr bwMode="ltGray">
            <a:xfrm>
              <a:off x="0" y="1848"/>
              <a:ext cx="36" cy="132"/>
            </a:xfrm>
            <a:custGeom>
              <a:avLst/>
              <a:gdLst/>
              <a:ahLst/>
              <a:cxnLst>
                <a:cxn ang="0">
                  <a:pos x="0" y="0"/>
                </a:cxn>
                <a:cxn ang="0">
                  <a:pos x="36" y="12"/>
                </a:cxn>
                <a:cxn ang="0">
                  <a:pos x="0" y="132"/>
                </a:cxn>
                <a:cxn ang="0">
                  <a:pos x="0" y="0"/>
                </a:cxn>
              </a:cxnLst>
              <a:rect l="0" t="0" r="r" b="b"/>
              <a:pathLst>
                <a:path w="36" h="132">
                  <a:moveTo>
                    <a:pt x="0" y="0"/>
                  </a:moveTo>
                  <a:lnTo>
                    <a:pt x="36" y="12"/>
                  </a:lnTo>
                  <a:lnTo>
                    <a:pt x="0" y="132"/>
                  </a:lnTo>
                  <a:lnTo>
                    <a:pt x="0" y="0"/>
                  </a:lnTo>
                  <a:close/>
                </a:path>
              </a:pathLst>
            </a:custGeom>
            <a:solidFill>
              <a:schemeClr val="folHlink"/>
            </a:solidFill>
            <a:ln w="9525">
              <a:noFill/>
              <a:round/>
              <a:headEnd/>
              <a:tailEnd/>
            </a:ln>
            <a:effectLst/>
          </p:spPr>
          <p:txBody>
            <a:bodyPr/>
            <a:lstStyle/>
            <a:p>
              <a:pPr>
                <a:defRPr/>
              </a:pPr>
              <a:endParaRPr lang="ru-RU"/>
            </a:p>
          </p:txBody>
        </p:sp>
      </p:grpSp>
      <p:sp>
        <p:nvSpPr>
          <p:cNvPr id="47151" name="Rectangle 47"/>
          <p:cNvSpPr>
            <a:spLocks noGrp="1" noChangeArrowheads="1"/>
          </p:cNvSpPr>
          <p:nvPr>
            <p:ph type="ctrTitle"/>
          </p:nvPr>
        </p:nvSpPr>
        <p:spPr>
          <a:xfrm>
            <a:off x="2455863" y="596900"/>
            <a:ext cx="6192837" cy="3581400"/>
          </a:xfrm>
        </p:spPr>
        <p:txBody>
          <a:bodyPr/>
          <a:lstStyle>
            <a:lvl1pPr>
              <a:defRPr sz="5200" b="1"/>
            </a:lvl1pPr>
          </a:lstStyle>
          <a:p>
            <a:r>
              <a:rPr lang="ru-RU"/>
              <a:t>Образец заголовка</a:t>
            </a:r>
          </a:p>
        </p:txBody>
      </p:sp>
      <p:sp>
        <p:nvSpPr>
          <p:cNvPr id="47152" name="Rectangle 48"/>
          <p:cNvSpPr>
            <a:spLocks noGrp="1" noChangeArrowheads="1"/>
          </p:cNvSpPr>
          <p:nvPr>
            <p:ph type="subTitle" idx="1"/>
          </p:nvPr>
        </p:nvSpPr>
        <p:spPr>
          <a:xfrm>
            <a:off x="2489200" y="4279900"/>
            <a:ext cx="6146800" cy="1485900"/>
          </a:xfrm>
        </p:spPr>
        <p:txBody>
          <a:bodyPr/>
          <a:lstStyle>
            <a:lvl1pPr marL="0" indent="0" algn="ctr">
              <a:buFontTx/>
              <a:buNone/>
              <a:defRPr b="1">
                <a:effectLst>
                  <a:outerShdw blurRad="38100" dist="38100" dir="2700000" algn="tl">
                    <a:srgbClr val="C0C0C0"/>
                  </a:outerShdw>
                </a:effectLst>
              </a:defRPr>
            </a:lvl1pPr>
          </a:lstStyle>
          <a:p>
            <a:r>
              <a:rPr lang="ru-RU"/>
              <a:t>Образец подзаголовка</a:t>
            </a:r>
          </a:p>
        </p:txBody>
      </p:sp>
      <p:sp>
        <p:nvSpPr>
          <p:cNvPr id="46" name="Rectangle 44"/>
          <p:cNvSpPr>
            <a:spLocks noGrp="1" noChangeArrowheads="1"/>
          </p:cNvSpPr>
          <p:nvPr>
            <p:ph type="dt" sz="half" idx="10"/>
          </p:nvPr>
        </p:nvSpPr>
        <p:spPr>
          <a:xfrm>
            <a:off x="457200" y="6248400"/>
            <a:ext cx="2133600" cy="457200"/>
          </a:xfrm>
        </p:spPr>
        <p:txBody>
          <a:bodyPr/>
          <a:lstStyle>
            <a:lvl1pPr>
              <a:defRPr/>
            </a:lvl1pPr>
          </a:lstStyle>
          <a:p>
            <a:pPr>
              <a:defRPr/>
            </a:pPr>
            <a:endParaRPr lang="ru-RU"/>
          </a:p>
        </p:txBody>
      </p:sp>
      <p:sp>
        <p:nvSpPr>
          <p:cNvPr id="47" name="Rectangle 45"/>
          <p:cNvSpPr>
            <a:spLocks noGrp="1" noChangeArrowheads="1"/>
          </p:cNvSpPr>
          <p:nvPr>
            <p:ph type="ftr" sz="quarter" idx="11"/>
          </p:nvPr>
        </p:nvSpPr>
        <p:spPr/>
        <p:txBody>
          <a:bodyPr/>
          <a:lstStyle>
            <a:lvl1pPr>
              <a:defRPr/>
            </a:lvl1pPr>
          </a:lstStyle>
          <a:p>
            <a:pPr>
              <a:defRPr/>
            </a:pPr>
            <a:endParaRPr lang="ru-RU"/>
          </a:p>
        </p:txBody>
      </p:sp>
      <p:sp>
        <p:nvSpPr>
          <p:cNvPr id="48" name="Rectangle 46"/>
          <p:cNvSpPr>
            <a:spLocks noGrp="1" noChangeArrowheads="1"/>
          </p:cNvSpPr>
          <p:nvPr>
            <p:ph type="sldNum" sz="quarter" idx="12"/>
          </p:nvPr>
        </p:nvSpPr>
        <p:spPr/>
        <p:txBody>
          <a:bodyPr/>
          <a:lstStyle>
            <a:lvl1pPr>
              <a:defRPr/>
            </a:lvl1pPr>
          </a:lstStyle>
          <a:p>
            <a:pPr>
              <a:defRPr/>
            </a:pPr>
            <a:fld id="{2796574C-D63C-4BDA-89D8-F57022BA0715}"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4E16B586-EA7D-4621-8B75-67A494AD697C}"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ru-RU" smtClean="0"/>
              <a:t>Образец текста</a:t>
            </a:r>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B7BD45B-8AA2-4A94-BBB4-D50D8185444D}"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4561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299015A-1F74-4B3B-9999-77010A0C031A}" type="slidenum">
              <a:rPr lang="ru-RU"/>
              <a:pPr>
                <a:defRPr/>
              </a:pPr>
              <a:t>‹#›</a:t>
            </a:fld>
            <a:endParaRPr lang="ru-RU"/>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Rectangle 47"/>
          <p:cNvSpPr>
            <a:spLocks noGrp="1" noChangeArrowheads="1"/>
          </p:cNvSpPr>
          <p:nvPr>
            <p:ph type="dt" sz="half" idx="10"/>
          </p:nvPr>
        </p:nvSpPr>
        <p:spPr>
          <a:ln/>
        </p:spPr>
        <p:txBody>
          <a:bodyPr/>
          <a:lstStyle>
            <a:lvl1pPr>
              <a:defRPr/>
            </a:lvl1pPr>
          </a:lstStyle>
          <a:p>
            <a:pPr>
              <a:defRPr/>
            </a:pPr>
            <a:endParaRPr lang="ru-RU"/>
          </a:p>
        </p:txBody>
      </p:sp>
      <p:sp>
        <p:nvSpPr>
          <p:cNvPr id="8" name="Rectangle 48"/>
          <p:cNvSpPr>
            <a:spLocks noGrp="1" noChangeArrowheads="1"/>
          </p:cNvSpPr>
          <p:nvPr>
            <p:ph type="ftr" sz="quarter" idx="11"/>
          </p:nvPr>
        </p:nvSpPr>
        <p:spPr>
          <a:ln/>
        </p:spPr>
        <p:txBody>
          <a:bodyPr/>
          <a:lstStyle>
            <a:lvl1pPr>
              <a:defRPr/>
            </a:lvl1pPr>
          </a:lstStyle>
          <a:p>
            <a:pPr>
              <a:defRPr/>
            </a:pPr>
            <a:endParaRPr lang="ru-RU"/>
          </a:p>
        </p:txBody>
      </p:sp>
      <p:sp>
        <p:nvSpPr>
          <p:cNvPr id="9" name="Rectangle 49"/>
          <p:cNvSpPr>
            <a:spLocks noGrp="1" noChangeArrowheads="1"/>
          </p:cNvSpPr>
          <p:nvPr>
            <p:ph type="sldNum" sz="quarter" idx="12"/>
          </p:nvPr>
        </p:nvSpPr>
        <p:spPr>
          <a:ln/>
        </p:spPr>
        <p:txBody>
          <a:bodyPr/>
          <a:lstStyle>
            <a:lvl1pPr>
              <a:defRPr/>
            </a:lvl1pPr>
          </a:lstStyle>
          <a:p>
            <a:pPr>
              <a:defRPr/>
            </a:pPr>
            <a:fld id="{DAE17B94-FB63-44A6-9A9F-09B0174965C1}"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Rectangle 47"/>
          <p:cNvSpPr>
            <a:spLocks noGrp="1" noChangeArrowheads="1"/>
          </p:cNvSpPr>
          <p:nvPr>
            <p:ph type="dt" sz="half" idx="10"/>
          </p:nvPr>
        </p:nvSpPr>
        <p:spPr>
          <a:ln/>
        </p:spPr>
        <p:txBody>
          <a:bodyPr/>
          <a:lstStyle>
            <a:lvl1pPr>
              <a:defRPr/>
            </a:lvl1pPr>
          </a:lstStyle>
          <a:p>
            <a:pPr>
              <a:defRPr/>
            </a:pPr>
            <a:endParaRPr lang="ru-RU"/>
          </a:p>
        </p:txBody>
      </p:sp>
      <p:sp>
        <p:nvSpPr>
          <p:cNvPr id="4" name="Rectangle 48"/>
          <p:cNvSpPr>
            <a:spLocks noGrp="1" noChangeArrowheads="1"/>
          </p:cNvSpPr>
          <p:nvPr>
            <p:ph type="ftr" sz="quarter" idx="11"/>
          </p:nvPr>
        </p:nvSpPr>
        <p:spPr>
          <a:ln/>
        </p:spPr>
        <p:txBody>
          <a:bodyPr/>
          <a:lstStyle>
            <a:lvl1pPr>
              <a:defRPr/>
            </a:lvl1pPr>
          </a:lstStyle>
          <a:p>
            <a:pPr>
              <a:defRPr/>
            </a:pPr>
            <a:endParaRPr lang="ru-RU"/>
          </a:p>
        </p:txBody>
      </p:sp>
      <p:sp>
        <p:nvSpPr>
          <p:cNvPr id="5" name="Rectangle 49"/>
          <p:cNvSpPr>
            <a:spLocks noGrp="1" noChangeArrowheads="1"/>
          </p:cNvSpPr>
          <p:nvPr>
            <p:ph type="sldNum" sz="quarter" idx="12"/>
          </p:nvPr>
        </p:nvSpPr>
        <p:spPr>
          <a:ln/>
        </p:spPr>
        <p:txBody>
          <a:bodyPr/>
          <a:lstStyle>
            <a:lvl1pPr>
              <a:defRPr/>
            </a:lvl1pPr>
          </a:lstStyle>
          <a:p>
            <a:pPr>
              <a:defRPr/>
            </a:pPr>
            <a:fld id="{CBD39918-D49A-4994-8C60-19E4CA33CA99}"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Rectangle 47"/>
          <p:cNvSpPr>
            <a:spLocks noGrp="1" noChangeArrowheads="1"/>
          </p:cNvSpPr>
          <p:nvPr>
            <p:ph type="dt" sz="half" idx="10"/>
          </p:nvPr>
        </p:nvSpPr>
        <p:spPr>
          <a:ln/>
        </p:spPr>
        <p:txBody>
          <a:bodyPr/>
          <a:lstStyle>
            <a:lvl1pPr>
              <a:defRPr/>
            </a:lvl1pPr>
          </a:lstStyle>
          <a:p>
            <a:pPr>
              <a:defRPr/>
            </a:pPr>
            <a:endParaRPr lang="ru-RU"/>
          </a:p>
        </p:txBody>
      </p:sp>
      <p:sp>
        <p:nvSpPr>
          <p:cNvPr id="3" name="Rectangle 48"/>
          <p:cNvSpPr>
            <a:spLocks noGrp="1" noChangeArrowheads="1"/>
          </p:cNvSpPr>
          <p:nvPr>
            <p:ph type="ftr" sz="quarter" idx="11"/>
          </p:nvPr>
        </p:nvSpPr>
        <p:spPr>
          <a:ln/>
        </p:spPr>
        <p:txBody>
          <a:bodyPr/>
          <a:lstStyle>
            <a:lvl1pPr>
              <a:defRPr/>
            </a:lvl1pPr>
          </a:lstStyle>
          <a:p>
            <a:pPr>
              <a:defRPr/>
            </a:pPr>
            <a:endParaRPr lang="ru-RU"/>
          </a:p>
        </p:txBody>
      </p:sp>
      <p:sp>
        <p:nvSpPr>
          <p:cNvPr id="4" name="Rectangle 49"/>
          <p:cNvSpPr>
            <a:spLocks noGrp="1" noChangeArrowheads="1"/>
          </p:cNvSpPr>
          <p:nvPr>
            <p:ph type="sldNum" sz="quarter" idx="12"/>
          </p:nvPr>
        </p:nvSpPr>
        <p:spPr>
          <a:ln/>
        </p:spPr>
        <p:txBody>
          <a:bodyPr/>
          <a:lstStyle>
            <a:lvl1pPr>
              <a:defRPr/>
            </a:lvl1pPr>
          </a:lstStyle>
          <a:p>
            <a:pPr>
              <a:defRPr/>
            </a:pPr>
            <a:fld id="{6F391B09-D3F6-4E16-9526-A720F6B08C5B}"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478529D1-F3A3-4930-B7FA-8B7314A9E19C}"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Rectangle 47"/>
          <p:cNvSpPr>
            <a:spLocks noGrp="1" noChangeArrowheads="1"/>
          </p:cNvSpPr>
          <p:nvPr>
            <p:ph type="dt" sz="half" idx="10"/>
          </p:nvPr>
        </p:nvSpPr>
        <p:spPr>
          <a:ln/>
        </p:spPr>
        <p:txBody>
          <a:bodyPr/>
          <a:lstStyle>
            <a:lvl1pPr>
              <a:defRPr/>
            </a:lvl1pPr>
          </a:lstStyle>
          <a:p>
            <a:pPr>
              <a:defRPr/>
            </a:pPr>
            <a:endParaRPr lang="ru-RU"/>
          </a:p>
        </p:txBody>
      </p:sp>
      <p:sp>
        <p:nvSpPr>
          <p:cNvPr id="6" name="Rectangle 48"/>
          <p:cNvSpPr>
            <a:spLocks noGrp="1" noChangeArrowheads="1"/>
          </p:cNvSpPr>
          <p:nvPr>
            <p:ph type="ftr" sz="quarter" idx="11"/>
          </p:nvPr>
        </p:nvSpPr>
        <p:spPr>
          <a:ln/>
        </p:spPr>
        <p:txBody>
          <a:bodyPr/>
          <a:lstStyle>
            <a:lvl1pPr>
              <a:defRPr/>
            </a:lvl1pPr>
          </a:lstStyle>
          <a:p>
            <a:pPr>
              <a:defRPr/>
            </a:pPr>
            <a:endParaRPr lang="ru-RU"/>
          </a:p>
        </p:txBody>
      </p:sp>
      <p:sp>
        <p:nvSpPr>
          <p:cNvPr id="7" name="Rectangle 49"/>
          <p:cNvSpPr>
            <a:spLocks noGrp="1" noChangeArrowheads="1"/>
          </p:cNvSpPr>
          <p:nvPr>
            <p:ph type="sldNum" sz="quarter" idx="12"/>
          </p:nvPr>
        </p:nvSpPr>
        <p:spPr>
          <a:ln/>
        </p:spPr>
        <p:txBody>
          <a:bodyPr/>
          <a:lstStyle>
            <a:lvl1pPr>
              <a:defRPr/>
            </a:lvl1pPr>
          </a:lstStyle>
          <a:p>
            <a:pPr>
              <a:defRPr/>
            </a:pPr>
            <a:fld id="{5D04E318-4586-431A-BBE8-279FC23AAE1E}"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A70214E0-681B-45E5-9724-BDE1F17FFE32}"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6225" y="103188"/>
            <a:ext cx="2060575" cy="59531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42913" y="103188"/>
            <a:ext cx="6030912" cy="59531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Rectangle 47"/>
          <p:cNvSpPr>
            <a:spLocks noGrp="1" noChangeArrowheads="1"/>
          </p:cNvSpPr>
          <p:nvPr>
            <p:ph type="dt" sz="half" idx="10"/>
          </p:nvPr>
        </p:nvSpPr>
        <p:spPr>
          <a:ln/>
        </p:spPr>
        <p:txBody>
          <a:bodyPr/>
          <a:lstStyle>
            <a:lvl1pPr>
              <a:defRPr/>
            </a:lvl1pPr>
          </a:lstStyle>
          <a:p>
            <a:pPr>
              <a:defRPr/>
            </a:pPr>
            <a:endParaRPr lang="ru-RU"/>
          </a:p>
        </p:txBody>
      </p:sp>
      <p:sp>
        <p:nvSpPr>
          <p:cNvPr id="5" name="Rectangle 48"/>
          <p:cNvSpPr>
            <a:spLocks noGrp="1" noChangeArrowheads="1"/>
          </p:cNvSpPr>
          <p:nvPr>
            <p:ph type="ftr" sz="quarter" idx="11"/>
          </p:nvPr>
        </p:nvSpPr>
        <p:spPr>
          <a:ln/>
        </p:spPr>
        <p:txBody>
          <a:bodyPr/>
          <a:lstStyle>
            <a:lvl1pPr>
              <a:defRPr/>
            </a:lvl1pPr>
          </a:lstStyle>
          <a:p>
            <a:pPr>
              <a:defRPr/>
            </a:pPr>
            <a:endParaRPr lang="ru-RU"/>
          </a:p>
        </p:txBody>
      </p:sp>
      <p:sp>
        <p:nvSpPr>
          <p:cNvPr id="6" name="Rectangle 49"/>
          <p:cNvSpPr>
            <a:spLocks noGrp="1" noChangeArrowheads="1"/>
          </p:cNvSpPr>
          <p:nvPr>
            <p:ph type="sldNum" sz="quarter" idx="12"/>
          </p:nvPr>
        </p:nvSpPr>
        <p:spPr>
          <a:ln/>
        </p:spPr>
        <p:txBody>
          <a:bodyPr/>
          <a:lstStyle>
            <a:lvl1pPr>
              <a:defRPr/>
            </a:lvl1pPr>
          </a:lstStyle>
          <a:p>
            <a:pPr>
              <a:defRPr/>
            </a:pPr>
            <a:fld id="{DBB9F6E1-E5D0-4844-B084-B0840F4EA222}"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pPr>
              <a:defRPr/>
            </a:pPr>
            <a:endParaRPr lang="ru-RU"/>
          </a:p>
        </p:txBody>
      </p:sp>
      <p:sp>
        <p:nvSpPr>
          <p:cNvPr id="17" name="Нижний колонтитул 16"/>
          <p:cNvSpPr>
            <a:spLocks noGrp="1"/>
          </p:cNvSpPr>
          <p:nvPr>
            <p:ph type="ftr" sz="quarter" idx="11"/>
          </p:nvPr>
        </p:nvSpPr>
        <p:spPr/>
        <p:txBody>
          <a:bodyPr/>
          <a:lstStyle/>
          <a:p>
            <a:pPr>
              <a:defRPr/>
            </a:pPr>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pPr>
              <a:defRPr/>
            </a:pPr>
            <a:fld id="{2796574C-D63C-4BDA-89D8-F57022BA0715}" type="slidenum">
              <a:rPr lang="ru-RU" smtClean="0"/>
              <a:pPr>
                <a:defRPr/>
              </a:pPr>
              <a:t>‹#›</a:t>
            </a:fld>
            <a:endParaRPr lang="ru-RU"/>
          </a:p>
        </p:txBody>
      </p:sp>
      <p:sp>
        <p:nvSpPr>
          <p:cNvPr id="7" name="Прямоугольник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
        <p:nvSpPr>
          <p:cNvPr id="8" name="Содержимое 7"/>
          <p:cNvSpPr>
            <a:spLocks noGrp="1"/>
          </p:cNvSpPr>
          <p:nvPr>
            <p:ph sz="quarter" idx="1"/>
          </p:nvPr>
        </p:nvSpPr>
        <p:spPr>
          <a:xfrm>
            <a:off x="914400" y="1447800"/>
            <a:ext cx="777240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0"/>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pPr>
              <a:defRPr/>
            </a:pPr>
            <a:endParaRPr lang="ru-RU"/>
          </a:p>
        </p:txBody>
      </p:sp>
      <p:sp>
        <p:nvSpPr>
          <p:cNvPr id="7" name="Прямоугольник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pPr>
              <a:defRPr/>
            </a:pPr>
            <a:fld id="{AB7BD45B-8AA2-4A94-BBB4-D50D8185444D}"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
        <p:nvSpPr>
          <p:cNvPr id="9" name="Содержимое 8"/>
          <p:cNvSpPr>
            <a:spLocks noGrp="1"/>
          </p:cNvSpPr>
          <p:nvPr>
            <p:ph sz="quarter" idx="1"/>
          </p:nvPr>
        </p:nvSpPr>
        <p:spPr>
          <a:xfrm>
            <a:off x="91440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1" name="Содержимое 10"/>
          <p:cNvSpPr>
            <a:spLocks noGrp="1"/>
          </p:cNvSpPr>
          <p:nvPr>
            <p:ph sz="quarter" idx="2"/>
          </p:nvPr>
        </p:nvSpPr>
        <p:spPr>
          <a:xfrm>
            <a:off x="4933950" y="1447800"/>
            <a:ext cx="3749040" cy="45720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
        <p:nvSpPr>
          <p:cNvPr id="11" name="Содержимое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
        <p:nvSpPr>
          <p:cNvPr id="11" name="Содержимое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pPr>
              <a:defRPr/>
            </a:pPr>
            <a:endParaRPr lang="ru-RU"/>
          </a:p>
        </p:txBody>
      </p:sp>
      <p:sp>
        <p:nvSpPr>
          <p:cNvPr id="7" name="Номер слайда 6"/>
          <p:cNvSpPr>
            <a:spLocks noGrp="1"/>
          </p:cNvSpPr>
          <p:nvPr>
            <p:ph type="sldNum" sz="quarter" idx="12"/>
          </p:nvPr>
        </p:nvSpPr>
        <p:spPr>
          <a:xfrm>
            <a:off x="146304" y="6208776"/>
            <a:ext cx="457200" cy="457200"/>
          </a:xfrm>
        </p:spPr>
        <p:txBody>
          <a:bodyPr/>
          <a:lstStyle/>
          <a:p>
            <a:pPr>
              <a:defRPr/>
            </a:pPr>
            <a:fld id="{5D04E318-4586-431A-BBE8-279FC23AAE1E}" type="slidenum">
              <a:rPr lang="ru-RU" smtClean="0"/>
              <a:pPr>
                <a:defRPr/>
              </a:pPr>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1"/>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0"/>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2796574C-D63C-4BDA-89D8-F57022BA0715}" type="slidenum">
              <a:rPr lang="ru-RU" smtClean="0"/>
              <a:pPr>
                <a:defRPr/>
              </a:pPr>
              <a:t>‹#›</a:t>
            </a:fld>
            <a:endParaRPr lang="ru-RU"/>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DAE17B94-FB63-44A6-9A9F-09B0174965C1}"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D04E318-4586-431A-BBE8-279FC23AAE1E}"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pPr>
              <a:defRPr/>
            </a:pPr>
            <a:endParaRPr lang="ru-RU"/>
          </a:p>
        </p:txBody>
      </p:sp>
      <p:sp>
        <p:nvSpPr>
          <p:cNvPr id="19" name="Нижний колонтитул 18"/>
          <p:cNvSpPr>
            <a:spLocks noGrp="1"/>
          </p:cNvSpPr>
          <p:nvPr>
            <p:ph type="ftr" sz="quarter" idx="11"/>
          </p:nvPr>
        </p:nvSpPr>
        <p:spPr/>
        <p:txBody>
          <a:bodyPr/>
          <a:lstStyle/>
          <a:p>
            <a:pPr>
              <a:defRPr/>
            </a:pPr>
            <a:endParaRPr lang="ru-RU"/>
          </a:p>
        </p:txBody>
      </p:sp>
      <p:sp>
        <p:nvSpPr>
          <p:cNvPr id="27" name="Номер слайда 26"/>
          <p:cNvSpPr>
            <a:spLocks noGrp="1"/>
          </p:cNvSpPr>
          <p:nvPr>
            <p:ph type="sldNum" sz="quarter" idx="12"/>
          </p:nvPr>
        </p:nvSpPr>
        <p:spPr/>
        <p:txBody>
          <a:bodyPr/>
          <a:lstStyle/>
          <a:p>
            <a:pPr>
              <a:defRPr/>
            </a:pPr>
            <a:fld id="{2796574C-D63C-4BDA-89D8-F57022BA0715}"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4E16B586-EA7D-4621-8B75-67A494AD697C}" type="slidenum">
              <a:rPr lang="ru-RU" smtClean="0"/>
              <a:pPr>
                <a:defRPr/>
              </a:pPr>
              <a:t>‹#›</a:t>
            </a:fld>
            <a:endParaRPr lang="ru-RU"/>
          </a:p>
        </p:txBody>
      </p:sp>
    </p:spTree>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B7BD45B-8AA2-4A94-BBB4-D50D8185444D}" type="slidenum">
              <a:rPr lang="ru-RU" smtClean="0"/>
              <a:pPr>
                <a:defRPr/>
              </a:pPr>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5299015A-1F74-4B3B-9999-77010A0C031A}" type="slidenum">
              <a:rPr lang="ru-RU" smtClean="0"/>
              <a:pPr>
                <a:defRPr/>
              </a:pPr>
              <a:t>‹#›</a:t>
            </a:fld>
            <a:endParaRPr lang="ru-RU"/>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2296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pPr>
              <a:defRPr/>
            </a:pPr>
            <a:endParaRPr lang="ru-RU"/>
          </a:p>
        </p:txBody>
      </p:sp>
      <p:sp>
        <p:nvSpPr>
          <p:cNvPr id="8" name="Нижний колонтитул 7"/>
          <p:cNvSpPr>
            <a:spLocks noGrp="1"/>
          </p:cNvSpPr>
          <p:nvPr>
            <p:ph type="ftr" sz="quarter" idx="11"/>
          </p:nvPr>
        </p:nvSpPr>
        <p:spPr/>
        <p:txBody>
          <a:bodyPr/>
          <a:lstStyle/>
          <a:p>
            <a:pPr>
              <a:defRPr/>
            </a:pPr>
            <a:endParaRPr lang="ru-RU"/>
          </a:p>
        </p:txBody>
      </p:sp>
      <p:sp>
        <p:nvSpPr>
          <p:cNvPr id="9" name="Номер слайда 8"/>
          <p:cNvSpPr>
            <a:spLocks noGrp="1"/>
          </p:cNvSpPr>
          <p:nvPr>
            <p:ph type="sldNum" sz="quarter" idx="12"/>
          </p:nvPr>
        </p:nvSpPr>
        <p:spPr/>
        <p:txBody>
          <a:bodyPr/>
          <a:lstStyle/>
          <a:p>
            <a:pPr>
              <a:defRPr/>
            </a:pPr>
            <a:fld id="{DAE17B94-FB63-44A6-9A9F-09B0174965C1}" type="slidenum">
              <a:rPr lang="ru-RU" smtClean="0"/>
              <a:pPr>
                <a:defRPr/>
              </a:pPr>
              <a:t>‹#›</a:t>
            </a:fld>
            <a:endParaRPr lang="ru-RU"/>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pPr>
              <a:defRPr/>
            </a:pPr>
            <a:endParaRPr lang="ru-RU"/>
          </a:p>
        </p:txBody>
      </p:sp>
      <p:sp>
        <p:nvSpPr>
          <p:cNvPr id="4" name="Нижний колонтитул 3"/>
          <p:cNvSpPr>
            <a:spLocks noGrp="1"/>
          </p:cNvSpPr>
          <p:nvPr>
            <p:ph type="ftr" sz="quarter" idx="11"/>
          </p:nvPr>
        </p:nvSpPr>
        <p:spPr/>
        <p:txBody>
          <a:bodyPr/>
          <a:lstStyle/>
          <a:p>
            <a:pPr>
              <a:defRPr/>
            </a:pPr>
            <a:endParaRPr lang="ru-RU"/>
          </a:p>
        </p:txBody>
      </p:sp>
      <p:sp>
        <p:nvSpPr>
          <p:cNvPr id="5" name="Номер слайда 4"/>
          <p:cNvSpPr>
            <a:spLocks noGrp="1"/>
          </p:cNvSpPr>
          <p:nvPr>
            <p:ph type="sldNum" sz="quarter" idx="12"/>
          </p:nvPr>
        </p:nvSpPr>
        <p:spPr/>
        <p:txBody>
          <a:bodyPr/>
          <a:lstStyle/>
          <a:p>
            <a:pPr>
              <a:defRPr/>
            </a:pPr>
            <a:fld id="{CBD39918-D49A-4994-8C60-19E4CA33CA99}" type="slidenum">
              <a:rPr lang="ru-RU" smtClean="0"/>
              <a:pPr>
                <a:defRPr/>
              </a:pPr>
              <a:t>‹#›</a:t>
            </a:fld>
            <a:endParaRPr lang="ru-RU"/>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a:defRPr/>
            </a:pPr>
            <a:endParaRPr lang="ru-RU"/>
          </a:p>
        </p:txBody>
      </p:sp>
      <p:sp>
        <p:nvSpPr>
          <p:cNvPr id="3" name="Нижний колонтитул 2"/>
          <p:cNvSpPr>
            <a:spLocks noGrp="1"/>
          </p:cNvSpPr>
          <p:nvPr>
            <p:ph type="ftr" sz="quarter" idx="11"/>
          </p:nvPr>
        </p:nvSpPr>
        <p:spPr/>
        <p:txBody>
          <a:bodyPr/>
          <a:lstStyle/>
          <a:p>
            <a:pPr>
              <a:defRPr/>
            </a:pPr>
            <a:endParaRPr lang="ru-RU"/>
          </a:p>
        </p:txBody>
      </p:sp>
      <p:sp>
        <p:nvSpPr>
          <p:cNvPr id="4" name="Номер слайда 3"/>
          <p:cNvSpPr>
            <a:spLocks noGrp="1"/>
          </p:cNvSpPr>
          <p:nvPr>
            <p:ph type="sldNum" sz="quarter" idx="12"/>
          </p:nvPr>
        </p:nvSpPr>
        <p:spPr/>
        <p:txBody>
          <a:bodyPr/>
          <a:lstStyle/>
          <a:p>
            <a:pPr>
              <a:defRPr/>
            </a:pPr>
            <a:fld id="{6F391B09-D3F6-4E16-9526-A720F6B08C5B}" type="slidenum">
              <a:rPr lang="ru-RU" smtClean="0"/>
              <a:pPr>
                <a:defRPr/>
              </a:pPr>
              <a:t>‹#›</a:t>
            </a:fld>
            <a:endParaRPr lang="ru-RU"/>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478529D1-F3A3-4930-B7FA-8B7314A9E19C}" type="slidenum">
              <a:rPr lang="ru-RU" smtClean="0"/>
              <a:pPr>
                <a:defRPr/>
              </a:pPr>
              <a:t>‹#›</a:t>
            </a:fld>
            <a:endParaRPr lang="ru-RU"/>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pPr>
              <a:defRPr/>
            </a:pPr>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077200" y="6356350"/>
            <a:ext cx="609600" cy="365125"/>
          </a:xfrm>
        </p:spPr>
        <p:txBody>
          <a:bodyPr/>
          <a:lstStyle/>
          <a:p>
            <a:pPr>
              <a:defRPr/>
            </a:pPr>
            <a:fld id="{5D04E318-4586-431A-BBE8-279FC23AAE1E}" type="slidenum">
              <a:rPr lang="ru-RU" smtClean="0"/>
              <a:pPr>
                <a:defRPr/>
              </a:pPr>
              <a:t>‹#›</a:t>
            </a:fld>
            <a:endParaRPr lang="ru-RU"/>
          </a:p>
        </p:txBody>
      </p:sp>
      <p:sp>
        <p:nvSpPr>
          <p:cNvPr id="3" name="Рисунок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A70214E0-681B-45E5-9724-BDE1F17FFE32}" type="slidenum">
              <a:rPr lang="ru-RU" smtClean="0"/>
              <a:pPr>
                <a:defRPr/>
              </a:pPr>
              <a:t>‹#›</a:t>
            </a:fld>
            <a:endParaRPr lang="ru-RU"/>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914401"/>
            <a:ext cx="20574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914401"/>
            <a:ext cx="60198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DBB9F6E1-E5D0-4844-B084-B0840F4EA222}" type="slidenum">
              <a:rPr lang="ru-RU" smtClean="0"/>
              <a:pPr>
                <a:defRPr/>
              </a:pPr>
              <a:t>‹#›</a:t>
            </a:fld>
            <a:endParaRPr lang="ru-RU"/>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0" name="Прямоугольный треугольник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Заголовок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grpSp>
        <p:nvGrpSpPr>
          <p:cNvPr id="2" name="Группа 1"/>
          <p:cNvGrpSpPr/>
          <p:nvPr/>
        </p:nvGrpSpPr>
        <p:grpSpPr>
          <a:xfrm>
            <a:off x="-3765" y="4953000"/>
            <a:ext cx="9147765" cy="1912088"/>
            <a:chOff x="-3765" y="4832896"/>
            <a:chExt cx="9147765" cy="2032192"/>
          </a:xfrm>
        </p:grpSpPr>
        <p:sp>
          <p:nvSpPr>
            <p:cNvPr id="7" name="Полилиния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Полилиния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Полилиния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Прямая соединительная линия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Дата 29"/>
          <p:cNvSpPr>
            <a:spLocks noGrp="1"/>
          </p:cNvSpPr>
          <p:nvPr>
            <p:ph type="dt" sz="half" idx="10"/>
          </p:nvPr>
        </p:nvSpPr>
        <p:spPr/>
        <p:txBody>
          <a:bodyPr/>
          <a:lstStyle>
            <a:lvl1pPr>
              <a:defRPr>
                <a:solidFill>
                  <a:srgbClr val="FFFFFF"/>
                </a:solidFill>
              </a:defRPr>
            </a:lvl1pPr>
            <a:extLst/>
          </a:lstStyle>
          <a:p>
            <a:pPr>
              <a:defRPr/>
            </a:pPr>
            <a:endParaRPr lang="ru-RU"/>
          </a:p>
        </p:txBody>
      </p:sp>
      <p:sp>
        <p:nvSpPr>
          <p:cNvPr id="19" name="Нижний колонтитул 18"/>
          <p:cNvSpPr>
            <a:spLocks noGrp="1"/>
          </p:cNvSpPr>
          <p:nvPr>
            <p:ph type="ftr" sz="quarter" idx="11"/>
          </p:nvPr>
        </p:nvSpPr>
        <p:spPr/>
        <p:txBody>
          <a:bodyPr/>
          <a:lstStyle>
            <a:lvl1pPr>
              <a:defRPr>
                <a:solidFill>
                  <a:schemeClr val="accent1">
                    <a:tint val="20000"/>
                  </a:schemeClr>
                </a:solidFill>
              </a:defRPr>
            </a:lvl1pPr>
            <a:extLst/>
          </a:lstStyle>
          <a:p>
            <a:pPr>
              <a:defRPr/>
            </a:pPr>
            <a:endParaRPr lang="ru-RU"/>
          </a:p>
        </p:txBody>
      </p:sp>
      <p:sp>
        <p:nvSpPr>
          <p:cNvPr id="27" name="Номер слайда 26"/>
          <p:cNvSpPr>
            <a:spLocks noGrp="1"/>
          </p:cNvSpPr>
          <p:nvPr>
            <p:ph type="sldNum" sz="quarter" idx="12"/>
          </p:nvPr>
        </p:nvSpPr>
        <p:spPr/>
        <p:txBody>
          <a:bodyPr/>
          <a:lstStyle>
            <a:lvl1pPr>
              <a:defRPr>
                <a:solidFill>
                  <a:srgbClr val="FFFFFF"/>
                </a:solidFill>
              </a:defRPr>
            </a:lvl1pPr>
            <a:extLst/>
          </a:lstStyle>
          <a:p>
            <a:pPr>
              <a:defRPr/>
            </a:pPr>
            <a:fld id="{2796574C-D63C-4BDA-89D8-F57022BA0715}" type="slidenum">
              <a:rPr lang="ru-RU" smtClean="0"/>
              <a:pPr>
                <a:defRPr/>
              </a:pPr>
              <a:t>‹#›</a:t>
            </a:fld>
            <a:endParaRPr lang="ru-RU"/>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4E16B586-EA7D-4621-8B75-67A494AD697C}" type="slidenum">
              <a:rPr lang="ru-RU" smtClean="0"/>
              <a:pPr>
                <a:defRPr/>
              </a:pPr>
              <a:t>‹#›</a:t>
            </a:fld>
            <a:endParaRPr lang="ru-RU"/>
          </a:p>
        </p:txBody>
      </p:sp>
      <p:sp>
        <p:nvSpPr>
          <p:cNvPr id="7" name="Заголовок 6"/>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B7BD45B-8AA2-4A94-BBB4-D50D8185444D}" type="slidenum">
              <a:rPr lang="ru-RU" smtClean="0"/>
              <a:pPr>
                <a:defRPr/>
              </a:pPr>
              <a:t>‹#›</a:t>
            </a:fld>
            <a:endParaRPr lang="ru-RU"/>
          </a:p>
        </p:txBody>
      </p:sp>
      <p:sp>
        <p:nvSpPr>
          <p:cNvPr id="7" name="Нашивка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Нашивка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Два объекта">
    <p:bg>
      <p:bgRef idx="1002">
        <a:schemeClr val="bg1"/>
      </p:bgRef>
    </p:bg>
    <p:spTree>
      <p:nvGrpSpPr>
        <p:cNvPr id="1" name=""/>
        <p:cNvGrpSpPr/>
        <p:nvPr/>
      </p:nvGrpSpPr>
      <p:grpSpPr>
        <a:xfrm>
          <a:off x="0" y="0"/>
          <a:ext cx="0" cy="0"/>
          <a:chOff x="0" y="0"/>
          <a:chExt cx="0" cy="0"/>
        </a:xfrm>
      </p:grpSpPr>
      <p:sp>
        <p:nvSpPr>
          <p:cNvPr id="3" name="Содержимое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5299015A-1F74-4B3B-9999-77010A0C031A}" type="slidenum">
              <a:rPr lang="ru-RU" smtClean="0"/>
              <a:pPr>
                <a:defRPr/>
              </a:pPr>
              <a:t>‹#›</a:t>
            </a:fld>
            <a:endParaRPr lang="ru-RU"/>
          </a:p>
        </p:txBody>
      </p:sp>
      <p:sp>
        <p:nvSpPr>
          <p:cNvPr id="8" name="Заголовок 7"/>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8229600" cy="1143000"/>
          </a:xfrm>
        </p:spPr>
        <p:txBody>
          <a:bodyPr anchor="ctr"/>
          <a:lstStyle>
            <a:lvl1pPr>
              <a:defRPr/>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pPr>
              <a:defRPr/>
            </a:pPr>
            <a:endParaRPr lang="ru-RU"/>
          </a:p>
        </p:txBody>
      </p:sp>
      <p:sp>
        <p:nvSpPr>
          <p:cNvPr id="8" name="Нижний колонтитул 7"/>
          <p:cNvSpPr>
            <a:spLocks noGrp="1"/>
          </p:cNvSpPr>
          <p:nvPr>
            <p:ph type="ftr" sz="quarter" idx="11"/>
          </p:nvPr>
        </p:nvSpPr>
        <p:spPr/>
        <p:txBody>
          <a:bodyPr/>
          <a:lstStyle>
            <a:extLst/>
          </a:lstStyle>
          <a:p>
            <a:pPr>
              <a:defRPr/>
            </a:pPr>
            <a:endParaRPr lang="ru-RU"/>
          </a:p>
        </p:txBody>
      </p:sp>
      <p:sp>
        <p:nvSpPr>
          <p:cNvPr id="9" name="Номер слайда 8"/>
          <p:cNvSpPr>
            <a:spLocks noGrp="1"/>
          </p:cNvSpPr>
          <p:nvPr>
            <p:ph type="sldNum" sz="quarter" idx="12"/>
          </p:nvPr>
        </p:nvSpPr>
        <p:spPr/>
        <p:txBody>
          <a:bodyPr/>
          <a:lstStyle>
            <a:extLst/>
          </a:lstStyle>
          <a:p>
            <a:pPr>
              <a:defRPr/>
            </a:pPr>
            <a:fld id="{DAE17B94-FB63-44A6-9A9F-09B0174965C1}"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bg>
      <p:bgRef idx="1002">
        <a:schemeClr val="bg1"/>
      </p:bgRef>
    </p:bg>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extLst/>
          </a:lstStyle>
          <a:p>
            <a:pPr>
              <a:defRPr/>
            </a:pPr>
            <a:endParaRPr lang="ru-RU"/>
          </a:p>
        </p:txBody>
      </p:sp>
      <p:sp>
        <p:nvSpPr>
          <p:cNvPr id="4" name="Нижний колонтитул 3"/>
          <p:cNvSpPr>
            <a:spLocks noGrp="1"/>
          </p:cNvSpPr>
          <p:nvPr>
            <p:ph type="ftr" sz="quarter" idx="11"/>
          </p:nvPr>
        </p:nvSpPr>
        <p:spPr/>
        <p:txBody>
          <a:bodyPr/>
          <a:lstStyle>
            <a:extLst/>
          </a:lstStyle>
          <a:p>
            <a:pPr>
              <a:defRPr/>
            </a:pPr>
            <a:endParaRPr lang="ru-RU"/>
          </a:p>
        </p:txBody>
      </p:sp>
      <p:sp>
        <p:nvSpPr>
          <p:cNvPr id="5" name="Номер слайда 4"/>
          <p:cNvSpPr>
            <a:spLocks noGrp="1"/>
          </p:cNvSpPr>
          <p:nvPr>
            <p:ph type="sldNum" sz="quarter" idx="12"/>
          </p:nvPr>
        </p:nvSpPr>
        <p:spPr/>
        <p:txBody>
          <a:bodyPr/>
          <a:lstStyle>
            <a:extLst/>
          </a:lstStyle>
          <a:p>
            <a:pPr>
              <a:defRPr/>
            </a:pPr>
            <a:fld id="{CBD39918-D49A-4994-8C60-19E4CA33CA99}" type="slidenum">
              <a:rPr lang="ru-RU" smtClean="0"/>
              <a:pPr>
                <a:defRPr/>
              </a:pPr>
              <a:t>‹#›</a:t>
            </a:fld>
            <a:endParaRPr lang="ru-RU"/>
          </a:p>
        </p:txBody>
      </p:sp>
      <p:sp>
        <p:nvSpPr>
          <p:cNvPr id="6" name="Заголовок 5"/>
          <p:cNvSpPr>
            <a:spLocks noGrp="1"/>
          </p:cNvSpPr>
          <p:nvPr>
            <p:ph type="title"/>
          </p:nvPr>
        </p:nvSpPr>
        <p:spPr/>
        <p:txBody>
          <a:bodyPr rtlCol="0"/>
          <a:lstStyle>
            <a:extLst/>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extLst/>
          </a:lstStyle>
          <a:p>
            <a:pPr>
              <a:defRPr/>
            </a:pPr>
            <a:endParaRPr lang="ru-RU"/>
          </a:p>
        </p:txBody>
      </p:sp>
      <p:sp>
        <p:nvSpPr>
          <p:cNvPr id="3" name="Нижний колонтитул 2"/>
          <p:cNvSpPr>
            <a:spLocks noGrp="1"/>
          </p:cNvSpPr>
          <p:nvPr>
            <p:ph type="ftr" sz="quarter" idx="11"/>
          </p:nvPr>
        </p:nvSpPr>
        <p:spPr/>
        <p:txBody>
          <a:bodyPr/>
          <a:lstStyle>
            <a:extLst/>
          </a:lstStyle>
          <a:p>
            <a:pPr>
              <a:defRPr/>
            </a:pPr>
            <a:endParaRPr lang="ru-RU"/>
          </a:p>
        </p:txBody>
      </p:sp>
      <p:sp>
        <p:nvSpPr>
          <p:cNvPr id="4" name="Номер слайда 3"/>
          <p:cNvSpPr>
            <a:spLocks noGrp="1"/>
          </p:cNvSpPr>
          <p:nvPr>
            <p:ph type="sldNum" sz="quarter" idx="12"/>
          </p:nvPr>
        </p:nvSpPr>
        <p:spPr/>
        <p:txBody>
          <a:bodyPr/>
          <a:lstStyle>
            <a:extLst/>
          </a:lstStyle>
          <a:p>
            <a:pPr>
              <a:defRPr/>
            </a:pPr>
            <a:fld id="{6F391B09-D3F6-4E16-9526-A720F6B08C5B}" type="slidenum">
              <a:rPr lang="ru-RU" smtClean="0"/>
              <a:pPr>
                <a:defRPr/>
              </a:pPr>
              <a:t>‹#›</a:t>
            </a:fld>
            <a:endParaRPr lang="ru-RU"/>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bg>
      <p:bgRef idx="1003">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a:xfrm>
            <a:off x="6727032" y="6407944"/>
            <a:ext cx="1920240" cy="365760"/>
          </a:xfrm>
        </p:spPr>
        <p:txBody>
          <a:bodyPr/>
          <a:lstStyle>
            <a:extLst/>
          </a:lstStyle>
          <a:p>
            <a:pPr>
              <a:defRPr/>
            </a:pPr>
            <a:endParaRPr lang="ru-RU"/>
          </a:p>
        </p:txBody>
      </p:sp>
      <p:sp>
        <p:nvSpPr>
          <p:cNvPr id="6" name="Нижний колонтитул 5"/>
          <p:cNvSpPr>
            <a:spLocks noGrp="1"/>
          </p:cNvSpPr>
          <p:nvPr>
            <p:ph type="ftr" sz="quarter" idx="11"/>
          </p:nvPr>
        </p:nvSpPr>
        <p:spPr/>
        <p:txBody>
          <a:bodyPr/>
          <a:lstStyle>
            <a:extLst/>
          </a:lstStyle>
          <a:p>
            <a:pPr>
              <a:defRPr/>
            </a:pPr>
            <a:endParaRPr lang="ru-RU"/>
          </a:p>
        </p:txBody>
      </p:sp>
      <p:sp>
        <p:nvSpPr>
          <p:cNvPr id="7" name="Номер слайда 6"/>
          <p:cNvSpPr>
            <a:spLocks noGrp="1"/>
          </p:cNvSpPr>
          <p:nvPr>
            <p:ph type="sldNum" sz="quarter" idx="12"/>
          </p:nvPr>
        </p:nvSpPr>
        <p:spPr/>
        <p:txBody>
          <a:bodyPr/>
          <a:lstStyle>
            <a:extLst/>
          </a:lstStyle>
          <a:p>
            <a:pPr>
              <a:defRPr/>
            </a:pPr>
            <a:fld id="{478529D1-F3A3-4930-B7FA-8B7314A9E19C}" type="slidenum">
              <a:rPr lang="ru-RU" smtClean="0"/>
              <a:pPr>
                <a:defRPr/>
              </a:pPr>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bg>
      <p:bgRef idx="1002">
        <a:schemeClr val="bg1"/>
      </p:bgRef>
    </p:bg>
    <p:spTree>
      <p:nvGrpSpPr>
        <p:cNvPr id="1" name=""/>
        <p:cNvGrpSpPr/>
        <p:nvPr/>
      </p:nvGrpSpPr>
      <p:grpSpPr>
        <a:xfrm>
          <a:off x="0" y="0"/>
          <a:ext cx="0" cy="0"/>
          <a:chOff x="0" y="0"/>
          <a:chExt cx="0" cy="0"/>
        </a:xfrm>
      </p:grpSpPr>
      <p:sp>
        <p:nvSpPr>
          <p:cNvPr id="4" name="Текст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
        <p:nvSpPr>
          <p:cNvPr id="3" name="Рисунок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ru-RU" smtClean="0"/>
              <a:t>Вставка рисунка</a:t>
            </a:r>
            <a:endParaRPr kumimoji="0" lang="en-US" dirty="0"/>
          </a:p>
        </p:txBody>
      </p:sp>
      <p:sp>
        <p:nvSpPr>
          <p:cNvPr id="5" name="Дата 4"/>
          <p:cNvSpPr>
            <a:spLocks noGrp="1"/>
          </p:cNvSpPr>
          <p:nvPr>
            <p:ph type="dt" sz="half" idx="10"/>
          </p:nvPr>
        </p:nvSpPr>
        <p:spPr/>
        <p:txBody>
          <a:bodyPr/>
          <a:lstStyle>
            <a:lvl1pPr>
              <a:defRPr>
                <a:solidFill>
                  <a:schemeClr val="tx1"/>
                </a:solidFill>
              </a:defRPr>
            </a:lvl1pPr>
            <a:extLst/>
          </a:lstStyle>
          <a:p>
            <a:pPr>
              <a:defRPr/>
            </a:pPr>
            <a:endParaRPr lang="ru-RU"/>
          </a:p>
        </p:txBody>
      </p:sp>
      <p:sp>
        <p:nvSpPr>
          <p:cNvPr id="6" name="Нижний колонтитул 5"/>
          <p:cNvSpPr>
            <a:spLocks noGrp="1"/>
          </p:cNvSpPr>
          <p:nvPr>
            <p:ph type="ftr" sz="quarter" idx="11"/>
          </p:nvPr>
        </p:nvSpPr>
        <p:spPr>
          <a:xfrm>
            <a:off x="4380072" y="6407944"/>
            <a:ext cx="2350681" cy="365125"/>
          </a:xfrm>
        </p:spPr>
        <p:txBody>
          <a:bodyPr/>
          <a:lstStyle>
            <a:lvl1pPr>
              <a:defRPr>
                <a:solidFill>
                  <a:schemeClr val="tx1"/>
                </a:solidFill>
              </a:defRPr>
            </a:lvl1pPr>
            <a:extLst/>
          </a:lstStyle>
          <a:p>
            <a:pPr>
              <a:defRPr/>
            </a:pPr>
            <a:endParaRPr lang="ru-RU"/>
          </a:p>
        </p:txBody>
      </p:sp>
      <p:sp>
        <p:nvSpPr>
          <p:cNvPr id="7" name="Номер слайда 6"/>
          <p:cNvSpPr>
            <a:spLocks noGrp="1"/>
          </p:cNvSpPr>
          <p:nvPr>
            <p:ph type="sldNum" sz="quarter" idx="12"/>
          </p:nvPr>
        </p:nvSpPr>
        <p:spPr/>
        <p:txBody>
          <a:bodyPr/>
          <a:lstStyle>
            <a:lvl1pPr>
              <a:defRPr>
                <a:solidFill>
                  <a:schemeClr val="tx1"/>
                </a:solidFill>
              </a:defRPr>
            </a:lvl1pPr>
            <a:extLst/>
          </a:lstStyle>
          <a:p>
            <a:pPr>
              <a:defRPr/>
            </a:pPr>
            <a:fld id="{5D04E318-4586-431A-BBE8-279FC23AAE1E}" type="slidenum">
              <a:rPr lang="ru-RU" smtClean="0"/>
              <a:pPr>
                <a:defRPr/>
              </a:pPr>
              <a:t>‹#›</a:t>
            </a:fld>
            <a:endParaRPr lang="ru-RU"/>
          </a:p>
        </p:txBody>
      </p:sp>
      <p:sp>
        <p:nvSpPr>
          <p:cNvPr id="2" name="Заголовок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ru-RU" smtClean="0"/>
              <a:t>Образец заголовка</a:t>
            </a:r>
            <a:endParaRPr kumimoji="0" lang="en-US"/>
          </a:p>
        </p:txBody>
      </p:sp>
      <p:sp>
        <p:nvSpPr>
          <p:cNvPr id="8" name="Полилиния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Полилиния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Прямоугольный треугольник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Прямая соединительная линия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Нашивка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Нашивка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1481329"/>
            <a:ext cx="8229600" cy="4386071"/>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A70214E0-681B-45E5-9724-BDE1F17FFE32}" type="slidenum">
              <a:rPr lang="ru-RU" smtClean="0"/>
              <a:pPr>
                <a:defRPr/>
              </a:pPr>
              <a:t>‹#›</a:t>
            </a:fld>
            <a:endParaRPr lang="ru-RU"/>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44013" y="274640"/>
            <a:ext cx="1777470" cy="5592761"/>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41"/>
            <a:ext cx="6324600" cy="5592760"/>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pPr>
              <a:defRPr/>
            </a:pPr>
            <a:endParaRPr lang="ru-RU"/>
          </a:p>
        </p:txBody>
      </p:sp>
      <p:sp>
        <p:nvSpPr>
          <p:cNvPr id="5" name="Нижний колонтитул 4"/>
          <p:cNvSpPr>
            <a:spLocks noGrp="1"/>
          </p:cNvSpPr>
          <p:nvPr>
            <p:ph type="ftr" sz="quarter" idx="11"/>
          </p:nvPr>
        </p:nvSpPr>
        <p:spPr/>
        <p:txBody>
          <a:bodyPr/>
          <a:lstStyle>
            <a:extLst/>
          </a:lstStyle>
          <a:p>
            <a:pPr>
              <a:defRPr/>
            </a:pPr>
            <a:endParaRPr lang="ru-RU"/>
          </a:p>
        </p:txBody>
      </p:sp>
      <p:sp>
        <p:nvSpPr>
          <p:cNvPr id="6" name="Номер слайда 5"/>
          <p:cNvSpPr>
            <a:spLocks noGrp="1"/>
          </p:cNvSpPr>
          <p:nvPr>
            <p:ph type="sldNum" sz="quarter" idx="12"/>
          </p:nvPr>
        </p:nvSpPr>
        <p:spPr/>
        <p:txBody>
          <a:bodyPr/>
          <a:lstStyle>
            <a:extLst/>
          </a:lstStyle>
          <a:p>
            <a:pPr>
              <a:defRPr/>
            </a:pPr>
            <a:fld id="{DBB9F6E1-E5D0-4844-B084-B0840F4EA222}" type="slidenum">
              <a:rPr lang="ru-RU" smtClean="0"/>
              <a:pPr>
                <a:defRPr/>
              </a:pPr>
              <a:t>‹#›</a:t>
            </a:fld>
            <a:endParaRPr lang="ru-RU"/>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Tree>
    <p:extLst>
      <p:ext uri="{BB962C8B-B14F-4D97-AF65-F5344CB8AC3E}">
        <p14:creationId xmlns:p14="http://schemas.microsoft.com/office/powerpoint/2010/main" val="2543516437"/>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74129747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B19C04AA-5F18-4FCB-97A2-36511D52C6E8}" type="datetimeFigureOut">
              <a:rPr lang="ru-RU" smtClean="0"/>
              <a:pPr/>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99182068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B19C04AA-5F18-4FCB-97A2-36511D52C6E8}" type="datetimeFigureOut">
              <a:rPr lang="ru-RU" smtClean="0"/>
              <a:pPr/>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933488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19C04AA-5F18-4FCB-97A2-36511D52C6E8}" type="datetimeFigureOut">
              <a:rPr lang="ru-RU" smtClean="0"/>
              <a:pPr/>
              <a:t>04.06.2019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453161716"/>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19C04AA-5F18-4FCB-97A2-36511D52C6E8}" type="datetimeFigureOut">
              <a:rPr lang="ru-RU" smtClean="0"/>
              <a:pPr/>
              <a:t>04.06.2019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27439890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19C04AA-5F18-4FCB-97A2-36511D52C6E8}" type="datetimeFigureOut">
              <a:rPr lang="ru-RU" smtClean="0"/>
              <a:pPr/>
              <a:t>04.06.2019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19500361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Объект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7906674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B19C04AA-5F18-4FCB-97A2-36511D52C6E8}" type="datetimeFigureOut">
              <a:rPr lang="ru-RU" smtClean="0"/>
              <a:pPr/>
              <a:t>04.06.2019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35049594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1669790024"/>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B19C04AA-5F18-4FCB-97A2-36511D52C6E8}" type="datetimeFigureOut">
              <a:rPr lang="ru-RU" smtClean="0"/>
              <a:pPr/>
              <a:t>04.06.2019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CCE5311-8A7C-4B0F-B1FF-3C9533AEBE2B}" type="slidenum">
              <a:rPr lang="ru-RU" smtClean="0"/>
              <a:pPr/>
              <a:t>‹#›</a:t>
            </a:fld>
            <a:endParaRPr lang="ru-RU"/>
          </a:p>
        </p:txBody>
      </p:sp>
    </p:spTree>
    <p:extLst>
      <p:ext uri="{BB962C8B-B14F-4D97-AF65-F5344CB8AC3E}">
        <p14:creationId xmlns:p14="http://schemas.microsoft.com/office/powerpoint/2010/main" val="49177046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6C910EE1-2272-423D-92C4-4CE49DC10A3A}" type="datetimeFigureOut">
              <a:rPr lang="ru-RU"/>
              <a:pPr>
                <a:defRPr/>
              </a:pPr>
              <a:t>04.06.2019</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EE71F3EF-5AD1-499C-AE04-0CD4A6FD4339}" type="slidenum">
              <a:rPr lang="ru-RU"/>
              <a:pPr>
                <a:defRPr/>
              </a:pPr>
              <a:t>‹#›</a:t>
            </a:fld>
            <a:endParaRPr lang="ru-RU" dirty="0"/>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150A838B-5C69-4612-8651-46F8DDBC5531}" type="datetimeFigureOut">
              <a:rPr lang="ru-RU"/>
              <a:pPr>
                <a:defRPr/>
              </a:pPr>
              <a:t>04.06.2019</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82E301D1-3148-4AC9-9385-4C4C012FA643}" type="slidenum">
              <a:rPr lang="ru-RU"/>
              <a:pPr>
                <a:defRPr/>
              </a:pPr>
              <a:t>‹#›</a:t>
            </a:fld>
            <a:endParaRPr lang="ru-RU" dirty="0"/>
          </a:p>
        </p:txBody>
      </p:sp>
    </p:spTree>
  </p:cSld>
  <p:clrMapOvr>
    <a:masterClrMapping/>
  </p:clrMapOvr>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4C2F3905-BBB9-43F8-8426-D19D12D9986B}" type="datetimeFigureOut">
              <a:rPr lang="ru-RU"/>
              <a:pPr>
                <a:defRPr/>
              </a:pPr>
              <a:t>04.06.2019</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a:p>
        </p:txBody>
      </p:sp>
      <p:sp>
        <p:nvSpPr>
          <p:cNvPr id="9" name="Номер слайда 15"/>
          <p:cNvSpPr>
            <a:spLocks noGrp="1"/>
          </p:cNvSpPr>
          <p:nvPr>
            <p:ph type="sldNum" sz="quarter" idx="12"/>
          </p:nvPr>
        </p:nvSpPr>
        <p:spPr/>
        <p:txBody>
          <a:bodyPr/>
          <a:lstStyle>
            <a:lvl1pPr>
              <a:defRPr/>
            </a:lvl1pPr>
          </a:lstStyle>
          <a:p>
            <a:pPr>
              <a:defRPr/>
            </a:pPr>
            <a:fld id="{CC9ADABA-F8AA-4D21-A55E-093060657AB5}" type="slidenum">
              <a:rPr lang="ru-RU"/>
              <a:pPr>
                <a:defRPr/>
              </a:pPr>
              <a:t>‹#›</a:t>
            </a:fld>
            <a:endParaRPr lang="ru-RU" dirty="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8114D6E6-6F3D-47B0-BA16-5C6B3E56DB53}" type="datetimeFigureOut">
              <a:rPr lang="ru-RU"/>
              <a:pPr>
                <a:defRPr/>
              </a:pPr>
              <a:t>04.06.2019</a:t>
            </a:fld>
            <a:endParaRPr lang="ru-RU" dirty="0"/>
          </a:p>
        </p:txBody>
      </p:sp>
      <p:sp>
        <p:nvSpPr>
          <p:cNvPr id="6" name="Нижний колонтитул 27"/>
          <p:cNvSpPr>
            <a:spLocks noGrp="1"/>
          </p:cNvSpPr>
          <p:nvPr>
            <p:ph type="ftr" sz="quarter" idx="11"/>
          </p:nvPr>
        </p:nvSpPr>
        <p:spPr/>
        <p:txBody>
          <a:bodyPr/>
          <a:lstStyle>
            <a:lvl1pPr>
              <a:defRPr/>
            </a:lvl1pPr>
          </a:lstStyle>
          <a:p>
            <a:pPr>
              <a:defRPr/>
            </a:pPr>
            <a:endParaRPr lang="ru-RU"/>
          </a:p>
        </p:txBody>
      </p:sp>
      <p:sp>
        <p:nvSpPr>
          <p:cNvPr id="7" name="Номер слайда 4"/>
          <p:cNvSpPr>
            <a:spLocks noGrp="1"/>
          </p:cNvSpPr>
          <p:nvPr>
            <p:ph type="sldNum" sz="quarter" idx="12"/>
          </p:nvPr>
        </p:nvSpPr>
        <p:spPr/>
        <p:txBody>
          <a:bodyPr/>
          <a:lstStyle>
            <a:lvl1pPr>
              <a:defRPr/>
            </a:lvl1pPr>
          </a:lstStyle>
          <a:p>
            <a:pPr>
              <a:defRPr/>
            </a:pPr>
            <a:fld id="{E202F6DD-8C69-40FD-859E-7401C57F7139}" type="slidenum">
              <a:rPr lang="ru-RU"/>
              <a:pPr>
                <a:defRPr/>
              </a:pPr>
              <a:t>‹#›</a:t>
            </a:fld>
            <a:endParaRPr lang="ru-RU" dirty="0"/>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40E10BA-1BF7-448F-B240-63E412177A44}" type="datetimeFigureOut">
              <a:rPr lang="ru-RU"/>
              <a:pPr>
                <a:defRPr/>
              </a:pPr>
              <a:t>04.06.2019</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39114D14-9CDD-4EFC-AA9D-178C1048EBE6}" type="slidenum">
              <a:rPr lang="ru-RU"/>
              <a:pPr>
                <a:defRPr/>
              </a:pPr>
              <a:t>‹#›</a:t>
            </a:fld>
            <a:endParaRPr lang="ru-RU"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517647DD-D54B-486F-9B91-C4EE80C33CFD}" type="datetimeFigureOut">
              <a:rPr lang="ru-RU"/>
              <a:pPr>
                <a:defRPr/>
              </a:pPr>
              <a:t>04.06.2019</a:t>
            </a:fld>
            <a:endParaRPr lang="ru-RU" dirty="0"/>
          </a:p>
        </p:txBody>
      </p:sp>
      <p:sp>
        <p:nvSpPr>
          <p:cNvPr id="4" name="Нижний колонтитул 27"/>
          <p:cNvSpPr>
            <a:spLocks noGrp="1"/>
          </p:cNvSpPr>
          <p:nvPr>
            <p:ph type="ftr" sz="quarter" idx="11"/>
          </p:nvPr>
        </p:nvSpPr>
        <p:spPr/>
        <p:txBody>
          <a:bodyPr/>
          <a:lstStyle>
            <a:lvl1pPr>
              <a:defRPr/>
            </a:lvl1pPr>
          </a:lstStyle>
          <a:p>
            <a:pPr>
              <a:defRPr/>
            </a:pPr>
            <a:endParaRPr lang="ru-RU"/>
          </a:p>
        </p:txBody>
      </p:sp>
      <p:sp>
        <p:nvSpPr>
          <p:cNvPr id="5" name="Номер слайда 4"/>
          <p:cNvSpPr>
            <a:spLocks noGrp="1"/>
          </p:cNvSpPr>
          <p:nvPr>
            <p:ph type="sldNum" sz="quarter" idx="12"/>
          </p:nvPr>
        </p:nvSpPr>
        <p:spPr/>
        <p:txBody>
          <a:bodyPr/>
          <a:lstStyle>
            <a:lvl1pPr>
              <a:defRPr/>
            </a:lvl1pPr>
          </a:lstStyle>
          <a:p>
            <a:pPr>
              <a:defRPr/>
            </a:pPr>
            <a:fld id="{AA4001D4-D718-4105-88C7-CD38C7C38D3C}" type="slidenum">
              <a:rPr lang="ru-RU"/>
              <a:pPr>
                <a:defRPr/>
              </a:pPr>
              <a:t>‹#›</a:t>
            </a:fld>
            <a:endParaRPr lang="ru-RU" dirty="0"/>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EBA7BE3D-1D23-41D3-9F30-83C4DA343D7D}" type="datetimeFigureOut">
              <a:rPr lang="ru-RU"/>
              <a:pPr>
                <a:defRPr/>
              </a:pPr>
              <a:t>04.06.2019</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a:p>
        </p:txBody>
      </p:sp>
      <p:sp>
        <p:nvSpPr>
          <p:cNvPr id="4" name="Номер слайда 6"/>
          <p:cNvSpPr>
            <a:spLocks noGrp="1"/>
          </p:cNvSpPr>
          <p:nvPr>
            <p:ph type="sldNum" sz="quarter" idx="12"/>
          </p:nvPr>
        </p:nvSpPr>
        <p:spPr/>
        <p:txBody>
          <a:bodyPr/>
          <a:lstStyle>
            <a:lvl1pPr>
              <a:defRPr/>
            </a:lvl1pPr>
          </a:lstStyle>
          <a:p>
            <a:pPr>
              <a:defRPr/>
            </a:pPr>
            <a:fld id="{9CF9ADBB-9E60-4DDC-93A4-2BB9F40396FC}" type="slidenum">
              <a:rPr lang="ru-RU"/>
              <a:pPr>
                <a:defRPr/>
              </a:pPr>
              <a:t>‹#›</a:t>
            </a:fld>
            <a:endParaRPr lang="ru-RU" dirty="0"/>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78FFCA20-8D9D-4C68-98A2-CBAEE17D0CFC}" type="datetimeFigureOut">
              <a:rPr lang="ru-RU"/>
              <a:pPr>
                <a:defRPr/>
              </a:pPr>
              <a:t>04.06.2019</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a:p>
        </p:txBody>
      </p:sp>
      <p:sp>
        <p:nvSpPr>
          <p:cNvPr id="8" name="Номер слайда 6"/>
          <p:cNvSpPr>
            <a:spLocks noGrp="1"/>
          </p:cNvSpPr>
          <p:nvPr>
            <p:ph type="sldNum" sz="quarter" idx="12"/>
          </p:nvPr>
        </p:nvSpPr>
        <p:spPr/>
        <p:txBody>
          <a:bodyPr/>
          <a:lstStyle>
            <a:lvl1pPr>
              <a:defRPr/>
            </a:lvl1pPr>
          </a:lstStyle>
          <a:p>
            <a:pPr>
              <a:defRPr/>
            </a:pPr>
            <a:fld id="{4A54515A-E4A8-42B8-825C-6CB002BB2D03}" type="slidenum">
              <a:rPr lang="ru-RU"/>
              <a:pPr>
                <a:defRPr/>
              </a:pPr>
              <a:t>‹#›</a:t>
            </a:fld>
            <a:endParaRPr lang="ru-RU" dirty="0"/>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5A64A654-2C16-4572-84C5-FA43DBFD3850}" type="datetimeFigureOut">
              <a:rPr lang="ru-RU"/>
              <a:pPr>
                <a:defRPr/>
              </a:pPr>
              <a:t>04.06.2019</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30"/>
          <p:cNvSpPr>
            <a:spLocks noGrp="1"/>
          </p:cNvSpPr>
          <p:nvPr>
            <p:ph type="sldNum" sz="quarter" idx="12"/>
          </p:nvPr>
        </p:nvSpPr>
        <p:spPr/>
        <p:txBody>
          <a:bodyPr/>
          <a:lstStyle>
            <a:lvl1pPr>
              <a:defRPr/>
            </a:lvl1pPr>
          </a:lstStyle>
          <a:p>
            <a:pPr>
              <a:defRPr/>
            </a:pPr>
            <a:fld id="{21D647C9-C6B1-4F2F-8B24-2E199D4FE153}" type="slidenum">
              <a:rPr lang="ru-RU"/>
              <a:pPr>
                <a:defRPr/>
              </a:pPr>
              <a:t>‹#›</a:t>
            </a:fld>
            <a:endParaRPr lang="ru-RU" dirty="0"/>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A4B5232D-16C2-4DB2-8130-47114FB96830}" type="datetimeFigureOut">
              <a:rPr lang="ru-RU"/>
              <a:pPr>
                <a:defRPr/>
              </a:pPr>
              <a:t>04.06.2019</a:t>
            </a:fld>
            <a:endParaRPr lang="ru-RU" dirty="0"/>
          </a:p>
        </p:txBody>
      </p:sp>
      <p:sp>
        <p:nvSpPr>
          <p:cNvPr id="5" name="Нижний колонтитул 27"/>
          <p:cNvSpPr>
            <a:spLocks noGrp="1"/>
          </p:cNvSpPr>
          <p:nvPr>
            <p:ph type="ftr" sz="quarter" idx="11"/>
          </p:nvPr>
        </p:nvSpPr>
        <p:spPr/>
        <p:txBody>
          <a:bodyPr/>
          <a:lstStyle>
            <a:lvl1pPr>
              <a:defRPr/>
            </a:lvl1pPr>
          </a:lstStyle>
          <a:p>
            <a:pPr>
              <a:defRPr/>
            </a:pPr>
            <a:endParaRPr lang="ru-RU"/>
          </a:p>
        </p:txBody>
      </p:sp>
      <p:sp>
        <p:nvSpPr>
          <p:cNvPr id="6" name="Номер слайда 4"/>
          <p:cNvSpPr>
            <a:spLocks noGrp="1"/>
          </p:cNvSpPr>
          <p:nvPr>
            <p:ph type="sldNum" sz="quarter" idx="12"/>
          </p:nvPr>
        </p:nvSpPr>
        <p:spPr/>
        <p:txBody>
          <a:bodyPr/>
          <a:lstStyle>
            <a:lvl1pPr>
              <a:defRPr/>
            </a:lvl1pPr>
          </a:lstStyle>
          <a:p>
            <a:pPr>
              <a:defRPr/>
            </a:pPr>
            <a:fld id="{B0838609-ACC8-4FF4-9F0A-7515CF38DB21}" type="slidenum">
              <a:rPr lang="ru-RU"/>
              <a:pPr>
                <a:defRPr/>
              </a:pPr>
              <a:t>‹#›</a:t>
            </a:fld>
            <a:endParaRPr lang="ru-RU" dirty="0"/>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274C406C-6815-442C-8F6C-0FF4F2E5C965}" type="datetimeFigureOut">
              <a:rPr lang="ru-RU"/>
              <a:pPr>
                <a:defRPr/>
              </a:pPr>
              <a:t>04.06.2019</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BFC4DD4A-BABA-4BA2-A479-7C4E8F17C0B8}" type="slidenum">
              <a:rPr lang="ru-RU"/>
              <a:pPr>
                <a:defRPr/>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5.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
          <p:cNvGrpSpPr>
            <a:grpSpLocks/>
          </p:cNvGrpSpPr>
          <p:nvPr/>
        </p:nvGrpSpPr>
        <p:grpSpPr bwMode="auto">
          <a:xfrm>
            <a:off x="-7938" y="0"/>
            <a:ext cx="2833688" cy="6856413"/>
            <a:chOff x="-5" y="0"/>
            <a:chExt cx="1785" cy="4319"/>
          </a:xfrm>
        </p:grpSpPr>
        <p:sp>
          <p:nvSpPr>
            <p:cNvPr id="46083" name="Freeform 3"/>
            <p:cNvSpPr>
              <a:spLocks/>
            </p:cNvSpPr>
            <p:nvPr/>
          </p:nvSpPr>
          <p:spPr bwMode="ltGray">
            <a:xfrm>
              <a:off x="-5" y="3262"/>
              <a:ext cx="472" cy="802"/>
            </a:xfrm>
            <a:custGeom>
              <a:avLst/>
              <a:gdLst/>
              <a:ahLst/>
              <a:cxnLst>
                <a:cxn ang="0">
                  <a:pos x="5" y="32"/>
                </a:cxn>
                <a:cxn ang="0">
                  <a:pos x="189" y="26"/>
                </a:cxn>
                <a:cxn ang="0">
                  <a:pos x="309" y="66"/>
                </a:cxn>
                <a:cxn ang="0">
                  <a:pos x="357" y="98"/>
                </a:cxn>
                <a:cxn ang="0">
                  <a:pos x="413" y="162"/>
                </a:cxn>
                <a:cxn ang="0">
                  <a:pos x="437" y="250"/>
                </a:cxn>
                <a:cxn ang="0">
                  <a:pos x="397" y="530"/>
                </a:cxn>
                <a:cxn ang="0">
                  <a:pos x="341" y="634"/>
                </a:cxn>
                <a:cxn ang="0">
                  <a:pos x="173" y="714"/>
                </a:cxn>
                <a:cxn ang="0">
                  <a:pos x="77" y="730"/>
                </a:cxn>
                <a:cxn ang="0">
                  <a:pos x="69" y="802"/>
                </a:cxn>
                <a:cxn ang="0">
                  <a:pos x="7" y="788"/>
                </a:cxn>
                <a:cxn ang="0">
                  <a:pos x="5" y="751"/>
                </a:cxn>
                <a:cxn ang="0">
                  <a:pos x="37" y="722"/>
                </a:cxn>
                <a:cxn ang="0">
                  <a:pos x="5" y="670"/>
                </a:cxn>
                <a:cxn ang="0">
                  <a:pos x="5" y="32"/>
                </a:cxn>
              </a:cxnLst>
              <a:rect l="0" t="0" r="r" b="b"/>
              <a:pathLst>
                <a:path w="472" h="802">
                  <a:moveTo>
                    <a:pt x="5" y="32"/>
                  </a:moveTo>
                  <a:cubicBezTo>
                    <a:pt x="101" y="0"/>
                    <a:pt x="20" y="17"/>
                    <a:pt x="189" y="26"/>
                  </a:cubicBezTo>
                  <a:cubicBezTo>
                    <a:pt x="221" y="37"/>
                    <a:pt x="280" y="47"/>
                    <a:pt x="309" y="66"/>
                  </a:cubicBezTo>
                  <a:cubicBezTo>
                    <a:pt x="325" y="77"/>
                    <a:pt x="357" y="98"/>
                    <a:pt x="357" y="98"/>
                  </a:cubicBezTo>
                  <a:cubicBezTo>
                    <a:pt x="394" y="154"/>
                    <a:pt x="373" y="135"/>
                    <a:pt x="413" y="162"/>
                  </a:cubicBezTo>
                  <a:cubicBezTo>
                    <a:pt x="433" y="223"/>
                    <a:pt x="426" y="193"/>
                    <a:pt x="437" y="250"/>
                  </a:cubicBezTo>
                  <a:cubicBezTo>
                    <a:pt x="433" y="370"/>
                    <a:pt x="472" y="455"/>
                    <a:pt x="397" y="530"/>
                  </a:cubicBezTo>
                  <a:cubicBezTo>
                    <a:pt x="385" y="567"/>
                    <a:pt x="368" y="607"/>
                    <a:pt x="341" y="634"/>
                  </a:cubicBezTo>
                  <a:cubicBezTo>
                    <a:pt x="319" y="701"/>
                    <a:pt x="233" y="707"/>
                    <a:pt x="173" y="714"/>
                  </a:cubicBezTo>
                  <a:cubicBezTo>
                    <a:pt x="142" y="724"/>
                    <a:pt x="100" y="707"/>
                    <a:pt x="77" y="730"/>
                  </a:cubicBezTo>
                  <a:cubicBezTo>
                    <a:pt x="60" y="747"/>
                    <a:pt x="72" y="778"/>
                    <a:pt x="69" y="802"/>
                  </a:cubicBezTo>
                  <a:cubicBezTo>
                    <a:pt x="53" y="799"/>
                    <a:pt x="23" y="792"/>
                    <a:pt x="7" y="788"/>
                  </a:cubicBezTo>
                  <a:cubicBezTo>
                    <a:pt x="5" y="788"/>
                    <a:pt x="0" y="762"/>
                    <a:pt x="5" y="751"/>
                  </a:cubicBezTo>
                  <a:cubicBezTo>
                    <a:pt x="10" y="740"/>
                    <a:pt x="37" y="735"/>
                    <a:pt x="37" y="722"/>
                  </a:cubicBezTo>
                  <a:cubicBezTo>
                    <a:pt x="26" y="682"/>
                    <a:pt x="22" y="685"/>
                    <a:pt x="5" y="670"/>
                  </a:cubicBezTo>
                  <a:cubicBezTo>
                    <a:pt x="5" y="541"/>
                    <a:pt x="5" y="233"/>
                    <a:pt x="5" y="32"/>
                  </a:cubicBezTo>
                  <a:close/>
                </a:path>
              </a:pathLst>
            </a:custGeom>
            <a:solidFill>
              <a:schemeClr val="folHlink">
                <a:alpha val="50000"/>
              </a:schemeClr>
            </a:solidFill>
            <a:ln w="9525">
              <a:noFill/>
              <a:round/>
              <a:headEnd/>
              <a:tailEnd/>
            </a:ln>
            <a:effectLst/>
          </p:spPr>
          <p:txBody>
            <a:bodyPr/>
            <a:lstStyle/>
            <a:p>
              <a:pPr>
                <a:defRPr/>
              </a:pPr>
              <a:endParaRPr lang="ru-RU"/>
            </a:p>
          </p:txBody>
        </p:sp>
        <p:grpSp>
          <p:nvGrpSpPr>
            <p:cNvPr id="1033" name="Group 4"/>
            <p:cNvGrpSpPr>
              <a:grpSpLocks/>
            </p:cNvGrpSpPr>
            <p:nvPr/>
          </p:nvGrpSpPr>
          <p:grpSpPr bwMode="auto">
            <a:xfrm rot="14964908" flipH="1">
              <a:off x="104" y="2441"/>
              <a:ext cx="452" cy="444"/>
              <a:chOff x="1727" y="866"/>
              <a:chExt cx="129" cy="157"/>
            </a:xfrm>
          </p:grpSpPr>
          <p:sp>
            <p:nvSpPr>
              <p:cNvPr id="46085" name="Freeform 5"/>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086" name="Freeform 6"/>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087" name="Freeform 7"/>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088" name="Freeform 8"/>
            <p:cNvSpPr>
              <a:spLocks/>
            </p:cNvSpPr>
            <p:nvPr/>
          </p:nvSpPr>
          <p:spPr bwMode="ltGray">
            <a:xfrm>
              <a:off x="90" y="1736"/>
              <a:ext cx="710" cy="768"/>
            </a:xfrm>
            <a:custGeom>
              <a:avLst/>
              <a:gdLst/>
              <a:ahLst/>
              <a:cxnLst>
                <a:cxn ang="0">
                  <a:pos x="14" y="416"/>
                </a:cxn>
                <a:cxn ang="0">
                  <a:pos x="14" y="272"/>
                </a:cxn>
                <a:cxn ang="0">
                  <a:pos x="102" y="144"/>
                </a:cxn>
                <a:cxn ang="0">
                  <a:pos x="150" y="96"/>
                </a:cxn>
                <a:cxn ang="0">
                  <a:pos x="198" y="64"/>
                </a:cxn>
                <a:cxn ang="0">
                  <a:pos x="350" y="0"/>
                </a:cxn>
                <a:cxn ang="0">
                  <a:pos x="534" y="8"/>
                </a:cxn>
                <a:cxn ang="0">
                  <a:pos x="662" y="96"/>
                </a:cxn>
                <a:cxn ang="0">
                  <a:pos x="710" y="200"/>
                </a:cxn>
                <a:cxn ang="0">
                  <a:pos x="702" y="400"/>
                </a:cxn>
                <a:cxn ang="0">
                  <a:pos x="678" y="448"/>
                </a:cxn>
                <a:cxn ang="0">
                  <a:pos x="550" y="632"/>
                </a:cxn>
                <a:cxn ang="0">
                  <a:pos x="518" y="656"/>
                </a:cxn>
                <a:cxn ang="0">
                  <a:pos x="470" y="664"/>
                </a:cxn>
                <a:cxn ang="0">
                  <a:pos x="518" y="680"/>
                </a:cxn>
                <a:cxn ang="0">
                  <a:pos x="566" y="696"/>
                </a:cxn>
                <a:cxn ang="0">
                  <a:pos x="574" y="720"/>
                </a:cxn>
                <a:cxn ang="0">
                  <a:pos x="526" y="736"/>
                </a:cxn>
                <a:cxn ang="0">
                  <a:pos x="502" y="752"/>
                </a:cxn>
                <a:cxn ang="0">
                  <a:pos x="454" y="768"/>
                </a:cxn>
                <a:cxn ang="0">
                  <a:pos x="438" y="712"/>
                </a:cxn>
                <a:cxn ang="0">
                  <a:pos x="246" y="688"/>
                </a:cxn>
                <a:cxn ang="0">
                  <a:pos x="134" y="648"/>
                </a:cxn>
                <a:cxn ang="0">
                  <a:pos x="110" y="624"/>
                </a:cxn>
                <a:cxn ang="0">
                  <a:pos x="78" y="576"/>
                </a:cxn>
                <a:cxn ang="0">
                  <a:pos x="54" y="464"/>
                </a:cxn>
                <a:cxn ang="0">
                  <a:pos x="30" y="408"/>
                </a:cxn>
                <a:cxn ang="0">
                  <a:pos x="22" y="384"/>
                </a:cxn>
                <a:cxn ang="0">
                  <a:pos x="14" y="416"/>
                </a:cxn>
              </a:cxnLst>
              <a:rect l="0" t="0" r="r" b="b"/>
              <a:pathLst>
                <a:path w="710" h="768">
                  <a:moveTo>
                    <a:pt x="14" y="416"/>
                  </a:moveTo>
                  <a:cubicBezTo>
                    <a:pt x="6" y="353"/>
                    <a:pt x="0" y="339"/>
                    <a:pt x="14" y="272"/>
                  </a:cubicBezTo>
                  <a:cubicBezTo>
                    <a:pt x="24" y="227"/>
                    <a:pt x="72" y="178"/>
                    <a:pt x="102" y="144"/>
                  </a:cubicBezTo>
                  <a:cubicBezTo>
                    <a:pt x="117" y="127"/>
                    <a:pt x="134" y="112"/>
                    <a:pt x="150" y="96"/>
                  </a:cubicBezTo>
                  <a:cubicBezTo>
                    <a:pt x="164" y="82"/>
                    <a:pt x="198" y="64"/>
                    <a:pt x="198" y="64"/>
                  </a:cubicBezTo>
                  <a:cubicBezTo>
                    <a:pt x="231" y="14"/>
                    <a:pt x="294" y="7"/>
                    <a:pt x="350" y="0"/>
                  </a:cubicBezTo>
                  <a:cubicBezTo>
                    <a:pt x="411" y="3"/>
                    <a:pt x="473" y="1"/>
                    <a:pt x="534" y="8"/>
                  </a:cubicBezTo>
                  <a:cubicBezTo>
                    <a:pt x="582" y="13"/>
                    <a:pt x="624" y="71"/>
                    <a:pt x="662" y="96"/>
                  </a:cubicBezTo>
                  <a:cubicBezTo>
                    <a:pt x="691" y="140"/>
                    <a:pt x="698" y="151"/>
                    <a:pt x="710" y="200"/>
                  </a:cubicBezTo>
                  <a:cubicBezTo>
                    <a:pt x="707" y="267"/>
                    <a:pt x="707" y="333"/>
                    <a:pt x="702" y="400"/>
                  </a:cubicBezTo>
                  <a:cubicBezTo>
                    <a:pt x="700" y="423"/>
                    <a:pt x="688" y="428"/>
                    <a:pt x="678" y="448"/>
                  </a:cubicBezTo>
                  <a:cubicBezTo>
                    <a:pt x="646" y="512"/>
                    <a:pt x="626" y="607"/>
                    <a:pt x="550" y="632"/>
                  </a:cubicBezTo>
                  <a:cubicBezTo>
                    <a:pt x="539" y="640"/>
                    <a:pt x="530" y="651"/>
                    <a:pt x="518" y="656"/>
                  </a:cubicBezTo>
                  <a:cubicBezTo>
                    <a:pt x="503" y="662"/>
                    <a:pt x="470" y="648"/>
                    <a:pt x="470" y="664"/>
                  </a:cubicBezTo>
                  <a:cubicBezTo>
                    <a:pt x="470" y="681"/>
                    <a:pt x="502" y="675"/>
                    <a:pt x="518" y="680"/>
                  </a:cubicBezTo>
                  <a:cubicBezTo>
                    <a:pt x="534" y="685"/>
                    <a:pt x="566" y="696"/>
                    <a:pt x="566" y="696"/>
                  </a:cubicBezTo>
                  <a:cubicBezTo>
                    <a:pt x="569" y="704"/>
                    <a:pt x="580" y="714"/>
                    <a:pt x="574" y="720"/>
                  </a:cubicBezTo>
                  <a:cubicBezTo>
                    <a:pt x="562" y="732"/>
                    <a:pt x="542" y="731"/>
                    <a:pt x="526" y="736"/>
                  </a:cubicBezTo>
                  <a:cubicBezTo>
                    <a:pt x="517" y="739"/>
                    <a:pt x="511" y="748"/>
                    <a:pt x="502" y="752"/>
                  </a:cubicBezTo>
                  <a:cubicBezTo>
                    <a:pt x="487" y="759"/>
                    <a:pt x="454" y="768"/>
                    <a:pt x="454" y="768"/>
                  </a:cubicBezTo>
                  <a:cubicBezTo>
                    <a:pt x="448" y="750"/>
                    <a:pt x="453" y="725"/>
                    <a:pt x="438" y="712"/>
                  </a:cubicBezTo>
                  <a:cubicBezTo>
                    <a:pt x="407" y="685"/>
                    <a:pt x="256" y="689"/>
                    <a:pt x="246" y="688"/>
                  </a:cubicBezTo>
                  <a:cubicBezTo>
                    <a:pt x="207" y="680"/>
                    <a:pt x="166" y="674"/>
                    <a:pt x="134" y="648"/>
                  </a:cubicBezTo>
                  <a:cubicBezTo>
                    <a:pt x="125" y="641"/>
                    <a:pt x="117" y="633"/>
                    <a:pt x="110" y="624"/>
                  </a:cubicBezTo>
                  <a:cubicBezTo>
                    <a:pt x="98" y="609"/>
                    <a:pt x="78" y="576"/>
                    <a:pt x="78" y="576"/>
                  </a:cubicBezTo>
                  <a:cubicBezTo>
                    <a:pt x="66" y="506"/>
                    <a:pt x="74" y="544"/>
                    <a:pt x="54" y="464"/>
                  </a:cubicBezTo>
                  <a:cubicBezTo>
                    <a:pt x="37" y="397"/>
                    <a:pt x="58" y="463"/>
                    <a:pt x="30" y="408"/>
                  </a:cubicBezTo>
                  <a:cubicBezTo>
                    <a:pt x="26" y="400"/>
                    <a:pt x="30" y="380"/>
                    <a:pt x="22" y="384"/>
                  </a:cubicBezTo>
                  <a:cubicBezTo>
                    <a:pt x="12" y="389"/>
                    <a:pt x="17" y="405"/>
                    <a:pt x="14" y="416"/>
                  </a:cubicBezTo>
                  <a:close/>
                </a:path>
              </a:pathLst>
            </a:custGeom>
            <a:solidFill>
              <a:schemeClr val="accent2">
                <a:alpha val="50000"/>
              </a:schemeClr>
            </a:solidFill>
            <a:ln w="9525">
              <a:noFill/>
              <a:round/>
              <a:headEnd/>
              <a:tailEnd/>
            </a:ln>
            <a:effectLst/>
          </p:spPr>
          <p:txBody>
            <a:bodyPr/>
            <a:lstStyle/>
            <a:p>
              <a:pPr>
                <a:defRPr/>
              </a:pPr>
              <a:endParaRPr lang="ru-RU"/>
            </a:p>
          </p:txBody>
        </p:sp>
        <p:grpSp>
          <p:nvGrpSpPr>
            <p:cNvPr id="1035" name="Group 9"/>
            <p:cNvGrpSpPr>
              <a:grpSpLocks/>
            </p:cNvGrpSpPr>
            <p:nvPr/>
          </p:nvGrpSpPr>
          <p:grpSpPr bwMode="auto">
            <a:xfrm rot="416244">
              <a:off x="9" y="1746"/>
              <a:ext cx="1771" cy="1741"/>
              <a:chOff x="41" y="2787"/>
              <a:chExt cx="902" cy="833"/>
            </a:xfrm>
          </p:grpSpPr>
          <p:sp>
            <p:nvSpPr>
              <p:cNvPr id="46090" name="Freeform 10"/>
              <p:cNvSpPr>
                <a:spLocks/>
              </p:cNvSpPr>
              <p:nvPr userDrawn="1"/>
            </p:nvSpPr>
            <p:spPr bwMode="ltGray">
              <a:xfrm rot="373331" flipH="1">
                <a:off x="125" y="2787"/>
                <a:ext cx="313" cy="303"/>
              </a:xfrm>
              <a:custGeom>
                <a:avLst/>
                <a:gdLst/>
                <a:ahLst/>
                <a:cxnLst>
                  <a:cxn ang="0">
                    <a:pos x="46" y="210"/>
                  </a:cxn>
                  <a:cxn ang="0">
                    <a:pos x="37" y="198"/>
                  </a:cxn>
                  <a:cxn ang="0">
                    <a:pos x="26" y="181"/>
                  </a:cxn>
                  <a:cxn ang="0">
                    <a:pos x="15" y="159"/>
                  </a:cxn>
                  <a:cxn ang="0">
                    <a:pos x="5" y="135"/>
                  </a:cxn>
                  <a:cxn ang="0">
                    <a:pos x="0" y="109"/>
                  </a:cxn>
                  <a:cxn ang="0">
                    <a:pos x="1" y="82"/>
                  </a:cxn>
                  <a:cxn ang="0">
                    <a:pos x="9" y="57"/>
                  </a:cxn>
                  <a:cxn ang="0">
                    <a:pos x="27" y="35"/>
                  </a:cxn>
                  <a:cxn ang="0">
                    <a:pos x="45" y="22"/>
                  </a:cxn>
                  <a:cxn ang="0">
                    <a:pos x="60" y="12"/>
                  </a:cxn>
                  <a:cxn ang="0">
                    <a:pos x="72" y="7"/>
                  </a:cxn>
                  <a:cxn ang="0">
                    <a:pos x="81" y="5"/>
                  </a:cxn>
                  <a:cxn ang="0">
                    <a:pos x="88" y="5"/>
                  </a:cxn>
                  <a:cxn ang="0">
                    <a:pos x="104" y="0"/>
                  </a:cxn>
                  <a:cxn ang="0">
                    <a:pos x="148" y="8"/>
                  </a:cxn>
                  <a:cxn ang="0">
                    <a:pos x="160" y="12"/>
                  </a:cxn>
                  <a:cxn ang="0">
                    <a:pos x="172" y="15"/>
                  </a:cxn>
                  <a:cxn ang="0">
                    <a:pos x="182" y="19"/>
                  </a:cxn>
                  <a:cxn ang="0">
                    <a:pos x="190" y="23"/>
                  </a:cxn>
                  <a:cxn ang="0">
                    <a:pos x="198" y="27"/>
                  </a:cxn>
                  <a:cxn ang="0">
                    <a:pos x="205" y="32"/>
                  </a:cxn>
                  <a:cxn ang="0">
                    <a:pos x="211" y="38"/>
                  </a:cxn>
                  <a:cxn ang="0">
                    <a:pos x="217" y="45"/>
                  </a:cxn>
                  <a:cxn ang="0">
                    <a:pos x="205" y="40"/>
                  </a:cxn>
                  <a:cxn ang="0">
                    <a:pos x="194" y="36"/>
                  </a:cxn>
                  <a:cxn ang="0">
                    <a:pos x="183" y="33"/>
                  </a:cxn>
                  <a:cxn ang="0">
                    <a:pos x="172" y="30"/>
                  </a:cxn>
                  <a:cxn ang="0">
                    <a:pos x="163" y="27"/>
                  </a:cxn>
                  <a:cxn ang="0">
                    <a:pos x="153" y="26"/>
                  </a:cxn>
                  <a:cxn ang="0">
                    <a:pos x="143" y="24"/>
                  </a:cxn>
                  <a:cxn ang="0">
                    <a:pos x="134" y="24"/>
                  </a:cxn>
                  <a:cxn ang="0">
                    <a:pos x="125" y="24"/>
                  </a:cxn>
                  <a:cxn ang="0">
                    <a:pos x="116" y="25"/>
                  </a:cxn>
                  <a:cxn ang="0">
                    <a:pos x="107" y="27"/>
                  </a:cxn>
                  <a:cxn ang="0">
                    <a:pos x="99" y="29"/>
                  </a:cxn>
                  <a:cxn ang="0">
                    <a:pos x="91" y="33"/>
                  </a:cxn>
                  <a:cxn ang="0">
                    <a:pos x="82" y="36"/>
                  </a:cxn>
                  <a:cxn ang="0">
                    <a:pos x="74" y="41"/>
                  </a:cxn>
                  <a:cxn ang="0">
                    <a:pos x="66" y="46"/>
                  </a:cxn>
                  <a:cxn ang="0">
                    <a:pos x="52" y="61"/>
                  </a:cxn>
                  <a:cxn ang="0">
                    <a:pos x="42" y="80"/>
                  </a:cxn>
                  <a:cxn ang="0">
                    <a:pos x="37" y="103"/>
                  </a:cxn>
                  <a:cxn ang="0">
                    <a:pos x="35" y="126"/>
                  </a:cxn>
                  <a:cxn ang="0">
                    <a:pos x="35" y="151"/>
                  </a:cxn>
                  <a:cxn ang="0">
                    <a:pos x="38" y="174"/>
                  </a:cxn>
                  <a:cxn ang="0">
                    <a:pos x="41" y="194"/>
                  </a:cxn>
                  <a:cxn ang="0">
                    <a:pos x="46" y="210"/>
                  </a:cxn>
                </a:cxnLst>
                <a:rect l="0" t="0" r="r" b="b"/>
                <a:pathLst>
                  <a:path w="217" h="210">
                    <a:moveTo>
                      <a:pt x="46" y="210"/>
                    </a:moveTo>
                    <a:lnTo>
                      <a:pt x="37" y="198"/>
                    </a:lnTo>
                    <a:lnTo>
                      <a:pt x="26" y="181"/>
                    </a:lnTo>
                    <a:lnTo>
                      <a:pt x="15" y="159"/>
                    </a:lnTo>
                    <a:lnTo>
                      <a:pt x="5" y="135"/>
                    </a:lnTo>
                    <a:lnTo>
                      <a:pt x="0" y="109"/>
                    </a:lnTo>
                    <a:lnTo>
                      <a:pt x="1" y="82"/>
                    </a:lnTo>
                    <a:lnTo>
                      <a:pt x="9" y="57"/>
                    </a:lnTo>
                    <a:lnTo>
                      <a:pt x="27" y="35"/>
                    </a:lnTo>
                    <a:lnTo>
                      <a:pt x="45" y="22"/>
                    </a:lnTo>
                    <a:lnTo>
                      <a:pt x="60" y="12"/>
                    </a:lnTo>
                    <a:lnTo>
                      <a:pt x="72" y="7"/>
                    </a:lnTo>
                    <a:lnTo>
                      <a:pt x="81" y="5"/>
                    </a:lnTo>
                    <a:lnTo>
                      <a:pt x="88" y="5"/>
                    </a:lnTo>
                    <a:lnTo>
                      <a:pt x="104" y="0"/>
                    </a:lnTo>
                    <a:lnTo>
                      <a:pt x="148" y="8"/>
                    </a:lnTo>
                    <a:lnTo>
                      <a:pt x="160" y="12"/>
                    </a:lnTo>
                    <a:lnTo>
                      <a:pt x="172" y="15"/>
                    </a:lnTo>
                    <a:lnTo>
                      <a:pt x="182" y="19"/>
                    </a:lnTo>
                    <a:lnTo>
                      <a:pt x="190" y="23"/>
                    </a:lnTo>
                    <a:lnTo>
                      <a:pt x="198" y="27"/>
                    </a:lnTo>
                    <a:lnTo>
                      <a:pt x="205" y="32"/>
                    </a:lnTo>
                    <a:lnTo>
                      <a:pt x="211" y="38"/>
                    </a:lnTo>
                    <a:lnTo>
                      <a:pt x="217" y="45"/>
                    </a:lnTo>
                    <a:lnTo>
                      <a:pt x="205" y="40"/>
                    </a:lnTo>
                    <a:lnTo>
                      <a:pt x="194" y="36"/>
                    </a:lnTo>
                    <a:lnTo>
                      <a:pt x="183" y="33"/>
                    </a:lnTo>
                    <a:lnTo>
                      <a:pt x="172" y="30"/>
                    </a:lnTo>
                    <a:lnTo>
                      <a:pt x="163" y="27"/>
                    </a:lnTo>
                    <a:lnTo>
                      <a:pt x="153" y="26"/>
                    </a:lnTo>
                    <a:lnTo>
                      <a:pt x="143" y="24"/>
                    </a:lnTo>
                    <a:lnTo>
                      <a:pt x="134" y="24"/>
                    </a:lnTo>
                    <a:lnTo>
                      <a:pt x="125" y="24"/>
                    </a:lnTo>
                    <a:lnTo>
                      <a:pt x="116" y="25"/>
                    </a:lnTo>
                    <a:lnTo>
                      <a:pt x="107" y="27"/>
                    </a:lnTo>
                    <a:lnTo>
                      <a:pt x="99" y="29"/>
                    </a:lnTo>
                    <a:lnTo>
                      <a:pt x="91" y="33"/>
                    </a:lnTo>
                    <a:lnTo>
                      <a:pt x="82" y="36"/>
                    </a:lnTo>
                    <a:lnTo>
                      <a:pt x="74" y="41"/>
                    </a:lnTo>
                    <a:lnTo>
                      <a:pt x="66" y="46"/>
                    </a:lnTo>
                    <a:lnTo>
                      <a:pt x="52" y="61"/>
                    </a:lnTo>
                    <a:lnTo>
                      <a:pt x="42" y="80"/>
                    </a:lnTo>
                    <a:lnTo>
                      <a:pt x="37" y="103"/>
                    </a:lnTo>
                    <a:lnTo>
                      <a:pt x="35" y="126"/>
                    </a:lnTo>
                    <a:lnTo>
                      <a:pt x="35" y="151"/>
                    </a:lnTo>
                    <a:lnTo>
                      <a:pt x="38" y="174"/>
                    </a:lnTo>
                    <a:lnTo>
                      <a:pt x="41" y="194"/>
                    </a:lnTo>
                    <a:lnTo>
                      <a:pt x="46" y="210"/>
                    </a:lnTo>
                    <a:close/>
                  </a:path>
                </a:pathLst>
              </a:custGeom>
              <a:solidFill>
                <a:schemeClr val="accent2"/>
              </a:solidFill>
              <a:ln w="9525">
                <a:noFill/>
                <a:round/>
                <a:headEnd/>
                <a:tailEnd/>
              </a:ln>
            </p:spPr>
            <p:txBody>
              <a:bodyPr/>
              <a:lstStyle/>
              <a:p>
                <a:pPr>
                  <a:defRPr/>
                </a:pPr>
                <a:endParaRPr lang="ru-RU"/>
              </a:p>
            </p:txBody>
          </p:sp>
          <p:sp>
            <p:nvSpPr>
              <p:cNvPr id="46091" name="Freeform 11"/>
              <p:cNvSpPr>
                <a:spLocks/>
              </p:cNvSpPr>
              <p:nvPr userDrawn="1"/>
            </p:nvSpPr>
            <p:spPr bwMode="ltGray">
              <a:xfrm rot="373331" flipH="1">
                <a:off x="41" y="2843"/>
                <a:ext cx="262" cy="308"/>
              </a:xfrm>
              <a:custGeom>
                <a:avLst/>
                <a:gdLst/>
                <a:ahLst/>
                <a:cxnLst>
                  <a:cxn ang="0">
                    <a:pos x="109" y="0"/>
                  </a:cxn>
                  <a:cxn ang="0">
                    <a:pos x="112" y="2"/>
                  </a:cxn>
                  <a:cxn ang="0">
                    <a:pos x="118" y="8"/>
                  </a:cxn>
                  <a:cxn ang="0">
                    <a:pos x="127" y="18"/>
                  </a:cxn>
                  <a:cxn ang="0">
                    <a:pos x="137" y="33"/>
                  </a:cxn>
                  <a:cxn ang="0">
                    <a:pos x="145" y="52"/>
                  </a:cxn>
                  <a:cxn ang="0">
                    <a:pos x="150" y="76"/>
                  </a:cxn>
                  <a:cxn ang="0">
                    <a:pos x="150" y="105"/>
                  </a:cxn>
                  <a:cxn ang="0">
                    <a:pos x="144" y="139"/>
                  </a:cxn>
                  <a:cxn ang="0">
                    <a:pos x="140" y="149"/>
                  </a:cxn>
                  <a:cxn ang="0">
                    <a:pos x="136" y="157"/>
                  </a:cxn>
                  <a:cxn ang="0">
                    <a:pos x="131" y="165"/>
                  </a:cxn>
                  <a:cxn ang="0">
                    <a:pos x="125" y="173"/>
                  </a:cxn>
                  <a:cxn ang="0">
                    <a:pos x="117" y="180"/>
                  </a:cxn>
                  <a:cxn ang="0">
                    <a:pos x="110" y="185"/>
                  </a:cxn>
                  <a:cxn ang="0">
                    <a:pos x="102" y="191"/>
                  </a:cxn>
                  <a:cxn ang="0">
                    <a:pos x="92" y="195"/>
                  </a:cxn>
                  <a:cxn ang="0">
                    <a:pos x="82" y="197"/>
                  </a:cxn>
                  <a:cxn ang="0">
                    <a:pos x="72" y="200"/>
                  </a:cxn>
                  <a:cxn ang="0">
                    <a:pos x="61" y="201"/>
                  </a:cxn>
                  <a:cxn ang="0">
                    <a:pos x="49" y="201"/>
                  </a:cxn>
                  <a:cxn ang="0">
                    <a:pos x="37" y="200"/>
                  </a:cxn>
                  <a:cxn ang="0">
                    <a:pos x="25" y="197"/>
                  </a:cxn>
                  <a:cxn ang="0">
                    <a:pos x="12" y="193"/>
                  </a:cxn>
                  <a:cxn ang="0">
                    <a:pos x="0" y="188"/>
                  </a:cxn>
                  <a:cxn ang="0">
                    <a:pos x="11" y="195"/>
                  </a:cxn>
                  <a:cxn ang="0">
                    <a:pos x="22" y="200"/>
                  </a:cxn>
                  <a:cxn ang="0">
                    <a:pos x="33" y="205"/>
                  </a:cxn>
                  <a:cxn ang="0">
                    <a:pos x="43" y="208"/>
                  </a:cxn>
                  <a:cxn ang="0">
                    <a:pos x="53" y="211"/>
                  </a:cxn>
                  <a:cxn ang="0">
                    <a:pos x="63" y="212"/>
                  </a:cxn>
                  <a:cxn ang="0">
                    <a:pos x="73" y="213"/>
                  </a:cxn>
                  <a:cxn ang="0">
                    <a:pos x="83" y="213"/>
                  </a:cxn>
                  <a:cxn ang="0">
                    <a:pos x="91" y="212"/>
                  </a:cxn>
                  <a:cxn ang="0">
                    <a:pos x="100" y="210"/>
                  </a:cxn>
                  <a:cxn ang="0">
                    <a:pos x="108" y="208"/>
                  </a:cxn>
                  <a:cxn ang="0">
                    <a:pos x="116" y="206"/>
                  </a:cxn>
                  <a:cxn ang="0">
                    <a:pos x="123" y="203"/>
                  </a:cxn>
                  <a:cxn ang="0">
                    <a:pos x="130" y="199"/>
                  </a:cxn>
                  <a:cxn ang="0">
                    <a:pos x="136" y="195"/>
                  </a:cxn>
                  <a:cxn ang="0">
                    <a:pos x="142" y="191"/>
                  </a:cxn>
                  <a:cxn ang="0">
                    <a:pos x="158" y="176"/>
                  </a:cxn>
                  <a:cxn ang="0">
                    <a:pos x="169" y="161"/>
                  </a:cxn>
                  <a:cxn ang="0">
                    <a:pos x="176" y="144"/>
                  </a:cxn>
                  <a:cxn ang="0">
                    <a:pos x="179" y="128"/>
                  </a:cxn>
                  <a:cxn ang="0">
                    <a:pos x="181" y="111"/>
                  </a:cxn>
                  <a:cxn ang="0">
                    <a:pos x="181" y="95"/>
                  </a:cxn>
                  <a:cxn ang="0">
                    <a:pos x="182" y="79"/>
                  </a:cxn>
                  <a:cxn ang="0">
                    <a:pos x="173" y="46"/>
                  </a:cxn>
                  <a:cxn ang="0">
                    <a:pos x="156" y="21"/>
                  </a:cxn>
                  <a:cxn ang="0">
                    <a:pos x="151" y="18"/>
                  </a:cxn>
                  <a:cxn ang="0">
                    <a:pos x="147" y="15"/>
                  </a:cxn>
                  <a:cxn ang="0">
                    <a:pos x="142" y="13"/>
                  </a:cxn>
                  <a:cxn ang="0">
                    <a:pos x="138" y="11"/>
                  </a:cxn>
                  <a:cxn ang="0">
                    <a:pos x="132" y="9"/>
                  </a:cxn>
                  <a:cxn ang="0">
                    <a:pos x="126" y="6"/>
                  </a:cxn>
                  <a:cxn ang="0">
                    <a:pos x="119" y="3"/>
                  </a:cxn>
                  <a:cxn ang="0">
                    <a:pos x="109" y="0"/>
                  </a:cxn>
                </a:cxnLst>
                <a:rect l="0" t="0" r="r" b="b"/>
                <a:pathLst>
                  <a:path w="182" h="213">
                    <a:moveTo>
                      <a:pt x="109" y="0"/>
                    </a:moveTo>
                    <a:lnTo>
                      <a:pt x="112" y="2"/>
                    </a:lnTo>
                    <a:lnTo>
                      <a:pt x="118" y="8"/>
                    </a:lnTo>
                    <a:lnTo>
                      <a:pt x="127" y="18"/>
                    </a:lnTo>
                    <a:lnTo>
                      <a:pt x="137" y="33"/>
                    </a:lnTo>
                    <a:lnTo>
                      <a:pt x="145" y="52"/>
                    </a:lnTo>
                    <a:lnTo>
                      <a:pt x="150" y="76"/>
                    </a:lnTo>
                    <a:lnTo>
                      <a:pt x="150" y="105"/>
                    </a:lnTo>
                    <a:lnTo>
                      <a:pt x="144" y="139"/>
                    </a:lnTo>
                    <a:lnTo>
                      <a:pt x="140" y="149"/>
                    </a:lnTo>
                    <a:lnTo>
                      <a:pt x="136" y="157"/>
                    </a:lnTo>
                    <a:lnTo>
                      <a:pt x="131" y="165"/>
                    </a:lnTo>
                    <a:lnTo>
                      <a:pt x="125" y="173"/>
                    </a:lnTo>
                    <a:lnTo>
                      <a:pt x="117" y="180"/>
                    </a:lnTo>
                    <a:lnTo>
                      <a:pt x="110" y="185"/>
                    </a:lnTo>
                    <a:lnTo>
                      <a:pt x="102" y="191"/>
                    </a:lnTo>
                    <a:lnTo>
                      <a:pt x="92" y="195"/>
                    </a:lnTo>
                    <a:lnTo>
                      <a:pt x="82" y="197"/>
                    </a:lnTo>
                    <a:lnTo>
                      <a:pt x="72" y="200"/>
                    </a:lnTo>
                    <a:lnTo>
                      <a:pt x="61" y="201"/>
                    </a:lnTo>
                    <a:lnTo>
                      <a:pt x="49" y="201"/>
                    </a:lnTo>
                    <a:lnTo>
                      <a:pt x="37" y="200"/>
                    </a:lnTo>
                    <a:lnTo>
                      <a:pt x="25" y="197"/>
                    </a:lnTo>
                    <a:lnTo>
                      <a:pt x="12" y="193"/>
                    </a:lnTo>
                    <a:lnTo>
                      <a:pt x="0" y="188"/>
                    </a:lnTo>
                    <a:lnTo>
                      <a:pt x="11" y="195"/>
                    </a:lnTo>
                    <a:lnTo>
                      <a:pt x="22" y="200"/>
                    </a:lnTo>
                    <a:lnTo>
                      <a:pt x="33" y="205"/>
                    </a:lnTo>
                    <a:lnTo>
                      <a:pt x="43" y="208"/>
                    </a:lnTo>
                    <a:lnTo>
                      <a:pt x="53" y="211"/>
                    </a:lnTo>
                    <a:lnTo>
                      <a:pt x="63" y="212"/>
                    </a:lnTo>
                    <a:lnTo>
                      <a:pt x="73" y="213"/>
                    </a:lnTo>
                    <a:lnTo>
                      <a:pt x="83" y="213"/>
                    </a:lnTo>
                    <a:lnTo>
                      <a:pt x="91" y="212"/>
                    </a:lnTo>
                    <a:lnTo>
                      <a:pt x="100" y="210"/>
                    </a:lnTo>
                    <a:lnTo>
                      <a:pt x="108" y="208"/>
                    </a:lnTo>
                    <a:lnTo>
                      <a:pt x="116" y="206"/>
                    </a:lnTo>
                    <a:lnTo>
                      <a:pt x="123" y="203"/>
                    </a:lnTo>
                    <a:lnTo>
                      <a:pt x="130" y="199"/>
                    </a:lnTo>
                    <a:lnTo>
                      <a:pt x="136" y="195"/>
                    </a:lnTo>
                    <a:lnTo>
                      <a:pt x="142" y="191"/>
                    </a:lnTo>
                    <a:lnTo>
                      <a:pt x="158" y="176"/>
                    </a:lnTo>
                    <a:lnTo>
                      <a:pt x="169" y="161"/>
                    </a:lnTo>
                    <a:lnTo>
                      <a:pt x="176" y="144"/>
                    </a:lnTo>
                    <a:lnTo>
                      <a:pt x="179" y="128"/>
                    </a:lnTo>
                    <a:lnTo>
                      <a:pt x="181" y="111"/>
                    </a:lnTo>
                    <a:lnTo>
                      <a:pt x="181" y="95"/>
                    </a:lnTo>
                    <a:lnTo>
                      <a:pt x="182" y="79"/>
                    </a:lnTo>
                    <a:lnTo>
                      <a:pt x="173" y="46"/>
                    </a:lnTo>
                    <a:lnTo>
                      <a:pt x="156" y="21"/>
                    </a:lnTo>
                    <a:lnTo>
                      <a:pt x="151" y="18"/>
                    </a:lnTo>
                    <a:lnTo>
                      <a:pt x="147" y="15"/>
                    </a:lnTo>
                    <a:lnTo>
                      <a:pt x="142" y="13"/>
                    </a:lnTo>
                    <a:lnTo>
                      <a:pt x="138" y="11"/>
                    </a:lnTo>
                    <a:lnTo>
                      <a:pt x="132" y="9"/>
                    </a:lnTo>
                    <a:lnTo>
                      <a:pt x="126" y="6"/>
                    </a:lnTo>
                    <a:lnTo>
                      <a:pt x="119" y="3"/>
                    </a:lnTo>
                    <a:lnTo>
                      <a:pt x="109" y="0"/>
                    </a:lnTo>
                    <a:close/>
                  </a:path>
                </a:pathLst>
              </a:custGeom>
              <a:solidFill>
                <a:schemeClr val="accent2"/>
              </a:solidFill>
              <a:ln w="9525">
                <a:noFill/>
                <a:round/>
                <a:headEnd/>
                <a:tailEnd/>
              </a:ln>
            </p:spPr>
            <p:txBody>
              <a:bodyPr/>
              <a:lstStyle/>
              <a:p>
                <a:pPr>
                  <a:defRPr/>
                </a:pPr>
                <a:endParaRPr lang="ru-RU"/>
              </a:p>
            </p:txBody>
          </p:sp>
          <p:sp>
            <p:nvSpPr>
              <p:cNvPr id="46092" name="Freeform 12"/>
              <p:cNvSpPr>
                <a:spLocks/>
              </p:cNvSpPr>
              <p:nvPr userDrawn="1"/>
            </p:nvSpPr>
            <p:spPr bwMode="ltGray">
              <a:xfrm rot="373331" flipH="1">
                <a:off x="121" y="2907"/>
                <a:ext cx="93" cy="156"/>
              </a:xfrm>
              <a:custGeom>
                <a:avLst/>
                <a:gdLst/>
                <a:ahLst/>
                <a:cxnLst>
                  <a:cxn ang="0">
                    <a:pos x="94" y="0"/>
                  </a:cxn>
                  <a:cxn ang="0">
                    <a:pos x="105" y="9"/>
                  </a:cxn>
                  <a:cxn ang="0">
                    <a:pos x="115" y="27"/>
                  </a:cxn>
                  <a:cxn ang="0">
                    <a:pos x="123" y="50"/>
                  </a:cxn>
                  <a:cxn ang="0">
                    <a:pos x="128" y="78"/>
                  </a:cxn>
                  <a:cxn ang="0">
                    <a:pos x="127" y="111"/>
                  </a:cxn>
                  <a:cxn ang="0">
                    <a:pos x="116" y="145"/>
                  </a:cxn>
                  <a:cxn ang="0">
                    <a:pos x="94" y="181"/>
                  </a:cxn>
                  <a:cxn ang="0">
                    <a:pos x="60" y="217"/>
                  </a:cxn>
                  <a:cxn ang="0">
                    <a:pos x="49" y="213"/>
                  </a:cxn>
                  <a:cxn ang="0">
                    <a:pos x="38" y="210"/>
                  </a:cxn>
                  <a:cxn ang="0">
                    <a:pos x="26" y="205"/>
                  </a:cxn>
                  <a:cxn ang="0">
                    <a:pos x="16" y="201"/>
                  </a:cxn>
                  <a:cxn ang="0">
                    <a:pos x="8" y="196"/>
                  </a:cxn>
                  <a:cxn ang="0">
                    <a:pos x="2" y="190"/>
                  </a:cxn>
                  <a:cxn ang="0">
                    <a:pos x="0" y="183"/>
                  </a:cxn>
                  <a:cxn ang="0">
                    <a:pos x="1" y="178"/>
                  </a:cxn>
                  <a:cxn ang="0">
                    <a:pos x="13" y="171"/>
                  </a:cxn>
                  <a:cxn ang="0">
                    <a:pos x="29" y="161"/>
                  </a:cxn>
                  <a:cxn ang="0">
                    <a:pos x="46" y="150"/>
                  </a:cxn>
                  <a:cxn ang="0">
                    <a:pos x="63" y="134"/>
                  </a:cxn>
                  <a:cxn ang="0">
                    <a:pos x="79" y="112"/>
                  </a:cxn>
                  <a:cxn ang="0">
                    <a:pos x="91" y="83"/>
                  </a:cxn>
                  <a:cxn ang="0">
                    <a:pos x="97" y="46"/>
                  </a:cxn>
                  <a:cxn ang="0">
                    <a:pos x="94" y="0"/>
                  </a:cxn>
                </a:cxnLst>
                <a:rect l="0" t="0" r="r" b="b"/>
                <a:pathLst>
                  <a:path w="128" h="217">
                    <a:moveTo>
                      <a:pt x="94" y="0"/>
                    </a:moveTo>
                    <a:lnTo>
                      <a:pt x="105" y="9"/>
                    </a:lnTo>
                    <a:lnTo>
                      <a:pt x="115" y="27"/>
                    </a:lnTo>
                    <a:lnTo>
                      <a:pt x="123" y="50"/>
                    </a:lnTo>
                    <a:lnTo>
                      <a:pt x="128" y="78"/>
                    </a:lnTo>
                    <a:lnTo>
                      <a:pt x="127" y="111"/>
                    </a:lnTo>
                    <a:lnTo>
                      <a:pt x="116" y="145"/>
                    </a:lnTo>
                    <a:lnTo>
                      <a:pt x="94" y="181"/>
                    </a:lnTo>
                    <a:lnTo>
                      <a:pt x="60" y="217"/>
                    </a:lnTo>
                    <a:lnTo>
                      <a:pt x="49" y="213"/>
                    </a:lnTo>
                    <a:lnTo>
                      <a:pt x="38" y="210"/>
                    </a:lnTo>
                    <a:lnTo>
                      <a:pt x="26" y="205"/>
                    </a:lnTo>
                    <a:lnTo>
                      <a:pt x="16" y="201"/>
                    </a:lnTo>
                    <a:lnTo>
                      <a:pt x="8" y="196"/>
                    </a:lnTo>
                    <a:lnTo>
                      <a:pt x="2" y="190"/>
                    </a:lnTo>
                    <a:lnTo>
                      <a:pt x="0" y="183"/>
                    </a:lnTo>
                    <a:lnTo>
                      <a:pt x="1" y="178"/>
                    </a:lnTo>
                    <a:lnTo>
                      <a:pt x="13" y="171"/>
                    </a:lnTo>
                    <a:lnTo>
                      <a:pt x="29" y="161"/>
                    </a:lnTo>
                    <a:lnTo>
                      <a:pt x="46" y="150"/>
                    </a:lnTo>
                    <a:lnTo>
                      <a:pt x="63" y="134"/>
                    </a:lnTo>
                    <a:lnTo>
                      <a:pt x="79" y="112"/>
                    </a:lnTo>
                    <a:lnTo>
                      <a:pt x="91" y="83"/>
                    </a:lnTo>
                    <a:lnTo>
                      <a:pt x="97" y="46"/>
                    </a:lnTo>
                    <a:lnTo>
                      <a:pt x="94" y="0"/>
                    </a:lnTo>
                    <a:close/>
                  </a:path>
                </a:pathLst>
              </a:custGeom>
              <a:solidFill>
                <a:schemeClr val="accent2"/>
              </a:solidFill>
              <a:ln w="9525">
                <a:noFill/>
                <a:round/>
                <a:headEnd/>
                <a:tailEnd/>
              </a:ln>
            </p:spPr>
            <p:txBody>
              <a:bodyPr/>
              <a:lstStyle/>
              <a:p>
                <a:pPr>
                  <a:defRPr/>
                </a:pPr>
                <a:endParaRPr lang="ru-RU"/>
              </a:p>
            </p:txBody>
          </p:sp>
          <p:sp>
            <p:nvSpPr>
              <p:cNvPr id="46093" name="Freeform 13"/>
              <p:cNvSpPr>
                <a:spLocks/>
              </p:cNvSpPr>
              <p:nvPr userDrawn="1"/>
            </p:nvSpPr>
            <p:spPr bwMode="ltGray">
              <a:xfrm rot="373331" flipH="1">
                <a:off x="313" y="3110"/>
                <a:ext cx="85" cy="93"/>
              </a:xfrm>
              <a:custGeom>
                <a:avLst/>
                <a:gdLst/>
                <a:ahLst/>
                <a:cxnLst>
                  <a:cxn ang="0">
                    <a:pos x="75" y="0"/>
                  </a:cxn>
                  <a:cxn ang="0">
                    <a:pos x="0" y="25"/>
                  </a:cxn>
                  <a:cxn ang="0">
                    <a:pos x="3" y="26"/>
                  </a:cxn>
                  <a:cxn ang="0">
                    <a:pos x="14" y="29"/>
                  </a:cxn>
                  <a:cxn ang="0">
                    <a:pos x="29" y="36"/>
                  </a:cxn>
                  <a:cxn ang="0">
                    <a:pos x="46" y="47"/>
                  </a:cxn>
                  <a:cxn ang="0">
                    <a:pos x="66" y="62"/>
                  </a:cxn>
                  <a:cxn ang="0">
                    <a:pos x="84" y="80"/>
                  </a:cxn>
                  <a:cxn ang="0">
                    <a:pos x="102" y="103"/>
                  </a:cxn>
                  <a:cxn ang="0">
                    <a:pos x="116" y="132"/>
                  </a:cxn>
                  <a:cxn ang="0">
                    <a:pos x="117" y="120"/>
                  </a:cxn>
                  <a:cxn ang="0">
                    <a:pos x="115" y="107"/>
                  </a:cxn>
                  <a:cxn ang="0">
                    <a:pos x="108" y="90"/>
                  </a:cxn>
                  <a:cxn ang="0">
                    <a:pos x="99" y="74"/>
                  </a:cxn>
                  <a:cxn ang="0">
                    <a:pos x="89" y="58"/>
                  </a:cxn>
                  <a:cxn ang="0">
                    <a:pos x="78" y="45"/>
                  </a:cxn>
                  <a:cxn ang="0">
                    <a:pos x="67" y="36"/>
                  </a:cxn>
                  <a:cxn ang="0">
                    <a:pos x="58" y="32"/>
                  </a:cxn>
                  <a:cxn ang="0">
                    <a:pos x="69" y="29"/>
                  </a:cxn>
                  <a:cxn ang="0">
                    <a:pos x="79" y="28"/>
                  </a:cxn>
                  <a:cxn ang="0">
                    <a:pos x="89" y="26"/>
                  </a:cxn>
                  <a:cxn ang="0">
                    <a:pos x="98" y="25"/>
                  </a:cxn>
                  <a:cxn ang="0">
                    <a:pos x="105" y="24"/>
                  </a:cxn>
                  <a:cxn ang="0">
                    <a:pos x="109" y="22"/>
                  </a:cxn>
                  <a:cxn ang="0">
                    <a:pos x="113" y="21"/>
                  </a:cxn>
                  <a:cxn ang="0">
                    <a:pos x="114" y="21"/>
                  </a:cxn>
                  <a:cxn ang="0">
                    <a:pos x="75" y="0"/>
                  </a:cxn>
                </a:cxnLst>
                <a:rect l="0" t="0" r="r" b="b"/>
                <a:pathLst>
                  <a:path w="117" h="132">
                    <a:moveTo>
                      <a:pt x="75" y="0"/>
                    </a:moveTo>
                    <a:lnTo>
                      <a:pt x="0" y="25"/>
                    </a:lnTo>
                    <a:lnTo>
                      <a:pt x="3" y="26"/>
                    </a:lnTo>
                    <a:lnTo>
                      <a:pt x="14" y="29"/>
                    </a:lnTo>
                    <a:lnTo>
                      <a:pt x="29" y="36"/>
                    </a:lnTo>
                    <a:lnTo>
                      <a:pt x="46" y="47"/>
                    </a:lnTo>
                    <a:lnTo>
                      <a:pt x="66" y="62"/>
                    </a:lnTo>
                    <a:lnTo>
                      <a:pt x="84" y="80"/>
                    </a:lnTo>
                    <a:lnTo>
                      <a:pt x="102" y="103"/>
                    </a:lnTo>
                    <a:lnTo>
                      <a:pt x="116" y="132"/>
                    </a:lnTo>
                    <a:lnTo>
                      <a:pt x="117" y="120"/>
                    </a:lnTo>
                    <a:lnTo>
                      <a:pt x="115" y="107"/>
                    </a:lnTo>
                    <a:lnTo>
                      <a:pt x="108" y="90"/>
                    </a:lnTo>
                    <a:lnTo>
                      <a:pt x="99" y="74"/>
                    </a:lnTo>
                    <a:lnTo>
                      <a:pt x="89" y="58"/>
                    </a:lnTo>
                    <a:lnTo>
                      <a:pt x="78" y="45"/>
                    </a:lnTo>
                    <a:lnTo>
                      <a:pt x="67" y="36"/>
                    </a:lnTo>
                    <a:lnTo>
                      <a:pt x="58" y="32"/>
                    </a:lnTo>
                    <a:lnTo>
                      <a:pt x="69" y="29"/>
                    </a:lnTo>
                    <a:lnTo>
                      <a:pt x="79" y="28"/>
                    </a:lnTo>
                    <a:lnTo>
                      <a:pt x="89" y="26"/>
                    </a:lnTo>
                    <a:lnTo>
                      <a:pt x="98" y="25"/>
                    </a:lnTo>
                    <a:lnTo>
                      <a:pt x="105" y="24"/>
                    </a:lnTo>
                    <a:lnTo>
                      <a:pt x="109" y="22"/>
                    </a:lnTo>
                    <a:lnTo>
                      <a:pt x="113" y="21"/>
                    </a:lnTo>
                    <a:lnTo>
                      <a:pt x="114" y="21"/>
                    </a:lnTo>
                    <a:lnTo>
                      <a:pt x="75" y="0"/>
                    </a:lnTo>
                    <a:close/>
                  </a:path>
                </a:pathLst>
              </a:custGeom>
              <a:solidFill>
                <a:schemeClr val="accent2"/>
              </a:solidFill>
              <a:ln w="9525">
                <a:noFill/>
                <a:round/>
                <a:headEnd/>
                <a:tailEnd/>
              </a:ln>
            </p:spPr>
            <p:txBody>
              <a:bodyPr/>
              <a:lstStyle/>
              <a:p>
                <a:pPr>
                  <a:defRPr/>
                </a:pPr>
                <a:endParaRPr lang="ru-RU"/>
              </a:p>
            </p:txBody>
          </p:sp>
          <p:sp>
            <p:nvSpPr>
              <p:cNvPr id="46094" name="Freeform 14"/>
              <p:cNvSpPr>
                <a:spLocks/>
              </p:cNvSpPr>
              <p:nvPr userDrawn="1"/>
            </p:nvSpPr>
            <p:spPr bwMode="ltGray">
              <a:xfrm rot="373331" flipH="1">
                <a:off x="289" y="3133"/>
                <a:ext cx="21" cy="55"/>
              </a:xfrm>
              <a:custGeom>
                <a:avLst/>
                <a:gdLst/>
                <a:ahLst/>
                <a:cxnLst>
                  <a:cxn ang="0">
                    <a:pos x="29" y="0"/>
                  </a:cxn>
                  <a:cxn ang="0">
                    <a:pos x="23" y="0"/>
                  </a:cxn>
                  <a:cxn ang="0">
                    <a:pos x="16" y="4"/>
                  </a:cxn>
                  <a:cxn ang="0">
                    <a:pos x="9" y="9"/>
                  </a:cxn>
                  <a:cxn ang="0">
                    <a:pos x="4" y="19"/>
                  </a:cxn>
                  <a:cxn ang="0">
                    <a:pos x="1" y="30"/>
                  </a:cxn>
                  <a:cxn ang="0">
                    <a:pos x="0" y="44"/>
                  </a:cxn>
                  <a:cxn ang="0">
                    <a:pos x="3" y="60"/>
                  </a:cxn>
                  <a:cxn ang="0">
                    <a:pos x="11" y="77"/>
                  </a:cxn>
                  <a:cxn ang="0">
                    <a:pos x="15" y="53"/>
                  </a:cxn>
                  <a:cxn ang="0">
                    <a:pos x="19" y="37"/>
                  </a:cxn>
                  <a:cxn ang="0">
                    <a:pos x="23" y="22"/>
                  </a:cxn>
                  <a:cxn ang="0">
                    <a:pos x="29" y="0"/>
                  </a:cxn>
                </a:cxnLst>
                <a:rect l="0" t="0" r="r" b="b"/>
                <a:pathLst>
                  <a:path w="29" h="77">
                    <a:moveTo>
                      <a:pt x="29" y="0"/>
                    </a:moveTo>
                    <a:lnTo>
                      <a:pt x="23" y="0"/>
                    </a:lnTo>
                    <a:lnTo>
                      <a:pt x="16" y="4"/>
                    </a:lnTo>
                    <a:lnTo>
                      <a:pt x="9" y="9"/>
                    </a:lnTo>
                    <a:lnTo>
                      <a:pt x="4" y="19"/>
                    </a:lnTo>
                    <a:lnTo>
                      <a:pt x="1" y="30"/>
                    </a:lnTo>
                    <a:lnTo>
                      <a:pt x="0" y="44"/>
                    </a:lnTo>
                    <a:lnTo>
                      <a:pt x="3" y="60"/>
                    </a:lnTo>
                    <a:lnTo>
                      <a:pt x="11" y="77"/>
                    </a:lnTo>
                    <a:lnTo>
                      <a:pt x="15" y="53"/>
                    </a:lnTo>
                    <a:lnTo>
                      <a:pt x="19" y="37"/>
                    </a:lnTo>
                    <a:lnTo>
                      <a:pt x="23" y="22"/>
                    </a:lnTo>
                    <a:lnTo>
                      <a:pt x="29" y="0"/>
                    </a:lnTo>
                    <a:close/>
                  </a:path>
                </a:pathLst>
              </a:custGeom>
              <a:solidFill>
                <a:schemeClr val="accent2"/>
              </a:solidFill>
              <a:ln w="9525">
                <a:noFill/>
                <a:round/>
                <a:headEnd/>
                <a:tailEnd/>
              </a:ln>
            </p:spPr>
            <p:txBody>
              <a:bodyPr/>
              <a:lstStyle/>
              <a:p>
                <a:pPr>
                  <a:defRPr/>
                </a:pPr>
                <a:endParaRPr lang="ru-RU"/>
              </a:p>
            </p:txBody>
          </p:sp>
          <p:grpSp>
            <p:nvGrpSpPr>
              <p:cNvPr id="1067" name="Group 15"/>
              <p:cNvGrpSpPr>
                <a:grpSpLocks/>
              </p:cNvGrpSpPr>
              <p:nvPr userDrawn="1"/>
            </p:nvGrpSpPr>
            <p:grpSpPr bwMode="auto">
              <a:xfrm rot="10886446" flipH="1">
                <a:off x="335" y="3251"/>
                <a:ext cx="608" cy="369"/>
                <a:chOff x="-366" y="1704"/>
                <a:chExt cx="608" cy="369"/>
              </a:xfrm>
            </p:grpSpPr>
            <p:sp>
              <p:nvSpPr>
                <p:cNvPr id="46096" name="Freeform 16"/>
                <p:cNvSpPr>
                  <a:spLocks/>
                </p:cNvSpPr>
                <p:nvPr userDrawn="1"/>
              </p:nvSpPr>
              <p:spPr bwMode="ltGray">
                <a:xfrm rot="4200091">
                  <a:off x="-243" y="1807"/>
                  <a:ext cx="143" cy="390"/>
                </a:xfrm>
                <a:custGeom>
                  <a:avLst/>
                  <a:gdLst/>
                  <a:ahLst/>
                  <a:cxnLst>
                    <a:cxn ang="0">
                      <a:pos x="12" y="44"/>
                    </a:cxn>
                    <a:cxn ang="0">
                      <a:pos x="6" y="72"/>
                    </a:cxn>
                    <a:cxn ang="0">
                      <a:pos x="3" y="99"/>
                    </a:cxn>
                    <a:cxn ang="0">
                      <a:pos x="0" y="125"/>
                    </a:cxn>
                    <a:cxn ang="0">
                      <a:pos x="0" y="151"/>
                    </a:cxn>
                    <a:cxn ang="0">
                      <a:pos x="3" y="180"/>
                    </a:cxn>
                    <a:cxn ang="0">
                      <a:pos x="7" y="211"/>
                    </a:cxn>
                    <a:cxn ang="0">
                      <a:pos x="16" y="247"/>
                    </a:cxn>
                    <a:cxn ang="0">
                      <a:pos x="29" y="287"/>
                    </a:cxn>
                    <a:cxn ang="0">
                      <a:pos x="43" y="325"/>
                    </a:cxn>
                    <a:cxn ang="0">
                      <a:pos x="61" y="364"/>
                    </a:cxn>
                    <a:cxn ang="0">
                      <a:pos x="83" y="406"/>
                    </a:cxn>
                    <a:cxn ang="0">
                      <a:pos x="106" y="446"/>
                    </a:cxn>
                    <a:cxn ang="0">
                      <a:pos x="132" y="483"/>
                    </a:cxn>
                    <a:cxn ang="0">
                      <a:pos x="157" y="516"/>
                    </a:cxn>
                    <a:cxn ang="0">
                      <a:pos x="182" y="544"/>
                    </a:cxn>
                    <a:cxn ang="0">
                      <a:pos x="207" y="564"/>
                    </a:cxn>
                    <a:cxn ang="0">
                      <a:pos x="160" y="501"/>
                    </a:cxn>
                    <a:cxn ang="0">
                      <a:pos x="127" y="448"/>
                    </a:cxn>
                    <a:cxn ang="0">
                      <a:pos x="103" y="405"/>
                    </a:cxn>
                    <a:cxn ang="0">
                      <a:pos x="87" y="368"/>
                    </a:cxn>
                    <a:cxn ang="0">
                      <a:pos x="75" y="337"/>
                    </a:cxn>
                    <a:cxn ang="0">
                      <a:pos x="68" y="309"/>
                    </a:cxn>
                    <a:cxn ang="0">
                      <a:pos x="63" y="285"/>
                    </a:cxn>
                    <a:cxn ang="0">
                      <a:pos x="56" y="261"/>
                    </a:cxn>
                    <a:cxn ang="0">
                      <a:pos x="44" y="205"/>
                    </a:cxn>
                    <a:cxn ang="0">
                      <a:pos x="41" y="140"/>
                    </a:cxn>
                    <a:cxn ang="0">
                      <a:pos x="43" y="68"/>
                    </a:cxn>
                    <a:cxn ang="0">
                      <a:pos x="50" y="0"/>
                    </a:cxn>
                    <a:cxn ang="0">
                      <a:pos x="12" y="44"/>
                    </a:cxn>
                  </a:cxnLst>
                  <a:rect l="0" t="0" r="r" b="b"/>
                  <a:pathLst>
                    <a:path w="207" h="564">
                      <a:moveTo>
                        <a:pt x="12" y="44"/>
                      </a:moveTo>
                      <a:lnTo>
                        <a:pt x="6" y="72"/>
                      </a:lnTo>
                      <a:lnTo>
                        <a:pt x="3" y="99"/>
                      </a:lnTo>
                      <a:lnTo>
                        <a:pt x="0" y="125"/>
                      </a:lnTo>
                      <a:lnTo>
                        <a:pt x="0" y="151"/>
                      </a:lnTo>
                      <a:lnTo>
                        <a:pt x="3" y="180"/>
                      </a:lnTo>
                      <a:lnTo>
                        <a:pt x="7" y="211"/>
                      </a:lnTo>
                      <a:lnTo>
                        <a:pt x="16" y="247"/>
                      </a:lnTo>
                      <a:lnTo>
                        <a:pt x="29" y="287"/>
                      </a:lnTo>
                      <a:lnTo>
                        <a:pt x="43" y="325"/>
                      </a:lnTo>
                      <a:lnTo>
                        <a:pt x="61" y="364"/>
                      </a:lnTo>
                      <a:lnTo>
                        <a:pt x="83" y="406"/>
                      </a:lnTo>
                      <a:lnTo>
                        <a:pt x="106" y="446"/>
                      </a:lnTo>
                      <a:lnTo>
                        <a:pt x="132" y="483"/>
                      </a:lnTo>
                      <a:lnTo>
                        <a:pt x="157" y="516"/>
                      </a:lnTo>
                      <a:lnTo>
                        <a:pt x="182" y="544"/>
                      </a:lnTo>
                      <a:lnTo>
                        <a:pt x="207" y="564"/>
                      </a:lnTo>
                      <a:lnTo>
                        <a:pt x="160" y="501"/>
                      </a:lnTo>
                      <a:lnTo>
                        <a:pt x="127" y="448"/>
                      </a:lnTo>
                      <a:lnTo>
                        <a:pt x="103" y="405"/>
                      </a:lnTo>
                      <a:lnTo>
                        <a:pt x="87" y="368"/>
                      </a:lnTo>
                      <a:lnTo>
                        <a:pt x="75" y="337"/>
                      </a:lnTo>
                      <a:lnTo>
                        <a:pt x="68" y="309"/>
                      </a:lnTo>
                      <a:lnTo>
                        <a:pt x="63" y="285"/>
                      </a:lnTo>
                      <a:lnTo>
                        <a:pt x="56" y="261"/>
                      </a:lnTo>
                      <a:lnTo>
                        <a:pt x="44" y="205"/>
                      </a:lnTo>
                      <a:lnTo>
                        <a:pt x="41" y="140"/>
                      </a:lnTo>
                      <a:lnTo>
                        <a:pt x="43" y="68"/>
                      </a:lnTo>
                      <a:lnTo>
                        <a:pt x="50" y="0"/>
                      </a:lnTo>
                      <a:lnTo>
                        <a:pt x="12" y="44"/>
                      </a:lnTo>
                      <a:close/>
                    </a:path>
                  </a:pathLst>
                </a:custGeom>
                <a:solidFill>
                  <a:schemeClr val="accent2"/>
                </a:solidFill>
                <a:ln w="9525">
                  <a:noFill/>
                  <a:round/>
                  <a:headEnd/>
                  <a:tailEnd/>
                </a:ln>
              </p:spPr>
              <p:txBody>
                <a:bodyPr/>
                <a:lstStyle/>
                <a:p>
                  <a:pPr>
                    <a:defRPr/>
                  </a:pPr>
                  <a:endParaRPr lang="ru-RU"/>
                </a:p>
              </p:txBody>
            </p:sp>
            <p:sp>
              <p:nvSpPr>
                <p:cNvPr id="46097" name="Freeform 17"/>
                <p:cNvSpPr>
                  <a:spLocks/>
                </p:cNvSpPr>
                <p:nvPr userDrawn="1"/>
              </p:nvSpPr>
              <p:spPr bwMode="ltGray">
                <a:xfrm rot="4200091">
                  <a:off x="124" y="1761"/>
                  <a:ext cx="33" cy="160"/>
                </a:xfrm>
                <a:custGeom>
                  <a:avLst/>
                  <a:gdLst/>
                  <a:ahLst/>
                  <a:cxnLst>
                    <a:cxn ang="0">
                      <a:pos x="0" y="19"/>
                    </a:cxn>
                    <a:cxn ang="0">
                      <a:pos x="14" y="55"/>
                    </a:cxn>
                    <a:cxn ang="0">
                      <a:pos x="22" y="101"/>
                    </a:cxn>
                    <a:cxn ang="0">
                      <a:pos x="24" y="159"/>
                    </a:cxn>
                    <a:cxn ang="0">
                      <a:pos x="19" y="232"/>
                    </a:cxn>
                    <a:cxn ang="0">
                      <a:pos x="45" y="217"/>
                    </a:cxn>
                    <a:cxn ang="0">
                      <a:pos x="47" y="178"/>
                    </a:cxn>
                    <a:cxn ang="0">
                      <a:pos x="47" y="140"/>
                    </a:cxn>
                    <a:cxn ang="0">
                      <a:pos x="45" y="103"/>
                    </a:cxn>
                    <a:cxn ang="0">
                      <a:pos x="41" y="71"/>
                    </a:cxn>
                    <a:cxn ang="0">
                      <a:pos x="36" y="52"/>
                    </a:cxn>
                    <a:cxn ang="0">
                      <a:pos x="29" y="34"/>
                    </a:cxn>
                    <a:cxn ang="0">
                      <a:pos x="22" y="17"/>
                    </a:cxn>
                    <a:cxn ang="0">
                      <a:pos x="13" y="0"/>
                    </a:cxn>
                    <a:cxn ang="0">
                      <a:pos x="0" y="19"/>
                    </a:cxn>
                  </a:cxnLst>
                  <a:rect l="0" t="0" r="r" b="b"/>
                  <a:pathLst>
                    <a:path w="47" h="232">
                      <a:moveTo>
                        <a:pt x="0" y="19"/>
                      </a:moveTo>
                      <a:lnTo>
                        <a:pt x="14" y="55"/>
                      </a:lnTo>
                      <a:lnTo>
                        <a:pt x="22" y="101"/>
                      </a:lnTo>
                      <a:lnTo>
                        <a:pt x="24" y="159"/>
                      </a:lnTo>
                      <a:lnTo>
                        <a:pt x="19" y="232"/>
                      </a:lnTo>
                      <a:lnTo>
                        <a:pt x="45" y="217"/>
                      </a:lnTo>
                      <a:lnTo>
                        <a:pt x="47" y="178"/>
                      </a:lnTo>
                      <a:lnTo>
                        <a:pt x="47" y="140"/>
                      </a:lnTo>
                      <a:lnTo>
                        <a:pt x="45" y="103"/>
                      </a:lnTo>
                      <a:lnTo>
                        <a:pt x="41" y="71"/>
                      </a:lnTo>
                      <a:lnTo>
                        <a:pt x="36" y="52"/>
                      </a:lnTo>
                      <a:lnTo>
                        <a:pt x="29" y="34"/>
                      </a:lnTo>
                      <a:lnTo>
                        <a:pt x="22" y="17"/>
                      </a:lnTo>
                      <a:lnTo>
                        <a:pt x="13" y="0"/>
                      </a:lnTo>
                      <a:lnTo>
                        <a:pt x="0" y="19"/>
                      </a:lnTo>
                      <a:close/>
                    </a:path>
                  </a:pathLst>
                </a:custGeom>
                <a:solidFill>
                  <a:schemeClr val="accent2"/>
                </a:solidFill>
                <a:ln w="9525">
                  <a:noFill/>
                  <a:round/>
                  <a:headEnd/>
                  <a:tailEnd/>
                </a:ln>
              </p:spPr>
              <p:txBody>
                <a:bodyPr/>
                <a:lstStyle/>
                <a:p>
                  <a:pPr>
                    <a:defRPr/>
                  </a:pPr>
                  <a:endParaRPr lang="ru-RU"/>
                </a:p>
              </p:txBody>
            </p:sp>
            <p:sp>
              <p:nvSpPr>
                <p:cNvPr id="46098" name="Freeform 18"/>
                <p:cNvSpPr>
                  <a:spLocks/>
                </p:cNvSpPr>
                <p:nvPr userDrawn="1"/>
              </p:nvSpPr>
              <p:spPr bwMode="ltGray">
                <a:xfrm rot="4200091">
                  <a:off x="193" y="1722"/>
                  <a:ext cx="60" cy="27"/>
                </a:xfrm>
                <a:custGeom>
                  <a:avLst/>
                  <a:gdLst/>
                  <a:ahLst/>
                  <a:cxnLst>
                    <a:cxn ang="0">
                      <a:pos x="87" y="22"/>
                    </a:cxn>
                    <a:cxn ang="0">
                      <a:pos x="77" y="17"/>
                    </a:cxn>
                    <a:cxn ang="0">
                      <a:pos x="68" y="12"/>
                    </a:cxn>
                    <a:cxn ang="0">
                      <a:pos x="58" y="7"/>
                    </a:cxn>
                    <a:cxn ang="0">
                      <a:pos x="47" y="5"/>
                    </a:cxn>
                    <a:cxn ang="0">
                      <a:pos x="37" y="3"/>
                    </a:cxn>
                    <a:cxn ang="0">
                      <a:pos x="26" y="2"/>
                    </a:cxn>
                    <a:cxn ang="0">
                      <a:pos x="13" y="0"/>
                    </a:cxn>
                    <a:cxn ang="0">
                      <a:pos x="0" y="2"/>
                    </a:cxn>
                    <a:cxn ang="0">
                      <a:pos x="6" y="6"/>
                    </a:cxn>
                    <a:cxn ang="0">
                      <a:pos x="14" y="10"/>
                    </a:cxn>
                    <a:cxn ang="0">
                      <a:pos x="22" y="14"/>
                    </a:cxn>
                    <a:cxn ang="0">
                      <a:pos x="33" y="18"/>
                    </a:cxn>
                    <a:cxn ang="0">
                      <a:pos x="42" y="22"/>
                    </a:cxn>
                    <a:cxn ang="0">
                      <a:pos x="52" y="27"/>
                    </a:cxn>
                    <a:cxn ang="0">
                      <a:pos x="64" y="33"/>
                    </a:cxn>
                    <a:cxn ang="0">
                      <a:pos x="74" y="40"/>
                    </a:cxn>
                    <a:cxn ang="0">
                      <a:pos x="87" y="22"/>
                    </a:cxn>
                  </a:cxnLst>
                  <a:rect l="0" t="0" r="r" b="b"/>
                  <a:pathLst>
                    <a:path w="87" h="40">
                      <a:moveTo>
                        <a:pt x="87" y="22"/>
                      </a:moveTo>
                      <a:lnTo>
                        <a:pt x="77" y="17"/>
                      </a:lnTo>
                      <a:lnTo>
                        <a:pt x="68" y="12"/>
                      </a:lnTo>
                      <a:lnTo>
                        <a:pt x="58" y="7"/>
                      </a:lnTo>
                      <a:lnTo>
                        <a:pt x="47" y="5"/>
                      </a:lnTo>
                      <a:lnTo>
                        <a:pt x="37" y="3"/>
                      </a:lnTo>
                      <a:lnTo>
                        <a:pt x="26" y="2"/>
                      </a:lnTo>
                      <a:lnTo>
                        <a:pt x="13" y="0"/>
                      </a:lnTo>
                      <a:lnTo>
                        <a:pt x="0" y="2"/>
                      </a:lnTo>
                      <a:lnTo>
                        <a:pt x="6" y="6"/>
                      </a:lnTo>
                      <a:lnTo>
                        <a:pt x="14" y="10"/>
                      </a:lnTo>
                      <a:lnTo>
                        <a:pt x="22" y="14"/>
                      </a:lnTo>
                      <a:lnTo>
                        <a:pt x="33" y="18"/>
                      </a:lnTo>
                      <a:lnTo>
                        <a:pt x="42" y="22"/>
                      </a:lnTo>
                      <a:lnTo>
                        <a:pt x="52" y="27"/>
                      </a:lnTo>
                      <a:lnTo>
                        <a:pt x="64" y="33"/>
                      </a:lnTo>
                      <a:lnTo>
                        <a:pt x="74" y="40"/>
                      </a:lnTo>
                      <a:lnTo>
                        <a:pt x="87" y="22"/>
                      </a:lnTo>
                      <a:close/>
                    </a:path>
                  </a:pathLst>
                </a:custGeom>
                <a:solidFill>
                  <a:schemeClr val="accent2"/>
                </a:solidFill>
                <a:ln w="9525">
                  <a:noFill/>
                  <a:round/>
                  <a:headEnd/>
                  <a:tailEnd/>
                </a:ln>
              </p:spPr>
              <p:txBody>
                <a:bodyPr/>
                <a:lstStyle/>
                <a:p>
                  <a:pPr>
                    <a:defRPr/>
                  </a:pPr>
                  <a:endParaRPr lang="ru-RU"/>
                </a:p>
              </p:txBody>
            </p:sp>
          </p:grpSp>
        </p:grpSp>
        <p:grpSp>
          <p:nvGrpSpPr>
            <p:cNvPr id="1036" name="Group 19"/>
            <p:cNvGrpSpPr>
              <a:grpSpLocks/>
            </p:cNvGrpSpPr>
            <p:nvPr/>
          </p:nvGrpSpPr>
          <p:grpSpPr bwMode="auto">
            <a:xfrm rot="6248562">
              <a:off x="343" y="3854"/>
              <a:ext cx="392" cy="424"/>
              <a:chOff x="1727" y="866"/>
              <a:chExt cx="129" cy="157"/>
            </a:xfrm>
          </p:grpSpPr>
          <p:sp>
            <p:nvSpPr>
              <p:cNvPr id="46100" name="Freeform 20"/>
              <p:cNvSpPr>
                <a:spLocks/>
              </p:cNvSpPr>
              <p:nvPr userDrawn="1"/>
            </p:nvSpPr>
            <p:spPr bwMode="ltGray">
              <a:xfrm>
                <a:off x="1727" y="868"/>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1" name="Freeform 21"/>
              <p:cNvSpPr>
                <a:spLocks/>
              </p:cNvSpPr>
              <p:nvPr userDrawn="1"/>
            </p:nvSpPr>
            <p:spPr bwMode="ltGray">
              <a:xfrm>
                <a:off x="1786" y="896"/>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2" name="Freeform 22"/>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7" name="Group 23"/>
            <p:cNvGrpSpPr>
              <a:grpSpLocks/>
            </p:cNvGrpSpPr>
            <p:nvPr/>
          </p:nvGrpSpPr>
          <p:grpSpPr bwMode="auto">
            <a:xfrm rot="5003157">
              <a:off x="249" y="1102"/>
              <a:ext cx="412" cy="500"/>
              <a:chOff x="1727" y="866"/>
              <a:chExt cx="129" cy="157"/>
            </a:xfrm>
          </p:grpSpPr>
          <p:sp>
            <p:nvSpPr>
              <p:cNvPr id="46104" name="Freeform 24"/>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5" name="Freeform 25"/>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06" name="Freeform 26"/>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grpSp>
          <p:nvGrpSpPr>
            <p:cNvPr id="1038" name="Group 27"/>
            <p:cNvGrpSpPr>
              <a:grpSpLocks/>
            </p:cNvGrpSpPr>
            <p:nvPr/>
          </p:nvGrpSpPr>
          <p:grpSpPr bwMode="auto">
            <a:xfrm>
              <a:off x="815" y="0"/>
              <a:ext cx="345" cy="367"/>
              <a:chOff x="1727" y="866"/>
              <a:chExt cx="129" cy="157"/>
            </a:xfrm>
          </p:grpSpPr>
          <p:sp>
            <p:nvSpPr>
              <p:cNvPr id="46108" name="Freeform 28"/>
              <p:cNvSpPr>
                <a:spLocks/>
              </p:cNvSpPr>
              <p:nvPr userDrawn="1"/>
            </p:nvSpPr>
            <p:spPr bwMode="ltGray">
              <a:xfrm>
                <a:off x="1727" y="866"/>
                <a:ext cx="41" cy="59"/>
              </a:xfrm>
              <a:custGeom>
                <a:avLst/>
                <a:gdLst/>
                <a:ahLst/>
                <a:cxnLst>
                  <a:cxn ang="0">
                    <a:pos x="83" y="28"/>
                  </a:cxn>
                  <a:cxn ang="0">
                    <a:pos x="27" y="0"/>
                  </a:cxn>
                  <a:cxn ang="0">
                    <a:pos x="0" y="117"/>
                  </a:cxn>
                  <a:cxn ang="0">
                    <a:pos x="83" y="28"/>
                  </a:cxn>
                </a:cxnLst>
                <a:rect l="0" t="0" r="r" b="b"/>
                <a:pathLst>
                  <a:path w="83" h="117">
                    <a:moveTo>
                      <a:pt x="83" y="28"/>
                    </a:moveTo>
                    <a:lnTo>
                      <a:pt x="27" y="0"/>
                    </a:lnTo>
                    <a:lnTo>
                      <a:pt x="0" y="117"/>
                    </a:lnTo>
                    <a:lnTo>
                      <a:pt x="83" y="28"/>
                    </a:lnTo>
                    <a:close/>
                  </a:path>
                </a:pathLst>
              </a:custGeom>
              <a:solidFill>
                <a:schemeClr val="bg2"/>
              </a:solidFill>
              <a:ln w="9525">
                <a:noFill/>
                <a:round/>
                <a:headEnd/>
                <a:tailEnd/>
              </a:ln>
            </p:spPr>
            <p:txBody>
              <a:bodyPr/>
              <a:lstStyle/>
              <a:p>
                <a:pPr>
                  <a:defRPr/>
                </a:pPr>
                <a:endParaRPr lang="ru-RU"/>
              </a:p>
            </p:txBody>
          </p:sp>
          <p:sp>
            <p:nvSpPr>
              <p:cNvPr id="46109" name="Freeform 29"/>
              <p:cNvSpPr>
                <a:spLocks/>
              </p:cNvSpPr>
              <p:nvPr userDrawn="1"/>
            </p:nvSpPr>
            <p:spPr bwMode="ltGray">
              <a:xfrm>
                <a:off x="1786" y="894"/>
                <a:ext cx="70" cy="49"/>
              </a:xfrm>
              <a:custGeom>
                <a:avLst/>
                <a:gdLst/>
                <a:ahLst/>
                <a:cxnLst>
                  <a:cxn ang="0">
                    <a:pos x="0" y="98"/>
                  </a:cxn>
                  <a:cxn ang="0">
                    <a:pos x="118" y="0"/>
                  </a:cxn>
                  <a:cxn ang="0">
                    <a:pos x="140" y="49"/>
                  </a:cxn>
                  <a:cxn ang="0">
                    <a:pos x="0" y="98"/>
                  </a:cxn>
                </a:cxnLst>
                <a:rect l="0" t="0" r="r" b="b"/>
                <a:pathLst>
                  <a:path w="140" h="98">
                    <a:moveTo>
                      <a:pt x="0" y="98"/>
                    </a:moveTo>
                    <a:lnTo>
                      <a:pt x="118" y="0"/>
                    </a:lnTo>
                    <a:lnTo>
                      <a:pt x="140" y="49"/>
                    </a:lnTo>
                    <a:lnTo>
                      <a:pt x="0" y="98"/>
                    </a:lnTo>
                    <a:close/>
                  </a:path>
                </a:pathLst>
              </a:custGeom>
              <a:solidFill>
                <a:schemeClr val="bg2"/>
              </a:solidFill>
              <a:ln w="9525">
                <a:noFill/>
                <a:round/>
                <a:headEnd/>
                <a:tailEnd/>
              </a:ln>
            </p:spPr>
            <p:txBody>
              <a:bodyPr/>
              <a:lstStyle/>
              <a:p>
                <a:pPr>
                  <a:defRPr/>
                </a:pPr>
                <a:endParaRPr lang="ru-RU"/>
              </a:p>
            </p:txBody>
          </p:sp>
          <p:sp>
            <p:nvSpPr>
              <p:cNvPr id="46110" name="Freeform 30"/>
              <p:cNvSpPr>
                <a:spLocks/>
              </p:cNvSpPr>
              <p:nvPr userDrawn="1"/>
            </p:nvSpPr>
            <p:spPr bwMode="ltGray">
              <a:xfrm>
                <a:off x="1772" y="998"/>
                <a:ext cx="73" cy="25"/>
              </a:xfrm>
              <a:custGeom>
                <a:avLst/>
                <a:gdLst/>
                <a:ahLst/>
                <a:cxnLst>
                  <a:cxn ang="0">
                    <a:pos x="0" y="7"/>
                  </a:cxn>
                  <a:cxn ang="0">
                    <a:pos x="145" y="0"/>
                  </a:cxn>
                  <a:cxn ang="0">
                    <a:pos x="131" y="49"/>
                  </a:cxn>
                  <a:cxn ang="0">
                    <a:pos x="0" y="7"/>
                  </a:cxn>
                </a:cxnLst>
                <a:rect l="0" t="0" r="r" b="b"/>
                <a:pathLst>
                  <a:path w="145" h="49">
                    <a:moveTo>
                      <a:pt x="0" y="7"/>
                    </a:moveTo>
                    <a:lnTo>
                      <a:pt x="145" y="0"/>
                    </a:lnTo>
                    <a:lnTo>
                      <a:pt x="131" y="49"/>
                    </a:lnTo>
                    <a:lnTo>
                      <a:pt x="0" y="7"/>
                    </a:lnTo>
                    <a:close/>
                  </a:path>
                </a:pathLst>
              </a:custGeom>
              <a:solidFill>
                <a:schemeClr val="bg2"/>
              </a:solidFill>
              <a:ln w="9525">
                <a:noFill/>
                <a:round/>
                <a:headEnd/>
                <a:tailEnd/>
              </a:ln>
            </p:spPr>
            <p:txBody>
              <a:bodyPr/>
              <a:lstStyle/>
              <a:p>
                <a:pPr>
                  <a:defRPr/>
                </a:pPr>
                <a:endParaRPr lang="ru-RU"/>
              </a:p>
            </p:txBody>
          </p:sp>
        </p:grpSp>
        <p:sp>
          <p:nvSpPr>
            <p:cNvPr id="46111" name="Freeform 31"/>
            <p:cNvSpPr>
              <a:spLocks/>
            </p:cNvSpPr>
            <p:nvPr/>
          </p:nvSpPr>
          <p:spPr bwMode="ltGray">
            <a:xfrm>
              <a:off x="87" y="94"/>
              <a:ext cx="699" cy="756"/>
            </a:xfrm>
            <a:custGeom>
              <a:avLst/>
              <a:gdLst/>
              <a:ahLst/>
              <a:cxnLst>
                <a:cxn ang="0">
                  <a:pos x="1" y="392"/>
                </a:cxn>
                <a:cxn ang="0">
                  <a:pos x="3" y="252"/>
                </a:cxn>
                <a:cxn ang="0">
                  <a:pos x="21" y="210"/>
                </a:cxn>
                <a:cxn ang="0">
                  <a:pos x="29" y="182"/>
                </a:cxn>
                <a:cxn ang="0">
                  <a:pos x="39" y="154"/>
                </a:cxn>
                <a:cxn ang="0">
                  <a:pos x="51" y="138"/>
                </a:cxn>
                <a:cxn ang="0">
                  <a:pos x="111" y="74"/>
                </a:cxn>
                <a:cxn ang="0">
                  <a:pos x="169" y="30"/>
                </a:cxn>
                <a:cxn ang="0">
                  <a:pos x="225" y="10"/>
                </a:cxn>
                <a:cxn ang="0">
                  <a:pos x="249" y="4"/>
                </a:cxn>
                <a:cxn ang="0">
                  <a:pos x="265" y="0"/>
                </a:cxn>
                <a:cxn ang="0">
                  <a:pos x="357" y="2"/>
                </a:cxn>
                <a:cxn ang="0">
                  <a:pos x="385" y="6"/>
                </a:cxn>
                <a:cxn ang="0">
                  <a:pos x="489" y="40"/>
                </a:cxn>
                <a:cxn ang="0">
                  <a:pos x="619" y="128"/>
                </a:cxn>
                <a:cxn ang="0">
                  <a:pos x="653" y="178"/>
                </a:cxn>
                <a:cxn ang="0">
                  <a:pos x="693" y="322"/>
                </a:cxn>
                <a:cxn ang="0">
                  <a:pos x="687" y="434"/>
                </a:cxn>
                <a:cxn ang="0">
                  <a:pos x="665" y="538"/>
                </a:cxn>
                <a:cxn ang="0">
                  <a:pos x="639" y="564"/>
                </a:cxn>
                <a:cxn ang="0">
                  <a:pos x="631" y="580"/>
                </a:cxn>
                <a:cxn ang="0">
                  <a:pos x="607" y="588"/>
                </a:cxn>
                <a:cxn ang="0">
                  <a:pos x="473" y="664"/>
                </a:cxn>
                <a:cxn ang="0">
                  <a:pos x="449" y="678"/>
                </a:cxn>
                <a:cxn ang="0">
                  <a:pos x="405" y="684"/>
                </a:cxn>
                <a:cxn ang="0">
                  <a:pos x="375" y="690"/>
                </a:cxn>
                <a:cxn ang="0">
                  <a:pos x="267" y="684"/>
                </a:cxn>
                <a:cxn ang="0">
                  <a:pos x="259" y="722"/>
                </a:cxn>
                <a:cxn ang="0">
                  <a:pos x="241" y="756"/>
                </a:cxn>
                <a:cxn ang="0">
                  <a:pos x="185" y="728"/>
                </a:cxn>
                <a:cxn ang="0">
                  <a:pos x="163" y="720"/>
                </a:cxn>
                <a:cxn ang="0">
                  <a:pos x="151" y="716"/>
                </a:cxn>
                <a:cxn ang="0">
                  <a:pos x="195" y="674"/>
                </a:cxn>
                <a:cxn ang="0">
                  <a:pos x="211" y="644"/>
                </a:cxn>
                <a:cxn ang="0">
                  <a:pos x="209" y="626"/>
                </a:cxn>
                <a:cxn ang="0">
                  <a:pos x="195" y="620"/>
                </a:cxn>
                <a:cxn ang="0">
                  <a:pos x="165" y="596"/>
                </a:cxn>
                <a:cxn ang="0">
                  <a:pos x="99" y="534"/>
                </a:cxn>
                <a:cxn ang="0">
                  <a:pos x="61" y="506"/>
                </a:cxn>
                <a:cxn ang="0">
                  <a:pos x="23" y="470"/>
                </a:cxn>
                <a:cxn ang="0">
                  <a:pos x="7" y="434"/>
                </a:cxn>
                <a:cxn ang="0">
                  <a:pos x="5" y="396"/>
                </a:cxn>
                <a:cxn ang="0">
                  <a:pos x="1" y="392"/>
                </a:cxn>
              </a:cxnLst>
              <a:rect l="0" t="0" r="r" b="b"/>
              <a:pathLst>
                <a:path w="699" h="756">
                  <a:moveTo>
                    <a:pt x="1" y="392"/>
                  </a:moveTo>
                  <a:cubicBezTo>
                    <a:pt x="2" y="345"/>
                    <a:pt x="2" y="299"/>
                    <a:pt x="3" y="252"/>
                  </a:cubicBezTo>
                  <a:cubicBezTo>
                    <a:pt x="3" y="238"/>
                    <a:pt x="16" y="224"/>
                    <a:pt x="21" y="210"/>
                  </a:cubicBezTo>
                  <a:cubicBezTo>
                    <a:pt x="24" y="202"/>
                    <a:pt x="29" y="182"/>
                    <a:pt x="29" y="182"/>
                  </a:cubicBezTo>
                  <a:cubicBezTo>
                    <a:pt x="32" y="173"/>
                    <a:pt x="34" y="163"/>
                    <a:pt x="39" y="154"/>
                  </a:cubicBezTo>
                  <a:cubicBezTo>
                    <a:pt x="42" y="148"/>
                    <a:pt x="51" y="138"/>
                    <a:pt x="51" y="138"/>
                  </a:cubicBezTo>
                  <a:cubicBezTo>
                    <a:pt x="58" y="116"/>
                    <a:pt x="88" y="82"/>
                    <a:pt x="111" y="74"/>
                  </a:cubicBezTo>
                  <a:cubicBezTo>
                    <a:pt x="128" y="61"/>
                    <a:pt x="149" y="37"/>
                    <a:pt x="169" y="30"/>
                  </a:cubicBezTo>
                  <a:cubicBezTo>
                    <a:pt x="182" y="17"/>
                    <a:pt x="207" y="15"/>
                    <a:pt x="225" y="10"/>
                  </a:cubicBezTo>
                  <a:cubicBezTo>
                    <a:pt x="233" y="8"/>
                    <a:pt x="241" y="6"/>
                    <a:pt x="249" y="4"/>
                  </a:cubicBezTo>
                  <a:cubicBezTo>
                    <a:pt x="254" y="3"/>
                    <a:pt x="265" y="0"/>
                    <a:pt x="265" y="0"/>
                  </a:cubicBezTo>
                  <a:cubicBezTo>
                    <a:pt x="296" y="1"/>
                    <a:pt x="326" y="0"/>
                    <a:pt x="357" y="2"/>
                  </a:cubicBezTo>
                  <a:cubicBezTo>
                    <a:pt x="366" y="2"/>
                    <a:pt x="385" y="6"/>
                    <a:pt x="385" y="6"/>
                  </a:cubicBezTo>
                  <a:cubicBezTo>
                    <a:pt x="417" y="17"/>
                    <a:pt x="463" y="14"/>
                    <a:pt x="489" y="40"/>
                  </a:cubicBezTo>
                  <a:cubicBezTo>
                    <a:pt x="528" y="60"/>
                    <a:pt x="592" y="105"/>
                    <a:pt x="619" y="128"/>
                  </a:cubicBezTo>
                  <a:cubicBezTo>
                    <a:pt x="635" y="134"/>
                    <a:pt x="643" y="164"/>
                    <a:pt x="653" y="178"/>
                  </a:cubicBezTo>
                  <a:cubicBezTo>
                    <a:pt x="667" y="234"/>
                    <a:pt x="687" y="265"/>
                    <a:pt x="693" y="322"/>
                  </a:cubicBezTo>
                  <a:cubicBezTo>
                    <a:pt x="699" y="365"/>
                    <a:pt x="692" y="398"/>
                    <a:pt x="687" y="434"/>
                  </a:cubicBezTo>
                  <a:cubicBezTo>
                    <a:pt x="686" y="469"/>
                    <a:pt x="691" y="510"/>
                    <a:pt x="665" y="538"/>
                  </a:cubicBezTo>
                  <a:cubicBezTo>
                    <a:pt x="657" y="547"/>
                    <a:pt x="644" y="553"/>
                    <a:pt x="639" y="564"/>
                  </a:cubicBezTo>
                  <a:cubicBezTo>
                    <a:pt x="636" y="569"/>
                    <a:pt x="636" y="576"/>
                    <a:pt x="631" y="580"/>
                  </a:cubicBezTo>
                  <a:cubicBezTo>
                    <a:pt x="624" y="585"/>
                    <a:pt x="607" y="588"/>
                    <a:pt x="607" y="588"/>
                  </a:cubicBezTo>
                  <a:cubicBezTo>
                    <a:pt x="581" y="602"/>
                    <a:pt x="499" y="649"/>
                    <a:pt x="473" y="664"/>
                  </a:cubicBezTo>
                  <a:cubicBezTo>
                    <a:pt x="465" y="666"/>
                    <a:pt x="449" y="678"/>
                    <a:pt x="449" y="678"/>
                  </a:cubicBezTo>
                  <a:cubicBezTo>
                    <a:pt x="438" y="685"/>
                    <a:pt x="417" y="679"/>
                    <a:pt x="405" y="684"/>
                  </a:cubicBezTo>
                  <a:cubicBezTo>
                    <a:pt x="396" y="687"/>
                    <a:pt x="385" y="688"/>
                    <a:pt x="375" y="690"/>
                  </a:cubicBezTo>
                  <a:cubicBezTo>
                    <a:pt x="328" y="689"/>
                    <a:pt x="307" y="687"/>
                    <a:pt x="267" y="684"/>
                  </a:cubicBezTo>
                  <a:cubicBezTo>
                    <a:pt x="249" y="690"/>
                    <a:pt x="264" y="683"/>
                    <a:pt x="259" y="722"/>
                  </a:cubicBezTo>
                  <a:cubicBezTo>
                    <a:pt x="258" y="733"/>
                    <a:pt x="250" y="750"/>
                    <a:pt x="241" y="756"/>
                  </a:cubicBezTo>
                  <a:cubicBezTo>
                    <a:pt x="218" y="752"/>
                    <a:pt x="207" y="735"/>
                    <a:pt x="185" y="728"/>
                  </a:cubicBezTo>
                  <a:cubicBezTo>
                    <a:pt x="176" y="725"/>
                    <a:pt x="171" y="724"/>
                    <a:pt x="163" y="720"/>
                  </a:cubicBezTo>
                  <a:cubicBezTo>
                    <a:pt x="159" y="718"/>
                    <a:pt x="151" y="716"/>
                    <a:pt x="151" y="716"/>
                  </a:cubicBezTo>
                  <a:cubicBezTo>
                    <a:pt x="157" y="695"/>
                    <a:pt x="180" y="689"/>
                    <a:pt x="195" y="674"/>
                  </a:cubicBezTo>
                  <a:cubicBezTo>
                    <a:pt x="198" y="665"/>
                    <a:pt x="205" y="652"/>
                    <a:pt x="211" y="644"/>
                  </a:cubicBezTo>
                  <a:cubicBezTo>
                    <a:pt x="210" y="638"/>
                    <a:pt x="212" y="631"/>
                    <a:pt x="209" y="626"/>
                  </a:cubicBezTo>
                  <a:cubicBezTo>
                    <a:pt x="207" y="621"/>
                    <a:pt x="199" y="623"/>
                    <a:pt x="195" y="620"/>
                  </a:cubicBezTo>
                  <a:cubicBezTo>
                    <a:pt x="185" y="612"/>
                    <a:pt x="173" y="606"/>
                    <a:pt x="165" y="596"/>
                  </a:cubicBezTo>
                  <a:cubicBezTo>
                    <a:pt x="146" y="573"/>
                    <a:pt x="123" y="552"/>
                    <a:pt x="99" y="534"/>
                  </a:cubicBezTo>
                  <a:cubicBezTo>
                    <a:pt x="87" y="525"/>
                    <a:pt x="72" y="517"/>
                    <a:pt x="61" y="506"/>
                  </a:cubicBezTo>
                  <a:cubicBezTo>
                    <a:pt x="49" y="494"/>
                    <a:pt x="37" y="480"/>
                    <a:pt x="23" y="470"/>
                  </a:cubicBezTo>
                  <a:cubicBezTo>
                    <a:pt x="13" y="456"/>
                    <a:pt x="10" y="451"/>
                    <a:pt x="7" y="434"/>
                  </a:cubicBezTo>
                  <a:cubicBezTo>
                    <a:pt x="6" y="421"/>
                    <a:pt x="7" y="408"/>
                    <a:pt x="5" y="396"/>
                  </a:cubicBezTo>
                  <a:cubicBezTo>
                    <a:pt x="5" y="394"/>
                    <a:pt x="0" y="391"/>
                    <a:pt x="1" y="392"/>
                  </a:cubicBezTo>
                  <a:close/>
                </a:path>
              </a:pathLst>
            </a:custGeom>
            <a:solidFill>
              <a:schemeClr val="accent1">
                <a:alpha val="50000"/>
              </a:schemeClr>
            </a:solidFill>
            <a:ln w="9525">
              <a:noFill/>
              <a:round/>
              <a:headEnd/>
              <a:tailEnd/>
            </a:ln>
            <a:effectLst/>
          </p:spPr>
          <p:txBody>
            <a:bodyPr/>
            <a:lstStyle/>
            <a:p>
              <a:pPr>
                <a:defRPr/>
              </a:pPr>
              <a:endParaRPr lang="ru-RU"/>
            </a:p>
          </p:txBody>
        </p:sp>
        <p:sp>
          <p:nvSpPr>
            <p:cNvPr id="46112" name="Freeform 32"/>
            <p:cNvSpPr>
              <a:spLocks/>
            </p:cNvSpPr>
            <p:nvPr/>
          </p:nvSpPr>
          <p:spPr bwMode="ltGray">
            <a:xfrm rot="828663">
              <a:off x="242" y="3404"/>
              <a:ext cx="132" cy="167"/>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folHlink"/>
            </a:solidFill>
            <a:ln w="9525">
              <a:noFill/>
              <a:round/>
              <a:headEnd/>
              <a:tailEnd/>
            </a:ln>
          </p:spPr>
          <p:txBody>
            <a:bodyPr/>
            <a:lstStyle/>
            <a:p>
              <a:pPr>
                <a:defRPr/>
              </a:pPr>
              <a:endParaRPr lang="ru-RU"/>
            </a:p>
          </p:txBody>
        </p:sp>
        <p:sp>
          <p:nvSpPr>
            <p:cNvPr id="46113" name="Freeform 33"/>
            <p:cNvSpPr>
              <a:spLocks/>
            </p:cNvSpPr>
            <p:nvPr/>
          </p:nvSpPr>
          <p:spPr bwMode="ltGray">
            <a:xfrm rot="828663">
              <a:off x="266" y="3592"/>
              <a:ext cx="66" cy="43"/>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folHlink"/>
            </a:solidFill>
            <a:ln w="9525">
              <a:noFill/>
              <a:round/>
              <a:headEnd/>
              <a:tailEnd/>
            </a:ln>
          </p:spPr>
          <p:txBody>
            <a:bodyPr/>
            <a:lstStyle/>
            <a:p>
              <a:pPr>
                <a:defRPr/>
              </a:pPr>
              <a:endParaRPr lang="ru-RU"/>
            </a:p>
          </p:txBody>
        </p:sp>
        <p:sp>
          <p:nvSpPr>
            <p:cNvPr id="46114" name="Freeform 34"/>
            <p:cNvSpPr>
              <a:spLocks/>
            </p:cNvSpPr>
            <p:nvPr/>
          </p:nvSpPr>
          <p:spPr bwMode="ltGray">
            <a:xfrm>
              <a:off x="11" y="4110"/>
              <a:ext cx="118" cy="209"/>
            </a:xfrm>
            <a:custGeom>
              <a:avLst/>
              <a:gdLst/>
              <a:ahLst/>
              <a:cxnLst>
                <a:cxn ang="0">
                  <a:pos x="0" y="0"/>
                </a:cxn>
                <a:cxn ang="0">
                  <a:pos x="6" y="8"/>
                </a:cxn>
                <a:cxn ang="0">
                  <a:pos x="15" y="19"/>
                </a:cxn>
                <a:cxn ang="0">
                  <a:pos x="26" y="33"/>
                </a:cxn>
                <a:cxn ang="0">
                  <a:pos x="38" y="51"/>
                </a:cxn>
                <a:cxn ang="0">
                  <a:pos x="54" y="72"/>
                </a:cxn>
                <a:cxn ang="0">
                  <a:pos x="67" y="94"/>
                </a:cxn>
                <a:cxn ang="0">
                  <a:pos x="79" y="119"/>
                </a:cxn>
                <a:cxn ang="0">
                  <a:pos x="87" y="146"/>
                </a:cxn>
                <a:cxn ang="0">
                  <a:pos x="94" y="175"/>
                </a:cxn>
                <a:cxn ang="0">
                  <a:pos x="91" y="209"/>
                </a:cxn>
                <a:cxn ang="0">
                  <a:pos x="118" y="209"/>
                </a:cxn>
                <a:cxn ang="0">
                  <a:pos x="117" y="177"/>
                </a:cxn>
                <a:cxn ang="0">
                  <a:pos x="104" y="119"/>
                </a:cxn>
                <a:cxn ang="0">
                  <a:pos x="82" y="69"/>
                </a:cxn>
                <a:cxn ang="0">
                  <a:pos x="47" y="27"/>
                </a:cxn>
                <a:cxn ang="0">
                  <a:pos x="0" y="0"/>
                </a:cxn>
              </a:cxnLst>
              <a:rect l="0" t="0" r="r" b="b"/>
              <a:pathLst>
                <a:path w="118" h="209">
                  <a:moveTo>
                    <a:pt x="0" y="0"/>
                  </a:moveTo>
                  <a:lnTo>
                    <a:pt x="6" y="8"/>
                  </a:lnTo>
                  <a:lnTo>
                    <a:pt x="15" y="19"/>
                  </a:lnTo>
                  <a:lnTo>
                    <a:pt x="26" y="33"/>
                  </a:lnTo>
                  <a:lnTo>
                    <a:pt x="38" y="51"/>
                  </a:lnTo>
                  <a:lnTo>
                    <a:pt x="54" y="72"/>
                  </a:lnTo>
                  <a:lnTo>
                    <a:pt x="67" y="94"/>
                  </a:lnTo>
                  <a:lnTo>
                    <a:pt x="79" y="119"/>
                  </a:lnTo>
                  <a:lnTo>
                    <a:pt x="87" y="146"/>
                  </a:lnTo>
                  <a:lnTo>
                    <a:pt x="94" y="175"/>
                  </a:lnTo>
                  <a:lnTo>
                    <a:pt x="91" y="209"/>
                  </a:lnTo>
                  <a:lnTo>
                    <a:pt x="118" y="209"/>
                  </a:lnTo>
                  <a:lnTo>
                    <a:pt x="117" y="177"/>
                  </a:lnTo>
                  <a:lnTo>
                    <a:pt x="104" y="119"/>
                  </a:lnTo>
                  <a:lnTo>
                    <a:pt x="82" y="69"/>
                  </a:lnTo>
                  <a:lnTo>
                    <a:pt x="47" y="27"/>
                  </a:lnTo>
                  <a:lnTo>
                    <a:pt x="0" y="0"/>
                  </a:lnTo>
                  <a:close/>
                </a:path>
              </a:pathLst>
            </a:custGeom>
            <a:solidFill>
              <a:schemeClr val="folHlink"/>
            </a:solidFill>
            <a:ln w="9525">
              <a:noFill/>
              <a:round/>
              <a:headEnd/>
              <a:tailEnd/>
            </a:ln>
          </p:spPr>
          <p:txBody>
            <a:bodyPr/>
            <a:lstStyle/>
            <a:p>
              <a:pPr>
                <a:defRPr/>
              </a:pPr>
              <a:endParaRPr lang="ru-RU"/>
            </a:p>
          </p:txBody>
        </p:sp>
        <p:sp>
          <p:nvSpPr>
            <p:cNvPr id="46115" name="Freeform 35"/>
            <p:cNvSpPr>
              <a:spLocks/>
            </p:cNvSpPr>
            <p:nvPr/>
          </p:nvSpPr>
          <p:spPr bwMode="ltGray">
            <a:xfrm>
              <a:off x="0" y="3968"/>
              <a:ext cx="130" cy="128"/>
            </a:xfrm>
            <a:custGeom>
              <a:avLst/>
              <a:gdLst/>
              <a:ahLst/>
              <a:cxnLst>
                <a:cxn ang="0">
                  <a:pos x="103" y="0"/>
                </a:cxn>
                <a:cxn ang="0">
                  <a:pos x="130" y="128"/>
                </a:cxn>
                <a:cxn ang="0">
                  <a:pos x="125" y="126"/>
                </a:cxn>
                <a:cxn ang="0">
                  <a:pos x="111" y="121"/>
                </a:cxn>
                <a:cxn ang="0">
                  <a:pos x="92" y="111"/>
                </a:cxn>
                <a:cxn ang="0">
                  <a:pos x="68" y="103"/>
                </a:cxn>
                <a:cxn ang="0">
                  <a:pos x="41" y="94"/>
                </a:cxn>
                <a:cxn ang="0">
                  <a:pos x="19" y="90"/>
                </a:cxn>
                <a:cxn ang="0">
                  <a:pos x="0" y="93"/>
                </a:cxn>
                <a:cxn ang="0">
                  <a:pos x="0" y="72"/>
                </a:cxn>
                <a:cxn ang="0">
                  <a:pos x="12" y="70"/>
                </a:cxn>
                <a:cxn ang="0">
                  <a:pos x="24" y="66"/>
                </a:cxn>
                <a:cxn ang="0">
                  <a:pos x="38" y="66"/>
                </a:cxn>
                <a:cxn ang="0">
                  <a:pos x="51" y="67"/>
                </a:cxn>
                <a:cxn ang="0">
                  <a:pos x="65" y="70"/>
                </a:cxn>
                <a:cxn ang="0">
                  <a:pos x="78" y="78"/>
                </a:cxn>
                <a:cxn ang="0">
                  <a:pos x="81" y="74"/>
                </a:cxn>
                <a:cxn ang="0">
                  <a:pos x="81" y="58"/>
                </a:cxn>
                <a:cxn ang="0">
                  <a:pos x="82" y="37"/>
                </a:cxn>
                <a:cxn ang="0">
                  <a:pos x="82" y="29"/>
                </a:cxn>
                <a:cxn ang="0">
                  <a:pos x="80" y="29"/>
                </a:cxn>
                <a:cxn ang="0">
                  <a:pos x="77" y="27"/>
                </a:cxn>
                <a:cxn ang="0">
                  <a:pos x="76" y="22"/>
                </a:cxn>
                <a:cxn ang="0">
                  <a:pos x="75" y="19"/>
                </a:cxn>
                <a:cxn ang="0">
                  <a:pos x="76" y="15"/>
                </a:cxn>
                <a:cxn ang="0">
                  <a:pos x="79" y="10"/>
                </a:cxn>
                <a:cxn ang="0">
                  <a:pos x="89" y="6"/>
                </a:cxn>
                <a:cxn ang="0">
                  <a:pos x="103" y="0"/>
                </a:cxn>
              </a:cxnLst>
              <a:rect l="0" t="0" r="r" b="b"/>
              <a:pathLst>
                <a:path w="130" h="128">
                  <a:moveTo>
                    <a:pt x="103" y="0"/>
                  </a:moveTo>
                  <a:lnTo>
                    <a:pt x="130" y="128"/>
                  </a:lnTo>
                  <a:lnTo>
                    <a:pt x="125" y="126"/>
                  </a:lnTo>
                  <a:lnTo>
                    <a:pt x="111" y="121"/>
                  </a:lnTo>
                  <a:lnTo>
                    <a:pt x="92" y="111"/>
                  </a:lnTo>
                  <a:lnTo>
                    <a:pt x="68" y="103"/>
                  </a:lnTo>
                  <a:lnTo>
                    <a:pt x="41" y="94"/>
                  </a:lnTo>
                  <a:lnTo>
                    <a:pt x="19" y="90"/>
                  </a:lnTo>
                  <a:lnTo>
                    <a:pt x="0" y="93"/>
                  </a:lnTo>
                  <a:lnTo>
                    <a:pt x="0" y="72"/>
                  </a:lnTo>
                  <a:lnTo>
                    <a:pt x="12" y="70"/>
                  </a:lnTo>
                  <a:lnTo>
                    <a:pt x="24" y="66"/>
                  </a:lnTo>
                  <a:lnTo>
                    <a:pt x="38" y="66"/>
                  </a:lnTo>
                  <a:lnTo>
                    <a:pt x="51" y="67"/>
                  </a:lnTo>
                  <a:lnTo>
                    <a:pt x="65" y="70"/>
                  </a:lnTo>
                  <a:lnTo>
                    <a:pt x="78" y="78"/>
                  </a:lnTo>
                  <a:lnTo>
                    <a:pt x="81" y="74"/>
                  </a:lnTo>
                  <a:lnTo>
                    <a:pt x="81" y="58"/>
                  </a:lnTo>
                  <a:lnTo>
                    <a:pt x="82" y="37"/>
                  </a:lnTo>
                  <a:lnTo>
                    <a:pt x="82" y="29"/>
                  </a:lnTo>
                  <a:lnTo>
                    <a:pt x="80" y="29"/>
                  </a:lnTo>
                  <a:lnTo>
                    <a:pt x="77" y="27"/>
                  </a:lnTo>
                  <a:lnTo>
                    <a:pt x="76" y="22"/>
                  </a:lnTo>
                  <a:lnTo>
                    <a:pt x="75" y="19"/>
                  </a:lnTo>
                  <a:lnTo>
                    <a:pt x="76" y="15"/>
                  </a:lnTo>
                  <a:lnTo>
                    <a:pt x="79" y="10"/>
                  </a:lnTo>
                  <a:lnTo>
                    <a:pt x="89" y="6"/>
                  </a:lnTo>
                  <a:lnTo>
                    <a:pt x="103" y="0"/>
                  </a:lnTo>
                  <a:close/>
                </a:path>
              </a:pathLst>
            </a:custGeom>
            <a:solidFill>
              <a:schemeClr val="folHlink"/>
            </a:solidFill>
            <a:ln w="9525">
              <a:noFill/>
              <a:round/>
              <a:headEnd/>
              <a:tailEnd/>
            </a:ln>
          </p:spPr>
          <p:txBody>
            <a:bodyPr/>
            <a:lstStyle/>
            <a:p>
              <a:pPr>
                <a:defRPr/>
              </a:pPr>
              <a:endParaRPr lang="ru-RU"/>
            </a:p>
          </p:txBody>
        </p:sp>
        <p:sp>
          <p:nvSpPr>
            <p:cNvPr id="46116" name="Freeform 36"/>
            <p:cNvSpPr>
              <a:spLocks/>
            </p:cNvSpPr>
            <p:nvPr/>
          </p:nvSpPr>
          <p:spPr bwMode="ltGray">
            <a:xfrm>
              <a:off x="0" y="3949"/>
              <a:ext cx="47" cy="86"/>
            </a:xfrm>
            <a:custGeom>
              <a:avLst/>
              <a:gdLst/>
              <a:ahLst/>
              <a:cxnLst>
                <a:cxn ang="0">
                  <a:pos x="37" y="0"/>
                </a:cxn>
                <a:cxn ang="0">
                  <a:pos x="15" y="37"/>
                </a:cxn>
                <a:cxn ang="0">
                  <a:pos x="0" y="59"/>
                </a:cxn>
                <a:cxn ang="0">
                  <a:pos x="0" y="86"/>
                </a:cxn>
                <a:cxn ang="0">
                  <a:pos x="8" y="82"/>
                </a:cxn>
                <a:cxn ang="0">
                  <a:pos x="20" y="73"/>
                </a:cxn>
                <a:cxn ang="0">
                  <a:pos x="33" y="63"/>
                </a:cxn>
                <a:cxn ang="0">
                  <a:pos x="42" y="51"/>
                </a:cxn>
                <a:cxn ang="0">
                  <a:pos x="47" y="36"/>
                </a:cxn>
                <a:cxn ang="0">
                  <a:pos x="46" y="19"/>
                </a:cxn>
                <a:cxn ang="0">
                  <a:pos x="37" y="0"/>
                </a:cxn>
              </a:cxnLst>
              <a:rect l="0" t="0" r="r" b="b"/>
              <a:pathLst>
                <a:path w="47" h="86">
                  <a:moveTo>
                    <a:pt x="37" y="0"/>
                  </a:moveTo>
                  <a:lnTo>
                    <a:pt x="15" y="37"/>
                  </a:lnTo>
                  <a:lnTo>
                    <a:pt x="0" y="59"/>
                  </a:lnTo>
                  <a:lnTo>
                    <a:pt x="0" y="86"/>
                  </a:lnTo>
                  <a:lnTo>
                    <a:pt x="8" y="82"/>
                  </a:lnTo>
                  <a:lnTo>
                    <a:pt x="20" y="73"/>
                  </a:lnTo>
                  <a:lnTo>
                    <a:pt x="33" y="63"/>
                  </a:lnTo>
                  <a:lnTo>
                    <a:pt x="42" y="51"/>
                  </a:lnTo>
                  <a:lnTo>
                    <a:pt x="47" y="36"/>
                  </a:lnTo>
                  <a:lnTo>
                    <a:pt x="46" y="19"/>
                  </a:lnTo>
                  <a:lnTo>
                    <a:pt x="37" y="0"/>
                  </a:lnTo>
                  <a:close/>
                </a:path>
              </a:pathLst>
            </a:custGeom>
            <a:solidFill>
              <a:schemeClr val="folHlink"/>
            </a:solidFill>
            <a:ln w="9525">
              <a:noFill/>
              <a:round/>
              <a:headEnd/>
              <a:tailEnd/>
            </a:ln>
          </p:spPr>
          <p:txBody>
            <a:bodyPr/>
            <a:lstStyle/>
            <a:p>
              <a:pPr>
                <a:defRPr/>
              </a:pPr>
              <a:endParaRPr lang="ru-RU"/>
            </a:p>
          </p:txBody>
        </p:sp>
        <p:sp>
          <p:nvSpPr>
            <p:cNvPr id="46117" name="Freeform 37"/>
            <p:cNvSpPr>
              <a:spLocks/>
            </p:cNvSpPr>
            <p:nvPr/>
          </p:nvSpPr>
          <p:spPr bwMode="ltGray">
            <a:xfrm>
              <a:off x="0" y="3239"/>
              <a:ext cx="497" cy="740"/>
            </a:xfrm>
            <a:custGeom>
              <a:avLst/>
              <a:gdLst/>
              <a:ahLst/>
              <a:cxnLst>
                <a:cxn ang="0">
                  <a:pos x="0" y="13"/>
                </a:cxn>
                <a:cxn ang="0">
                  <a:pos x="41" y="4"/>
                </a:cxn>
                <a:cxn ang="0">
                  <a:pos x="101" y="0"/>
                </a:cxn>
                <a:cxn ang="0">
                  <a:pos x="170" y="4"/>
                </a:cxn>
                <a:cxn ang="0">
                  <a:pos x="248" y="21"/>
                </a:cxn>
                <a:cxn ang="0">
                  <a:pos x="323" y="50"/>
                </a:cxn>
                <a:cxn ang="0">
                  <a:pos x="382" y="90"/>
                </a:cxn>
                <a:cxn ang="0">
                  <a:pos x="428" y="141"/>
                </a:cxn>
                <a:cxn ang="0">
                  <a:pos x="463" y="199"/>
                </a:cxn>
                <a:cxn ang="0">
                  <a:pos x="485" y="262"/>
                </a:cxn>
                <a:cxn ang="0">
                  <a:pos x="496" y="327"/>
                </a:cxn>
                <a:cxn ang="0">
                  <a:pos x="497" y="396"/>
                </a:cxn>
                <a:cxn ang="0">
                  <a:pos x="487" y="462"/>
                </a:cxn>
                <a:cxn ang="0">
                  <a:pos x="470" y="527"/>
                </a:cxn>
                <a:cxn ang="0">
                  <a:pos x="443" y="586"/>
                </a:cxn>
                <a:cxn ang="0">
                  <a:pos x="406" y="639"/>
                </a:cxn>
                <a:cxn ang="0">
                  <a:pos x="364" y="683"/>
                </a:cxn>
                <a:cxn ang="0">
                  <a:pos x="315" y="715"/>
                </a:cxn>
                <a:cxn ang="0">
                  <a:pos x="259" y="736"/>
                </a:cxn>
                <a:cxn ang="0">
                  <a:pos x="198" y="740"/>
                </a:cxn>
                <a:cxn ang="0">
                  <a:pos x="131" y="727"/>
                </a:cxn>
                <a:cxn ang="0">
                  <a:pos x="167" y="728"/>
                </a:cxn>
                <a:cxn ang="0">
                  <a:pos x="204" y="718"/>
                </a:cxn>
                <a:cxn ang="0">
                  <a:pos x="238" y="700"/>
                </a:cxn>
                <a:cxn ang="0">
                  <a:pos x="272" y="670"/>
                </a:cxn>
                <a:cxn ang="0">
                  <a:pos x="304" y="635"/>
                </a:cxn>
                <a:cxn ang="0">
                  <a:pos x="333" y="594"/>
                </a:cxn>
                <a:cxn ang="0">
                  <a:pos x="358" y="549"/>
                </a:cxn>
                <a:cxn ang="0">
                  <a:pos x="381" y="500"/>
                </a:cxn>
                <a:cxn ang="0">
                  <a:pos x="396" y="449"/>
                </a:cxn>
                <a:cxn ang="0">
                  <a:pos x="408" y="397"/>
                </a:cxn>
                <a:cxn ang="0">
                  <a:pos x="414" y="346"/>
                </a:cxn>
                <a:cxn ang="0">
                  <a:pos x="412" y="296"/>
                </a:cxn>
                <a:cxn ang="0">
                  <a:pos x="402" y="251"/>
                </a:cxn>
                <a:cxn ang="0">
                  <a:pos x="384" y="208"/>
                </a:cxn>
                <a:cxn ang="0">
                  <a:pos x="357" y="172"/>
                </a:cxn>
                <a:cxn ang="0">
                  <a:pos x="320" y="142"/>
                </a:cxn>
                <a:cxn ang="0">
                  <a:pos x="260" y="107"/>
                </a:cxn>
                <a:cxn ang="0">
                  <a:pos x="203" y="82"/>
                </a:cxn>
                <a:cxn ang="0">
                  <a:pos x="154" y="65"/>
                </a:cxn>
                <a:cxn ang="0">
                  <a:pos x="108" y="56"/>
                </a:cxn>
                <a:cxn ang="0">
                  <a:pos x="68" y="55"/>
                </a:cxn>
                <a:cxn ang="0">
                  <a:pos x="32" y="61"/>
                </a:cxn>
                <a:cxn ang="0">
                  <a:pos x="0" y="70"/>
                </a:cxn>
                <a:cxn ang="0">
                  <a:pos x="0" y="13"/>
                </a:cxn>
              </a:cxnLst>
              <a:rect l="0" t="0" r="r" b="b"/>
              <a:pathLst>
                <a:path w="497" h="740">
                  <a:moveTo>
                    <a:pt x="0" y="13"/>
                  </a:moveTo>
                  <a:lnTo>
                    <a:pt x="41" y="4"/>
                  </a:lnTo>
                  <a:lnTo>
                    <a:pt x="101" y="0"/>
                  </a:lnTo>
                  <a:lnTo>
                    <a:pt x="170" y="4"/>
                  </a:lnTo>
                  <a:lnTo>
                    <a:pt x="248" y="21"/>
                  </a:lnTo>
                  <a:lnTo>
                    <a:pt x="323" y="50"/>
                  </a:lnTo>
                  <a:lnTo>
                    <a:pt x="382" y="90"/>
                  </a:lnTo>
                  <a:lnTo>
                    <a:pt x="428" y="141"/>
                  </a:lnTo>
                  <a:lnTo>
                    <a:pt x="463" y="199"/>
                  </a:lnTo>
                  <a:lnTo>
                    <a:pt x="485" y="262"/>
                  </a:lnTo>
                  <a:lnTo>
                    <a:pt x="496" y="327"/>
                  </a:lnTo>
                  <a:lnTo>
                    <a:pt x="497" y="396"/>
                  </a:lnTo>
                  <a:lnTo>
                    <a:pt x="487" y="462"/>
                  </a:lnTo>
                  <a:lnTo>
                    <a:pt x="470" y="527"/>
                  </a:lnTo>
                  <a:lnTo>
                    <a:pt x="443" y="586"/>
                  </a:lnTo>
                  <a:lnTo>
                    <a:pt x="406" y="639"/>
                  </a:lnTo>
                  <a:lnTo>
                    <a:pt x="364" y="683"/>
                  </a:lnTo>
                  <a:lnTo>
                    <a:pt x="315" y="715"/>
                  </a:lnTo>
                  <a:lnTo>
                    <a:pt x="259" y="736"/>
                  </a:lnTo>
                  <a:lnTo>
                    <a:pt x="198" y="740"/>
                  </a:lnTo>
                  <a:lnTo>
                    <a:pt x="131" y="727"/>
                  </a:lnTo>
                  <a:lnTo>
                    <a:pt x="167" y="728"/>
                  </a:lnTo>
                  <a:lnTo>
                    <a:pt x="204" y="718"/>
                  </a:lnTo>
                  <a:lnTo>
                    <a:pt x="238" y="700"/>
                  </a:lnTo>
                  <a:lnTo>
                    <a:pt x="272" y="670"/>
                  </a:lnTo>
                  <a:lnTo>
                    <a:pt x="304" y="635"/>
                  </a:lnTo>
                  <a:lnTo>
                    <a:pt x="333" y="594"/>
                  </a:lnTo>
                  <a:lnTo>
                    <a:pt x="358" y="549"/>
                  </a:lnTo>
                  <a:lnTo>
                    <a:pt x="381" y="500"/>
                  </a:lnTo>
                  <a:lnTo>
                    <a:pt x="396" y="449"/>
                  </a:lnTo>
                  <a:lnTo>
                    <a:pt x="408" y="397"/>
                  </a:lnTo>
                  <a:lnTo>
                    <a:pt x="414" y="346"/>
                  </a:lnTo>
                  <a:lnTo>
                    <a:pt x="412" y="296"/>
                  </a:lnTo>
                  <a:lnTo>
                    <a:pt x="402" y="251"/>
                  </a:lnTo>
                  <a:lnTo>
                    <a:pt x="384" y="208"/>
                  </a:lnTo>
                  <a:lnTo>
                    <a:pt x="357" y="172"/>
                  </a:lnTo>
                  <a:lnTo>
                    <a:pt x="320" y="142"/>
                  </a:lnTo>
                  <a:lnTo>
                    <a:pt x="260" y="107"/>
                  </a:lnTo>
                  <a:lnTo>
                    <a:pt x="203" y="82"/>
                  </a:lnTo>
                  <a:lnTo>
                    <a:pt x="154" y="65"/>
                  </a:lnTo>
                  <a:lnTo>
                    <a:pt x="108" y="56"/>
                  </a:lnTo>
                  <a:lnTo>
                    <a:pt x="68" y="55"/>
                  </a:lnTo>
                  <a:lnTo>
                    <a:pt x="32" y="61"/>
                  </a:lnTo>
                  <a:lnTo>
                    <a:pt x="0" y="70"/>
                  </a:lnTo>
                  <a:lnTo>
                    <a:pt x="0" y="13"/>
                  </a:lnTo>
                  <a:close/>
                </a:path>
              </a:pathLst>
            </a:custGeom>
            <a:solidFill>
              <a:schemeClr val="folHlink"/>
            </a:solidFill>
            <a:ln w="9525">
              <a:noFill/>
              <a:round/>
              <a:headEnd/>
              <a:tailEnd/>
            </a:ln>
          </p:spPr>
          <p:txBody>
            <a:bodyPr/>
            <a:lstStyle/>
            <a:p>
              <a:pPr>
                <a:defRPr/>
              </a:pPr>
              <a:endParaRPr lang="ru-RU"/>
            </a:p>
          </p:txBody>
        </p:sp>
        <p:sp>
          <p:nvSpPr>
            <p:cNvPr id="46118" name="Freeform 38"/>
            <p:cNvSpPr>
              <a:spLocks/>
            </p:cNvSpPr>
            <p:nvPr/>
          </p:nvSpPr>
          <p:spPr bwMode="ltGray">
            <a:xfrm rot="1584153">
              <a:off x="20" y="410"/>
              <a:ext cx="344" cy="245"/>
            </a:xfrm>
            <a:custGeom>
              <a:avLst/>
              <a:gdLst/>
              <a:ahLst/>
              <a:cxnLst>
                <a:cxn ang="0">
                  <a:pos x="0" y="0"/>
                </a:cxn>
                <a:cxn ang="0">
                  <a:pos x="0" y="25"/>
                </a:cxn>
                <a:cxn ang="0">
                  <a:pos x="3" y="50"/>
                </a:cxn>
                <a:cxn ang="0">
                  <a:pos x="6" y="75"/>
                </a:cxn>
                <a:cxn ang="0">
                  <a:pos x="11" y="98"/>
                </a:cxn>
                <a:cxn ang="0">
                  <a:pos x="18" y="119"/>
                </a:cxn>
                <a:cxn ang="0">
                  <a:pos x="27" y="141"/>
                </a:cxn>
                <a:cxn ang="0">
                  <a:pos x="38" y="161"/>
                </a:cxn>
                <a:cxn ang="0">
                  <a:pos x="51" y="178"/>
                </a:cxn>
                <a:cxn ang="0">
                  <a:pos x="67" y="194"/>
                </a:cxn>
                <a:cxn ang="0">
                  <a:pos x="86" y="208"/>
                </a:cxn>
                <a:cxn ang="0">
                  <a:pos x="106" y="219"/>
                </a:cxn>
                <a:cxn ang="0">
                  <a:pos x="131" y="228"/>
                </a:cxn>
                <a:cxn ang="0">
                  <a:pos x="158" y="234"/>
                </a:cxn>
                <a:cxn ang="0">
                  <a:pos x="188" y="237"/>
                </a:cxn>
                <a:cxn ang="0">
                  <a:pos x="220" y="236"/>
                </a:cxn>
                <a:cxn ang="0">
                  <a:pos x="257" y="232"/>
                </a:cxn>
                <a:cxn ang="0">
                  <a:pos x="224" y="227"/>
                </a:cxn>
                <a:cxn ang="0">
                  <a:pos x="195" y="220"/>
                </a:cxn>
                <a:cxn ang="0">
                  <a:pos x="170" y="212"/>
                </a:cxn>
                <a:cxn ang="0">
                  <a:pos x="148" y="204"/>
                </a:cxn>
                <a:cxn ang="0">
                  <a:pos x="128" y="193"/>
                </a:cxn>
                <a:cxn ang="0">
                  <a:pos x="112" y="182"/>
                </a:cxn>
                <a:cxn ang="0">
                  <a:pos x="97" y="169"/>
                </a:cxn>
                <a:cxn ang="0">
                  <a:pos x="84" y="155"/>
                </a:cxn>
                <a:cxn ang="0">
                  <a:pos x="72" y="141"/>
                </a:cxn>
                <a:cxn ang="0">
                  <a:pos x="61" y="125"/>
                </a:cxn>
                <a:cxn ang="0">
                  <a:pos x="52" y="107"/>
                </a:cxn>
                <a:cxn ang="0">
                  <a:pos x="43" y="88"/>
                </a:cxn>
                <a:cxn ang="0">
                  <a:pos x="33" y="69"/>
                </a:cxn>
                <a:cxn ang="0">
                  <a:pos x="23" y="47"/>
                </a:cxn>
                <a:cxn ang="0">
                  <a:pos x="12" y="24"/>
                </a:cxn>
                <a:cxn ang="0">
                  <a:pos x="0" y="0"/>
                </a:cxn>
              </a:cxnLst>
              <a:rect l="0" t="0" r="r" b="b"/>
              <a:pathLst>
                <a:path w="257" h="237">
                  <a:moveTo>
                    <a:pt x="0" y="0"/>
                  </a:moveTo>
                  <a:lnTo>
                    <a:pt x="0" y="25"/>
                  </a:lnTo>
                  <a:lnTo>
                    <a:pt x="3" y="50"/>
                  </a:lnTo>
                  <a:lnTo>
                    <a:pt x="6" y="75"/>
                  </a:lnTo>
                  <a:lnTo>
                    <a:pt x="11" y="98"/>
                  </a:lnTo>
                  <a:lnTo>
                    <a:pt x="18" y="119"/>
                  </a:lnTo>
                  <a:lnTo>
                    <a:pt x="27" y="141"/>
                  </a:lnTo>
                  <a:lnTo>
                    <a:pt x="38" y="161"/>
                  </a:lnTo>
                  <a:lnTo>
                    <a:pt x="51" y="178"/>
                  </a:lnTo>
                  <a:lnTo>
                    <a:pt x="67" y="194"/>
                  </a:lnTo>
                  <a:lnTo>
                    <a:pt x="86" y="208"/>
                  </a:lnTo>
                  <a:lnTo>
                    <a:pt x="106" y="219"/>
                  </a:lnTo>
                  <a:lnTo>
                    <a:pt x="131" y="228"/>
                  </a:lnTo>
                  <a:lnTo>
                    <a:pt x="158" y="234"/>
                  </a:lnTo>
                  <a:lnTo>
                    <a:pt x="188" y="237"/>
                  </a:lnTo>
                  <a:lnTo>
                    <a:pt x="220" y="236"/>
                  </a:lnTo>
                  <a:lnTo>
                    <a:pt x="257" y="232"/>
                  </a:lnTo>
                  <a:lnTo>
                    <a:pt x="224" y="227"/>
                  </a:lnTo>
                  <a:lnTo>
                    <a:pt x="195" y="220"/>
                  </a:lnTo>
                  <a:lnTo>
                    <a:pt x="170" y="212"/>
                  </a:lnTo>
                  <a:lnTo>
                    <a:pt x="148" y="204"/>
                  </a:lnTo>
                  <a:lnTo>
                    <a:pt x="128" y="193"/>
                  </a:lnTo>
                  <a:lnTo>
                    <a:pt x="112" y="182"/>
                  </a:lnTo>
                  <a:lnTo>
                    <a:pt x="97" y="169"/>
                  </a:lnTo>
                  <a:lnTo>
                    <a:pt x="84" y="155"/>
                  </a:lnTo>
                  <a:lnTo>
                    <a:pt x="72" y="141"/>
                  </a:lnTo>
                  <a:lnTo>
                    <a:pt x="61" y="125"/>
                  </a:lnTo>
                  <a:lnTo>
                    <a:pt x="52" y="107"/>
                  </a:lnTo>
                  <a:lnTo>
                    <a:pt x="43" y="88"/>
                  </a:lnTo>
                  <a:lnTo>
                    <a:pt x="33" y="69"/>
                  </a:lnTo>
                  <a:lnTo>
                    <a:pt x="23" y="47"/>
                  </a:lnTo>
                  <a:lnTo>
                    <a:pt x="12" y="24"/>
                  </a:lnTo>
                  <a:lnTo>
                    <a:pt x="0" y="0"/>
                  </a:lnTo>
                  <a:close/>
                </a:path>
              </a:pathLst>
            </a:custGeom>
            <a:solidFill>
              <a:schemeClr val="accent1"/>
            </a:solidFill>
            <a:ln w="9525">
              <a:noFill/>
              <a:round/>
              <a:headEnd/>
              <a:tailEnd/>
            </a:ln>
          </p:spPr>
          <p:txBody>
            <a:bodyPr/>
            <a:lstStyle/>
            <a:p>
              <a:pPr>
                <a:defRPr/>
              </a:pPr>
              <a:endParaRPr lang="ru-RU"/>
            </a:p>
          </p:txBody>
        </p:sp>
        <p:sp>
          <p:nvSpPr>
            <p:cNvPr id="46119" name="Freeform 39"/>
            <p:cNvSpPr>
              <a:spLocks/>
            </p:cNvSpPr>
            <p:nvPr/>
          </p:nvSpPr>
          <p:spPr bwMode="ltGray">
            <a:xfrm rot="1584153">
              <a:off x="242" y="756"/>
              <a:ext cx="167" cy="115"/>
            </a:xfrm>
            <a:custGeom>
              <a:avLst/>
              <a:gdLst/>
              <a:ahLst/>
              <a:cxnLst>
                <a:cxn ang="0">
                  <a:pos x="77" y="0"/>
                </a:cxn>
                <a:cxn ang="0">
                  <a:pos x="124" y="108"/>
                </a:cxn>
                <a:cxn ang="0">
                  <a:pos x="120" y="107"/>
                </a:cxn>
                <a:cxn ang="0">
                  <a:pos x="107" y="105"/>
                </a:cxn>
                <a:cxn ang="0">
                  <a:pos x="89" y="101"/>
                </a:cxn>
                <a:cxn ang="0">
                  <a:pos x="68" y="99"/>
                </a:cxn>
                <a:cxn ang="0">
                  <a:pos x="45" y="97"/>
                </a:cxn>
                <a:cxn ang="0">
                  <a:pos x="25" y="98"/>
                </a:cxn>
                <a:cxn ang="0">
                  <a:pos x="9" y="102"/>
                </a:cxn>
                <a:cxn ang="0">
                  <a:pos x="0" y="110"/>
                </a:cxn>
                <a:cxn ang="0">
                  <a:pos x="4" y="98"/>
                </a:cxn>
                <a:cxn ang="0">
                  <a:pos x="8" y="89"/>
                </a:cxn>
                <a:cxn ang="0">
                  <a:pos x="16" y="82"/>
                </a:cxn>
                <a:cxn ang="0">
                  <a:pos x="25" y="76"/>
                </a:cxn>
                <a:cxn ang="0">
                  <a:pos x="36" y="72"/>
                </a:cxn>
                <a:cxn ang="0">
                  <a:pos x="47" y="71"/>
                </a:cxn>
                <a:cxn ang="0">
                  <a:pos x="59" y="71"/>
                </a:cxn>
                <a:cxn ang="0">
                  <a:pos x="72" y="74"/>
                </a:cxn>
                <a:cxn ang="0">
                  <a:pos x="73" y="71"/>
                </a:cxn>
                <a:cxn ang="0">
                  <a:pos x="70" y="56"/>
                </a:cxn>
                <a:cxn ang="0">
                  <a:pos x="67" y="38"/>
                </a:cxn>
                <a:cxn ang="0">
                  <a:pos x="65" y="30"/>
                </a:cxn>
                <a:cxn ang="0">
                  <a:pos x="63" y="30"/>
                </a:cxn>
                <a:cxn ang="0">
                  <a:pos x="61" y="29"/>
                </a:cxn>
                <a:cxn ang="0">
                  <a:pos x="59" y="26"/>
                </a:cxn>
                <a:cxn ang="0">
                  <a:pos x="57" y="23"/>
                </a:cxn>
                <a:cxn ang="0">
                  <a:pos x="57" y="19"/>
                </a:cxn>
                <a:cxn ang="0">
                  <a:pos x="59" y="14"/>
                </a:cxn>
                <a:cxn ang="0">
                  <a:pos x="66" y="8"/>
                </a:cxn>
                <a:cxn ang="0">
                  <a:pos x="77" y="0"/>
                </a:cxn>
              </a:cxnLst>
              <a:rect l="0" t="0" r="r" b="b"/>
              <a:pathLst>
                <a:path w="124" h="110">
                  <a:moveTo>
                    <a:pt x="77" y="0"/>
                  </a:moveTo>
                  <a:lnTo>
                    <a:pt x="124" y="108"/>
                  </a:lnTo>
                  <a:lnTo>
                    <a:pt x="120" y="107"/>
                  </a:lnTo>
                  <a:lnTo>
                    <a:pt x="107" y="105"/>
                  </a:lnTo>
                  <a:lnTo>
                    <a:pt x="89" y="101"/>
                  </a:lnTo>
                  <a:lnTo>
                    <a:pt x="68" y="99"/>
                  </a:lnTo>
                  <a:lnTo>
                    <a:pt x="45" y="97"/>
                  </a:lnTo>
                  <a:lnTo>
                    <a:pt x="25" y="98"/>
                  </a:lnTo>
                  <a:lnTo>
                    <a:pt x="9" y="102"/>
                  </a:lnTo>
                  <a:lnTo>
                    <a:pt x="0" y="110"/>
                  </a:lnTo>
                  <a:lnTo>
                    <a:pt x="4" y="98"/>
                  </a:lnTo>
                  <a:lnTo>
                    <a:pt x="8" y="89"/>
                  </a:lnTo>
                  <a:lnTo>
                    <a:pt x="16" y="82"/>
                  </a:lnTo>
                  <a:lnTo>
                    <a:pt x="25" y="76"/>
                  </a:lnTo>
                  <a:lnTo>
                    <a:pt x="36" y="72"/>
                  </a:lnTo>
                  <a:lnTo>
                    <a:pt x="47" y="71"/>
                  </a:lnTo>
                  <a:lnTo>
                    <a:pt x="59" y="71"/>
                  </a:lnTo>
                  <a:lnTo>
                    <a:pt x="72" y="74"/>
                  </a:lnTo>
                  <a:lnTo>
                    <a:pt x="73" y="71"/>
                  </a:lnTo>
                  <a:lnTo>
                    <a:pt x="70" y="56"/>
                  </a:lnTo>
                  <a:lnTo>
                    <a:pt x="67" y="38"/>
                  </a:lnTo>
                  <a:lnTo>
                    <a:pt x="65" y="30"/>
                  </a:lnTo>
                  <a:lnTo>
                    <a:pt x="63" y="30"/>
                  </a:lnTo>
                  <a:lnTo>
                    <a:pt x="61" y="29"/>
                  </a:lnTo>
                  <a:lnTo>
                    <a:pt x="59" y="26"/>
                  </a:lnTo>
                  <a:lnTo>
                    <a:pt x="57" y="23"/>
                  </a:lnTo>
                  <a:lnTo>
                    <a:pt x="57" y="19"/>
                  </a:lnTo>
                  <a:lnTo>
                    <a:pt x="59" y="14"/>
                  </a:lnTo>
                  <a:lnTo>
                    <a:pt x="66" y="8"/>
                  </a:lnTo>
                  <a:lnTo>
                    <a:pt x="77" y="0"/>
                  </a:lnTo>
                  <a:close/>
                </a:path>
              </a:pathLst>
            </a:custGeom>
            <a:solidFill>
              <a:schemeClr val="accent1"/>
            </a:solidFill>
            <a:ln w="9525">
              <a:noFill/>
              <a:round/>
              <a:headEnd/>
              <a:tailEnd/>
            </a:ln>
          </p:spPr>
          <p:txBody>
            <a:bodyPr/>
            <a:lstStyle/>
            <a:p>
              <a:pPr>
                <a:defRPr/>
              </a:pPr>
              <a:endParaRPr lang="ru-RU"/>
            </a:p>
          </p:txBody>
        </p:sp>
        <p:sp>
          <p:nvSpPr>
            <p:cNvPr id="46120" name="Freeform 40"/>
            <p:cNvSpPr>
              <a:spLocks/>
            </p:cNvSpPr>
            <p:nvPr/>
          </p:nvSpPr>
          <p:spPr bwMode="ltGray">
            <a:xfrm rot="1584153">
              <a:off x="574" y="286"/>
              <a:ext cx="147" cy="160"/>
            </a:xfrm>
            <a:custGeom>
              <a:avLst/>
              <a:gdLst/>
              <a:ahLst/>
              <a:cxnLst>
                <a:cxn ang="0">
                  <a:pos x="0" y="0"/>
                </a:cxn>
                <a:cxn ang="0">
                  <a:pos x="5" y="1"/>
                </a:cxn>
                <a:cxn ang="0">
                  <a:pos x="18" y="5"/>
                </a:cxn>
                <a:cxn ang="0">
                  <a:pos x="37" y="12"/>
                </a:cxn>
                <a:cxn ang="0">
                  <a:pos x="58" y="24"/>
                </a:cxn>
                <a:cxn ang="0">
                  <a:pos x="78" y="44"/>
                </a:cxn>
                <a:cxn ang="0">
                  <a:pos x="96" y="71"/>
                </a:cxn>
                <a:cxn ang="0">
                  <a:pos x="107" y="108"/>
                </a:cxn>
                <a:cxn ang="0">
                  <a:pos x="109" y="156"/>
                </a:cxn>
                <a:cxn ang="0">
                  <a:pos x="105" y="156"/>
                </a:cxn>
                <a:cxn ang="0">
                  <a:pos x="99" y="156"/>
                </a:cxn>
                <a:cxn ang="0">
                  <a:pos x="93" y="156"/>
                </a:cxn>
                <a:cxn ang="0">
                  <a:pos x="87" y="154"/>
                </a:cxn>
                <a:cxn ang="0">
                  <a:pos x="81" y="153"/>
                </a:cxn>
                <a:cxn ang="0">
                  <a:pos x="74" y="150"/>
                </a:cxn>
                <a:cxn ang="0">
                  <a:pos x="66" y="145"/>
                </a:cxn>
                <a:cxn ang="0">
                  <a:pos x="58" y="139"/>
                </a:cxn>
                <a:cxn ang="0">
                  <a:pos x="53" y="126"/>
                </a:cxn>
                <a:cxn ang="0">
                  <a:pos x="53" y="111"/>
                </a:cxn>
                <a:cxn ang="0">
                  <a:pos x="56" y="96"/>
                </a:cxn>
                <a:cxn ang="0">
                  <a:pos x="59" y="80"/>
                </a:cxn>
                <a:cxn ang="0">
                  <a:pos x="56" y="62"/>
                </a:cxn>
                <a:cxn ang="0">
                  <a:pos x="48" y="43"/>
                </a:cxn>
                <a:cxn ang="0">
                  <a:pos x="31" y="23"/>
                </a:cxn>
                <a:cxn ang="0">
                  <a:pos x="0" y="0"/>
                </a:cxn>
              </a:cxnLst>
              <a:rect l="0" t="0" r="r" b="b"/>
              <a:pathLst>
                <a:path w="109" h="156">
                  <a:moveTo>
                    <a:pt x="0" y="0"/>
                  </a:moveTo>
                  <a:lnTo>
                    <a:pt x="5" y="1"/>
                  </a:lnTo>
                  <a:lnTo>
                    <a:pt x="18" y="5"/>
                  </a:lnTo>
                  <a:lnTo>
                    <a:pt x="37" y="12"/>
                  </a:lnTo>
                  <a:lnTo>
                    <a:pt x="58" y="24"/>
                  </a:lnTo>
                  <a:lnTo>
                    <a:pt x="78" y="44"/>
                  </a:lnTo>
                  <a:lnTo>
                    <a:pt x="96" y="71"/>
                  </a:lnTo>
                  <a:lnTo>
                    <a:pt x="107" y="108"/>
                  </a:lnTo>
                  <a:lnTo>
                    <a:pt x="109" y="156"/>
                  </a:lnTo>
                  <a:lnTo>
                    <a:pt x="105" y="156"/>
                  </a:lnTo>
                  <a:lnTo>
                    <a:pt x="99" y="156"/>
                  </a:lnTo>
                  <a:lnTo>
                    <a:pt x="93" y="156"/>
                  </a:lnTo>
                  <a:lnTo>
                    <a:pt x="87" y="154"/>
                  </a:lnTo>
                  <a:lnTo>
                    <a:pt x="81" y="153"/>
                  </a:lnTo>
                  <a:lnTo>
                    <a:pt x="74" y="150"/>
                  </a:lnTo>
                  <a:lnTo>
                    <a:pt x="66" y="145"/>
                  </a:lnTo>
                  <a:lnTo>
                    <a:pt x="58" y="139"/>
                  </a:lnTo>
                  <a:lnTo>
                    <a:pt x="53" y="126"/>
                  </a:lnTo>
                  <a:lnTo>
                    <a:pt x="53" y="111"/>
                  </a:lnTo>
                  <a:lnTo>
                    <a:pt x="56" y="96"/>
                  </a:lnTo>
                  <a:lnTo>
                    <a:pt x="59" y="80"/>
                  </a:lnTo>
                  <a:lnTo>
                    <a:pt x="56" y="62"/>
                  </a:lnTo>
                  <a:lnTo>
                    <a:pt x="48" y="43"/>
                  </a:lnTo>
                  <a:lnTo>
                    <a:pt x="31" y="23"/>
                  </a:lnTo>
                  <a:lnTo>
                    <a:pt x="0" y="0"/>
                  </a:lnTo>
                  <a:close/>
                </a:path>
              </a:pathLst>
            </a:custGeom>
            <a:solidFill>
              <a:schemeClr val="accent1"/>
            </a:solidFill>
            <a:ln w="9525">
              <a:noFill/>
              <a:round/>
              <a:headEnd/>
              <a:tailEnd/>
            </a:ln>
          </p:spPr>
          <p:txBody>
            <a:bodyPr/>
            <a:lstStyle/>
            <a:p>
              <a:pPr>
                <a:defRPr/>
              </a:pPr>
              <a:endParaRPr lang="ru-RU"/>
            </a:p>
          </p:txBody>
        </p:sp>
        <p:sp>
          <p:nvSpPr>
            <p:cNvPr id="46121" name="Freeform 41"/>
            <p:cNvSpPr>
              <a:spLocks/>
            </p:cNvSpPr>
            <p:nvPr/>
          </p:nvSpPr>
          <p:spPr bwMode="ltGray">
            <a:xfrm rot="1584153">
              <a:off x="236" y="721"/>
              <a:ext cx="62" cy="97"/>
            </a:xfrm>
            <a:custGeom>
              <a:avLst/>
              <a:gdLst/>
              <a:ahLst/>
              <a:cxnLst>
                <a:cxn ang="0">
                  <a:pos x="31" y="0"/>
                </a:cxn>
                <a:cxn ang="0">
                  <a:pos x="20" y="38"/>
                </a:cxn>
                <a:cxn ang="0">
                  <a:pos x="15" y="62"/>
                </a:cxn>
                <a:cxn ang="0">
                  <a:pos x="11" y="79"/>
                </a:cxn>
                <a:cxn ang="0">
                  <a:pos x="0" y="94"/>
                </a:cxn>
                <a:cxn ang="0">
                  <a:pos x="12" y="88"/>
                </a:cxn>
                <a:cxn ang="0">
                  <a:pos x="23" y="80"/>
                </a:cxn>
                <a:cxn ang="0">
                  <a:pos x="32" y="69"/>
                </a:cxn>
                <a:cxn ang="0">
                  <a:pos x="40" y="57"/>
                </a:cxn>
                <a:cxn ang="0">
                  <a:pos x="45" y="44"/>
                </a:cxn>
                <a:cxn ang="0">
                  <a:pos x="46" y="30"/>
                </a:cxn>
                <a:cxn ang="0">
                  <a:pos x="42" y="15"/>
                </a:cxn>
                <a:cxn ang="0">
                  <a:pos x="31" y="0"/>
                </a:cxn>
              </a:cxnLst>
              <a:rect l="0" t="0" r="r" b="b"/>
              <a:pathLst>
                <a:path w="46" h="94">
                  <a:moveTo>
                    <a:pt x="31" y="0"/>
                  </a:moveTo>
                  <a:lnTo>
                    <a:pt x="20" y="38"/>
                  </a:lnTo>
                  <a:lnTo>
                    <a:pt x="15" y="62"/>
                  </a:lnTo>
                  <a:lnTo>
                    <a:pt x="11" y="79"/>
                  </a:lnTo>
                  <a:lnTo>
                    <a:pt x="0" y="94"/>
                  </a:lnTo>
                  <a:lnTo>
                    <a:pt x="12" y="88"/>
                  </a:lnTo>
                  <a:lnTo>
                    <a:pt x="23" y="80"/>
                  </a:lnTo>
                  <a:lnTo>
                    <a:pt x="32" y="69"/>
                  </a:lnTo>
                  <a:lnTo>
                    <a:pt x="40" y="57"/>
                  </a:lnTo>
                  <a:lnTo>
                    <a:pt x="45" y="44"/>
                  </a:lnTo>
                  <a:lnTo>
                    <a:pt x="46" y="30"/>
                  </a:lnTo>
                  <a:lnTo>
                    <a:pt x="42" y="15"/>
                  </a:lnTo>
                  <a:lnTo>
                    <a:pt x="31" y="0"/>
                  </a:lnTo>
                  <a:close/>
                </a:path>
              </a:pathLst>
            </a:custGeom>
            <a:solidFill>
              <a:schemeClr val="accent1"/>
            </a:solidFill>
            <a:ln w="9525">
              <a:noFill/>
              <a:round/>
              <a:headEnd/>
              <a:tailEnd/>
            </a:ln>
          </p:spPr>
          <p:txBody>
            <a:bodyPr/>
            <a:lstStyle/>
            <a:p>
              <a:pPr>
                <a:defRPr/>
              </a:pPr>
              <a:endParaRPr lang="ru-RU"/>
            </a:p>
          </p:txBody>
        </p:sp>
        <p:sp>
          <p:nvSpPr>
            <p:cNvPr id="46122" name="Freeform 42"/>
            <p:cNvSpPr>
              <a:spLocks/>
            </p:cNvSpPr>
            <p:nvPr/>
          </p:nvSpPr>
          <p:spPr bwMode="ltGray">
            <a:xfrm rot="1584153">
              <a:off x="585" y="466"/>
              <a:ext cx="72" cy="41"/>
            </a:xfrm>
            <a:custGeom>
              <a:avLst/>
              <a:gdLst/>
              <a:ahLst/>
              <a:cxnLst>
                <a:cxn ang="0">
                  <a:pos x="0" y="0"/>
                </a:cxn>
                <a:cxn ang="0">
                  <a:pos x="1" y="1"/>
                </a:cxn>
                <a:cxn ang="0">
                  <a:pos x="6" y="3"/>
                </a:cxn>
                <a:cxn ang="0">
                  <a:pos x="13" y="8"/>
                </a:cxn>
                <a:cxn ang="0">
                  <a:pos x="21" y="12"/>
                </a:cxn>
                <a:cxn ang="0">
                  <a:pos x="29" y="15"/>
                </a:cxn>
                <a:cxn ang="0">
                  <a:pos x="38" y="17"/>
                </a:cxn>
                <a:cxn ang="0">
                  <a:pos x="46" y="18"/>
                </a:cxn>
                <a:cxn ang="0">
                  <a:pos x="54" y="16"/>
                </a:cxn>
                <a:cxn ang="0">
                  <a:pos x="53" y="25"/>
                </a:cxn>
                <a:cxn ang="0">
                  <a:pos x="50" y="33"/>
                </a:cxn>
                <a:cxn ang="0">
                  <a:pos x="44" y="38"/>
                </a:cxn>
                <a:cxn ang="0">
                  <a:pos x="37" y="40"/>
                </a:cxn>
                <a:cxn ang="0">
                  <a:pos x="28" y="39"/>
                </a:cxn>
                <a:cxn ang="0">
                  <a:pos x="19" y="32"/>
                </a:cxn>
                <a:cxn ang="0">
                  <a:pos x="10" y="20"/>
                </a:cxn>
                <a:cxn ang="0">
                  <a:pos x="0" y="0"/>
                </a:cxn>
              </a:cxnLst>
              <a:rect l="0" t="0" r="r" b="b"/>
              <a:pathLst>
                <a:path w="54" h="40">
                  <a:moveTo>
                    <a:pt x="0" y="0"/>
                  </a:moveTo>
                  <a:lnTo>
                    <a:pt x="1" y="1"/>
                  </a:lnTo>
                  <a:lnTo>
                    <a:pt x="6" y="3"/>
                  </a:lnTo>
                  <a:lnTo>
                    <a:pt x="13" y="8"/>
                  </a:lnTo>
                  <a:lnTo>
                    <a:pt x="21" y="12"/>
                  </a:lnTo>
                  <a:lnTo>
                    <a:pt x="29" y="15"/>
                  </a:lnTo>
                  <a:lnTo>
                    <a:pt x="38" y="17"/>
                  </a:lnTo>
                  <a:lnTo>
                    <a:pt x="46" y="18"/>
                  </a:lnTo>
                  <a:lnTo>
                    <a:pt x="54" y="16"/>
                  </a:lnTo>
                  <a:lnTo>
                    <a:pt x="53" y="25"/>
                  </a:lnTo>
                  <a:lnTo>
                    <a:pt x="50" y="33"/>
                  </a:lnTo>
                  <a:lnTo>
                    <a:pt x="44" y="38"/>
                  </a:lnTo>
                  <a:lnTo>
                    <a:pt x="37" y="40"/>
                  </a:lnTo>
                  <a:lnTo>
                    <a:pt x="28" y="39"/>
                  </a:lnTo>
                  <a:lnTo>
                    <a:pt x="19" y="32"/>
                  </a:lnTo>
                  <a:lnTo>
                    <a:pt x="10" y="20"/>
                  </a:lnTo>
                  <a:lnTo>
                    <a:pt x="0" y="0"/>
                  </a:lnTo>
                  <a:close/>
                </a:path>
              </a:pathLst>
            </a:custGeom>
            <a:solidFill>
              <a:schemeClr val="accent1"/>
            </a:solidFill>
            <a:ln w="9525">
              <a:noFill/>
              <a:round/>
              <a:headEnd/>
              <a:tailEnd/>
            </a:ln>
          </p:spPr>
          <p:txBody>
            <a:bodyPr/>
            <a:lstStyle/>
            <a:p>
              <a:pPr>
                <a:defRPr/>
              </a:pPr>
              <a:endParaRPr lang="ru-RU"/>
            </a:p>
          </p:txBody>
        </p:sp>
        <p:sp>
          <p:nvSpPr>
            <p:cNvPr id="46123" name="Freeform 43"/>
            <p:cNvSpPr>
              <a:spLocks/>
            </p:cNvSpPr>
            <p:nvPr/>
          </p:nvSpPr>
          <p:spPr bwMode="ltGray">
            <a:xfrm>
              <a:off x="0" y="886"/>
              <a:ext cx="360" cy="650"/>
            </a:xfrm>
            <a:custGeom>
              <a:avLst/>
              <a:gdLst/>
              <a:ahLst/>
              <a:cxnLst>
                <a:cxn ang="0">
                  <a:pos x="264" y="0"/>
                </a:cxn>
                <a:cxn ang="0">
                  <a:pos x="269" y="9"/>
                </a:cxn>
                <a:cxn ang="0">
                  <a:pos x="277" y="22"/>
                </a:cxn>
                <a:cxn ang="0">
                  <a:pos x="286" y="39"/>
                </a:cxn>
                <a:cxn ang="0">
                  <a:pos x="297" y="58"/>
                </a:cxn>
                <a:cxn ang="0">
                  <a:pos x="309" y="83"/>
                </a:cxn>
                <a:cxn ang="0">
                  <a:pos x="319" y="108"/>
                </a:cxn>
                <a:cxn ang="0">
                  <a:pos x="329" y="136"/>
                </a:cxn>
                <a:cxn ang="0">
                  <a:pos x="333" y="163"/>
                </a:cxn>
                <a:cxn ang="0">
                  <a:pos x="336" y="193"/>
                </a:cxn>
                <a:cxn ang="0">
                  <a:pos x="332" y="223"/>
                </a:cxn>
                <a:cxn ang="0">
                  <a:pos x="323" y="255"/>
                </a:cxn>
                <a:cxn ang="0">
                  <a:pos x="310" y="285"/>
                </a:cxn>
                <a:cxn ang="0">
                  <a:pos x="287" y="315"/>
                </a:cxn>
                <a:cxn ang="0">
                  <a:pos x="257" y="343"/>
                </a:cxn>
                <a:cxn ang="0">
                  <a:pos x="218" y="370"/>
                </a:cxn>
                <a:cxn ang="0">
                  <a:pos x="167" y="396"/>
                </a:cxn>
                <a:cxn ang="0">
                  <a:pos x="111" y="425"/>
                </a:cxn>
                <a:cxn ang="0">
                  <a:pos x="69" y="457"/>
                </a:cxn>
                <a:cxn ang="0">
                  <a:pos x="35" y="490"/>
                </a:cxn>
                <a:cxn ang="0">
                  <a:pos x="12" y="526"/>
                </a:cxn>
                <a:cxn ang="0">
                  <a:pos x="0" y="553"/>
                </a:cxn>
                <a:cxn ang="0">
                  <a:pos x="0" y="650"/>
                </a:cxn>
                <a:cxn ang="0">
                  <a:pos x="6" y="628"/>
                </a:cxn>
                <a:cxn ang="0">
                  <a:pos x="19" y="594"/>
                </a:cxn>
                <a:cxn ang="0">
                  <a:pos x="43" y="551"/>
                </a:cxn>
                <a:cxn ang="0">
                  <a:pos x="76" y="503"/>
                </a:cxn>
                <a:cxn ang="0">
                  <a:pos x="125" y="454"/>
                </a:cxn>
                <a:cxn ang="0">
                  <a:pos x="190" y="408"/>
                </a:cxn>
                <a:cxn ang="0">
                  <a:pos x="275" y="365"/>
                </a:cxn>
                <a:cxn ang="0">
                  <a:pos x="308" y="342"/>
                </a:cxn>
                <a:cxn ang="0">
                  <a:pos x="335" y="305"/>
                </a:cxn>
                <a:cxn ang="0">
                  <a:pos x="352" y="255"/>
                </a:cxn>
                <a:cxn ang="0">
                  <a:pos x="360" y="201"/>
                </a:cxn>
                <a:cxn ang="0">
                  <a:pos x="356" y="144"/>
                </a:cxn>
                <a:cxn ang="0">
                  <a:pos x="341" y="88"/>
                </a:cxn>
                <a:cxn ang="0">
                  <a:pos x="311" y="39"/>
                </a:cxn>
                <a:cxn ang="0">
                  <a:pos x="264" y="0"/>
                </a:cxn>
              </a:cxnLst>
              <a:rect l="0" t="0" r="r" b="b"/>
              <a:pathLst>
                <a:path w="360" h="650">
                  <a:moveTo>
                    <a:pt x="264" y="0"/>
                  </a:moveTo>
                  <a:lnTo>
                    <a:pt x="269" y="9"/>
                  </a:lnTo>
                  <a:lnTo>
                    <a:pt x="277" y="22"/>
                  </a:lnTo>
                  <a:lnTo>
                    <a:pt x="286" y="39"/>
                  </a:lnTo>
                  <a:lnTo>
                    <a:pt x="297" y="58"/>
                  </a:lnTo>
                  <a:lnTo>
                    <a:pt x="309" y="83"/>
                  </a:lnTo>
                  <a:lnTo>
                    <a:pt x="319" y="108"/>
                  </a:lnTo>
                  <a:lnTo>
                    <a:pt x="329" y="136"/>
                  </a:lnTo>
                  <a:lnTo>
                    <a:pt x="333" y="163"/>
                  </a:lnTo>
                  <a:lnTo>
                    <a:pt x="336" y="193"/>
                  </a:lnTo>
                  <a:lnTo>
                    <a:pt x="332" y="223"/>
                  </a:lnTo>
                  <a:lnTo>
                    <a:pt x="323" y="255"/>
                  </a:lnTo>
                  <a:lnTo>
                    <a:pt x="310" y="285"/>
                  </a:lnTo>
                  <a:lnTo>
                    <a:pt x="287" y="315"/>
                  </a:lnTo>
                  <a:lnTo>
                    <a:pt x="257" y="343"/>
                  </a:lnTo>
                  <a:lnTo>
                    <a:pt x="218" y="370"/>
                  </a:lnTo>
                  <a:lnTo>
                    <a:pt x="167" y="396"/>
                  </a:lnTo>
                  <a:lnTo>
                    <a:pt x="111" y="425"/>
                  </a:lnTo>
                  <a:lnTo>
                    <a:pt x="69" y="457"/>
                  </a:lnTo>
                  <a:lnTo>
                    <a:pt x="35" y="490"/>
                  </a:lnTo>
                  <a:lnTo>
                    <a:pt x="12" y="526"/>
                  </a:lnTo>
                  <a:lnTo>
                    <a:pt x="0" y="553"/>
                  </a:lnTo>
                  <a:lnTo>
                    <a:pt x="0" y="650"/>
                  </a:lnTo>
                  <a:lnTo>
                    <a:pt x="6" y="628"/>
                  </a:lnTo>
                  <a:lnTo>
                    <a:pt x="19" y="594"/>
                  </a:lnTo>
                  <a:lnTo>
                    <a:pt x="43" y="551"/>
                  </a:lnTo>
                  <a:lnTo>
                    <a:pt x="76" y="503"/>
                  </a:lnTo>
                  <a:lnTo>
                    <a:pt x="125" y="454"/>
                  </a:lnTo>
                  <a:lnTo>
                    <a:pt x="190" y="408"/>
                  </a:lnTo>
                  <a:lnTo>
                    <a:pt x="275" y="365"/>
                  </a:lnTo>
                  <a:lnTo>
                    <a:pt x="308" y="342"/>
                  </a:lnTo>
                  <a:lnTo>
                    <a:pt x="335" y="305"/>
                  </a:lnTo>
                  <a:lnTo>
                    <a:pt x="352" y="255"/>
                  </a:lnTo>
                  <a:lnTo>
                    <a:pt x="360" y="201"/>
                  </a:lnTo>
                  <a:lnTo>
                    <a:pt x="356" y="144"/>
                  </a:lnTo>
                  <a:lnTo>
                    <a:pt x="341" y="88"/>
                  </a:lnTo>
                  <a:lnTo>
                    <a:pt x="311" y="39"/>
                  </a:lnTo>
                  <a:lnTo>
                    <a:pt x="264" y="0"/>
                  </a:lnTo>
                  <a:close/>
                </a:path>
              </a:pathLst>
            </a:custGeom>
            <a:solidFill>
              <a:schemeClr val="accent1"/>
            </a:solidFill>
            <a:ln w="9525">
              <a:noFill/>
              <a:round/>
              <a:headEnd/>
              <a:tailEnd/>
            </a:ln>
          </p:spPr>
          <p:txBody>
            <a:bodyPr/>
            <a:lstStyle/>
            <a:p>
              <a:pPr>
                <a:defRPr/>
              </a:pPr>
              <a:endParaRPr lang="ru-RU"/>
            </a:p>
          </p:txBody>
        </p:sp>
        <p:sp>
          <p:nvSpPr>
            <p:cNvPr id="46124" name="Freeform 44"/>
            <p:cNvSpPr>
              <a:spLocks/>
            </p:cNvSpPr>
            <p:nvPr/>
          </p:nvSpPr>
          <p:spPr bwMode="ltGray">
            <a:xfrm rot="1584153">
              <a:off x="56" y="84"/>
              <a:ext cx="804" cy="686"/>
            </a:xfrm>
            <a:custGeom>
              <a:avLst/>
              <a:gdLst/>
              <a:ahLst/>
              <a:cxnLst>
                <a:cxn ang="0">
                  <a:pos x="16" y="370"/>
                </a:cxn>
                <a:cxn ang="0">
                  <a:pos x="6" y="341"/>
                </a:cxn>
                <a:cxn ang="0">
                  <a:pos x="0" y="289"/>
                </a:cxn>
                <a:cxn ang="0">
                  <a:pos x="4" y="222"/>
                </a:cxn>
                <a:cxn ang="0">
                  <a:pos x="25" y="151"/>
                </a:cxn>
                <a:cxn ang="0">
                  <a:pos x="69" y="84"/>
                </a:cxn>
                <a:cxn ang="0">
                  <a:pos x="142" y="31"/>
                </a:cxn>
                <a:cxn ang="0">
                  <a:pos x="247" y="2"/>
                </a:cxn>
                <a:cxn ang="0">
                  <a:pos x="380" y="9"/>
                </a:cxn>
                <a:cxn ang="0">
                  <a:pos x="484" y="68"/>
                </a:cxn>
                <a:cxn ang="0">
                  <a:pos x="554" y="165"/>
                </a:cxn>
                <a:cxn ang="0">
                  <a:pos x="591" y="284"/>
                </a:cxn>
                <a:cxn ang="0">
                  <a:pos x="595" y="409"/>
                </a:cxn>
                <a:cxn ang="0">
                  <a:pos x="566" y="525"/>
                </a:cxn>
                <a:cxn ang="0">
                  <a:pos x="507" y="615"/>
                </a:cxn>
                <a:cxn ang="0">
                  <a:pos x="417" y="663"/>
                </a:cxn>
                <a:cxn ang="0">
                  <a:pos x="389" y="659"/>
                </a:cxn>
                <a:cxn ang="0">
                  <a:pos x="441" y="617"/>
                </a:cxn>
                <a:cxn ang="0">
                  <a:pos x="482" y="544"/>
                </a:cxn>
                <a:cxn ang="0">
                  <a:pos x="509" y="454"/>
                </a:cxn>
                <a:cxn ang="0">
                  <a:pos x="520" y="355"/>
                </a:cxn>
                <a:cxn ang="0">
                  <a:pos x="514" y="258"/>
                </a:cxn>
                <a:cxn ang="0">
                  <a:pos x="485" y="174"/>
                </a:cxn>
                <a:cxn ang="0">
                  <a:pos x="433" y="112"/>
                </a:cxn>
                <a:cxn ang="0">
                  <a:pos x="341" y="75"/>
                </a:cxn>
                <a:cxn ang="0">
                  <a:pos x="246" y="61"/>
                </a:cxn>
                <a:cxn ang="0">
                  <a:pos x="174" y="71"/>
                </a:cxn>
                <a:cxn ang="0">
                  <a:pos x="121" y="101"/>
                </a:cxn>
                <a:cxn ang="0">
                  <a:pos x="84" y="149"/>
                </a:cxn>
                <a:cxn ang="0">
                  <a:pos x="57" y="206"/>
                </a:cxn>
                <a:cxn ang="0">
                  <a:pos x="40" y="272"/>
                </a:cxn>
                <a:cxn ang="0">
                  <a:pos x="28" y="339"/>
                </a:cxn>
              </a:cxnLst>
              <a:rect l="0" t="0" r="r" b="b"/>
              <a:pathLst>
                <a:path w="596" h="666">
                  <a:moveTo>
                    <a:pt x="22" y="372"/>
                  </a:moveTo>
                  <a:lnTo>
                    <a:pt x="16" y="370"/>
                  </a:lnTo>
                  <a:lnTo>
                    <a:pt x="10" y="360"/>
                  </a:lnTo>
                  <a:lnTo>
                    <a:pt x="6" y="341"/>
                  </a:lnTo>
                  <a:lnTo>
                    <a:pt x="1" y="318"/>
                  </a:lnTo>
                  <a:lnTo>
                    <a:pt x="0" y="289"/>
                  </a:lnTo>
                  <a:lnTo>
                    <a:pt x="0" y="257"/>
                  </a:lnTo>
                  <a:lnTo>
                    <a:pt x="4" y="222"/>
                  </a:lnTo>
                  <a:lnTo>
                    <a:pt x="13" y="187"/>
                  </a:lnTo>
                  <a:lnTo>
                    <a:pt x="25" y="151"/>
                  </a:lnTo>
                  <a:lnTo>
                    <a:pt x="45" y="116"/>
                  </a:lnTo>
                  <a:lnTo>
                    <a:pt x="69" y="84"/>
                  </a:lnTo>
                  <a:lnTo>
                    <a:pt x="101" y="55"/>
                  </a:lnTo>
                  <a:lnTo>
                    <a:pt x="142" y="31"/>
                  </a:lnTo>
                  <a:lnTo>
                    <a:pt x="190" y="13"/>
                  </a:lnTo>
                  <a:lnTo>
                    <a:pt x="247" y="2"/>
                  </a:lnTo>
                  <a:lnTo>
                    <a:pt x="314" y="0"/>
                  </a:lnTo>
                  <a:lnTo>
                    <a:pt x="380" y="9"/>
                  </a:lnTo>
                  <a:lnTo>
                    <a:pt x="436" y="33"/>
                  </a:lnTo>
                  <a:lnTo>
                    <a:pt x="484" y="68"/>
                  </a:lnTo>
                  <a:lnTo>
                    <a:pt x="524" y="113"/>
                  </a:lnTo>
                  <a:lnTo>
                    <a:pt x="554" y="165"/>
                  </a:lnTo>
                  <a:lnTo>
                    <a:pt x="577" y="222"/>
                  </a:lnTo>
                  <a:lnTo>
                    <a:pt x="591" y="284"/>
                  </a:lnTo>
                  <a:lnTo>
                    <a:pt x="596" y="347"/>
                  </a:lnTo>
                  <a:lnTo>
                    <a:pt x="595" y="409"/>
                  </a:lnTo>
                  <a:lnTo>
                    <a:pt x="585" y="469"/>
                  </a:lnTo>
                  <a:lnTo>
                    <a:pt x="566" y="525"/>
                  </a:lnTo>
                  <a:lnTo>
                    <a:pt x="540" y="574"/>
                  </a:lnTo>
                  <a:lnTo>
                    <a:pt x="507" y="615"/>
                  </a:lnTo>
                  <a:lnTo>
                    <a:pt x="465" y="645"/>
                  </a:lnTo>
                  <a:lnTo>
                    <a:pt x="417" y="663"/>
                  </a:lnTo>
                  <a:lnTo>
                    <a:pt x="360" y="666"/>
                  </a:lnTo>
                  <a:lnTo>
                    <a:pt x="389" y="659"/>
                  </a:lnTo>
                  <a:lnTo>
                    <a:pt x="417" y="642"/>
                  </a:lnTo>
                  <a:lnTo>
                    <a:pt x="441" y="617"/>
                  </a:lnTo>
                  <a:lnTo>
                    <a:pt x="463" y="583"/>
                  </a:lnTo>
                  <a:lnTo>
                    <a:pt x="482" y="544"/>
                  </a:lnTo>
                  <a:lnTo>
                    <a:pt x="497" y="501"/>
                  </a:lnTo>
                  <a:lnTo>
                    <a:pt x="509" y="454"/>
                  </a:lnTo>
                  <a:lnTo>
                    <a:pt x="517" y="404"/>
                  </a:lnTo>
                  <a:lnTo>
                    <a:pt x="520" y="355"/>
                  </a:lnTo>
                  <a:lnTo>
                    <a:pt x="519" y="305"/>
                  </a:lnTo>
                  <a:lnTo>
                    <a:pt x="514" y="258"/>
                  </a:lnTo>
                  <a:lnTo>
                    <a:pt x="502" y="213"/>
                  </a:lnTo>
                  <a:lnTo>
                    <a:pt x="485" y="174"/>
                  </a:lnTo>
                  <a:lnTo>
                    <a:pt x="462" y="139"/>
                  </a:lnTo>
                  <a:lnTo>
                    <a:pt x="433" y="112"/>
                  </a:lnTo>
                  <a:lnTo>
                    <a:pt x="397" y="93"/>
                  </a:lnTo>
                  <a:lnTo>
                    <a:pt x="341" y="75"/>
                  </a:lnTo>
                  <a:lnTo>
                    <a:pt x="290" y="65"/>
                  </a:lnTo>
                  <a:lnTo>
                    <a:pt x="246" y="61"/>
                  </a:lnTo>
                  <a:lnTo>
                    <a:pt x="207" y="63"/>
                  </a:lnTo>
                  <a:lnTo>
                    <a:pt x="174" y="71"/>
                  </a:lnTo>
                  <a:lnTo>
                    <a:pt x="146" y="84"/>
                  </a:lnTo>
                  <a:lnTo>
                    <a:pt x="121" y="101"/>
                  </a:lnTo>
                  <a:lnTo>
                    <a:pt x="101" y="123"/>
                  </a:lnTo>
                  <a:lnTo>
                    <a:pt x="84" y="149"/>
                  </a:lnTo>
                  <a:lnTo>
                    <a:pt x="69" y="176"/>
                  </a:lnTo>
                  <a:lnTo>
                    <a:pt x="57" y="206"/>
                  </a:lnTo>
                  <a:lnTo>
                    <a:pt x="48" y="239"/>
                  </a:lnTo>
                  <a:lnTo>
                    <a:pt x="40" y="272"/>
                  </a:lnTo>
                  <a:lnTo>
                    <a:pt x="33" y="305"/>
                  </a:lnTo>
                  <a:lnTo>
                    <a:pt x="28" y="339"/>
                  </a:lnTo>
                  <a:lnTo>
                    <a:pt x="22" y="372"/>
                  </a:lnTo>
                  <a:close/>
                </a:path>
              </a:pathLst>
            </a:custGeom>
            <a:solidFill>
              <a:schemeClr val="accent1"/>
            </a:solidFill>
            <a:ln w="9525">
              <a:noFill/>
              <a:round/>
              <a:headEnd/>
              <a:tailEnd/>
            </a:ln>
          </p:spPr>
          <p:txBody>
            <a:bodyPr/>
            <a:lstStyle/>
            <a:p>
              <a:pPr>
                <a:defRPr/>
              </a:pPr>
              <a:endParaRPr lang="ru-RU"/>
            </a:p>
          </p:txBody>
        </p:sp>
      </p:grpSp>
      <p:sp>
        <p:nvSpPr>
          <p:cNvPr id="46125" name="Rectangle 45"/>
          <p:cNvSpPr>
            <a:spLocks noGrp="1" noChangeArrowheads="1"/>
          </p:cNvSpPr>
          <p:nvPr>
            <p:ph type="title"/>
          </p:nvPr>
        </p:nvSpPr>
        <p:spPr bwMode="auto">
          <a:xfrm>
            <a:off x="442913" y="103188"/>
            <a:ext cx="8243887" cy="131445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ru-RU" smtClean="0"/>
              <a:t>Образец заголовка</a:t>
            </a:r>
          </a:p>
        </p:txBody>
      </p:sp>
      <p:sp>
        <p:nvSpPr>
          <p:cNvPr id="1028" name="Rectangle 46"/>
          <p:cNvSpPr>
            <a:spLocks noGrp="1" noChangeArrowheads="1"/>
          </p:cNvSpPr>
          <p:nvPr>
            <p:ph type="body" idx="1"/>
          </p:nvPr>
        </p:nvSpPr>
        <p:spPr bwMode="auto">
          <a:xfrm>
            <a:off x="457200" y="1600200"/>
            <a:ext cx="8229600" cy="445611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6127" name="Rectangle 47"/>
          <p:cNvSpPr>
            <a:spLocks noGrp="1" noChangeArrowheads="1"/>
          </p:cNvSpPr>
          <p:nvPr>
            <p:ph type="dt" sz="half" idx="2"/>
          </p:nvPr>
        </p:nvSpPr>
        <p:spPr bwMode="auto">
          <a:xfrm>
            <a:off x="457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400"/>
            </a:lvl1pPr>
          </a:lstStyle>
          <a:p>
            <a:pPr>
              <a:defRPr/>
            </a:pPr>
            <a:endParaRPr lang="ru-RU"/>
          </a:p>
        </p:txBody>
      </p:sp>
      <p:sp>
        <p:nvSpPr>
          <p:cNvPr id="46128" name="Rectangle 48"/>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400"/>
            </a:lvl1pPr>
          </a:lstStyle>
          <a:p>
            <a:pPr>
              <a:defRPr/>
            </a:pPr>
            <a:endParaRPr lang="ru-RU"/>
          </a:p>
        </p:txBody>
      </p:sp>
      <p:sp>
        <p:nvSpPr>
          <p:cNvPr id="46129" name="Rectangle 49"/>
          <p:cNvSpPr>
            <a:spLocks noGrp="1" noChangeArrowheads="1"/>
          </p:cNvSpPr>
          <p:nvPr>
            <p:ph type="sldNum" sz="quarter" idx="4"/>
          </p:nvPr>
        </p:nvSpPr>
        <p:spPr bwMode="auto">
          <a:xfrm>
            <a:off x="6553200" y="6243638"/>
            <a:ext cx="2133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400"/>
            </a:lvl1pPr>
          </a:lstStyle>
          <a:p>
            <a:pPr>
              <a:defRPr/>
            </a:pPr>
            <a:fld id="{7F480C78-A690-4F33-BB67-905DEF5FEB97}"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710"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timing>
    <p:tnLst>
      <p:par>
        <p:cTn id="1" dur="indefinite" restart="never" nodeType="tmRoot"/>
      </p:par>
    </p:tnLst>
  </p:timing>
  <p:txStyles>
    <p:titleStyle>
      <a:lvl1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mj-lt"/>
          <a:ea typeface="+mj-ea"/>
          <a:cs typeface="+mj-cs"/>
        </a:defRPr>
      </a:lvl1pPr>
      <a:lvl2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2pPr>
      <a:lvl3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3pPr>
      <a:lvl4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4pPr>
      <a:lvl5pPr algn="ctr" rtl="0" eaLnBrk="0" fontAlgn="base" hangingPunct="0">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5pPr>
      <a:lvl6pPr marL="4572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6pPr>
      <a:lvl7pPr marL="9144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7pPr>
      <a:lvl8pPr marL="13716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8pPr>
      <a:lvl9pPr marL="1828800" algn="ctr" rtl="0" fontAlgn="base">
        <a:lnSpc>
          <a:spcPct val="90000"/>
        </a:lnSpc>
        <a:spcBef>
          <a:spcPct val="0"/>
        </a:spcBef>
        <a:spcAft>
          <a:spcPct val="0"/>
        </a:spcAft>
        <a:defRPr sz="4400">
          <a:solidFill>
            <a:schemeClr val="tx2"/>
          </a:solidFill>
          <a:effectLst>
            <a:outerShdw blurRad="38100" dist="38100" dir="2700000" algn="tl">
              <a:srgbClr val="C0C0C0"/>
            </a:outerShdw>
          </a:effectLst>
          <a:latin typeface="Verdana"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pPr>
              <a:defRPr/>
            </a:pPr>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pPr>
              <a:defRPr/>
            </a:pPr>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19" r:id="rId8"/>
    <p:sldLayoutId id="2147483720" r:id="rId9"/>
    <p:sldLayoutId id="2147483721" r:id="rId10"/>
    <p:sldLayoutId id="2147483722" r:id="rId11"/>
  </p:sldLayoutIdLst>
  <p:timing>
    <p:tnLst>
      <p:par>
        <p:cTn id="1" dur="indefinite" restart="never" nodeType="tmRoot"/>
      </p:par>
    </p:tnLst>
  </p:timing>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F480C78-A690-4F33-BB67-905DEF5FEB97}"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Lst>
  <p:timing>
    <p:tnLst>
      <p:par>
        <p:cTn id="1" dur="indefinite" restart="never" nodeType="tmRoot"/>
      </p:par>
    </p:tnLst>
  </p:timing>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22" name="Нижний колонтитул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ru-RU"/>
          </a:p>
        </p:txBody>
      </p:sp>
      <p:sp>
        <p:nvSpPr>
          <p:cNvPr id="18" name="Номер слайда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a:defRPr/>
            </a:pPr>
            <a:fld id="{7F480C78-A690-4F33-BB67-905DEF5FEB97}" type="slidenum">
              <a:rPr lang="ru-RU" smtClean="0"/>
              <a:pPr>
                <a:defRPr/>
              </a:pPr>
              <a:t>‹#›</a:t>
            </a:fld>
            <a:endParaRPr lang="ru-RU"/>
          </a:p>
        </p:txBody>
      </p:sp>
      <p:grpSp>
        <p:nvGrpSpPr>
          <p:cNvPr id="2" name="Группа 1"/>
          <p:cNvGrpSpPr/>
          <p:nvPr/>
        </p:nvGrpSpPr>
        <p:grpSpPr>
          <a:xfrm>
            <a:off x="-19017" y="202408"/>
            <a:ext cx="9180548"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Полилиния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Полилиния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Прямоугольный треугольник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Прямая соединительная линия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Заголовок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ru-RU" smtClean="0"/>
              <a:t>Образец заголовка</a:t>
            </a:r>
            <a:endParaRPr kumimoji="0" lang="en-US"/>
          </a:p>
        </p:txBody>
      </p:sp>
      <p:sp>
        <p:nvSpPr>
          <p:cNvPr id="30" name="Текст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pPr>
              <a:defRPr/>
            </a:pPr>
            <a:endParaRPr lang="ru-RU"/>
          </a:p>
        </p:txBody>
      </p:sp>
      <p:sp>
        <p:nvSpPr>
          <p:cNvPr id="22" name="Нижний колонтитул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pPr>
              <a:defRPr/>
            </a:pPr>
            <a:endParaRPr lang="ru-RU"/>
          </a:p>
        </p:txBody>
      </p:sp>
      <p:sp>
        <p:nvSpPr>
          <p:cNvPr id="18" name="Номер слайда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pPr>
              <a:defRPr/>
            </a:pPr>
            <a:fld id="{7F480C78-A690-4F33-BB67-905DEF5FEB97}" type="slidenum">
              <a:rPr lang="ru-RU" smtClean="0"/>
              <a:pPr>
                <a:defRPr/>
              </a:pPr>
              <a:t>‹#›</a:t>
            </a:fld>
            <a:endParaRPr lang="ru-RU"/>
          </a:p>
        </p:txBody>
      </p:sp>
    </p:spTree>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iming>
    <p:tnLst>
      <p:par>
        <p:cTn id="1" dur="indefinite" restart="never" nodeType="tmRoot"/>
      </p:par>
    </p:tnLst>
  </p:timing>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9C04AA-5F18-4FCB-97A2-36511D52C6E8}" type="datetimeFigureOut">
              <a:rPr lang="ru-RU" smtClean="0"/>
              <a:pPr/>
              <a:t>04.06.2019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CCE5311-8A7C-4B0F-B1FF-3C9533AEBE2B}" type="slidenum">
              <a:rPr lang="ru-RU" smtClean="0"/>
              <a:pPr/>
              <a:t>‹#›</a:t>
            </a:fld>
            <a:endParaRPr lang="ru-RU"/>
          </a:p>
        </p:txBody>
      </p:sp>
    </p:spTree>
    <p:extLst>
      <p:ext uri="{BB962C8B-B14F-4D97-AF65-F5344CB8AC3E}">
        <p14:creationId xmlns:p14="http://schemas.microsoft.com/office/powerpoint/2010/main" val="1448090002"/>
      </p:ext>
    </p:extLst>
  </p:cSld>
  <p:clrMap bg1="lt1" tx1="dk1" bg2="lt2" tx2="dk2" accent1="accent1" accent2="accent2" accent3="accent3" accent4="accent4" accent5="accent5" accent6="accent6" hlink="hlink" folHlink="folHlink"/>
  <p:sldLayoutIdLst>
    <p:sldLayoutId id="2147483808" r:id="rId1"/>
    <p:sldLayoutId id="2147483809" r:id="rId2"/>
    <p:sldLayoutId id="2147483810" r:id="rId3"/>
    <p:sldLayoutId id="2147483811" r:id="rId4"/>
    <p:sldLayoutId id="2147483812" r:id="rId5"/>
    <p:sldLayoutId id="2147483813" r:id="rId6"/>
    <p:sldLayoutId id="2147483814" r:id="rId7"/>
    <p:sldLayoutId id="2147483815" r:id="rId8"/>
    <p:sldLayoutId id="2147483816" r:id="rId9"/>
    <p:sldLayoutId id="2147483817" r:id="rId10"/>
    <p:sldLayoutId id="2147483818" r:id="rId11"/>
  </p:sldLayoutIdLs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029"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defRPr>
            </a:lvl1pPr>
          </a:lstStyle>
          <a:p>
            <a:pPr>
              <a:defRPr/>
            </a:pPr>
            <a:fld id="{17340DBF-438C-4BE5-8063-F2A540F2E454}" type="datetimeFigureOut">
              <a:rPr lang="ru-RU"/>
              <a:pPr>
                <a:defRPr/>
              </a:pPr>
              <a:t>04.06.2019</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defRPr>
            </a:lvl1pPr>
          </a:lstStyle>
          <a:p>
            <a:pPr>
              <a:defRPr/>
            </a:pPr>
            <a:fld id="{845BBA85-4EBC-49F5-B18E-C6630458FEEC}" type="slidenum">
              <a:rPr lang="ru-RU"/>
              <a:pPr>
                <a:defRPr/>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endParaRPr>
          </a:p>
        </p:txBody>
      </p:sp>
    </p:spTree>
  </p:cSld>
  <p:clrMap bg1="lt1" tx1="dk1" bg2="lt2" tx2="dk2" accent1="accent1" accent2="accent2" accent3="accent3" accent4="accent4" accent5="accent5" accent6="accent6" hlink="hlink" folHlink="folHlink"/>
  <p:sldLayoutIdLst>
    <p:sldLayoutId id="2147483844" r:id="rId1"/>
    <p:sldLayoutId id="2147483845" r:id="rId2"/>
    <p:sldLayoutId id="2147483846" r:id="rId3"/>
    <p:sldLayoutId id="2147483847" r:id="rId4"/>
    <p:sldLayoutId id="2147483848" r:id="rId5"/>
    <p:sldLayoutId id="2147483849" r:id="rId6"/>
    <p:sldLayoutId id="2147483850" r:id="rId7"/>
    <p:sldLayoutId id="2147483851" r:id="rId8"/>
    <p:sldLayoutId id="2147483852" r:id="rId9"/>
    <p:sldLayoutId id="2147483853" r:id="rId10"/>
    <p:sldLayoutId id="2147483854" r:id="rId11"/>
  </p:sldLayoutIdLst>
  <p:timing>
    <p:tnLst>
      <p:par>
        <p:cTn id="1" dur="indefinite" restart="never" nodeType="tmRoot"/>
      </p:par>
    </p:tnLst>
  </p:timing>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5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11.jp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68.xml"/></Relationships>
</file>

<file path=ppt/slides/_rels/slide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68.xml"/></Relationships>
</file>

<file path=ppt/slides/_rels/slide8.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xml"/><Relationship Id="rId1" Type="http://schemas.openxmlformats.org/officeDocument/2006/relationships/slideLayout" Target="../slideLayouts/slideLayout68.xml"/><Relationship Id="rId4" Type="http://schemas.openxmlformats.org/officeDocument/2006/relationships/image" Target="../media/image12.jp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1.jpg"/><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4.xml"/></Relationships>
</file>

<file path=ppt/slides/_rels/slide1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4.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jpg"/><Relationship Id="rId1" Type="http://schemas.openxmlformats.org/officeDocument/2006/relationships/slideLayout" Target="../slideLayouts/slideLayout46.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46.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1520" y="211440"/>
            <a:ext cx="8712968" cy="2857520"/>
          </a:xfrm>
        </p:spPr>
        <p:style>
          <a:lnRef idx="2">
            <a:schemeClr val="accent1"/>
          </a:lnRef>
          <a:fillRef idx="1">
            <a:schemeClr val="lt1"/>
          </a:fillRef>
          <a:effectRef idx="0">
            <a:schemeClr val="accent1"/>
          </a:effectRef>
          <a:fontRef idx="minor">
            <a:schemeClr val="dk1"/>
          </a:fontRef>
        </p:style>
        <p:txBody>
          <a:bodyPr>
            <a:noAutofit/>
          </a:bodyPr>
          <a:lstStyle/>
          <a:p>
            <a:r>
              <a:rPr lang="uz-Cyrl-UZ" sz="48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10- МАВЗУ</a:t>
            </a:r>
            <a:r>
              <a:rPr lang="uz-Cyrl-UZ" sz="4800" b="1"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 </a:t>
            </a:r>
            <a:r>
              <a:rPr lang="ru-RU" sz="4800" b="1">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rPr>
              <a:t>Картошка экиш</a:t>
            </a:r>
            <a:endParaRPr lang="ru-RU" sz="48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innerShdw blurRad="69850" dist="43180" dir="5400000">
                  <a:srgbClr val="000000">
                    <a:alpha val="65000"/>
                  </a:srgbClr>
                </a:innerShdw>
              </a:effectLst>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672" y="2564904"/>
            <a:ext cx="5605393" cy="3730134"/>
          </a:xfrm>
          <a:prstGeom prst="rect">
            <a:avLst/>
          </a:prstGeom>
        </p:spPr>
      </p:pic>
    </p:spTree>
    <p:extLst>
      <p:ext uri="{BB962C8B-B14F-4D97-AF65-F5344CB8AC3E}">
        <p14:creationId xmlns:p14="http://schemas.microsoft.com/office/powerpoint/2010/main" val="260950371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type="subTitle" idx="1"/>
          </p:nvPr>
        </p:nvSpPr>
        <p:spPr>
          <a:xfrm>
            <a:off x="285720" y="404813"/>
            <a:ext cx="8534430" cy="5810269"/>
          </a:xfrm>
        </p:spPr>
        <p:style>
          <a:lnRef idx="2">
            <a:schemeClr val="accent2">
              <a:shade val="50000"/>
            </a:schemeClr>
          </a:lnRef>
          <a:fillRef idx="1">
            <a:schemeClr val="accent2"/>
          </a:fillRef>
          <a:effectRef idx="0">
            <a:schemeClr val="accent2"/>
          </a:effectRef>
          <a:fontRef idx="minor">
            <a:schemeClr val="lt1"/>
          </a:fontRef>
        </p:style>
        <p:txBody>
          <a:bodyPr/>
          <a:lstStyle/>
          <a:p>
            <a:pPr indent="339090">
              <a:lnSpc>
                <a:spcPct val="115000"/>
              </a:lnSpc>
              <a:spcAft>
                <a:spcPts val="0"/>
              </a:spcAft>
            </a:pPr>
            <a:r>
              <a:rPr lang="uz-Cyrl-UZ" sz="4800" dirty="0" smtClean="0">
                <a:latin typeface="Times New Roman"/>
                <a:ea typeface="Times New Roman"/>
                <a:cs typeface="Times New Roman"/>
              </a:rPr>
              <a:t>Режа:</a:t>
            </a:r>
            <a:endParaRPr lang="ru-RU" sz="4000" dirty="0" smtClean="0">
              <a:latin typeface="Calibri"/>
              <a:ea typeface="Calibri"/>
              <a:cs typeface="Times New Roman"/>
            </a:endParaRPr>
          </a:p>
          <a:p>
            <a:pPr marL="342900" lvl="0" indent="-342900" algn="just">
              <a:lnSpc>
                <a:spcPct val="115000"/>
              </a:lnSpc>
              <a:spcAft>
                <a:spcPts val="0"/>
              </a:spcAft>
              <a:buFont typeface="+mj-lt"/>
              <a:buAutoNum type="arabicPeriod"/>
            </a:pPr>
            <a:r>
              <a:rPr lang="uz-Cyrl-UZ" sz="4000" smtClean="0">
                <a:latin typeface="Times New Roman"/>
                <a:ea typeface="Times New Roman"/>
                <a:cs typeface="Times New Roman"/>
              </a:rPr>
              <a:t>Экиш </a:t>
            </a:r>
            <a:r>
              <a:rPr lang="uz-Cyrl-UZ" sz="4000">
                <a:latin typeface="Times New Roman"/>
                <a:ea typeface="Times New Roman"/>
                <a:cs typeface="Times New Roman"/>
              </a:rPr>
              <a:t>муддатлари.</a:t>
            </a:r>
          </a:p>
          <a:p>
            <a:pPr marL="342900" lvl="0" indent="-342900" algn="just">
              <a:lnSpc>
                <a:spcPct val="115000"/>
              </a:lnSpc>
              <a:spcAft>
                <a:spcPts val="0"/>
              </a:spcAft>
              <a:buFont typeface="+mj-lt"/>
              <a:buAutoNum type="arabicPeriod"/>
            </a:pPr>
            <a:r>
              <a:rPr lang="uz-Cyrl-UZ" sz="4000" smtClean="0">
                <a:latin typeface="Times New Roman"/>
                <a:ea typeface="Times New Roman"/>
                <a:cs typeface="Times New Roman"/>
              </a:rPr>
              <a:t>Экиш </a:t>
            </a:r>
            <a:r>
              <a:rPr lang="uz-Cyrl-UZ" sz="4000">
                <a:latin typeface="Times New Roman"/>
                <a:ea typeface="Times New Roman"/>
                <a:cs typeface="Times New Roman"/>
              </a:rPr>
              <a:t>услуби ва чуқурлиги.</a:t>
            </a:r>
          </a:p>
          <a:p>
            <a:pPr marL="342900" lvl="0" indent="-342900" algn="just">
              <a:lnSpc>
                <a:spcPct val="115000"/>
              </a:lnSpc>
              <a:spcAft>
                <a:spcPts val="0"/>
              </a:spcAft>
              <a:buFont typeface="+mj-lt"/>
              <a:buAutoNum type="arabicPeriod"/>
            </a:pPr>
            <a:r>
              <a:rPr lang="uz-Cyrl-UZ" sz="4000" smtClean="0">
                <a:latin typeface="Times New Roman"/>
                <a:ea typeface="Times New Roman"/>
                <a:cs typeface="Times New Roman"/>
              </a:rPr>
              <a:t>Кўчат </a:t>
            </a:r>
            <a:r>
              <a:rPr lang="uz-Cyrl-UZ" sz="4000">
                <a:latin typeface="Times New Roman"/>
                <a:ea typeface="Times New Roman"/>
                <a:cs typeface="Times New Roman"/>
              </a:rPr>
              <a:t>қалинлиги ва экиш меъёри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22" name="Rectangle 2"/>
          <p:cNvSpPr>
            <a:spLocks noGrp="1" noChangeArrowheads="1"/>
          </p:cNvSpPr>
          <p:nvPr>
            <p:ph type="title"/>
          </p:nvPr>
        </p:nvSpPr>
        <p:spPr>
          <a:xfrm>
            <a:off x="500034" y="214291"/>
            <a:ext cx="8229600" cy="500066"/>
          </a:xfrm>
        </p:spPr>
        <p:style>
          <a:lnRef idx="0">
            <a:schemeClr val="accent4"/>
          </a:lnRef>
          <a:fillRef idx="3">
            <a:schemeClr val="accent4"/>
          </a:fillRef>
          <a:effectRef idx="3">
            <a:schemeClr val="accent4"/>
          </a:effectRef>
          <a:fontRef idx="minor">
            <a:schemeClr val="lt1"/>
          </a:fontRef>
        </p:style>
        <p:txBody>
          <a:bodyPr/>
          <a:lstStyle/>
          <a:p>
            <a:pPr>
              <a:defRPr/>
            </a:pPr>
            <a:r>
              <a:rPr lang="ru-RU" sz="2800" b="1">
                <a:effectLst/>
              </a:rPr>
              <a:t>Экиш муддатлари.</a:t>
            </a:r>
            <a:endParaRPr lang="ru-RU" sz="2800" b="1" dirty="0"/>
          </a:p>
        </p:txBody>
      </p:sp>
      <p:sp>
        <p:nvSpPr>
          <p:cNvPr id="7171" name="Rectangle 3"/>
          <p:cNvSpPr>
            <a:spLocks noGrp="1" noChangeArrowheads="1"/>
          </p:cNvSpPr>
          <p:nvPr>
            <p:ph type="body" idx="1"/>
          </p:nvPr>
        </p:nvSpPr>
        <p:spPr>
          <a:xfrm>
            <a:off x="214313" y="928670"/>
            <a:ext cx="5572133" cy="4500594"/>
          </a:xfrm>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pPr>
              <a:buFont typeface="Wingdings" panose="05000000000000000000" pitchFamily="2" charset="2"/>
              <a:buChar char="q"/>
            </a:pPr>
            <a:r>
              <a:rPr lang="ru-RU" sz="2000"/>
              <a:t>Ўзбекистонда совуқсиз кунларнинг кўп бўлиши йил мобайнида бир ердан икки марта ҳосил олиш имконини яратади. Шунинг учун картошка икки муддатда етиштирилади: баҳор – ёз (март-июнь) ва ёз- кузда (июнь-октябрь). </a:t>
            </a:r>
          </a:p>
          <a:p>
            <a:pPr>
              <a:buFont typeface="Wingdings" panose="05000000000000000000" pitchFamily="2" charset="2"/>
              <a:buChar char="q"/>
            </a:pPr>
            <a:r>
              <a:rPr lang="ru-RU" sz="2000"/>
              <a:t>Картошка биринчи муддатда экилганида уни ўсиш ва ҳосил туплаш даври ҳароратни кўтарилиб ва ҳавонинг нисбий намлигини камайиши даврида ўтади. Шунинг учун биринчи муддатда ёз фаслининг иссиқ кунлари бошлангунича ҳосилини тўплашга улгурадиган эртаги ва ўртаги эртаги навлар экилади, шу билан бирга уларни имкон борича энг эрта экилгани маъқул. </a:t>
            </a: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12160" y="928670"/>
            <a:ext cx="2885180" cy="2399544"/>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53879" y="3861048"/>
            <a:ext cx="2743461" cy="2398067"/>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p:cNvSpPr>
            <a:spLocks noGrp="1" noChangeArrowheads="1"/>
          </p:cNvSpPr>
          <p:nvPr>
            <p:ph sz="quarter" idx="1"/>
          </p:nvPr>
        </p:nvSpPr>
        <p:spPr>
          <a:xfrm>
            <a:off x="71406" y="785794"/>
            <a:ext cx="5106993" cy="6022974"/>
          </a:xfrm>
        </p:spPr>
        <p:txBody>
          <a:bodyPr>
            <a:normAutofit/>
          </a:bodyPr>
          <a:lstStyle/>
          <a:p>
            <a:r>
              <a:rPr lang="ru-RU" sz="2000"/>
              <a:t>Баҳорда тупроқ тез селгийди ва уруғлик туганааклар 8-10</a:t>
            </a:r>
            <a:r>
              <a:rPr lang="ru-RU" sz="2000" baseline="30000"/>
              <a:t>0</a:t>
            </a:r>
            <a:r>
              <a:rPr lang="ru-RU" sz="2000"/>
              <a:t> ҳароратда замбуруғ касалликлари билан кам зарарланади, бу ҳисобга олиниши керак. Эртаги картошка қанчалик эрта экилса, уни ўсув даври шунчалик кўп вақт мўтадил шароитда ўтади.  </a:t>
            </a:r>
          </a:p>
          <a:p>
            <a:r>
              <a:rPr lang="ru-RU" sz="2000"/>
              <a:t>Буларни барчаси Ўзбекистон шароитида эртаги картошкани далада экиш мумкин бўлган давр бошланганида энг эрта экишни тақазо этади. Эртаги картошкани эрта экиш, нафақат, у учун керак, балки ерни такрорий экин учун эрта бўшатиши ҳам зарурдир. </a:t>
            </a:r>
          </a:p>
        </p:txBody>
      </p:sp>
      <p:sp>
        <p:nvSpPr>
          <p:cNvPr id="2" name="AutoShape 6" descr="Картинки по запросу огурец"/>
          <p:cNvSpPr>
            <a:spLocks noChangeAspect="1" noChangeArrowheads="1"/>
          </p:cNvSpPr>
          <p:nvPr/>
        </p:nvSpPr>
        <p:spPr bwMode="auto">
          <a:xfrm>
            <a:off x="155575" y="-1722438"/>
            <a:ext cx="479107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8594" y="636481"/>
            <a:ext cx="2857500" cy="2464013"/>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49044" y="3717032"/>
            <a:ext cx="3276600" cy="2684014"/>
          </a:xfrm>
          <a:prstGeom prst="rect">
            <a:avLst/>
          </a:prstGeom>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457200" y="71414"/>
            <a:ext cx="8229600" cy="811213"/>
          </a:xfrm>
        </p:spPr>
        <p:txBody>
          <a:bodyPr/>
          <a:lstStyle/>
          <a:p>
            <a:pPr>
              <a:defRPr/>
            </a:pPr>
            <a:r>
              <a:rPr lang="uz-Cyrl-UZ" b="1" smtClean="0">
                <a:solidFill>
                  <a:schemeClr val="bg1"/>
                </a:solidFill>
                <a:effectLst/>
              </a:rPr>
              <a:t>.</a:t>
            </a:r>
            <a:endParaRPr lang="ru-RU" cap="none" dirty="0">
              <a:ln w="18415" cmpd="sng">
                <a:solidFill>
                  <a:srgbClr val="0000FF"/>
                </a:solidFill>
                <a:prstDash val="solid"/>
              </a:ln>
              <a:solidFill>
                <a:schemeClr val="bg1"/>
              </a:solidFill>
              <a:effectLst>
                <a:outerShdw blurRad="63500" dir="3600000" algn="tl" rotWithShape="0">
                  <a:srgbClr val="000000">
                    <a:alpha val="70000"/>
                  </a:srgbClr>
                </a:outerShdw>
              </a:effectLst>
              <a:latin typeface="Times New Roman" pitchFamily="18" charset="0"/>
              <a:cs typeface="Times New Roman" pitchFamily="18" charset="0"/>
            </a:endParaRPr>
          </a:p>
        </p:txBody>
      </p:sp>
      <p:sp>
        <p:nvSpPr>
          <p:cNvPr id="11267" name="Rectangle 3"/>
          <p:cNvSpPr>
            <a:spLocks noGrp="1" noChangeArrowheads="1"/>
          </p:cNvSpPr>
          <p:nvPr>
            <p:ph idx="1"/>
          </p:nvPr>
        </p:nvSpPr>
        <p:spPr>
          <a:xfrm>
            <a:off x="285720" y="857232"/>
            <a:ext cx="8497887" cy="2428892"/>
          </a:xfrm>
          <a:solidFill>
            <a:srgbClr val="0000FF"/>
          </a:solidFill>
        </p:spPr>
        <p:txBody>
          <a:bodyPr>
            <a:normAutofit fontScale="85000" lnSpcReduction="20000"/>
          </a:bodyPr>
          <a:lstStyle/>
          <a:p>
            <a:pPr algn="just">
              <a:buFont typeface="Wingdings" pitchFamily="2" charset="2"/>
              <a:buChar char="v"/>
            </a:pPr>
            <a:r>
              <a:rPr lang="uz-Cyrl-UZ" sz="2400">
                <a:solidFill>
                  <a:srgbClr val="FFFF00"/>
                </a:solidFill>
              </a:rPr>
              <a:t>Эртаги картошка Ўзбекистоннинг жанубий вилоятларида айрим холларда қиш олди муддатида ҳам экилади. </a:t>
            </a:r>
          </a:p>
          <a:p>
            <a:pPr algn="just">
              <a:buFont typeface="Wingdings" pitchFamily="2" charset="2"/>
              <a:buChar char="v"/>
            </a:pPr>
            <a:r>
              <a:rPr lang="uz-Cyrl-UZ" sz="2400">
                <a:solidFill>
                  <a:srgbClr val="FFFF00"/>
                </a:solidFill>
              </a:rPr>
              <a:t>Қиш олди муддатда экиш эрта баҳорда ўз вақтида экиладиганга нисбатан афзаллиги йўқ. У фақат баҳорги ишни бир оз камайтиради. Қашқадарё ва Сурхандарё вилоятларида эртаги картошка ноябр-декабр ойларида уруғлик тугунак 15-17 см чуқурликка экилади. Айрим хўжаликлар экилган тугунакларини қиш фаслида музлаб қолишдан сақлаш мақсадида уни устини кўсак чиғаноғи, ярим чириган гўнг ёки бошқа материаллар билан мулчалайдилар. </a:t>
            </a:r>
          </a:p>
          <a:p>
            <a:pPr algn="just">
              <a:buFont typeface="Wingdings" pitchFamily="2" charset="2"/>
              <a:buChar char="v"/>
            </a:pPr>
            <a:endParaRPr lang="uz-Cyrl-UZ" sz="2400" dirty="0" smtClean="0">
              <a:solidFill>
                <a:srgbClr val="FFFF00"/>
              </a:solidFill>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64580" y="3717032"/>
            <a:ext cx="4614840" cy="2636912"/>
          </a:xfrm>
          <a:prstGeom prst="rect">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3" name="Содержимое 2"/>
          <p:cNvSpPr>
            <a:spLocks noGrp="1"/>
          </p:cNvSpPr>
          <p:nvPr>
            <p:ph idx="1"/>
          </p:nvPr>
        </p:nvSpPr>
        <p:spPr>
          <a:xfrm>
            <a:off x="0" y="116632"/>
            <a:ext cx="4860032" cy="6000750"/>
          </a:xfrm>
        </p:spPr>
        <p:txBody>
          <a:bodyPr>
            <a:normAutofit/>
          </a:bodyPr>
          <a:lstStyle/>
          <a:p>
            <a:pPr algn="just">
              <a:buFont typeface="Wingdings 2" pitchFamily="18" charset="2"/>
              <a:buNone/>
            </a:pPr>
            <a:r>
              <a:rPr lang="ru-RU" sz="2000" b="1" dirty="0" smtClean="0">
                <a:latin typeface="Times New Roman" pitchFamily="18" charset="0"/>
                <a:cs typeface="Times New Roman" pitchFamily="18" charset="0"/>
              </a:rPr>
              <a:t>   </a:t>
            </a:r>
          </a:p>
          <a:p>
            <a:pPr algn="just"/>
            <a:r>
              <a:rPr lang="ru-RU" sz="2000"/>
              <a:t>Ўзбекистон сабзавот полиз ва картошка илмий тадқиқот институти озиқ-овқатга ишлатиладиган кечки картошкани қуйидаги муддатларда экишни тавсия этади: марказий зонада (Тошкент, Жиззах, Сирдарё, Самарқанд вилоятлари ва Фарғона водийсида) эртаги навлар 1-10 июлда, ўртагилар – 10-20 июнда, ўртаги кечпишар – 1-10 июлда. Жанубий зоналарда (Қашқадарё ва Сурхандарё вилоятларида) навлар бўйича тегишлича: 10-20 июлда, 25 июн – 5 июлда ва 10-20 июнда; Шимолий зоналарда (Қорақалпоғистон республикаси, Хоразм, Бухоро ва Навои вилоятларида) – 20-30 июнда, 10-20 июн ва 25 май-10 июнда. </a:t>
            </a:r>
          </a:p>
          <a:p>
            <a:pPr algn="just"/>
            <a:endParaRPr lang="ru-RU" sz="2000" dirty="0" smtClean="0">
              <a:latin typeface="Times New Roman" pitchFamily="18" charset="0"/>
              <a:cs typeface="Times New Roman" pitchFamily="18" charset="0"/>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48064" y="404664"/>
            <a:ext cx="3645796" cy="2448272"/>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48064" y="3573016"/>
            <a:ext cx="3715292" cy="2472358"/>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771800" y="332656"/>
            <a:ext cx="5777544" cy="523220"/>
          </a:xfrm>
          <a:prstGeom prst="rect">
            <a:avLst/>
          </a:prstGeom>
        </p:spPr>
        <p:txBody>
          <a:bodyPr wrap="none">
            <a:spAutoFit/>
          </a:bodyPr>
          <a:lstStyle/>
          <a:p>
            <a:r>
              <a:rPr lang="ru-RU" sz="2800" b="1"/>
              <a:t>Экиш услуби ва чуқурлиги</a:t>
            </a:r>
            <a:endParaRPr lang="ru-RU" sz="2800" dirty="0"/>
          </a:p>
        </p:txBody>
      </p:sp>
      <p:sp>
        <p:nvSpPr>
          <p:cNvPr id="2" name="Прямоугольник 1"/>
          <p:cNvSpPr/>
          <p:nvPr/>
        </p:nvSpPr>
        <p:spPr>
          <a:xfrm>
            <a:off x="755576" y="980728"/>
            <a:ext cx="7793768" cy="2959272"/>
          </a:xfrm>
          <a:prstGeom prst="rect">
            <a:avLst/>
          </a:prstGeom>
        </p:spPr>
        <p:txBody>
          <a:bodyPr wrap="square">
            <a:spAutoFit/>
          </a:bodyPr>
          <a:lstStyle/>
          <a:p>
            <a:pPr indent="450850" algn="just">
              <a:lnSpc>
                <a:spcPct val="115000"/>
              </a:lnSpc>
              <a:spcAft>
                <a:spcPts val="0"/>
              </a:spcAft>
            </a:pPr>
            <a:r>
              <a:rPr lang="ru-RU" b="1">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 Картошкани текис ерга ёки олдиндан тайёрлаб қўйилган пушта ва эгатларга экиш мумкин. Эгат тупроғи тезроқ қурийди ва қизийди. Шунинг учун шимолий мамлакатларда механик таркиби оғир ёки сернам тупроқли майдонларга 1-1,5 м кенгликдаги эгатлар олиб унга экадилар. Пушта ва эгатлар ерни ҳайдалма қатламини кўпайтириб, картошкани ривожланишига ижобий таъсир этади. Намлик етишмайдиган мамлакатларда асосан текис ерга ва жуда эрта муддатда эса кузда тайёрлаб қўйилган эгатларга экадилар. </a:t>
            </a:r>
            <a:endParaRPr lang="ru-RU" sz="1400">
              <a:latin typeface="Calibri" panose="020F0502020204030204" pitchFamily="34" charset="0"/>
              <a:ea typeface="Calibri" panose="020F0502020204030204" pitchFamily="34" charset="0"/>
              <a:cs typeface="Times New Roman" panose="02020603050405020304" pitchFamily="18" charset="0"/>
            </a:endParaRPr>
          </a:p>
          <a:p>
            <a:pPr indent="450850" algn="just">
              <a:lnSpc>
                <a:spcPct val="115000"/>
              </a:lnSpc>
              <a:spcAft>
                <a:spcPts val="0"/>
              </a:spcAft>
            </a:pPr>
            <a:r>
              <a:rPr lang="ru-RU">
                <a:solidFill>
                  <a:srgbClr val="000000"/>
                </a:solidFill>
                <a:latin typeface="Times New Roman" panose="02020603050405020304" pitchFamily="18" charset="0"/>
                <a:ea typeface="Times New Roman" panose="02020603050405020304" pitchFamily="18" charset="0"/>
                <a:cs typeface="Times New Roman" panose="02020603050405020304" pitchFamily="18" charset="0"/>
              </a:rPr>
              <a:t>Текис майдонга экилганлари қатор орасига ишлов берилаётганида пуштаси секин-аста кўтарилиб эгатга айланади. </a:t>
            </a:r>
            <a:endParaRPr lang="ru-RU" sz="140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03648" y="4064852"/>
            <a:ext cx="4752528" cy="2636912"/>
          </a:xfrm>
          <a:prstGeom prst="rect">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flipV="1">
            <a:off x="304800" y="-928688"/>
            <a:ext cx="8686800" cy="642938"/>
          </a:xfrm>
        </p:spPr>
        <p:txBody>
          <a:bodyPr/>
          <a:lstStyle/>
          <a:p>
            <a:pPr>
              <a:defRPr/>
            </a:pPr>
            <a:endParaRPr lang="ru-RU" dirty="0"/>
          </a:p>
        </p:txBody>
      </p:sp>
      <p:sp>
        <p:nvSpPr>
          <p:cNvPr id="32771" name="Содержимое 2"/>
          <p:cNvSpPr>
            <a:spLocks noGrp="1"/>
          </p:cNvSpPr>
          <p:nvPr>
            <p:ph idx="1"/>
          </p:nvPr>
        </p:nvSpPr>
        <p:spPr>
          <a:xfrm>
            <a:off x="4553230" y="116632"/>
            <a:ext cx="4357688" cy="6858000"/>
          </a:xfrm>
        </p:spPr>
        <p:txBody>
          <a:bodyPr/>
          <a:lstStyle/>
          <a:p>
            <a:r>
              <a:rPr lang="ru-RU" sz="1800"/>
              <a:t>Экиш  чуқурлигини  танлашда  қуйидагиларга  амал  қилинади.  Қатор орасига  ишлов  бериш  ва  хосилни  йигишни  механизация  ёрдамида  бажариш  учун  усимлик  бир  хилда ривожланиши  керак.  Буни  таъминлаш  учун  нихоллар  бир  вақтда  хосил  булиши;  тугунаклар  бир  хил  чуқурликка  экилиши;  тугунак  экилган  қатламда  газ  ва  хаво  алмашишини  таъминлаш,  уни  тагида  майин  говақ  тупроқ  булиши  керак. </a:t>
            </a:r>
            <a:endParaRPr lang="ru-RU" sz="1800" smtClean="0"/>
          </a:p>
          <a:p>
            <a:r>
              <a:rPr lang="ru-RU" sz="1800" smtClean="0"/>
              <a:t> </a:t>
            </a:r>
            <a:r>
              <a:rPr lang="ru-RU" sz="1800"/>
              <a:t>Тугунак  экилган  майдон  согтупроқли  булса,  тугунак  остидаги  қатлам  зичлиги – 1,1-1,2 г/см</a:t>
            </a:r>
            <a:r>
              <a:rPr lang="ru-RU" sz="1800" baseline="30000"/>
              <a:t>3</a:t>
            </a:r>
            <a:r>
              <a:rPr lang="ru-RU" sz="1800"/>
              <a:t>, қумоқлида – 1,3-1,4 г/см</a:t>
            </a:r>
            <a:r>
              <a:rPr lang="ru-RU" sz="1800" baseline="30000"/>
              <a:t>3</a:t>
            </a:r>
            <a:r>
              <a:rPr lang="ru-RU" sz="1800"/>
              <a:t> булиши  керак; эгат  тубидан  пушта  чуққисигача  булган  баландлиги 12-14 см дан ошмаслиги  керак: чуққи  урта  чизиги  экилган  туганаклар  чизиги  устида </a:t>
            </a:r>
            <a:r>
              <a:rPr lang="ru-RU" sz="1800" u="sng"/>
              <a:t>+ </a:t>
            </a:r>
            <a:r>
              <a:rPr lang="ru-RU" sz="1800"/>
              <a:t> 2 см  фарқи  билан  жойлашиши  керак</a:t>
            </a:r>
            <a:r>
              <a:rPr lang="uz-Cyrl-UZ" sz="1800"/>
              <a:t>.</a:t>
            </a:r>
            <a:endParaRPr lang="ru-RU" sz="1800"/>
          </a:p>
          <a:p>
            <a:pPr algn="just">
              <a:buFont typeface="Wingdings 2" pitchFamily="18" charset="2"/>
              <a:buNone/>
            </a:pPr>
            <a:endParaRPr lang="ru-RU" sz="1800" dirty="0" smtClean="0">
              <a:latin typeface="Times New Roman" pitchFamily="18" charset="0"/>
              <a:cs typeface="Times New Roman" pitchFamily="18" charset="0"/>
            </a:endParaRPr>
          </a:p>
          <a:p>
            <a:pPr algn="just"/>
            <a:endParaRPr lang="ru-RU" sz="1800" dirty="0" smtClean="0"/>
          </a:p>
        </p:txBody>
      </p:sp>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260648"/>
            <a:ext cx="3528392" cy="3098968"/>
          </a:xfrm>
          <a:prstGeom prst="rect">
            <a:avLst/>
          </a:prstGeom>
        </p:spPr>
      </p:pic>
      <p:pic>
        <p:nvPicPr>
          <p:cNvPr id="5" name="Рисунок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55576" y="3909952"/>
            <a:ext cx="3276600" cy="2684014"/>
          </a:xfrm>
          <a:prstGeom prst="rect">
            <a:avLst/>
          </a:prstGeom>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3"/>
          <p:cNvSpPr>
            <a:spLocks noGrp="1" noChangeArrowheads="1"/>
          </p:cNvSpPr>
          <p:nvPr>
            <p:ph idx="1"/>
          </p:nvPr>
        </p:nvSpPr>
        <p:spPr>
          <a:xfrm>
            <a:off x="3855878" y="1054100"/>
            <a:ext cx="5286380" cy="5803900"/>
          </a:xfrm>
        </p:spPr>
        <p:style>
          <a:lnRef idx="0">
            <a:schemeClr val="accent6"/>
          </a:lnRef>
          <a:fillRef idx="3">
            <a:schemeClr val="accent6"/>
          </a:fillRef>
          <a:effectRef idx="3">
            <a:schemeClr val="accent6"/>
          </a:effectRef>
          <a:fontRef idx="minor">
            <a:schemeClr val="lt1"/>
          </a:fontRef>
        </p:style>
        <p:txBody>
          <a:bodyPr>
            <a:noAutofit/>
          </a:bodyPr>
          <a:lstStyle/>
          <a:p>
            <a:pPr algn="just"/>
            <a:r>
              <a:rPr lang="ru-RU" sz="2000" b="1">
                <a:solidFill>
                  <a:srgbClr val="0000FF"/>
                </a:solidFill>
              </a:rPr>
              <a:t>Ўзбекистонда картошка экиш чуқурлигини танлаш  уни, экиш муддати билан боғлиқ бўлиб, ўзига хос хусусиятларга эга. Бу ерда эртаги картошкадан энг эрта ҳосил олиш вазифаси қўйилса, у 6-8 см чуқурликка экилади. Бунда уруғлик тугунаклар тупроқни тез ва яхши қизийдиган қатламига жойлаштирилади ва у ниҳол ҳосил бўлишини тезлаштиради. Эрта баҳорда экилган картошка ниҳолларини табиий намлик ҳисобига ҳосил қилади. </a:t>
            </a:r>
            <a:endParaRPr lang="ru-RU" sz="2000" b="1" dirty="0">
              <a:solidFill>
                <a:srgbClr val="0000FF"/>
              </a:solidFill>
            </a:endParaRPr>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764704"/>
            <a:ext cx="3173274" cy="2736304"/>
          </a:xfrm>
          <a:prstGeom prst="rect">
            <a:avLst/>
          </a:prstGeom>
        </p:spPr>
      </p:pic>
      <p:pic>
        <p:nvPicPr>
          <p:cNvPr id="5" name="Picture 2" descr="C:\Усмонов Флешка\Флешка 2015 пахтадан олдинги\2015_05_07\1393653662_dsc00701.jpg"/>
          <p:cNvPicPr>
            <a:picLocks noChangeAspect="1" noChangeArrowheads="1"/>
          </p:cNvPicPr>
          <p:nvPr/>
        </p:nvPicPr>
        <p:blipFill rotWithShape="1">
          <a:blip r:embed="rId3">
            <a:extLst>
              <a:ext uri="{28A0092B-C50C-407E-A947-70E740481C1C}">
                <a14:useLocalDpi xmlns:a14="http://schemas.microsoft.com/office/drawing/2010/main" val="0"/>
              </a:ext>
            </a:extLst>
          </a:blip>
          <a:srcRect b="14119"/>
          <a:stretch/>
        </p:blipFill>
        <p:spPr bwMode="auto">
          <a:xfrm>
            <a:off x="318719" y="4293096"/>
            <a:ext cx="3537159" cy="2363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71406" y="428604"/>
            <a:ext cx="6429420" cy="6429396"/>
          </a:xfrm>
        </p:spPr>
        <p:style>
          <a:lnRef idx="1">
            <a:schemeClr val="accent1"/>
          </a:lnRef>
          <a:fillRef idx="2">
            <a:schemeClr val="accent1"/>
          </a:fillRef>
          <a:effectRef idx="1">
            <a:schemeClr val="accent1"/>
          </a:effectRef>
          <a:fontRef idx="minor">
            <a:schemeClr val="dk1"/>
          </a:fontRef>
        </p:style>
        <p:txBody>
          <a:bodyPr>
            <a:noAutofit/>
          </a:bodyPr>
          <a:lstStyle/>
          <a:p>
            <a:r>
              <a:rPr lang="ru-RU" sz="2400">
                <a:solidFill>
                  <a:srgbClr val="0000FF"/>
                </a:solidFill>
              </a:rPr>
              <a:t>Ёзги  муддатда  экиш  юқори  хароратли  кунларда  утказилади, уруглик  тугунаклардан  тулиқ  кучат  олиш  учун  улар  тупроқнинг  намлиги  куп  булган  қатламига  жойлаштирилиши  зарур.  Шу  сабабли  олдиндан  олинган  эгатларни  сугориб, етилган  даврида  экиш  тавсия  этилади.  Картошка  ёзда  текис  далага  экилса,  экиш  билан  бир  вақтда  эгат  олиниб  шу  куни  сугорилиши  керак.  Сугориш  бир  кунга  кечиктирилса,  хата  миқдори  сезиларли  даражада  купайиб  кетади</a:t>
            </a:r>
            <a:r>
              <a:rPr lang="ru-RU" sz="2400" smtClean="0">
                <a:solidFill>
                  <a:srgbClr val="0000FF"/>
                </a:solidFill>
              </a:rPr>
              <a:t>.</a:t>
            </a:r>
            <a:endParaRPr lang="ru-RU" sz="2400" dirty="0" smtClean="0">
              <a:solidFill>
                <a:srgbClr val="0000FF"/>
              </a:solidFill>
              <a:latin typeface="Times New Roman" pitchFamily="18" charset="0"/>
              <a:cs typeface="Times New Roman" pitchFamily="18" charset="0"/>
            </a:endParaRPr>
          </a:p>
        </p:txBody>
      </p:sp>
      <p:sp>
        <p:nvSpPr>
          <p:cNvPr id="2" name="AutoShape 6" descr="Картинки по запросу рассады огурца"/>
          <p:cNvSpPr>
            <a:spLocks noChangeAspect="1" noChangeArrowheads="1"/>
          </p:cNvSpPr>
          <p:nvPr/>
        </p:nvSpPr>
        <p:spPr bwMode="auto">
          <a:xfrm>
            <a:off x="155575" y="-1722438"/>
            <a:ext cx="359092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sp>
        <p:nvSpPr>
          <p:cNvPr id="3" name="AutoShape 8" descr="Картинки по запросу рассады огурца"/>
          <p:cNvSpPr>
            <a:spLocks noChangeAspect="1" noChangeArrowheads="1"/>
          </p:cNvSpPr>
          <p:nvPr/>
        </p:nvSpPr>
        <p:spPr bwMode="auto">
          <a:xfrm>
            <a:off x="155575" y="-1722438"/>
            <a:ext cx="6410325"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498666" y="939800"/>
            <a:ext cx="2457450" cy="1857375"/>
          </a:xfrm>
          <a:prstGeom prst="rect">
            <a:avLst/>
          </a:prstGeom>
        </p:spPr>
      </p:pic>
      <p:pic>
        <p:nvPicPr>
          <p:cNvPr id="5" name="Рисунок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65900" y="4293096"/>
            <a:ext cx="2552141" cy="1638300"/>
          </a:xfrm>
          <a:prstGeom prst="rect">
            <a:avLst/>
          </a:prstGeom>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5499" y="-145504"/>
            <a:ext cx="8686800" cy="838200"/>
          </a:xfrm>
        </p:spPr>
        <p:txBody>
          <a:bodyPr/>
          <a:lstStyle/>
          <a:p>
            <a:r>
              <a:rPr lang="ru-RU" b="1">
                <a:effectLst/>
              </a:rPr>
              <a:t>Кўчат қалинлиги ва экиш меъёри</a:t>
            </a:r>
            <a:endParaRPr lang="ru-RU" dirty="0"/>
          </a:p>
        </p:txBody>
      </p:sp>
      <p:sp>
        <p:nvSpPr>
          <p:cNvPr id="3" name="Объект 2"/>
          <p:cNvSpPr>
            <a:spLocks noGrp="1"/>
          </p:cNvSpPr>
          <p:nvPr>
            <p:ph idx="1"/>
          </p:nvPr>
        </p:nvSpPr>
        <p:spPr>
          <a:xfrm>
            <a:off x="290537" y="775245"/>
            <a:ext cx="8686800" cy="4525963"/>
          </a:xfrm>
        </p:spPr>
        <p:txBody>
          <a:bodyPr>
            <a:normAutofit fontScale="70000" lnSpcReduction="20000"/>
          </a:bodyPr>
          <a:lstStyle/>
          <a:p>
            <a:r>
              <a:rPr lang="ru-RU"/>
              <a:t>Яхши  ривожланган  барг  сатхи  ва  илдиз  тизими  усимликни  юқори  хосил  туплаши  учун  шароит  ярагади.  Ривожланган  барг  юзаси  ва  илдиз  тизимини  хосил  қиладиган  кечки  навлар  сийрак, эртагилари  эса  қалинроқ  экилади.  Суст  ривожланган  усимлик  хосил  киладиган  майда  ва  кесилган  тугунаклар  хам  қалинроқ  экилиши  керак.  Олинадиган  ялпи  хосил  хар  тупдаги  асосий  поясининг  ва  шунга  ухшаш  пояларнинг  махсулдорлиги  хамда  юза  бирлигидаги усимликлар  сонига  боглиқ  булади. </a:t>
            </a:r>
          </a:p>
          <a:p>
            <a:r>
              <a:rPr lang="ru-RU"/>
              <a:t>Кўпчилик Европа мамлакатларида озиқбоп картошка етиштириладиган майдонда 160-200 минг дона/га, уруғлик учун экилган майдонларда эса 185250 минг дона/га бўлишини энг қулай ва ўртача ҳисоблайдилар. Россия Федерацияси шароитида товар картошка етиштириладиган майдонларда поялар ерни  200-220 минг дона, уруғлик участкаларида эса 250-270 минг дона бўлишини ўртача ҳисоблайдилар. </a:t>
            </a:r>
          </a:p>
          <a:p>
            <a:endParaRPr lang="ru-RU" dirty="0"/>
          </a:p>
        </p:txBody>
      </p:sp>
      <p:sp>
        <p:nvSpPr>
          <p:cNvPr id="5" name="AutoShape 4" descr="Картинки по запросу тыквенные растения"/>
          <p:cNvSpPr>
            <a:spLocks noChangeAspect="1" noChangeArrowheads="1"/>
          </p:cNvSpPr>
          <p:nvPr/>
        </p:nvSpPr>
        <p:spPr bwMode="auto">
          <a:xfrm>
            <a:off x="155575" y="-1722438"/>
            <a:ext cx="5410200" cy="3590926"/>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4" name="Рисунок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136" y="4725144"/>
            <a:ext cx="2390024" cy="1737575"/>
          </a:xfrm>
          <a:prstGeom prst="rect">
            <a:avLst/>
          </a:prstGeom>
        </p:spPr>
      </p:pic>
      <p:pic>
        <p:nvPicPr>
          <p:cNvPr id="6" name="Рисунок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1600" y="4941168"/>
            <a:ext cx="3223865" cy="1727071"/>
          </a:xfrm>
          <a:prstGeom prst="rect">
            <a:avLst/>
          </a:prstGeom>
        </p:spPr>
      </p:pic>
    </p:spTree>
    <p:extLst>
      <p:ext uri="{BB962C8B-B14F-4D97-AF65-F5344CB8AC3E}">
        <p14:creationId xmlns:p14="http://schemas.microsoft.com/office/powerpoint/2010/main" val="26442367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ChangeArrowheads="1"/>
          </p:cNvSpPr>
          <p:nvPr>
            <p:ph idx="1"/>
          </p:nvPr>
        </p:nvSpPr>
        <p:spPr>
          <a:xfrm>
            <a:off x="0" y="476672"/>
            <a:ext cx="9072594" cy="3723326"/>
          </a:xfrm>
        </p:spPr>
        <p:style>
          <a:lnRef idx="1">
            <a:schemeClr val="accent1"/>
          </a:lnRef>
          <a:fillRef idx="3">
            <a:schemeClr val="accent1"/>
          </a:fillRef>
          <a:effectRef idx="2">
            <a:schemeClr val="accent1"/>
          </a:effectRef>
          <a:fontRef idx="minor">
            <a:schemeClr val="lt1"/>
          </a:fontRef>
        </p:style>
        <p:txBody>
          <a:bodyPr>
            <a:noAutofit/>
          </a:bodyPr>
          <a:lstStyle/>
          <a:p>
            <a:r>
              <a:rPr lang="ru-RU" sz="2000"/>
              <a:t>Картошка  хосилдорлигига  озиқланиш  майдони  шакли (конфигурацияси) таъсир  этмайди  ва у биринчи  навбатда  эгатлар  орасини  кенглиги  билан  аниқланади. Оралиги  60 см  дан  90  см гача  кенгликда  булган  эгатларга  қатордаги  усимликлар  оралигидаги  масофани  турлича  қилиб  бир  хил  вазнга  эга  булган  уруглик  тугунак  экилганида  уни  хосилдорлигига  таъсир  этмаслиги  аниқланган.Ўрта Европа мамлкаталарининг кўпчилигида қатор ораси 75, МДХ мамлакатларида – 70 ва айрим ҳолда 90, Англияда –80-90 см оралиқдаги эгатларга картошка экиш қабул қилинган. 60 см  оралиқдаги  қаторларга  экилган  картошка  қатор  орасига  ишлов  бериш  даврида  илдизлари  зарарланади  ва  чопиқ  қилинаётганда   тупроқ  етишмаслиги  натижасида  хосил  булган  тугунакларнинг  купчиллик  қисми  ранги  кукариб  қолади. </a:t>
            </a:r>
          </a:p>
        </p:txBody>
      </p:sp>
      <p:pic>
        <p:nvPicPr>
          <p:cNvPr id="2" name="Рисунок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724128" y="4365104"/>
            <a:ext cx="3100304" cy="2219788"/>
          </a:xfrm>
          <a:prstGeom prst="rect">
            <a:avLst/>
          </a:prstGeom>
        </p:spPr>
      </p:pic>
      <p:pic>
        <p:nvPicPr>
          <p:cNvPr id="3" name="Рисунок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5616" y="4365104"/>
            <a:ext cx="3555479" cy="2366010"/>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1520" y="32919"/>
            <a:ext cx="8686800" cy="838200"/>
          </a:xfrm>
        </p:spPr>
        <p:txBody>
          <a:bodyPr>
            <a:noAutofit/>
          </a:bodyPr>
          <a:lstStyle/>
          <a:p>
            <a:pPr algn="ctr"/>
            <a:r>
              <a:rPr lang="ru-RU" sz="2400" b="1">
                <a:effectLst/>
              </a:rPr>
              <a:t>Хосилдор  поя  қалинлиги  хосил  қилиш  учун  уруглик  тугунакларнинг  уртача  сарфи</a:t>
            </a:r>
            <a:endParaRPr lang="ru-RU" sz="2400" dirty="0"/>
          </a:p>
        </p:txBody>
      </p:sp>
      <p:graphicFrame>
        <p:nvGraphicFramePr>
          <p:cNvPr id="3" name="Таблица 2"/>
          <p:cNvGraphicFramePr>
            <a:graphicFrameLocks noGrp="1"/>
          </p:cNvGraphicFramePr>
          <p:nvPr>
            <p:extLst>
              <p:ext uri="{D42A27DB-BD31-4B8C-83A1-F6EECF244321}">
                <p14:modId xmlns:p14="http://schemas.microsoft.com/office/powerpoint/2010/main" val="1600578949"/>
              </p:ext>
            </p:extLst>
          </p:nvPr>
        </p:nvGraphicFramePr>
        <p:xfrm>
          <a:off x="239851" y="1196752"/>
          <a:ext cx="8698464" cy="5360487"/>
        </p:xfrm>
        <a:graphic>
          <a:graphicData uri="http://schemas.openxmlformats.org/drawingml/2006/table">
            <a:tbl>
              <a:tblPr firstRow="1" firstCol="1" bandRow="1">
                <a:tableStyleId>{93296810-A885-4BE3-A3E7-6D5BEEA58F35}</a:tableStyleId>
              </a:tblPr>
              <a:tblGrid>
                <a:gridCol w="632241"/>
                <a:gridCol w="247478"/>
                <a:gridCol w="523449"/>
                <a:gridCol w="632241"/>
                <a:gridCol w="632241"/>
                <a:gridCol w="632241"/>
                <a:gridCol w="632241"/>
                <a:gridCol w="632241"/>
                <a:gridCol w="632241"/>
                <a:gridCol w="631350"/>
                <a:gridCol w="631350"/>
                <a:gridCol w="1528437"/>
                <a:gridCol w="710713"/>
              </a:tblGrid>
              <a:tr h="173931">
                <a:tc rowSpan="2">
                  <a:txBody>
                    <a:bodyPr/>
                    <a:lstStyle/>
                    <a:p>
                      <a:pPr algn="ctr">
                        <a:lnSpc>
                          <a:spcPct val="115000"/>
                        </a:lnSpc>
                        <a:spcAft>
                          <a:spcPts val="0"/>
                        </a:spcAft>
                      </a:pPr>
                      <a:r>
                        <a:rPr lang="ru-RU" sz="1000">
                          <a:effectLst/>
                        </a:rPr>
                        <a:t>Ўсим л ик </a:t>
                      </a:r>
                      <a:endParaRPr lang="ru-RU" sz="1050">
                        <a:effectLst/>
                      </a:endParaRPr>
                    </a:p>
                    <a:p>
                      <a:pPr algn="ctr">
                        <a:lnSpc>
                          <a:spcPct val="115000"/>
                        </a:lnSpc>
                        <a:spcAft>
                          <a:spcPts val="0"/>
                        </a:spcAft>
                      </a:pPr>
                      <a:r>
                        <a:rPr lang="ru-RU" sz="1000">
                          <a:effectLst/>
                        </a:rPr>
                        <a:t>минг/г 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a:txBody>
                    <a:bodyPr/>
                    <a:lstStyle/>
                    <a:p>
                      <a:pPr>
                        <a:lnSpc>
                          <a:spcPct val="115000"/>
                        </a:lnSpc>
                        <a:spcAft>
                          <a:spcPts val="0"/>
                        </a:spcAft>
                      </a:pPr>
                      <a:r>
                        <a:rPr lang="ru-RU" sz="105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a:txBody>
                    <a:bodyPr/>
                    <a:lstStyle/>
                    <a:p>
                      <a:pPr algn="ctr">
                        <a:lnSpc>
                          <a:spcPct val="115000"/>
                        </a:lnSpc>
                        <a:spcAft>
                          <a:spcPts val="0"/>
                        </a:spcAft>
                      </a:pPr>
                      <a:r>
                        <a:rPr lang="ru-RU" sz="1000">
                          <a:effectLst/>
                        </a:rPr>
                        <a:t>1 </a:t>
                      </a:r>
                      <a:endParaRPr lang="ru-RU" sz="1050">
                        <a:effectLst/>
                      </a:endParaRPr>
                    </a:p>
                    <a:p>
                      <a:pPr marL="18415">
                        <a:lnSpc>
                          <a:spcPct val="115000"/>
                        </a:lnSpc>
                        <a:spcAft>
                          <a:spcPts val="0"/>
                        </a:spcAft>
                      </a:pPr>
                      <a:r>
                        <a:rPr lang="ru-RU" sz="1000">
                          <a:effectLst/>
                        </a:rPr>
                        <a:t>дон</a:t>
                      </a:r>
                      <a:endParaRPr lang="ru-RU" sz="1050">
                        <a:effectLst/>
                      </a:endParaRPr>
                    </a:p>
                    <a:p>
                      <a:pPr algn="ctr">
                        <a:lnSpc>
                          <a:spcPct val="115000"/>
                        </a:lnSpc>
                        <a:spcAft>
                          <a:spcPts val="0"/>
                        </a:spcAft>
                      </a:pPr>
                      <a:r>
                        <a:rPr lang="ru-RU" sz="1000">
                          <a:effectLst/>
                        </a:rPr>
                        <a:t>аси оғи</a:t>
                      </a:r>
                      <a:endParaRPr lang="ru-RU" sz="1050">
                        <a:effectLst/>
                      </a:endParaRPr>
                    </a:p>
                    <a:p>
                      <a:pPr marL="18415">
                        <a:lnSpc>
                          <a:spcPct val="115000"/>
                        </a:lnSpc>
                        <a:spcAft>
                          <a:spcPts val="0"/>
                        </a:spcAft>
                      </a:pPr>
                      <a:r>
                        <a:rPr lang="ru-RU" sz="1000">
                          <a:effectLst/>
                        </a:rPr>
                        <a:t>рли</a:t>
                      </a:r>
                      <a:endParaRPr lang="ru-RU" sz="1050">
                        <a:effectLst/>
                      </a:endParaRPr>
                    </a:p>
                    <a:p>
                      <a:pPr marL="13970">
                        <a:lnSpc>
                          <a:spcPct val="115000"/>
                        </a:lnSpc>
                        <a:spcAft>
                          <a:spcPts val="0"/>
                        </a:spcAft>
                      </a:pPr>
                      <a:r>
                        <a:rPr lang="ru-RU" sz="1000">
                          <a:effectLst/>
                        </a:rPr>
                        <a:t>ги,г </a:t>
                      </a:r>
                      <a:endParaRPr lang="ru-RU" sz="1050">
                        <a:effectLst/>
                      </a:endParaRPr>
                    </a:p>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8">
                  <a:txBody>
                    <a:bodyPr/>
                    <a:lstStyle/>
                    <a:p>
                      <a:pPr algn="ctr">
                        <a:lnSpc>
                          <a:spcPct val="115000"/>
                        </a:lnSpc>
                        <a:spcAft>
                          <a:spcPts val="0"/>
                        </a:spcAft>
                      </a:pPr>
                      <a:r>
                        <a:rPr lang="ru-RU" sz="1000">
                          <a:effectLst/>
                        </a:rPr>
                        <a:t>Тугунак вазни, 1 тупдаги асосий поясининг сони, дона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rowSpan="2" gridSpan="2">
                  <a:txBody>
                    <a:bodyPr/>
                    <a:lstStyle/>
                    <a:p>
                      <a:pPr algn="ctr">
                        <a:lnSpc>
                          <a:spcPct val="115000"/>
                        </a:lnSpc>
                        <a:spcAft>
                          <a:spcPts val="0"/>
                        </a:spcAft>
                      </a:pPr>
                      <a:r>
                        <a:rPr lang="ru-RU" sz="1000">
                          <a:effectLst/>
                        </a:rPr>
                        <a:t>Эслатма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hMerge="1">
                  <a:txBody>
                    <a:bodyPr/>
                    <a:lstStyle/>
                    <a:p>
                      <a:endParaRPr lang="ru-RU"/>
                    </a:p>
                  </a:txBody>
                  <a:tcPr/>
                </a:tc>
              </a:tr>
              <a:tr h="1043586">
                <a:tc vMerge="1">
                  <a:txBody>
                    <a:bodyPr/>
                    <a:lstStyle/>
                    <a:p>
                      <a:endParaRPr lang="ru-RU"/>
                    </a:p>
                  </a:txBody>
                  <a:tcPr/>
                </a:tc>
                <a:tc vMerge="1">
                  <a:txBody>
                    <a:bodyPr/>
                    <a:lstStyle/>
                    <a:p>
                      <a:endParaRPr lang="ru-RU"/>
                    </a:p>
                  </a:txBody>
                  <a:tcPr/>
                </a:tc>
                <a:tc vMerge="1">
                  <a:txBody>
                    <a:bodyPr/>
                    <a:lstStyle/>
                    <a:p>
                      <a:endParaRPr lang="ru-RU"/>
                    </a:p>
                  </a:txBody>
                  <a:tcPr/>
                </a:tc>
                <a:tc>
                  <a:txBody>
                    <a:bodyPr/>
                    <a:lstStyle/>
                    <a:p>
                      <a:pPr marL="12065" algn="ctr">
                        <a:lnSpc>
                          <a:spcPct val="115000"/>
                        </a:lnSpc>
                        <a:spcAft>
                          <a:spcPts val="0"/>
                        </a:spcAft>
                      </a:pPr>
                      <a:r>
                        <a:rPr lang="ru-RU" sz="1000">
                          <a:effectLst/>
                        </a:rPr>
                        <a:t>30 3,0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marL="12065" algn="ctr">
                        <a:lnSpc>
                          <a:spcPct val="115000"/>
                        </a:lnSpc>
                        <a:spcAft>
                          <a:spcPts val="0"/>
                        </a:spcAft>
                      </a:pPr>
                      <a:r>
                        <a:rPr lang="ru-RU" sz="1000">
                          <a:effectLst/>
                        </a:rPr>
                        <a:t>40 3,3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50 </a:t>
                      </a:r>
                      <a:endParaRPr lang="ru-RU" sz="1050">
                        <a:effectLst/>
                      </a:endParaRPr>
                    </a:p>
                    <a:p>
                      <a:pPr algn="ctr">
                        <a:lnSpc>
                          <a:spcPct val="115000"/>
                        </a:lnSpc>
                        <a:spcAft>
                          <a:spcPts val="0"/>
                        </a:spcAft>
                      </a:pPr>
                      <a:r>
                        <a:rPr lang="ru-RU" sz="1000">
                          <a:effectLst/>
                        </a:rPr>
                        <a:t>3,6 </a:t>
                      </a:r>
                      <a:endParaRPr lang="ru-RU" sz="1050">
                        <a:effectLst/>
                      </a:endParaRPr>
                    </a:p>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marL="12065" algn="ctr">
                        <a:lnSpc>
                          <a:spcPct val="115000"/>
                        </a:lnSpc>
                        <a:spcAft>
                          <a:spcPts val="0"/>
                        </a:spcAft>
                      </a:pPr>
                      <a:r>
                        <a:rPr lang="ru-RU" sz="1000">
                          <a:effectLst/>
                        </a:rPr>
                        <a:t>60 3,9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marL="11430" algn="ctr">
                        <a:lnSpc>
                          <a:spcPct val="115000"/>
                        </a:lnSpc>
                        <a:spcAft>
                          <a:spcPts val="0"/>
                        </a:spcAft>
                      </a:pPr>
                      <a:r>
                        <a:rPr lang="ru-RU" sz="1000">
                          <a:effectLst/>
                        </a:rPr>
                        <a:t>70 4,2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marL="11430" algn="ctr">
                        <a:lnSpc>
                          <a:spcPct val="115000"/>
                        </a:lnSpc>
                        <a:spcAft>
                          <a:spcPts val="0"/>
                        </a:spcAft>
                      </a:pPr>
                      <a:r>
                        <a:rPr lang="ru-RU" sz="1000">
                          <a:effectLst/>
                        </a:rPr>
                        <a:t>80 4,5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90 </a:t>
                      </a:r>
                      <a:endParaRPr lang="ru-RU" sz="1050">
                        <a:effectLst/>
                      </a:endParaRPr>
                    </a:p>
                    <a:p>
                      <a:pPr algn="ctr">
                        <a:lnSpc>
                          <a:spcPct val="115000"/>
                        </a:lnSpc>
                        <a:spcAft>
                          <a:spcPts val="0"/>
                        </a:spcAft>
                      </a:pPr>
                      <a:r>
                        <a:rPr lang="ru-RU" sz="1000">
                          <a:effectLst/>
                        </a:rPr>
                        <a:t>4,8 </a:t>
                      </a:r>
                      <a:endParaRPr lang="ru-RU" sz="1050">
                        <a:effectLst/>
                      </a:endParaRPr>
                    </a:p>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100 5,1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vMerge="1">
                  <a:txBody>
                    <a:bodyPr/>
                    <a:lstStyle/>
                    <a:p>
                      <a:endParaRPr lang="ru-RU"/>
                    </a:p>
                  </a:txBody>
                  <a:tcPr/>
                </a:tc>
                <a:tc hMerge="1" vMerge="1">
                  <a:txBody>
                    <a:bodyPr/>
                    <a:lstStyle/>
                    <a:p>
                      <a:endParaRPr lang="ru-RU"/>
                    </a:p>
                  </a:txBody>
                  <a:tcPr/>
                </a:tc>
              </a:tr>
              <a:tr h="191325">
                <a:tc>
                  <a:txBody>
                    <a:bodyPr/>
                    <a:lstStyle/>
                    <a:p>
                      <a:pPr>
                        <a:lnSpc>
                          <a:spcPct val="115000"/>
                        </a:lnSpc>
                        <a:spcAft>
                          <a:spcPts val="0"/>
                        </a:spcAft>
                      </a:pPr>
                      <a:r>
                        <a:rPr lang="ru-RU" sz="105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a:txBody>
                    <a:bodyPr/>
                    <a:lstStyle/>
                    <a:p>
                      <a:pPr>
                        <a:lnSpc>
                          <a:spcPct val="115000"/>
                        </a:lnSpc>
                        <a:spcAft>
                          <a:spcPts val="0"/>
                        </a:spcAft>
                      </a:pPr>
                      <a:r>
                        <a:rPr lang="ru-RU" sz="105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gridSpan="10">
                  <a:txBody>
                    <a:bodyPr/>
                    <a:lstStyle/>
                    <a:p>
                      <a:pPr marL="124460">
                        <a:lnSpc>
                          <a:spcPct val="115000"/>
                        </a:lnSpc>
                        <a:spcAft>
                          <a:spcPts val="0"/>
                        </a:spcAft>
                      </a:pPr>
                      <a:r>
                        <a:rPr lang="ru-RU" sz="1000">
                          <a:effectLst/>
                        </a:rPr>
                        <a:t>Уру ғлик сар фи, ц/га (а) ва ге ктардаги асосий поялар с они, ми нг/дона (б)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c hMerge="1">
                  <a:txBody>
                    <a:bodyPr/>
                    <a:lstStyle/>
                    <a:p>
                      <a:endParaRPr lang="ru-RU"/>
                    </a:p>
                  </a:txBody>
                  <a:tcPr/>
                </a:tc>
              </a:tr>
              <a:tr h="521793">
                <a:tc>
                  <a:txBody>
                    <a:bodyPr/>
                    <a:lstStyle/>
                    <a:p>
                      <a:pPr algn="ctr">
                        <a:lnSpc>
                          <a:spcPct val="115000"/>
                        </a:lnSpc>
                        <a:spcAft>
                          <a:spcPts val="0"/>
                        </a:spcAft>
                      </a:pPr>
                      <a:r>
                        <a:rPr lang="ru-RU" sz="1000">
                          <a:effectLst/>
                        </a:rPr>
                        <a:t>30,0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a:txBody>
                    <a:bodyPr/>
                    <a:lstStyle/>
                    <a:p>
                      <a:pPr marL="93345" marR="60325" algn="ctr">
                        <a:lnSpc>
                          <a:spcPct val="115000"/>
                        </a:lnSpc>
                        <a:spcAft>
                          <a:spcPts val="0"/>
                        </a:spcAft>
                      </a:pPr>
                      <a:r>
                        <a:rPr lang="ru-RU" sz="1000">
                          <a:effectLst/>
                        </a:rPr>
                        <a:t>а </a:t>
                      </a:r>
                      <a:endParaRPr lang="ru-RU" sz="1000" smtClean="0">
                        <a:effectLst/>
                      </a:endParaRPr>
                    </a:p>
                    <a:p>
                      <a:pPr marL="93345" marR="60325" algn="ctr">
                        <a:lnSpc>
                          <a:spcPct val="115000"/>
                        </a:lnSpc>
                        <a:spcAft>
                          <a:spcPts val="0"/>
                        </a:spcAft>
                      </a:pPr>
                      <a:r>
                        <a:rPr lang="ru-RU" sz="1000" smtClean="0">
                          <a:effectLst/>
                        </a:rPr>
                        <a:t>б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24,0 </a:t>
                      </a:r>
                      <a:endParaRPr lang="ru-RU" sz="1000" smtClean="0">
                        <a:effectLst/>
                      </a:endParaRPr>
                    </a:p>
                    <a:p>
                      <a:pPr algn="ctr">
                        <a:lnSpc>
                          <a:spcPct val="115000"/>
                        </a:lnSpc>
                        <a:spcAft>
                          <a:spcPts val="0"/>
                        </a:spcAft>
                      </a:pPr>
                      <a:r>
                        <a:rPr lang="ru-RU" sz="1000" smtClean="0">
                          <a:effectLst/>
                        </a:rPr>
                        <a:t>135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27,0 144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30,0 153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a:txBody>
                    <a:bodyPr/>
                    <a:lstStyle/>
                    <a:p>
                      <a:pPr marL="3810" indent="-3810" algn="ctr">
                        <a:lnSpc>
                          <a:spcPct val="115000"/>
                        </a:lnSpc>
                        <a:spcAft>
                          <a:spcPts val="0"/>
                        </a:spcAft>
                      </a:pPr>
                      <a:r>
                        <a:rPr lang="ru-RU" sz="1000">
                          <a:effectLst/>
                        </a:rPr>
                        <a:t>Жада кам сарфланган, ҳосилдорликдан йўқотилган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r>
              <a:tr h="347862">
                <a:tc>
                  <a:txBody>
                    <a:bodyPr/>
                    <a:lstStyle/>
                    <a:p>
                      <a:pPr algn="ctr">
                        <a:lnSpc>
                          <a:spcPct val="115000"/>
                        </a:lnSpc>
                        <a:spcAft>
                          <a:spcPts val="0"/>
                        </a:spcAft>
                      </a:pPr>
                      <a:r>
                        <a:rPr lang="ru-RU" sz="1000">
                          <a:effectLst/>
                        </a:rPr>
                        <a:t>35,0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a:txBody>
                    <a:bodyPr/>
                    <a:lstStyle/>
                    <a:p>
                      <a:pPr marL="93345" marR="60325" algn="ctr">
                        <a:lnSpc>
                          <a:spcPct val="115000"/>
                        </a:lnSpc>
                        <a:spcAft>
                          <a:spcPts val="0"/>
                        </a:spcAft>
                      </a:pPr>
                      <a:r>
                        <a:rPr lang="ru-RU" sz="1000" smtClean="0">
                          <a:effectLst/>
                        </a:rPr>
                        <a:t>А</a:t>
                      </a:r>
                    </a:p>
                    <a:p>
                      <a:pPr marL="93345" marR="60325" algn="ctr">
                        <a:lnSpc>
                          <a:spcPct val="115000"/>
                        </a:lnSpc>
                        <a:spcAft>
                          <a:spcPts val="0"/>
                        </a:spcAft>
                      </a:pPr>
                      <a:r>
                        <a:rPr lang="ru-RU" sz="1000" smtClean="0">
                          <a:effectLst/>
                        </a:rPr>
                        <a:t> </a:t>
                      </a:r>
                      <a:r>
                        <a:rPr lang="ru-RU" sz="1000">
                          <a:effectLst/>
                        </a:rPr>
                        <a:t>б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21,0 </a:t>
                      </a:r>
                      <a:endParaRPr lang="ru-RU" sz="1000" smtClean="0">
                        <a:effectLst/>
                      </a:endParaRPr>
                    </a:p>
                    <a:p>
                      <a:pPr algn="ctr">
                        <a:lnSpc>
                          <a:spcPct val="115000"/>
                        </a:lnSpc>
                        <a:spcAft>
                          <a:spcPts val="0"/>
                        </a:spcAft>
                      </a:pPr>
                      <a:r>
                        <a:rPr lang="ru-RU" sz="1000" smtClean="0">
                          <a:effectLst/>
                        </a:rPr>
                        <a:t>137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smtClean="0">
                          <a:effectLst/>
                        </a:rPr>
                        <a:t>24,6</a:t>
                      </a:r>
                    </a:p>
                    <a:p>
                      <a:pPr algn="ctr">
                        <a:lnSpc>
                          <a:spcPct val="115000"/>
                        </a:lnSpc>
                        <a:spcAft>
                          <a:spcPts val="0"/>
                        </a:spcAft>
                      </a:pPr>
                      <a:r>
                        <a:rPr lang="ru-RU" sz="1000" smtClean="0">
                          <a:effectLst/>
                        </a:rPr>
                        <a:t> </a:t>
                      </a:r>
                      <a:r>
                        <a:rPr lang="ru-RU" sz="1000">
                          <a:effectLst/>
                        </a:rPr>
                        <a:t>147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28,6 </a:t>
                      </a:r>
                      <a:endParaRPr lang="ru-RU" sz="1000" smtClean="0">
                        <a:effectLst/>
                      </a:endParaRPr>
                    </a:p>
                    <a:p>
                      <a:pPr algn="ctr">
                        <a:lnSpc>
                          <a:spcPct val="115000"/>
                        </a:lnSpc>
                        <a:spcAft>
                          <a:spcPts val="0"/>
                        </a:spcAft>
                      </a:pPr>
                      <a:r>
                        <a:rPr lang="ru-RU" sz="1000" smtClean="0">
                          <a:effectLst/>
                        </a:rPr>
                        <a:t>158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31,5 168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35,0 179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Озиқбоп картошка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a:txBody>
                    <a:bodyPr/>
                    <a:lstStyle/>
                    <a:p>
                      <a:pPr algn="ctr">
                        <a:lnSpc>
                          <a:spcPct val="115000"/>
                        </a:lnSpc>
                        <a:spcAft>
                          <a:spcPts val="0"/>
                        </a:spcAft>
                      </a:pPr>
                      <a:r>
                        <a:rPr lang="ru-RU" sz="1000">
                          <a:effectLst/>
                        </a:rPr>
                        <a:t> </a:t>
                      </a:r>
                      <a:endParaRPr lang="ru-RU" sz="1050">
                        <a:effectLst/>
                      </a:endParaRPr>
                    </a:p>
                    <a:p>
                      <a:pPr algn="ctr">
                        <a:lnSpc>
                          <a:spcPct val="115000"/>
                        </a:lnSpc>
                        <a:spcAft>
                          <a:spcPts val="0"/>
                        </a:spcAft>
                      </a:pPr>
                      <a:r>
                        <a:rPr lang="ru-RU" sz="1000">
                          <a:effectLst/>
                        </a:rPr>
                        <a:t>Оптим ум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r>
              <a:tr h="441129">
                <a:tc>
                  <a:txBody>
                    <a:bodyPr/>
                    <a:lstStyle/>
                    <a:p>
                      <a:pPr algn="ctr">
                        <a:lnSpc>
                          <a:spcPct val="115000"/>
                        </a:lnSpc>
                        <a:spcAft>
                          <a:spcPts val="0"/>
                        </a:spcAft>
                      </a:pPr>
                      <a:r>
                        <a:rPr lang="ru-RU" sz="1000">
                          <a:effectLst/>
                        </a:rPr>
                        <a:t>40,0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a:txBody>
                    <a:bodyPr/>
                    <a:lstStyle/>
                    <a:p>
                      <a:pPr marL="93345" marR="60325" algn="ctr">
                        <a:lnSpc>
                          <a:spcPct val="115000"/>
                        </a:lnSpc>
                        <a:spcAft>
                          <a:spcPts val="0"/>
                        </a:spcAft>
                      </a:pPr>
                      <a:r>
                        <a:rPr lang="ru-RU" sz="1000" smtClean="0">
                          <a:effectLst/>
                        </a:rPr>
                        <a:t>А</a:t>
                      </a:r>
                    </a:p>
                    <a:p>
                      <a:pPr marL="93345" marR="60325" algn="ctr">
                        <a:lnSpc>
                          <a:spcPct val="115000"/>
                        </a:lnSpc>
                        <a:spcAft>
                          <a:spcPts val="0"/>
                        </a:spcAft>
                      </a:pPr>
                      <a:r>
                        <a:rPr lang="ru-RU" sz="1000" smtClean="0">
                          <a:effectLst/>
                        </a:rPr>
                        <a:t> </a:t>
                      </a:r>
                      <a:r>
                        <a:rPr lang="ru-RU" sz="1000">
                          <a:effectLst/>
                        </a:rPr>
                        <a:t>б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16,0 </a:t>
                      </a:r>
                      <a:endParaRPr lang="ru-RU" sz="1000" smtClean="0">
                        <a:effectLst/>
                      </a:endParaRPr>
                    </a:p>
                    <a:p>
                      <a:pPr algn="ctr">
                        <a:lnSpc>
                          <a:spcPct val="115000"/>
                        </a:lnSpc>
                        <a:spcAft>
                          <a:spcPts val="0"/>
                        </a:spcAft>
                      </a:pPr>
                      <a:r>
                        <a:rPr lang="ru-RU" sz="1000" smtClean="0">
                          <a:effectLst/>
                        </a:rPr>
                        <a:t>132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20,0 </a:t>
                      </a:r>
                      <a:endParaRPr lang="ru-RU" sz="1000" smtClean="0">
                        <a:effectLst/>
                      </a:endParaRPr>
                    </a:p>
                    <a:p>
                      <a:pPr algn="ctr">
                        <a:lnSpc>
                          <a:spcPct val="115000"/>
                        </a:lnSpc>
                        <a:spcAft>
                          <a:spcPts val="0"/>
                        </a:spcAft>
                      </a:pPr>
                      <a:r>
                        <a:rPr lang="ru-RU" sz="1000" smtClean="0">
                          <a:effectLst/>
                        </a:rPr>
                        <a:t>144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24,0 </a:t>
                      </a:r>
                      <a:endParaRPr lang="ru-RU" sz="1000" smtClean="0">
                        <a:effectLst/>
                      </a:endParaRPr>
                    </a:p>
                    <a:p>
                      <a:pPr algn="ctr">
                        <a:lnSpc>
                          <a:spcPct val="115000"/>
                        </a:lnSpc>
                        <a:spcAft>
                          <a:spcPts val="0"/>
                        </a:spcAft>
                      </a:pPr>
                      <a:r>
                        <a:rPr lang="ru-RU" sz="1000" smtClean="0">
                          <a:effectLst/>
                        </a:rPr>
                        <a:t>156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28,0 </a:t>
                      </a:r>
                      <a:endParaRPr lang="ru-RU" sz="1000" smtClean="0">
                        <a:effectLst/>
                      </a:endParaRPr>
                    </a:p>
                    <a:p>
                      <a:pPr algn="ctr">
                        <a:lnSpc>
                          <a:spcPct val="115000"/>
                        </a:lnSpc>
                        <a:spcAft>
                          <a:spcPts val="0"/>
                        </a:spcAft>
                      </a:pPr>
                      <a:r>
                        <a:rPr lang="ru-RU" sz="1000" smtClean="0">
                          <a:effectLst/>
                        </a:rPr>
                        <a:t>168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32,0 </a:t>
                      </a:r>
                      <a:endParaRPr lang="ru-RU" sz="1000" smtClean="0">
                        <a:effectLst/>
                      </a:endParaRPr>
                    </a:p>
                    <a:p>
                      <a:pPr algn="ctr">
                        <a:lnSpc>
                          <a:spcPct val="115000"/>
                        </a:lnSpc>
                        <a:spcAft>
                          <a:spcPts val="0"/>
                        </a:spcAft>
                      </a:pPr>
                      <a:r>
                        <a:rPr lang="ru-RU" sz="1000" smtClean="0">
                          <a:effectLst/>
                        </a:rPr>
                        <a:t>180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36,0 192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40,0 204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Экиладиган картошка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vMerge="1">
                  <a:txBody>
                    <a:bodyPr/>
                    <a:lstStyle/>
                    <a:p>
                      <a:endParaRPr lang="ru-RU"/>
                    </a:p>
                  </a:txBody>
                  <a:tcPr/>
                </a:tc>
              </a:tr>
              <a:tr h="347862">
                <a:tc>
                  <a:txBody>
                    <a:bodyPr/>
                    <a:lstStyle/>
                    <a:p>
                      <a:pPr algn="ctr">
                        <a:lnSpc>
                          <a:spcPct val="115000"/>
                        </a:lnSpc>
                        <a:spcAft>
                          <a:spcPts val="0"/>
                        </a:spcAft>
                      </a:pPr>
                      <a:r>
                        <a:rPr lang="ru-RU" sz="1000">
                          <a:effectLst/>
                        </a:rPr>
                        <a:t>45,0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a:txBody>
                    <a:bodyPr/>
                    <a:lstStyle/>
                    <a:p>
                      <a:pPr marL="93345" marR="60325" algn="ctr">
                        <a:lnSpc>
                          <a:spcPct val="115000"/>
                        </a:lnSpc>
                        <a:spcAft>
                          <a:spcPts val="0"/>
                        </a:spcAft>
                      </a:pPr>
                      <a:r>
                        <a:rPr lang="ru-RU" sz="1000">
                          <a:effectLst/>
                        </a:rPr>
                        <a:t>а </a:t>
                      </a:r>
                      <a:endParaRPr lang="ru-RU" sz="1000" smtClean="0">
                        <a:effectLst/>
                      </a:endParaRPr>
                    </a:p>
                    <a:p>
                      <a:pPr marL="93345" marR="60325" algn="ctr">
                        <a:lnSpc>
                          <a:spcPct val="115000"/>
                        </a:lnSpc>
                        <a:spcAft>
                          <a:spcPts val="0"/>
                        </a:spcAft>
                      </a:pPr>
                      <a:r>
                        <a:rPr lang="ru-RU" sz="1000" smtClean="0">
                          <a:effectLst/>
                        </a:rPr>
                        <a:t>б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a:txBody>
                    <a:bodyPr/>
                    <a:lstStyle/>
                    <a:p>
                      <a:pPr algn="ctr">
                        <a:lnSpc>
                          <a:spcPct val="115000"/>
                        </a:lnSpc>
                        <a:spcAft>
                          <a:spcPts val="0"/>
                        </a:spcAft>
                      </a:pPr>
                      <a:r>
                        <a:rPr lang="ru-RU" sz="1000">
                          <a:effectLst/>
                        </a:rPr>
                        <a:t>13,5 </a:t>
                      </a:r>
                      <a:endParaRPr lang="ru-RU" sz="1000" smtClean="0">
                        <a:effectLst/>
                      </a:endParaRPr>
                    </a:p>
                    <a:p>
                      <a:pPr algn="ctr">
                        <a:lnSpc>
                          <a:spcPct val="115000"/>
                        </a:lnSpc>
                        <a:spcAft>
                          <a:spcPts val="0"/>
                        </a:spcAft>
                      </a:pPr>
                      <a:r>
                        <a:rPr lang="ru-RU" sz="1000" smtClean="0">
                          <a:effectLst/>
                        </a:rPr>
                        <a:t>135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18,0 </a:t>
                      </a:r>
                      <a:endParaRPr lang="ru-RU" sz="1000" smtClean="0">
                        <a:effectLst/>
                      </a:endParaRPr>
                    </a:p>
                    <a:p>
                      <a:pPr algn="ctr">
                        <a:lnSpc>
                          <a:spcPct val="115000"/>
                        </a:lnSpc>
                        <a:spcAft>
                          <a:spcPts val="0"/>
                        </a:spcAft>
                      </a:pPr>
                      <a:r>
                        <a:rPr lang="ru-RU" sz="1000" smtClean="0">
                          <a:effectLst/>
                        </a:rPr>
                        <a:t>149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22,5 </a:t>
                      </a:r>
                      <a:endParaRPr lang="ru-RU" sz="1000" smtClean="0">
                        <a:effectLst/>
                      </a:endParaRPr>
                    </a:p>
                    <a:p>
                      <a:pPr algn="ctr">
                        <a:lnSpc>
                          <a:spcPct val="115000"/>
                        </a:lnSpc>
                        <a:spcAft>
                          <a:spcPts val="0"/>
                        </a:spcAft>
                      </a:pPr>
                      <a:r>
                        <a:rPr lang="ru-RU" sz="1000" smtClean="0">
                          <a:effectLst/>
                        </a:rPr>
                        <a:t>162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27,0 </a:t>
                      </a:r>
                      <a:endParaRPr lang="ru-RU" sz="1000" smtClean="0">
                        <a:effectLst/>
                      </a:endParaRPr>
                    </a:p>
                    <a:p>
                      <a:pPr algn="ctr">
                        <a:lnSpc>
                          <a:spcPct val="115000"/>
                        </a:lnSpc>
                        <a:spcAft>
                          <a:spcPts val="0"/>
                        </a:spcAft>
                      </a:pPr>
                      <a:r>
                        <a:rPr lang="ru-RU" sz="1000" smtClean="0">
                          <a:effectLst/>
                        </a:rPr>
                        <a:t>176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a:txBody>
                    <a:bodyPr/>
                    <a:lstStyle/>
                    <a:p>
                      <a:pPr algn="ctr">
                        <a:lnSpc>
                          <a:spcPct val="115000"/>
                        </a:lnSpc>
                        <a:spcAft>
                          <a:spcPts val="0"/>
                        </a:spcAft>
                      </a:pPr>
                      <a:r>
                        <a:rPr lang="ru-RU" sz="1000">
                          <a:effectLst/>
                        </a:rPr>
                        <a:t>31,5 </a:t>
                      </a:r>
                      <a:endParaRPr lang="ru-RU" sz="1050">
                        <a:effectLst/>
                      </a:endParaRPr>
                    </a:p>
                    <a:p>
                      <a:pPr algn="ctr">
                        <a:lnSpc>
                          <a:spcPct val="115000"/>
                        </a:lnSpc>
                        <a:spcAft>
                          <a:spcPts val="0"/>
                        </a:spcAft>
                      </a:pPr>
                      <a:r>
                        <a:rPr lang="ru-RU" sz="1000">
                          <a:effectLst/>
                        </a:rPr>
                        <a:t>189 </a:t>
                      </a:r>
                      <a:endParaRPr lang="ru-RU" sz="1050">
                        <a:effectLst/>
                      </a:endParaRPr>
                    </a:p>
                    <a:p>
                      <a:pPr algn="ctr">
                        <a:lnSpc>
                          <a:spcPct val="115000"/>
                        </a:lnSpc>
                        <a:spcAft>
                          <a:spcPts val="0"/>
                        </a:spcAft>
                      </a:pPr>
                      <a:r>
                        <a:rPr lang="ru-RU" sz="1000">
                          <a:effectLst/>
                        </a:rPr>
                        <a:t> </a:t>
                      </a:r>
                      <a:endParaRPr lang="ru-RU" sz="1050">
                        <a:effectLst/>
                      </a:endParaRPr>
                    </a:p>
                    <a:p>
                      <a:pPr algn="ctr">
                        <a:lnSpc>
                          <a:spcPct val="115000"/>
                        </a:lnSpc>
                        <a:spcAft>
                          <a:spcPts val="0"/>
                        </a:spcAft>
                      </a:pPr>
                      <a:r>
                        <a:rPr lang="ru-RU" sz="1000">
                          <a:effectLst/>
                        </a:rPr>
                        <a:t>31,0 </a:t>
                      </a:r>
                      <a:endParaRPr lang="ru-RU" sz="1050">
                        <a:effectLst/>
                      </a:endParaRPr>
                    </a:p>
                    <a:p>
                      <a:pPr algn="ctr">
                        <a:lnSpc>
                          <a:spcPct val="115000"/>
                        </a:lnSpc>
                        <a:spcAft>
                          <a:spcPts val="0"/>
                        </a:spcAft>
                      </a:pPr>
                      <a:r>
                        <a:rPr lang="ru-RU" sz="1000">
                          <a:effectLst/>
                        </a:rPr>
                        <a:t>210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36,0 </a:t>
                      </a:r>
                      <a:endParaRPr lang="ru-RU" sz="1000" smtClean="0">
                        <a:effectLst/>
                      </a:endParaRPr>
                    </a:p>
                    <a:p>
                      <a:pPr algn="ctr">
                        <a:lnSpc>
                          <a:spcPct val="115000"/>
                        </a:lnSpc>
                        <a:spcAft>
                          <a:spcPts val="0"/>
                        </a:spcAft>
                      </a:pPr>
                      <a:r>
                        <a:rPr lang="ru-RU" sz="1000" smtClean="0">
                          <a:effectLst/>
                        </a:rPr>
                        <a:t>202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40,5 216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45,0 230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r>
              <a:tr h="521793">
                <a:tc>
                  <a:txBody>
                    <a:bodyPr/>
                    <a:lstStyle/>
                    <a:p>
                      <a:pPr algn="ctr">
                        <a:lnSpc>
                          <a:spcPct val="115000"/>
                        </a:lnSpc>
                        <a:spcAft>
                          <a:spcPts val="0"/>
                        </a:spcAft>
                      </a:pPr>
                      <a:r>
                        <a:rPr lang="ru-RU" sz="1000">
                          <a:effectLst/>
                        </a:rPr>
                        <a:t>50,0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a:txBody>
                    <a:bodyPr/>
                    <a:lstStyle/>
                    <a:p>
                      <a:pPr marL="93345" marR="60325" algn="ctr">
                        <a:lnSpc>
                          <a:spcPct val="115000"/>
                        </a:lnSpc>
                        <a:spcAft>
                          <a:spcPts val="0"/>
                        </a:spcAft>
                      </a:pPr>
                      <a:r>
                        <a:rPr lang="ru-RU" sz="1000" smtClean="0">
                          <a:effectLst/>
                        </a:rPr>
                        <a:t>А</a:t>
                      </a:r>
                    </a:p>
                    <a:p>
                      <a:pPr marL="93345" marR="60325" algn="ctr">
                        <a:lnSpc>
                          <a:spcPct val="115000"/>
                        </a:lnSpc>
                        <a:spcAft>
                          <a:spcPts val="0"/>
                        </a:spcAft>
                      </a:pPr>
                      <a:r>
                        <a:rPr lang="ru-RU" sz="1000" smtClean="0">
                          <a:effectLst/>
                        </a:rPr>
                        <a:t> </a:t>
                      </a:r>
                      <a:r>
                        <a:rPr lang="ru-RU" sz="1000">
                          <a:effectLst/>
                        </a:rPr>
                        <a:t>б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a:txBody>
                    <a:bodyPr/>
                    <a:lstStyle/>
                    <a:p>
                      <a:pPr algn="ctr">
                        <a:lnSpc>
                          <a:spcPct val="115000"/>
                        </a:lnSpc>
                        <a:spcAft>
                          <a:spcPts val="0"/>
                        </a:spcAft>
                      </a:pPr>
                      <a:r>
                        <a:rPr lang="ru-RU" sz="1000">
                          <a:effectLst/>
                        </a:rPr>
                        <a:t>15,0 </a:t>
                      </a:r>
                      <a:endParaRPr lang="ru-RU" sz="1000" smtClean="0">
                        <a:effectLst/>
                      </a:endParaRPr>
                    </a:p>
                    <a:p>
                      <a:pPr algn="ctr">
                        <a:lnSpc>
                          <a:spcPct val="115000"/>
                        </a:lnSpc>
                        <a:spcAft>
                          <a:spcPts val="0"/>
                        </a:spcAft>
                      </a:pPr>
                      <a:r>
                        <a:rPr lang="ru-RU" sz="1000" smtClean="0">
                          <a:effectLst/>
                        </a:rPr>
                        <a:t>150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20,0 </a:t>
                      </a:r>
                      <a:endParaRPr lang="ru-RU" sz="1000" smtClean="0">
                        <a:effectLst/>
                      </a:endParaRPr>
                    </a:p>
                    <a:p>
                      <a:pPr algn="ctr">
                        <a:lnSpc>
                          <a:spcPct val="115000"/>
                        </a:lnSpc>
                        <a:spcAft>
                          <a:spcPts val="0"/>
                        </a:spcAft>
                      </a:pPr>
                      <a:r>
                        <a:rPr lang="ru-RU" sz="1000" smtClean="0">
                          <a:effectLst/>
                        </a:rPr>
                        <a:t>165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25,0 180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a:txBody>
                    <a:bodyPr/>
                    <a:lstStyle/>
                    <a:p>
                      <a:pPr algn="ctr">
                        <a:lnSpc>
                          <a:spcPct val="115000"/>
                        </a:lnSpc>
                        <a:spcAft>
                          <a:spcPts val="0"/>
                        </a:spcAft>
                      </a:pPr>
                      <a:r>
                        <a:rPr lang="ru-RU" sz="1000">
                          <a:effectLst/>
                        </a:rPr>
                        <a:t>30,0 </a:t>
                      </a:r>
                      <a:endParaRPr lang="ru-RU" sz="1050">
                        <a:effectLst/>
                      </a:endParaRPr>
                    </a:p>
                    <a:p>
                      <a:pPr algn="ctr">
                        <a:lnSpc>
                          <a:spcPct val="115000"/>
                        </a:lnSpc>
                        <a:spcAft>
                          <a:spcPts val="0"/>
                        </a:spcAft>
                      </a:pPr>
                      <a:r>
                        <a:rPr lang="ru-RU" sz="1000">
                          <a:effectLst/>
                        </a:rPr>
                        <a:t>195 </a:t>
                      </a:r>
                      <a:endParaRPr lang="ru-RU" sz="1050">
                        <a:effectLst/>
                      </a:endParaRPr>
                    </a:p>
                    <a:p>
                      <a:pPr algn="ctr">
                        <a:lnSpc>
                          <a:spcPct val="115000"/>
                        </a:lnSpc>
                        <a:spcAft>
                          <a:spcPts val="0"/>
                        </a:spcAft>
                      </a:pPr>
                      <a:r>
                        <a:rPr lang="ru-RU" sz="1000">
                          <a:effectLst/>
                        </a:rPr>
                        <a:t> </a:t>
                      </a:r>
                      <a:endParaRPr lang="ru-RU" sz="1050">
                        <a:effectLst/>
                      </a:endParaRPr>
                    </a:p>
                    <a:p>
                      <a:pPr algn="ctr">
                        <a:lnSpc>
                          <a:spcPct val="115000"/>
                        </a:lnSpc>
                        <a:spcAft>
                          <a:spcPts val="0"/>
                        </a:spcAft>
                      </a:pPr>
                      <a:r>
                        <a:rPr lang="ru-RU" sz="1000">
                          <a:effectLst/>
                        </a:rPr>
                        <a:t>33,,0 </a:t>
                      </a:r>
                      <a:endParaRPr lang="ru-RU" sz="1050">
                        <a:effectLst/>
                      </a:endParaRPr>
                    </a:p>
                    <a:p>
                      <a:pPr algn="ctr">
                        <a:lnSpc>
                          <a:spcPct val="115000"/>
                        </a:lnSpc>
                        <a:spcAft>
                          <a:spcPts val="0"/>
                        </a:spcAft>
                      </a:pPr>
                      <a:r>
                        <a:rPr lang="ru-RU" sz="1000">
                          <a:effectLst/>
                        </a:rPr>
                        <a:t>215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vMerge="1">
                  <a:txBody>
                    <a:bodyPr/>
                    <a:lstStyle/>
                    <a:p>
                      <a:endParaRPr lang="ru-RU"/>
                    </a:p>
                  </a:txBody>
                  <a:tcPr/>
                </a:tc>
                <a:tc>
                  <a:txBody>
                    <a:bodyPr/>
                    <a:lstStyle/>
                    <a:p>
                      <a:pPr algn="ctr">
                        <a:lnSpc>
                          <a:spcPct val="115000"/>
                        </a:lnSpc>
                        <a:spcAft>
                          <a:spcPts val="0"/>
                        </a:spcAft>
                      </a:pPr>
                      <a:r>
                        <a:rPr lang="ru-RU" sz="1000">
                          <a:effectLst/>
                        </a:rPr>
                        <a:t>40,0 </a:t>
                      </a:r>
                      <a:endParaRPr lang="ru-RU" sz="1000" smtClean="0">
                        <a:effectLst/>
                      </a:endParaRPr>
                    </a:p>
                    <a:p>
                      <a:pPr algn="ctr">
                        <a:lnSpc>
                          <a:spcPct val="115000"/>
                        </a:lnSpc>
                        <a:spcAft>
                          <a:spcPts val="0"/>
                        </a:spcAft>
                      </a:pPr>
                      <a:r>
                        <a:rPr lang="ru-RU" sz="1000" smtClean="0">
                          <a:effectLst/>
                        </a:rPr>
                        <a:t>225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45,0 240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50,0 255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5" gridSpan="2">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5" hMerge="1">
                  <a:txBody>
                    <a:bodyPr/>
                    <a:lstStyle/>
                    <a:p>
                      <a:endParaRPr lang="ru-RU"/>
                    </a:p>
                  </a:txBody>
                  <a:tcPr/>
                </a:tc>
              </a:tr>
              <a:tr h="521793">
                <a:tc>
                  <a:txBody>
                    <a:bodyPr/>
                    <a:lstStyle/>
                    <a:p>
                      <a:pPr algn="ctr">
                        <a:lnSpc>
                          <a:spcPct val="115000"/>
                        </a:lnSpc>
                        <a:spcAft>
                          <a:spcPts val="0"/>
                        </a:spcAft>
                      </a:pPr>
                      <a:r>
                        <a:rPr lang="ru-RU" sz="1000">
                          <a:effectLst/>
                        </a:rPr>
                        <a:t>55,0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a:txBody>
                    <a:bodyPr/>
                    <a:lstStyle/>
                    <a:p>
                      <a:pPr marL="93345" marR="60325" algn="ctr">
                        <a:lnSpc>
                          <a:spcPct val="115000"/>
                        </a:lnSpc>
                        <a:spcAft>
                          <a:spcPts val="0"/>
                        </a:spcAft>
                      </a:pPr>
                      <a:r>
                        <a:rPr lang="ru-RU" sz="1000" smtClean="0">
                          <a:effectLst/>
                        </a:rPr>
                        <a:t>А</a:t>
                      </a:r>
                    </a:p>
                    <a:p>
                      <a:pPr marL="93345" marR="60325" algn="ctr">
                        <a:lnSpc>
                          <a:spcPct val="115000"/>
                        </a:lnSpc>
                        <a:spcAft>
                          <a:spcPts val="0"/>
                        </a:spcAft>
                      </a:pPr>
                      <a:r>
                        <a:rPr lang="ru-RU" sz="1000" smtClean="0">
                          <a:effectLst/>
                        </a:rPr>
                        <a:t> </a:t>
                      </a:r>
                      <a:r>
                        <a:rPr lang="ru-RU" sz="1000">
                          <a:effectLst/>
                        </a:rPr>
                        <a:t>б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a:txBody>
                    <a:bodyPr/>
                    <a:lstStyle/>
                    <a:p>
                      <a:pPr algn="ctr">
                        <a:lnSpc>
                          <a:spcPct val="115000"/>
                        </a:lnSpc>
                        <a:spcAft>
                          <a:spcPts val="0"/>
                        </a:spcAft>
                      </a:pPr>
                      <a:r>
                        <a:rPr lang="ru-RU" sz="1000">
                          <a:effectLst/>
                        </a:rPr>
                        <a:t>16,5 </a:t>
                      </a:r>
                      <a:endParaRPr lang="ru-RU" sz="1000" smtClean="0">
                        <a:effectLst/>
                      </a:endParaRPr>
                    </a:p>
                    <a:p>
                      <a:pPr algn="ctr">
                        <a:lnSpc>
                          <a:spcPct val="115000"/>
                        </a:lnSpc>
                        <a:spcAft>
                          <a:spcPts val="0"/>
                        </a:spcAft>
                      </a:pPr>
                      <a:r>
                        <a:rPr lang="ru-RU" sz="1000" smtClean="0">
                          <a:effectLst/>
                        </a:rPr>
                        <a:t>165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22,0 </a:t>
                      </a:r>
                      <a:endParaRPr lang="ru-RU" sz="1050">
                        <a:effectLst/>
                      </a:endParaRPr>
                    </a:p>
                    <a:p>
                      <a:pPr algn="ctr">
                        <a:lnSpc>
                          <a:spcPct val="115000"/>
                        </a:lnSpc>
                        <a:spcAft>
                          <a:spcPts val="0"/>
                        </a:spcAft>
                      </a:pPr>
                      <a:r>
                        <a:rPr lang="ru-RU" sz="1000">
                          <a:effectLst/>
                        </a:rPr>
                        <a:t>182 </a:t>
                      </a:r>
                      <a:endParaRPr lang="ru-RU" sz="1050">
                        <a:effectLst/>
                      </a:endParaRPr>
                    </a:p>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a:txBody>
                    <a:bodyPr/>
                    <a:lstStyle/>
                    <a:p>
                      <a:pPr algn="ctr">
                        <a:lnSpc>
                          <a:spcPct val="115000"/>
                        </a:lnSpc>
                        <a:spcAft>
                          <a:spcPts val="0"/>
                        </a:spcAft>
                      </a:pPr>
                      <a:r>
                        <a:rPr lang="ru-RU" sz="1000">
                          <a:effectLst/>
                        </a:rPr>
                        <a:t>27,5 </a:t>
                      </a:r>
                      <a:endParaRPr lang="ru-RU" sz="1050">
                        <a:effectLst/>
                      </a:endParaRPr>
                    </a:p>
                    <a:p>
                      <a:pPr algn="ctr">
                        <a:lnSpc>
                          <a:spcPct val="115000"/>
                        </a:lnSpc>
                        <a:spcAft>
                          <a:spcPts val="0"/>
                        </a:spcAft>
                      </a:pPr>
                      <a:r>
                        <a:rPr lang="ru-RU" sz="1000">
                          <a:effectLst/>
                        </a:rPr>
                        <a:t>198 </a:t>
                      </a:r>
                      <a:endParaRPr lang="ru-RU" sz="1050">
                        <a:effectLst/>
                      </a:endParaRPr>
                    </a:p>
                    <a:p>
                      <a:pPr algn="ctr">
                        <a:lnSpc>
                          <a:spcPct val="115000"/>
                        </a:lnSpc>
                        <a:spcAft>
                          <a:spcPts val="0"/>
                        </a:spcAft>
                      </a:pPr>
                      <a:r>
                        <a:rPr lang="ru-RU" sz="1000">
                          <a:effectLst/>
                        </a:rPr>
                        <a:t> </a:t>
                      </a:r>
                      <a:endParaRPr lang="ru-RU" sz="1050">
                        <a:effectLst/>
                      </a:endParaRPr>
                    </a:p>
                    <a:p>
                      <a:pPr algn="ctr">
                        <a:lnSpc>
                          <a:spcPct val="115000"/>
                        </a:lnSpc>
                        <a:spcAft>
                          <a:spcPts val="0"/>
                        </a:spcAft>
                      </a:pPr>
                      <a:r>
                        <a:rPr lang="ru-RU" sz="1000">
                          <a:effectLst/>
                        </a:rPr>
                        <a:t>30,0 </a:t>
                      </a:r>
                      <a:endParaRPr lang="ru-RU" sz="1050">
                        <a:effectLst/>
                      </a:endParaRPr>
                    </a:p>
                    <a:p>
                      <a:pPr algn="ctr">
                        <a:lnSpc>
                          <a:spcPct val="115000"/>
                        </a:lnSpc>
                        <a:spcAft>
                          <a:spcPts val="0"/>
                        </a:spcAft>
                      </a:pPr>
                      <a:r>
                        <a:rPr lang="ru-RU" sz="1000">
                          <a:effectLst/>
                        </a:rPr>
                        <a:t>216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vMerge="1">
                  <a:txBody>
                    <a:bodyPr/>
                    <a:lstStyle/>
                    <a:p>
                      <a:endParaRPr lang="ru-RU"/>
                    </a:p>
                  </a:txBody>
                  <a:tcPr/>
                </a:tc>
                <a:tc>
                  <a:txBody>
                    <a:bodyPr/>
                    <a:lstStyle/>
                    <a:p>
                      <a:pPr algn="ctr">
                        <a:lnSpc>
                          <a:spcPct val="115000"/>
                        </a:lnSpc>
                        <a:spcAft>
                          <a:spcPts val="0"/>
                        </a:spcAft>
                      </a:pPr>
                      <a:r>
                        <a:rPr lang="ru-RU" sz="1000">
                          <a:effectLst/>
                        </a:rPr>
                        <a:t>38,5 231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44,0 </a:t>
                      </a:r>
                      <a:endParaRPr lang="ru-RU" sz="1000" smtClean="0">
                        <a:effectLst/>
                      </a:endParaRPr>
                    </a:p>
                    <a:p>
                      <a:pPr algn="ctr">
                        <a:lnSpc>
                          <a:spcPct val="115000"/>
                        </a:lnSpc>
                        <a:spcAft>
                          <a:spcPts val="0"/>
                        </a:spcAft>
                      </a:pPr>
                      <a:r>
                        <a:rPr lang="ru-RU" sz="1000" smtClean="0">
                          <a:effectLst/>
                        </a:rPr>
                        <a:t>248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vMerge="1">
                  <a:txBody>
                    <a:bodyPr/>
                    <a:lstStyle/>
                    <a:p>
                      <a:endParaRPr lang="ru-RU"/>
                    </a:p>
                  </a:txBody>
                  <a:tcPr/>
                </a:tc>
                <a:tc hMerge="1" vMerge="1">
                  <a:txBody>
                    <a:bodyPr/>
                    <a:lstStyle/>
                    <a:p>
                      <a:endParaRPr lang="ru-RU"/>
                    </a:p>
                  </a:txBody>
                  <a:tcPr/>
                </a:tc>
              </a:tr>
              <a:tr h="347862">
                <a:tc>
                  <a:txBody>
                    <a:bodyPr/>
                    <a:lstStyle/>
                    <a:p>
                      <a:pPr algn="ctr">
                        <a:lnSpc>
                          <a:spcPct val="115000"/>
                        </a:lnSpc>
                        <a:spcAft>
                          <a:spcPts val="0"/>
                        </a:spcAft>
                      </a:pPr>
                      <a:r>
                        <a:rPr lang="ru-RU" sz="1000">
                          <a:effectLst/>
                        </a:rPr>
                        <a:t>60,0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a:txBody>
                    <a:bodyPr/>
                    <a:lstStyle/>
                    <a:p>
                      <a:pPr marL="93345" marR="60325" algn="ctr">
                        <a:lnSpc>
                          <a:spcPct val="115000"/>
                        </a:lnSpc>
                        <a:spcAft>
                          <a:spcPts val="0"/>
                        </a:spcAft>
                      </a:pPr>
                      <a:r>
                        <a:rPr lang="ru-RU" sz="1000" smtClean="0">
                          <a:effectLst/>
                        </a:rPr>
                        <a:t>А</a:t>
                      </a:r>
                    </a:p>
                    <a:p>
                      <a:pPr marL="93345" marR="60325" algn="ctr">
                        <a:lnSpc>
                          <a:spcPct val="115000"/>
                        </a:lnSpc>
                        <a:spcAft>
                          <a:spcPts val="0"/>
                        </a:spcAft>
                      </a:pPr>
                      <a:r>
                        <a:rPr lang="ru-RU" sz="1000" smtClean="0">
                          <a:effectLst/>
                        </a:rPr>
                        <a:t> </a:t>
                      </a:r>
                      <a:r>
                        <a:rPr lang="ru-RU" sz="1000">
                          <a:effectLst/>
                        </a:rPr>
                        <a:t>б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hMerge="1">
                  <a:txBody>
                    <a:bodyPr/>
                    <a:lstStyle/>
                    <a:p>
                      <a:endParaRPr lang="ru-RU"/>
                    </a:p>
                  </a:txBody>
                  <a:tcPr/>
                </a:tc>
                <a:tc>
                  <a:txBody>
                    <a:bodyPr/>
                    <a:lstStyle/>
                    <a:p>
                      <a:pPr algn="ctr">
                        <a:lnSpc>
                          <a:spcPct val="115000"/>
                        </a:lnSpc>
                        <a:spcAft>
                          <a:spcPts val="0"/>
                        </a:spcAft>
                      </a:pPr>
                      <a:r>
                        <a:rPr lang="ru-RU" sz="1000">
                          <a:effectLst/>
                        </a:rPr>
                        <a:t>18,0 </a:t>
                      </a:r>
                      <a:endParaRPr lang="ru-RU" sz="1000" smtClean="0">
                        <a:effectLst/>
                      </a:endParaRPr>
                    </a:p>
                    <a:p>
                      <a:pPr algn="ctr">
                        <a:lnSpc>
                          <a:spcPct val="115000"/>
                        </a:lnSpc>
                        <a:spcAft>
                          <a:spcPts val="0"/>
                        </a:spcAft>
                      </a:pPr>
                      <a:r>
                        <a:rPr lang="ru-RU" sz="1000" smtClean="0">
                          <a:effectLst/>
                        </a:rPr>
                        <a:t>180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a:txBody>
                    <a:bodyPr/>
                    <a:lstStyle/>
                    <a:p>
                      <a:pPr algn="ctr">
                        <a:lnSpc>
                          <a:spcPct val="115000"/>
                        </a:lnSpc>
                        <a:spcAft>
                          <a:spcPts val="0"/>
                        </a:spcAft>
                      </a:pPr>
                      <a:r>
                        <a:rPr lang="ru-RU" sz="1000">
                          <a:effectLst/>
                        </a:rPr>
                        <a:t>24,6 </a:t>
                      </a:r>
                      <a:endParaRPr lang="ru-RU" sz="1050">
                        <a:effectLst/>
                      </a:endParaRPr>
                    </a:p>
                    <a:p>
                      <a:pPr algn="ctr">
                        <a:lnSpc>
                          <a:spcPct val="115000"/>
                        </a:lnSpc>
                        <a:spcAft>
                          <a:spcPts val="0"/>
                        </a:spcAft>
                      </a:pPr>
                      <a:r>
                        <a:rPr lang="ru-RU" sz="1000">
                          <a:effectLst/>
                        </a:rPr>
                        <a:t>198 </a:t>
                      </a:r>
                      <a:endParaRPr lang="ru-RU" sz="1050">
                        <a:effectLst/>
                      </a:endParaRPr>
                    </a:p>
                    <a:p>
                      <a:pPr algn="ctr">
                        <a:lnSpc>
                          <a:spcPct val="115000"/>
                        </a:lnSpc>
                        <a:spcAft>
                          <a:spcPts val="0"/>
                        </a:spcAft>
                      </a:pPr>
                      <a:r>
                        <a:rPr lang="ru-RU" sz="1000">
                          <a:effectLst/>
                        </a:rPr>
                        <a:t> </a:t>
                      </a:r>
                      <a:endParaRPr lang="ru-RU" sz="1050">
                        <a:effectLst/>
                      </a:endParaRPr>
                    </a:p>
                    <a:p>
                      <a:pPr algn="ctr">
                        <a:lnSpc>
                          <a:spcPct val="115000"/>
                        </a:lnSpc>
                        <a:spcAft>
                          <a:spcPts val="0"/>
                        </a:spcAft>
                      </a:pPr>
                      <a:r>
                        <a:rPr lang="ru-RU" sz="1000">
                          <a:effectLst/>
                        </a:rPr>
                        <a:t>26,0 </a:t>
                      </a:r>
                      <a:endParaRPr lang="ru-RU" sz="1050">
                        <a:effectLst/>
                      </a:endParaRPr>
                    </a:p>
                    <a:p>
                      <a:pPr algn="ctr">
                        <a:lnSpc>
                          <a:spcPct val="115000"/>
                        </a:lnSpc>
                        <a:spcAft>
                          <a:spcPts val="0"/>
                        </a:spcAft>
                      </a:pPr>
                      <a:r>
                        <a:rPr lang="ru-RU" sz="1000">
                          <a:effectLst/>
                        </a:rPr>
                        <a:t>215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vMerge="1">
                  <a:txBody>
                    <a:bodyPr/>
                    <a:lstStyle/>
                    <a:p>
                      <a:endParaRPr lang="ru-RU"/>
                    </a:p>
                  </a:txBody>
                  <a:tcPr/>
                </a:tc>
                <a:tc>
                  <a:txBody>
                    <a:bodyPr/>
                    <a:lstStyle/>
                    <a:p>
                      <a:pPr algn="ctr">
                        <a:lnSpc>
                          <a:spcPct val="115000"/>
                        </a:lnSpc>
                        <a:spcAft>
                          <a:spcPts val="0"/>
                        </a:spcAft>
                      </a:pPr>
                      <a:r>
                        <a:rPr lang="ru-RU" sz="1000" smtClean="0">
                          <a:effectLst/>
                        </a:rPr>
                        <a:t>36,0</a:t>
                      </a:r>
                    </a:p>
                    <a:p>
                      <a:pPr algn="ctr">
                        <a:lnSpc>
                          <a:spcPct val="115000"/>
                        </a:lnSpc>
                        <a:spcAft>
                          <a:spcPts val="0"/>
                        </a:spcAft>
                      </a:pPr>
                      <a:r>
                        <a:rPr lang="ru-RU" sz="1000" smtClean="0">
                          <a:effectLst/>
                        </a:rPr>
                        <a:t> </a:t>
                      </a:r>
                      <a:r>
                        <a:rPr lang="ru-RU" sz="1000">
                          <a:effectLst/>
                        </a:rPr>
                        <a:t>234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vMerge="1">
                  <a:txBody>
                    <a:bodyPr/>
                    <a:lstStyle/>
                    <a:p>
                      <a:endParaRPr lang="ru-RU"/>
                    </a:p>
                  </a:txBody>
                  <a:tcPr/>
                </a:tc>
                <a:tc hMerge="1" vMerge="1">
                  <a:txBody>
                    <a:bodyPr/>
                    <a:lstStyle/>
                    <a:p>
                      <a:endParaRPr lang="ru-RU"/>
                    </a:p>
                  </a:txBody>
                  <a:tcPr/>
                </a:tc>
              </a:tr>
              <a:tr h="521793">
                <a:tc rowSpan="2">
                  <a:txBody>
                    <a:bodyPr/>
                    <a:lstStyle/>
                    <a:p>
                      <a:pPr algn="ctr">
                        <a:lnSpc>
                          <a:spcPct val="115000"/>
                        </a:lnSpc>
                        <a:spcAft>
                          <a:spcPts val="0"/>
                        </a:spcAft>
                      </a:pPr>
                      <a:r>
                        <a:rPr lang="ru-RU" sz="1000">
                          <a:effectLst/>
                        </a:rPr>
                        <a:t>65,0 </a:t>
                      </a:r>
                      <a:endParaRPr lang="ru-RU" sz="1050">
                        <a:effectLst/>
                      </a:endParaRPr>
                    </a:p>
                    <a:p>
                      <a:pPr algn="ctr">
                        <a:lnSpc>
                          <a:spcPct val="115000"/>
                        </a:lnSpc>
                        <a:spcAft>
                          <a:spcPts val="0"/>
                        </a:spcAft>
                      </a:pPr>
                      <a:r>
                        <a:rPr lang="ru-RU" sz="1000">
                          <a:effectLst/>
                        </a:rPr>
                        <a:t> </a:t>
                      </a:r>
                      <a:endParaRPr lang="ru-RU" sz="1050">
                        <a:effectLst/>
                      </a:endParaRPr>
                    </a:p>
                    <a:p>
                      <a:pPr algn="ctr">
                        <a:lnSpc>
                          <a:spcPct val="115000"/>
                        </a:lnSpc>
                        <a:spcAft>
                          <a:spcPts val="0"/>
                        </a:spcAft>
                      </a:pPr>
                      <a:r>
                        <a:rPr lang="ru-RU" sz="1000">
                          <a:effectLst/>
                        </a:rPr>
                        <a:t> </a:t>
                      </a:r>
                      <a:endParaRPr lang="ru-RU" sz="1050">
                        <a:effectLst/>
                      </a:endParaRPr>
                    </a:p>
                    <a:p>
                      <a:pPr algn="ctr">
                        <a:lnSpc>
                          <a:spcPct val="115000"/>
                        </a:lnSpc>
                        <a:spcAft>
                          <a:spcPts val="0"/>
                        </a:spcAft>
                      </a:pPr>
                      <a:r>
                        <a:rPr lang="ru-RU" sz="1000">
                          <a:effectLst/>
                        </a:rPr>
                        <a:t>70,0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gridSpan="2">
                  <a:txBody>
                    <a:bodyPr/>
                    <a:lstStyle/>
                    <a:p>
                      <a:pPr algn="ctr">
                        <a:lnSpc>
                          <a:spcPct val="115000"/>
                        </a:lnSpc>
                        <a:spcAft>
                          <a:spcPts val="0"/>
                        </a:spcAft>
                      </a:pPr>
                      <a:r>
                        <a:rPr lang="ru-RU" sz="1000">
                          <a:effectLst/>
                        </a:rPr>
                        <a:t>а </a:t>
                      </a:r>
                      <a:endParaRPr lang="ru-RU" sz="1050">
                        <a:effectLst/>
                      </a:endParaRPr>
                    </a:p>
                    <a:p>
                      <a:pPr marL="93345" marR="60325" algn="ctr">
                        <a:lnSpc>
                          <a:spcPct val="115000"/>
                        </a:lnSpc>
                        <a:spcAft>
                          <a:spcPts val="0"/>
                        </a:spcAft>
                      </a:pPr>
                      <a:r>
                        <a:rPr lang="ru-RU" sz="1000">
                          <a:effectLst/>
                        </a:rPr>
                        <a:t>б </a:t>
                      </a:r>
                      <a:endParaRPr lang="ru-RU" sz="1000" smtClean="0">
                        <a:effectLst/>
                      </a:endParaRPr>
                    </a:p>
                    <a:p>
                      <a:pPr marL="93345" marR="60325" algn="ctr">
                        <a:lnSpc>
                          <a:spcPct val="115000"/>
                        </a:lnSpc>
                        <a:spcAft>
                          <a:spcPts val="0"/>
                        </a:spcAft>
                      </a:pPr>
                      <a:r>
                        <a:rPr lang="ru-RU" sz="1000" smtClean="0">
                          <a:effectLst/>
                        </a:rPr>
                        <a:t>А</a:t>
                      </a:r>
                    </a:p>
                    <a:p>
                      <a:pPr marL="93345" marR="60325" algn="ctr">
                        <a:lnSpc>
                          <a:spcPct val="115000"/>
                        </a:lnSpc>
                        <a:spcAft>
                          <a:spcPts val="0"/>
                        </a:spcAft>
                      </a:pPr>
                      <a:r>
                        <a:rPr lang="ru-RU" sz="1000" smtClean="0">
                          <a:effectLst/>
                        </a:rPr>
                        <a:t> </a:t>
                      </a:r>
                      <a:r>
                        <a:rPr lang="ru-RU" sz="1000">
                          <a:effectLst/>
                        </a:rPr>
                        <a:t>б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rowSpan="2" hMerge="1">
                  <a:txBody>
                    <a:bodyPr/>
                    <a:lstStyle/>
                    <a:p>
                      <a:endParaRPr lang="ru-RU"/>
                    </a:p>
                  </a:txBody>
                  <a:tcPr/>
                </a:tc>
                <a:tc rowSpan="2">
                  <a:txBody>
                    <a:bodyPr/>
                    <a:lstStyle/>
                    <a:p>
                      <a:pPr algn="ctr">
                        <a:lnSpc>
                          <a:spcPct val="115000"/>
                        </a:lnSpc>
                        <a:spcAft>
                          <a:spcPts val="0"/>
                        </a:spcAft>
                      </a:pPr>
                      <a:r>
                        <a:rPr lang="ru-RU" sz="1000">
                          <a:effectLst/>
                        </a:rPr>
                        <a:t>19,5 </a:t>
                      </a:r>
                      <a:endParaRPr lang="ru-RU" sz="1050">
                        <a:effectLst/>
                      </a:endParaRPr>
                    </a:p>
                    <a:p>
                      <a:pPr algn="ctr">
                        <a:lnSpc>
                          <a:spcPct val="115000"/>
                        </a:lnSpc>
                        <a:spcAft>
                          <a:spcPts val="0"/>
                        </a:spcAft>
                      </a:pPr>
                      <a:r>
                        <a:rPr lang="ru-RU" sz="1000">
                          <a:effectLst/>
                        </a:rPr>
                        <a:t>195 </a:t>
                      </a:r>
                      <a:endParaRPr lang="ru-RU" sz="1050">
                        <a:effectLst/>
                      </a:endParaRPr>
                    </a:p>
                    <a:p>
                      <a:pPr algn="ctr">
                        <a:lnSpc>
                          <a:spcPct val="115000"/>
                        </a:lnSpc>
                        <a:spcAft>
                          <a:spcPts val="0"/>
                        </a:spcAft>
                      </a:pPr>
                      <a:r>
                        <a:rPr lang="ru-RU" sz="1000">
                          <a:effectLst/>
                        </a:rPr>
                        <a:t> </a:t>
                      </a:r>
                      <a:endParaRPr lang="ru-RU" sz="1050">
                        <a:effectLst/>
                      </a:endParaRPr>
                    </a:p>
                    <a:p>
                      <a:pPr algn="ctr">
                        <a:lnSpc>
                          <a:spcPct val="115000"/>
                        </a:lnSpc>
                        <a:spcAft>
                          <a:spcPts val="0"/>
                        </a:spcAft>
                      </a:pPr>
                      <a:r>
                        <a:rPr lang="ru-RU" sz="1000">
                          <a:effectLst/>
                        </a:rPr>
                        <a:t>21,0 </a:t>
                      </a:r>
                      <a:endParaRPr lang="ru-RU" sz="1050">
                        <a:effectLst/>
                      </a:endParaRPr>
                    </a:p>
                    <a:p>
                      <a:pPr algn="ctr">
                        <a:lnSpc>
                          <a:spcPct val="115000"/>
                        </a:lnSpc>
                        <a:spcAft>
                          <a:spcPts val="0"/>
                        </a:spcAft>
                      </a:pPr>
                      <a:r>
                        <a:rPr lang="ru-RU" sz="1000">
                          <a:effectLst/>
                        </a:rPr>
                        <a:t>210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vMerge="1">
                  <a:txBody>
                    <a:bodyPr/>
                    <a:lstStyle/>
                    <a:p>
                      <a:endParaRPr lang="ru-RU"/>
                    </a:p>
                  </a:txBody>
                  <a:tcPr/>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vMerge="1">
                  <a:txBody>
                    <a:bodyPr/>
                    <a:lstStyle/>
                    <a:p>
                      <a:endParaRPr lang="ru-RU"/>
                    </a:p>
                  </a:txBody>
                  <a:tcPr/>
                </a:tc>
                <a:tc hMerge="1" vMerge="1">
                  <a:txBody>
                    <a:bodyPr/>
                    <a:lstStyle/>
                    <a:p>
                      <a:endParaRPr lang="ru-RU"/>
                    </a:p>
                  </a:txBody>
                  <a:tcPr/>
                </a:tc>
              </a:tr>
              <a:tr h="347862">
                <a:tc vMerge="1">
                  <a:txBody>
                    <a:bodyPr/>
                    <a:lstStyle/>
                    <a:p>
                      <a:endParaRPr lang="ru-RU"/>
                    </a:p>
                  </a:txBody>
                  <a:tcPr/>
                </a:tc>
                <a:tc gridSpan="2" vMerge="1">
                  <a:txBody>
                    <a:bodyPr/>
                    <a:lstStyle/>
                    <a:p>
                      <a:endParaRPr lang="ru-RU"/>
                    </a:p>
                  </a:txBody>
                  <a:tcPr/>
                </a:tc>
                <a:tc hMerge="1" vMerge="1">
                  <a:txBody>
                    <a:bodyPr/>
                    <a:lstStyle/>
                    <a:p>
                      <a:endParaRPr lang="ru-RU"/>
                    </a:p>
                  </a:txBody>
                  <a:tcPr/>
                </a:tc>
                <a:tc vMerge="1">
                  <a:txBody>
                    <a:bodyPr/>
                    <a:lstStyle/>
                    <a:p>
                      <a:endParaRPr lang="ru-RU"/>
                    </a:p>
                  </a:txBody>
                  <a:tcPr/>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a:txBody>
                    <a:bodyPr/>
                    <a:lstStyle/>
                    <a:p>
                      <a:pPr algn="ctr">
                        <a:lnSpc>
                          <a:spcPct val="115000"/>
                        </a:lnSpc>
                        <a:spcAft>
                          <a:spcPts val="0"/>
                        </a:spcAft>
                      </a:pPr>
                      <a:r>
                        <a:rPr lang="ru-RU" sz="1000">
                          <a:effectLst/>
                        </a:rPr>
                        <a:t> </a:t>
                      </a:r>
                      <a:endParaRPr lang="ru-RU" sz="1050">
                        <a:effectLst/>
                        <a:latin typeface="Calibri" panose="020F0502020204030204" pitchFamily="34" charset="0"/>
                        <a:ea typeface="Calibri" panose="020F0502020204030204" pitchFamily="34" charset="0"/>
                        <a:cs typeface="Times New Roman" panose="02020603050405020304" pitchFamily="18" charset="0"/>
                      </a:endParaRPr>
                    </a:p>
                  </a:txBody>
                  <a:tcPr marL="58879" marR="61555" marT="0" marB="0"/>
                </a:tc>
                <a:tc gridSpan="2" vMerge="1">
                  <a:txBody>
                    <a:bodyPr/>
                    <a:lstStyle/>
                    <a:p>
                      <a:endParaRPr lang="ru-RU"/>
                    </a:p>
                  </a:txBody>
                  <a:tcPr/>
                </a:tc>
                <a:tc hMerge="1" vMerge="1">
                  <a:txBody>
                    <a:bodyPr/>
                    <a:lstStyle/>
                    <a:p>
                      <a:endParaRPr lang="ru-RU"/>
                    </a:p>
                  </a:txBody>
                  <a:tcPr/>
                </a:tc>
              </a:tr>
            </a:tbl>
          </a:graphicData>
        </a:graphic>
      </p:graphicFrame>
    </p:spTree>
    <p:extLst>
      <p:ext uri="{BB962C8B-B14F-4D97-AF65-F5344CB8AC3E}">
        <p14:creationId xmlns:p14="http://schemas.microsoft.com/office/powerpoint/2010/main" val="307897400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263079" y="2132856"/>
            <a:ext cx="8880921" cy="3240360"/>
          </a:xfrm>
        </p:spPr>
        <p:txBody>
          <a:bodyPr>
            <a:noAutofit/>
          </a:bodyPr>
          <a:lstStyle/>
          <a:p>
            <a:pPr marL="0" indent="715963" algn="just">
              <a:lnSpc>
                <a:spcPct val="80000"/>
              </a:lnSpc>
              <a:tabLst>
                <a:tab pos="88900" algn="l"/>
              </a:tabLst>
            </a:pPr>
            <a:r>
              <a:rPr lang="ru-RU" sz="2400" spc="10">
                <a:solidFill>
                  <a:srgbClr val="0000FF"/>
                </a:solidFill>
                <a:latin typeface="Times New Roman" pitchFamily="18" charset="0"/>
              </a:rPr>
              <a:t>Картошка экишни қисқа муддатда ўтказиш учун уруғлик тугунакларни махсус бункерларга солиб ва майдончаларга келтириб қўйиш ҳамда картошка экадиган машина бункерлари тўғридан-тўғри самосваллардан тўлдиришлар амалга оширилиши керак. Картошка экадиган машиналар бункерларини механизмлар ёрдамида уруғлик билан тўлдириш учун махсус мосламалар билан жиҳозлаш керак. </a:t>
            </a:r>
          </a:p>
          <a:p>
            <a:pPr marL="0" indent="715963" algn="just">
              <a:lnSpc>
                <a:spcPct val="80000"/>
              </a:lnSpc>
              <a:tabLst>
                <a:tab pos="88900" algn="l"/>
              </a:tabLst>
            </a:pPr>
            <a:r>
              <a:rPr lang="ru-RU" sz="2400" spc="10">
                <a:solidFill>
                  <a:srgbClr val="0000FF"/>
                </a:solidFill>
                <a:latin typeface="Times New Roman" pitchFamily="18" charset="0"/>
              </a:rPr>
              <a:t>Агротехник талабларни, агрегатларни максимал самара билан ишлашини, шунингдек мувни эгатларда оқишни ҳисобга олган ҳолда майдоннинг қиялигига мос ҳолда механизмларнинг юриш йўналиши танланади. Агрегат биринчи юриши олдиндан белгилаб қўйилган йўналиш (чизиқ) бўйича бўлиб майдонннинг охирида сиртмоқсимон бурилади. </a:t>
            </a:r>
          </a:p>
        </p:txBody>
      </p:sp>
      <p:sp>
        <p:nvSpPr>
          <p:cNvPr id="2" name="AutoShape 2" descr="Картинки по запросу удобрения огурца фото"/>
          <p:cNvSpPr>
            <a:spLocks noChangeAspect="1" noChangeArrowheads="1"/>
          </p:cNvSpPr>
          <p:nvPr/>
        </p:nvSpPr>
        <p:spPr bwMode="auto">
          <a:xfrm>
            <a:off x="155575" y="-1028700"/>
            <a:ext cx="2857500" cy="214312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3" name="Рисунок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3079" y="248054"/>
            <a:ext cx="3083867" cy="1732741"/>
          </a:xfrm>
          <a:prstGeom prst="rect">
            <a:avLst/>
          </a:prstGeom>
        </p:spPr>
      </p:pic>
      <p:pic>
        <p:nvPicPr>
          <p:cNvPr id="4" name="Рисунок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076056" y="248054"/>
            <a:ext cx="2914650" cy="1571625"/>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214282" y="714356"/>
            <a:ext cx="8639205" cy="3071834"/>
          </a:xfrm>
        </p:spPr>
        <p:txBody>
          <a:bodyPr>
            <a:noAutofit/>
          </a:bodyPr>
          <a:lstStyle/>
          <a:p>
            <a:r>
              <a:rPr lang="ru-RU" sz="2000"/>
              <a:t>Чет элларда  қўлланиладиган замонавий картошка экадиган механизм тугунакни ерга жойлаштириш учун асосан қуйидаги уч: 1. икки чўмичли транспортерлар; 2. экиш аппаратни дискали-қошиқчаси; 3.қошиқчасимон ва бармоқсимон тип – грейферли диска мослама билан жиҳозланган. Тракторист электрон – назорат қурилмаси ёрдамида экиш сифатини кузатиш билан бирга хато экишни бартараф этади. Замонавий картошка экгичларда тугунаклар учун қўшимча идишлари бўлиб, улар силкитиш ва ундирилган тугунакларни экадиган махсус мосламалар билан жиҳозланган. </a:t>
            </a:r>
          </a:p>
        </p:txBody>
      </p:sp>
      <p:sp>
        <p:nvSpPr>
          <p:cNvPr id="139266" name="Rectangle 2"/>
          <p:cNvSpPr>
            <a:spLocks noGrp="1" noChangeArrowheads="1"/>
          </p:cNvSpPr>
          <p:nvPr>
            <p:ph type="title"/>
          </p:nvPr>
        </p:nvSpPr>
        <p:spPr>
          <a:xfrm>
            <a:off x="323850" y="71439"/>
            <a:ext cx="8243888" cy="571480"/>
          </a:xfrm>
        </p:spPr>
        <p:style>
          <a:lnRef idx="2">
            <a:schemeClr val="accent1">
              <a:shade val="50000"/>
            </a:schemeClr>
          </a:lnRef>
          <a:fillRef idx="1">
            <a:schemeClr val="accent1"/>
          </a:fillRef>
          <a:effectRef idx="0">
            <a:schemeClr val="accent1"/>
          </a:effectRef>
          <a:fontRef idx="minor">
            <a:schemeClr val="lt1"/>
          </a:fontRef>
        </p:style>
        <p:txBody>
          <a:bodyPr>
            <a:normAutofit fontScale="90000"/>
          </a:bodyPr>
          <a:lstStyle/>
          <a:p>
            <a:pPr>
              <a:defRPr/>
            </a:pPr>
            <a:r>
              <a:rPr lang="uz-Cyrl-UZ" i="1" smtClean="0"/>
              <a:t>.</a:t>
            </a:r>
            <a:endParaRPr lang="ru-RU" dirty="0" smtClean="0">
              <a:solidFill>
                <a:srgbClr val="FFFF00"/>
              </a:solidFill>
            </a:endParaRPr>
          </a:p>
        </p:txBody>
      </p:sp>
      <p:pic>
        <p:nvPicPr>
          <p:cNvPr id="4" name="Рисунок 10" descr="al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7704" y="3969263"/>
            <a:ext cx="4645149" cy="2772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188640"/>
            <a:ext cx="8229600" cy="4456113"/>
          </a:xfrm>
        </p:spPr>
        <p:style>
          <a:lnRef idx="2">
            <a:schemeClr val="accent5">
              <a:shade val="50000"/>
            </a:schemeClr>
          </a:lnRef>
          <a:fillRef idx="1">
            <a:schemeClr val="accent5"/>
          </a:fillRef>
          <a:effectRef idx="0">
            <a:schemeClr val="accent5"/>
          </a:effectRef>
          <a:fontRef idx="minor">
            <a:schemeClr val="lt1"/>
          </a:fontRef>
        </p:style>
        <p:txBody>
          <a:bodyPr>
            <a:normAutofit fontScale="62500" lnSpcReduction="20000"/>
          </a:bodyPr>
          <a:lstStyle/>
          <a:p>
            <a:r>
              <a:rPr lang="ru-RU"/>
              <a:t>Картошка етиштирадиган кўпчилик мамлакатлар ўзларининг хусусий картошка экадиган машиналари ишлаб чиқаришни ўзлаштирганлар. Бирқатор мамлакатларда картошка экадиган техникаларни ишлаб чиқарадиган фирмалар мавжуд. Германиянинг «Kverneland» ва «Qrimme» компаниялари ишлаб чиқарган картошка экадиган машиналарини Европада картошка етиштирувчилар кенг миқёсда фойдаланадилар</a:t>
            </a:r>
            <a:r>
              <a:rPr lang="uz-Cyrl-UZ"/>
              <a:t>. </a:t>
            </a:r>
            <a:endParaRPr lang="ru-RU"/>
          </a:p>
          <a:p>
            <a:r>
              <a:rPr lang="ru-RU"/>
              <a:t>Нидерландияда “Структурал” ва “Викки”, Финляндияда “Юко” ва “Эхо” фирмалари ундирилган тугунакларни экадиган машиналар ишлаб чиқаради. Россия Федерациясида немисларнинг фақат етакчи “Амозоне Верке Х.Драйер» ва «Франц Гримме Ландмашинентехник» фирмалари вакиллари билан Самара шаҳридаги «Евротехника» корхонасида картошка экадиган машина ишлаб чиқарилади. </a:t>
            </a:r>
          </a:p>
          <a:p>
            <a:pPr algn="just"/>
            <a:endParaRPr lang="ru-RU" dirty="0"/>
          </a:p>
        </p:txBody>
      </p:sp>
      <p:pic>
        <p:nvPicPr>
          <p:cNvPr id="4" name="Рисунок 16" descr="http://agrilink-uk.com/images/stories/thumbnails/images-stories-production-Standen-Pearson-planter_1-280x2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4591508"/>
            <a:ext cx="4320480"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188570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3"/>
          <p:cNvSpPr>
            <a:spLocks noGrp="1" noChangeArrowheads="1"/>
          </p:cNvSpPr>
          <p:nvPr>
            <p:ph type="body" idx="1"/>
          </p:nvPr>
        </p:nvSpPr>
        <p:spPr>
          <a:xfrm>
            <a:off x="457200" y="765175"/>
            <a:ext cx="8229600" cy="5291138"/>
          </a:xfrm>
        </p:spPr>
        <p:txBody>
          <a:bodyPr/>
          <a:lstStyle/>
          <a:p>
            <a:pPr algn="ctr" eaLnBrk="1" hangingPunct="1"/>
            <a:endParaRPr lang="ru-RU" smtClean="0"/>
          </a:p>
          <a:p>
            <a:pPr algn="ctr" eaLnBrk="1" hangingPunct="1">
              <a:buFontTx/>
              <a:buNone/>
            </a:pPr>
            <a:r>
              <a:rPr lang="ru-RU" sz="4800" b="1" smtClean="0">
                <a:solidFill>
                  <a:srgbClr val="0000FF"/>
                </a:solidFill>
                <a:latin typeface="Times New Roman" pitchFamily="18" charset="0"/>
              </a:rPr>
              <a:t>ЭЪТИБОРИНГИЗ</a:t>
            </a:r>
          </a:p>
          <a:p>
            <a:pPr algn="ctr" eaLnBrk="1" hangingPunct="1">
              <a:buFontTx/>
              <a:buNone/>
            </a:pPr>
            <a:r>
              <a:rPr lang="ru-RU" sz="4800" b="1" smtClean="0">
                <a:solidFill>
                  <a:srgbClr val="0000FF"/>
                </a:solidFill>
                <a:latin typeface="Times New Roman" pitchFamily="18" charset="0"/>
              </a:rPr>
              <a:t> УЧУН </a:t>
            </a:r>
          </a:p>
          <a:p>
            <a:pPr algn="ctr" eaLnBrk="1" hangingPunct="1">
              <a:buFontTx/>
              <a:buNone/>
            </a:pPr>
            <a:r>
              <a:rPr lang="ru-RU" sz="4800" b="1" smtClean="0">
                <a:solidFill>
                  <a:srgbClr val="0000FF"/>
                </a:solidFill>
                <a:latin typeface="Times New Roman" pitchFamily="18" charset="0"/>
              </a:rPr>
              <a:t>РАХМАТ !</a:t>
            </a:r>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cfc4b57e731fc690e8dce71f2a5c9e52533540cb"/>
</p:tagLst>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_rels/them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1" Type="http://schemas.openxmlformats.org/officeDocument/2006/relationships/image" Target="../media/image4.jpeg"/></Relationships>
</file>

<file path=ppt/theme/_rels/theme5.xml.rels><?xml version="1.0" encoding="UTF-8" standalone="yes"?>
<Relationships xmlns="http://schemas.openxmlformats.org/package/2006/relationships"><Relationship Id="rId1" Type="http://schemas.openxmlformats.org/officeDocument/2006/relationships/image" Target="../media/image5.jpeg"/></Relationships>
</file>

<file path=ppt/theme/_rels/them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image" Target="../media/image2.jpeg"/></Relationships>
</file>

<file path=ppt/theme/theme1.xml><?xml version="1.0" encoding="utf-8"?>
<a:theme xmlns:a="http://schemas.openxmlformats.org/drawingml/2006/main" name="Balloons">
  <a:themeElements>
    <a:clrScheme name="Аспект">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Balloons">
      <a:majorFont>
        <a:latin typeface="Verdana"/>
        <a:ea typeface=""/>
        <a:cs typeface=""/>
      </a:majorFont>
      <a:minorFont>
        <a:latin typeface="Verdana"/>
        <a:ea typeface=""/>
        <a:cs typeface=""/>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alloons 1">
        <a:dk1>
          <a:srgbClr val="9900CC"/>
        </a:dk1>
        <a:lt1>
          <a:srgbClr val="FFFFCC"/>
        </a:lt1>
        <a:dk2>
          <a:srgbClr val="000000"/>
        </a:dk2>
        <a:lt2>
          <a:srgbClr val="FFFFFF"/>
        </a:lt2>
        <a:accent1>
          <a:srgbClr val="666699"/>
        </a:accent1>
        <a:accent2>
          <a:srgbClr val="660066"/>
        </a:accent2>
        <a:accent3>
          <a:srgbClr val="AAAAAA"/>
        </a:accent3>
        <a:accent4>
          <a:srgbClr val="DADAAE"/>
        </a:accent4>
        <a:accent5>
          <a:srgbClr val="B8B8CA"/>
        </a:accent5>
        <a:accent6>
          <a:srgbClr val="5C005C"/>
        </a:accent6>
        <a:hlink>
          <a:srgbClr val="CC0000"/>
        </a:hlink>
        <a:folHlink>
          <a:srgbClr val="A50021"/>
        </a:folHlink>
      </a:clrScheme>
      <a:clrMap bg1="dk2" tx1="lt1" bg2="dk1" tx2="lt2" accent1="accent1" accent2="accent2" accent3="accent3" accent4="accent4" accent5="accent5" accent6="accent6" hlink="hlink" folHlink="folHlink"/>
    </a:extraClrScheme>
    <a:extraClrScheme>
      <a:clrScheme name="Balloons 2">
        <a:dk1>
          <a:srgbClr val="990033"/>
        </a:dk1>
        <a:lt1>
          <a:srgbClr val="FFFFFF"/>
        </a:lt1>
        <a:dk2>
          <a:srgbClr val="000000"/>
        </a:dk2>
        <a:lt2>
          <a:srgbClr val="FFFFFF"/>
        </a:lt2>
        <a:accent1>
          <a:srgbClr val="FF3300"/>
        </a:accent1>
        <a:accent2>
          <a:srgbClr val="FF9900"/>
        </a:accent2>
        <a:accent3>
          <a:srgbClr val="AAAAAA"/>
        </a:accent3>
        <a:accent4>
          <a:srgbClr val="DADADA"/>
        </a:accent4>
        <a:accent5>
          <a:srgbClr val="FFADAA"/>
        </a:accent5>
        <a:accent6>
          <a:srgbClr val="E78A00"/>
        </a:accent6>
        <a:hlink>
          <a:srgbClr val="FFFF99"/>
        </a:hlink>
        <a:folHlink>
          <a:srgbClr val="FFCC00"/>
        </a:folHlink>
      </a:clrScheme>
      <a:clrMap bg1="dk2" tx1="lt1" bg2="dk1" tx2="lt2" accent1="accent1" accent2="accent2" accent3="accent3" accent4="accent4" accent5="accent5" accent6="accent6" hlink="hlink" folHlink="folHlink"/>
    </a:extraClrScheme>
    <a:extraClrScheme>
      <a:clrScheme name="Balloons 3">
        <a:dk1>
          <a:srgbClr val="CCCCFF"/>
        </a:dk1>
        <a:lt1>
          <a:srgbClr val="FFFFCC"/>
        </a:lt1>
        <a:dk2>
          <a:srgbClr val="000000"/>
        </a:dk2>
        <a:lt2>
          <a:srgbClr val="FFFFFF"/>
        </a:lt2>
        <a:accent1>
          <a:srgbClr val="9999FF"/>
        </a:accent1>
        <a:accent2>
          <a:srgbClr val="33CCCC"/>
        </a:accent2>
        <a:accent3>
          <a:srgbClr val="AAAAAA"/>
        </a:accent3>
        <a:accent4>
          <a:srgbClr val="DADAAE"/>
        </a:accent4>
        <a:accent5>
          <a:srgbClr val="CACAFF"/>
        </a:accent5>
        <a:accent6>
          <a:srgbClr val="2DB9B9"/>
        </a:accent6>
        <a:hlink>
          <a:srgbClr val="66FFFF"/>
        </a:hlink>
        <a:folHlink>
          <a:srgbClr val="660066"/>
        </a:folHlink>
      </a:clrScheme>
      <a:clrMap bg1="dk2" tx1="lt1" bg2="dk1" tx2="lt2" accent1="accent1" accent2="accent2" accent3="accent3" accent4="accent4" accent5="accent5" accent6="accent6" hlink="hlink" folHlink="folHlink"/>
    </a:extraClrScheme>
    <a:extraClrScheme>
      <a:clrScheme name="Balloons 4">
        <a:dk1>
          <a:srgbClr val="000000"/>
        </a:dk1>
        <a:lt1>
          <a:srgbClr val="F8F8F8"/>
        </a:lt1>
        <a:dk2>
          <a:srgbClr val="800000"/>
        </a:dk2>
        <a:lt2>
          <a:srgbClr val="FFFFFF"/>
        </a:lt2>
        <a:accent1>
          <a:srgbClr val="FF3300"/>
        </a:accent1>
        <a:accent2>
          <a:srgbClr val="FF5050"/>
        </a:accent2>
        <a:accent3>
          <a:srgbClr val="C0AAAA"/>
        </a:accent3>
        <a:accent4>
          <a:srgbClr val="D4D4D4"/>
        </a:accent4>
        <a:accent5>
          <a:srgbClr val="FFADAA"/>
        </a:accent5>
        <a:accent6>
          <a:srgbClr val="E74848"/>
        </a:accent6>
        <a:hlink>
          <a:srgbClr val="FF9999"/>
        </a:hlink>
        <a:folHlink>
          <a:srgbClr val="FF9966"/>
        </a:folHlink>
      </a:clrScheme>
      <a:clrMap bg1="dk2" tx1="lt1" bg2="dk1" tx2="lt2" accent1="accent1" accent2="accent2" accent3="accent3" accent4="accent4" accent5="accent5" accent6="accent6" hlink="hlink" folHlink="folHlink"/>
    </a:extraClrScheme>
    <a:extraClrScheme>
      <a:clrScheme name="Balloons 5">
        <a:dk1>
          <a:srgbClr val="666699"/>
        </a:dk1>
        <a:lt1>
          <a:srgbClr val="FFFFFF"/>
        </a:lt1>
        <a:dk2>
          <a:srgbClr val="000066"/>
        </a:dk2>
        <a:lt2>
          <a:srgbClr val="CCECFF"/>
        </a:lt2>
        <a:accent1>
          <a:srgbClr val="009999"/>
        </a:accent1>
        <a:accent2>
          <a:srgbClr val="0099CC"/>
        </a:accent2>
        <a:accent3>
          <a:srgbClr val="AAAAB8"/>
        </a:accent3>
        <a:accent4>
          <a:srgbClr val="DADADA"/>
        </a:accent4>
        <a:accent5>
          <a:srgbClr val="AACACA"/>
        </a:accent5>
        <a:accent6>
          <a:srgbClr val="008AB9"/>
        </a:accent6>
        <a:hlink>
          <a:srgbClr val="CC99FF"/>
        </a:hlink>
        <a:folHlink>
          <a:srgbClr val="3366CC"/>
        </a:folHlink>
      </a:clrScheme>
      <a:clrMap bg1="dk2" tx1="lt1" bg2="dk1" tx2="lt2" accent1="accent1" accent2="accent2" accent3="accent3" accent4="accent4" accent5="accent5" accent6="accent6" hlink="hlink" folHlink="folHlink"/>
    </a:extraClrScheme>
    <a:extraClrScheme>
      <a:clrScheme name="Balloons 6">
        <a:dk1>
          <a:srgbClr val="99CC00"/>
        </a:dk1>
        <a:lt1>
          <a:srgbClr val="FFFFFF"/>
        </a:lt1>
        <a:dk2>
          <a:srgbClr val="009900"/>
        </a:dk2>
        <a:lt2>
          <a:srgbClr val="FFFF99"/>
        </a:lt2>
        <a:accent1>
          <a:srgbClr val="336600"/>
        </a:accent1>
        <a:accent2>
          <a:srgbClr val="008000"/>
        </a:accent2>
        <a:accent3>
          <a:srgbClr val="AACAAA"/>
        </a:accent3>
        <a:accent4>
          <a:srgbClr val="DADADA"/>
        </a:accent4>
        <a:accent5>
          <a:srgbClr val="ADB8AA"/>
        </a:accent5>
        <a:accent6>
          <a:srgbClr val="007300"/>
        </a:accent6>
        <a:hlink>
          <a:srgbClr val="CCCC00"/>
        </a:hlink>
        <a:folHlink>
          <a:srgbClr val="33CC33"/>
        </a:folHlink>
      </a:clrScheme>
      <a:clrMap bg1="dk2" tx1="lt1" bg2="dk1" tx2="lt2" accent1="accent1" accent2="accent2" accent3="accent3" accent4="accent4" accent5="accent5" accent6="accent6" hlink="hlink" folHlink="folHlink"/>
    </a:extraClrScheme>
    <a:extraClrScheme>
      <a:clrScheme name="Balloons 7">
        <a:dk1>
          <a:srgbClr val="000066"/>
        </a:dk1>
        <a:lt1>
          <a:srgbClr val="E1F4FF"/>
        </a:lt1>
        <a:dk2>
          <a:srgbClr val="000066"/>
        </a:dk2>
        <a:lt2>
          <a:srgbClr val="CCCCFF"/>
        </a:lt2>
        <a:accent1>
          <a:srgbClr val="9999FF"/>
        </a:accent1>
        <a:accent2>
          <a:srgbClr val="33CCCC"/>
        </a:accent2>
        <a:accent3>
          <a:srgbClr val="EEF8FF"/>
        </a:accent3>
        <a:accent4>
          <a:srgbClr val="000056"/>
        </a:accent4>
        <a:accent5>
          <a:srgbClr val="CACAFF"/>
        </a:accent5>
        <a:accent6>
          <a:srgbClr val="2DB9B9"/>
        </a:accent6>
        <a:hlink>
          <a:srgbClr val="66FFFF"/>
        </a:hlink>
        <a:folHlink>
          <a:srgbClr val="660066"/>
        </a:folHlink>
      </a:clrScheme>
      <a:clrMap bg1="lt1" tx1="dk1" bg2="lt2" tx2="dk2" accent1="accent1" accent2="accent2" accent3="accent3" accent4="accent4" accent5="accent5" accent6="accent6" hlink="hlink" folHlink="folHlink"/>
    </a:extraClrScheme>
    <a:extraClrScheme>
      <a:clrScheme name="Balloons 8">
        <a:dk1>
          <a:srgbClr val="006699"/>
        </a:dk1>
        <a:lt1>
          <a:srgbClr val="FFFFFF"/>
        </a:lt1>
        <a:dk2>
          <a:srgbClr val="006666"/>
        </a:dk2>
        <a:lt2>
          <a:srgbClr val="FFFFCC"/>
        </a:lt2>
        <a:accent1>
          <a:srgbClr val="EDFAD2"/>
        </a:accent1>
        <a:accent2>
          <a:srgbClr val="EBF7FF"/>
        </a:accent2>
        <a:accent3>
          <a:srgbClr val="FFFFFF"/>
        </a:accent3>
        <a:accent4>
          <a:srgbClr val="005682"/>
        </a:accent4>
        <a:accent5>
          <a:srgbClr val="F4FCE5"/>
        </a:accent5>
        <a:accent6>
          <a:srgbClr val="D5E0E7"/>
        </a:accent6>
        <a:hlink>
          <a:srgbClr val="CC99FF"/>
        </a:hlink>
        <a:folHlink>
          <a:srgbClr val="F2DFFD"/>
        </a:folHlink>
      </a:clrScheme>
      <a:clrMap bg1="lt1" tx1="dk1" bg2="lt2" tx2="dk2" accent1="accent1" accent2="accent2" accent3="accent3" accent4="accent4" accent5="accent5" accent6="accent6" hlink="hlink" folHlink="folHlink"/>
    </a:extraClrScheme>
    <a:extraClrScheme>
      <a:clrScheme name="Balloons 9">
        <a:dk1>
          <a:srgbClr val="000000"/>
        </a:dk1>
        <a:lt1>
          <a:srgbClr val="FFFFFF"/>
        </a:lt1>
        <a:dk2>
          <a:srgbClr val="000000"/>
        </a:dk2>
        <a:lt2>
          <a:srgbClr val="FFCC99"/>
        </a:lt2>
        <a:accent1>
          <a:srgbClr val="FF9900"/>
        </a:accent1>
        <a:accent2>
          <a:srgbClr val="FF99CC"/>
        </a:accent2>
        <a:accent3>
          <a:srgbClr val="FFFFFF"/>
        </a:accent3>
        <a:accent4>
          <a:srgbClr val="000000"/>
        </a:accent4>
        <a:accent5>
          <a:srgbClr val="FFCAAA"/>
        </a:accent5>
        <a:accent6>
          <a:srgbClr val="E78AB9"/>
        </a:accent6>
        <a:hlink>
          <a:srgbClr val="FF9999"/>
        </a:hlink>
        <a:folHlink>
          <a:srgbClr val="FFFF9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Справедливость">
  <a:themeElements>
    <a:clrScheme name="Справедливость">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Справедливость">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3.xml><?xml version="1.0" encoding="utf-8"?>
<a:theme xmlns:a="http://schemas.openxmlformats.org/drawingml/2006/main" name="Трек">
  <a:themeElements>
    <a:clrScheme name="Другая 1">
      <a:dk1>
        <a:srgbClr val="B0DFA0"/>
      </a:dk1>
      <a:lt1>
        <a:sysClr val="window" lastClr="FFFFFF"/>
      </a:lt1>
      <a:dk2>
        <a:srgbClr val="17406D"/>
      </a:dk2>
      <a:lt2>
        <a:srgbClr val="54A838"/>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4.xml><?xml version="1.0" encoding="utf-8"?>
<a:theme xmlns:a="http://schemas.openxmlformats.org/drawingml/2006/main" name="Поток">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5.xml><?xml version="1.0" encoding="utf-8"?>
<a:theme xmlns:a="http://schemas.openxmlformats.org/drawingml/2006/main" name="Открытая">
  <a:themeElements>
    <a:clrScheme name="Открытая">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Открытая">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Открытая">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6.xml><?xml version="1.0" encoding="utf-8"?>
<a:theme xmlns:a="http://schemas.openxmlformats.org/drawingml/2006/main" name="floral5">
  <a:themeElements>
    <a:clrScheme name="Метро">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1_Трек">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8.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Balloons</Template>
  <TotalTime>821</TotalTime>
  <Words>1415</Words>
  <Application>Microsoft Office PowerPoint</Application>
  <PresentationFormat>Экран (4:3)</PresentationFormat>
  <Paragraphs>211</Paragraphs>
  <Slides>17</Slides>
  <Notes>1</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7</vt:i4>
      </vt:variant>
      <vt:variant>
        <vt:lpstr>Заголовки слайдов</vt:lpstr>
      </vt:variant>
      <vt:variant>
        <vt:i4>17</vt:i4>
      </vt:variant>
    </vt:vector>
  </HeadingPairs>
  <TitlesOfParts>
    <vt:vector size="37" baseType="lpstr">
      <vt:lpstr>Arial</vt:lpstr>
      <vt:lpstr>Calibri</vt:lpstr>
      <vt:lpstr>Cambria</vt:lpstr>
      <vt:lpstr>Constantia</vt:lpstr>
      <vt:lpstr>Franklin Gothic Book</vt:lpstr>
      <vt:lpstr>Franklin Gothic Medium</vt:lpstr>
      <vt:lpstr>Lucida Sans Unicode</vt:lpstr>
      <vt:lpstr>Perpetua</vt:lpstr>
      <vt:lpstr>Times New Roman</vt:lpstr>
      <vt:lpstr>Verdana</vt:lpstr>
      <vt:lpstr>Wingdings</vt:lpstr>
      <vt:lpstr>Wingdings 2</vt:lpstr>
      <vt:lpstr>Wingdings 3</vt:lpstr>
      <vt:lpstr>Balloons</vt:lpstr>
      <vt:lpstr>Справедливость</vt:lpstr>
      <vt:lpstr>Трек</vt:lpstr>
      <vt:lpstr>Поток</vt:lpstr>
      <vt:lpstr>Открытая</vt:lpstr>
      <vt:lpstr>floral5</vt:lpstr>
      <vt:lpstr>1_Трек</vt:lpstr>
      <vt:lpstr>10- МАВЗУ: Картошка экиш</vt:lpstr>
      <vt:lpstr>Презентация PowerPoint</vt:lpstr>
      <vt:lpstr>Экиш муддатлари.</vt:lpstr>
      <vt:lpstr>Презентация PowerPoint</vt:lpstr>
      <vt:lpstr>.</vt:lpstr>
      <vt:lpstr>Презентация PowerPoint</vt:lpstr>
      <vt:lpstr>Презентация PowerPoint</vt:lpstr>
      <vt:lpstr>Презентация PowerPoint</vt:lpstr>
      <vt:lpstr>Презентация PowerPoint</vt:lpstr>
      <vt:lpstr>Презентация PowerPoint</vt:lpstr>
      <vt:lpstr>Кўчат қалинлиги ва экиш меъёри</vt:lpstr>
      <vt:lpstr>Презентация PowerPoint</vt:lpstr>
      <vt:lpstr>Хосилдор  поя  қалинлиги  хосил  қилиш  учун  уруглик  тугунакларнинг  уртача  сарфи</vt:lpstr>
      <vt:lpstr>Презентация PowerPoint</vt:lpstr>
      <vt:lpstr>.</vt:lpstr>
      <vt:lpstr>Презентация PowerPoint</vt:lpstr>
      <vt:lpstr>Презентация PowerPoint</vt:lpstr>
    </vt:vector>
  </TitlesOfParts>
  <Company>Home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UserXP</dc:creator>
  <cp:lastModifiedBy>MUQIMJON Djurayev</cp:lastModifiedBy>
  <cp:revision>137</cp:revision>
  <cp:lastPrinted>1601-01-01T00:00:00Z</cp:lastPrinted>
  <dcterms:created xsi:type="dcterms:W3CDTF">2011-08-22T10:27:00Z</dcterms:created>
  <dcterms:modified xsi:type="dcterms:W3CDTF">2019-06-04T10:00:24Z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4</vt:i4>
  </property>
</Properties>
</file>