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9" r:id="rId11"/>
    <p:sldId id="263" r:id="rId12"/>
    <p:sldId id="268" r:id="rId13"/>
    <p:sldId id="270" r:id="rId14"/>
    <p:sldId id="266" r:id="rId15"/>
    <p:sldId id="267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64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625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762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2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946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854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090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960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2462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138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255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84924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7839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60315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31606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20118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03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F023F82-4CAB-4813-9E13-2ED4066DABA2}" type="datetimeFigureOut">
              <a:rPr lang="ru-RU" smtClean="0"/>
              <a:t>вт 18.09.18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ED14010-D89F-4DBB-8247-B5DE2E513C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610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2400" y="618518"/>
            <a:ext cx="8991600" cy="159617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2- </a:t>
            </a:r>
            <a:r>
              <a:rPr lang="ru-RU" dirty="0" err="1" smtClean="0"/>
              <a:t>мавзу</a:t>
            </a:r>
            <a:r>
              <a:rPr lang="ru-RU" dirty="0" smtClean="0"/>
              <a:t>: </a:t>
            </a:r>
            <a:r>
              <a:rPr lang="uz-Cyrl-UZ" dirty="0"/>
              <a:t>Ўзбекистон Республикаси карантин хизматининг таркибий </a:t>
            </a:r>
            <a:r>
              <a:rPr lang="uz-Cyrl-UZ" dirty="0" smtClean="0"/>
              <a:t>тузилиши</a:t>
            </a:r>
            <a:br>
              <a:rPr lang="uz-Cyrl-UZ" dirty="0" smtClean="0"/>
            </a:br>
            <a:r>
              <a:rPr lang="uz-Cyrl-UZ" dirty="0" smtClean="0"/>
              <a:t/>
            </a:r>
            <a:br>
              <a:rPr lang="uz-Cyrl-UZ" dirty="0" smtClean="0"/>
            </a:br>
            <a:r>
              <a:rPr lang="uz-Cyrl-UZ" dirty="0" smtClean="0"/>
              <a:t>режа:</a:t>
            </a:r>
            <a:br>
              <a:rPr lang="uz-Cyrl-UZ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5332" y="2798619"/>
            <a:ext cx="826470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хизмати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тизими</a:t>
            </a:r>
            <a:endParaRPr lang="ru-RU" sz="3200" b="1" dirty="0" smtClean="0">
              <a:solidFill>
                <a:srgbClr val="00008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хизматига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раҳбарлик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endParaRPr lang="ru-RU" sz="3200" b="1" dirty="0" smtClean="0">
              <a:solidFill>
                <a:srgbClr val="00008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инспекциясининг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ваколатлари</a:t>
            </a: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49596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9491" y="394692"/>
            <a:ext cx="82296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3-боб.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хизмати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тизими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унга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раҳбарлик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9-модда.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хизмати</a:t>
            </a:r>
            <a:r>
              <a:rPr lang="ru-RU" sz="2400" b="1" dirty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тизими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хизмати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инспекцияси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Қорақалпоғистон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вилоятлар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Тошкент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шаҳар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инспекциялари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илмий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автомобиль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йўлларидаги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темир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станцияларидаги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аэропортлардаги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дарё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портидаги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чегара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пунктлари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почтамтдаги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пункти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ташкил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этади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инспекцияси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Вазирлар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Маҳкамасига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бўйсунади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533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6255" y="0"/>
            <a:ext cx="8672945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spcAft>
                <a:spcPts val="0"/>
              </a:spcAft>
            </a:pP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Қорақалпоғистон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вилоятлар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Тошкент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шаҳар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инспекциялари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инспекциясига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шунингдек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тегишинча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Қорақалпоғистон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Вазирлар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Кенгашига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вилоятлар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Тошкент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шаҳар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ҳокимликларига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бўйсунади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илмий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маркази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инспекциясига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бўйсунади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Туманлар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шаҳарларнинг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инспекторлари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автомобиль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йўлларидаги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темир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станцияларидаги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аэропортлардаги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дарё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портидаги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чегара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пунктлари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почтамтдаги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пункти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тегишинча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турувчи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инспекцияларига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бўйсунади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207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3963" y="249380"/>
            <a:ext cx="8562109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spcAft>
                <a:spcPts val="0"/>
              </a:spcAft>
            </a:pP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10-модда.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хизматига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раҳбарлик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Республикасининг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хизматига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раҳбарликни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инспекцияси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амалга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оширади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Қорақалпоғистон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Республикасида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вилоятларда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Тошкент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шаҳрида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хизматига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раҳбарликни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тегишинча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Қорақалпоғистон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вилоятлар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Тошкент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шаҳар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инспекциялари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амалга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оширади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274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28528"/>
            <a:ext cx="8936182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spcAft>
                <a:spcPts val="0"/>
              </a:spcAft>
            </a:pP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Қорақалпоғистон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вилоятлар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Тошкент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шаҳар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инспекцияларининг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бошлиқлари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инспекцияси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томонидан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тегишинча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Қорақалпоғистон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Вазирлар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Кенгашининг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вилоятлар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Тошкент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шаҳар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ҳокимларининг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тақдимномасига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биноан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лавозимга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тайинланади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ҳамда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лавозимидан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озод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Туманлар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шаҳарларнинг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инспекторлари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Қорақалпоғистон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вилоятлар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Тошкент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шаҳар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инспекцияси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томонидан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лавозимга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тайинланади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ҳамда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лавозимидан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озод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851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545" y="0"/>
            <a:ext cx="867294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spcAft>
                <a:spcPts val="0"/>
              </a:spcAft>
            </a:pP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Автомобиль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йўлларидаги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темир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станцияларидаги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аэропортлардаги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дарё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портидаги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чегара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пунктларидаги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почтамтдаги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пунктидаги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хизматига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тегишли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чегара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пунктларининг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инспекцияси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томонидан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лавозимга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тайинланадиган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лавозимидан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озод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қилинадиган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мудирлари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бошчилик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557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8656" y="138544"/>
            <a:ext cx="8548254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spcAft>
                <a:spcPts val="0"/>
              </a:spcAft>
            </a:pP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11-модда.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инспекциясининг</a:t>
            </a:r>
            <a:r>
              <a:rPr lang="ru-RU" sz="3200" b="1" dirty="0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8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ваколатлари</a:t>
            </a: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инспекцияси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соҳасидаги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дастурларини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ҳудудий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дастурларни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ишлаб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чиқиш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ҳамда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амалга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оширишда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иштирок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этади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дастурлар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тадбирларнинг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вақтида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бажарилиши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устидан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назоратини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амалга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оширади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дастурлар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тадбирларнинг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ҳудудида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вақтида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бажарилиши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жавобгар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60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8546" y="429491"/>
            <a:ext cx="8936181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/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ваколатлари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доирасида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юридик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жисмоний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шахслар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томонидан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бажарилиши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шарт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буйруқлар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чиқаради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йўриқномаларни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қоидаларини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фитосанитария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талабларини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белгиланган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тартибда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тасдиқлайди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ҳамда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ташкилотлар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аҳоли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эътиборига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етказади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остидаги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маҳсулотни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кириш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чоғидаги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қоидаларини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белгилайди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халқаро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савдо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контрактларига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шартномаларига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Республикасининг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ҳудудига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объектлари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кириб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келишининг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тарқалишининг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олдини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олишни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таъминлайдиган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талаблар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киритилишини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кўриб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чиқади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шунингдек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хулосалар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беради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511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/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Вазирлар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Маҳкамаси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келишган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карантин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аҳамиятига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зарарли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организмлар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рўйхатини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тасдиқлайди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ҳудудига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кирилиши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тақиқланган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экиш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материаллари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карантин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остидаги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маҳсулотлар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уларнинг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тарқалиш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ҳудудлари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рўйхатини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тасдиқлайди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ҳудудидан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чиқилиши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тақиқланган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карантин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остидаги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маҳсулотлар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рўйхатини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тасдиқлайди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302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" y="526473"/>
            <a:ext cx="914400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/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Фитосанитария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талабларини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тасдиқлайди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</a:p>
          <a:p>
            <a:pPr indent="540385" algn="just">
              <a:spcAft>
                <a:spcPts val="0"/>
              </a:spcAft>
            </a:pP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автомобиль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йўлларидаги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темир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станцияларидаги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аэропортлардаги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дарё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портидаги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чегара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пунктлари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почтамтдаги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пункти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шунингдек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объектларига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қарши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курашиш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махсус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фумигация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бўлинмалари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тўғрисидаги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низомларни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тасдиқлайди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рухсатномасини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беради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6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813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"/>
            <a:ext cx="9033164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spcAft>
                <a:spcPts val="0"/>
              </a:spcAft>
            </a:pP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соҳасида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халқаро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ҳамкорликни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амалга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оширади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халқаро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ташкилотларда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Республикасининг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манфаатларини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ҳимоя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объектларига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қарши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курашиш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махсус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фумигация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бўлинмаларини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ташкил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этади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объектларига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қарши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кураш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боришда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шахсий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томорқа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фермер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деҳқон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хўжаликларига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ўрмон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хўжаликларига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шунингдек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юридик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жисмоний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шахсларга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хизматлар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кўрсатади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1749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2618" y="581891"/>
            <a:ext cx="827116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spcAft>
                <a:spcPts val="0"/>
              </a:spcAft>
            </a:pP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экспортга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жўнатилаётган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хорижий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мамлакатлардан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кирилаётган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карантин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остидаги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маҳсулотнинг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ҳамда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объектларини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ташувчиларнинг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карантин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текширувини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лаборатория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экспертизасини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ўтказади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indent="540385" algn="just">
              <a:spcAft>
                <a:spcPts val="0"/>
              </a:spcAft>
            </a:pP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ҳудудларини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ҳудудларга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микроҳудудларга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чиқади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6411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091" y="512619"/>
            <a:ext cx="853439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spcAft>
                <a:spcPts val="0"/>
              </a:spcAft>
            </a:pP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зараркунандаларга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касалликларига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бегона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ўтларга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қарши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курашиш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борасидаги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илм-фан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ютуқларини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илғор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тажрибани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инновацион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услублар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воситалар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тарғиб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ҳамда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ишлаб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чиқаришга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кенг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жорий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этишга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аҳоли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ўртасида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объектлари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тўғрисидаги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билимларни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тарқатишга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доир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ишларни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ташкил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этади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030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7927" y="193963"/>
            <a:ext cx="8603673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spcAft>
                <a:spcPts val="0"/>
              </a:spcAft>
            </a:pPr>
            <a:r>
              <a:rPr lang="ru-RU" sz="36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тегишли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ҳудудда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карантинни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жорий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этиш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бекор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тўғрисида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Вазирлар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Маҳкамасига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маҳаллий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ҳокимияти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органларига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тақдимномалар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киритади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Вазирлар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Маҳкамаси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келишган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карантин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чекловларини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қўллаш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ҳар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йилги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дастурларни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ҳамда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тадбирлар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режаларини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тасдиқлайди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5189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2400" y="0"/>
            <a:ext cx="89916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spcAft>
                <a:spcPts val="0"/>
              </a:spcAft>
            </a:pP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карантин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аҳамиятига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зарарли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организмлар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рўйхатини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ҳудудига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кирилиши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тақиқланган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экиш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материаллари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карантин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остидаги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уларнинг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тарқалиш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ҳудудлари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рўйхатини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ҳудудидан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чиқилиши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тақиқланган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карантин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остидаги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маҳсулотлар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рўйхатини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қайта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кўриб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чиқиш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юзасидан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Ўзбекистон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Республикаси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Вазирлар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Маҳкамасига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таклифлар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киритади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spcAft>
                <a:spcPts val="0"/>
              </a:spcAft>
            </a:pP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карантини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давлат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инспекцияси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қонун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ҳужжатларига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мувофиқ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ваколатларни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амалга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ошириши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0300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21690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25</TotalTime>
  <Words>806</Words>
  <Application>Microsoft Office PowerPoint</Application>
  <PresentationFormat>Экран (4:3)</PresentationFormat>
  <Paragraphs>42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Times New Roman</vt:lpstr>
      <vt:lpstr>Tw Cen MT</vt:lpstr>
      <vt:lpstr>Капля</vt:lpstr>
      <vt:lpstr> 2- мавзу: Ўзбекистон Республикаси карантин хизматининг таркибий тузилиши  режа: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Hurriyahon</dc:creator>
  <cp:lastModifiedBy>Hurriyahon</cp:lastModifiedBy>
  <cp:revision>3</cp:revision>
  <dcterms:created xsi:type="dcterms:W3CDTF">2018-09-18T17:47:06Z</dcterms:created>
  <dcterms:modified xsi:type="dcterms:W3CDTF">2018-09-18T18:12:41Z</dcterms:modified>
</cp:coreProperties>
</file>