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6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83" r:id="rId14"/>
    <p:sldId id="281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84" r:id="rId23"/>
    <p:sldId id="285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116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491A30B-2B3C-4F7E-9D7B-31FB82F7F406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CDFF0BDE-52FF-439B-A287-65AF619D57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491A30B-2B3C-4F7E-9D7B-31FB82F7F406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BDE-52FF-439B-A287-65AF619D57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491A30B-2B3C-4F7E-9D7B-31FB82F7F406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CDFF0BDE-52FF-439B-A287-65AF619D57D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491A30B-2B3C-4F7E-9D7B-31FB82F7F406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DFF0BDE-52FF-439B-A287-65AF619D57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491A30B-2B3C-4F7E-9D7B-31FB82F7F406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CDFF0BDE-52FF-439B-A287-65AF619D57D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30B-2B3C-4F7E-9D7B-31FB82F7F406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BDE-52FF-439B-A287-65AF619D57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491A30B-2B3C-4F7E-9D7B-31FB82F7F406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DFF0BDE-52FF-439B-A287-65AF619D57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491A30B-2B3C-4F7E-9D7B-31FB82F7F406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CDFF0BDE-52FF-439B-A287-65AF619D57D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491A30B-2B3C-4F7E-9D7B-31FB82F7F406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CDFF0BDE-52FF-439B-A287-65AF619D57D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30B-2B3C-4F7E-9D7B-31FB82F7F406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BDE-52FF-439B-A287-65AF619D57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30B-2B3C-4F7E-9D7B-31FB82F7F406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BDE-52FF-439B-A287-65AF619D57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491A30B-2B3C-4F7E-9D7B-31FB82F7F406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CDFF0BDE-52FF-439B-A287-65AF619D57D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2071678"/>
            <a:ext cx="7772400" cy="1470025"/>
          </a:xfrm>
        </p:spPr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571472" y="500042"/>
            <a:ext cx="72959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ФАН-ТЕХНИКА ТАРАҚҚИЁТИ ВА ҚИШЛОҚ ХЎЖАЛИГИНИНГ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ЭКСТЕНСИВ ВА ИНТЕНСИВ РИВОЖЛАНИШИ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20716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289649" y="-53955"/>
            <a:ext cx="843012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z-Latn-UZ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МАВЗУ :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ФАН-ТЕХНИКА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ТАРАҚҚИЁТИ ВА </a:t>
            </a:r>
            <a:endParaRPr kumimoji="0" lang="uz-Latn-UZ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ҚИШЛОҚ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ХЎЖАЛИГИНИНГ 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ЭКСТЕНСИВ ВА ИНТЕНСИВ РИВОЖЛАНИШИ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7" name="Picture 3" descr="C:\Users\admin\Desktop\slayd uchun rasm\Qishloq xo'jaligi\20180411151704-70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4071918"/>
            <a:ext cx="4500562" cy="2786082"/>
          </a:xfrm>
          <a:prstGeom prst="rect">
            <a:avLst/>
          </a:prstGeom>
          <a:noFill/>
        </p:spPr>
      </p:pic>
      <p:pic>
        <p:nvPicPr>
          <p:cNvPr id="21508" name="Picture 4" descr="C:\Users\admin\Desktop\slayd uchun rasm\Qishloq xo'jaligi\farmingindia_660_0811170252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14554"/>
            <a:ext cx="4643438" cy="3071834"/>
          </a:xfrm>
          <a:prstGeom prst="rect">
            <a:avLst/>
          </a:prstGeom>
          <a:noFill/>
        </p:spPr>
      </p:pic>
      <p:sp>
        <p:nvSpPr>
          <p:cNvPr id="9" name="Выгнутая вправо стрелка 8"/>
          <p:cNvSpPr/>
          <p:nvPr/>
        </p:nvSpPr>
        <p:spPr>
          <a:xfrm rot="19806226">
            <a:off x="5266754" y="2331723"/>
            <a:ext cx="1096621" cy="1647285"/>
          </a:xfrm>
          <a:prstGeom prst="curvedLef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Режа</a:t>
            </a:r>
            <a:endParaRPr lang="ru-RU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00034" y="3175614"/>
            <a:ext cx="64236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539750" algn="l"/>
                <a:tab pos="1425575" algn="l"/>
              </a:tabLst>
            </a:pP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Интенсив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ривожланиш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1500175"/>
            <a:ext cx="63579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1425575" algn="l"/>
              </a:tabLst>
            </a:pP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Қишлоқ хўжалиги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ривожланишига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таъсир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этувчи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омиллар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2571744"/>
            <a:ext cx="55334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1425575" algn="l"/>
              </a:tabLst>
            </a:pP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Экстенсив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ривожланиш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C:\Users\admin\Desktop\slayd uchun rasm\slaydlar uchun rasmlar\slayd uchun rasm\images (2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63688" y="1268760"/>
            <a:ext cx="59046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барча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моддий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тармоқлари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ичида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қадимийси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бўлиб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кишилик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жамиятининг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ривожланишида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катта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роль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ўйнаган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Бугунги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кунда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иқтисодиётнинг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муҳим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йирик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тармоғи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саналади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У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аҳоли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озиқ-овқат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саноат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тармоқлари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қимматбаҳо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хом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ашё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ташқи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савдога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эса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турли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туман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хом-ашё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товарлар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етказиб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беради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endParaRPr lang="ru-RU" dirty="0">
              <a:solidFill>
                <a:srgbClr val="000000"/>
              </a:solidFill>
              <a:effectLst/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3" name="Picture 1" descr="C:\Users\admin\Desktop\slayd uchun rasm\slaydlar uchun rasmlar\slayd uchun rasm\images (2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3528" y="430444"/>
            <a:ext cx="8568952" cy="6119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Аҳолининг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моддий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фаровонлигини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оширишда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хўжалигининг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ўрни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беқиёс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бўлиб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аҳоли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эҳтиёжи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зарур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товарларнинг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85 % га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яқин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мазкур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тармоқ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зиммасига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тўғри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келади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Республика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Ялпи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Ички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маҳсулотининг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1/4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қисмидан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кўпроғи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аграр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секторда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яратилади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endParaRPr lang="ru-RU" sz="2400" dirty="0">
              <a:solidFill>
                <a:srgbClr val="000000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>
              <a:lnSpc>
                <a:spcPct val="150000"/>
              </a:lnSpc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Мамлакат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аҳолисининг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63,9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% и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16,8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млн.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кишидан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ортиқ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аҳолиси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аҳоли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пунктларида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яшайди</a:t>
            </a:r>
            <a:r>
              <a:rPr lang="uz-Cyrl-UZ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(2006)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Мамлакат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аҳолисининг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ёши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24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ёшга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аҳоли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пунктларида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кўрсаткич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23,3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ёшга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келади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Республика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меҳнат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ресурсларининг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1/3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қисмига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яқини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аграр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секторда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фаолият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юритмоқда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Прямоугольник 6"/>
          <p:cNvSpPr/>
          <p:nvPr/>
        </p:nvSpPr>
        <p:spPr>
          <a:xfrm>
            <a:off x="179512" y="266494"/>
            <a:ext cx="878497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Ўзбекистоннинг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қулай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иқлимий-табиий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шароити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унумдор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водий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воҳалари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қадимдан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деҳқончилик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қилиш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қулай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имконият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яратган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Республика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ўртача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кенгликларда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(37-45</a:t>
            </a:r>
            <a:r>
              <a:rPr lang="ru-RU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0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ш.к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.)</a:t>
            </a:r>
            <a:r>
              <a:rPr lang="uz-Cyrl-UZ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чала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чўл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чўл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зонасида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жойлашгани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ҳавоси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очиқ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серофтоб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Қуёш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нурлари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кўп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тушади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Тошкентда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йилига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ўртача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2889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соат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қуёш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нурлари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тушса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миқдор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Термизда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3019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соатга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Қизилқум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Мирзачўл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Қарши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чўлларида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қуёш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узоқ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вақт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яъни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йилига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 4460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соат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нур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сочиб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туради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Мусбат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ҳароратлар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йиғиндиси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Устюртда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3000</a:t>
            </a:r>
            <a:r>
              <a:rPr lang="ru-RU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0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дан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ортиқ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Сурхондарёда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эса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5900</a:t>
            </a:r>
            <a:r>
              <a:rPr lang="ru-RU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0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га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етади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endParaRPr lang="ru-RU" sz="2000" dirty="0">
              <a:solidFill>
                <a:srgbClr val="000000"/>
              </a:solidFill>
              <a:effectLst/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33809"/>
            <a:ext cx="9144000" cy="33241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439652" y="116632"/>
            <a:ext cx="6264696" cy="41913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Қуёш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радиацияси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йилига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см. кв.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юзага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137-160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килокалорияни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ташкил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Қуёшли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кунлар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тоғли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ҳудудларга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камроқ-2500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Қизилқум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Сурхон-Шеробод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водийсига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кўп-3000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соатдан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кўпроқ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давом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Республикамизда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қуёшли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кунлар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давом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этгани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(190-270 кун)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экинларидан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йилига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2-3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мартадан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йиғиштириб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вегетация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давом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этадиган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иссиқсевар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етиштириш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имконияти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мавжуд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8" y="-5555"/>
            <a:ext cx="9144000" cy="6858000"/>
          </a:xfrm>
        </p:spPr>
      </p:pic>
      <p:sp>
        <p:nvSpPr>
          <p:cNvPr id="5" name="Стрелка вправо 4"/>
          <p:cNvSpPr/>
          <p:nvPr/>
        </p:nvSpPr>
        <p:spPr>
          <a:xfrm>
            <a:off x="183871" y="116632"/>
            <a:ext cx="8496944" cy="2448272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rgbClr val="000000"/>
                </a:solidFill>
              </a:rPr>
              <a:t>Ўзбекистонда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табиий</a:t>
            </a:r>
            <a:r>
              <a:rPr lang="ru-RU" b="1" dirty="0">
                <a:solidFill>
                  <a:srgbClr val="000000"/>
                </a:solidFill>
              </a:rPr>
              <a:t>, </a:t>
            </a:r>
            <a:r>
              <a:rPr lang="ru-RU" b="1" dirty="0" err="1">
                <a:solidFill>
                  <a:srgbClr val="000000"/>
                </a:solidFill>
              </a:rPr>
              <a:t>тарихий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омиллар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ва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меҳнат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ресурслари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ва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халқимизнинг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шаклланган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бир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неча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минг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йиллик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тарихга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эга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деҳқончилик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маданияти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негизида</a:t>
            </a:r>
            <a:r>
              <a:rPr lang="ru-RU" b="1" dirty="0">
                <a:solidFill>
                  <a:srgbClr val="000000"/>
                </a:solidFill>
              </a:rPr>
              <a:t>  </a:t>
            </a:r>
            <a:r>
              <a:rPr lang="ru-RU" b="1" dirty="0" err="1">
                <a:solidFill>
                  <a:srgbClr val="000000"/>
                </a:solidFill>
              </a:rPr>
              <a:t>пахтачилик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етакчи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тармоққа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айланди</a:t>
            </a:r>
            <a:r>
              <a:rPr lang="ru-RU" b="1" dirty="0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6" name="Стрелка вправо 5"/>
          <p:cNvSpPr/>
          <p:nvPr/>
        </p:nvSpPr>
        <p:spPr>
          <a:xfrm>
            <a:off x="183871" y="2686310"/>
            <a:ext cx="8496944" cy="24522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rgbClr val="000000"/>
                </a:solidFill>
              </a:rPr>
              <a:t>Республикада</a:t>
            </a:r>
            <a:r>
              <a:rPr lang="ru-RU" sz="2000" b="1" dirty="0">
                <a:solidFill>
                  <a:srgbClr val="000000"/>
                </a:solidFill>
              </a:rPr>
              <a:t>  </a:t>
            </a:r>
            <a:r>
              <a:rPr lang="ru-RU" sz="2000" b="1" dirty="0" err="1">
                <a:solidFill>
                  <a:srgbClr val="000000"/>
                </a:solidFill>
              </a:rPr>
              <a:t>йилига</a:t>
            </a:r>
            <a:r>
              <a:rPr lang="ru-RU" sz="2000" b="1" dirty="0">
                <a:solidFill>
                  <a:srgbClr val="000000"/>
                </a:solidFill>
              </a:rPr>
              <a:t> </a:t>
            </a:r>
            <a:r>
              <a:rPr lang="ru-RU" sz="2000" b="1" dirty="0" err="1">
                <a:solidFill>
                  <a:srgbClr val="000000"/>
                </a:solidFill>
              </a:rPr>
              <a:t>ўртача</a:t>
            </a:r>
            <a:r>
              <a:rPr lang="ru-RU" sz="2000" b="1" dirty="0">
                <a:solidFill>
                  <a:srgbClr val="000000"/>
                </a:solidFill>
              </a:rPr>
              <a:t> 1,5 млн. т. пахта </a:t>
            </a:r>
            <a:r>
              <a:rPr lang="ru-RU" sz="2000" b="1" dirty="0" err="1">
                <a:solidFill>
                  <a:srgbClr val="000000"/>
                </a:solidFill>
              </a:rPr>
              <a:t>толаси</a:t>
            </a:r>
            <a:r>
              <a:rPr lang="ru-RU" sz="2000" b="1" dirty="0">
                <a:solidFill>
                  <a:srgbClr val="000000"/>
                </a:solidFill>
              </a:rPr>
              <a:t> </a:t>
            </a:r>
            <a:r>
              <a:rPr lang="ru-RU" sz="2000" b="1" dirty="0" err="1">
                <a:solidFill>
                  <a:srgbClr val="000000"/>
                </a:solidFill>
              </a:rPr>
              <a:t>ишлаб</a:t>
            </a:r>
            <a:r>
              <a:rPr lang="ru-RU" sz="2000" b="1" dirty="0">
                <a:solidFill>
                  <a:srgbClr val="000000"/>
                </a:solidFill>
              </a:rPr>
              <a:t> </a:t>
            </a:r>
            <a:r>
              <a:rPr lang="ru-RU" sz="2000" b="1" dirty="0" err="1">
                <a:solidFill>
                  <a:srgbClr val="000000"/>
                </a:solidFill>
              </a:rPr>
              <a:t>чиқарилади</a:t>
            </a:r>
            <a:r>
              <a:rPr lang="ru-RU" sz="2000" b="1" dirty="0">
                <a:solidFill>
                  <a:srgbClr val="000000"/>
                </a:solidFill>
              </a:rPr>
              <a:t>. Пахта  </a:t>
            </a:r>
            <a:r>
              <a:rPr lang="ru-RU" sz="2000" b="1" dirty="0" err="1">
                <a:solidFill>
                  <a:srgbClr val="000000"/>
                </a:solidFill>
              </a:rPr>
              <a:t>ялпи</a:t>
            </a:r>
            <a:r>
              <a:rPr lang="ru-RU" sz="2000" b="1" dirty="0">
                <a:solidFill>
                  <a:srgbClr val="000000"/>
                </a:solidFill>
              </a:rPr>
              <a:t> </a:t>
            </a:r>
            <a:r>
              <a:rPr lang="ru-RU" sz="2000" b="1" dirty="0" err="1">
                <a:solidFill>
                  <a:srgbClr val="000000"/>
                </a:solidFill>
              </a:rPr>
              <a:t>ҳосили</a:t>
            </a:r>
            <a:r>
              <a:rPr lang="ru-RU" sz="2000" b="1" dirty="0">
                <a:solidFill>
                  <a:srgbClr val="000000"/>
                </a:solidFill>
              </a:rPr>
              <a:t> </a:t>
            </a:r>
            <a:r>
              <a:rPr lang="ru-RU" sz="2000" b="1" dirty="0" err="1">
                <a:solidFill>
                  <a:srgbClr val="000000"/>
                </a:solidFill>
              </a:rPr>
              <a:t>бўйича</a:t>
            </a:r>
            <a:r>
              <a:rPr lang="ru-RU" sz="2000" b="1" dirty="0">
                <a:solidFill>
                  <a:srgbClr val="000000"/>
                </a:solidFill>
              </a:rPr>
              <a:t> </a:t>
            </a:r>
            <a:r>
              <a:rPr lang="ru-RU" sz="2000" b="1" dirty="0" err="1">
                <a:solidFill>
                  <a:srgbClr val="000000"/>
                </a:solidFill>
              </a:rPr>
              <a:t>Ўзбекистон</a:t>
            </a:r>
            <a:r>
              <a:rPr lang="ru-RU" sz="2000" b="1" dirty="0">
                <a:solidFill>
                  <a:srgbClr val="000000"/>
                </a:solidFill>
              </a:rPr>
              <a:t> </a:t>
            </a:r>
            <a:r>
              <a:rPr lang="ru-RU" sz="2000" b="1" dirty="0" err="1">
                <a:solidFill>
                  <a:srgbClr val="000000"/>
                </a:solidFill>
              </a:rPr>
              <a:t>дунёда</a:t>
            </a:r>
            <a:r>
              <a:rPr lang="ru-RU" sz="2000" b="1" dirty="0">
                <a:solidFill>
                  <a:srgbClr val="000000"/>
                </a:solidFill>
              </a:rPr>
              <a:t> 5-ўринда, пахта </a:t>
            </a:r>
            <a:r>
              <a:rPr lang="ru-RU" sz="2000" b="1" dirty="0" err="1">
                <a:solidFill>
                  <a:srgbClr val="000000"/>
                </a:solidFill>
              </a:rPr>
              <a:t>толаси</a:t>
            </a:r>
            <a:r>
              <a:rPr lang="ru-RU" sz="2000" b="1" dirty="0">
                <a:solidFill>
                  <a:srgbClr val="000000"/>
                </a:solidFill>
              </a:rPr>
              <a:t> </a:t>
            </a:r>
            <a:r>
              <a:rPr lang="ru-RU" sz="2000" b="1" dirty="0" err="1">
                <a:solidFill>
                  <a:srgbClr val="000000"/>
                </a:solidFill>
              </a:rPr>
              <a:t>экспорти</a:t>
            </a:r>
            <a:r>
              <a:rPr lang="ru-RU" sz="2000" b="1" dirty="0">
                <a:solidFill>
                  <a:srgbClr val="000000"/>
                </a:solidFill>
              </a:rPr>
              <a:t> </a:t>
            </a:r>
            <a:r>
              <a:rPr lang="ru-RU" sz="2000" b="1" dirty="0" err="1">
                <a:solidFill>
                  <a:srgbClr val="000000"/>
                </a:solidFill>
              </a:rPr>
              <a:t>бўйича</a:t>
            </a:r>
            <a:r>
              <a:rPr lang="ru-RU" sz="2000" b="1" dirty="0">
                <a:solidFill>
                  <a:srgbClr val="000000"/>
                </a:solidFill>
              </a:rPr>
              <a:t> </a:t>
            </a:r>
            <a:r>
              <a:rPr lang="ru-RU" sz="2000" b="1" dirty="0" err="1">
                <a:solidFill>
                  <a:srgbClr val="000000"/>
                </a:solidFill>
              </a:rPr>
              <a:t>эса</a:t>
            </a:r>
            <a:r>
              <a:rPr lang="ru-RU" sz="2000" b="1" dirty="0">
                <a:solidFill>
                  <a:srgbClr val="000000"/>
                </a:solidFill>
              </a:rPr>
              <a:t> 2-ўринда </a:t>
            </a:r>
            <a:r>
              <a:rPr lang="ru-RU" sz="2000" b="1" dirty="0" err="1">
                <a:solidFill>
                  <a:srgbClr val="000000"/>
                </a:solidFill>
              </a:rPr>
              <a:t>туради</a:t>
            </a:r>
            <a:r>
              <a:rPr lang="ru-RU" sz="2000" b="1" dirty="0">
                <a:solidFill>
                  <a:srgbClr val="0000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730"/>
            <a:ext cx="9144000" cy="6857999"/>
          </a:xfrm>
        </p:spPr>
      </p:pic>
      <p:sp>
        <p:nvSpPr>
          <p:cNvPr id="6" name="Прямоугольник 5"/>
          <p:cNvSpPr/>
          <p:nvPr/>
        </p:nvSpPr>
        <p:spPr>
          <a:xfrm>
            <a:off x="107504" y="335846"/>
            <a:ext cx="871296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Мустақиллик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йилларида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республика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аҳолисининг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эҳтиёжини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қондириш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пахта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яккаҳокимлигига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барҳам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бериш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мақсадида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“дон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мустақиллиги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”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қизғин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кураш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борилди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Пахта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майдонлари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камайтирилиб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донли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экинлар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майдони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кенгайтирилди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Натижада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 дон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ялпи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ҳосили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кескин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ортди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Республикада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йилига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6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млн. т 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дан ортиқ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дон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маҳсулотлари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етиштириб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келинмоқда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endParaRPr lang="ru-RU" sz="2000" dirty="0">
              <a:solidFill>
                <a:srgbClr val="000000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қадимдан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шириндан-шакар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полиз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боғдорчилик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машҳур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Истиқболда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30%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эгаллаган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тоғ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 тоғли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зоналарида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боғдорчилик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узумчилик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етиштиришнинг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янги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манбалари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вужудга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</p:spPr>
      </p:pic>
      <p:sp>
        <p:nvSpPr>
          <p:cNvPr id="5" name="Прямоугольник 4"/>
          <p:cNvSpPr/>
          <p:nvPr/>
        </p:nvSpPr>
        <p:spPr>
          <a:xfrm>
            <a:off x="144678" y="476610"/>
            <a:ext cx="896448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Ўзбекистоннинг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табиий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шароити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деҳқончиликни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ривожланишига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қанчалик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қулайлик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яратган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чорвачилик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шунчалик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қулайдир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Обикор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деҳқончилик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ҳудудларида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қорамолчилик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паррандачилик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асаларичилик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қўйчилик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чўл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тоғ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олди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зоналарида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қоракўлчилик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йилқичилик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туячилик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эчкичилик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дарё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ҳавзаларида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балиқчилик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даррандачилик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ривожланган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Республика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чўлларидан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давомида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яйлов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сифатида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ерларининг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7,7% и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чорва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моллари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озуқа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базасини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яратиш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ажратилган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Унда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йилига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 млн. т.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пичан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силос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йиғиштириб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олинади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320" y="3355975"/>
            <a:ext cx="1991360" cy="1625600"/>
          </a:xfrm>
        </p:spPr>
      </p:pic>
      <p:sp>
        <p:nvSpPr>
          <p:cNvPr id="4" name="Прямоугольник 3"/>
          <p:cNvSpPr/>
          <p:nvPr/>
        </p:nvSpPr>
        <p:spPr>
          <a:xfrm>
            <a:off x="0" y="15424"/>
            <a:ext cx="9144000" cy="68580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121332" y="487684"/>
            <a:ext cx="4954724" cy="44938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Республиканинг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чўл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зонасида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жойлашган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яйловлардан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янада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кенг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фойдаланилса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йилига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ўртача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3-5 ц.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гача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ем-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ҳашак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тайёрлаш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мумкин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335" y="130160"/>
            <a:ext cx="3777500" cy="28940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796" y="3573016"/>
            <a:ext cx="3754760" cy="29169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9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07504" y="267494"/>
            <a:ext cx="87849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ер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фонди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44,7 млн. га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4,2 млн. га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қисмида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суғорма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деҳқончилик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Республикада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 га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ердан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фақат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7 га ер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деҳқончиликка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яроқли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келажакда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деҳқончиликни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ривожлантиришда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муаммоларнинг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мураккаблашишига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сабабчи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Негаки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ўлкамиз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чўл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зонасида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жойлашган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суғориб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деҳқончилик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қиладиган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мамлакатлар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қаторига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киради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290" y="3944789"/>
            <a:ext cx="3670327" cy="2775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77484"/>
            <a:ext cx="3672408" cy="2742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51520" y="267494"/>
            <a:ext cx="8892480" cy="6499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Республика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заҳираси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сувга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бўлган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талабнинг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атиги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60 %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инигина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қондира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олади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холос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Айрим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йиллари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кўрсаткичдан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ҳам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камайиб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кетади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эса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тараққиётига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салбий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таъсир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этади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Сувни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истеъмолчиларга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ўз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вақтида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етказиб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бериш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мақсадида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йирик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омборлар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каналлар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бунёд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этилган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Эндиликда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ҳажми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 18,6 млрд. м</a:t>
            </a:r>
            <a:r>
              <a:rPr lang="uz-Cyrl-UZ" sz="2000" b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3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га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53 та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омбор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сарфи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2500 м/сек га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75 та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йирик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каналлар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тизими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суғорма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деҳқончиликка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хизмат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кўрсатмоқда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endParaRPr lang="ru-RU" sz="2000" b="1" dirty="0">
              <a:solidFill>
                <a:srgbClr val="000000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>
              <a:lnSpc>
                <a:spcPct val="150000"/>
              </a:lnSpc>
            </a:pP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иқтисодий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алоқаларда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салмоқли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ўрин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тутади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Республика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аграр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сектори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хорижий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мамлакатларга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пахта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толаси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қоракўл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териси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пилла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асал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мевалар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доривор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турдаги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экспорт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Мустақиллик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йилларида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хом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ашёсини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тўлиқ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қайта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ишлашга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товар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сифатида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чиқарилишига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эътибор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қаратилди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Четдан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маҳсулотлари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келиниши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кескин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камайди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57250"/>
            <a:ext cx="9144000" cy="4999435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>
              <a:defRPr/>
            </a:pPr>
            <a:r>
              <a:rPr lang="en-US" dirty="0" smtClean="0"/>
              <a:t>  </a:t>
            </a:r>
            <a:endParaRPr lang="ru-RU" dirty="0"/>
          </a:p>
        </p:txBody>
      </p:sp>
      <p:pic>
        <p:nvPicPr>
          <p:cNvPr id="17412" name="Объект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3128" y="1208485"/>
            <a:ext cx="3403997" cy="4291013"/>
          </a:xfrm>
        </p:spPr>
      </p:pic>
      <p:pic>
        <p:nvPicPr>
          <p:cNvPr id="17414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31469" y="1782366"/>
            <a:ext cx="4546997" cy="3486150"/>
          </a:xfrm>
        </p:spPr>
      </p:pic>
    </p:spTree>
    <p:extLst>
      <p:ext uri="{BB962C8B-B14F-4D97-AF65-F5344CB8AC3E}">
        <p14:creationId xmlns:p14="http://schemas.microsoft.com/office/powerpoint/2010/main" val="1177461881"/>
      </p:ext>
    </p:extLst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74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4878" y="1098938"/>
            <a:ext cx="6686549" cy="991434"/>
          </a:xfrm>
        </p:spPr>
        <p:txBody>
          <a:bodyPr>
            <a:noAutofit/>
          </a:bodyPr>
          <a:lstStyle/>
          <a:p>
            <a:pPr algn="ctr"/>
            <a:r>
              <a:rPr lang="en-US" sz="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8222"/>
            <a:ext cx="9144000" cy="6858000"/>
          </a:xfrm>
          <a:prstGeom prst="rect">
            <a:avLst/>
          </a:prstGeom>
          <a:solidFill>
            <a:srgbClr val="EAEA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098938"/>
            <a:ext cx="7452320" cy="33004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5024"/>
            <a:ext cx="3048649" cy="2708920"/>
          </a:xfrm>
          <a:prstGeom prst="rect">
            <a:avLst/>
          </a:prstGeom>
        </p:spPr>
      </p:pic>
      <p:pic>
        <p:nvPicPr>
          <p:cNvPr id="8" name="Picture 1" descr="C:\Users\admin\Downloads\Shareit\Photo\IMG_079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333" y="4271061"/>
            <a:ext cx="3020835" cy="243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admin\Desktop\images-40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219" y="168304"/>
            <a:ext cx="3707904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C:\Users\admin\Downloads\Shareit\Photo\IMG_0868-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535" y="3256132"/>
            <a:ext cx="2875588" cy="2924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525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51520" y="889844"/>
            <a:ext cx="6606480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дон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маҳсулотлари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импорти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икки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бароварга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камайганини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ҳозирда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миқдор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0,4 млн. т. ни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ташкил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этишини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таъкидлаб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ўтиш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жоиз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endParaRPr lang="ru-RU" sz="2000" dirty="0">
              <a:solidFill>
                <a:srgbClr val="EAEAEA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ишлаб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чиқариш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техника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базаси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тубдан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ўзгартирилиб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такомиллаштирилмоқда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янги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замонавий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техника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технологиялар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таъминланмоқда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Қўл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меҳнати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камайтирилиб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жараёнлар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механизациялаштирилди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тармоқ-пахтачиликда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барча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ишлаб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чиқариш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жараёнининг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78 % и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механизациялаштирилган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Етиштирилган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пахта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ялпи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ҳосилининг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30 % дан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зиёдроғи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машиналарда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териб</a:t>
            </a:r>
            <a:r>
              <a:rPr lang="ru-RU" dirty="0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EAEAE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олинади</a:t>
            </a:r>
            <a:endParaRPr lang="ru-RU" dirty="0">
              <a:solidFill>
                <a:srgbClr val="EAEAEA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230380"/>
            <a:ext cx="3923928" cy="25649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230380"/>
            <a:ext cx="3816424" cy="25649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115616" y="889844"/>
            <a:ext cx="69847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Республика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агросаноат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мажмуасини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моддий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-техника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ресурслари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билан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таъминлаш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уларга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техник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хизмат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кўрсатиш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“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Ўзқишлоқхўжаликтаъминоттаъмир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”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давлат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-кооператив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қўмитаси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тузилган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Республика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агроосаноат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мажмуига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тегишли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корхоналарда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50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турдаги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машина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механизмлар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корхоналари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тракторлар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комбайнлар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автобус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енгил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автомобиллар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турли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тиркамалар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билан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таъминланган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365"/>
            <a:ext cx="9144000" cy="6822488"/>
          </a:xfrm>
        </p:spPr>
      </p:pic>
      <p:sp>
        <p:nvSpPr>
          <p:cNvPr id="3" name="Прямоугольник 2"/>
          <p:cNvSpPr/>
          <p:nvPr/>
        </p:nvSpPr>
        <p:spPr>
          <a:xfrm>
            <a:off x="1619672" y="597678"/>
            <a:ext cx="49510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Экстенсив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endParaRPr lang="ru-RU" sz="2800" dirty="0">
              <a:solidFill>
                <a:srgbClr val="0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0119" y="1120898"/>
            <a:ext cx="85792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кам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маблағ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сарфлаш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меҳнат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қилиш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асосида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майдонларини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кенгайтириш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чорва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моллари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сонини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кўпайтириш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ҳисобига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ҳосил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маҳсулот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етиштиришга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айтилади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Экстенсив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катта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майдонларда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олиб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борилади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Ялпи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ҳосил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ортса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-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лекин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ҳосилдорлиги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ошмайди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Мана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шу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хусусиятлари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билан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интенсив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акси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ҳисобланади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2000" dirty="0">
              <a:solidFill>
                <a:srgbClr val="000000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	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Экстенсив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ер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шарининг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кўпгина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мамлакатларида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ҳанузгача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сақланиб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келади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Жануби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-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Шарқий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Осиё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Тропик Африка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Амазонка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ҳавзаси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бошқа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ҳудудларда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яроқли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катта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-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катта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майдонларни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ўзлаштириш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инфраструктурасига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кўп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маблағ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сарфлашни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талаб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этади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endParaRPr lang="ru-RU" sz="2000" dirty="0">
              <a:solidFill>
                <a:srgbClr val="000000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Интенсив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агросекторда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кучларини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ривожлантиришнинг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бош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йўналиши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бўлиб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 объектив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зарурият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ҳисобланади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48" y="-16988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735687" y="5884"/>
            <a:ext cx="48365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Интенсив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endParaRPr lang="ru-RU" sz="2800" dirty="0">
              <a:solidFill>
                <a:srgbClr val="0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654745"/>
            <a:ext cx="78373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унумдорлигини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ошириш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қўшимча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маблағ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меҳнат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сарф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қилиш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асосида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майдонлари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ҳосилдорлиги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чорва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моллари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маҳсулдорлигини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ошириш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ҳисобига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кўп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ҳосил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кўп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маҳсулот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етиштиришга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айтилади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endParaRPr lang="ru-RU" sz="2000" dirty="0">
              <a:solidFill>
                <a:srgbClr val="000000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	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Интенсив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фан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-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техника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ютуқларига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илғор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техника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технологияларга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автоматлаштириш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электрлаштириш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механизациялаш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кимёлаштириш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ирригация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мелиорация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инфраструктурага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асосланади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2000" dirty="0">
              <a:solidFill>
                <a:srgbClr val="000000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	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Саноат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машина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жиҳозларининг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кириб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келиши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моддий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-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техника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базасининг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кенгайишига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таъсир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кўрсатади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индустриал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ривожланишга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олиб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келади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endParaRPr lang="ru-RU" sz="2000" dirty="0">
              <a:solidFill>
                <a:srgbClr val="000000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Прямоугольник 4"/>
          <p:cNvSpPr/>
          <p:nvPr/>
        </p:nvSpPr>
        <p:spPr>
          <a:xfrm>
            <a:off x="66328" y="476672"/>
            <a:ext cx="9011344" cy="5576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Интенсив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маблағ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сарф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кўпроқ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маҳсулот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етиштириш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ҳосилдорликнинг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ўсишини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таъминлайди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Интенсив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тупроқ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унумдорлиги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ҳосилдорлик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иқтисодий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самарадорлик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ортади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Сарфланаётган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маблағни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неча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майдонга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эмас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аксинча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битта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майдонга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жамлаш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демакдир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2000" dirty="0">
              <a:solidFill>
                <a:srgbClr val="000000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Интенсив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ривожланишда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ялпи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экинлар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ҳосилдорлиги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чорва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молларининг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маҳсулдорлиги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ортиши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ҳисобига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таъминланади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Интенсив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ҳудудларнинг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табиий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иқтисодий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ижтимой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имкониятларидан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кўпроқ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Унумдор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ерларга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қўшимча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меҳнат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сарф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қилиб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ерларга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ҳосилдорлик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оширишга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эришилади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ўринда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интенсив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ривожланишда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экин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вақтда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кенгайтириб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бориш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сарфланган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қўшимча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маблағлар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эвазига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табиий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муҳит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ерларда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самара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ва ҳосилни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бермаслигини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инкор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этмаслик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зарур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267494"/>
            <a:ext cx="8229600" cy="20813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Фан-техника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ривожланиши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даврида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қишлоқ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хўжалигини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кимёлаштиришсиз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тасаввур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этиб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бўлмайди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.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Кимёвий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ўғитлар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тупроқ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унумдорлиги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ва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экинлар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ҳосилдорлигини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оширади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. Улар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ўз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вақтида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ва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меъёрида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солиб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турилганда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тупроқнинг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таркиби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ҳаво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ва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сувни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ўтказиш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қобилияти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яхшиланади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.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Кимёвий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ўғитлардан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меъёридан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ортиқча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фойдаланиш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атроф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муҳитга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катта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зарар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етаказишини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ҳам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ҳисобга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олиш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20000"/>
                    <a:lumOff val="80000"/>
                  </a:schemeClr>
                </a:solidFill>
              </a:rPr>
              <a:t>лозим</a:t>
            </a:r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. </a:t>
            </a:r>
          </a:p>
          <a:p>
            <a:r>
              <a:rPr lang="ru-RU" dirty="0">
                <a:solidFill>
                  <a:schemeClr val="bg1">
                    <a:lumMod val="20000"/>
                    <a:lumOff val="80000"/>
                  </a:schemeClr>
                </a:solidFill>
              </a:rPr>
              <a:t>	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57200" y="3212976"/>
            <a:ext cx="8229600" cy="32418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Қишлоқ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хўжалиги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интенсив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ривожланишда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ерларнинг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мелеоратив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ҳолатини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яхшилаш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ҳам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муҳим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ўрин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тутади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.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Мелеоратив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тадбирлар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ер,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сув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меҳнат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ва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молиявий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ресурслардан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юқори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даражада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ва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тежаб-тергаб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фойдаланишга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имконият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яратади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. </a:t>
            </a:r>
          </a:p>
          <a:p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	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Чорвачиликда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чорва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молларининг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маҳсулдор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зотдор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наслларини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яратиш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ҳам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интенсив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ривожланишнинг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бош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бўғинларидан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бири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ҳисобланади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.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Уларни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илмий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асосда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боқишни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таколиллаштириб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сонини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кўпайтирмаган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ҳолда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ялпи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маҳсулот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миқдорини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ошириш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имкониятини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яратиш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зарур</a:t>
            </a:r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683568" y="589772"/>
            <a:ext cx="675049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ХХ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аср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ўрталаридан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-техника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инқилоби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асри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бошланди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инқилоб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натижасида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янги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тармоқлар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пайдо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бўлди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самарадорлиги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кескин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ортди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Бутунлай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янги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техника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технологияга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ўтилди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2000" dirty="0">
              <a:solidFill>
                <a:srgbClr val="000000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	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-техника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инқилоби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жуда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ката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таъсир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кўрсатди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Серҳосил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тезпишар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касалликларга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чидамли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экинларнинг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ажойиб-ғаройиб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навлари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яратилди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Агросекторда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саноатнинг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таъсири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ортади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индустириал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ривожланиш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бошланади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унумдорлиги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юқори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бўлган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машина, трактор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комбайнлар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жалб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этилади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Механизациялаш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электрлаштириш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автоматлаштириш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кимёвий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ўғитлардан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фойдаланиш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кескин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ортади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техниканинг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сўнгги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ютуқлари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тадбиқ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этилади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илғор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тажрибалар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оммалашади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малакали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кадрлар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тайёрланади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endParaRPr lang="ru-RU" sz="2000" dirty="0">
              <a:solidFill>
                <a:srgbClr val="000000"/>
              </a:solidFill>
              <a:effectLst/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0829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i="1" dirty="0" err="1"/>
              <a:t>Социал</a:t>
            </a:r>
            <a:r>
              <a:rPr lang="ru-RU" sz="2400" b="1" i="1" dirty="0"/>
              <a:t> инфраструктура</a:t>
            </a:r>
            <a:r>
              <a:rPr lang="ru-RU" sz="2400" dirty="0"/>
              <a:t> </a:t>
            </a:r>
            <a:r>
              <a:rPr lang="ru-RU" sz="2400" dirty="0" err="1"/>
              <a:t>таркибига</a:t>
            </a:r>
            <a:r>
              <a:rPr lang="ru-RU" sz="2400" dirty="0"/>
              <a:t> </a:t>
            </a:r>
            <a:r>
              <a:rPr lang="ru-RU" sz="2400" dirty="0" err="1"/>
              <a:t>кишиларнинг</a:t>
            </a:r>
            <a:r>
              <a:rPr lang="ru-RU" sz="2400" dirty="0"/>
              <a:t> </a:t>
            </a:r>
            <a:r>
              <a:rPr lang="ru-RU" sz="2400" dirty="0" err="1"/>
              <a:t>меъёрида</a:t>
            </a:r>
            <a:r>
              <a:rPr lang="ru-RU" sz="2400" dirty="0"/>
              <a:t> </a:t>
            </a:r>
            <a:r>
              <a:rPr lang="ru-RU" sz="2400" dirty="0" err="1"/>
              <a:t>ишлаши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меҳнат</a:t>
            </a:r>
            <a:r>
              <a:rPr lang="ru-RU" sz="2400" dirty="0"/>
              <a:t> </a:t>
            </a:r>
            <a:r>
              <a:rPr lang="ru-RU" sz="2400" dirty="0" err="1"/>
              <a:t>қилиши</a:t>
            </a:r>
            <a:r>
              <a:rPr lang="ru-RU" sz="2400" dirty="0"/>
              <a:t>, </a:t>
            </a:r>
            <a:r>
              <a:rPr lang="ru-RU" sz="2400" dirty="0" err="1"/>
              <a:t>маданий</a:t>
            </a:r>
            <a:r>
              <a:rPr lang="ru-RU" sz="2400" dirty="0"/>
              <a:t> </a:t>
            </a:r>
            <a:r>
              <a:rPr lang="ru-RU" sz="2400" dirty="0" err="1"/>
              <a:t>ҳордиқ</a:t>
            </a:r>
            <a:r>
              <a:rPr lang="ru-RU" sz="2400" dirty="0"/>
              <a:t> </a:t>
            </a:r>
            <a:r>
              <a:rPr lang="ru-RU" sz="2400" dirty="0" err="1"/>
              <a:t>чиқариши</a:t>
            </a:r>
            <a:r>
              <a:rPr lang="ru-RU" sz="2400" dirty="0"/>
              <a:t>, </a:t>
            </a:r>
            <a:r>
              <a:rPr lang="ru-RU" sz="2400" dirty="0" err="1"/>
              <a:t>билим</a:t>
            </a:r>
            <a:r>
              <a:rPr lang="ru-RU" sz="2400" dirty="0"/>
              <a:t> </a:t>
            </a:r>
            <a:r>
              <a:rPr lang="ru-RU" sz="2400" dirty="0" err="1"/>
              <a:t>олиши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аҳоли</a:t>
            </a:r>
            <a:r>
              <a:rPr lang="ru-RU" sz="2400" dirty="0"/>
              <a:t> </a:t>
            </a:r>
            <a:r>
              <a:rPr lang="ru-RU" sz="2400" dirty="0" err="1"/>
              <a:t>фаровонлиги</a:t>
            </a:r>
            <a:r>
              <a:rPr lang="ru-RU" sz="2400" dirty="0"/>
              <a:t> </a:t>
            </a:r>
            <a:r>
              <a:rPr lang="ru-RU" sz="2400" dirty="0" err="1"/>
              <a:t>ўсишини</a:t>
            </a:r>
            <a:r>
              <a:rPr lang="ru-RU" sz="2400" dirty="0"/>
              <a:t> </a:t>
            </a:r>
            <a:r>
              <a:rPr lang="ru-RU" sz="2400" dirty="0" err="1"/>
              <a:t>таъминлашга</a:t>
            </a:r>
            <a:r>
              <a:rPr lang="ru-RU" sz="2400" dirty="0"/>
              <a:t> </a:t>
            </a:r>
            <a:r>
              <a:rPr lang="ru-RU" sz="2400" dirty="0" err="1"/>
              <a:t>хизмат</a:t>
            </a:r>
            <a:r>
              <a:rPr lang="ru-RU" sz="2400" dirty="0"/>
              <a:t> </a:t>
            </a:r>
            <a:r>
              <a:rPr lang="ru-RU" sz="2400" dirty="0" err="1"/>
              <a:t>қилувчи</a:t>
            </a:r>
            <a:r>
              <a:rPr lang="ru-RU" sz="2400" dirty="0"/>
              <a:t> </a:t>
            </a:r>
            <a:r>
              <a:rPr lang="ru-RU" sz="2400" dirty="0" err="1"/>
              <a:t>тармоқлар</a:t>
            </a:r>
            <a:r>
              <a:rPr lang="ru-RU" sz="2400" dirty="0"/>
              <a:t> </a:t>
            </a:r>
            <a:r>
              <a:rPr lang="ru-RU" sz="2400" dirty="0" err="1"/>
              <a:t>киради</a:t>
            </a:r>
            <a:r>
              <a:rPr lang="ru-RU" sz="2400" dirty="0"/>
              <a:t>. </a:t>
            </a:r>
            <a:r>
              <a:rPr lang="ru-RU" sz="2400" dirty="0" err="1"/>
              <a:t>Бу</a:t>
            </a:r>
            <a:r>
              <a:rPr lang="ru-RU" sz="2400" dirty="0"/>
              <a:t> </a:t>
            </a:r>
            <a:r>
              <a:rPr lang="ru-RU" sz="2400" dirty="0" err="1"/>
              <a:t>тармоқ</a:t>
            </a:r>
            <a:r>
              <a:rPr lang="ru-RU" sz="2400" dirty="0"/>
              <a:t> </a:t>
            </a:r>
            <a:r>
              <a:rPr lang="ru-RU" sz="2400" dirty="0" err="1"/>
              <a:t>халқ</a:t>
            </a:r>
            <a:r>
              <a:rPr lang="ru-RU" sz="2400" dirty="0"/>
              <a:t> </a:t>
            </a:r>
            <a:r>
              <a:rPr lang="ru-RU" sz="2400" dirty="0" err="1"/>
              <a:t>таълими</a:t>
            </a:r>
            <a:r>
              <a:rPr lang="ru-RU" sz="2400" dirty="0"/>
              <a:t>, </a:t>
            </a:r>
            <a:r>
              <a:rPr lang="ru-RU" sz="2400" dirty="0" err="1"/>
              <a:t>соғлиқни</a:t>
            </a:r>
            <a:r>
              <a:rPr lang="ru-RU" sz="2400" dirty="0"/>
              <a:t> </a:t>
            </a:r>
            <a:r>
              <a:rPr lang="ru-RU" sz="2400" dirty="0" err="1"/>
              <a:t>сақлаш</a:t>
            </a:r>
            <a:r>
              <a:rPr lang="ru-RU" sz="2400" dirty="0"/>
              <a:t>, </a:t>
            </a:r>
            <a:r>
              <a:rPr lang="ru-RU" sz="2400" dirty="0" err="1"/>
              <a:t>санъат</a:t>
            </a:r>
            <a:r>
              <a:rPr lang="ru-RU" sz="2400" dirty="0"/>
              <a:t>, </a:t>
            </a:r>
            <a:r>
              <a:rPr lang="ru-RU" sz="2400" dirty="0" err="1"/>
              <a:t>маданият</a:t>
            </a:r>
            <a:r>
              <a:rPr lang="ru-RU" sz="2400" dirty="0"/>
              <a:t>, спорт, телекоммуникация, канализация, </a:t>
            </a:r>
            <a:r>
              <a:rPr lang="ru-RU" sz="2400" dirty="0" err="1"/>
              <a:t>коммунал</a:t>
            </a:r>
            <a:r>
              <a:rPr lang="ru-RU" sz="2400" dirty="0"/>
              <a:t> </a:t>
            </a:r>
            <a:r>
              <a:rPr lang="ru-RU" sz="2400" dirty="0" err="1"/>
              <a:t>хизмат</a:t>
            </a:r>
            <a:r>
              <a:rPr lang="ru-RU" sz="2400" dirty="0"/>
              <a:t>, </a:t>
            </a:r>
            <a:r>
              <a:rPr lang="ru-RU" sz="2400" dirty="0" err="1"/>
              <a:t>мактабгача</a:t>
            </a:r>
            <a:r>
              <a:rPr lang="ru-RU" sz="2400" dirty="0"/>
              <a:t> </a:t>
            </a:r>
            <a:r>
              <a:rPr lang="ru-RU" sz="2400" dirty="0" err="1"/>
              <a:t>тарбия</a:t>
            </a:r>
            <a:r>
              <a:rPr lang="ru-RU" sz="2400" dirty="0"/>
              <a:t>, </a:t>
            </a:r>
            <a:r>
              <a:rPr lang="ru-RU" sz="2400" dirty="0" err="1"/>
              <a:t>умумий</a:t>
            </a:r>
            <a:r>
              <a:rPr lang="ru-RU" sz="2400" dirty="0"/>
              <a:t> </a:t>
            </a:r>
            <a:r>
              <a:rPr lang="ru-RU" sz="2400" dirty="0" err="1"/>
              <a:t>овқатланиш</a:t>
            </a:r>
            <a:r>
              <a:rPr lang="ru-RU" sz="2400" dirty="0"/>
              <a:t>, </a:t>
            </a:r>
            <a:r>
              <a:rPr lang="ru-RU" sz="2400" dirty="0" err="1"/>
              <a:t>савдо</a:t>
            </a:r>
            <a:r>
              <a:rPr lang="ru-RU" sz="2400" dirty="0"/>
              <a:t>, транспорт, </a:t>
            </a:r>
            <a:r>
              <a:rPr lang="ru-RU" sz="2400" dirty="0" err="1"/>
              <a:t>айниқса</a:t>
            </a:r>
            <a:r>
              <a:rPr lang="ru-RU" sz="2400" dirty="0"/>
              <a:t> </a:t>
            </a:r>
            <a:r>
              <a:rPr lang="ru-RU" sz="2400" dirty="0" err="1"/>
              <a:t>қишлоқ</a:t>
            </a:r>
            <a:r>
              <a:rPr lang="ru-RU" sz="2400" dirty="0"/>
              <a:t> </a:t>
            </a:r>
            <a:r>
              <a:rPr lang="ru-RU" sz="2400" dirty="0" err="1"/>
              <a:t>жойлари</a:t>
            </a:r>
            <a:r>
              <a:rPr lang="ru-RU" sz="2400" dirty="0"/>
              <a:t> </a:t>
            </a:r>
            <a:r>
              <a:rPr lang="ru-RU" sz="2400" dirty="0" err="1"/>
              <a:t>транспорти</a:t>
            </a:r>
            <a:r>
              <a:rPr lang="ru-RU" sz="2400" dirty="0"/>
              <a:t>, техник </a:t>
            </a:r>
            <a:r>
              <a:rPr lang="ru-RU" sz="2400" dirty="0" err="1"/>
              <a:t>хавфсизлик</a:t>
            </a:r>
            <a:r>
              <a:rPr lang="ru-RU" sz="2400" dirty="0"/>
              <a:t> </a:t>
            </a:r>
            <a:r>
              <a:rPr lang="ru-RU" sz="2400" dirty="0" err="1"/>
              <a:t>хизмати</a:t>
            </a:r>
            <a:r>
              <a:rPr lang="ru-RU" sz="2400" dirty="0"/>
              <a:t>, </a:t>
            </a:r>
            <a:r>
              <a:rPr lang="ru-RU" sz="2400" dirty="0" err="1"/>
              <a:t>ўқув-илмий</a:t>
            </a:r>
            <a:r>
              <a:rPr lang="ru-RU" sz="2400" dirty="0"/>
              <a:t> </a:t>
            </a:r>
            <a:r>
              <a:rPr lang="ru-RU" sz="2400" dirty="0" err="1"/>
              <a:t>ишлаб</a:t>
            </a:r>
            <a:r>
              <a:rPr lang="ru-RU" sz="2400" dirty="0"/>
              <a:t> </a:t>
            </a:r>
            <a:r>
              <a:rPr lang="ru-RU" sz="2400" dirty="0" err="1"/>
              <a:t>чиқариш</a:t>
            </a:r>
            <a:r>
              <a:rPr lang="ru-RU" sz="2400" dirty="0"/>
              <a:t> </a:t>
            </a:r>
            <a:r>
              <a:rPr lang="ru-RU" sz="2400" dirty="0" err="1"/>
              <a:t>комбинатлари</a:t>
            </a:r>
            <a:r>
              <a:rPr lang="ru-RU" sz="2400" dirty="0"/>
              <a:t>, </a:t>
            </a:r>
            <a:r>
              <a:rPr lang="ru-RU" sz="2400" dirty="0" err="1"/>
              <a:t>соғломлаштириш</a:t>
            </a:r>
            <a:r>
              <a:rPr lang="ru-RU" sz="2400" dirty="0"/>
              <a:t> </a:t>
            </a:r>
            <a:r>
              <a:rPr lang="ru-RU" sz="2400" dirty="0" err="1"/>
              <a:t>масканлари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бошқаларни</a:t>
            </a:r>
            <a:r>
              <a:rPr lang="ru-RU" sz="2400" dirty="0"/>
              <a:t> </a:t>
            </a:r>
            <a:r>
              <a:rPr lang="ru-RU" sz="2400" dirty="0" err="1"/>
              <a:t>ўз</a:t>
            </a:r>
            <a:r>
              <a:rPr lang="ru-RU" sz="2400" dirty="0"/>
              <a:t> ичига </a:t>
            </a:r>
            <a:r>
              <a:rPr lang="ru-RU" sz="2400" dirty="0" err="1"/>
              <a:t>олади</a:t>
            </a:r>
            <a:r>
              <a:rPr lang="ru-RU" sz="2400" dirty="0"/>
              <a:t>. </a:t>
            </a:r>
            <a:r>
              <a:rPr lang="ru-RU" sz="2400" dirty="0" err="1"/>
              <a:t>Социал</a:t>
            </a:r>
            <a:r>
              <a:rPr lang="ru-RU" sz="2400" dirty="0"/>
              <a:t> </a:t>
            </a:r>
            <a:r>
              <a:rPr lang="ru-RU" sz="2400" dirty="0" err="1"/>
              <a:t>инфраструктуранинг</a:t>
            </a:r>
            <a:r>
              <a:rPr lang="ru-RU" sz="2400" dirty="0"/>
              <a:t> бош </a:t>
            </a:r>
            <a:r>
              <a:rPr lang="ru-RU" sz="2400" dirty="0" err="1"/>
              <a:t>вазифаси</a:t>
            </a:r>
            <a:r>
              <a:rPr lang="ru-RU" sz="2400" dirty="0"/>
              <a:t> </a:t>
            </a:r>
            <a:r>
              <a:rPr lang="ru-RU" sz="2400" dirty="0" err="1"/>
              <a:t>қишлоқ</a:t>
            </a:r>
            <a:r>
              <a:rPr lang="ru-RU" sz="2400" dirty="0"/>
              <a:t> </a:t>
            </a:r>
            <a:r>
              <a:rPr lang="ru-RU" sz="2400" dirty="0" err="1"/>
              <a:t>аҳолисига</a:t>
            </a:r>
            <a:r>
              <a:rPr lang="ru-RU" sz="2400" dirty="0"/>
              <a:t> </a:t>
            </a:r>
            <a:r>
              <a:rPr lang="ru-RU" sz="2400" dirty="0" err="1"/>
              <a:t>маиший</a:t>
            </a:r>
            <a:r>
              <a:rPr lang="ru-RU" sz="2400" dirty="0"/>
              <a:t> </a:t>
            </a:r>
            <a:r>
              <a:rPr lang="ru-RU" sz="2400" dirty="0" err="1"/>
              <a:t>хизмат</a:t>
            </a:r>
            <a:r>
              <a:rPr lang="ru-RU" sz="2400" dirty="0"/>
              <a:t> </a:t>
            </a:r>
            <a:r>
              <a:rPr lang="ru-RU" sz="2400" dirty="0" err="1"/>
              <a:t>кўрсатишни</a:t>
            </a:r>
            <a:r>
              <a:rPr lang="ru-RU" sz="2400" dirty="0"/>
              <a:t> </a:t>
            </a:r>
            <a:r>
              <a:rPr lang="ru-RU" sz="2400" dirty="0" err="1"/>
              <a:t>янада</a:t>
            </a:r>
            <a:r>
              <a:rPr lang="ru-RU" sz="2400" dirty="0"/>
              <a:t> </a:t>
            </a:r>
            <a:r>
              <a:rPr lang="ru-RU" sz="2400" dirty="0" err="1"/>
              <a:t>яхшилашдан</a:t>
            </a:r>
            <a:r>
              <a:rPr lang="ru-RU" sz="2400" dirty="0"/>
              <a:t> </a:t>
            </a:r>
            <a:r>
              <a:rPr lang="ru-RU" sz="2400" dirty="0" err="1"/>
              <a:t>иборатдир</a:t>
            </a:r>
            <a:r>
              <a:rPr lang="ru-RU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71138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131094"/>
            <a:ext cx="7886700" cy="4166993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rgbClr val="FF0000"/>
                </a:solidFill>
              </a:rPr>
              <a:t>   E’TIBORINGIZ UCHUN    </a:t>
            </a:r>
            <a:br>
              <a:rPr lang="en-US" sz="6000" b="1" dirty="0">
                <a:solidFill>
                  <a:srgbClr val="FF0000"/>
                </a:solidFill>
              </a:rPr>
            </a:br>
            <a:r>
              <a:rPr lang="en-US" sz="6000" b="1" dirty="0">
                <a:solidFill>
                  <a:srgbClr val="FF0000"/>
                </a:solidFill>
              </a:rPr>
              <a:t>            RAHMAT!!!</a:t>
            </a:r>
            <a:endParaRPr lang="ru-RU" sz="60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876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Другая 1">
      <a:dk1>
        <a:srgbClr val="1F497D"/>
      </a:dk1>
      <a:lt1>
        <a:srgbClr val="1F497D"/>
      </a:lt1>
      <a:dk2>
        <a:srgbClr val="1F497D"/>
      </a:dk2>
      <a:lt2>
        <a:srgbClr val="0000FF"/>
      </a:lt2>
      <a:accent1>
        <a:srgbClr val="800080"/>
      </a:accent1>
      <a:accent2>
        <a:srgbClr val="C0504D"/>
      </a:accent2>
      <a:accent3>
        <a:srgbClr val="0000FF"/>
      </a:accent3>
      <a:accent4>
        <a:srgbClr val="F79646"/>
      </a:accent4>
      <a:accent5>
        <a:srgbClr val="800080"/>
      </a:accent5>
      <a:accent6>
        <a:srgbClr val="800080"/>
      </a:accent6>
      <a:hlink>
        <a:srgbClr val="0000FF"/>
      </a:hlink>
      <a:folHlink>
        <a:srgbClr val="800080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184</TotalTime>
  <Words>1230</Words>
  <Application>Microsoft Office PowerPoint</Application>
  <PresentationFormat>Экран (4:3)</PresentationFormat>
  <Paragraphs>50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BalticaUzbek</vt:lpstr>
      <vt:lpstr>Century Gothic</vt:lpstr>
      <vt:lpstr>Times New Roman</vt:lpstr>
      <vt:lpstr>Verdana</vt:lpstr>
      <vt:lpstr>Wingdings 2</vt:lpstr>
      <vt:lpstr>Яркая</vt:lpstr>
      <vt:lpstr>.</vt:lpstr>
      <vt:lpstr>Режа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E’TIBORINGIZ UCHUN                 RAHMAT!!!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Hewlett-Packard Company</cp:lastModifiedBy>
  <cp:revision>26</cp:revision>
  <dcterms:created xsi:type="dcterms:W3CDTF">2019-04-13T02:50:18Z</dcterms:created>
  <dcterms:modified xsi:type="dcterms:W3CDTF">2019-04-13T07:04:28Z</dcterms:modified>
</cp:coreProperties>
</file>