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 id="2147483673" r:id="rId3"/>
    <p:sldMasterId id="2147483685" r:id="rId4"/>
    <p:sldMasterId id="2147483697" r:id="rId5"/>
    <p:sldMasterId id="2147483709" r:id="rId6"/>
  </p:sldMasterIdLst>
  <p:notesMasterIdLst>
    <p:notesMasterId r:id="rId33"/>
  </p:notesMasterIdLst>
  <p:sldIdLst>
    <p:sldId id="370" r:id="rId7"/>
    <p:sldId id="386" r:id="rId8"/>
    <p:sldId id="414" r:id="rId9"/>
    <p:sldId id="433" r:id="rId10"/>
    <p:sldId id="431" r:id="rId11"/>
    <p:sldId id="417" r:id="rId12"/>
    <p:sldId id="435" r:id="rId13"/>
    <p:sldId id="420" r:id="rId14"/>
    <p:sldId id="416" r:id="rId15"/>
    <p:sldId id="443" r:id="rId16"/>
    <p:sldId id="415" r:id="rId17"/>
    <p:sldId id="430" r:id="rId18"/>
    <p:sldId id="437" r:id="rId19"/>
    <p:sldId id="422" r:id="rId20"/>
    <p:sldId id="439" r:id="rId21"/>
    <p:sldId id="429" r:id="rId22"/>
    <p:sldId id="426" r:id="rId23"/>
    <p:sldId id="450" r:id="rId24"/>
    <p:sldId id="441" r:id="rId25"/>
    <p:sldId id="428" r:id="rId26"/>
    <p:sldId id="445" r:id="rId27"/>
    <p:sldId id="424" r:id="rId28"/>
    <p:sldId id="447" r:id="rId29"/>
    <p:sldId id="449" r:id="rId30"/>
    <p:sldId id="427" r:id="rId31"/>
    <p:sldId id="351" r:id="rId32"/>
  </p:sldIdLst>
  <p:sldSz cx="9144000" cy="6858000" type="screen4x3"/>
  <p:notesSz cx="6858000" cy="9144000"/>
  <p:custDataLst>
    <p:tags r:id="rId34"/>
  </p:custDataLst>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33"/>
    <a:srgbClr val="000000"/>
    <a:srgbClr val="EEC5FF"/>
    <a:srgbClr val="FFFFFF"/>
    <a:srgbClr val="EC2C06"/>
    <a:srgbClr val="0A75C0"/>
    <a:srgbClr val="6FB9D7"/>
    <a:srgbClr val="808080"/>
    <a:srgbClr val="969696"/>
    <a:srgbClr val="FF7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088" autoAdjust="0"/>
    <p:restoredTop sz="92998" autoAdjust="0"/>
  </p:normalViewPr>
  <p:slideViewPr>
    <p:cSldViewPr>
      <p:cViewPr>
        <p:scale>
          <a:sx n="62" d="100"/>
          <a:sy n="62" d="100"/>
        </p:scale>
        <p:origin x="1728" y="342"/>
      </p:cViewPr>
      <p:guideLst>
        <p:guide orient="horz" pos="2160"/>
        <p:guide pos="2880"/>
      </p:guideLst>
    </p:cSldViewPr>
  </p:slideViewPr>
  <p:notesTextViewPr>
    <p:cViewPr>
      <p:scale>
        <a:sx n="100" d="100"/>
        <a:sy n="100" d="100"/>
      </p:scale>
      <p:origin x="0" y="0"/>
    </p:cViewPr>
  </p:notesTextViewPr>
  <p:notesViewPr>
    <p:cSldViewPr>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tags" Target="tags/tag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921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9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922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922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922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03189052-40C5-4DD7-ABD0-BE21D770F8FD}" type="slidenum">
              <a:rPr lang="en-US"/>
              <a:pPr/>
              <a:t>‹#›</a:t>
            </a:fld>
            <a:endParaRPr lang="en-US"/>
          </a:p>
        </p:txBody>
      </p:sp>
    </p:spTree>
    <p:extLst>
      <p:ext uri="{BB962C8B-B14F-4D97-AF65-F5344CB8AC3E}">
        <p14:creationId xmlns:p14="http://schemas.microsoft.com/office/powerpoint/2010/main" val="141783006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Cyrl-UZ" dirty="0"/>
          </a:p>
        </p:txBody>
      </p:sp>
      <p:sp>
        <p:nvSpPr>
          <p:cNvPr id="4" name="Номер слайда 3"/>
          <p:cNvSpPr>
            <a:spLocks noGrp="1"/>
          </p:cNvSpPr>
          <p:nvPr>
            <p:ph type="sldNum" sz="quarter" idx="10"/>
          </p:nvPr>
        </p:nvSpPr>
        <p:spPr/>
        <p:txBody>
          <a:bodyPr/>
          <a:lstStyle/>
          <a:p>
            <a:fld id="{03189052-40C5-4DD7-ABD0-BE21D770F8FD}" type="slidenum">
              <a:rPr lang="en-US" smtClean="0"/>
              <a:pPr/>
              <a:t>2</a:t>
            </a:fld>
            <a:endParaRPr lang="en-US"/>
          </a:p>
        </p:txBody>
      </p:sp>
    </p:spTree>
    <p:extLst>
      <p:ext uri="{BB962C8B-B14F-4D97-AF65-F5344CB8AC3E}">
        <p14:creationId xmlns:p14="http://schemas.microsoft.com/office/powerpoint/2010/main" val="426404687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108" name="Freeform 12"/>
          <p:cNvSpPr>
            <a:spLocks/>
          </p:cNvSpPr>
          <p:nvPr/>
        </p:nvSpPr>
        <p:spPr bwMode="gray">
          <a:xfrm>
            <a:off x="-9525" y="2997200"/>
            <a:ext cx="2205038" cy="2663825"/>
          </a:xfrm>
          <a:custGeom>
            <a:avLst/>
            <a:gdLst>
              <a:gd name="T0" fmla="*/ 0 w 1406"/>
              <a:gd name="T1" fmla="*/ 1678 h 1678"/>
              <a:gd name="T2" fmla="*/ 0 w 1406"/>
              <a:gd name="T3" fmla="*/ 1134 h 1678"/>
              <a:gd name="T4" fmla="*/ 1406 w 1406"/>
              <a:gd name="T5" fmla="*/ 0 h 1678"/>
              <a:gd name="T6" fmla="*/ 1406 w 1406"/>
              <a:gd name="T7" fmla="*/ 91 h 1678"/>
              <a:gd name="T8" fmla="*/ 0 w 1406"/>
              <a:gd name="T9" fmla="*/ 1678 h 1678"/>
            </a:gdLst>
            <a:ahLst/>
            <a:cxnLst>
              <a:cxn ang="0">
                <a:pos x="T0" y="T1"/>
              </a:cxn>
              <a:cxn ang="0">
                <a:pos x="T2" y="T3"/>
              </a:cxn>
              <a:cxn ang="0">
                <a:pos x="T4" y="T5"/>
              </a:cxn>
              <a:cxn ang="0">
                <a:pos x="T6" y="T7"/>
              </a:cxn>
              <a:cxn ang="0">
                <a:pos x="T8" y="T9"/>
              </a:cxn>
            </a:cxnLst>
            <a:rect l="0" t="0" r="r" b="b"/>
            <a:pathLst>
              <a:path w="1406" h="1678">
                <a:moveTo>
                  <a:pt x="0" y="1678"/>
                </a:moveTo>
                <a:lnTo>
                  <a:pt x="0" y="1134"/>
                </a:lnTo>
                <a:lnTo>
                  <a:pt x="1406" y="0"/>
                </a:lnTo>
                <a:lnTo>
                  <a:pt x="1406" y="91"/>
                </a:lnTo>
                <a:lnTo>
                  <a:pt x="0" y="1678"/>
                </a:lnTo>
                <a:close/>
              </a:path>
            </a:pathLst>
          </a:custGeom>
          <a:solidFill>
            <a:srgbClr val="E0E0E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pic>
        <p:nvPicPr>
          <p:cNvPr id="4103" name="Picture 7" descr="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gray">
          <a:xfrm>
            <a:off x="1447800" y="1782763"/>
            <a:ext cx="7359650" cy="1609725"/>
          </a:xfrm>
          <a:prstGeom prst="rect">
            <a:avLst/>
          </a:prstGeom>
          <a:noFill/>
          <a:extLst>
            <a:ext uri="{909E8E84-426E-40DD-AFC4-6F175D3DCCD1}">
              <a14:hiddenFill xmlns:a14="http://schemas.microsoft.com/office/drawing/2010/main">
                <a:solidFill>
                  <a:srgbClr val="FFFFFF"/>
                </a:solidFill>
              </a14:hiddenFill>
            </a:ext>
          </a:extLst>
        </p:spPr>
      </p:pic>
      <p:sp>
        <p:nvSpPr>
          <p:cNvPr id="4104" name="Freeform 8"/>
          <p:cNvSpPr>
            <a:spLocks/>
          </p:cNvSpPr>
          <p:nvPr/>
        </p:nvSpPr>
        <p:spPr bwMode="gray">
          <a:xfrm>
            <a:off x="568325" y="-9525"/>
            <a:ext cx="1784350" cy="6875463"/>
          </a:xfrm>
          <a:custGeom>
            <a:avLst/>
            <a:gdLst>
              <a:gd name="T0" fmla="*/ 0 w 1124"/>
              <a:gd name="T1" fmla="*/ 0 h 4343"/>
              <a:gd name="T2" fmla="*/ 490 w 1124"/>
              <a:gd name="T3" fmla="*/ 2 h 4343"/>
              <a:gd name="T4" fmla="*/ 1124 w 1124"/>
              <a:gd name="T5" fmla="*/ 1373 h 4343"/>
              <a:gd name="T6" fmla="*/ 1124 w 1124"/>
              <a:gd name="T7" fmla="*/ 2036 h 4343"/>
              <a:gd name="T8" fmla="*/ 889 w 1124"/>
              <a:gd name="T9" fmla="*/ 4343 h 4343"/>
              <a:gd name="T10" fmla="*/ 526 w 1124"/>
              <a:gd name="T11" fmla="*/ 4343 h 4343"/>
              <a:gd name="T12" fmla="*/ 1079 w 1124"/>
              <a:gd name="T13" fmla="*/ 2031 h 4343"/>
              <a:gd name="T14" fmla="*/ 1079 w 1124"/>
              <a:gd name="T15" fmla="*/ 1383 h 4343"/>
              <a:gd name="T16" fmla="*/ 0 w 1124"/>
              <a:gd name="T17" fmla="*/ 0 h 4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24" h="4343">
                <a:moveTo>
                  <a:pt x="0" y="0"/>
                </a:moveTo>
                <a:lnTo>
                  <a:pt x="490" y="2"/>
                </a:lnTo>
                <a:lnTo>
                  <a:pt x="1124" y="1373"/>
                </a:lnTo>
                <a:lnTo>
                  <a:pt x="1124" y="2036"/>
                </a:lnTo>
                <a:lnTo>
                  <a:pt x="889" y="4343"/>
                </a:lnTo>
                <a:lnTo>
                  <a:pt x="526" y="4343"/>
                </a:lnTo>
                <a:lnTo>
                  <a:pt x="1079" y="2031"/>
                </a:lnTo>
                <a:lnTo>
                  <a:pt x="1079" y="1383"/>
                </a:lnTo>
                <a:lnTo>
                  <a:pt x="0" y="0"/>
                </a:lnTo>
                <a:close/>
              </a:path>
            </a:pathLst>
          </a:custGeom>
          <a:solidFill>
            <a:schemeClr val="bg1"/>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5" name="Freeform 9"/>
          <p:cNvSpPr>
            <a:spLocks/>
          </p:cNvSpPr>
          <p:nvPr/>
        </p:nvSpPr>
        <p:spPr bwMode="gray">
          <a:xfrm>
            <a:off x="-12700" y="-9525"/>
            <a:ext cx="2392363" cy="6880225"/>
          </a:xfrm>
          <a:custGeom>
            <a:avLst/>
            <a:gdLst>
              <a:gd name="T0" fmla="*/ 181 w 1507"/>
              <a:gd name="T1" fmla="*/ 0 h 4334"/>
              <a:gd name="T2" fmla="*/ 1507 w 1507"/>
              <a:gd name="T3" fmla="*/ 1379 h 4334"/>
              <a:gd name="T4" fmla="*/ 1507 w 1507"/>
              <a:gd name="T5" fmla="*/ 2036 h 4334"/>
              <a:gd name="T6" fmla="*/ 727 w 1507"/>
              <a:gd name="T7" fmla="*/ 4334 h 4334"/>
              <a:gd name="T8" fmla="*/ 2 w 1507"/>
              <a:gd name="T9" fmla="*/ 4334 h 4334"/>
              <a:gd name="T10" fmla="*/ 2 w 1507"/>
              <a:gd name="T11" fmla="*/ 4162 h 4334"/>
              <a:gd name="T12" fmla="*/ 1441 w 1507"/>
              <a:gd name="T13" fmla="*/ 1936 h 4334"/>
              <a:gd name="T14" fmla="*/ 1441 w 1507"/>
              <a:gd name="T15" fmla="*/ 1447 h 4334"/>
              <a:gd name="T16" fmla="*/ 8 w 1507"/>
              <a:gd name="T17" fmla="*/ 434 h 4334"/>
              <a:gd name="T18" fmla="*/ 0 w 1507"/>
              <a:gd name="T19" fmla="*/ 6 h 4334"/>
              <a:gd name="T20" fmla="*/ 181 w 1507"/>
              <a:gd name="T21" fmla="*/ 0 h 4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7" h="4334">
                <a:moveTo>
                  <a:pt x="181" y="0"/>
                </a:moveTo>
                <a:lnTo>
                  <a:pt x="1507" y="1379"/>
                </a:lnTo>
                <a:lnTo>
                  <a:pt x="1507" y="2036"/>
                </a:lnTo>
                <a:lnTo>
                  <a:pt x="727" y="4334"/>
                </a:lnTo>
                <a:lnTo>
                  <a:pt x="2" y="4334"/>
                </a:lnTo>
                <a:lnTo>
                  <a:pt x="2" y="4162"/>
                </a:lnTo>
                <a:lnTo>
                  <a:pt x="1441" y="1936"/>
                </a:lnTo>
                <a:lnTo>
                  <a:pt x="1441" y="1447"/>
                </a:lnTo>
                <a:lnTo>
                  <a:pt x="8" y="434"/>
                </a:lnTo>
                <a:lnTo>
                  <a:pt x="0" y="6"/>
                </a:lnTo>
                <a:lnTo>
                  <a:pt x="181" y="0"/>
                </a:lnTo>
                <a:close/>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6" name="Freeform 10"/>
          <p:cNvSpPr>
            <a:spLocks/>
          </p:cNvSpPr>
          <p:nvPr/>
        </p:nvSpPr>
        <p:spPr bwMode="gray">
          <a:xfrm>
            <a:off x="2557463" y="0"/>
            <a:ext cx="3022600" cy="6858000"/>
          </a:xfrm>
          <a:custGeom>
            <a:avLst/>
            <a:gdLst>
              <a:gd name="T0" fmla="*/ 1904 w 1904"/>
              <a:gd name="T1" fmla="*/ 0 h 4354"/>
              <a:gd name="T2" fmla="*/ 1178 w 1904"/>
              <a:gd name="T3" fmla="*/ 0 h 4354"/>
              <a:gd name="T4" fmla="*/ 0 w 1904"/>
              <a:gd name="T5" fmla="*/ 1342 h 4354"/>
              <a:gd name="T6" fmla="*/ 0 w 1904"/>
              <a:gd name="T7" fmla="*/ 1950 h 4354"/>
              <a:gd name="T8" fmla="*/ 498 w 1904"/>
              <a:gd name="T9" fmla="*/ 4354 h 4354"/>
              <a:gd name="T10" fmla="*/ 1088 w 1904"/>
              <a:gd name="T11" fmla="*/ 4354 h 4354"/>
              <a:gd name="T12" fmla="*/ 44 w 1904"/>
              <a:gd name="T13" fmla="*/ 1985 h 4354"/>
              <a:gd name="T14" fmla="*/ 44 w 1904"/>
              <a:gd name="T15" fmla="*/ 1361 h 4354"/>
              <a:gd name="T16" fmla="*/ 1904 w 1904"/>
              <a:gd name="T17" fmla="*/ 0 h 4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4" h="4354">
                <a:moveTo>
                  <a:pt x="1904" y="0"/>
                </a:moveTo>
                <a:lnTo>
                  <a:pt x="1178" y="0"/>
                </a:lnTo>
                <a:lnTo>
                  <a:pt x="0" y="1342"/>
                </a:lnTo>
                <a:lnTo>
                  <a:pt x="0" y="1950"/>
                </a:lnTo>
                <a:lnTo>
                  <a:pt x="498" y="4354"/>
                </a:lnTo>
                <a:lnTo>
                  <a:pt x="1088" y="4354"/>
                </a:lnTo>
                <a:lnTo>
                  <a:pt x="44" y="1985"/>
                </a:lnTo>
                <a:lnTo>
                  <a:pt x="44" y="1361"/>
                </a:lnTo>
                <a:lnTo>
                  <a:pt x="1904" y="0"/>
                </a:lnTo>
                <a:close/>
              </a:path>
            </a:pathLst>
          </a:custGeom>
          <a:solidFill>
            <a:srgbClr val="D3D3D3"/>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7" name="Freeform 11"/>
          <p:cNvSpPr>
            <a:spLocks/>
          </p:cNvSpPr>
          <p:nvPr/>
        </p:nvSpPr>
        <p:spPr bwMode="gray">
          <a:xfrm>
            <a:off x="2959100" y="-14288"/>
            <a:ext cx="2711450" cy="1887538"/>
          </a:xfrm>
          <a:custGeom>
            <a:avLst/>
            <a:gdLst>
              <a:gd name="T0" fmla="*/ 1708 w 1708"/>
              <a:gd name="T1" fmla="*/ 1 h 1189"/>
              <a:gd name="T2" fmla="*/ 1379 w 1708"/>
              <a:gd name="T3" fmla="*/ 0 h 1189"/>
              <a:gd name="T4" fmla="*/ 0 w 1708"/>
              <a:gd name="T5" fmla="*/ 1189 h 1189"/>
              <a:gd name="T6" fmla="*/ 1708 w 1708"/>
              <a:gd name="T7" fmla="*/ 1 h 1189"/>
            </a:gdLst>
            <a:ahLst/>
            <a:cxnLst>
              <a:cxn ang="0">
                <a:pos x="T0" y="T1"/>
              </a:cxn>
              <a:cxn ang="0">
                <a:pos x="T2" y="T3"/>
              </a:cxn>
              <a:cxn ang="0">
                <a:pos x="T4" y="T5"/>
              </a:cxn>
              <a:cxn ang="0">
                <a:pos x="T6" y="T7"/>
              </a:cxn>
            </a:cxnLst>
            <a:rect l="0" t="0" r="r" b="b"/>
            <a:pathLst>
              <a:path w="1708" h="1189">
                <a:moveTo>
                  <a:pt x="1708" y="1"/>
                </a:moveTo>
                <a:lnTo>
                  <a:pt x="1379" y="0"/>
                </a:lnTo>
                <a:lnTo>
                  <a:pt x="0" y="1189"/>
                </a:lnTo>
                <a:lnTo>
                  <a:pt x="1708" y="1"/>
                </a:lnTo>
                <a:close/>
              </a:path>
            </a:pathLst>
          </a:custGeom>
          <a:solidFill>
            <a:srgbClr val="FFFFFF">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9" name="Freeform 13"/>
          <p:cNvSpPr>
            <a:spLocks/>
          </p:cNvSpPr>
          <p:nvPr/>
        </p:nvSpPr>
        <p:spPr bwMode="gray">
          <a:xfrm>
            <a:off x="2498725" y="-9525"/>
            <a:ext cx="6105525" cy="6867525"/>
          </a:xfrm>
          <a:custGeom>
            <a:avLst/>
            <a:gdLst>
              <a:gd name="T0" fmla="*/ 3665 w 3846"/>
              <a:gd name="T1" fmla="*/ 0 h 4354"/>
              <a:gd name="T2" fmla="*/ 2122 w 3846"/>
              <a:gd name="T3" fmla="*/ 0 h 4354"/>
              <a:gd name="T4" fmla="*/ 0 w 3846"/>
              <a:gd name="T5" fmla="*/ 1339 h 4354"/>
              <a:gd name="T6" fmla="*/ 0 w 3846"/>
              <a:gd name="T7" fmla="*/ 1950 h 4354"/>
              <a:gd name="T8" fmla="*/ 1215 w 3846"/>
              <a:gd name="T9" fmla="*/ 4354 h 4354"/>
              <a:gd name="T10" fmla="*/ 1941 w 3846"/>
              <a:gd name="T11" fmla="*/ 4354 h 4354"/>
              <a:gd name="T12" fmla="*/ 72 w 3846"/>
              <a:gd name="T13" fmla="*/ 1877 h 4354"/>
              <a:gd name="T14" fmla="*/ 72 w 3846"/>
              <a:gd name="T15" fmla="*/ 1361 h 4354"/>
              <a:gd name="T16" fmla="*/ 3846 w 3846"/>
              <a:gd name="T17" fmla="*/ 0 h 4354"/>
              <a:gd name="T18" fmla="*/ 2122 w 3846"/>
              <a:gd name="T19" fmla="*/ 0 h 4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6" h="4354">
                <a:moveTo>
                  <a:pt x="3665" y="0"/>
                </a:moveTo>
                <a:lnTo>
                  <a:pt x="2122" y="0"/>
                </a:lnTo>
                <a:lnTo>
                  <a:pt x="0" y="1339"/>
                </a:lnTo>
                <a:lnTo>
                  <a:pt x="0" y="1950"/>
                </a:lnTo>
                <a:lnTo>
                  <a:pt x="1215" y="4354"/>
                </a:lnTo>
                <a:lnTo>
                  <a:pt x="1941" y="4354"/>
                </a:lnTo>
                <a:lnTo>
                  <a:pt x="72" y="1877"/>
                </a:lnTo>
                <a:lnTo>
                  <a:pt x="72" y="1361"/>
                </a:lnTo>
                <a:lnTo>
                  <a:pt x="3846" y="0"/>
                </a:lnTo>
                <a:lnTo>
                  <a:pt x="2122" y="0"/>
                </a:lnTo>
              </a:path>
            </a:pathLst>
          </a:cu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0" name="Freeform 14"/>
          <p:cNvSpPr>
            <a:spLocks/>
          </p:cNvSpPr>
          <p:nvPr/>
        </p:nvSpPr>
        <p:spPr bwMode="gray">
          <a:xfrm>
            <a:off x="-9525" y="185738"/>
            <a:ext cx="2246313" cy="5984875"/>
          </a:xfrm>
          <a:custGeom>
            <a:avLst/>
            <a:gdLst>
              <a:gd name="T0" fmla="*/ 0 w 1415"/>
              <a:gd name="T1" fmla="*/ 0 h 3770"/>
              <a:gd name="T2" fmla="*/ 1415 w 1415"/>
              <a:gd name="T3" fmla="*/ 1197 h 3770"/>
              <a:gd name="T4" fmla="*/ 1415 w 1415"/>
              <a:gd name="T5" fmla="*/ 1862 h 3770"/>
              <a:gd name="T6" fmla="*/ 0 w 1415"/>
              <a:gd name="T7" fmla="*/ 3770 h 3770"/>
              <a:gd name="T8" fmla="*/ 0 w 1415"/>
              <a:gd name="T9" fmla="*/ 3272 h 3770"/>
              <a:gd name="T10" fmla="*/ 1376 w 1415"/>
              <a:gd name="T11" fmla="*/ 1801 h 3770"/>
              <a:gd name="T12" fmla="*/ 1376 w 1415"/>
              <a:gd name="T13" fmla="*/ 1272 h 3770"/>
              <a:gd name="T14" fmla="*/ 6 w 1415"/>
              <a:gd name="T15" fmla="*/ 962 h 3770"/>
              <a:gd name="T16" fmla="*/ 0 w 1415"/>
              <a:gd name="T17" fmla="*/ 0 h 3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15" h="3770">
                <a:moveTo>
                  <a:pt x="0" y="0"/>
                </a:moveTo>
                <a:lnTo>
                  <a:pt x="1415" y="1197"/>
                </a:lnTo>
                <a:lnTo>
                  <a:pt x="1415" y="1862"/>
                </a:lnTo>
                <a:lnTo>
                  <a:pt x="0" y="3770"/>
                </a:lnTo>
                <a:lnTo>
                  <a:pt x="0" y="3272"/>
                </a:lnTo>
                <a:lnTo>
                  <a:pt x="1376" y="1801"/>
                </a:lnTo>
                <a:lnTo>
                  <a:pt x="1376" y="1272"/>
                </a:lnTo>
                <a:lnTo>
                  <a:pt x="6" y="962"/>
                </a:lnTo>
                <a:lnTo>
                  <a:pt x="0" y="0"/>
                </a:lnTo>
                <a:close/>
              </a:path>
            </a:pathLst>
          </a:cu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1" name="Freeform 15"/>
          <p:cNvSpPr>
            <a:spLocks/>
          </p:cNvSpPr>
          <p:nvPr/>
        </p:nvSpPr>
        <p:spPr bwMode="gray">
          <a:xfrm>
            <a:off x="2608263" y="642938"/>
            <a:ext cx="6540500" cy="6215062"/>
          </a:xfrm>
          <a:custGeom>
            <a:avLst/>
            <a:gdLst>
              <a:gd name="T0" fmla="*/ 4115 w 4120"/>
              <a:gd name="T1" fmla="*/ 0 h 3915"/>
              <a:gd name="T2" fmla="*/ 4120 w 4120"/>
              <a:gd name="T3" fmla="*/ 500 h 3915"/>
              <a:gd name="T4" fmla="*/ 61 w 4120"/>
              <a:gd name="T5" fmla="*/ 1059 h 3915"/>
              <a:gd name="T6" fmla="*/ 61 w 4120"/>
              <a:gd name="T7" fmla="*/ 1466 h 3915"/>
              <a:gd name="T8" fmla="*/ 2419 w 4120"/>
              <a:gd name="T9" fmla="*/ 3915 h 3915"/>
              <a:gd name="T10" fmla="*/ 1830 w 4120"/>
              <a:gd name="T11" fmla="*/ 3915 h 3915"/>
              <a:gd name="T12" fmla="*/ 0 w 4120"/>
              <a:gd name="T13" fmla="*/ 1449 h 3915"/>
              <a:gd name="T14" fmla="*/ 0 w 4120"/>
              <a:gd name="T15" fmla="*/ 967 h 3915"/>
              <a:gd name="T16" fmla="*/ 4115 w 4120"/>
              <a:gd name="T17" fmla="*/ 0 h 39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20" h="3915">
                <a:moveTo>
                  <a:pt x="4115" y="0"/>
                </a:moveTo>
                <a:lnTo>
                  <a:pt x="4120" y="500"/>
                </a:lnTo>
                <a:lnTo>
                  <a:pt x="61" y="1059"/>
                </a:lnTo>
                <a:lnTo>
                  <a:pt x="61" y="1466"/>
                </a:lnTo>
                <a:lnTo>
                  <a:pt x="2419" y="3915"/>
                </a:lnTo>
                <a:lnTo>
                  <a:pt x="1830" y="3915"/>
                </a:lnTo>
                <a:lnTo>
                  <a:pt x="0" y="1449"/>
                </a:lnTo>
                <a:lnTo>
                  <a:pt x="0" y="967"/>
                </a:lnTo>
                <a:lnTo>
                  <a:pt x="4115" y="0"/>
                </a:lnTo>
                <a:close/>
              </a:path>
            </a:pathLst>
          </a:cu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2" name="Freeform 16"/>
          <p:cNvSpPr>
            <a:spLocks/>
          </p:cNvSpPr>
          <p:nvPr/>
        </p:nvSpPr>
        <p:spPr bwMode="gray">
          <a:xfrm>
            <a:off x="2586038" y="-17463"/>
            <a:ext cx="6557962" cy="6875463"/>
          </a:xfrm>
          <a:custGeom>
            <a:avLst/>
            <a:gdLst>
              <a:gd name="T0" fmla="*/ 4131 w 4131"/>
              <a:gd name="T1" fmla="*/ 0 h 4348"/>
              <a:gd name="T2" fmla="*/ 4126 w 4131"/>
              <a:gd name="T3" fmla="*/ 494 h 4348"/>
              <a:gd name="T4" fmla="*/ 55 w 4131"/>
              <a:gd name="T5" fmla="*/ 1404 h 4348"/>
              <a:gd name="T6" fmla="*/ 55 w 4131"/>
              <a:gd name="T7" fmla="*/ 1853 h 4348"/>
              <a:gd name="T8" fmla="*/ 3156 w 4131"/>
              <a:gd name="T9" fmla="*/ 4348 h 4348"/>
              <a:gd name="T10" fmla="*/ 2067 w 4131"/>
              <a:gd name="T11" fmla="*/ 4348 h 4348"/>
              <a:gd name="T12" fmla="*/ 0 w 4131"/>
              <a:gd name="T13" fmla="*/ 1882 h 4348"/>
              <a:gd name="T14" fmla="*/ 0 w 4131"/>
              <a:gd name="T15" fmla="*/ 1355 h 4348"/>
              <a:gd name="T16" fmla="*/ 3615 w 4131"/>
              <a:gd name="T17" fmla="*/ 0 h 4348"/>
              <a:gd name="T18" fmla="*/ 4131 w 4131"/>
              <a:gd name="T19" fmla="*/ 0 h 4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31" h="4348">
                <a:moveTo>
                  <a:pt x="4131" y="0"/>
                </a:moveTo>
                <a:lnTo>
                  <a:pt x="4126" y="494"/>
                </a:lnTo>
                <a:lnTo>
                  <a:pt x="55" y="1404"/>
                </a:lnTo>
                <a:lnTo>
                  <a:pt x="55" y="1853"/>
                </a:lnTo>
                <a:lnTo>
                  <a:pt x="3156" y="4348"/>
                </a:lnTo>
                <a:lnTo>
                  <a:pt x="2067" y="4348"/>
                </a:lnTo>
                <a:lnTo>
                  <a:pt x="0" y="1882"/>
                </a:lnTo>
                <a:lnTo>
                  <a:pt x="0" y="1355"/>
                </a:lnTo>
                <a:lnTo>
                  <a:pt x="3615" y="0"/>
                </a:lnTo>
                <a:lnTo>
                  <a:pt x="4131"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3" name="Freeform 17"/>
          <p:cNvSpPr>
            <a:spLocks/>
          </p:cNvSpPr>
          <p:nvPr/>
        </p:nvSpPr>
        <p:spPr bwMode="gray">
          <a:xfrm>
            <a:off x="2771775" y="-26988"/>
            <a:ext cx="5761038" cy="2087563"/>
          </a:xfrm>
          <a:custGeom>
            <a:avLst/>
            <a:gdLst>
              <a:gd name="T0" fmla="*/ 0 w 3629"/>
              <a:gd name="T1" fmla="*/ 1315 h 1315"/>
              <a:gd name="T2" fmla="*/ 2858 w 3629"/>
              <a:gd name="T3" fmla="*/ 0 h 1315"/>
              <a:gd name="T4" fmla="*/ 3629 w 3629"/>
              <a:gd name="T5" fmla="*/ 0 h 1315"/>
              <a:gd name="T6" fmla="*/ 0 w 3629"/>
              <a:gd name="T7" fmla="*/ 1315 h 1315"/>
            </a:gdLst>
            <a:ahLst/>
            <a:cxnLst>
              <a:cxn ang="0">
                <a:pos x="T0" y="T1"/>
              </a:cxn>
              <a:cxn ang="0">
                <a:pos x="T2" y="T3"/>
              </a:cxn>
              <a:cxn ang="0">
                <a:pos x="T4" y="T5"/>
              </a:cxn>
              <a:cxn ang="0">
                <a:pos x="T6" y="T7"/>
              </a:cxn>
            </a:cxnLst>
            <a:rect l="0" t="0" r="r" b="b"/>
            <a:pathLst>
              <a:path w="3629" h="1315">
                <a:moveTo>
                  <a:pt x="0" y="1315"/>
                </a:moveTo>
                <a:lnTo>
                  <a:pt x="2858" y="0"/>
                </a:lnTo>
                <a:lnTo>
                  <a:pt x="3629" y="0"/>
                </a:lnTo>
                <a:lnTo>
                  <a:pt x="0" y="1315"/>
                </a:lnTo>
                <a:close/>
              </a:path>
            </a:pathLst>
          </a:custGeom>
          <a:solidFill>
            <a:srgbClr val="FFFFFF">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4" name="Freeform 18"/>
          <p:cNvSpPr>
            <a:spLocks/>
          </p:cNvSpPr>
          <p:nvPr/>
        </p:nvSpPr>
        <p:spPr bwMode="gray">
          <a:xfrm>
            <a:off x="2555875" y="2924175"/>
            <a:ext cx="3384550" cy="3944938"/>
          </a:xfrm>
          <a:custGeom>
            <a:avLst/>
            <a:gdLst>
              <a:gd name="T0" fmla="*/ 0 w 2132"/>
              <a:gd name="T1" fmla="*/ 0 h 2495"/>
              <a:gd name="T2" fmla="*/ 2132 w 2132"/>
              <a:gd name="T3" fmla="*/ 2495 h 2495"/>
              <a:gd name="T4" fmla="*/ 1814 w 2132"/>
              <a:gd name="T5" fmla="*/ 2495 h 2495"/>
              <a:gd name="T6" fmla="*/ 0 w 2132"/>
              <a:gd name="T7" fmla="*/ 0 h 2495"/>
            </a:gdLst>
            <a:ahLst/>
            <a:cxnLst>
              <a:cxn ang="0">
                <a:pos x="T0" y="T1"/>
              </a:cxn>
              <a:cxn ang="0">
                <a:pos x="T2" y="T3"/>
              </a:cxn>
              <a:cxn ang="0">
                <a:pos x="T4" y="T5"/>
              </a:cxn>
              <a:cxn ang="0">
                <a:pos x="T6" y="T7"/>
              </a:cxn>
            </a:cxnLst>
            <a:rect l="0" t="0" r="r" b="b"/>
            <a:pathLst>
              <a:path w="2132" h="2495">
                <a:moveTo>
                  <a:pt x="0" y="0"/>
                </a:moveTo>
                <a:lnTo>
                  <a:pt x="2132" y="2495"/>
                </a:lnTo>
                <a:lnTo>
                  <a:pt x="1814" y="2495"/>
                </a:lnTo>
                <a:lnTo>
                  <a:pt x="0" y="0"/>
                </a:lnTo>
                <a:close/>
              </a:path>
            </a:pathLst>
          </a:custGeom>
          <a:solidFill>
            <a:srgbClr val="FFFFFF">
              <a:alpha val="35001"/>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0" name="Freeform 24"/>
          <p:cNvSpPr>
            <a:spLocks/>
          </p:cNvSpPr>
          <p:nvPr/>
        </p:nvSpPr>
        <p:spPr bwMode="gray">
          <a:xfrm>
            <a:off x="-19050" y="180975"/>
            <a:ext cx="2262188" cy="1914525"/>
          </a:xfrm>
          <a:custGeom>
            <a:avLst/>
            <a:gdLst>
              <a:gd name="T0" fmla="*/ 1425 w 1425"/>
              <a:gd name="T1" fmla="*/ 1206 h 1206"/>
              <a:gd name="T2" fmla="*/ 0 w 1425"/>
              <a:gd name="T3" fmla="*/ 0 h 1206"/>
              <a:gd name="T4" fmla="*/ 0 w 1425"/>
              <a:gd name="T5" fmla="*/ 186 h 1206"/>
              <a:gd name="T6" fmla="*/ 1425 w 1425"/>
              <a:gd name="T7" fmla="*/ 1206 h 1206"/>
            </a:gdLst>
            <a:ahLst/>
            <a:cxnLst>
              <a:cxn ang="0">
                <a:pos x="T0" y="T1"/>
              </a:cxn>
              <a:cxn ang="0">
                <a:pos x="T2" y="T3"/>
              </a:cxn>
              <a:cxn ang="0">
                <a:pos x="T4" y="T5"/>
              </a:cxn>
              <a:cxn ang="0">
                <a:pos x="T6" y="T7"/>
              </a:cxn>
            </a:cxnLst>
            <a:rect l="0" t="0" r="r" b="b"/>
            <a:pathLst>
              <a:path w="1425" h="1206">
                <a:moveTo>
                  <a:pt x="1425" y="1206"/>
                </a:moveTo>
                <a:lnTo>
                  <a:pt x="0" y="0"/>
                </a:lnTo>
                <a:lnTo>
                  <a:pt x="0" y="186"/>
                </a:lnTo>
                <a:lnTo>
                  <a:pt x="1425" y="1206"/>
                </a:lnTo>
                <a:close/>
              </a:path>
            </a:pathLst>
          </a:custGeom>
          <a:solidFill>
            <a:srgbClr val="333333">
              <a:alpha val="39999"/>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1" name="Freeform 25"/>
          <p:cNvSpPr>
            <a:spLocks/>
          </p:cNvSpPr>
          <p:nvPr/>
        </p:nvSpPr>
        <p:spPr bwMode="gray">
          <a:xfrm>
            <a:off x="-12700" y="3105150"/>
            <a:ext cx="2327275" cy="3762375"/>
          </a:xfrm>
          <a:custGeom>
            <a:avLst/>
            <a:gdLst>
              <a:gd name="T0" fmla="*/ 0 w 1466"/>
              <a:gd name="T1" fmla="*/ 2248 h 2370"/>
              <a:gd name="T2" fmla="*/ 1466 w 1466"/>
              <a:gd name="T3" fmla="*/ 0 h 2370"/>
              <a:gd name="T4" fmla="*/ 194 w 1466"/>
              <a:gd name="T5" fmla="*/ 2370 h 2370"/>
              <a:gd name="T6" fmla="*/ 4 w 1466"/>
              <a:gd name="T7" fmla="*/ 2364 h 2370"/>
              <a:gd name="T8" fmla="*/ 0 w 1466"/>
              <a:gd name="T9" fmla="*/ 2248 h 2370"/>
            </a:gdLst>
            <a:ahLst/>
            <a:cxnLst>
              <a:cxn ang="0">
                <a:pos x="T0" y="T1"/>
              </a:cxn>
              <a:cxn ang="0">
                <a:pos x="T2" y="T3"/>
              </a:cxn>
              <a:cxn ang="0">
                <a:pos x="T4" y="T5"/>
              </a:cxn>
              <a:cxn ang="0">
                <a:pos x="T6" y="T7"/>
              </a:cxn>
              <a:cxn ang="0">
                <a:pos x="T8" y="T9"/>
              </a:cxn>
            </a:cxnLst>
            <a:rect l="0" t="0" r="r" b="b"/>
            <a:pathLst>
              <a:path w="1466" h="2370">
                <a:moveTo>
                  <a:pt x="0" y="2248"/>
                </a:moveTo>
                <a:lnTo>
                  <a:pt x="1466" y="0"/>
                </a:lnTo>
                <a:lnTo>
                  <a:pt x="194" y="2370"/>
                </a:lnTo>
                <a:lnTo>
                  <a:pt x="4" y="2364"/>
                </a:lnTo>
                <a:lnTo>
                  <a:pt x="0" y="2248"/>
                </a:lnTo>
                <a:close/>
              </a:path>
            </a:pathLst>
          </a:cu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2" name="Freeform 26"/>
          <p:cNvSpPr>
            <a:spLocks/>
          </p:cNvSpPr>
          <p:nvPr/>
        </p:nvSpPr>
        <p:spPr bwMode="gray">
          <a:xfrm>
            <a:off x="-9525" y="1403350"/>
            <a:ext cx="2317750" cy="5265738"/>
          </a:xfrm>
          <a:custGeom>
            <a:avLst/>
            <a:gdLst>
              <a:gd name="T0" fmla="*/ 6 w 1460"/>
              <a:gd name="T1" fmla="*/ 0 h 3317"/>
              <a:gd name="T2" fmla="*/ 6 w 1460"/>
              <a:gd name="T3" fmla="*/ 643 h 3317"/>
              <a:gd name="T4" fmla="*/ 1410 w 1460"/>
              <a:gd name="T5" fmla="*/ 564 h 3317"/>
              <a:gd name="T6" fmla="*/ 1410 w 1460"/>
              <a:gd name="T7" fmla="*/ 1049 h 3317"/>
              <a:gd name="T8" fmla="*/ 0 w 1460"/>
              <a:gd name="T9" fmla="*/ 2852 h 3317"/>
              <a:gd name="T10" fmla="*/ 0 w 1460"/>
              <a:gd name="T11" fmla="*/ 3317 h 3317"/>
              <a:gd name="T12" fmla="*/ 1460 w 1460"/>
              <a:gd name="T13" fmla="*/ 1062 h 3317"/>
              <a:gd name="T14" fmla="*/ 1460 w 1460"/>
              <a:gd name="T15" fmla="*/ 505 h 3317"/>
              <a:gd name="T16" fmla="*/ 6 w 1460"/>
              <a:gd name="T17" fmla="*/ 0 h 3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60" h="3317">
                <a:moveTo>
                  <a:pt x="6" y="0"/>
                </a:moveTo>
                <a:lnTo>
                  <a:pt x="6" y="643"/>
                </a:lnTo>
                <a:lnTo>
                  <a:pt x="1410" y="564"/>
                </a:lnTo>
                <a:lnTo>
                  <a:pt x="1410" y="1049"/>
                </a:lnTo>
                <a:lnTo>
                  <a:pt x="0" y="2852"/>
                </a:lnTo>
                <a:lnTo>
                  <a:pt x="0" y="3317"/>
                </a:lnTo>
                <a:lnTo>
                  <a:pt x="1460" y="1062"/>
                </a:lnTo>
                <a:lnTo>
                  <a:pt x="1460" y="505"/>
                </a:lnTo>
                <a:lnTo>
                  <a:pt x="6"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nvGrpSpPr>
          <p:cNvPr id="4132" name="Group 36"/>
          <p:cNvGrpSpPr>
            <a:grpSpLocks/>
          </p:cNvGrpSpPr>
          <p:nvPr/>
        </p:nvGrpSpPr>
        <p:grpSpPr bwMode="auto">
          <a:xfrm>
            <a:off x="0" y="-19050"/>
            <a:ext cx="9153525" cy="6886575"/>
            <a:chOff x="0" y="0"/>
            <a:chExt cx="5760" cy="4326"/>
          </a:xfrm>
        </p:grpSpPr>
        <p:pic>
          <p:nvPicPr>
            <p:cNvPr id="4131" name="Picture 35" descr="11"/>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gray">
            <a:xfrm>
              <a:off x="0" y="0"/>
              <a:ext cx="5760" cy="4326"/>
            </a:xfrm>
            <a:prstGeom prst="rect">
              <a:avLst/>
            </a:prstGeom>
            <a:noFill/>
            <a:extLst>
              <a:ext uri="{909E8E84-426E-40DD-AFC4-6F175D3DCCD1}">
                <a14:hiddenFill xmlns:a14="http://schemas.microsoft.com/office/drawing/2010/main">
                  <a:solidFill>
                    <a:srgbClr val="FFFFFF"/>
                  </a:solidFill>
                </a14:hiddenFill>
              </a:ext>
            </a:extLst>
          </p:spPr>
        </p:pic>
        <p:sp>
          <p:nvSpPr>
            <p:cNvPr id="4123" name="Rectangle 27"/>
            <p:cNvSpPr>
              <a:spLocks noChangeArrowheads="1"/>
            </p:cNvSpPr>
            <p:nvPr userDrawn="1"/>
          </p:nvSpPr>
          <p:spPr bwMode="gray">
            <a:xfrm>
              <a:off x="212" y="462"/>
              <a:ext cx="5334" cy="34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pic>
        <p:nvPicPr>
          <p:cNvPr id="4115" name="Picture 19" descr="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gray">
          <a:xfrm>
            <a:off x="4141788" y="4041775"/>
            <a:ext cx="415925" cy="415925"/>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Grp="1" noChangeArrowheads="1"/>
          </p:cNvSpPr>
          <p:nvPr>
            <p:ph type="dt" sz="half" idx="2"/>
          </p:nvPr>
        </p:nvSpPr>
        <p:spPr>
          <a:xfrm>
            <a:off x="457200" y="6245225"/>
            <a:ext cx="2133600" cy="476250"/>
          </a:xfrm>
        </p:spPr>
        <p:txBody>
          <a:bodyPr/>
          <a:lstStyle>
            <a:lvl1pPr>
              <a:defRPr/>
            </a:lvl1pPr>
          </a:lstStyle>
          <a:p>
            <a:endParaRPr lang="en-US"/>
          </a:p>
        </p:txBody>
      </p:sp>
      <p:sp>
        <p:nvSpPr>
          <p:cNvPr id="4098" name="Rectangle 2"/>
          <p:cNvSpPr>
            <a:spLocks noGrp="1" noChangeArrowheads="1"/>
          </p:cNvSpPr>
          <p:nvPr>
            <p:ph type="ctrTitle"/>
          </p:nvPr>
        </p:nvSpPr>
        <p:spPr>
          <a:xfrm>
            <a:off x="985838" y="3787775"/>
            <a:ext cx="7772400" cy="885825"/>
          </a:xfrm>
        </p:spPr>
        <p:txBody>
          <a:bodyPr/>
          <a:lstStyle>
            <a:lvl1pPr algn="r">
              <a:defRPr/>
            </a:lvl1pPr>
          </a:lstStyle>
          <a:p>
            <a:pPr lvl="0"/>
            <a:r>
              <a:rPr lang="ru-RU" noProof="0" smtClean="0"/>
              <a:t>Образец заголовка</a:t>
            </a:r>
            <a:endParaRPr lang="en-US" noProof="0" smtClean="0"/>
          </a:p>
        </p:txBody>
      </p:sp>
      <p:sp>
        <p:nvSpPr>
          <p:cNvPr id="4099" name="Rectangle 3"/>
          <p:cNvSpPr>
            <a:spLocks noGrp="1" noChangeArrowheads="1"/>
          </p:cNvSpPr>
          <p:nvPr>
            <p:ph type="subTitle" idx="1"/>
          </p:nvPr>
        </p:nvSpPr>
        <p:spPr>
          <a:xfrm>
            <a:off x="4629150" y="3505200"/>
            <a:ext cx="4129088" cy="457200"/>
          </a:xfrm>
        </p:spPr>
        <p:txBody>
          <a:bodyPr/>
          <a:lstStyle>
            <a:lvl1pPr marL="0" indent="0" algn="dist">
              <a:buFontTx/>
              <a:buNone/>
              <a:defRPr sz="2000" b="1">
                <a:solidFill>
                  <a:srgbClr val="777777"/>
                </a:solidFill>
              </a:defRPr>
            </a:lvl1pPr>
          </a:lstStyle>
          <a:p>
            <a:pPr lvl="0"/>
            <a:r>
              <a:rPr lang="ru-RU" noProof="0" smtClean="0"/>
              <a:t>Образец подзаголовка</a:t>
            </a:r>
            <a:endParaRPr lang="en-US" noProof="0" smtClean="0"/>
          </a:p>
        </p:txBody>
      </p:sp>
      <p:sp>
        <p:nvSpPr>
          <p:cNvPr id="4125" name="Text Box 29"/>
          <p:cNvSpPr txBox="1">
            <a:spLocks noChangeArrowheads="1"/>
          </p:cNvSpPr>
          <p:nvPr/>
        </p:nvSpPr>
        <p:spPr bwMode="gray">
          <a:xfrm>
            <a:off x="7561263" y="5476875"/>
            <a:ext cx="11969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sz="2000">
                <a:solidFill>
                  <a:srgbClr val="FF7F00"/>
                </a:solidFill>
                <a:latin typeface="Arial Black" panose="020B0A04020102020204" pitchFamily="34" charset="0"/>
              </a:rPr>
              <a:t>L/O/G/O</a:t>
            </a:r>
          </a:p>
        </p:txBody>
      </p:sp>
      <p:sp>
        <p:nvSpPr>
          <p:cNvPr id="4126" name="Text Box 30"/>
          <p:cNvSpPr txBox="1">
            <a:spLocks noChangeArrowheads="1"/>
          </p:cNvSpPr>
          <p:nvPr/>
        </p:nvSpPr>
        <p:spPr bwMode="gray">
          <a:xfrm>
            <a:off x="6618288" y="5781675"/>
            <a:ext cx="21399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sz="1600">
                <a:latin typeface="Times New Roman" panose="02020603050405020304" pitchFamily="18" charset="0"/>
              </a:rPr>
              <a:t>www.themegallery.com</a:t>
            </a:r>
          </a:p>
        </p:txBody>
      </p:sp>
      <p:sp>
        <p:nvSpPr>
          <p:cNvPr id="4101" name="Rectangle 5"/>
          <p:cNvSpPr>
            <a:spLocks noGrp="1" noChangeArrowheads="1"/>
          </p:cNvSpPr>
          <p:nvPr>
            <p:ph type="ftr" sz="quarter" idx="3"/>
          </p:nvPr>
        </p:nvSpPr>
        <p:spPr>
          <a:xfrm>
            <a:off x="3124200" y="6245225"/>
            <a:ext cx="2895600" cy="476250"/>
          </a:xfrm>
        </p:spPr>
        <p:txBody>
          <a:bodyPr/>
          <a:lstStyle>
            <a:lvl1pPr>
              <a:defRPr/>
            </a:lvl1pPr>
          </a:lstStyle>
          <a:p>
            <a:endParaRPr lang="en-US"/>
          </a:p>
        </p:txBody>
      </p:sp>
      <p:sp>
        <p:nvSpPr>
          <p:cNvPr id="4102" name="Rectangle 6"/>
          <p:cNvSpPr>
            <a:spLocks noGrp="1" noChangeArrowheads="1"/>
          </p:cNvSpPr>
          <p:nvPr>
            <p:ph type="sldNum" sz="quarter" idx="4"/>
          </p:nvPr>
        </p:nvSpPr>
        <p:spPr>
          <a:xfrm>
            <a:off x="6553200" y="6245225"/>
            <a:ext cx="2133600" cy="476250"/>
          </a:xfrm>
        </p:spPr>
        <p:txBody>
          <a:bodyPr/>
          <a:lstStyle>
            <a:lvl1pPr>
              <a:defRPr/>
            </a:lvl1pPr>
          </a:lstStyle>
          <a:p>
            <a:fld id="{876D0C8C-9FF1-45CB-A13B-6AF2475A4C83}" type="slidenum">
              <a:rPr lang="en-US"/>
              <a:pPr/>
              <a:t>‹#›</a:t>
            </a:fld>
            <a:endParaRPr lang="en-US"/>
          </a:p>
        </p:txBody>
      </p:sp>
      <p:sp>
        <p:nvSpPr>
          <p:cNvPr id="4146" name="Rectangle 50"/>
          <p:cNvSpPr>
            <a:spLocks noChangeArrowheads="1"/>
          </p:cNvSpPr>
          <p:nvPr/>
        </p:nvSpPr>
        <p:spPr bwMode="gray">
          <a:xfrm>
            <a:off x="341313" y="722313"/>
            <a:ext cx="8478837" cy="54102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Tree>
  </p:cSld>
  <p:clrMapOvr>
    <a:masterClrMapping/>
  </p:clrMapOvr>
  <p:transition spd="slow" advClick="0">
    <p:fad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9553C756-0BD6-4571-AB33-4A41EA13DB4D}" type="slidenum">
              <a:rPr lang="en-US"/>
              <a:pPr/>
              <a:t>‹#›</a:t>
            </a:fld>
            <a:endParaRPr lang="en-US"/>
          </a:p>
        </p:txBody>
      </p:sp>
    </p:spTree>
    <p:extLst>
      <p:ext uri="{BB962C8B-B14F-4D97-AF65-F5344CB8AC3E}">
        <p14:creationId xmlns:p14="http://schemas.microsoft.com/office/powerpoint/2010/main" val="2526568182"/>
      </p:ext>
    </p:extLst>
  </p:cSld>
  <p:clrMapOvr>
    <a:masterClrMapping/>
  </p:clrMapOvr>
  <p:transition spd="slow" advClick="0">
    <p:fad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8"/>
            <a:ext cx="78867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50745D82-4088-4869-A46B-A27FF7D6C76B}" type="slidenum">
              <a:rPr lang="en-US"/>
              <a:pPr/>
              <a:t>‹#›</a:t>
            </a:fld>
            <a:endParaRPr lang="en-US"/>
          </a:p>
        </p:txBody>
      </p:sp>
    </p:spTree>
    <p:extLst>
      <p:ext uri="{BB962C8B-B14F-4D97-AF65-F5344CB8AC3E}">
        <p14:creationId xmlns:p14="http://schemas.microsoft.com/office/powerpoint/2010/main" val="3679951777"/>
      </p:ext>
    </p:extLst>
  </p:cSld>
  <p:clrMapOvr>
    <a:masterClrMapping/>
  </p:clrMapOvr>
  <p:transition spd="slow" advClick="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13C7BAD8-DF37-4C81-84BB-5E239708BBF4}" type="slidenum">
              <a:rPr lang="en-US"/>
              <a:pPr/>
              <a:t>‹#›</a:t>
            </a:fld>
            <a:endParaRPr lang="en-US"/>
          </a:p>
        </p:txBody>
      </p:sp>
    </p:spTree>
    <p:extLst>
      <p:ext uri="{BB962C8B-B14F-4D97-AF65-F5344CB8AC3E}">
        <p14:creationId xmlns:p14="http://schemas.microsoft.com/office/powerpoint/2010/main" val="1433831301"/>
      </p:ext>
    </p:extLst>
  </p:cSld>
  <p:clrMapOvr>
    <a:masterClrMapping/>
  </p:clrMapOvr>
  <p:transition spd="slow" advClick="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365125"/>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30238" y="2505075"/>
            <a:ext cx="386873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29150" y="2505075"/>
            <a:ext cx="38877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endParaRPr lang="en-US"/>
          </a:p>
        </p:txBody>
      </p:sp>
      <p:sp>
        <p:nvSpPr>
          <p:cNvPr id="8" name="Нижний колонтитул 7"/>
          <p:cNvSpPr>
            <a:spLocks noGrp="1"/>
          </p:cNvSpPr>
          <p:nvPr>
            <p:ph type="ftr" sz="quarter" idx="11"/>
          </p:nvPr>
        </p:nvSpPr>
        <p:spPr/>
        <p:txBody>
          <a:bodyPr/>
          <a:lstStyle>
            <a:lvl1pPr>
              <a:defRPr/>
            </a:lvl1pPr>
          </a:lstStyle>
          <a:p>
            <a:endParaRPr lang="en-US"/>
          </a:p>
        </p:txBody>
      </p:sp>
      <p:sp>
        <p:nvSpPr>
          <p:cNvPr id="9" name="Номер слайда 8"/>
          <p:cNvSpPr>
            <a:spLocks noGrp="1"/>
          </p:cNvSpPr>
          <p:nvPr>
            <p:ph type="sldNum" sz="quarter" idx="12"/>
          </p:nvPr>
        </p:nvSpPr>
        <p:spPr/>
        <p:txBody>
          <a:bodyPr/>
          <a:lstStyle>
            <a:lvl1pPr>
              <a:defRPr/>
            </a:lvl1pPr>
          </a:lstStyle>
          <a:p>
            <a:fld id="{329FF199-A4E5-456B-859E-AE3A75AD4B5F}" type="slidenum">
              <a:rPr lang="en-US"/>
              <a:pPr/>
              <a:t>‹#›</a:t>
            </a:fld>
            <a:endParaRPr lang="en-US"/>
          </a:p>
        </p:txBody>
      </p:sp>
    </p:spTree>
    <p:extLst>
      <p:ext uri="{BB962C8B-B14F-4D97-AF65-F5344CB8AC3E}">
        <p14:creationId xmlns:p14="http://schemas.microsoft.com/office/powerpoint/2010/main" val="1606791678"/>
      </p:ext>
    </p:extLst>
  </p:cSld>
  <p:clrMapOvr>
    <a:masterClrMapping/>
  </p:clrMapOvr>
  <p:transition spd="slow" advClick="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endParaRPr lang="en-US"/>
          </a:p>
        </p:txBody>
      </p:sp>
      <p:sp>
        <p:nvSpPr>
          <p:cNvPr id="4" name="Нижний колонтитул 3"/>
          <p:cNvSpPr>
            <a:spLocks noGrp="1"/>
          </p:cNvSpPr>
          <p:nvPr>
            <p:ph type="ftr" sz="quarter" idx="11"/>
          </p:nvPr>
        </p:nvSpPr>
        <p:spPr/>
        <p:txBody>
          <a:bodyPr/>
          <a:lstStyle>
            <a:lvl1pPr>
              <a:defRPr/>
            </a:lvl1pPr>
          </a:lstStyle>
          <a:p>
            <a:endParaRPr lang="en-US"/>
          </a:p>
        </p:txBody>
      </p:sp>
      <p:sp>
        <p:nvSpPr>
          <p:cNvPr id="5" name="Номер слайда 4"/>
          <p:cNvSpPr>
            <a:spLocks noGrp="1"/>
          </p:cNvSpPr>
          <p:nvPr>
            <p:ph type="sldNum" sz="quarter" idx="12"/>
          </p:nvPr>
        </p:nvSpPr>
        <p:spPr/>
        <p:txBody>
          <a:bodyPr/>
          <a:lstStyle>
            <a:lvl1pPr>
              <a:defRPr/>
            </a:lvl1pPr>
          </a:lstStyle>
          <a:p>
            <a:fld id="{25A390B1-4562-4945-84D9-C13932E970F5}" type="slidenum">
              <a:rPr lang="en-US"/>
              <a:pPr/>
              <a:t>‹#›</a:t>
            </a:fld>
            <a:endParaRPr lang="en-US"/>
          </a:p>
        </p:txBody>
      </p:sp>
    </p:spTree>
    <p:extLst>
      <p:ext uri="{BB962C8B-B14F-4D97-AF65-F5344CB8AC3E}">
        <p14:creationId xmlns:p14="http://schemas.microsoft.com/office/powerpoint/2010/main" val="934511192"/>
      </p:ext>
    </p:extLst>
  </p:cSld>
  <p:clrMapOvr>
    <a:masterClrMapping/>
  </p:clrMapOvr>
  <p:transition spd="slow" advClick="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en-US"/>
          </a:p>
        </p:txBody>
      </p:sp>
      <p:sp>
        <p:nvSpPr>
          <p:cNvPr id="3" name="Нижний колонтитул 2"/>
          <p:cNvSpPr>
            <a:spLocks noGrp="1"/>
          </p:cNvSpPr>
          <p:nvPr>
            <p:ph type="ftr" sz="quarter" idx="11"/>
          </p:nvPr>
        </p:nvSpPr>
        <p:spPr/>
        <p:txBody>
          <a:bodyPr/>
          <a:lstStyle>
            <a:lvl1pPr>
              <a:defRPr/>
            </a:lvl1pPr>
          </a:lstStyle>
          <a:p>
            <a:endParaRPr lang="en-US"/>
          </a:p>
        </p:txBody>
      </p:sp>
      <p:sp>
        <p:nvSpPr>
          <p:cNvPr id="4" name="Номер слайда 3"/>
          <p:cNvSpPr>
            <a:spLocks noGrp="1"/>
          </p:cNvSpPr>
          <p:nvPr>
            <p:ph type="sldNum" sz="quarter" idx="12"/>
          </p:nvPr>
        </p:nvSpPr>
        <p:spPr/>
        <p:txBody>
          <a:bodyPr/>
          <a:lstStyle>
            <a:lvl1pPr>
              <a:defRPr/>
            </a:lvl1pPr>
          </a:lstStyle>
          <a:p>
            <a:fld id="{0E24E430-88C8-436C-A1A2-D423C868720F}" type="slidenum">
              <a:rPr lang="en-US"/>
              <a:pPr/>
              <a:t>‹#›</a:t>
            </a:fld>
            <a:endParaRPr lang="en-US"/>
          </a:p>
        </p:txBody>
      </p:sp>
    </p:spTree>
    <p:extLst>
      <p:ext uri="{BB962C8B-B14F-4D97-AF65-F5344CB8AC3E}">
        <p14:creationId xmlns:p14="http://schemas.microsoft.com/office/powerpoint/2010/main" val="99953097"/>
      </p:ext>
    </p:extLst>
  </p:cSld>
  <p:clrMapOvr>
    <a:masterClrMapping/>
  </p:clrMapOvr>
  <p:transition spd="slow" advClick="0">
    <p:fad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B680E7ED-5619-4512-BBCF-00EEFBD52095}" type="slidenum">
              <a:rPr lang="en-US"/>
              <a:pPr/>
              <a:t>‹#›</a:t>
            </a:fld>
            <a:endParaRPr lang="en-US"/>
          </a:p>
        </p:txBody>
      </p:sp>
    </p:spTree>
    <p:extLst>
      <p:ext uri="{BB962C8B-B14F-4D97-AF65-F5344CB8AC3E}">
        <p14:creationId xmlns:p14="http://schemas.microsoft.com/office/powerpoint/2010/main" val="4090245099"/>
      </p:ext>
    </p:extLst>
  </p:cSld>
  <p:clrMapOvr>
    <a:masterClrMapping/>
  </p:clrMapOvr>
  <p:transition spd="slow" advClick="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C155CCDD-FF8B-4FCB-BB92-263326413039}" type="slidenum">
              <a:rPr lang="en-US"/>
              <a:pPr/>
              <a:t>‹#›</a:t>
            </a:fld>
            <a:endParaRPr lang="en-US"/>
          </a:p>
        </p:txBody>
      </p:sp>
    </p:spTree>
    <p:extLst>
      <p:ext uri="{BB962C8B-B14F-4D97-AF65-F5344CB8AC3E}">
        <p14:creationId xmlns:p14="http://schemas.microsoft.com/office/powerpoint/2010/main" val="2455084649"/>
      </p:ext>
    </p:extLst>
  </p:cSld>
  <p:clrMapOvr>
    <a:masterClrMapping/>
  </p:clrMapOvr>
  <p:transition spd="slow" advClick="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366F31A0-E54C-4601-AC12-E93EC8D90C61}" type="slidenum">
              <a:rPr lang="en-US"/>
              <a:pPr/>
              <a:t>‹#›</a:t>
            </a:fld>
            <a:endParaRPr lang="en-US"/>
          </a:p>
        </p:txBody>
      </p:sp>
    </p:spTree>
    <p:extLst>
      <p:ext uri="{BB962C8B-B14F-4D97-AF65-F5344CB8AC3E}">
        <p14:creationId xmlns:p14="http://schemas.microsoft.com/office/powerpoint/2010/main" val="2064492118"/>
      </p:ext>
    </p:extLst>
  </p:cSld>
  <p:clrMapOvr>
    <a:masterClrMapping/>
  </p:clrMapOvr>
  <p:transition spd="slow" advClick="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198438"/>
            <a:ext cx="2057400" cy="59277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198438"/>
            <a:ext cx="6019800" cy="59277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E1DC8F76-2179-4319-AA86-AE8A12987747}" type="slidenum">
              <a:rPr lang="en-US"/>
              <a:pPr/>
              <a:t>‹#›</a:t>
            </a:fld>
            <a:endParaRPr lang="en-US"/>
          </a:p>
        </p:txBody>
      </p:sp>
    </p:spTree>
    <p:extLst>
      <p:ext uri="{BB962C8B-B14F-4D97-AF65-F5344CB8AC3E}">
        <p14:creationId xmlns:p14="http://schemas.microsoft.com/office/powerpoint/2010/main" val="1314289480"/>
      </p:ext>
    </p:extLst>
  </p:cSld>
  <p:clrMapOvr>
    <a:masterClrMapping/>
  </p:clrMapOvr>
  <p:transition spd="slow" advClick="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reserve="1">
  <p:cSld name="Заголовок и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03288" y="198438"/>
            <a:ext cx="6302375" cy="1143000"/>
          </a:xfrm>
        </p:spPr>
        <p:txBody>
          <a:bodyPr/>
          <a:lstStyle/>
          <a:p>
            <a:r>
              <a:rPr lang="ru-RU" smtClean="0"/>
              <a:t>Образец заголовка</a:t>
            </a:r>
            <a:endParaRPr lang="ru-RU"/>
          </a:p>
        </p:txBody>
      </p:sp>
      <p:sp>
        <p:nvSpPr>
          <p:cNvPr id="3" name="Диаграмма 2"/>
          <p:cNvSpPr>
            <a:spLocks noGrp="1"/>
          </p:cNvSpPr>
          <p:nvPr>
            <p:ph type="chart" idx="1"/>
          </p:nvPr>
        </p:nvSpPr>
        <p:spPr>
          <a:xfrm>
            <a:off x="457200" y="1600200"/>
            <a:ext cx="8229600" cy="4525963"/>
          </a:xfrm>
        </p:spPr>
        <p:txBody>
          <a:bodyPr/>
          <a:lstStyle/>
          <a:p>
            <a:r>
              <a:rPr lang="ru-RU" smtClean="0"/>
              <a:t>Вставка диаграммы</a:t>
            </a:r>
            <a:endParaRPr lang="ru-RU"/>
          </a:p>
        </p:txBody>
      </p:sp>
      <p:sp>
        <p:nvSpPr>
          <p:cNvPr id="4" name="Дата 3"/>
          <p:cNvSpPr>
            <a:spLocks noGrp="1"/>
          </p:cNvSpPr>
          <p:nvPr>
            <p:ph type="dt" sz="half" idx="10"/>
          </p:nvPr>
        </p:nvSpPr>
        <p:spPr>
          <a:xfrm>
            <a:off x="457200" y="6283325"/>
            <a:ext cx="2133600" cy="304800"/>
          </a:xfrm>
        </p:spPr>
        <p:txBody>
          <a:bodyPr/>
          <a:lstStyle>
            <a:lvl1pPr>
              <a:defRPr/>
            </a:lvl1pPr>
          </a:lstStyle>
          <a:p>
            <a:endParaRPr lang="en-US"/>
          </a:p>
        </p:txBody>
      </p:sp>
      <p:sp>
        <p:nvSpPr>
          <p:cNvPr id="5" name="Нижний колонтитул 4"/>
          <p:cNvSpPr>
            <a:spLocks noGrp="1"/>
          </p:cNvSpPr>
          <p:nvPr>
            <p:ph type="ftr" sz="quarter" idx="11"/>
          </p:nvPr>
        </p:nvSpPr>
        <p:spPr>
          <a:xfrm>
            <a:off x="3124200" y="6283325"/>
            <a:ext cx="2895600" cy="304800"/>
          </a:xfrm>
        </p:spPr>
        <p:txBody>
          <a:bodyPr/>
          <a:lstStyle>
            <a:lvl1pPr>
              <a:defRPr/>
            </a:lvl1pPr>
          </a:lstStyle>
          <a:p>
            <a:endParaRPr lang="en-US"/>
          </a:p>
        </p:txBody>
      </p:sp>
      <p:sp>
        <p:nvSpPr>
          <p:cNvPr id="6" name="Номер слайда 5"/>
          <p:cNvSpPr>
            <a:spLocks noGrp="1"/>
          </p:cNvSpPr>
          <p:nvPr>
            <p:ph type="sldNum" sz="quarter" idx="12"/>
          </p:nvPr>
        </p:nvSpPr>
        <p:spPr>
          <a:xfrm>
            <a:off x="6553200" y="6283325"/>
            <a:ext cx="2133600" cy="304800"/>
          </a:xfrm>
        </p:spPr>
        <p:txBody>
          <a:bodyPr/>
          <a:lstStyle>
            <a:lvl1pPr>
              <a:defRPr/>
            </a:lvl1pPr>
          </a:lstStyle>
          <a:p>
            <a:fld id="{D8A1BF74-0797-4AAB-9788-F81CD7CA3772}" type="slidenum">
              <a:rPr lang="en-US"/>
              <a:pPr/>
              <a:t>‹#›</a:t>
            </a:fld>
            <a:endParaRPr lang="en-US"/>
          </a:p>
        </p:txBody>
      </p:sp>
    </p:spTree>
    <p:extLst>
      <p:ext uri="{BB962C8B-B14F-4D97-AF65-F5344CB8AC3E}">
        <p14:creationId xmlns:p14="http://schemas.microsoft.com/office/powerpoint/2010/main" val="2017493176"/>
      </p:ext>
    </p:extLst>
  </p:cSld>
  <p:clrMapOvr>
    <a:masterClrMapping/>
  </p:clrMapOvr>
  <p:transition spd="slow" advClick="0">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BA3C1755-5C86-45DA-A98A-37451F3F21E0}" type="datetime1">
              <a:rPr lang="ru-RU">
                <a:solidFill>
                  <a:prstClr val="white">
                    <a:tint val="75000"/>
                  </a:prstClr>
                </a:solidFill>
              </a:rPr>
              <a:pPr>
                <a:defRPr/>
              </a:pPr>
              <a:t>16.05.2019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AE10D65D-9E2F-4267-9D7D-250C64CE0C41}" type="slidenum">
              <a:rPr lang="ru-RU" altLang="ru-RU"/>
              <a:pPr/>
              <a:t>‹#›</a:t>
            </a:fld>
            <a:endParaRPr lang="ru-RU" altLang="ru-RU"/>
          </a:p>
        </p:txBody>
      </p:sp>
    </p:spTree>
    <p:extLst>
      <p:ext uri="{BB962C8B-B14F-4D97-AF65-F5344CB8AC3E}">
        <p14:creationId xmlns:p14="http://schemas.microsoft.com/office/powerpoint/2010/main" val="25558660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2A32B858-59E1-4517-9233-01444017FCD8}" type="datetime1">
              <a:rPr lang="ru-RU">
                <a:solidFill>
                  <a:prstClr val="white">
                    <a:tint val="75000"/>
                  </a:prstClr>
                </a:solidFill>
              </a:rPr>
              <a:pPr>
                <a:defRPr/>
              </a:pPr>
              <a:t>16.05.2019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60A7D30C-CD09-4E0B-9C01-8702FA7D5CA5}" type="slidenum">
              <a:rPr lang="ru-RU" altLang="ru-RU"/>
              <a:pPr/>
              <a:t>‹#›</a:t>
            </a:fld>
            <a:endParaRPr lang="ru-RU" altLang="ru-RU"/>
          </a:p>
        </p:txBody>
      </p:sp>
    </p:spTree>
    <p:extLst>
      <p:ext uri="{BB962C8B-B14F-4D97-AF65-F5344CB8AC3E}">
        <p14:creationId xmlns:p14="http://schemas.microsoft.com/office/powerpoint/2010/main" val="25718893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9CBEA8ED-A59F-4269-91B5-C81960460C89}" type="datetime1">
              <a:rPr lang="ru-RU">
                <a:solidFill>
                  <a:prstClr val="white">
                    <a:tint val="75000"/>
                  </a:prstClr>
                </a:solidFill>
              </a:rPr>
              <a:pPr>
                <a:defRPr/>
              </a:pPr>
              <a:t>16.05.2019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AD6A01F3-0310-4A46-9291-D1812B1DACF7}" type="slidenum">
              <a:rPr lang="ru-RU" altLang="ru-RU"/>
              <a:pPr/>
              <a:t>‹#›</a:t>
            </a:fld>
            <a:endParaRPr lang="ru-RU" altLang="ru-RU"/>
          </a:p>
        </p:txBody>
      </p:sp>
    </p:spTree>
    <p:extLst>
      <p:ext uri="{BB962C8B-B14F-4D97-AF65-F5344CB8AC3E}">
        <p14:creationId xmlns:p14="http://schemas.microsoft.com/office/powerpoint/2010/main" val="14323802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A1F13580-39EB-4D1E-9D90-2B1AC210E4CB}" type="datetime1">
              <a:rPr lang="ru-RU">
                <a:solidFill>
                  <a:prstClr val="white">
                    <a:tint val="75000"/>
                  </a:prstClr>
                </a:solidFill>
              </a:rPr>
              <a:pPr>
                <a:defRPr/>
              </a:pPr>
              <a:t>16.05.2019</a:t>
            </a:fld>
            <a:endParaRPr lang="ru-RU" dirty="0">
              <a:solidFill>
                <a:prstClr val="white">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7" name="Номер слайда 5"/>
          <p:cNvSpPr>
            <a:spLocks noGrp="1"/>
          </p:cNvSpPr>
          <p:nvPr>
            <p:ph type="sldNum" sz="quarter" idx="12"/>
          </p:nvPr>
        </p:nvSpPr>
        <p:spPr/>
        <p:txBody>
          <a:bodyPr/>
          <a:lstStyle>
            <a:lvl1pPr>
              <a:defRPr/>
            </a:lvl1pPr>
          </a:lstStyle>
          <a:p>
            <a:fld id="{B753DA03-508A-4EA6-A596-CE34A33C04FE}" type="slidenum">
              <a:rPr lang="ru-RU" altLang="ru-RU"/>
              <a:pPr/>
              <a:t>‹#›</a:t>
            </a:fld>
            <a:endParaRPr lang="ru-RU" altLang="ru-RU"/>
          </a:p>
        </p:txBody>
      </p:sp>
    </p:spTree>
    <p:extLst>
      <p:ext uri="{BB962C8B-B14F-4D97-AF65-F5344CB8AC3E}">
        <p14:creationId xmlns:p14="http://schemas.microsoft.com/office/powerpoint/2010/main" val="32537482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9A21B2E9-3ABB-4A83-8E7D-A4467FEEA726}" type="datetime1">
              <a:rPr lang="ru-RU">
                <a:solidFill>
                  <a:prstClr val="white">
                    <a:tint val="75000"/>
                  </a:prstClr>
                </a:solidFill>
              </a:rPr>
              <a:pPr>
                <a:defRPr/>
              </a:pPr>
              <a:t>16.05.2019</a:t>
            </a:fld>
            <a:endParaRPr lang="ru-RU" dirty="0">
              <a:solidFill>
                <a:prstClr val="white">
                  <a:tint val="75000"/>
                </a:prstClr>
              </a:solidFill>
            </a:endParaRPr>
          </a:p>
        </p:txBody>
      </p:sp>
      <p:sp>
        <p:nvSpPr>
          <p:cNvPr id="8"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9" name="Номер слайда 5"/>
          <p:cNvSpPr>
            <a:spLocks noGrp="1"/>
          </p:cNvSpPr>
          <p:nvPr>
            <p:ph type="sldNum" sz="quarter" idx="12"/>
          </p:nvPr>
        </p:nvSpPr>
        <p:spPr/>
        <p:txBody>
          <a:bodyPr/>
          <a:lstStyle>
            <a:lvl1pPr>
              <a:defRPr/>
            </a:lvl1pPr>
          </a:lstStyle>
          <a:p>
            <a:fld id="{3CE30943-26D3-4B1B-A4FD-5028C8ECDD0D}" type="slidenum">
              <a:rPr lang="ru-RU" altLang="ru-RU"/>
              <a:pPr/>
              <a:t>‹#›</a:t>
            </a:fld>
            <a:endParaRPr lang="ru-RU" altLang="ru-RU"/>
          </a:p>
        </p:txBody>
      </p:sp>
    </p:spTree>
    <p:extLst>
      <p:ext uri="{BB962C8B-B14F-4D97-AF65-F5344CB8AC3E}">
        <p14:creationId xmlns:p14="http://schemas.microsoft.com/office/powerpoint/2010/main" val="335938955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47933001-97BA-4E7F-9EE6-888013B484B7}" type="datetime1">
              <a:rPr lang="ru-RU">
                <a:solidFill>
                  <a:prstClr val="white">
                    <a:tint val="75000"/>
                  </a:prstClr>
                </a:solidFill>
              </a:rPr>
              <a:pPr>
                <a:defRPr/>
              </a:pPr>
              <a:t>16.05.2019</a:t>
            </a:fld>
            <a:endParaRPr lang="ru-RU" dirty="0">
              <a:solidFill>
                <a:prstClr val="white">
                  <a:tint val="75000"/>
                </a:prstClr>
              </a:solidFill>
            </a:endParaRPr>
          </a:p>
        </p:txBody>
      </p:sp>
      <p:sp>
        <p:nvSpPr>
          <p:cNvPr id="4"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5" name="Номер слайда 5"/>
          <p:cNvSpPr>
            <a:spLocks noGrp="1"/>
          </p:cNvSpPr>
          <p:nvPr>
            <p:ph type="sldNum" sz="quarter" idx="12"/>
          </p:nvPr>
        </p:nvSpPr>
        <p:spPr/>
        <p:txBody>
          <a:bodyPr/>
          <a:lstStyle>
            <a:lvl1pPr>
              <a:defRPr/>
            </a:lvl1pPr>
          </a:lstStyle>
          <a:p>
            <a:fld id="{DDED7725-B476-43AF-BBCE-E36C16EEFC2D}" type="slidenum">
              <a:rPr lang="ru-RU" altLang="ru-RU"/>
              <a:pPr/>
              <a:t>‹#›</a:t>
            </a:fld>
            <a:endParaRPr lang="ru-RU" altLang="ru-RU"/>
          </a:p>
        </p:txBody>
      </p:sp>
    </p:spTree>
    <p:extLst>
      <p:ext uri="{BB962C8B-B14F-4D97-AF65-F5344CB8AC3E}">
        <p14:creationId xmlns:p14="http://schemas.microsoft.com/office/powerpoint/2010/main" val="82589696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D6BCA2CD-53FA-4D63-AD89-D78F992B975A}" type="datetime1">
              <a:rPr lang="ru-RU">
                <a:solidFill>
                  <a:prstClr val="white">
                    <a:tint val="75000"/>
                  </a:prstClr>
                </a:solidFill>
              </a:rPr>
              <a:pPr>
                <a:defRPr/>
              </a:pPr>
              <a:t>16.05.2019</a:t>
            </a:fld>
            <a:endParaRPr lang="ru-RU" dirty="0">
              <a:solidFill>
                <a:prstClr val="white">
                  <a:tint val="75000"/>
                </a:prstClr>
              </a:solidFill>
            </a:endParaRPr>
          </a:p>
        </p:txBody>
      </p:sp>
      <p:sp>
        <p:nvSpPr>
          <p:cNvPr id="3"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4" name="Номер слайда 5"/>
          <p:cNvSpPr>
            <a:spLocks noGrp="1"/>
          </p:cNvSpPr>
          <p:nvPr>
            <p:ph type="sldNum" sz="quarter" idx="12"/>
          </p:nvPr>
        </p:nvSpPr>
        <p:spPr/>
        <p:txBody>
          <a:bodyPr/>
          <a:lstStyle>
            <a:lvl1pPr>
              <a:defRPr/>
            </a:lvl1pPr>
          </a:lstStyle>
          <a:p>
            <a:fld id="{34D78D4B-8A7B-4C32-B918-4DCD7A969A27}" type="slidenum">
              <a:rPr lang="ru-RU" altLang="ru-RU"/>
              <a:pPr/>
              <a:t>‹#›</a:t>
            </a:fld>
            <a:endParaRPr lang="ru-RU" altLang="ru-RU"/>
          </a:p>
        </p:txBody>
      </p:sp>
    </p:spTree>
    <p:extLst>
      <p:ext uri="{BB962C8B-B14F-4D97-AF65-F5344CB8AC3E}">
        <p14:creationId xmlns:p14="http://schemas.microsoft.com/office/powerpoint/2010/main" val="42775509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729CDBB8-5F04-4895-B2D4-6D99CFE1021D}" type="datetime1">
              <a:rPr lang="ru-RU">
                <a:solidFill>
                  <a:prstClr val="white">
                    <a:tint val="75000"/>
                  </a:prstClr>
                </a:solidFill>
              </a:rPr>
              <a:pPr>
                <a:defRPr/>
              </a:pPr>
              <a:t>16.05.2019</a:t>
            </a:fld>
            <a:endParaRPr lang="ru-RU" dirty="0">
              <a:solidFill>
                <a:prstClr val="white">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7" name="Номер слайда 5"/>
          <p:cNvSpPr>
            <a:spLocks noGrp="1"/>
          </p:cNvSpPr>
          <p:nvPr>
            <p:ph type="sldNum" sz="quarter" idx="12"/>
          </p:nvPr>
        </p:nvSpPr>
        <p:spPr/>
        <p:txBody>
          <a:bodyPr/>
          <a:lstStyle>
            <a:lvl1pPr>
              <a:defRPr/>
            </a:lvl1pPr>
          </a:lstStyle>
          <a:p>
            <a:fld id="{B857A818-F74E-4A53-A608-4BF242677159}" type="slidenum">
              <a:rPr lang="ru-RU" altLang="ru-RU"/>
              <a:pPr/>
              <a:t>‹#›</a:t>
            </a:fld>
            <a:endParaRPr lang="ru-RU" altLang="ru-RU"/>
          </a:p>
        </p:txBody>
      </p:sp>
    </p:spTree>
    <p:extLst>
      <p:ext uri="{BB962C8B-B14F-4D97-AF65-F5344CB8AC3E}">
        <p14:creationId xmlns:p14="http://schemas.microsoft.com/office/powerpoint/2010/main" val="15816180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dirty="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5DD82A1E-8FD9-42D8-BB20-A2717DD2EDAD}" type="datetime1">
              <a:rPr lang="ru-RU">
                <a:solidFill>
                  <a:prstClr val="white">
                    <a:tint val="75000"/>
                  </a:prstClr>
                </a:solidFill>
              </a:rPr>
              <a:pPr>
                <a:defRPr/>
              </a:pPr>
              <a:t>16.05.2019</a:t>
            </a:fld>
            <a:endParaRPr lang="ru-RU" dirty="0">
              <a:solidFill>
                <a:prstClr val="white">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7" name="Номер слайда 5"/>
          <p:cNvSpPr>
            <a:spLocks noGrp="1"/>
          </p:cNvSpPr>
          <p:nvPr>
            <p:ph type="sldNum" sz="quarter" idx="12"/>
          </p:nvPr>
        </p:nvSpPr>
        <p:spPr/>
        <p:txBody>
          <a:bodyPr/>
          <a:lstStyle>
            <a:lvl1pPr>
              <a:defRPr/>
            </a:lvl1pPr>
          </a:lstStyle>
          <a:p>
            <a:fld id="{A3A3DE30-843C-48A4-9161-E524E2072DC0}" type="slidenum">
              <a:rPr lang="ru-RU" altLang="ru-RU"/>
              <a:pPr/>
              <a:t>‹#›</a:t>
            </a:fld>
            <a:endParaRPr lang="ru-RU" altLang="ru-RU"/>
          </a:p>
        </p:txBody>
      </p:sp>
    </p:spTree>
    <p:extLst>
      <p:ext uri="{BB962C8B-B14F-4D97-AF65-F5344CB8AC3E}">
        <p14:creationId xmlns:p14="http://schemas.microsoft.com/office/powerpoint/2010/main" val="104045555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22C33EF7-B5D6-45B6-8E05-072DF83C5495}" type="datetime1">
              <a:rPr lang="ru-RU">
                <a:solidFill>
                  <a:prstClr val="white">
                    <a:tint val="75000"/>
                  </a:prstClr>
                </a:solidFill>
              </a:rPr>
              <a:pPr>
                <a:defRPr/>
              </a:pPr>
              <a:t>16.05.2019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CFDF6196-BB2E-4020-9362-69CBDD8693BF}" type="slidenum">
              <a:rPr lang="ru-RU" altLang="ru-RU"/>
              <a:pPr/>
              <a:t>‹#›</a:t>
            </a:fld>
            <a:endParaRPr lang="ru-RU" altLang="ru-RU"/>
          </a:p>
        </p:txBody>
      </p:sp>
    </p:spTree>
    <p:extLst>
      <p:ext uri="{BB962C8B-B14F-4D97-AF65-F5344CB8AC3E}">
        <p14:creationId xmlns:p14="http://schemas.microsoft.com/office/powerpoint/2010/main" val="342263758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37278D7F-425B-401C-888D-E0858A7E8DE9}" type="datetime1">
              <a:rPr lang="ru-RU">
                <a:solidFill>
                  <a:prstClr val="white">
                    <a:tint val="75000"/>
                  </a:prstClr>
                </a:solidFill>
              </a:rPr>
              <a:pPr>
                <a:defRPr/>
              </a:pPr>
              <a:t>16.05.2019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4837A878-9C9E-488E-8ADF-E106D0FD34FF}" type="slidenum">
              <a:rPr lang="ru-RU" altLang="ru-RU"/>
              <a:pPr/>
              <a:t>‹#›</a:t>
            </a:fld>
            <a:endParaRPr lang="ru-RU" altLang="ru-RU"/>
          </a:p>
        </p:txBody>
      </p:sp>
    </p:spTree>
    <p:extLst>
      <p:ext uri="{BB962C8B-B14F-4D97-AF65-F5344CB8AC3E}">
        <p14:creationId xmlns:p14="http://schemas.microsoft.com/office/powerpoint/2010/main" val="13141161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BA3C1755-5C86-45DA-A98A-37451F3F21E0}" type="datetime1">
              <a:rPr lang="ru-RU">
                <a:solidFill>
                  <a:prstClr val="white">
                    <a:tint val="75000"/>
                  </a:prstClr>
                </a:solidFill>
              </a:rPr>
              <a:pPr>
                <a:defRPr/>
              </a:pPr>
              <a:t>16.05.2019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AE10D65D-9E2F-4267-9D7D-250C64CE0C41}" type="slidenum">
              <a:rPr lang="ru-RU" altLang="ru-RU"/>
              <a:pPr/>
              <a:t>‹#›</a:t>
            </a:fld>
            <a:endParaRPr lang="ru-RU" altLang="ru-RU"/>
          </a:p>
        </p:txBody>
      </p:sp>
    </p:spTree>
    <p:extLst>
      <p:ext uri="{BB962C8B-B14F-4D97-AF65-F5344CB8AC3E}">
        <p14:creationId xmlns:p14="http://schemas.microsoft.com/office/powerpoint/2010/main" val="197358582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2A32B858-59E1-4517-9233-01444017FCD8}" type="datetime1">
              <a:rPr lang="ru-RU">
                <a:solidFill>
                  <a:prstClr val="white">
                    <a:tint val="75000"/>
                  </a:prstClr>
                </a:solidFill>
              </a:rPr>
              <a:pPr>
                <a:defRPr/>
              </a:pPr>
              <a:t>16.05.2019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60A7D30C-CD09-4E0B-9C01-8702FA7D5CA5}" type="slidenum">
              <a:rPr lang="ru-RU" altLang="ru-RU"/>
              <a:pPr/>
              <a:t>‹#›</a:t>
            </a:fld>
            <a:endParaRPr lang="ru-RU" altLang="ru-RU"/>
          </a:p>
        </p:txBody>
      </p:sp>
    </p:spTree>
    <p:extLst>
      <p:ext uri="{BB962C8B-B14F-4D97-AF65-F5344CB8AC3E}">
        <p14:creationId xmlns:p14="http://schemas.microsoft.com/office/powerpoint/2010/main" val="22268471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9CBEA8ED-A59F-4269-91B5-C81960460C89}" type="datetime1">
              <a:rPr lang="ru-RU">
                <a:solidFill>
                  <a:prstClr val="white">
                    <a:tint val="75000"/>
                  </a:prstClr>
                </a:solidFill>
              </a:rPr>
              <a:pPr>
                <a:defRPr/>
              </a:pPr>
              <a:t>16.05.2019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AD6A01F3-0310-4A46-9291-D1812B1DACF7}" type="slidenum">
              <a:rPr lang="ru-RU" altLang="ru-RU"/>
              <a:pPr/>
              <a:t>‹#›</a:t>
            </a:fld>
            <a:endParaRPr lang="ru-RU" altLang="ru-RU"/>
          </a:p>
        </p:txBody>
      </p:sp>
    </p:spTree>
    <p:extLst>
      <p:ext uri="{BB962C8B-B14F-4D97-AF65-F5344CB8AC3E}">
        <p14:creationId xmlns:p14="http://schemas.microsoft.com/office/powerpoint/2010/main" val="102786516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A1F13580-39EB-4D1E-9D90-2B1AC210E4CB}" type="datetime1">
              <a:rPr lang="ru-RU">
                <a:solidFill>
                  <a:prstClr val="white">
                    <a:tint val="75000"/>
                  </a:prstClr>
                </a:solidFill>
              </a:rPr>
              <a:pPr>
                <a:defRPr/>
              </a:pPr>
              <a:t>16.05.2019</a:t>
            </a:fld>
            <a:endParaRPr lang="ru-RU" dirty="0">
              <a:solidFill>
                <a:prstClr val="white">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7" name="Номер слайда 5"/>
          <p:cNvSpPr>
            <a:spLocks noGrp="1"/>
          </p:cNvSpPr>
          <p:nvPr>
            <p:ph type="sldNum" sz="quarter" idx="12"/>
          </p:nvPr>
        </p:nvSpPr>
        <p:spPr/>
        <p:txBody>
          <a:bodyPr/>
          <a:lstStyle>
            <a:lvl1pPr>
              <a:defRPr/>
            </a:lvl1pPr>
          </a:lstStyle>
          <a:p>
            <a:fld id="{B753DA03-508A-4EA6-A596-CE34A33C04FE}" type="slidenum">
              <a:rPr lang="ru-RU" altLang="ru-RU"/>
              <a:pPr/>
              <a:t>‹#›</a:t>
            </a:fld>
            <a:endParaRPr lang="ru-RU" altLang="ru-RU"/>
          </a:p>
        </p:txBody>
      </p:sp>
    </p:spTree>
    <p:extLst>
      <p:ext uri="{BB962C8B-B14F-4D97-AF65-F5344CB8AC3E}">
        <p14:creationId xmlns:p14="http://schemas.microsoft.com/office/powerpoint/2010/main" val="207194861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9A21B2E9-3ABB-4A83-8E7D-A4467FEEA726}" type="datetime1">
              <a:rPr lang="ru-RU">
                <a:solidFill>
                  <a:prstClr val="white">
                    <a:tint val="75000"/>
                  </a:prstClr>
                </a:solidFill>
              </a:rPr>
              <a:pPr>
                <a:defRPr/>
              </a:pPr>
              <a:t>16.05.2019</a:t>
            </a:fld>
            <a:endParaRPr lang="ru-RU" dirty="0">
              <a:solidFill>
                <a:prstClr val="white">
                  <a:tint val="75000"/>
                </a:prstClr>
              </a:solidFill>
            </a:endParaRPr>
          </a:p>
        </p:txBody>
      </p:sp>
      <p:sp>
        <p:nvSpPr>
          <p:cNvPr id="8"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9" name="Номер слайда 5"/>
          <p:cNvSpPr>
            <a:spLocks noGrp="1"/>
          </p:cNvSpPr>
          <p:nvPr>
            <p:ph type="sldNum" sz="quarter" idx="12"/>
          </p:nvPr>
        </p:nvSpPr>
        <p:spPr/>
        <p:txBody>
          <a:bodyPr/>
          <a:lstStyle>
            <a:lvl1pPr>
              <a:defRPr/>
            </a:lvl1pPr>
          </a:lstStyle>
          <a:p>
            <a:fld id="{3CE30943-26D3-4B1B-A4FD-5028C8ECDD0D}" type="slidenum">
              <a:rPr lang="ru-RU" altLang="ru-RU"/>
              <a:pPr/>
              <a:t>‹#›</a:t>
            </a:fld>
            <a:endParaRPr lang="ru-RU" altLang="ru-RU"/>
          </a:p>
        </p:txBody>
      </p:sp>
    </p:spTree>
    <p:extLst>
      <p:ext uri="{BB962C8B-B14F-4D97-AF65-F5344CB8AC3E}">
        <p14:creationId xmlns:p14="http://schemas.microsoft.com/office/powerpoint/2010/main" val="281002990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47933001-97BA-4E7F-9EE6-888013B484B7}" type="datetime1">
              <a:rPr lang="ru-RU">
                <a:solidFill>
                  <a:prstClr val="white">
                    <a:tint val="75000"/>
                  </a:prstClr>
                </a:solidFill>
              </a:rPr>
              <a:pPr>
                <a:defRPr/>
              </a:pPr>
              <a:t>16.05.2019</a:t>
            </a:fld>
            <a:endParaRPr lang="ru-RU" dirty="0">
              <a:solidFill>
                <a:prstClr val="white">
                  <a:tint val="75000"/>
                </a:prstClr>
              </a:solidFill>
            </a:endParaRPr>
          </a:p>
        </p:txBody>
      </p:sp>
      <p:sp>
        <p:nvSpPr>
          <p:cNvPr id="4"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5" name="Номер слайда 5"/>
          <p:cNvSpPr>
            <a:spLocks noGrp="1"/>
          </p:cNvSpPr>
          <p:nvPr>
            <p:ph type="sldNum" sz="quarter" idx="12"/>
          </p:nvPr>
        </p:nvSpPr>
        <p:spPr/>
        <p:txBody>
          <a:bodyPr/>
          <a:lstStyle>
            <a:lvl1pPr>
              <a:defRPr/>
            </a:lvl1pPr>
          </a:lstStyle>
          <a:p>
            <a:fld id="{DDED7725-B476-43AF-BBCE-E36C16EEFC2D}" type="slidenum">
              <a:rPr lang="ru-RU" altLang="ru-RU"/>
              <a:pPr/>
              <a:t>‹#›</a:t>
            </a:fld>
            <a:endParaRPr lang="ru-RU" altLang="ru-RU"/>
          </a:p>
        </p:txBody>
      </p:sp>
    </p:spTree>
    <p:extLst>
      <p:ext uri="{BB962C8B-B14F-4D97-AF65-F5344CB8AC3E}">
        <p14:creationId xmlns:p14="http://schemas.microsoft.com/office/powerpoint/2010/main" val="267747653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D6BCA2CD-53FA-4D63-AD89-D78F992B975A}" type="datetime1">
              <a:rPr lang="ru-RU">
                <a:solidFill>
                  <a:prstClr val="white">
                    <a:tint val="75000"/>
                  </a:prstClr>
                </a:solidFill>
              </a:rPr>
              <a:pPr>
                <a:defRPr/>
              </a:pPr>
              <a:t>16.05.2019</a:t>
            </a:fld>
            <a:endParaRPr lang="ru-RU" dirty="0">
              <a:solidFill>
                <a:prstClr val="white">
                  <a:tint val="75000"/>
                </a:prstClr>
              </a:solidFill>
            </a:endParaRPr>
          </a:p>
        </p:txBody>
      </p:sp>
      <p:sp>
        <p:nvSpPr>
          <p:cNvPr id="3"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4" name="Номер слайда 5"/>
          <p:cNvSpPr>
            <a:spLocks noGrp="1"/>
          </p:cNvSpPr>
          <p:nvPr>
            <p:ph type="sldNum" sz="quarter" idx="12"/>
          </p:nvPr>
        </p:nvSpPr>
        <p:spPr/>
        <p:txBody>
          <a:bodyPr/>
          <a:lstStyle>
            <a:lvl1pPr>
              <a:defRPr/>
            </a:lvl1pPr>
          </a:lstStyle>
          <a:p>
            <a:fld id="{34D78D4B-8A7B-4C32-B918-4DCD7A969A27}" type="slidenum">
              <a:rPr lang="ru-RU" altLang="ru-RU"/>
              <a:pPr/>
              <a:t>‹#›</a:t>
            </a:fld>
            <a:endParaRPr lang="ru-RU" altLang="ru-RU"/>
          </a:p>
        </p:txBody>
      </p:sp>
    </p:spTree>
    <p:extLst>
      <p:ext uri="{BB962C8B-B14F-4D97-AF65-F5344CB8AC3E}">
        <p14:creationId xmlns:p14="http://schemas.microsoft.com/office/powerpoint/2010/main" val="138293921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729CDBB8-5F04-4895-B2D4-6D99CFE1021D}" type="datetime1">
              <a:rPr lang="ru-RU">
                <a:solidFill>
                  <a:prstClr val="white">
                    <a:tint val="75000"/>
                  </a:prstClr>
                </a:solidFill>
              </a:rPr>
              <a:pPr>
                <a:defRPr/>
              </a:pPr>
              <a:t>16.05.2019</a:t>
            </a:fld>
            <a:endParaRPr lang="ru-RU" dirty="0">
              <a:solidFill>
                <a:prstClr val="white">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7" name="Номер слайда 5"/>
          <p:cNvSpPr>
            <a:spLocks noGrp="1"/>
          </p:cNvSpPr>
          <p:nvPr>
            <p:ph type="sldNum" sz="quarter" idx="12"/>
          </p:nvPr>
        </p:nvSpPr>
        <p:spPr/>
        <p:txBody>
          <a:bodyPr/>
          <a:lstStyle>
            <a:lvl1pPr>
              <a:defRPr/>
            </a:lvl1pPr>
          </a:lstStyle>
          <a:p>
            <a:fld id="{B857A818-F74E-4A53-A608-4BF242677159}" type="slidenum">
              <a:rPr lang="ru-RU" altLang="ru-RU"/>
              <a:pPr/>
              <a:t>‹#›</a:t>
            </a:fld>
            <a:endParaRPr lang="ru-RU" altLang="ru-RU"/>
          </a:p>
        </p:txBody>
      </p:sp>
    </p:spTree>
    <p:extLst>
      <p:ext uri="{BB962C8B-B14F-4D97-AF65-F5344CB8AC3E}">
        <p14:creationId xmlns:p14="http://schemas.microsoft.com/office/powerpoint/2010/main" val="239754242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dirty="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5DD82A1E-8FD9-42D8-BB20-A2717DD2EDAD}" type="datetime1">
              <a:rPr lang="ru-RU">
                <a:solidFill>
                  <a:prstClr val="white">
                    <a:tint val="75000"/>
                  </a:prstClr>
                </a:solidFill>
              </a:rPr>
              <a:pPr>
                <a:defRPr/>
              </a:pPr>
              <a:t>16.05.2019</a:t>
            </a:fld>
            <a:endParaRPr lang="ru-RU" dirty="0">
              <a:solidFill>
                <a:prstClr val="white">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7" name="Номер слайда 5"/>
          <p:cNvSpPr>
            <a:spLocks noGrp="1"/>
          </p:cNvSpPr>
          <p:nvPr>
            <p:ph type="sldNum" sz="quarter" idx="12"/>
          </p:nvPr>
        </p:nvSpPr>
        <p:spPr/>
        <p:txBody>
          <a:bodyPr/>
          <a:lstStyle>
            <a:lvl1pPr>
              <a:defRPr/>
            </a:lvl1pPr>
          </a:lstStyle>
          <a:p>
            <a:fld id="{A3A3DE30-843C-48A4-9161-E524E2072DC0}" type="slidenum">
              <a:rPr lang="ru-RU" altLang="ru-RU"/>
              <a:pPr/>
              <a:t>‹#›</a:t>
            </a:fld>
            <a:endParaRPr lang="ru-RU" altLang="ru-RU"/>
          </a:p>
        </p:txBody>
      </p:sp>
    </p:spTree>
    <p:extLst>
      <p:ext uri="{BB962C8B-B14F-4D97-AF65-F5344CB8AC3E}">
        <p14:creationId xmlns:p14="http://schemas.microsoft.com/office/powerpoint/2010/main" val="20445605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22C33EF7-B5D6-45B6-8E05-072DF83C5495}" type="datetime1">
              <a:rPr lang="ru-RU">
                <a:solidFill>
                  <a:prstClr val="white">
                    <a:tint val="75000"/>
                  </a:prstClr>
                </a:solidFill>
              </a:rPr>
              <a:pPr>
                <a:defRPr/>
              </a:pPr>
              <a:t>16.05.2019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CFDF6196-BB2E-4020-9362-69CBDD8693BF}" type="slidenum">
              <a:rPr lang="ru-RU" altLang="ru-RU"/>
              <a:pPr/>
              <a:t>‹#›</a:t>
            </a:fld>
            <a:endParaRPr lang="ru-RU" altLang="ru-RU"/>
          </a:p>
        </p:txBody>
      </p:sp>
    </p:spTree>
    <p:extLst>
      <p:ext uri="{BB962C8B-B14F-4D97-AF65-F5344CB8AC3E}">
        <p14:creationId xmlns:p14="http://schemas.microsoft.com/office/powerpoint/2010/main" val="242509767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37278D7F-425B-401C-888D-E0858A7E8DE9}" type="datetime1">
              <a:rPr lang="ru-RU">
                <a:solidFill>
                  <a:prstClr val="white">
                    <a:tint val="75000"/>
                  </a:prstClr>
                </a:solidFill>
              </a:rPr>
              <a:pPr>
                <a:defRPr/>
              </a:pPr>
              <a:t>16.05.2019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4837A878-9C9E-488E-8ADF-E106D0FD34FF}" type="slidenum">
              <a:rPr lang="ru-RU" altLang="ru-RU"/>
              <a:pPr/>
              <a:t>‹#›</a:t>
            </a:fld>
            <a:endParaRPr lang="ru-RU" altLang="ru-RU"/>
          </a:p>
        </p:txBody>
      </p:sp>
    </p:spTree>
    <p:extLst>
      <p:ext uri="{BB962C8B-B14F-4D97-AF65-F5344CB8AC3E}">
        <p14:creationId xmlns:p14="http://schemas.microsoft.com/office/powerpoint/2010/main" val="60727299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BA3C1755-5C86-45DA-A98A-37451F3F21E0}" type="datetime1">
              <a:rPr lang="ru-RU">
                <a:solidFill>
                  <a:prstClr val="white">
                    <a:tint val="75000"/>
                  </a:prstClr>
                </a:solidFill>
              </a:rPr>
              <a:pPr>
                <a:defRPr/>
              </a:pPr>
              <a:t>16.05.2019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AE10D65D-9E2F-4267-9D7D-250C64CE0C41}" type="slidenum">
              <a:rPr lang="ru-RU" altLang="ru-RU"/>
              <a:pPr/>
              <a:t>‹#›</a:t>
            </a:fld>
            <a:endParaRPr lang="ru-RU" altLang="ru-RU"/>
          </a:p>
        </p:txBody>
      </p:sp>
    </p:spTree>
    <p:extLst>
      <p:ext uri="{BB962C8B-B14F-4D97-AF65-F5344CB8AC3E}">
        <p14:creationId xmlns:p14="http://schemas.microsoft.com/office/powerpoint/2010/main" val="136435679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2A32B858-59E1-4517-9233-01444017FCD8}" type="datetime1">
              <a:rPr lang="ru-RU">
                <a:solidFill>
                  <a:prstClr val="white">
                    <a:tint val="75000"/>
                  </a:prstClr>
                </a:solidFill>
              </a:rPr>
              <a:pPr>
                <a:defRPr/>
              </a:pPr>
              <a:t>16.05.2019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60A7D30C-CD09-4E0B-9C01-8702FA7D5CA5}" type="slidenum">
              <a:rPr lang="ru-RU" altLang="ru-RU"/>
              <a:pPr/>
              <a:t>‹#›</a:t>
            </a:fld>
            <a:endParaRPr lang="ru-RU" altLang="ru-RU"/>
          </a:p>
        </p:txBody>
      </p:sp>
    </p:spTree>
    <p:extLst>
      <p:ext uri="{BB962C8B-B14F-4D97-AF65-F5344CB8AC3E}">
        <p14:creationId xmlns:p14="http://schemas.microsoft.com/office/powerpoint/2010/main" val="124522476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9CBEA8ED-A59F-4269-91B5-C81960460C89}" type="datetime1">
              <a:rPr lang="ru-RU">
                <a:solidFill>
                  <a:prstClr val="white">
                    <a:tint val="75000"/>
                  </a:prstClr>
                </a:solidFill>
              </a:rPr>
              <a:pPr>
                <a:defRPr/>
              </a:pPr>
              <a:t>16.05.2019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AD6A01F3-0310-4A46-9291-D1812B1DACF7}" type="slidenum">
              <a:rPr lang="ru-RU" altLang="ru-RU"/>
              <a:pPr/>
              <a:t>‹#›</a:t>
            </a:fld>
            <a:endParaRPr lang="ru-RU" altLang="ru-RU"/>
          </a:p>
        </p:txBody>
      </p:sp>
    </p:spTree>
    <p:extLst>
      <p:ext uri="{BB962C8B-B14F-4D97-AF65-F5344CB8AC3E}">
        <p14:creationId xmlns:p14="http://schemas.microsoft.com/office/powerpoint/2010/main" val="78383046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A1F13580-39EB-4D1E-9D90-2B1AC210E4CB}" type="datetime1">
              <a:rPr lang="ru-RU">
                <a:solidFill>
                  <a:prstClr val="white">
                    <a:tint val="75000"/>
                  </a:prstClr>
                </a:solidFill>
              </a:rPr>
              <a:pPr>
                <a:defRPr/>
              </a:pPr>
              <a:t>16.05.2019</a:t>
            </a:fld>
            <a:endParaRPr lang="ru-RU" dirty="0">
              <a:solidFill>
                <a:prstClr val="white">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7" name="Номер слайда 5"/>
          <p:cNvSpPr>
            <a:spLocks noGrp="1"/>
          </p:cNvSpPr>
          <p:nvPr>
            <p:ph type="sldNum" sz="quarter" idx="12"/>
          </p:nvPr>
        </p:nvSpPr>
        <p:spPr/>
        <p:txBody>
          <a:bodyPr/>
          <a:lstStyle>
            <a:lvl1pPr>
              <a:defRPr/>
            </a:lvl1pPr>
          </a:lstStyle>
          <a:p>
            <a:fld id="{B753DA03-508A-4EA6-A596-CE34A33C04FE}" type="slidenum">
              <a:rPr lang="ru-RU" altLang="ru-RU"/>
              <a:pPr/>
              <a:t>‹#›</a:t>
            </a:fld>
            <a:endParaRPr lang="ru-RU" altLang="ru-RU"/>
          </a:p>
        </p:txBody>
      </p:sp>
    </p:spTree>
    <p:extLst>
      <p:ext uri="{BB962C8B-B14F-4D97-AF65-F5344CB8AC3E}">
        <p14:creationId xmlns:p14="http://schemas.microsoft.com/office/powerpoint/2010/main" val="212639932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9A21B2E9-3ABB-4A83-8E7D-A4467FEEA726}" type="datetime1">
              <a:rPr lang="ru-RU">
                <a:solidFill>
                  <a:prstClr val="white">
                    <a:tint val="75000"/>
                  </a:prstClr>
                </a:solidFill>
              </a:rPr>
              <a:pPr>
                <a:defRPr/>
              </a:pPr>
              <a:t>16.05.2019</a:t>
            </a:fld>
            <a:endParaRPr lang="ru-RU" dirty="0">
              <a:solidFill>
                <a:prstClr val="white">
                  <a:tint val="75000"/>
                </a:prstClr>
              </a:solidFill>
            </a:endParaRPr>
          </a:p>
        </p:txBody>
      </p:sp>
      <p:sp>
        <p:nvSpPr>
          <p:cNvPr id="8"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9" name="Номер слайда 5"/>
          <p:cNvSpPr>
            <a:spLocks noGrp="1"/>
          </p:cNvSpPr>
          <p:nvPr>
            <p:ph type="sldNum" sz="quarter" idx="12"/>
          </p:nvPr>
        </p:nvSpPr>
        <p:spPr/>
        <p:txBody>
          <a:bodyPr/>
          <a:lstStyle>
            <a:lvl1pPr>
              <a:defRPr/>
            </a:lvl1pPr>
          </a:lstStyle>
          <a:p>
            <a:fld id="{3CE30943-26D3-4B1B-A4FD-5028C8ECDD0D}" type="slidenum">
              <a:rPr lang="ru-RU" altLang="ru-RU"/>
              <a:pPr/>
              <a:t>‹#›</a:t>
            </a:fld>
            <a:endParaRPr lang="ru-RU" altLang="ru-RU"/>
          </a:p>
        </p:txBody>
      </p:sp>
    </p:spTree>
    <p:extLst>
      <p:ext uri="{BB962C8B-B14F-4D97-AF65-F5344CB8AC3E}">
        <p14:creationId xmlns:p14="http://schemas.microsoft.com/office/powerpoint/2010/main" val="247116185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47933001-97BA-4E7F-9EE6-888013B484B7}" type="datetime1">
              <a:rPr lang="ru-RU">
                <a:solidFill>
                  <a:prstClr val="white">
                    <a:tint val="75000"/>
                  </a:prstClr>
                </a:solidFill>
              </a:rPr>
              <a:pPr>
                <a:defRPr/>
              </a:pPr>
              <a:t>16.05.2019</a:t>
            </a:fld>
            <a:endParaRPr lang="ru-RU" dirty="0">
              <a:solidFill>
                <a:prstClr val="white">
                  <a:tint val="75000"/>
                </a:prstClr>
              </a:solidFill>
            </a:endParaRPr>
          </a:p>
        </p:txBody>
      </p:sp>
      <p:sp>
        <p:nvSpPr>
          <p:cNvPr id="4"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5" name="Номер слайда 5"/>
          <p:cNvSpPr>
            <a:spLocks noGrp="1"/>
          </p:cNvSpPr>
          <p:nvPr>
            <p:ph type="sldNum" sz="quarter" idx="12"/>
          </p:nvPr>
        </p:nvSpPr>
        <p:spPr/>
        <p:txBody>
          <a:bodyPr/>
          <a:lstStyle>
            <a:lvl1pPr>
              <a:defRPr/>
            </a:lvl1pPr>
          </a:lstStyle>
          <a:p>
            <a:fld id="{DDED7725-B476-43AF-BBCE-E36C16EEFC2D}" type="slidenum">
              <a:rPr lang="ru-RU" altLang="ru-RU"/>
              <a:pPr/>
              <a:t>‹#›</a:t>
            </a:fld>
            <a:endParaRPr lang="ru-RU" altLang="ru-RU"/>
          </a:p>
        </p:txBody>
      </p:sp>
    </p:spTree>
    <p:extLst>
      <p:ext uri="{BB962C8B-B14F-4D97-AF65-F5344CB8AC3E}">
        <p14:creationId xmlns:p14="http://schemas.microsoft.com/office/powerpoint/2010/main" val="255881049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D6BCA2CD-53FA-4D63-AD89-D78F992B975A}" type="datetime1">
              <a:rPr lang="ru-RU">
                <a:solidFill>
                  <a:prstClr val="white">
                    <a:tint val="75000"/>
                  </a:prstClr>
                </a:solidFill>
              </a:rPr>
              <a:pPr>
                <a:defRPr/>
              </a:pPr>
              <a:t>16.05.2019</a:t>
            </a:fld>
            <a:endParaRPr lang="ru-RU" dirty="0">
              <a:solidFill>
                <a:prstClr val="white">
                  <a:tint val="75000"/>
                </a:prstClr>
              </a:solidFill>
            </a:endParaRPr>
          </a:p>
        </p:txBody>
      </p:sp>
      <p:sp>
        <p:nvSpPr>
          <p:cNvPr id="3"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4" name="Номер слайда 5"/>
          <p:cNvSpPr>
            <a:spLocks noGrp="1"/>
          </p:cNvSpPr>
          <p:nvPr>
            <p:ph type="sldNum" sz="quarter" idx="12"/>
          </p:nvPr>
        </p:nvSpPr>
        <p:spPr/>
        <p:txBody>
          <a:bodyPr/>
          <a:lstStyle>
            <a:lvl1pPr>
              <a:defRPr/>
            </a:lvl1pPr>
          </a:lstStyle>
          <a:p>
            <a:fld id="{34D78D4B-8A7B-4C32-B918-4DCD7A969A27}" type="slidenum">
              <a:rPr lang="ru-RU" altLang="ru-RU"/>
              <a:pPr/>
              <a:t>‹#›</a:t>
            </a:fld>
            <a:endParaRPr lang="ru-RU" altLang="ru-RU"/>
          </a:p>
        </p:txBody>
      </p:sp>
    </p:spTree>
    <p:extLst>
      <p:ext uri="{BB962C8B-B14F-4D97-AF65-F5344CB8AC3E}">
        <p14:creationId xmlns:p14="http://schemas.microsoft.com/office/powerpoint/2010/main" val="135849180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729CDBB8-5F04-4895-B2D4-6D99CFE1021D}" type="datetime1">
              <a:rPr lang="ru-RU">
                <a:solidFill>
                  <a:prstClr val="white">
                    <a:tint val="75000"/>
                  </a:prstClr>
                </a:solidFill>
              </a:rPr>
              <a:pPr>
                <a:defRPr/>
              </a:pPr>
              <a:t>16.05.2019</a:t>
            </a:fld>
            <a:endParaRPr lang="ru-RU" dirty="0">
              <a:solidFill>
                <a:prstClr val="white">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7" name="Номер слайда 5"/>
          <p:cNvSpPr>
            <a:spLocks noGrp="1"/>
          </p:cNvSpPr>
          <p:nvPr>
            <p:ph type="sldNum" sz="quarter" idx="12"/>
          </p:nvPr>
        </p:nvSpPr>
        <p:spPr/>
        <p:txBody>
          <a:bodyPr/>
          <a:lstStyle>
            <a:lvl1pPr>
              <a:defRPr/>
            </a:lvl1pPr>
          </a:lstStyle>
          <a:p>
            <a:fld id="{B857A818-F74E-4A53-A608-4BF242677159}" type="slidenum">
              <a:rPr lang="ru-RU" altLang="ru-RU"/>
              <a:pPr/>
              <a:t>‹#›</a:t>
            </a:fld>
            <a:endParaRPr lang="ru-RU" altLang="ru-RU"/>
          </a:p>
        </p:txBody>
      </p:sp>
    </p:spTree>
    <p:extLst>
      <p:ext uri="{BB962C8B-B14F-4D97-AF65-F5344CB8AC3E}">
        <p14:creationId xmlns:p14="http://schemas.microsoft.com/office/powerpoint/2010/main" val="397623404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dirty="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5DD82A1E-8FD9-42D8-BB20-A2717DD2EDAD}" type="datetime1">
              <a:rPr lang="ru-RU">
                <a:solidFill>
                  <a:prstClr val="white">
                    <a:tint val="75000"/>
                  </a:prstClr>
                </a:solidFill>
              </a:rPr>
              <a:pPr>
                <a:defRPr/>
              </a:pPr>
              <a:t>16.05.2019</a:t>
            </a:fld>
            <a:endParaRPr lang="ru-RU" dirty="0">
              <a:solidFill>
                <a:prstClr val="white">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7" name="Номер слайда 5"/>
          <p:cNvSpPr>
            <a:spLocks noGrp="1"/>
          </p:cNvSpPr>
          <p:nvPr>
            <p:ph type="sldNum" sz="quarter" idx="12"/>
          </p:nvPr>
        </p:nvSpPr>
        <p:spPr/>
        <p:txBody>
          <a:bodyPr/>
          <a:lstStyle>
            <a:lvl1pPr>
              <a:defRPr/>
            </a:lvl1pPr>
          </a:lstStyle>
          <a:p>
            <a:fld id="{A3A3DE30-843C-48A4-9161-E524E2072DC0}" type="slidenum">
              <a:rPr lang="ru-RU" altLang="ru-RU"/>
              <a:pPr/>
              <a:t>‹#›</a:t>
            </a:fld>
            <a:endParaRPr lang="ru-RU" altLang="ru-RU"/>
          </a:p>
        </p:txBody>
      </p:sp>
    </p:spTree>
    <p:extLst>
      <p:ext uri="{BB962C8B-B14F-4D97-AF65-F5344CB8AC3E}">
        <p14:creationId xmlns:p14="http://schemas.microsoft.com/office/powerpoint/2010/main" val="54786332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22C33EF7-B5D6-45B6-8E05-072DF83C5495}" type="datetime1">
              <a:rPr lang="ru-RU">
                <a:solidFill>
                  <a:prstClr val="white">
                    <a:tint val="75000"/>
                  </a:prstClr>
                </a:solidFill>
              </a:rPr>
              <a:pPr>
                <a:defRPr/>
              </a:pPr>
              <a:t>16.05.2019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CFDF6196-BB2E-4020-9362-69CBDD8693BF}" type="slidenum">
              <a:rPr lang="ru-RU" altLang="ru-RU"/>
              <a:pPr/>
              <a:t>‹#›</a:t>
            </a:fld>
            <a:endParaRPr lang="ru-RU" altLang="ru-RU"/>
          </a:p>
        </p:txBody>
      </p:sp>
    </p:spTree>
    <p:extLst>
      <p:ext uri="{BB962C8B-B14F-4D97-AF65-F5344CB8AC3E}">
        <p14:creationId xmlns:p14="http://schemas.microsoft.com/office/powerpoint/2010/main" val="54347578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37278D7F-425B-401C-888D-E0858A7E8DE9}" type="datetime1">
              <a:rPr lang="ru-RU">
                <a:solidFill>
                  <a:prstClr val="white">
                    <a:tint val="75000"/>
                  </a:prstClr>
                </a:solidFill>
              </a:rPr>
              <a:pPr>
                <a:defRPr/>
              </a:pPr>
              <a:t>16.05.2019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4837A878-9C9E-488E-8ADF-E106D0FD34FF}" type="slidenum">
              <a:rPr lang="ru-RU" altLang="ru-RU"/>
              <a:pPr/>
              <a:t>‹#›</a:t>
            </a:fld>
            <a:endParaRPr lang="ru-RU" altLang="ru-RU"/>
          </a:p>
        </p:txBody>
      </p:sp>
    </p:spTree>
    <p:extLst>
      <p:ext uri="{BB962C8B-B14F-4D97-AF65-F5344CB8AC3E}">
        <p14:creationId xmlns:p14="http://schemas.microsoft.com/office/powerpoint/2010/main" val="45715398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BA3C1755-5C86-45DA-A98A-37451F3F21E0}" type="datetime1">
              <a:rPr lang="ru-RU">
                <a:solidFill>
                  <a:prstClr val="white">
                    <a:tint val="75000"/>
                  </a:prstClr>
                </a:solidFill>
              </a:rPr>
              <a:pPr>
                <a:defRPr/>
              </a:pPr>
              <a:t>16.05.2019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AE10D65D-9E2F-4267-9D7D-250C64CE0C41}" type="slidenum">
              <a:rPr lang="ru-RU" altLang="ru-RU"/>
              <a:pPr/>
              <a:t>‹#›</a:t>
            </a:fld>
            <a:endParaRPr lang="ru-RU" altLang="ru-RU"/>
          </a:p>
        </p:txBody>
      </p:sp>
    </p:spTree>
    <p:extLst>
      <p:ext uri="{BB962C8B-B14F-4D97-AF65-F5344CB8AC3E}">
        <p14:creationId xmlns:p14="http://schemas.microsoft.com/office/powerpoint/2010/main" val="97256086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2A32B858-59E1-4517-9233-01444017FCD8}" type="datetime1">
              <a:rPr lang="ru-RU">
                <a:solidFill>
                  <a:prstClr val="white">
                    <a:tint val="75000"/>
                  </a:prstClr>
                </a:solidFill>
              </a:rPr>
              <a:pPr>
                <a:defRPr/>
              </a:pPr>
              <a:t>16.05.2019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60A7D30C-CD09-4E0B-9C01-8702FA7D5CA5}" type="slidenum">
              <a:rPr lang="ru-RU" altLang="ru-RU"/>
              <a:pPr/>
              <a:t>‹#›</a:t>
            </a:fld>
            <a:endParaRPr lang="ru-RU" altLang="ru-RU"/>
          </a:p>
        </p:txBody>
      </p:sp>
    </p:spTree>
    <p:extLst>
      <p:ext uri="{BB962C8B-B14F-4D97-AF65-F5344CB8AC3E}">
        <p14:creationId xmlns:p14="http://schemas.microsoft.com/office/powerpoint/2010/main" val="85159494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9CBEA8ED-A59F-4269-91B5-C81960460C89}" type="datetime1">
              <a:rPr lang="ru-RU">
                <a:solidFill>
                  <a:prstClr val="white">
                    <a:tint val="75000"/>
                  </a:prstClr>
                </a:solidFill>
              </a:rPr>
              <a:pPr>
                <a:defRPr/>
              </a:pPr>
              <a:t>16.05.2019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AD6A01F3-0310-4A46-9291-D1812B1DACF7}" type="slidenum">
              <a:rPr lang="ru-RU" altLang="ru-RU"/>
              <a:pPr/>
              <a:t>‹#›</a:t>
            </a:fld>
            <a:endParaRPr lang="ru-RU" altLang="ru-RU"/>
          </a:p>
        </p:txBody>
      </p:sp>
    </p:spTree>
    <p:extLst>
      <p:ext uri="{BB962C8B-B14F-4D97-AF65-F5344CB8AC3E}">
        <p14:creationId xmlns:p14="http://schemas.microsoft.com/office/powerpoint/2010/main" val="384441856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A1F13580-39EB-4D1E-9D90-2B1AC210E4CB}" type="datetime1">
              <a:rPr lang="ru-RU">
                <a:solidFill>
                  <a:prstClr val="white">
                    <a:tint val="75000"/>
                  </a:prstClr>
                </a:solidFill>
              </a:rPr>
              <a:pPr>
                <a:defRPr/>
              </a:pPr>
              <a:t>16.05.2019</a:t>
            </a:fld>
            <a:endParaRPr lang="ru-RU" dirty="0">
              <a:solidFill>
                <a:prstClr val="white">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7" name="Номер слайда 5"/>
          <p:cNvSpPr>
            <a:spLocks noGrp="1"/>
          </p:cNvSpPr>
          <p:nvPr>
            <p:ph type="sldNum" sz="quarter" idx="12"/>
          </p:nvPr>
        </p:nvSpPr>
        <p:spPr/>
        <p:txBody>
          <a:bodyPr/>
          <a:lstStyle>
            <a:lvl1pPr>
              <a:defRPr/>
            </a:lvl1pPr>
          </a:lstStyle>
          <a:p>
            <a:fld id="{B753DA03-508A-4EA6-A596-CE34A33C04FE}" type="slidenum">
              <a:rPr lang="ru-RU" altLang="ru-RU"/>
              <a:pPr/>
              <a:t>‹#›</a:t>
            </a:fld>
            <a:endParaRPr lang="ru-RU" altLang="ru-RU"/>
          </a:p>
        </p:txBody>
      </p:sp>
    </p:spTree>
    <p:extLst>
      <p:ext uri="{BB962C8B-B14F-4D97-AF65-F5344CB8AC3E}">
        <p14:creationId xmlns:p14="http://schemas.microsoft.com/office/powerpoint/2010/main" val="155534688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9A21B2E9-3ABB-4A83-8E7D-A4467FEEA726}" type="datetime1">
              <a:rPr lang="ru-RU">
                <a:solidFill>
                  <a:prstClr val="white">
                    <a:tint val="75000"/>
                  </a:prstClr>
                </a:solidFill>
              </a:rPr>
              <a:pPr>
                <a:defRPr/>
              </a:pPr>
              <a:t>16.05.2019</a:t>
            </a:fld>
            <a:endParaRPr lang="ru-RU" dirty="0">
              <a:solidFill>
                <a:prstClr val="white">
                  <a:tint val="75000"/>
                </a:prstClr>
              </a:solidFill>
            </a:endParaRPr>
          </a:p>
        </p:txBody>
      </p:sp>
      <p:sp>
        <p:nvSpPr>
          <p:cNvPr id="8"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9" name="Номер слайда 5"/>
          <p:cNvSpPr>
            <a:spLocks noGrp="1"/>
          </p:cNvSpPr>
          <p:nvPr>
            <p:ph type="sldNum" sz="quarter" idx="12"/>
          </p:nvPr>
        </p:nvSpPr>
        <p:spPr/>
        <p:txBody>
          <a:bodyPr/>
          <a:lstStyle>
            <a:lvl1pPr>
              <a:defRPr/>
            </a:lvl1pPr>
          </a:lstStyle>
          <a:p>
            <a:fld id="{3CE30943-26D3-4B1B-A4FD-5028C8ECDD0D}" type="slidenum">
              <a:rPr lang="ru-RU" altLang="ru-RU"/>
              <a:pPr/>
              <a:t>‹#›</a:t>
            </a:fld>
            <a:endParaRPr lang="ru-RU" altLang="ru-RU"/>
          </a:p>
        </p:txBody>
      </p:sp>
    </p:spTree>
    <p:extLst>
      <p:ext uri="{BB962C8B-B14F-4D97-AF65-F5344CB8AC3E}">
        <p14:creationId xmlns:p14="http://schemas.microsoft.com/office/powerpoint/2010/main" val="153613992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47933001-97BA-4E7F-9EE6-888013B484B7}" type="datetime1">
              <a:rPr lang="ru-RU">
                <a:solidFill>
                  <a:prstClr val="white">
                    <a:tint val="75000"/>
                  </a:prstClr>
                </a:solidFill>
              </a:rPr>
              <a:pPr>
                <a:defRPr/>
              </a:pPr>
              <a:t>16.05.2019</a:t>
            </a:fld>
            <a:endParaRPr lang="ru-RU" dirty="0">
              <a:solidFill>
                <a:prstClr val="white">
                  <a:tint val="75000"/>
                </a:prstClr>
              </a:solidFill>
            </a:endParaRPr>
          </a:p>
        </p:txBody>
      </p:sp>
      <p:sp>
        <p:nvSpPr>
          <p:cNvPr id="4"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5" name="Номер слайда 5"/>
          <p:cNvSpPr>
            <a:spLocks noGrp="1"/>
          </p:cNvSpPr>
          <p:nvPr>
            <p:ph type="sldNum" sz="quarter" idx="12"/>
          </p:nvPr>
        </p:nvSpPr>
        <p:spPr/>
        <p:txBody>
          <a:bodyPr/>
          <a:lstStyle>
            <a:lvl1pPr>
              <a:defRPr/>
            </a:lvl1pPr>
          </a:lstStyle>
          <a:p>
            <a:fld id="{DDED7725-B476-43AF-BBCE-E36C16EEFC2D}" type="slidenum">
              <a:rPr lang="ru-RU" altLang="ru-RU"/>
              <a:pPr/>
              <a:t>‹#›</a:t>
            </a:fld>
            <a:endParaRPr lang="ru-RU" altLang="ru-RU"/>
          </a:p>
        </p:txBody>
      </p:sp>
    </p:spTree>
    <p:extLst>
      <p:ext uri="{BB962C8B-B14F-4D97-AF65-F5344CB8AC3E}">
        <p14:creationId xmlns:p14="http://schemas.microsoft.com/office/powerpoint/2010/main" val="73619297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D6BCA2CD-53FA-4D63-AD89-D78F992B975A}" type="datetime1">
              <a:rPr lang="ru-RU">
                <a:solidFill>
                  <a:prstClr val="white">
                    <a:tint val="75000"/>
                  </a:prstClr>
                </a:solidFill>
              </a:rPr>
              <a:pPr>
                <a:defRPr/>
              </a:pPr>
              <a:t>16.05.2019</a:t>
            </a:fld>
            <a:endParaRPr lang="ru-RU" dirty="0">
              <a:solidFill>
                <a:prstClr val="white">
                  <a:tint val="75000"/>
                </a:prstClr>
              </a:solidFill>
            </a:endParaRPr>
          </a:p>
        </p:txBody>
      </p:sp>
      <p:sp>
        <p:nvSpPr>
          <p:cNvPr id="3"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4" name="Номер слайда 5"/>
          <p:cNvSpPr>
            <a:spLocks noGrp="1"/>
          </p:cNvSpPr>
          <p:nvPr>
            <p:ph type="sldNum" sz="quarter" idx="12"/>
          </p:nvPr>
        </p:nvSpPr>
        <p:spPr/>
        <p:txBody>
          <a:bodyPr/>
          <a:lstStyle>
            <a:lvl1pPr>
              <a:defRPr/>
            </a:lvl1pPr>
          </a:lstStyle>
          <a:p>
            <a:fld id="{34D78D4B-8A7B-4C32-B918-4DCD7A969A27}" type="slidenum">
              <a:rPr lang="ru-RU" altLang="ru-RU"/>
              <a:pPr/>
              <a:t>‹#›</a:t>
            </a:fld>
            <a:endParaRPr lang="ru-RU" altLang="ru-RU"/>
          </a:p>
        </p:txBody>
      </p:sp>
    </p:spTree>
    <p:extLst>
      <p:ext uri="{BB962C8B-B14F-4D97-AF65-F5344CB8AC3E}">
        <p14:creationId xmlns:p14="http://schemas.microsoft.com/office/powerpoint/2010/main" val="38942755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729CDBB8-5F04-4895-B2D4-6D99CFE1021D}" type="datetime1">
              <a:rPr lang="ru-RU">
                <a:solidFill>
                  <a:prstClr val="white">
                    <a:tint val="75000"/>
                  </a:prstClr>
                </a:solidFill>
              </a:rPr>
              <a:pPr>
                <a:defRPr/>
              </a:pPr>
              <a:t>16.05.2019</a:t>
            </a:fld>
            <a:endParaRPr lang="ru-RU" dirty="0">
              <a:solidFill>
                <a:prstClr val="white">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7" name="Номер слайда 5"/>
          <p:cNvSpPr>
            <a:spLocks noGrp="1"/>
          </p:cNvSpPr>
          <p:nvPr>
            <p:ph type="sldNum" sz="quarter" idx="12"/>
          </p:nvPr>
        </p:nvSpPr>
        <p:spPr/>
        <p:txBody>
          <a:bodyPr/>
          <a:lstStyle>
            <a:lvl1pPr>
              <a:defRPr/>
            </a:lvl1pPr>
          </a:lstStyle>
          <a:p>
            <a:fld id="{B857A818-F74E-4A53-A608-4BF242677159}" type="slidenum">
              <a:rPr lang="ru-RU" altLang="ru-RU"/>
              <a:pPr/>
              <a:t>‹#›</a:t>
            </a:fld>
            <a:endParaRPr lang="ru-RU" altLang="ru-RU"/>
          </a:p>
        </p:txBody>
      </p:sp>
    </p:spTree>
    <p:extLst>
      <p:ext uri="{BB962C8B-B14F-4D97-AF65-F5344CB8AC3E}">
        <p14:creationId xmlns:p14="http://schemas.microsoft.com/office/powerpoint/2010/main" val="239554750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dirty="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5DD82A1E-8FD9-42D8-BB20-A2717DD2EDAD}" type="datetime1">
              <a:rPr lang="ru-RU">
                <a:solidFill>
                  <a:prstClr val="white">
                    <a:tint val="75000"/>
                  </a:prstClr>
                </a:solidFill>
              </a:rPr>
              <a:pPr>
                <a:defRPr/>
              </a:pPr>
              <a:t>16.05.2019</a:t>
            </a:fld>
            <a:endParaRPr lang="ru-RU" dirty="0">
              <a:solidFill>
                <a:prstClr val="white">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7" name="Номер слайда 5"/>
          <p:cNvSpPr>
            <a:spLocks noGrp="1"/>
          </p:cNvSpPr>
          <p:nvPr>
            <p:ph type="sldNum" sz="quarter" idx="12"/>
          </p:nvPr>
        </p:nvSpPr>
        <p:spPr/>
        <p:txBody>
          <a:bodyPr/>
          <a:lstStyle>
            <a:lvl1pPr>
              <a:defRPr/>
            </a:lvl1pPr>
          </a:lstStyle>
          <a:p>
            <a:fld id="{A3A3DE30-843C-48A4-9161-E524E2072DC0}" type="slidenum">
              <a:rPr lang="ru-RU" altLang="ru-RU"/>
              <a:pPr/>
              <a:t>‹#›</a:t>
            </a:fld>
            <a:endParaRPr lang="ru-RU" altLang="ru-RU"/>
          </a:p>
        </p:txBody>
      </p:sp>
    </p:spTree>
    <p:extLst>
      <p:ext uri="{BB962C8B-B14F-4D97-AF65-F5344CB8AC3E}">
        <p14:creationId xmlns:p14="http://schemas.microsoft.com/office/powerpoint/2010/main" val="73228818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22C33EF7-B5D6-45B6-8E05-072DF83C5495}" type="datetime1">
              <a:rPr lang="ru-RU">
                <a:solidFill>
                  <a:prstClr val="white">
                    <a:tint val="75000"/>
                  </a:prstClr>
                </a:solidFill>
              </a:rPr>
              <a:pPr>
                <a:defRPr/>
              </a:pPr>
              <a:t>16.05.2019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CFDF6196-BB2E-4020-9362-69CBDD8693BF}" type="slidenum">
              <a:rPr lang="ru-RU" altLang="ru-RU"/>
              <a:pPr/>
              <a:t>‹#›</a:t>
            </a:fld>
            <a:endParaRPr lang="ru-RU" altLang="ru-RU"/>
          </a:p>
        </p:txBody>
      </p:sp>
    </p:spTree>
    <p:extLst>
      <p:ext uri="{BB962C8B-B14F-4D97-AF65-F5344CB8AC3E}">
        <p14:creationId xmlns:p14="http://schemas.microsoft.com/office/powerpoint/2010/main" val="184522739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37278D7F-425B-401C-888D-E0858A7E8DE9}" type="datetime1">
              <a:rPr lang="ru-RU">
                <a:solidFill>
                  <a:prstClr val="white">
                    <a:tint val="75000"/>
                  </a:prstClr>
                </a:solidFill>
              </a:rPr>
              <a:pPr>
                <a:defRPr/>
              </a:pPr>
              <a:t>16.05.2019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4837A878-9C9E-488E-8ADF-E106D0FD34FF}" type="slidenum">
              <a:rPr lang="ru-RU" altLang="ru-RU"/>
              <a:pPr/>
              <a:t>‹#›</a:t>
            </a:fld>
            <a:endParaRPr lang="ru-RU" altLang="ru-RU"/>
          </a:p>
        </p:txBody>
      </p:sp>
    </p:spTree>
    <p:extLst>
      <p:ext uri="{BB962C8B-B14F-4D97-AF65-F5344CB8AC3E}">
        <p14:creationId xmlns:p14="http://schemas.microsoft.com/office/powerpoint/2010/main" val="293968334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BA3C1755-5C86-45DA-A98A-37451F3F21E0}" type="datetime1">
              <a:rPr lang="ru-RU">
                <a:solidFill>
                  <a:prstClr val="white">
                    <a:tint val="75000"/>
                  </a:prstClr>
                </a:solidFill>
              </a:rPr>
              <a:pPr>
                <a:defRPr/>
              </a:pPr>
              <a:t>16.05.2019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AE10D65D-9E2F-4267-9D7D-250C64CE0C41}" type="slidenum">
              <a:rPr lang="ru-RU" altLang="ru-RU"/>
              <a:pPr/>
              <a:t>‹#›</a:t>
            </a:fld>
            <a:endParaRPr lang="ru-RU" altLang="ru-RU"/>
          </a:p>
        </p:txBody>
      </p:sp>
    </p:spTree>
    <p:extLst>
      <p:ext uri="{BB962C8B-B14F-4D97-AF65-F5344CB8AC3E}">
        <p14:creationId xmlns:p14="http://schemas.microsoft.com/office/powerpoint/2010/main" val="422748871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2A32B858-59E1-4517-9233-01444017FCD8}" type="datetime1">
              <a:rPr lang="ru-RU">
                <a:solidFill>
                  <a:prstClr val="white">
                    <a:tint val="75000"/>
                  </a:prstClr>
                </a:solidFill>
              </a:rPr>
              <a:pPr>
                <a:defRPr/>
              </a:pPr>
              <a:t>16.05.2019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60A7D30C-CD09-4E0B-9C01-8702FA7D5CA5}" type="slidenum">
              <a:rPr lang="ru-RU" altLang="ru-RU"/>
              <a:pPr/>
              <a:t>‹#›</a:t>
            </a:fld>
            <a:endParaRPr lang="ru-RU" altLang="ru-RU"/>
          </a:p>
        </p:txBody>
      </p:sp>
    </p:spTree>
    <p:extLst>
      <p:ext uri="{BB962C8B-B14F-4D97-AF65-F5344CB8AC3E}">
        <p14:creationId xmlns:p14="http://schemas.microsoft.com/office/powerpoint/2010/main" val="279846426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9CBEA8ED-A59F-4269-91B5-C81960460C89}" type="datetime1">
              <a:rPr lang="ru-RU">
                <a:solidFill>
                  <a:prstClr val="white">
                    <a:tint val="75000"/>
                  </a:prstClr>
                </a:solidFill>
              </a:rPr>
              <a:pPr>
                <a:defRPr/>
              </a:pPr>
              <a:t>16.05.2019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AD6A01F3-0310-4A46-9291-D1812B1DACF7}" type="slidenum">
              <a:rPr lang="ru-RU" altLang="ru-RU"/>
              <a:pPr/>
              <a:t>‹#›</a:t>
            </a:fld>
            <a:endParaRPr lang="ru-RU" altLang="ru-RU"/>
          </a:p>
        </p:txBody>
      </p:sp>
    </p:spTree>
    <p:extLst>
      <p:ext uri="{BB962C8B-B14F-4D97-AF65-F5344CB8AC3E}">
        <p14:creationId xmlns:p14="http://schemas.microsoft.com/office/powerpoint/2010/main" val="36233698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A1F13580-39EB-4D1E-9D90-2B1AC210E4CB}" type="datetime1">
              <a:rPr lang="ru-RU">
                <a:solidFill>
                  <a:prstClr val="white">
                    <a:tint val="75000"/>
                  </a:prstClr>
                </a:solidFill>
              </a:rPr>
              <a:pPr>
                <a:defRPr/>
              </a:pPr>
              <a:t>16.05.2019</a:t>
            </a:fld>
            <a:endParaRPr lang="ru-RU" dirty="0">
              <a:solidFill>
                <a:prstClr val="white">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7" name="Номер слайда 5"/>
          <p:cNvSpPr>
            <a:spLocks noGrp="1"/>
          </p:cNvSpPr>
          <p:nvPr>
            <p:ph type="sldNum" sz="quarter" idx="12"/>
          </p:nvPr>
        </p:nvSpPr>
        <p:spPr/>
        <p:txBody>
          <a:bodyPr/>
          <a:lstStyle>
            <a:lvl1pPr>
              <a:defRPr/>
            </a:lvl1pPr>
          </a:lstStyle>
          <a:p>
            <a:fld id="{B753DA03-508A-4EA6-A596-CE34A33C04FE}" type="slidenum">
              <a:rPr lang="ru-RU" altLang="ru-RU"/>
              <a:pPr/>
              <a:t>‹#›</a:t>
            </a:fld>
            <a:endParaRPr lang="ru-RU" altLang="ru-RU"/>
          </a:p>
        </p:txBody>
      </p:sp>
    </p:spTree>
    <p:extLst>
      <p:ext uri="{BB962C8B-B14F-4D97-AF65-F5344CB8AC3E}">
        <p14:creationId xmlns:p14="http://schemas.microsoft.com/office/powerpoint/2010/main" val="80199672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9A21B2E9-3ABB-4A83-8E7D-A4467FEEA726}" type="datetime1">
              <a:rPr lang="ru-RU">
                <a:solidFill>
                  <a:prstClr val="white">
                    <a:tint val="75000"/>
                  </a:prstClr>
                </a:solidFill>
              </a:rPr>
              <a:pPr>
                <a:defRPr/>
              </a:pPr>
              <a:t>16.05.2019</a:t>
            </a:fld>
            <a:endParaRPr lang="ru-RU" dirty="0">
              <a:solidFill>
                <a:prstClr val="white">
                  <a:tint val="75000"/>
                </a:prstClr>
              </a:solidFill>
            </a:endParaRPr>
          </a:p>
        </p:txBody>
      </p:sp>
      <p:sp>
        <p:nvSpPr>
          <p:cNvPr id="8"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9" name="Номер слайда 5"/>
          <p:cNvSpPr>
            <a:spLocks noGrp="1"/>
          </p:cNvSpPr>
          <p:nvPr>
            <p:ph type="sldNum" sz="quarter" idx="12"/>
          </p:nvPr>
        </p:nvSpPr>
        <p:spPr/>
        <p:txBody>
          <a:bodyPr/>
          <a:lstStyle>
            <a:lvl1pPr>
              <a:defRPr/>
            </a:lvl1pPr>
          </a:lstStyle>
          <a:p>
            <a:fld id="{3CE30943-26D3-4B1B-A4FD-5028C8ECDD0D}" type="slidenum">
              <a:rPr lang="ru-RU" altLang="ru-RU"/>
              <a:pPr/>
              <a:t>‹#›</a:t>
            </a:fld>
            <a:endParaRPr lang="ru-RU" altLang="ru-RU"/>
          </a:p>
        </p:txBody>
      </p:sp>
    </p:spTree>
    <p:extLst>
      <p:ext uri="{BB962C8B-B14F-4D97-AF65-F5344CB8AC3E}">
        <p14:creationId xmlns:p14="http://schemas.microsoft.com/office/powerpoint/2010/main" val="317930323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47933001-97BA-4E7F-9EE6-888013B484B7}" type="datetime1">
              <a:rPr lang="ru-RU">
                <a:solidFill>
                  <a:prstClr val="white">
                    <a:tint val="75000"/>
                  </a:prstClr>
                </a:solidFill>
              </a:rPr>
              <a:pPr>
                <a:defRPr/>
              </a:pPr>
              <a:t>16.05.2019</a:t>
            </a:fld>
            <a:endParaRPr lang="ru-RU" dirty="0">
              <a:solidFill>
                <a:prstClr val="white">
                  <a:tint val="75000"/>
                </a:prstClr>
              </a:solidFill>
            </a:endParaRPr>
          </a:p>
        </p:txBody>
      </p:sp>
      <p:sp>
        <p:nvSpPr>
          <p:cNvPr id="4"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5" name="Номер слайда 5"/>
          <p:cNvSpPr>
            <a:spLocks noGrp="1"/>
          </p:cNvSpPr>
          <p:nvPr>
            <p:ph type="sldNum" sz="quarter" idx="12"/>
          </p:nvPr>
        </p:nvSpPr>
        <p:spPr/>
        <p:txBody>
          <a:bodyPr/>
          <a:lstStyle>
            <a:lvl1pPr>
              <a:defRPr/>
            </a:lvl1pPr>
          </a:lstStyle>
          <a:p>
            <a:fld id="{DDED7725-B476-43AF-BBCE-E36C16EEFC2D}" type="slidenum">
              <a:rPr lang="ru-RU" altLang="ru-RU"/>
              <a:pPr/>
              <a:t>‹#›</a:t>
            </a:fld>
            <a:endParaRPr lang="ru-RU" altLang="ru-RU"/>
          </a:p>
        </p:txBody>
      </p:sp>
    </p:spTree>
    <p:extLst>
      <p:ext uri="{BB962C8B-B14F-4D97-AF65-F5344CB8AC3E}">
        <p14:creationId xmlns:p14="http://schemas.microsoft.com/office/powerpoint/2010/main" val="197293817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D6BCA2CD-53FA-4D63-AD89-D78F992B975A}" type="datetime1">
              <a:rPr lang="ru-RU">
                <a:solidFill>
                  <a:prstClr val="white">
                    <a:tint val="75000"/>
                  </a:prstClr>
                </a:solidFill>
              </a:rPr>
              <a:pPr>
                <a:defRPr/>
              </a:pPr>
              <a:t>16.05.2019</a:t>
            </a:fld>
            <a:endParaRPr lang="ru-RU" dirty="0">
              <a:solidFill>
                <a:prstClr val="white">
                  <a:tint val="75000"/>
                </a:prstClr>
              </a:solidFill>
            </a:endParaRPr>
          </a:p>
        </p:txBody>
      </p:sp>
      <p:sp>
        <p:nvSpPr>
          <p:cNvPr id="3"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4" name="Номер слайда 5"/>
          <p:cNvSpPr>
            <a:spLocks noGrp="1"/>
          </p:cNvSpPr>
          <p:nvPr>
            <p:ph type="sldNum" sz="quarter" idx="12"/>
          </p:nvPr>
        </p:nvSpPr>
        <p:spPr/>
        <p:txBody>
          <a:bodyPr/>
          <a:lstStyle>
            <a:lvl1pPr>
              <a:defRPr/>
            </a:lvl1pPr>
          </a:lstStyle>
          <a:p>
            <a:fld id="{34D78D4B-8A7B-4C32-B918-4DCD7A969A27}" type="slidenum">
              <a:rPr lang="ru-RU" altLang="ru-RU"/>
              <a:pPr/>
              <a:t>‹#›</a:t>
            </a:fld>
            <a:endParaRPr lang="ru-RU" altLang="ru-RU"/>
          </a:p>
        </p:txBody>
      </p:sp>
    </p:spTree>
    <p:extLst>
      <p:ext uri="{BB962C8B-B14F-4D97-AF65-F5344CB8AC3E}">
        <p14:creationId xmlns:p14="http://schemas.microsoft.com/office/powerpoint/2010/main" val="196621578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729CDBB8-5F04-4895-B2D4-6D99CFE1021D}" type="datetime1">
              <a:rPr lang="ru-RU">
                <a:solidFill>
                  <a:prstClr val="white">
                    <a:tint val="75000"/>
                  </a:prstClr>
                </a:solidFill>
              </a:rPr>
              <a:pPr>
                <a:defRPr/>
              </a:pPr>
              <a:t>16.05.2019</a:t>
            </a:fld>
            <a:endParaRPr lang="ru-RU" dirty="0">
              <a:solidFill>
                <a:prstClr val="white">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7" name="Номер слайда 5"/>
          <p:cNvSpPr>
            <a:spLocks noGrp="1"/>
          </p:cNvSpPr>
          <p:nvPr>
            <p:ph type="sldNum" sz="quarter" idx="12"/>
          </p:nvPr>
        </p:nvSpPr>
        <p:spPr/>
        <p:txBody>
          <a:bodyPr/>
          <a:lstStyle>
            <a:lvl1pPr>
              <a:defRPr/>
            </a:lvl1pPr>
          </a:lstStyle>
          <a:p>
            <a:fld id="{B857A818-F74E-4A53-A608-4BF242677159}" type="slidenum">
              <a:rPr lang="ru-RU" altLang="ru-RU"/>
              <a:pPr/>
              <a:t>‹#›</a:t>
            </a:fld>
            <a:endParaRPr lang="ru-RU" altLang="ru-RU"/>
          </a:p>
        </p:txBody>
      </p:sp>
    </p:spTree>
    <p:extLst>
      <p:ext uri="{BB962C8B-B14F-4D97-AF65-F5344CB8AC3E}">
        <p14:creationId xmlns:p14="http://schemas.microsoft.com/office/powerpoint/2010/main" val="135275387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dirty="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5DD82A1E-8FD9-42D8-BB20-A2717DD2EDAD}" type="datetime1">
              <a:rPr lang="ru-RU">
                <a:solidFill>
                  <a:prstClr val="white">
                    <a:tint val="75000"/>
                  </a:prstClr>
                </a:solidFill>
              </a:rPr>
              <a:pPr>
                <a:defRPr/>
              </a:pPr>
              <a:t>16.05.2019</a:t>
            </a:fld>
            <a:endParaRPr lang="ru-RU" dirty="0">
              <a:solidFill>
                <a:prstClr val="white">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7" name="Номер слайда 5"/>
          <p:cNvSpPr>
            <a:spLocks noGrp="1"/>
          </p:cNvSpPr>
          <p:nvPr>
            <p:ph type="sldNum" sz="quarter" idx="12"/>
          </p:nvPr>
        </p:nvSpPr>
        <p:spPr/>
        <p:txBody>
          <a:bodyPr/>
          <a:lstStyle>
            <a:lvl1pPr>
              <a:defRPr/>
            </a:lvl1pPr>
          </a:lstStyle>
          <a:p>
            <a:fld id="{A3A3DE30-843C-48A4-9161-E524E2072DC0}" type="slidenum">
              <a:rPr lang="ru-RU" altLang="ru-RU"/>
              <a:pPr/>
              <a:t>‹#›</a:t>
            </a:fld>
            <a:endParaRPr lang="ru-RU" altLang="ru-RU"/>
          </a:p>
        </p:txBody>
      </p:sp>
    </p:spTree>
    <p:extLst>
      <p:ext uri="{BB962C8B-B14F-4D97-AF65-F5344CB8AC3E}">
        <p14:creationId xmlns:p14="http://schemas.microsoft.com/office/powerpoint/2010/main" val="79783752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22C33EF7-B5D6-45B6-8E05-072DF83C5495}" type="datetime1">
              <a:rPr lang="ru-RU">
                <a:solidFill>
                  <a:prstClr val="white">
                    <a:tint val="75000"/>
                  </a:prstClr>
                </a:solidFill>
              </a:rPr>
              <a:pPr>
                <a:defRPr/>
              </a:pPr>
              <a:t>16.05.2019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CFDF6196-BB2E-4020-9362-69CBDD8693BF}" type="slidenum">
              <a:rPr lang="ru-RU" altLang="ru-RU"/>
              <a:pPr/>
              <a:t>‹#›</a:t>
            </a:fld>
            <a:endParaRPr lang="ru-RU" altLang="ru-RU"/>
          </a:p>
        </p:txBody>
      </p:sp>
    </p:spTree>
    <p:extLst>
      <p:ext uri="{BB962C8B-B14F-4D97-AF65-F5344CB8AC3E}">
        <p14:creationId xmlns:p14="http://schemas.microsoft.com/office/powerpoint/2010/main" val="39413307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37278D7F-425B-401C-888D-E0858A7E8DE9}" type="datetime1">
              <a:rPr lang="ru-RU">
                <a:solidFill>
                  <a:prstClr val="white">
                    <a:tint val="75000"/>
                  </a:prstClr>
                </a:solidFill>
              </a:rPr>
              <a:pPr>
                <a:defRPr/>
              </a:pPr>
              <a:t>16.05.2019</a:t>
            </a:fld>
            <a:endParaRPr lang="ru-RU" dirty="0">
              <a:solidFill>
                <a:prstClr val="white">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12"/>
          </p:nvPr>
        </p:nvSpPr>
        <p:spPr/>
        <p:txBody>
          <a:bodyPr/>
          <a:lstStyle>
            <a:lvl1pPr>
              <a:defRPr/>
            </a:lvl1pPr>
          </a:lstStyle>
          <a:p>
            <a:fld id="{4837A878-9C9E-488E-8ADF-E106D0FD34FF}" type="slidenum">
              <a:rPr lang="ru-RU" altLang="ru-RU"/>
              <a:pPr/>
              <a:t>‹#›</a:t>
            </a:fld>
            <a:endParaRPr lang="ru-RU" altLang="ru-RU"/>
          </a:p>
        </p:txBody>
      </p:sp>
    </p:spTree>
    <p:extLst>
      <p:ext uri="{BB962C8B-B14F-4D97-AF65-F5344CB8AC3E}">
        <p14:creationId xmlns:p14="http://schemas.microsoft.com/office/powerpoint/2010/main" val="1057870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4.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theme" Target="../theme/theme6.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33" name="Freeform 9"/>
          <p:cNvSpPr>
            <a:spLocks/>
          </p:cNvSpPr>
          <p:nvPr/>
        </p:nvSpPr>
        <p:spPr bwMode="gray">
          <a:xfrm>
            <a:off x="7658100" y="0"/>
            <a:ext cx="1104900" cy="6848475"/>
          </a:xfrm>
          <a:custGeom>
            <a:avLst/>
            <a:gdLst>
              <a:gd name="T0" fmla="*/ 312 w 696"/>
              <a:gd name="T1" fmla="*/ 0 h 4314"/>
              <a:gd name="T2" fmla="*/ 528 w 696"/>
              <a:gd name="T3" fmla="*/ 444 h 4314"/>
              <a:gd name="T4" fmla="*/ 696 w 696"/>
              <a:gd name="T5" fmla="*/ 960 h 4314"/>
              <a:gd name="T6" fmla="*/ 426 w 696"/>
              <a:gd name="T7" fmla="*/ 4314 h 4314"/>
              <a:gd name="T8" fmla="*/ 108 w 696"/>
              <a:gd name="T9" fmla="*/ 4314 h 4314"/>
              <a:gd name="T10" fmla="*/ 648 w 696"/>
              <a:gd name="T11" fmla="*/ 960 h 4314"/>
              <a:gd name="T12" fmla="*/ 456 w 696"/>
              <a:gd name="T13" fmla="*/ 432 h 4314"/>
              <a:gd name="T14" fmla="*/ 0 w 696"/>
              <a:gd name="T15" fmla="*/ 0 h 4314"/>
              <a:gd name="T16" fmla="*/ 312 w 696"/>
              <a:gd name="T17" fmla="*/ 0 h 4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6" h="4314">
                <a:moveTo>
                  <a:pt x="312" y="0"/>
                </a:moveTo>
                <a:lnTo>
                  <a:pt x="528" y="444"/>
                </a:lnTo>
                <a:lnTo>
                  <a:pt x="696" y="960"/>
                </a:lnTo>
                <a:lnTo>
                  <a:pt x="426" y="4314"/>
                </a:lnTo>
                <a:lnTo>
                  <a:pt x="108" y="4314"/>
                </a:lnTo>
                <a:lnTo>
                  <a:pt x="648" y="960"/>
                </a:lnTo>
                <a:lnTo>
                  <a:pt x="456" y="432"/>
                </a:lnTo>
                <a:lnTo>
                  <a:pt x="0" y="0"/>
                </a:lnTo>
                <a:lnTo>
                  <a:pt x="312" y="0"/>
                </a:lnTo>
                <a:close/>
              </a:path>
            </a:pathLst>
          </a:cu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4" name="Freeform 10"/>
          <p:cNvSpPr>
            <a:spLocks/>
          </p:cNvSpPr>
          <p:nvPr/>
        </p:nvSpPr>
        <p:spPr bwMode="gray">
          <a:xfrm>
            <a:off x="1066800" y="0"/>
            <a:ext cx="7543800" cy="6858000"/>
          </a:xfrm>
          <a:custGeom>
            <a:avLst/>
            <a:gdLst>
              <a:gd name="T0" fmla="*/ 0 w 4752"/>
              <a:gd name="T1" fmla="*/ 0 h 4320"/>
              <a:gd name="T2" fmla="*/ 1536 w 4752"/>
              <a:gd name="T3" fmla="*/ 0 h 4320"/>
              <a:gd name="T4" fmla="*/ 4590 w 4752"/>
              <a:gd name="T5" fmla="*/ 450 h 4320"/>
              <a:gd name="T6" fmla="*/ 4752 w 4752"/>
              <a:gd name="T7" fmla="*/ 972 h 4320"/>
              <a:gd name="T8" fmla="*/ 3600 w 4752"/>
              <a:gd name="T9" fmla="*/ 4320 h 4320"/>
              <a:gd name="T10" fmla="*/ 3312 w 4752"/>
              <a:gd name="T11" fmla="*/ 4320 h 4320"/>
              <a:gd name="T12" fmla="*/ 4712 w 4752"/>
              <a:gd name="T13" fmla="*/ 994 h 4320"/>
              <a:gd name="T14" fmla="*/ 4518 w 4752"/>
              <a:gd name="T15" fmla="*/ 524 h 4320"/>
              <a:gd name="T16" fmla="*/ 0 w 4752"/>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52" h="4320">
                <a:moveTo>
                  <a:pt x="0" y="0"/>
                </a:moveTo>
                <a:lnTo>
                  <a:pt x="1536" y="0"/>
                </a:lnTo>
                <a:lnTo>
                  <a:pt x="4590" y="450"/>
                </a:lnTo>
                <a:lnTo>
                  <a:pt x="4752" y="972"/>
                </a:lnTo>
                <a:lnTo>
                  <a:pt x="3600" y="4320"/>
                </a:lnTo>
                <a:lnTo>
                  <a:pt x="3312" y="4320"/>
                </a:lnTo>
                <a:lnTo>
                  <a:pt x="4712" y="994"/>
                </a:lnTo>
                <a:lnTo>
                  <a:pt x="4518" y="524"/>
                </a:lnTo>
                <a:lnTo>
                  <a:pt x="0" y="0"/>
                </a:lnTo>
                <a:close/>
              </a:path>
            </a:pathLst>
          </a:cu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5" name="Freeform 11"/>
          <p:cNvSpPr>
            <a:spLocks/>
          </p:cNvSpPr>
          <p:nvPr/>
        </p:nvSpPr>
        <p:spPr bwMode="gray">
          <a:xfrm>
            <a:off x="5486400" y="1657350"/>
            <a:ext cx="2990850" cy="5200650"/>
          </a:xfrm>
          <a:custGeom>
            <a:avLst/>
            <a:gdLst>
              <a:gd name="T0" fmla="*/ 384 w 1884"/>
              <a:gd name="T1" fmla="*/ 3276 h 3276"/>
              <a:gd name="T2" fmla="*/ 1884 w 1884"/>
              <a:gd name="T3" fmla="*/ 0 h 3276"/>
              <a:gd name="T4" fmla="*/ 0 w 1884"/>
              <a:gd name="T5" fmla="*/ 3276 h 3276"/>
              <a:gd name="T6" fmla="*/ 384 w 1884"/>
              <a:gd name="T7" fmla="*/ 3276 h 3276"/>
            </a:gdLst>
            <a:ahLst/>
            <a:cxnLst>
              <a:cxn ang="0">
                <a:pos x="T0" y="T1"/>
              </a:cxn>
              <a:cxn ang="0">
                <a:pos x="T2" y="T3"/>
              </a:cxn>
              <a:cxn ang="0">
                <a:pos x="T4" y="T5"/>
              </a:cxn>
              <a:cxn ang="0">
                <a:pos x="T6" y="T7"/>
              </a:cxn>
            </a:cxnLst>
            <a:rect l="0" t="0" r="r" b="b"/>
            <a:pathLst>
              <a:path w="1884" h="3276">
                <a:moveTo>
                  <a:pt x="384" y="3276"/>
                </a:moveTo>
                <a:lnTo>
                  <a:pt x="1884" y="0"/>
                </a:lnTo>
                <a:lnTo>
                  <a:pt x="0" y="3276"/>
                </a:lnTo>
                <a:lnTo>
                  <a:pt x="384" y="3276"/>
                </a:lnTo>
                <a:close/>
              </a:path>
            </a:pathLst>
          </a:custGeom>
          <a:solidFill>
            <a:srgbClr val="E0E0E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6" name="Freeform 12"/>
          <p:cNvSpPr>
            <a:spLocks/>
          </p:cNvSpPr>
          <p:nvPr/>
        </p:nvSpPr>
        <p:spPr bwMode="gray">
          <a:xfrm>
            <a:off x="3429000" y="0"/>
            <a:ext cx="5172075" cy="6858000"/>
          </a:xfrm>
          <a:custGeom>
            <a:avLst/>
            <a:gdLst>
              <a:gd name="T0" fmla="*/ 0 w 3258"/>
              <a:gd name="T1" fmla="*/ 0 h 4320"/>
              <a:gd name="T2" fmla="*/ 3082 w 3258"/>
              <a:gd name="T3" fmla="*/ 475 h 4320"/>
              <a:gd name="T4" fmla="*/ 3210 w 3258"/>
              <a:gd name="T5" fmla="*/ 936 h 4320"/>
              <a:gd name="T6" fmla="*/ 1728 w 3258"/>
              <a:gd name="T7" fmla="*/ 4320 h 4320"/>
              <a:gd name="T8" fmla="*/ 1872 w 3258"/>
              <a:gd name="T9" fmla="*/ 4320 h 4320"/>
              <a:gd name="T10" fmla="*/ 3258 w 3258"/>
              <a:gd name="T11" fmla="*/ 912 h 4320"/>
              <a:gd name="T12" fmla="*/ 3120 w 3258"/>
              <a:gd name="T13" fmla="*/ 432 h 4320"/>
              <a:gd name="T14" fmla="*/ 1296 w 3258"/>
              <a:gd name="T15" fmla="*/ 0 h 4320"/>
              <a:gd name="T16" fmla="*/ 0 w 3258"/>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58" h="4320">
                <a:moveTo>
                  <a:pt x="0" y="0"/>
                </a:moveTo>
                <a:lnTo>
                  <a:pt x="3082" y="475"/>
                </a:lnTo>
                <a:lnTo>
                  <a:pt x="3210" y="936"/>
                </a:lnTo>
                <a:lnTo>
                  <a:pt x="1728" y="4320"/>
                </a:lnTo>
                <a:lnTo>
                  <a:pt x="1872" y="4320"/>
                </a:lnTo>
                <a:lnTo>
                  <a:pt x="3258" y="912"/>
                </a:lnTo>
                <a:lnTo>
                  <a:pt x="3120" y="432"/>
                </a:lnTo>
                <a:lnTo>
                  <a:pt x="1296" y="0"/>
                </a:lnTo>
                <a:lnTo>
                  <a:pt x="0"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8" name="Freeform 14"/>
          <p:cNvSpPr>
            <a:spLocks/>
          </p:cNvSpPr>
          <p:nvPr/>
        </p:nvSpPr>
        <p:spPr bwMode="gray">
          <a:xfrm>
            <a:off x="8382000" y="0"/>
            <a:ext cx="762000" cy="1143000"/>
          </a:xfrm>
          <a:custGeom>
            <a:avLst/>
            <a:gdLst>
              <a:gd name="T0" fmla="*/ 48 w 480"/>
              <a:gd name="T1" fmla="*/ 0 h 720"/>
              <a:gd name="T2" fmla="*/ 0 w 480"/>
              <a:gd name="T3" fmla="*/ 96 h 720"/>
              <a:gd name="T4" fmla="*/ 354 w 480"/>
              <a:gd name="T5" fmla="*/ 690 h 720"/>
              <a:gd name="T6" fmla="*/ 480 w 480"/>
              <a:gd name="T7" fmla="*/ 720 h 720"/>
              <a:gd name="T8" fmla="*/ 480 w 480"/>
              <a:gd name="T9" fmla="*/ 576 h 720"/>
              <a:gd name="T10" fmla="*/ 48 w 480"/>
              <a:gd name="T11" fmla="*/ 96 h 720"/>
              <a:gd name="T12" fmla="*/ 89 w 480"/>
              <a:gd name="T13" fmla="*/ 0 h 720"/>
              <a:gd name="T14" fmla="*/ 48 w 480"/>
              <a:gd name="T15" fmla="*/ 0 h 7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0" h="720">
                <a:moveTo>
                  <a:pt x="48" y="0"/>
                </a:moveTo>
                <a:lnTo>
                  <a:pt x="0" y="96"/>
                </a:lnTo>
                <a:lnTo>
                  <a:pt x="354" y="690"/>
                </a:lnTo>
                <a:lnTo>
                  <a:pt x="480" y="720"/>
                </a:lnTo>
                <a:lnTo>
                  <a:pt x="480" y="576"/>
                </a:lnTo>
                <a:lnTo>
                  <a:pt x="48" y="96"/>
                </a:lnTo>
                <a:lnTo>
                  <a:pt x="89" y="0"/>
                </a:lnTo>
                <a:lnTo>
                  <a:pt x="48" y="0"/>
                </a:ln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9" name="Freeform 15"/>
          <p:cNvSpPr>
            <a:spLocks/>
          </p:cNvSpPr>
          <p:nvPr/>
        </p:nvSpPr>
        <p:spPr bwMode="gray">
          <a:xfrm>
            <a:off x="8610600" y="228600"/>
            <a:ext cx="533400" cy="533400"/>
          </a:xfrm>
          <a:custGeom>
            <a:avLst/>
            <a:gdLst>
              <a:gd name="T0" fmla="*/ 336 w 336"/>
              <a:gd name="T1" fmla="*/ 336 h 336"/>
              <a:gd name="T2" fmla="*/ 0 w 336"/>
              <a:gd name="T3" fmla="*/ 0 h 336"/>
              <a:gd name="T4" fmla="*/ 336 w 336"/>
              <a:gd name="T5" fmla="*/ 240 h 336"/>
              <a:gd name="T6" fmla="*/ 336 w 336"/>
              <a:gd name="T7" fmla="*/ 336 h 336"/>
            </a:gdLst>
            <a:ahLst/>
            <a:cxnLst>
              <a:cxn ang="0">
                <a:pos x="T0" y="T1"/>
              </a:cxn>
              <a:cxn ang="0">
                <a:pos x="T2" y="T3"/>
              </a:cxn>
              <a:cxn ang="0">
                <a:pos x="T4" y="T5"/>
              </a:cxn>
              <a:cxn ang="0">
                <a:pos x="T6" y="T7"/>
              </a:cxn>
            </a:cxnLst>
            <a:rect l="0" t="0" r="r" b="b"/>
            <a:pathLst>
              <a:path w="336" h="336">
                <a:moveTo>
                  <a:pt x="336" y="336"/>
                </a:moveTo>
                <a:lnTo>
                  <a:pt x="0" y="0"/>
                </a:lnTo>
                <a:lnTo>
                  <a:pt x="336" y="240"/>
                </a:lnTo>
                <a:lnTo>
                  <a:pt x="336" y="336"/>
                </a:lnTo>
                <a:close/>
              </a:path>
            </a:pathLst>
          </a:cu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nvGrpSpPr>
          <p:cNvPr id="1073" name="Group 49"/>
          <p:cNvGrpSpPr>
            <a:grpSpLocks/>
          </p:cNvGrpSpPr>
          <p:nvPr/>
        </p:nvGrpSpPr>
        <p:grpSpPr bwMode="auto">
          <a:xfrm>
            <a:off x="5562600" y="0"/>
            <a:ext cx="3267075" cy="6858000"/>
            <a:chOff x="3504" y="0"/>
            <a:chExt cx="2058" cy="4320"/>
          </a:xfrm>
        </p:grpSpPr>
        <p:sp>
          <p:nvSpPr>
            <p:cNvPr id="1037" name="Freeform 13"/>
            <p:cNvSpPr>
              <a:spLocks/>
            </p:cNvSpPr>
            <p:nvPr userDrawn="1"/>
          </p:nvSpPr>
          <p:spPr bwMode="gray">
            <a:xfrm>
              <a:off x="3504" y="0"/>
              <a:ext cx="2058" cy="4320"/>
            </a:xfrm>
            <a:custGeom>
              <a:avLst/>
              <a:gdLst>
                <a:gd name="T0" fmla="*/ 0 w 2058"/>
                <a:gd name="T1" fmla="*/ 0 h 4320"/>
                <a:gd name="T2" fmla="*/ 1056 w 2058"/>
                <a:gd name="T3" fmla="*/ 0 h 4320"/>
                <a:gd name="T4" fmla="*/ 1854 w 2058"/>
                <a:gd name="T5" fmla="*/ 402 h 4320"/>
                <a:gd name="T6" fmla="*/ 2058 w 2058"/>
                <a:gd name="T7" fmla="*/ 972 h 4320"/>
                <a:gd name="T8" fmla="*/ 1296 w 2058"/>
                <a:gd name="T9" fmla="*/ 4320 h 4320"/>
                <a:gd name="T10" fmla="*/ 720 w 2058"/>
                <a:gd name="T11" fmla="*/ 4320 h 4320"/>
                <a:gd name="T12" fmla="*/ 1920 w 2058"/>
                <a:gd name="T13" fmla="*/ 912 h 4320"/>
                <a:gd name="T14" fmla="*/ 1776 w 2058"/>
                <a:gd name="T15" fmla="*/ 432 h 4320"/>
                <a:gd name="T16" fmla="*/ 0 w 2058"/>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58" h="4320">
                  <a:moveTo>
                    <a:pt x="0" y="0"/>
                  </a:moveTo>
                  <a:lnTo>
                    <a:pt x="1056" y="0"/>
                  </a:lnTo>
                  <a:lnTo>
                    <a:pt x="1854" y="402"/>
                  </a:lnTo>
                  <a:lnTo>
                    <a:pt x="2058" y="972"/>
                  </a:lnTo>
                  <a:lnTo>
                    <a:pt x="1296" y="4320"/>
                  </a:lnTo>
                  <a:lnTo>
                    <a:pt x="720" y="4320"/>
                  </a:lnTo>
                  <a:lnTo>
                    <a:pt x="1920" y="912"/>
                  </a:lnTo>
                  <a:lnTo>
                    <a:pt x="1776" y="432"/>
                  </a:lnTo>
                  <a:lnTo>
                    <a:pt x="0" y="0"/>
                  </a:lnTo>
                  <a:close/>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47" name="Freeform 23"/>
            <p:cNvSpPr>
              <a:spLocks/>
            </p:cNvSpPr>
            <p:nvPr userDrawn="1"/>
          </p:nvSpPr>
          <p:spPr bwMode="gray">
            <a:xfrm>
              <a:off x="4217" y="1056"/>
              <a:ext cx="1152" cy="3264"/>
            </a:xfrm>
            <a:custGeom>
              <a:avLst/>
              <a:gdLst>
                <a:gd name="T0" fmla="*/ 0 w 1152"/>
                <a:gd name="T1" fmla="*/ 3264 h 3264"/>
                <a:gd name="T2" fmla="*/ 1152 w 1152"/>
                <a:gd name="T3" fmla="*/ 0 h 3264"/>
                <a:gd name="T4" fmla="*/ 96 w 1152"/>
                <a:gd name="T5" fmla="*/ 3264 h 3264"/>
                <a:gd name="T6" fmla="*/ 0 w 1152"/>
                <a:gd name="T7" fmla="*/ 3264 h 3264"/>
              </a:gdLst>
              <a:ahLst/>
              <a:cxnLst>
                <a:cxn ang="0">
                  <a:pos x="T0" y="T1"/>
                </a:cxn>
                <a:cxn ang="0">
                  <a:pos x="T2" y="T3"/>
                </a:cxn>
                <a:cxn ang="0">
                  <a:pos x="T4" y="T5"/>
                </a:cxn>
                <a:cxn ang="0">
                  <a:pos x="T6" y="T7"/>
                </a:cxn>
              </a:cxnLst>
              <a:rect l="0" t="0" r="r" b="b"/>
              <a:pathLst>
                <a:path w="1152" h="3264">
                  <a:moveTo>
                    <a:pt x="0" y="3264"/>
                  </a:moveTo>
                  <a:lnTo>
                    <a:pt x="1152" y="0"/>
                  </a:lnTo>
                  <a:lnTo>
                    <a:pt x="96" y="3264"/>
                  </a:lnTo>
                  <a:lnTo>
                    <a:pt x="0" y="3264"/>
                  </a:lnTo>
                  <a:close/>
                </a:path>
              </a:pathLst>
            </a:cu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grpSp>
        <p:nvGrpSpPr>
          <p:cNvPr id="1046" name="Group 22"/>
          <p:cNvGrpSpPr>
            <a:grpSpLocks/>
          </p:cNvGrpSpPr>
          <p:nvPr/>
        </p:nvGrpSpPr>
        <p:grpSpPr bwMode="auto">
          <a:xfrm>
            <a:off x="142875" y="765175"/>
            <a:ext cx="8858250" cy="5943600"/>
            <a:chOff x="90" y="480"/>
            <a:chExt cx="5580" cy="3744"/>
          </a:xfrm>
        </p:grpSpPr>
        <p:sp>
          <p:nvSpPr>
            <p:cNvPr id="1040" name="Rectangle 16"/>
            <p:cNvSpPr>
              <a:spLocks noChangeArrowheads="1"/>
            </p:cNvSpPr>
            <p:nvPr userDrawn="1"/>
          </p:nvSpPr>
          <p:spPr bwMode="gray">
            <a:xfrm>
              <a:off x="90" y="480"/>
              <a:ext cx="5580" cy="3744"/>
            </a:xfrm>
            <a:prstGeom prst="rect">
              <a:avLst/>
            </a:prstGeom>
            <a:solidFill>
              <a:srgbClr val="FFFFFF">
                <a:alpha val="69000"/>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041" name="Rectangle 17"/>
            <p:cNvSpPr>
              <a:spLocks noChangeArrowheads="1"/>
            </p:cNvSpPr>
            <p:nvPr userDrawn="1"/>
          </p:nvSpPr>
          <p:spPr bwMode="gray">
            <a:xfrm>
              <a:off x="90" y="480"/>
              <a:ext cx="5580" cy="3744"/>
            </a:xfrm>
            <a:prstGeom prst="rect">
              <a:avLst/>
            </a:prstGeom>
            <a:solidFill>
              <a:srgbClr val="FFFFFF">
                <a:alpha val="69000"/>
              </a:srgbClr>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sp>
        <p:nvSpPr>
          <p:cNvPr id="1042" name="Rectangle 18"/>
          <p:cNvSpPr>
            <a:spLocks noChangeArrowheads="1"/>
          </p:cNvSpPr>
          <p:nvPr/>
        </p:nvSpPr>
        <p:spPr bwMode="gray">
          <a:xfrm>
            <a:off x="381000" y="676275"/>
            <a:ext cx="6248400" cy="1524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pic>
        <p:nvPicPr>
          <p:cNvPr id="1043" name="Picture 19" descr="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gray">
          <a:xfrm>
            <a:off x="500063" y="577850"/>
            <a:ext cx="371475" cy="371475"/>
          </a:xfrm>
          <a:prstGeom prst="rect">
            <a:avLst/>
          </a:prstGeom>
          <a:noFill/>
          <a:extLst>
            <a:ext uri="{909E8E84-426E-40DD-AFC4-6F175D3DCCD1}">
              <a14:hiddenFill xmlns:a14="http://schemas.microsoft.com/office/drawing/2010/main">
                <a:solidFill>
                  <a:srgbClr val="FFFFFF"/>
                </a:solidFill>
              </a14:hiddenFill>
            </a:ext>
          </a:extLst>
        </p:spPr>
      </p:pic>
      <p:sp>
        <p:nvSpPr>
          <p:cNvPr id="1026" name="Rectangle 2"/>
          <p:cNvSpPr>
            <a:spLocks noGrp="1" noChangeArrowheads="1"/>
          </p:cNvSpPr>
          <p:nvPr>
            <p:ph type="title"/>
          </p:nvPr>
        </p:nvSpPr>
        <p:spPr bwMode="gray">
          <a:xfrm>
            <a:off x="903288" y="198438"/>
            <a:ext cx="63023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
        <p:nvSpPr>
          <p:cNvPr id="1027" name="Rectangle 3"/>
          <p:cNvSpPr>
            <a:spLocks noGrp="1" noChangeArrowheads="1"/>
          </p:cNvSpPr>
          <p:nvPr>
            <p:ph type="body" idx="1"/>
          </p:nvPr>
        </p:nvSpPr>
        <p:spPr bwMode="gray">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28" name="Rectangle 4"/>
          <p:cNvSpPr>
            <a:spLocks noGrp="1" noChangeArrowheads="1"/>
          </p:cNvSpPr>
          <p:nvPr>
            <p:ph type="dt" sz="half" idx="2"/>
          </p:nvPr>
        </p:nvSpPr>
        <p:spPr bwMode="gray">
          <a:xfrm>
            <a:off x="457200" y="6283325"/>
            <a:ext cx="2133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gray">
          <a:xfrm>
            <a:off x="3124200" y="6283325"/>
            <a:ext cx="2895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gray">
          <a:xfrm>
            <a:off x="6553200" y="6283325"/>
            <a:ext cx="2133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BF315AD6-177B-4F91-9860-6198E91178AF}"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slow" advClick="0">
    <p:fade/>
  </p:transition>
  <p:timing>
    <p:tnLst>
      <p:par>
        <p:cTn id="1" dur="indefinite" restart="never" nodeType="tmRoot"/>
      </p:par>
    </p:tnLst>
  </p:timing>
  <p:txStyles>
    <p:titleStyle>
      <a:lvl1pPr algn="l" rtl="0" eaLnBrk="1" fontAlgn="base" hangingPunct="1">
        <a:spcBef>
          <a:spcPct val="0"/>
        </a:spcBef>
        <a:spcAft>
          <a:spcPct val="0"/>
        </a:spcAft>
        <a:defRPr sz="4200" b="1" kern="1200">
          <a:solidFill>
            <a:srgbClr val="000000"/>
          </a:solidFill>
          <a:latin typeface="+mj-lt"/>
          <a:ea typeface="+mj-ea"/>
          <a:cs typeface="+mj-cs"/>
        </a:defRPr>
      </a:lvl1pPr>
      <a:lvl2pPr algn="l" rtl="0" eaLnBrk="1" fontAlgn="base" hangingPunct="1">
        <a:spcBef>
          <a:spcPct val="0"/>
        </a:spcBef>
        <a:spcAft>
          <a:spcPct val="0"/>
        </a:spcAft>
        <a:defRPr sz="4200" b="1">
          <a:solidFill>
            <a:srgbClr val="000000"/>
          </a:solidFill>
          <a:latin typeface="Arial" panose="020B0604020202020204" pitchFamily="34" charset="0"/>
        </a:defRPr>
      </a:lvl2pPr>
      <a:lvl3pPr algn="l" rtl="0" eaLnBrk="1" fontAlgn="base" hangingPunct="1">
        <a:spcBef>
          <a:spcPct val="0"/>
        </a:spcBef>
        <a:spcAft>
          <a:spcPct val="0"/>
        </a:spcAft>
        <a:defRPr sz="4200" b="1">
          <a:solidFill>
            <a:srgbClr val="000000"/>
          </a:solidFill>
          <a:latin typeface="Arial" panose="020B0604020202020204" pitchFamily="34" charset="0"/>
        </a:defRPr>
      </a:lvl3pPr>
      <a:lvl4pPr algn="l" rtl="0" eaLnBrk="1" fontAlgn="base" hangingPunct="1">
        <a:spcBef>
          <a:spcPct val="0"/>
        </a:spcBef>
        <a:spcAft>
          <a:spcPct val="0"/>
        </a:spcAft>
        <a:defRPr sz="4200" b="1">
          <a:solidFill>
            <a:srgbClr val="000000"/>
          </a:solidFill>
          <a:latin typeface="Arial" panose="020B0604020202020204" pitchFamily="34" charset="0"/>
        </a:defRPr>
      </a:lvl4pPr>
      <a:lvl5pPr algn="l" rtl="0" eaLnBrk="1" fontAlgn="base" hangingPunct="1">
        <a:spcBef>
          <a:spcPct val="0"/>
        </a:spcBef>
        <a:spcAft>
          <a:spcPct val="0"/>
        </a:spcAft>
        <a:defRPr sz="4200" b="1">
          <a:solidFill>
            <a:srgbClr val="000000"/>
          </a:solidFill>
          <a:latin typeface="Arial" panose="020B0604020202020204" pitchFamily="34" charset="0"/>
        </a:defRPr>
      </a:lvl5pPr>
      <a:lvl6pPr marL="457200" algn="l" rtl="0" eaLnBrk="1" fontAlgn="base" hangingPunct="1">
        <a:spcBef>
          <a:spcPct val="0"/>
        </a:spcBef>
        <a:spcAft>
          <a:spcPct val="0"/>
        </a:spcAft>
        <a:defRPr sz="4200" b="1">
          <a:solidFill>
            <a:srgbClr val="000000"/>
          </a:solidFill>
          <a:latin typeface="Arial" panose="020B0604020202020204" pitchFamily="34" charset="0"/>
        </a:defRPr>
      </a:lvl6pPr>
      <a:lvl7pPr marL="914400" algn="l" rtl="0" eaLnBrk="1" fontAlgn="base" hangingPunct="1">
        <a:spcBef>
          <a:spcPct val="0"/>
        </a:spcBef>
        <a:spcAft>
          <a:spcPct val="0"/>
        </a:spcAft>
        <a:defRPr sz="4200" b="1">
          <a:solidFill>
            <a:srgbClr val="000000"/>
          </a:solidFill>
          <a:latin typeface="Arial" panose="020B0604020202020204" pitchFamily="34" charset="0"/>
        </a:defRPr>
      </a:lvl7pPr>
      <a:lvl8pPr marL="1371600" algn="l" rtl="0" eaLnBrk="1" fontAlgn="base" hangingPunct="1">
        <a:spcBef>
          <a:spcPct val="0"/>
        </a:spcBef>
        <a:spcAft>
          <a:spcPct val="0"/>
        </a:spcAft>
        <a:defRPr sz="4200" b="1">
          <a:solidFill>
            <a:srgbClr val="000000"/>
          </a:solidFill>
          <a:latin typeface="Arial" panose="020B0604020202020204" pitchFamily="34" charset="0"/>
        </a:defRPr>
      </a:lvl8pPr>
      <a:lvl9pPr marL="1828800" algn="l" rtl="0" eaLnBrk="1" fontAlgn="base" hangingPunct="1">
        <a:spcBef>
          <a:spcPct val="0"/>
        </a:spcBef>
        <a:spcAft>
          <a:spcPct val="0"/>
        </a:spcAft>
        <a:defRPr sz="4200" b="1">
          <a:solidFill>
            <a:srgbClr val="000000"/>
          </a:solidFill>
          <a:latin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5E9EFF"/>
            </a:gs>
            <a:gs pos="39999">
              <a:srgbClr val="85C2FF"/>
            </a:gs>
            <a:gs pos="70000">
              <a:srgbClr val="C4D6EB"/>
            </a:gs>
            <a:gs pos="100000">
              <a:srgbClr val="FFEBFA"/>
            </a:gs>
          </a:gsLst>
          <a:lin ang="5400000"/>
        </a:gradFill>
        <a:effectLst/>
      </p:bgPr>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ltLang="ru-RU" smtClean="0"/>
              <a:t>Образец заголовка</a:t>
            </a:r>
          </a:p>
        </p:txBody>
      </p:sp>
      <p:sp>
        <p:nvSpPr>
          <p:cNvPr id="1027" name="Текст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8BD97B59-0A3F-41FF-A44D-440E576287D5}" type="datetime1">
              <a:rPr lang="ru-RU">
                <a:solidFill>
                  <a:prstClr val="white">
                    <a:tint val="75000"/>
                  </a:prstClr>
                </a:solidFill>
              </a:rPr>
              <a:pPr>
                <a:defRPr/>
              </a:pPr>
              <a:t>16.05.2019</a:t>
            </a:fld>
            <a:endParaRPr lang="ru-RU" dirty="0">
              <a:solidFill>
                <a:prstClr val="white">
                  <a:tint val="75000"/>
                </a:prstClr>
              </a:solidFill>
            </a:endParaRPr>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FFFFFF"/>
                </a:solidFill>
                <a:latin typeface="Calibri" panose="020F0502020204030204" pitchFamily="34" charset="0"/>
              </a:defRPr>
            </a:lvl1pPr>
          </a:lstStyle>
          <a:p>
            <a:fld id="{BEE026F6-2AF9-4E83-A289-E119A8D9D1B4}" type="slidenum">
              <a:rPr lang="ru-RU" altLang="ru-RU" smtClean="0">
                <a:cs typeface="Arial" panose="020B0604020202020204" pitchFamily="34" charset="0"/>
              </a:rPr>
              <a:pPr/>
              <a:t>‹#›</a:t>
            </a:fld>
            <a:endParaRPr lang="ru-RU" altLang="ru-RU" smtClean="0">
              <a:cs typeface="Arial" panose="020B0604020202020204" pitchFamily="34" charset="0"/>
            </a:endParaRPr>
          </a:p>
        </p:txBody>
      </p:sp>
    </p:spTree>
    <p:extLst>
      <p:ext uri="{BB962C8B-B14F-4D97-AF65-F5344CB8AC3E}">
        <p14:creationId xmlns:p14="http://schemas.microsoft.com/office/powerpoint/2010/main" val="2347885185"/>
      </p:ext>
    </p:extLst>
  </p:cSld>
  <p:clrMap bg1="dk1" tx1="lt1" bg2="dk2" tx2="lt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5E9EFF"/>
            </a:gs>
            <a:gs pos="39999">
              <a:srgbClr val="85C2FF"/>
            </a:gs>
            <a:gs pos="70000">
              <a:srgbClr val="C4D6EB"/>
            </a:gs>
            <a:gs pos="100000">
              <a:srgbClr val="FFEBFA"/>
            </a:gs>
          </a:gsLst>
          <a:lin ang="5400000"/>
        </a:gradFill>
        <a:effectLst/>
      </p:bgPr>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ltLang="ru-RU" smtClean="0"/>
              <a:t>Образец заголовка</a:t>
            </a:r>
          </a:p>
        </p:txBody>
      </p:sp>
      <p:sp>
        <p:nvSpPr>
          <p:cNvPr id="1027" name="Текст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8BD97B59-0A3F-41FF-A44D-440E576287D5}" type="datetime1">
              <a:rPr lang="ru-RU">
                <a:solidFill>
                  <a:prstClr val="white">
                    <a:tint val="75000"/>
                  </a:prstClr>
                </a:solidFill>
              </a:rPr>
              <a:pPr>
                <a:defRPr/>
              </a:pPr>
              <a:t>16.05.2019</a:t>
            </a:fld>
            <a:endParaRPr lang="ru-RU" dirty="0">
              <a:solidFill>
                <a:prstClr val="white">
                  <a:tint val="75000"/>
                </a:prstClr>
              </a:solidFill>
            </a:endParaRPr>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FFFFFF"/>
                </a:solidFill>
                <a:latin typeface="Calibri" panose="020F0502020204030204" pitchFamily="34" charset="0"/>
              </a:defRPr>
            </a:lvl1pPr>
          </a:lstStyle>
          <a:p>
            <a:fld id="{BEE026F6-2AF9-4E83-A289-E119A8D9D1B4}" type="slidenum">
              <a:rPr lang="ru-RU" altLang="ru-RU" smtClean="0">
                <a:cs typeface="Arial" panose="020B0604020202020204" pitchFamily="34" charset="0"/>
              </a:rPr>
              <a:pPr/>
              <a:t>‹#›</a:t>
            </a:fld>
            <a:endParaRPr lang="ru-RU" altLang="ru-RU" smtClean="0">
              <a:cs typeface="Arial" panose="020B0604020202020204" pitchFamily="34" charset="0"/>
            </a:endParaRPr>
          </a:p>
        </p:txBody>
      </p:sp>
    </p:spTree>
    <p:extLst>
      <p:ext uri="{BB962C8B-B14F-4D97-AF65-F5344CB8AC3E}">
        <p14:creationId xmlns:p14="http://schemas.microsoft.com/office/powerpoint/2010/main" val="1988080179"/>
      </p:ext>
    </p:extLst>
  </p:cSld>
  <p:clrMap bg1="dk1" tx1="lt1" bg2="dk2" tx2="lt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5E9EFF"/>
            </a:gs>
            <a:gs pos="39999">
              <a:srgbClr val="85C2FF"/>
            </a:gs>
            <a:gs pos="70000">
              <a:srgbClr val="C4D6EB"/>
            </a:gs>
            <a:gs pos="100000">
              <a:srgbClr val="FFEBFA"/>
            </a:gs>
          </a:gsLst>
          <a:lin ang="5400000"/>
        </a:gradFill>
        <a:effectLst/>
      </p:bgPr>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ltLang="ru-RU" smtClean="0"/>
              <a:t>Образец заголовка</a:t>
            </a:r>
          </a:p>
        </p:txBody>
      </p:sp>
      <p:sp>
        <p:nvSpPr>
          <p:cNvPr id="1027" name="Текст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8BD97B59-0A3F-41FF-A44D-440E576287D5}" type="datetime1">
              <a:rPr lang="ru-RU">
                <a:solidFill>
                  <a:prstClr val="white">
                    <a:tint val="75000"/>
                  </a:prstClr>
                </a:solidFill>
              </a:rPr>
              <a:pPr>
                <a:defRPr/>
              </a:pPr>
              <a:t>16.05.2019</a:t>
            </a:fld>
            <a:endParaRPr lang="ru-RU" dirty="0">
              <a:solidFill>
                <a:prstClr val="white">
                  <a:tint val="75000"/>
                </a:prstClr>
              </a:solidFill>
            </a:endParaRPr>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FFFFFF"/>
                </a:solidFill>
                <a:latin typeface="Calibri" panose="020F0502020204030204" pitchFamily="34" charset="0"/>
              </a:defRPr>
            </a:lvl1pPr>
          </a:lstStyle>
          <a:p>
            <a:fld id="{BEE026F6-2AF9-4E83-A289-E119A8D9D1B4}" type="slidenum">
              <a:rPr lang="ru-RU" altLang="ru-RU" smtClean="0">
                <a:cs typeface="Arial" panose="020B0604020202020204" pitchFamily="34" charset="0"/>
              </a:rPr>
              <a:pPr/>
              <a:t>‹#›</a:t>
            </a:fld>
            <a:endParaRPr lang="ru-RU" altLang="ru-RU" smtClean="0">
              <a:cs typeface="Arial" panose="020B0604020202020204" pitchFamily="34" charset="0"/>
            </a:endParaRPr>
          </a:p>
        </p:txBody>
      </p:sp>
    </p:spTree>
    <p:extLst>
      <p:ext uri="{BB962C8B-B14F-4D97-AF65-F5344CB8AC3E}">
        <p14:creationId xmlns:p14="http://schemas.microsoft.com/office/powerpoint/2010/main" val="1114121462"/>
      </p:ext>
    </p:extLst>
  </p:cSld>
  <p:clrMap bg1="dk1" tx1="lt1" bg2="dk2" tx2="lt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5E9EFF"/>
            </a:gs>
            <a:gs pos="39999">
              <a:srgbClr val="85C2FF"/>
            </a:gs>
            <a:gs pos="70000">
              <a:srgbClr val="C4D6EB"/>
            </a:gs>
            <a:gs pos="100000">
              <a:srgbClr val="FFEBFA"/>
            </a:gs>
          </a:gsLst>
          <a:lin ang="5400000"/>
        </a:gradFill>
        <a:effectLst/>
      </p:bgPr>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ltLang="ru-RU" smtClean="0"/>
              <a:t>Образец заголовка</a:t>
            </a:r>
          </a:p>
        </p:txBody>
      </p:sp>
      <p:sp>
        <p:nvSpPr>
          <p:cNvPr id="1027" name="Текст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8BD97B59-0A3F-41FF-A44D-440E576287D5}" type="datetime1">
              <a:rPr lang="ru-RU">
                <a:solidFill>
                  <a:prstClr val="white">
                    <a:tint val="75000"/>
                  </a:prstClr>
                </a:solidFill>
              </a:rPr>
              <a:pPr>
                <a:defRPr/>
              </a:pPr>
              <a:t>16.05.2019</a:t>
            </a:fld>
            <a:endParaRPr lang="ru-RU" dirty="0">
              <a:solidFill>
                <a:prstClr val="white">
                  <a:tint val="75000"/>
                </a:prstClr>
              </a:solidFill>
            </a:endParaRPr>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FFFFFF"/>
                </a:solidFill>
                <a:latin typeface="Calibri" panose="020F0502020204030204" pitchFamily="34" charset="0"/>
              </a:defRPr>
            </a:lvl1pPr>
          </a:lstStyle>
          <a:p>
            <a:fld id="{BEE026F6-2AF9-4E83-A289-E119A8D9D1B4}" type="slidenum">
              <a:rPr lang="ru-RU" altLang="ru-RU" smtClean="0">
                <a:cs typeface="Arial" panose="020B0604020202020204" pitchFamily="34" charset="0"/>
              </a:rPr>
              <a:pPr/>
              <a:t>‹#›</a:t>
            </a:fld>
            <a:endParaRPr lang="ru-RU" altLang="ru-RU" smtClean="0">
              <a:cs typeface="Arial" panose="020B0604020202020204" pitchFamily="34" charset="0"/>
            </a:endParaRPr>
          </a:p>
        </p:txBody>
      </p:sp>
    </p:spTree>
    <p:extLst>
      <p:ext uri="{BB962C8B-B14F-4D97-AF65-F5344CB8AC3E}">
        <p14:creationId xmlns:p14="http://schemas.microsoft.com/office/powerpoint/2010/main" val="3404679775"/>
      </p:ext>
    </p:extLst>
  </p:cSld>
  <p:clrMap bg1="dk1" tx1="lt1" bg2="dk2" tx2="lt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5E9EFF"/>
            </a:gs>
            <a:gs pos="39999">
              <a:srgbClr val="85C2FF"/>
            </a:gs>
            <a:gs pos="70000">
              <a:srgbClr val="C4D6EB"/>
            </a:gs>
            <a:gs pos="100000">
              <a:srgbClr val="FFEBFA"/>
            </a:gs>
          </a:gsLst>
          <a:lin ang="5400000"/>
        </a:gradFill>
        <a:effectLst/>
      </p:bgPr>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ltLang="ru-RU" smtClean="0"/>
              <a:t>Образец заголовка</a:t>
            </a:r>
          </a:p>
        </p:txBody>
      </p:sp>
      <p:sp>
        <p:nvSpPr>
          <p:cNvPr id="1027" name="Текст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8BD97B59-0A3F-41FF-A44D-440E576287D5}" type="datetime1">
              <a:rPr lang="ru-RU">
                <a:solidFill>
                  <a:prstClr val="white">
                    <a:tint val="75000"/>
                  </a:prstClr>
                </a:solidFill>
              </a:rPr>
              <a:pPr>
                <a:defRPr/>
              </a:pPr>
              <a:t>16.05.2019</a:t>
            </a:fld>
            <a:endParaRPr lang="ru-RU" dirty="0">
              <a:solidFill>
                <a:prstClr val="white">
                  <a:tint val="75000"/>
                </a:prstClr>
              </a:solidFill>
            </a:endParaRPr>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ru-RU">
              <a:solidFill>
                <a:prstClr val="white">
                  <a:tint val="75000"/>
                </a:prstClr>
              </a:solidFill>
            </a:endParaRPr>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FFFFFF"/>
                </a:solidFill>
                <a:latin typeface="Calibri" panose="020F0502020204030204" pitchFamily="34" charset="0"/>
              </a:defRPr>
            </a:lvl1pPr>
          </a:lstStyle>
          <a:p>
            <a:fld id="{BEE026F6-2AF9-4E83-A289-E119A8D9D1B4}" type="slidenum">
              <a:rPr lang="ru-RU" altLang="ru-RU" smtClean="0">
                <a:cs typeface="Arial" panose="020B0604020202020204" pitchFamily="34" charset="0"/>
              </a:rPr>
              <a:pPr/>
              <a:t>‹#›</a:t>
            </a:fld>
            <a:endParaRPr lang="ru-RU" altLang="ru-RU" smtClean="0">
              <a:cs typeface="Arial" panose="020B0604020202020204" pitchFamily="34" charset="0"/>
            </a:endParaRPr>
          </a:p>
        </p:txBody>
      </p:sp>
    </p:spTree>
    <p:extLst>
      <p:ext uri="{BB962C8B-B14F-4D97-AF65-F5344CB8AC3E}">
        <p14:creationId xmlns:p14="http://schemas.microsoft.com/office/powerpoint/2010/main" val="471055506"/>
      </p:ext>
    </p:extLst>
  </p:cSld>
  <p:clrMap bg1="dk1" tx1="lt1" bg2="dk2" tx2="lt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6.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7.xml"/><Relationship Id="rId1" Type="http://schemas.openxmlformats.org/officeDocument/2006/relationships/tags" Target="../tags/tag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Прямоугольник 3"/>
          <p:cNvSpPr/>
          <p:nvPr/>
        </p:nvSpPr>
        <p:spPr>
          <a:xfrm>
            <a:off x="683568" y="4581128"/>
            <a:ext cx="8280920" cy="1446550"/>
          </a:xfrm>
          <a:prstGeom prst="rect">
            <a:avLst/>
          </a:prstGeom>
        </p:spPr>
        <p:txBody>
          <a:bodyPr wrap="square">
            <a:spAutoFit/>
          </a:bodyPr>
          <a:lstStyle/>
          <a:p>
            <a:r>
              <a:rPr lang="ru-RU" sz="8800" b="1" dirty="0" err="1" smtClean="0">
                <a:ln w="22225">
                  <a:solidFill>
                    <a:schemeClr val="accent2"/>
                  </a:solidFill>
                  <a:prstDash val="solid"/>
                </a:ln>
                <a:solidFill>
                  <a:srgbClr val="FF0000"/>
                </a:solidFill>
              </a:rPr>
              <a:t>Мустакил</a:t>
            </a:r>
            <a:r>
              <a:rPr lang="ru-RU" sz="8800" b="1" dirty="0" smtClean="0">
                <a:ln w="22225">
                  <a:solidFill>
                    <a:schemeClr val="accent2"/>
                  </a:solidFill>
                  <a:prstDash val="solid"/>
                </a:ln>
                <a:solidFill>
                  <a:srgbClr val="FF0000"/>
                </a:solidFill>
              </a:rPr>
              <a:t> </a:t>
            </a:r>
            <a:r>
              <a:rPr lang="ru-RU" sz="8800" b="1" dirty="0" err="1" smtClean="0">
                <a:ln w="22225">
                  <a:solidFill>
                    <a:schemeClr val="accent2"/>
                  </a:solidFill>
                  <a:prstDash val="solid"/>
                </a:ln>
                <a:solidFill>
                  <a:srgbClr val="FF0000"/>
                </a:solidFill>
              </a:rPr>
              <a:t>иши</a:t>
            </a:r>
            <a:endParaRPr lang="uz-Cyrl-UZ" sz="8800" b="1" dirty="0">
              <a:solidFill>
                <a:srgbClr val="FF0000"/>
              </a:solidFill>
            </a:endParaRPr>
          </a:p>
        </p:txBody>
      </p:sp>
      <p:sp>
        <p:nvSpPr>
          <p:cNvPr id="5" name="Прямоугольник 4"/>
          <p:cNvSpPr/>
          <p:nvPr/>
        </p:nvSpPr>
        <p:spPr>
          <a:xfrm>
            <a:off x="1043608" y="836712"/>
            <a:ext cx="7200800" cy="3970318"/>
          </a:xfrm>
          <a:prstGeom prst="rect">
            <a:avLst/>
          </a:prstGeom>
          <a:noFill/>
        </p:spPr>
        <p:txBody>
          <a:bodyPr wrap="square" lIns="91440" tIns="45720" rIns="91440" bIns="45720">
            <a:spAutoFit/>
          </a:bodyPr>
          <a:lstStyle/>
          <a:p>
            <a:pPr algn="ctr"/>
            <a:r>
              <a:rPr lang="en-US"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A</a:t>
            </a:r>
            <a:r>
              <a:rPr lang="ru-RU" sz="3600" b="1" dirty="0" err="1"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ндижон</a:t>
            </a:r>
            <a:r>
              <a:rPr lang="ru-RU"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 </a:t>
            </a:r>
            <a:r>
              <a:rPr lang="ru-RU" sz="3600" b="1" dirty="0" err="1"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Давлат</a:t>
            </a:r>
            <a:r>
              <a:rPr lang="ru-RU"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 </a:t>
            </a:r>
            <a:r>
              <a:rPr lang="ru-RU" sz="3600" b="1" dirty="0" err="1"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Университети</a:t>
            </a:r>
            <a:r>
              <a:rPr lang="uz-Latn-UZ"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  </a:t>
            </a:r>
          </a:p>
          <a:p>
            <a:pPr algn="ctr"/>
            <a:r>
              <a:rPr lang="ru-RU" sz="3600" b="1" dirty="0" err="1"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Табиий</a:t>
            </a:r>
            <a:r>
              <a:rPr lang="ru-RU"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 </a:t>
            </a:r>
            <a:r>
              <a:rPr lang="ru-RU" sz="3600" b="1" dirty="0" err="1"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фанлар</a:t>
            </a:r>
            <a:r>
              <a:rPr lang="ru-RU"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 </a:t>
            </a:r>
            <a:r>
              <a:rPr lang="ru-RU" sz="3600" b="1" dirty="0" err="1"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факултети</a:t>
            </a:r>
            <a:endParaRPr lang="ru-RU"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endParaRPr>
          </a:p>
          <a:p>
            <a:pPr algn="ctr"/>
            <a:r>
              <a:rPr lang="en-US"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2-</a:t>
            </a:r>
            <a:r>
              <a:rPr lang="ru-RU" sz="3600" b="1" dirty="0" err="1"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боскич</a:t>
            </a:r>
            <a:endParaRPr lang="ru-RU"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endParaRPr>
          </a:p>
          <a:p>
            <a:pPr algn="ctr"/>
            <a:r>
              <a:rPr lang="ru-RU"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География </a:t>
            </a:r>
            <a:r>
              <a:rPr lang="ru-RU" sz="3600" b="1" dirty="0" err="1"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йуналиши</a:t>
            </a:r>
            <a:endParaRPr lang="en-US"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endParaRPr>
          </a:p>
          <a:p>
            <a:pPr algn="ctr"/>
            <a:r>
              <a:rPr lang="en-US"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 </a:t>
            </a:r>
            <a:r>
              <a:rPr lang="uz-Latn-UZ"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202</a:t>
            </a:r>
            <a:r>
              <a:rPr lang="en-US"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a:t>
            </a:r>
            <a:r>
              <a:rPr lang="ru-RU" sz="3600" b="1" dirty="0" err="1"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гурух</a:t>
            </a:r>
            <a:r>
              <a:rPr lang="ru-RU"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 </a:t>
            </a:r>
            <a:r>
              <a:rPr lang="ru-RU" sz="3600" b="1" dirty="0" err="1"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талабаси</a:t>
            </a:r>
            <a:r>
              <a:rPr lang="uz-Latn-UZ"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 </a:t>
            </a:r>
          </a:p>
          <a:p>
            <a:pPr algn="ctr"/>
            <a:r>
              <a:rPr lang="uz-Latn-UZ"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 </a:t>
            </a:r>
            <a:r>
              <a:rPr lang="en-US"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,,A</a:t>
            </a:r>
            <a:r>
              <a:rPr lang="ru-RU"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холи </a:t>
            </a:r>
            <a:r>
              <a:rPr lang="ru-RU"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география</a:t>
            </a:r>
            <a:r>
              <a:rPr lang="en-US"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a:t>
            </a:r>
            <a:endParaRPr lang="uz-Latn-UZ"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endParaRPr>
          </a:p>
          <a:p>
            <a:pPr algn="ctr"/>
            <a:r>
              <a:rPr lang="en-US"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 </a:t>
            </a:r>
            <a:r>
              <a:rPr lang="ru-RU" sz="3600" b="1" dirty="0" err="1"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фанидан</a:t>
            </a:r>
            <a:r>
              <a:rPr lang="ru-RU" sz="3600" b="1" dirty="0"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 </a:t>
            </a:r>
            <a:r>
              <a:rPr lang="ru-RU" sz="3600" b="1" dirty="0" err="1" smtClean="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тайёрлаган</a:t>
            </a:r>
            <a:endParaRPr lang="uz-Cyrl-UZ" sz="3600" b="1" dirty="0">
              <a:ln w="9525">
                <a:solidFill>
                  <a:schemeClr val="bg1"/>
                </a:solidFill>
                <a:prstDash val="solid"/>
              </a:ln>
              <a:solidFill>
                <a:srgbClr val="FF0000"/>
              </a:solidFill>
              <a:effectLst>
                <a:glow rad="228600">
                  <a:schemeClr val="accent4">
                    <a:satMod val="175000"/>
                    <a:alpha val="40000"/>
                  </a:schemeClr>
                </a:glow>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4174672205"/>
      </p:ext>
    </p:extLst>
  </p:cSld>
  <p:clrMapOvr>
    <a:masterClrMapping/>
  </p:clrMapOvr>
  <mc:AlternateContent xmlns:mc="http://schemas.openxmlformats.org/markup-compatibility/2006">
    <mc:Choice xmlns:p14="http://schemas.microsoft.com/office/powerpoint/2010/main" Requires="p14">
      <p:transition spd="slow" p14:dur="1500" advClick="0">
        <p:split orient="vert"/>
      </p:transition>
    </mc:Choice>
    <mc:Fallback>
      <p:transition spd="slow" advClick="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01" name="Text Box 8"/>
          <p:cNvSpPr txBox="1">
            <a:spLocks noChangeArrowheads="1"/>
          </p:cNvSpPr>
          <p:nvPr/>
        </p:nvSpPr>
        <p:spPr bwMode="auto">
          <a:xfrm>
            <a:off x="990600" y="4114800"/>
            <a:ext cx="1371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defRPr>
            </a:lvl1pPr>
            <a:lvl2pPr marL="742950" indent="-285750" eaLnBrk="0" hangingPunct="0">
              <a:defRPr>
                <a:solidFill>
                  <a:schemeClr val="tx1"/>
                </a:solidFill>
                <a:latin typeface="Tahoma" panose="020B0604030504040204" pitchFamily="34" charset="0"/>
              </a:defRPr>
            </a:lvl2pPr>
            <a:lvl3pPr marL="1143000" indent="-228600" eaLnBrk="0" hangingPunct="0">
              <a:defRPr>
                <a:solidFill>
                  <a:schemeClr val="tx1"/>
                </a:solidFill>
                <a:latin typeface="Tahoma" panose="020B0604030504040204" pitchFamily="34" charset="0"/>
              </a:defRPr>
            </a:lvl3pPr>
            <a:lvl4pPr marL="1600200" indent="-228600" eaLnBrk="0" hangingPunct="0">
              <a:defRPr>
                <a:solidFill>
                  <a:schemeClr val="tx1"/>
                </a:solidFill>
                <a:latin typeface="Tahoma" panose="020B0604030504040204" pitchFamily="34" charset="0"/>
              </a:defRPr>
            </a:lvl4pPr>
            <a:lvl5pPr marL="2057400" indent="-228600" eaLnBrk="0" hangingPunct="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spcBef>
                <a:spcPct val="50000"/>
              </a:spcBef>
            </a:pPr>
            <a:endParaRPr lang="ru-RU" altLang="ru-RU"/>
          </a:p>
        </p:txBody>
      </p:sp>
      <p:pic>
        <p:nvPicPr>
          <p:cNvPr id="4104" name="Picture 7" descr="H:\Картинки\007\14.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6200"/>
            <a:ext cx="6858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Горизонтальный свиток 2"/>
          <p:cNvSpPr/>
          <p:nvPr/>
        </p:nvSpPr>
        <p:spPr>
          <a:xfrm>
            <a:off x="685800" y="291160"/>
            <a:ext cx="8097342" cy="1370054"/>
          </a:xfrm>
          <a:prstGeom prst="horizontalScroll">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z-Latn-UZ" sz="3200" b="1" dirty="0" smtClean="0">
              <a:solidFill>
                <a:schemeClr val="accent5">
                  <a:lumMod val="25000"/>
                </a:schemeClr>
              </a:solidFill>
              <a:latin typeface="Algerian" panose="04020705040A02060702" pitchFamily="82" charset="0"/>
              <a:cs typeface="Segoe UI" panose="020B0502040204020203" pitchFamily="34" charset="0"/>
            </a:endParaRPr>
          </a:p>
          <a:p>
            <a:pPr algn="ctr"/>
            <a:r>
              <a:rPr lang="ru-RU" sz="3600" b="1" dirty="0" err="1" smtClean="0">
                <a:solidFill>
                  <a:schemeClr val="accent5">
                    <a:lumMod val="25000"/>
                  </a:schemeClr>
                </a:solidFill>
              </a:rPr>
              <a:t>Мавзу</a:t>
            </a:r>
            <a:r>
              <a:rPr lang="en-US" sz="3600" b="1" dirty="0" smtClean="0">
                <a:solidFill>
                  <a:schemeClr val="accent5">
                    <a:lumMod val="25000"/>
                  </a:schemeClr>
                </a:solidFill>
              </a:rPr>
              <a:t>:</a:t>
            </a:r>
            <a:r>
              <a:rPr lang="ru-RU" sz="3600" b="1" dirty="0" smtClean="0">
                <a:solidFill>
                  <a:schemeClr val="accent5">
                    <a:lumMod val="25000"/>
                  </a:schemeClr>
                </a:solidFill>
              </a:rPr>
              <a:t> </a:t>
            </a:r>
            <a:r>
              <a:rPr lang="uz-Cyrl-UZ" sz="2800" b="1" dirty="0" smtClean="0">
                <a:solidFill>
                  <a:schemeClr val="accent4"/>
                </a:solidFill>
              </a:rPr>
              <a:t>ДОНЛИ </a:t>
            </a:r>
            <a:r>
              <a:rPr lang="uz-Cyrl-UZ" sz="2800" b="1" dirty="0">
                <a:solidFill>
                  <a:schemeClr val="accent4"/>
                </a:solidFill>
              </a:rPr>
              <a:t>ЭКИНЛАР ГЕОГРАФИЯСИ</a:t>
            </a:r>
            <a:endParaRPr lang="ru-RU" sz="2800" b="1" dirty="0" smtClean="0">
              <a:solidFill>
                <a:schemeClr val="accent4"/>
              </a:solidFill>
            </a:endParaRPr>
          </a:p>
        </p:txBody>
      </p:sp>
      <p:sp>
        <p:nvSpPr>
          <p:cNvPr id="35" name="Стрелка вниз 34"/>
          <p:cNvSpPr/>
          <p:nvPr/>
        </p:nvSpPr>
        <p:spPr>
          <a:xfrm>
            <a:off x="2394434" y="1570090"/>
            <a:ext cx="4608512" cy="9711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400" b="1" dirty="0" smtClean="0">
                <a:solidFill>
                  <a:srgbClr val="FFFFFF"/>
                </a:solidFill>
              </a:rPr>
              <a:t>Режа</a:t>
            </a:r>
            <a:endParaRPr lang="ru-RU" sz="4400" b="1" dirty="0">
              <a:solidFill>
                <a:srgbClr val="FFFFFF"/>
              </a:solidFill>
            </a:endParaRPr>
          </a:p>
        </p:txBody>
      </p:sp>
      <p:sp>
        <p:nvSpPr>
          <p:cNvPr id="4" name="Прямоугольник 3"/>
          <p:cNvSpPr/>
          <p:nvPr/>
        </p:nvSpPr>
        <p:spPr>
          <a:xfrm>
            <a:off x="372571" y="2438184"/>
            <a:ext cx="7599276" cy="1815882"/>
          </a:xfrm>
          <a:prstGeom prst="rect">
            <a:avLst/>
          </a:prstGeom>
        </p:spPr>
        <p:txBody>
          <a:bodyPr wrap="square">
            <a:spAutoFit/>
          </a:bodyPr>
          <a:lstStyle/>
          <a:p>
            <a:pPr lvl="0" indent="571500" algn="just">
              <a:spcAft>
                <a:spcPts val="0"/>
              </a:spcAft>
            </a:pPr>
            <a:r>
              <a:rPr lang="uz-Cyrl-UZ" altLang="uz-Cyrl-UZ" sz="2800" b="1" dirty="0" smtClean="0">
                <a:latin typeface="Times New Roman" panose="02020603050405020304" pitchFamily="18" charset="0"/>
                <a:ea typeface="Times New Roman" panose="02020603050405020304" pitchFamily="18" charset="0"/>
                <a:cs typeface="PANDA Times UZ"/>
              </a:rPr>
              <a:t> </a:t>
            </a:r>
            <a:endParaRPr lang="uz-Cyrl-UZ" altLang="uz-Cyrl-UZ" sz="2800" b="1" dirty="0">
              <a:latin typeface="PANDA Times UZ"/>
              <a:ea typeface="Times New Roman" panose="02020603050405020304" pitchFamily="18" charset="0"/>
              <a:cs typeface="PANDA Times UZ"/>
            </a:endParaRPr>
          </a:p>
          <a:p>
            <a:pPr indent="571500" algn="just">
              <a:spcAft>
                <a:spcPts val="0"/>
              </a:spcAft>
            </a:pPr>
            <a:r>
              <a:rPr lang="uz-Cyrl-UZ" sz="2800" b="1" dirty="0" smtClean="0">
                <a:cs typeface="Aharoni" panose="02010803020104030203" pitchFamily="2" charset="-79"/>
              </a:rPr>
              <a:t> </a:t>
            </a:r>
            <a:endParaRPr lang="uz-Cyrl-UZ" sz="2800" b="1" dirty="0">
              <a:cs typeface="Aharoni" panose="02010803020104030203" pitchFamily="2" charset="-79"/>
            </a:endParaRPr>
          </a:p>
          <a:p>
            <a:pPr lvl="0" indent="571500" algn="just">
              <a:spcAft>
                <a:spcPts val="0"/>
              </a:spcAft>
            </a:pPr>
            <a:endParaRPr lang="ru-RU" sz="2800" b="1" dirty="0">
              <a:latin typeface="Times New Roman" pitchFamily="18" charset="0"/>
              <a:cs typeface="Times New Roman" panose="02020603050405020304" pitchFamily="18" charset="0"/>
            </a:endParaRPr>
          </a:p>
          <a:p>
            <a:pPr indent="571500" algn="just">
              <a:spcAft>
                <a:spcPts val="0"/>
              </a:spcAft>
            </a:pPr>
            <a:endParaRPr lang="uz-Cyrl-UZ" sz="2800" b="1" dirty="0">
              <a:effectLst/>
              <a:latin typeface="Times New Roman" panose="02020603050405020304" pitchFamily="18" charset="0"/>
              <a:ea typeface="Times New Roman" panose="02020603050405020304" pitchFamily="18" charset="0"/>
            </a:endParaRPr>
          </a:p>
        </p:txBody>
      </p:sp>
      <p:sp>
        <p:nvSpPr>
          <p:cNvPr id="2" name="Стрелка вправо 1"/>
          <p:cNvSpPr/>
          <p:nvPr/>
        </p:nvSpPr>
        <p:spPr>
          <a:xfrm>
            <a:off x="990600" y="2315159"/>
            <a:ext cx="7685856" cy="127786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Aft>
                <a:spcPts val="0"/>
              </a:spcAft>
              <a:buFont typeface="+mj-lt"/>
              <a:buAutoNum type="arabicPeriod"/>
            </a:pPr>
            <a:r>
              <a:rPr lang="uz-Cyrl-UZ" sz="2000" b="1" i="1" dirty="0" smtClean="0">
                <a:solidFill>
                  <a:schemeClr val="accent4"/>
                </a:solidFill>
              </a:rPr>
              <a:t>  </a:t>
            </a:r>
            <a:r>
              <a:rPr lang="uz-Cyrl-UZ" sz="2000" b="1" i="1" dirty="0">
                <a:solidFill>
                  <a:schemeClr val="accent4"/>
                </a:solidFill>
              </a:rPr>
              <a:t>Донли</a:t>
            </a:r>
            <a:r>
              <a:rPr lang="ru-RU" sz="2000" b="1" i="1" dirty="0">
                <a:solidFill>
                  <a:schemeClr val="accent4"/>
                </a:solidFill>
              </a:rPr>
              <a:t> </a:t>
            </a:r>
            <a:r>
              <a:rPr lang="ru-RU" sz="2000" b="1" i="1" dirty="0" err="1">
                <a:solidFill>
                  <a:schemeClr val="accent4"/>
                </a:solidFill>
              </a:rPr>
              <a:t>экинларнинг</a:t>
            </a:r>
            <a:r>
              <a:rPr lang="ru-RU" sz="2000" b="1" i="1" dirty="0">
                <a:solidFill>
                  <a:schemeClr val="accent4"/>
                </a:solidFill>
              </a:rPr>
              <a:t> </a:t>
            </a:r>
            <a:r>
              <a:rPr lang="ru-RU" sz="2000" b="1" i="1" dirty="0" err="1">
                <a:solidFill>
                  <a:schemeClr val="accent4"/>
                </a:solidFill>
              </a:rPr>
              <a:t>умумий</a:t>
            </a:r>
            <a:r>
              <a:rPr lang="ru-RU" sz="2000" b="1" i="1" dirty="0">
                <a:solidFill>
                  <a:schemeClr val="accent4"/>
                </a:solidFill>
              </a:rPr>
              <a:t> </a:t>
            </a:r>
            <a:r>
              <a:rPr lang="ru-RU" sz="2000" b="1" i="1" dirty="0" err="1">
                <a:solidFill>
                  <a:schemeClr val="accent4"/>
                </a:solidFill>
              </a:rPr>
              <a:t>тавсифи</a:t>
            </a:r>
            <a:endParaRPr lang="ru-RU" dirty="0">
              <a:solidFill>
                <a:schemeClr val="accent4"/>
              </a:solidFill>
            </a:endParaRPr>
          </a:p>
        </p:txBody>
      </p:sp>
      <p:sp>
        <p:nvSpPr>
          <p:cNvPr id="6" name="Стрелка вправо 5"/>
          <p:cNvSpPr/>
          <p:nvPr/>
        </p:nvSpPr>
        <p:spPr>
          <a:xfrm>
            <a:off x="1009880" y="3318248"/>
            <a:ext cx="7018504" cy="1334139"/>
          </a:xfrm>
          <a:prstGeom prst="rightArrow">
            <a:avLst>
              <a:gd name="adj1" fmla="val 44685"/>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b="1" i="1" dirty="0" smtClean="0">
                <a:solidFill>
                  <a:schemeClr val="accent4"/>
                </a:solidFill>
              </a:rPr>
              <a:t>2. Буғдой</a:t>
            </a:r>
            <a:r>
              <a:rPr lang="uz-Cyrl-UZ" b="1" i="1" dirty="0">
                <a:solidFill>
                  <a:schemeClr val="accent4"/>
                </a:solidFill>
              </a:rPr>
              <a:t>. Арпа</a:t>
            </a:r>
            <a:endParaRPr lang="ru-RU" dirty="0">
              <a:solidFill>
                <a:schemeClr val="accent4"/>
              </a:solidFill>
            </a:endParaRPr>
          </a:p>
        </p:txBody>
      </p:sp>
      <p:sp>
        <p:nvSpPr>
          <p:cNvPr id="10" name="Стрелка вправо 9"/>
          <p:cNvSpPr/>
          <p:nvPr/>
        </p:nvSpPr>
        <p:spPr>
          <a:xfrm>
            <a:off x="1009880" y="4435064"/>
            <a:ext cx="6586456" cy="12556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uz-Cyrl-UZ" b="1" i="1" dirty="0" smtClean="0">
                <a:solidFill>
                  <a:schemeClr val="accent4"/>
                </a:solidFill>
              </a:rPr>
              <a:t>3. Маккажўхори</a:t>
            </a:r>
            <a:r>
              <a:rPr lang="uz-Cyrl-UZ" b="1" i="1" dirty="0">
                <a:solidFill>
                  <a:schemeClr val="accent4"/>
                </a:solidFill>
              </a:rPr>
              <a:t>. Жўхори</a:t>
            </a:r>
            <a:endParaRPr lang="uz-Cyrl-UZ" dirty="0">
              <a:solidFill>
                <a:schemeClr val="accent4"/>
              </a:solidFill>
            </a:endParaRPr>
          </a:p>
        </p:txBody>
      </p:sp>
      <p:sp>
        <p:nvSpPr>
          <p:cNvPr id="11" name="Стрелка вправо 10"/>
          <p:cNvSpPr/>
          <p:nvPr/>
        </p:nvSpPr>
        <p:spPr>
          <a:xfrm>
            <a:off x="1029160" y="5446173"/>
            <a:ext cx="6140391" cy="114671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b="1" i="1" dirty="0" smtClean="0">
                <a:solidFill>
                  <a:schemeClr val="accent4"/>
                </a:solidFill>
              </a:rPr>
              <a:t>4. Шоли</a:t>
            </a:r>
            <a:endParaRPr lang="ru-RU" dirty="0">
              <a:solidFill>
                <a:schemeClr val="accent4"/>
              </a:solidFill>
            </a:endParaRPr>
          </a:p>
        </p:txBody>
      </p:sp>
    </p:spTree>
    <p:custDataLst>
      <p:tags r:id="rId1"/>
    </p:custDataLst>
    <p:extLst>
      <p:ext uri="{BB962C8B-B14F-4D97-AF65-F5344CB8AC3E}">
        <p14:creationId xmlns:p14="http://schemas.microsoft.com/office/powerpoint/2010/main" val="4039477188"/>
      </p:ext>
    </p:extLst>
  </p:cSld>
  <p:clrMapOvr>
    <a:masterClrMapping/>
  </p:clrMapOvr>
  <mc:AlternateContent xmlns:mc="http://schemas.openxmlformats.org/markup-compatibility/2006">
    <mc:Choice xmlns:p14="http://schemas.microsoft.com/office/powerpoint/2010/main" Requires="p14">
      <p:transition spd="slow" p14:dur="1500" advClick="0">
        <p:split orient="vert"/>
      </p:transition>
    </mc:Choice>
    <mc:Fallback>
      <p:transition spd="slow" advClick="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 fill="hold" grpId="0" nodeType="click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additive="base">
                                        <p:cTn id="12" dur="500" fill="hold"/>
                                        <p:tgtEl>
                                          <p:spTgt spid="35"/>
                                        </p:tgtEl>
                                        <p:attrNameLst>
                                          <p:attrName>ppt_x</p:attrName>
                                        </p:attrNameLst>
                                      </p:cBhvr>
                                      <p:tavLst>
                                        <p:tav tm="0">
                                          <p:val>
                                            <p:strVal val="#ppt_x"/>
                                          </p:val>
                                        </p:tav>
                                        <p:tav tm="100000">
                                          <p:val>
                                            <p:strVal val="#ppt_x"/>
                                          </p:val>
                                        </p:tav>
                                      </p:tavLst>
                                    </p:anim>
                                    <p:anim calcmode="lin" valueType="num">
                                      <p:cBhvr additive="base">
                                        <p:cTn id="13" dur="500" fill="hold"/>
                                        <p:tgtEl>
                                          <p:spTgt spid="35"/>
                                        </p:tgtEl>
                                        <p:attrNameLst>
                                          <p:attrName>ppt_y</p:attrName>
                                        </p:attrNameLst>
                                      </p:cBhvr>
                                      <p:tavLst>
                                        <p:tav tm="0">
                                          <p:val>
                                            <p:strVal val="0-#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0-#ppt_w/2"/>
                                          </p:val>
                                        </p:tav>
                                        <p:tav tm="100000">
                                          <p:val>
                                            <p:strVal val="#ppt_x"/>
                                          </p:val>
                                        </p:tav>
                                      </p:tavLst>
                                    </p:anim>
                                    <p:anim calcmode="lin" valueType="num">
                                      <p:cBhvr additive="base">
                                        <p:cTn id="19"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0-#ppt_w/2"/>
                                          </p:val>
                                        </p:tav>
                                        <p:tav tm="100000">
                                          <p:val>
                                            <p:strVal val="#ppt_x"/>
                                          </p:val>
                                        </p:tav>
                                      </p:tavLst>
                                    </p:anim>
                                    <p:anim calcmode="lin" valueType="num">
                                      <p:cBhvr additive="base">
                                        <p:cTn id="25"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0-#ppt_w/2"/>
                                          </p:val>
                                        </p:tav>
                                        <p:tav tm="100000">
                                          <p:val>
                                            <p:strVal val="#ppt_x"/>
                                          </p:val>
                                        </p:tav>
                                      </p:tavLst>
                                    </p:anim>
                                    <p:anim calcmode="lin" valueType="num">
                                      <p:cBhvr additive="base">
                                        <p:cTn id="31"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8"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0-#ppt_w/2"/>
                                          </p:val>
                                        </p:tav>
                                        <p:tav tm="100000">
                                          <p:val>
                                            <p:strVal val="#ppt_x"/>
                                          </p:val>
                                        </p:tav>
                                      </p:tavLst>
                                    </p:anim>
                                    <p:anim calcmode="lin" valueType="num">
                                      <p:cBhvr additive="base">
                                        <p:cTn id="37"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5" grpId="0" animBg="1"/>
      <p:bldP spid="2" grpId="0" animBg="1"/>
      <p:bldP spid="6" grpId="0" animBg="1"/>
      <p:bldP spid="10" grpId="0" animBg="1"/>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899592" y="1052736"/>
            <a:ext cx="7560840" cy="504056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b="1" dirty="0" smtClean="0">
                <a:solidFill>
                  <a:schemeClr val="tx1"/>
                </a:solidFill>
              </a:rPr>
              <a:t>       ҚИШЛОҚ </a:t>
            </a:r>
            <a:r>
              <a:rPr lang="uz-Cyrl-UZ" b="1" dirty="0">
                <a:solidFill>
                  <a:schemeClr val="tx1"/>
                </a:solidFill>
              </a:rPr>
              <a:t>ХЎЖАЛИГИНИНГ ТАРМОҚЛАР ТАРКИБИ</a:t>
            </a:r>
            <a:endParaRPr lang="ru-RU" b="1" dirty="0">
              <a:solidFill>
                <a:schemeClr val="tx1"/>
              </a:solidFill>
            </a:endParaRPr>
          </a:p>
          <a:p>
            <a:r>
              <a:rPr lang="uz-Cyrl-UZ" b="1" dirty="0">
                <a:solidFill>
                  <a:schemeClr val="tx1"/>
                </a:solidFill>
              </a:rPr>
              <a:t> </a:t>
            </a:r>
            <a:endParaRPr lang="ru-RU" b="1" dirty="0">
              <a:solidFill>
                <a:schemeClr val="tx1"/>
              </a:solidFill>
            </a:endParaRPr>
          </a:p>
          <a:p>
            <a:r>
              <a:rPr lang="uz-Cyrl-UZ" b="1" dirty="0" smtClean="0">
                <a:solidFill>
                  <a:schemeClr val="tx1"/>
                </a:solidFill>
              </a:rPr>
              <a:t>     ЎСИМЛИКШУНОСЛИК</a:t>
            </a:r>
            <a:endParaRPr lang="ru-RU" b="1" dirty="0">
              <a:solidFill>
                <a:schemeClr val="tx1"/>
              </a:solidFill>
            </a:endParaRPr>
          </a:p>
          <a:p>
            <a:r>
              <a:rPr lang="uz-Cyrl-UZ" dirty="0">
                <a:solidFill>
                  <a:schemeClr val="tx1"/>
                </a:solidFill>
              </a:rPr>
              <a:t>Қишлоқ хўжалигининг асосий тармоқларидан бири ўсимликшунослик бўлиб, у маданий ўсимликларнинг келиб чиқиши, агроэкологик ва биологок хусусиятлари ҳамда ҳудудий тарқалишини ўрганади. Унинг асосий вазифаси-маданий ўсимликлардан сифатли ва юқори ҳосил олиш имкониятини берадиган агротехникавий тадбирларни ишлаб чиқиш ҳамда уларни ишлаб чиқаришга жорий этиш, ўсимликларнинг ривожланишини ўрганиш, экинлар ҳосилдорлигини ошириш йўлларини ишлаб чиқишдан иборат.</a:t>
            </a:r>
            <a:endParaRPr lang="ru-RU" dirty="0">
              <a:solidFill>
                <a:schemeClr val="tx1"/>
              </a:solidFill>
            </a:endParaRPr>
          </a:p>
          <a:p>
            <a:r>
              <a:rPr lang="uz-Cyrl-UZ" dirty="0">
                <a:solidFill>
                  <a:schemeClr val="tx1"/>
                </a:solidFill>
              </a:rPr>
              <a:t>Мутахассислар томонидан ўсимликшунослик далачилик, сабзавотчилик, мевачилик ва бошқа тармоқларга ажратилади.  </a:t>
            </a:r>
            <a:endParaRPr lang="ru-RU" dirty="0">
              <a:solidFill>
                <a:schemeClr val="tx1"/>
              </a:solidFill>
            </a:endParaRPr>
          </a:p>
        </p:txBody>
      </p:sp>
    </p:spTree>
    <p:extLst>
      <p:ext uri="{BB962C8B-B14F-4D97-AF65-F5344CB8AC3E}">
        <p14:creationId xmlns:p14="http://schemas.microsoft.com/office/powerpoint/2010/main" val="2027288306"/>
      </p:ext>
    </p:extLst>
  </p:cSld>
  <p:clrMapOvr>
    <a:masterClrMapping/>
  </p:clrMapOvr>
  <p:transition spd="slow" advClick="0">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6" name="Прямоугольник с двумя вырезанными противолежащими углами 5"/>
          <p:cNvSpPr/>
          <p:nvPr/>
        </p:nvSpPr>
        <p:spPr>
          <a:xfrm>
            <a:off x="251520" y="188640"/>
            <a:ext cx="8606730" cy="3071242"/>
          </a:xfrm>
          <a:prstGeom prst="snip2DiagRect">
            <a:avLst>
              <a:gd name="adj1" fmla="val 4608"/>
              <a:gd name="adj2" fmla="val 9905"/>
            </a:avLst>
          </a:prstGeom>
          <a:solidFill>
            <a:schemeClr val="accent4">
              <a:lumMod val="60000"/>
              <a:lumOff val="40000"/>
            </a:schemeClr>
          </a:solidFill>
          <a:ln/>
          <a:scene3d>
            <a:camera prst="orthographicFront"/>
            <a:lightRig rig="threePt" dir="t"/>
          </a:scene3d>
          <a:sp3d>
            <a:bevelT w="381000" h="381000"/>
          </a:sp3d>
        </p:spPr>
        <p:style>
          <a:lnRef idx="3">
            <a:schemeClr val="lt1"/>
          </a:lnRef>
          <a:fillRef idx="1">
            <a:schemeClr val="accent4"/>
          </a:fillRef>
          <a:effectRef idx="1">
            <a:schemeClr val="accent4"/>
          </a:effectRef>
          <a:fontRef idx="minor">
            <a:schemeClr val="lt1"/>
          </a:fontRef>
        </p:style>
        <p:txBody>
          <a:bodyPr anchor="ctr"/>
          <a:lstStyle/>
          <a:p>
            <a:r>
              <a:rPr lang="uz-Cyrl-UZ" sz="2000" b="1" dirty="0">
                <a:solidFill>
                  <a:srgbClr val="000000"/>
                </a:solidFill>
              </a:rPr>
              <a:t>Ғалла экинларининг умумий тавсифи.  Ғалла экинларининг халқ хўжалигидаги аҳамияти. </a:t>
            </a:r>
            <a:r>
              <a:rPr lang="uz-Cyrl-UZ" sz="2000" dirty="0">
                <a:solidFill>
                  <a:srgbClr val="000000"/>
                </a:solidFill>
              </a:rPr>
              <a:t>Ғалла (дон) хўжалиги-деҳқончиликнинг асосий тармоқларидан бири. Донли экинлар умумжаҳон миқёсида экин экиладиган жами ерларнинг ярмини эгаллайди ва инсоният томонидан ўзлаштирилган барча ҳудудларда етиштирилади. Қишлоқ хўжалиги экинлари ичида майдони ва ялпи ҳосили жиҳатидан биринчи ўринда туради. Донли экинлар турлича экологик хусусиятларга эга бўлиб, озиқ-овқатда ва ем-ҳашак, шунингдек, қоғоз саноатида муҳим хом ашё сифатида фойдаланилади.  </a:t>
            </a:r>
            <a:endParaRPr lang="ru-RU" sz="2000" dirty="0">
              <a:solidFill>
                <a:srgbClr val="000000"/>
              </a:solidFill>
            </a:endParaRPr>
          </a:p>
        </p:txBody>
      </p:sp>
      <p:pic>
        <p:nvPicPr>
          <p:cNvPr id="2" name="Рисунок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1663" y="3429000"/>
            <a:ext cx="7905750" cy="321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0" name="Номер слайда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F69D84B-6752-445C-A0BC-21FA87A77294}" type="slidenum">
              <a:rPr lang="ru-RU" altLang="ru-RU">
                <a:solidFill>
                  <a:srgbClr val="FFFFFF"/>
                </a:solidFill>
                <a:latin typeface="Calibri" panose="020F0502020204030204" pitchFamily="34" charset="0"/>
              </a:rPr>
              <a:pPr/>
              <a:t>4</a:t>
            </a:fld>
            <a:endParaRPr lang="ru-RU" altLang="ru-RU">
              <a:solidFill>
                <a:srgbClr val="FFFFFF"/>
              </a:solidFill>
              <a:latin typeface="Calibri" panose="020F0502020204030204" pitchFamily="34" charset="0"/>
            </a:endParaRPr>
          </a:p>
        </p:txBody>
      </p:sp>
    </p:spTree>
    <p:extLst>
      <p:ext uri="{BB962C8B-B14F-4D97-AF65-F5344CB8AC3E}">
        <p14:creationId xmlns:p14="http://schemas.microsoft.com/office/powerpoint/2010/main" val="829659230"/>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1)">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1461384855"/>
              </p:ext>
            </p:extLst>
          </p:nvPr>
        </p:nvGraphicFramePr>
        <p:xfrm>
          <a:off x="179513" y="1369805"/>
          <a:ext cx="8496942" cy="5227548"/>
        </p:xfrm>
        <a:graphic>
          <a:graphicData uri="http://schemas.openxmlformats.org/drawingml/2006/table">
            <a:tbl>
              <a:tblPr firstRow="1" firstCol="1" bandRow="1">
                <a:tableStyleId>{5C22544A-7EE6-4342-B048-85BDC9FD1C3A}</a:tableStyleId>
              </a:tblPr>
              <a:tblGrid>
                <a:gridCol w="1907958"/>
                <a:gridCol w="1117102"/>
                <a:gridCol w="719355"/>
                <a:gridCol w="730739"/>
                <a:gridCol w="781429"/>
                <a:gridCol w="668665"/>
                <a:gridCol w="627479"/>
                <a:gridCol w="821490"/>
                <a:gridCol w="956229"/>
                <a:gridCol w="166496"/>
              </a:tblGrid>
              <a:tr h="726245">
                <a:tc>
                  <a:txBody>
                    <a:bodyPr/>
                    <a:lstStyle/>
                    <a:p>
                      <a:pPr algn="ctr">
                        <a:lnSpc>
                          <a:spcPct val="115000"/>
                        </a:lnSpc>
                        <a:spcAft>
                          <a:spcPts val="600"/>
                        </a:spcAft>
                      </a:pPr>
                      <a:r>
                        <a:rPr lang="ru-RU" sz="1200" b="1" dirty="0">
                          <a:solidFill>
                            <a:srgbClr val="333333"/>
                          </a:solidFill>
                          <a:effectLst/>
                        </a:rPr>
                        <a:t> </a:t>
                      </a:r>
                      <a:endParaRPr lang="ru-RU" sz="1100" b="1" dirty="0">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gridSpan="2">
                  <a:txBody>
                    <a:bodyPr/>
                    <a:lstStyle/>
                    <a:p>
                      <a:pPr algn="ctr">
                        <a:lnSpc>
                          <a:spcPct val="115000"/>
                        </a:lnSpc>
                        <a:spcAft>
                          <a:spcPts val="600"/>
                        </a:spcAft>
                      </a:pPr>
                      <a:endParaRPr lang="ru-RU" sz="1200" b="1" dirty="0" smtClean="0">
                        <a:solidFill>
                          <a:srgbClr val="333333"/>
                        </a:solidFill>
                        <a:effectLst/>
                      </a:endParaRPr>
                    </a:p>
                    <a:p>
                      <a:pPr algn="ctr">
                        <a:lnSpc>
                          <a:spcPct val="115000"/>
                        </a:lnSpc>
                        <a:spcAft>
                          <a:spcPts val="600"/>
                        </a:spcAft>
                      </a:pPr>
                      <a:r>
                        <a:rPr lang="ru-RU" sz="1200" b="1" dirty="0" smtClean="0">
                          <a:solidFill>
                            <a:srgbClr val="333333"/>
                          </a:solidFill>
                          <a:effectLst/>
                        </a:rPr>
                        <a:t>2010 </a:t>
                      </a:r>
                      <a:r>
                        <a:rPr lang="ru-RU" sz="1200" b="1" dirty="0" err="1" smtClean="0">
                          <a:solidFill>
                            <a:srgbClr val="333333"/>
                          </a:solidFill>
                          <a:effectLst/>
                        </a:rPr>
                        <a:t>йил</a:t>
                      </a:r>
                      <a:endParaRPr lang="ru-RU" sz="1100" b="1" dirty="0">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hMerge="1">
                  <a:txBody>
                    <a:bodyPr/>
                    <a:lstStyle/>
                    <a:p>
                      <a:endParaRPr lang="ru-RU"/>
                    </a:p>
                  </a:txBody>
                  <a:tcPr/>
                </a:tc>
                <a:tc gridSpan="2">
                  <a:txBody>
                    <a:bodyPr/>
                    <a:lstStyle/>
                    <a:p>
                      <a:pPr algn="ctr">
                        <a:lnSpc>
                          <a:spcPct val="115000"/>
                        </a:lnSpc>
                        <a:spcAft>
                          <a:spcPts val="600"/>
                        </a:spcAft>
                      </a:pPr>
                      <a:endParaRPr lang="ru-RU" sz="1200" b="1" dirty="0" smtClean="0">
                        <a:solidFill>
                          <a:srgbClr val="333333"/>
                        </a:solidFill>
                        <a:effectLst/>
                      </a:endParaRPr>
                    </a:p>
                    <a:p>
                      <a:pPr algn="ctr">
                        <a:lnSpc>
                          <a:spcPct val="115000"/>
                        </a:lnSpc>
                        <a:spcAft>
                          <a:spcPts val="600"/>
                        </a:spcAft>
                      </a:pPr>
                      <a:r>
                        <a:rPr lang="ru-RU" sz="1200" b="1" dirty="0" smtClean="0">
                          <a:solidFill>
                            <a:srgbClr val="333333"/>
                          </a:solidFill>
                          <a:effectLst/>
                        </a:rPr>
                        <a:t>2012 </a:t>
                      </a:r>
                      <a:r>
                        <a:rPr lang="ru-RU" sz="1200" b="1" dirty="0" err="1">
                          <a:solidFill>
                            <a:srgbClr val="333333"/>
                          </a:solidFill>
                          <a:effectLst/>
                        </a:rPr>
                        <a:t>йил</a:t>
                      </a:r>
                      <a:endParaRPr lang="ru-RU" sz="1100" b="1" dirty="0">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hMerge="1">
                  <a:txBody>
                    <a:bodyPr/>
                    <a:lstStyle/>
                    <a:p>
                      <a:endParaRPr lang="ru-RU"/>
                    </a:p>
                  </a:txBody>
                  <a:tcPr/>
                </a:tc>
                <a:tc gridSpan="2">
                  <a:txBody>
                    <a:bodyPr/>
                    <a:lstStyle/>
                    <a:p>
                      <a:pPr algn="ctr">
                        <a:lnSpc>
                          <a:spcPct val="115000"/>
                        </a:lnSpc>
                        <a:spcAft>
                          <a:spcPts val="600"/>
                        </a:spcAft>
                      </a:pPr>
                      <a:endParaRPr lang="ru-RU" sz="1200" b="1" dirty="0" smtClean="0">
                        <a:solidFill>
                          <a:srgbClr val="333333"/>
                        </a:solidFill>
                        <a:effectLst/>
                      </a:endParaRPr>
                    </a:p>
                    <a:p>
                      <a:pPr algn="ctr">
                        <a:lnSpc>
                          <a:spcPct val="115000"/>
                        </a:lnSpc>
                        <a:spcAft>
                          <a:spcPts val="600"/>
                        </a:spcAft>
                      </a:pPr>
                      <a:r>
                        <a:rPr lang="ru-RU" sz="1200" b="1" dirty="0" smtClean="0">
                          <a:solidFill>
                            <a:srgbClr val="333333"/>
                          </a:solidFill>
                          <a:effectLst/>
                        </a:rPr>
                        <a:t>2014 </a:t>
                      </a:r>
                      <a:r>
                        <a:rPr lang="ru-RU" sz="1200" b="1" dirty="0" err="1">
                          <a:solidFill>
                            <a:srgbClr val="333333"/>
                          </a:solidFill>
                          <a:effectLst/>
                        </a:rPr>
                        <a:t>йил</a:t>
                      </a:r>
                      <a:endParaRPr lang="ru-RU" sz="1100" b="1" dirty="0">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hMerge="1">
                  <a:txBody>
                    <a:bodyPr/>
                    <a:lstStyle/>
                    <a:p>
                      <a:endParaRPr lang="ru-RU"/>
                    </a:p>
                  </a:txBody>
                  <a:tcPr/>
                </a:tc>
                <a:tc gridSpan="3">
                  <a:txBody>
                    <a:bodyPr/>
                    <a:lstStyle/>
                    <a:p>
                      <a:pPr algn="ctr">
                        <a:lnSpc>
                          <a:spcPct val="115000"/>
                        </a:lnSpc>
                        <a:spcAft>
                          <a:spcPts val="600"/>
                        </a:spcAft>
                      </a:pPr>
                      <a:endParaRPr lang="ru-RU" sz="1200" b="1" dirty="0" smtClean="0">
                        <a:solidFill>
                          <a:srgbClr val="333333"/>
                        </a:solidFill>
                        <a:effectLst/>
                      </a:endParaRPr>
                    </a:p>
                    <a:p>
                      <a:pPr algn="ctr">
                        <a:lnSpc>
                          <a:spcPct val="115000"/>
                        </a:lnSpc>
                        <a:spcAft>
                          <a:spcPts val="600"/>
                        </a:spcAft>
                      </a:pPr>
                      <a:r>
                        <a:rPr lang="ru-RU" sz="1200" b="1" dirty="0" smtClean="0">
                          <a:solidFill>
                            <a:srgbClr val="333333"/>
                          </a:solidFill>
                          <a:effectLst/>
                        </a:rPr>
                        <a:t>2016 </a:t>
                      </a:r>
                      <a:r>
                        <a:rPr lang="ru-RU" sz="1200" b="1" dirty="0" err="1">
                          <a:solidFill>
                            <a:srgbClr val="333333"/>
                          </a:solidFill>
                          <a:effectLst/>
                        </a:rPr>
                        <a:t>йил</a:t>
                      </a:r>
                      <a:endParaRPr lang="ru-RU" sz="1100" b="1" dirty="0">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hMerge="1">
                  <a:txBody>
                    <a:bodyPr/>
                    <a:lstStyle/>
                    <a:p>
                      <a:endParaRPr lang="ru-RU"/>
                    </a:p>
                  </a:txBody>
                  <a:tcPr/>
                </a:tc>
                <a:tc hMerge="1">
                  <a:txBody>
                    <a:bodyPr/>
                    <a:lstStyle/>
                    <a:p>
                      <a:endParaRPr lang="ru-RU"/>
                    </a:p>
                  </a:txBody>
                  <a:tcPr/>
                </a:tc>
              </a:tr>
              <a:tr h="1520621">
                <a:tc>
                  <a:txBody>
                    <a:bodyPr/>
                    <a:lstStyle/>
                    <a:p>
                      <a:pPr algn="ctr">
                        <a:lnSpc>
                          <a:spcPct val="115000"/>
                        </a:lnSpc>
                        <a:spcAft>
                          <a:spcPts val="600"/>
                        </a:spcAft>
                      </a:pPr>
                      <a:r>
                        <a:rPr lang="ru-RU" sz="1200" b="1" dirty="0">
                          <a:solidFill>
                            <a:srgbClr val="333333"/>
                          </a:solidFill>
                          <a:effectLst/>
                        </a:rPr>
                        <a:t> </a:t>
                      </a:r>
                      <a:endParaRPr lang="ru-RU" sz="1100" b="1" dirty="0">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ctr">
                        <a:lnSpc>
                          <a:spcPct val="115000"/>
                        </a:lnSpc>
                        <a:spcAft>
                          <a:spcPts val="600"/>
                        </a:spcAft>
                      </a:pPr>
                      <a:r>
                        <a:rPr lang="ru-RU" sz="1100" b="1" dirty="0" err="1">
                          <a:solidFill>
                            <a:srgbClr val="333333"/>
                          </a:solidFill>
                          <a:effectLst/>
                        </a:rPr>
                        <a:t>Ялпи</a:t>
                      </a:r>
                      <a:r>
                        <a:rPr lang="ru-RU" sz="1100" b="1" dirty="0">
                          <a:solidFill>
                            <a:srgbClr val="333333"/>
                          </a:solidFill>
                          <a:effectLst/>
                        </a:rPr>
                        <a:t> </a:t>
                      </a:r>
                      <a:r>
                        <a:rPr lang="ru-RU" sz="1100" b="1" dirty="0" err="1">
                          <a:solidFill>
                            <a:srgbClr val="333333"/>
                          </a:solidFill>
                          <a:effectLst/>
                        </a:rPr>
                        <a:t>ҳосил</a:t>
                      </a:r>
                      <a:r>
                        <a:rPr lang="ru-RU" sz="1100" b="1" dirty="0">
                          <a:solidFill>
                            <a:srgbClr val="333333"/>
                          </a:solidFill>
                          <a:effectLst/>
                        </a:rPr>
                        <a:t>, </a:t>
                      </a:r>
                      <a:r>
                        <a:rPr lang="ru-RU" sz="1100" b="1" dirty="0" err="1">
                          <a:solidFill>
                            <a:srgbClr val="333333"/>
                          </a:solidFill>
                          <a:effectLst/>
                        </a:rPr>
                        <a:t>минг</a:t>
                      </a:r>
                      <a:r>
                        <a:rPr lang="ru-RU" sz="1100" b="1" dirty="0">
                          <a:solidFill>
                            <a:srgbClr val="333333"/>
                          </a:solidFill>
                          <a:effectLst/>
                        </a:rPr>
                        <a:t> т </a:t>
                      </a:r>
                      <a:r>
                        <a:rPr lang="ru-RU" sz="1100" b="1" dirty="0" err="1">
                          <a:solidFill>
                            <a:srgbClr val="333333"/>
                          </a:solidFill>
                          <a:effectLst/>
                        </a:rPr>
                        <a:t>ҳисобида</a:t>
                      </a:r>
                      <a:endParaRPr lang="ru-RU" sz="1100" b="1" dirty="0">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ctr">
                        <a:lnSpc>
                          <a:spcPct val="115000"/>
                        </a:lnSpc>
                        <a:spcAft>
                          <a:spcPts val="600"/>
                        </a:spcAft>
                      </a:pPr>
                      <a:r>
                        <a:rPr lang="ru-RU" sz="1100" b="1" dirty="0" err="1">
                          <a:solidFill>
                            <a:srgbClr val="333333"/>
                          </a:solidFill>
                          <a:effectLst/>
                        </a:rPr>
                        <a:t>Ҳосилдорлик</a:t>
                      </a:r>
                      <a:r>
                        <a:rPr lang="ru-RU" sz="1100" b="1" dirty="0">
                          <a:solidFill>
                            <a:srgbClr val="333333"/>
                          </a:solidFill>
                          <a:effectLst/>
                        </a:rPr>
                        <a:t>, ц</a:t>
                      </a:r>
                      <a:r>
                        <a:rPr lang="uz-Cyrl-UZ" sz="1100" b="1" dirty="0">
                          <a:solidFill>
                            <a:srgbClr val="333333"/>
                          </a:solidFill>
                          <a:effectLst/>
                        </a:rPr>
                        <a:t>/</a:t>
                      </a:r>
                      <a:r>
                        <a:rPr lang="ru-RU" sz="1100" b="1" dirty="0">
                          <a:solidFill>
                            <a:srgbClr val="333333"/>
                          </a:solidFill>
                          <a:effectLst/>
                        </a:rPr>
                        <a:t>га</a:t>
                      </a:r>
                      <a:endParaRPr lang="ru-RU" sz="1100" b="1" dirty="0">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l">
                        <a:lnSpc>
                          <a:spcPct val="115000"/>
                        </a:lnSpc>
                        <a:spcAft>
                          <a:spcPts val="600"/>
                        </a:spcAft>
                      </a:pPr>
                      <a:r>
                        <a:rPr lang="ru-RU" sz="1100" b="1" dirty="0" err="1">
                          <a:solidFill>
                            <a:srgbClr val="333333"/>
                          </a:solidFill>
                          <a:effectLst/>
                        </a:rPr>
                        <a:t>Ялпи</a:t>
                      </a:r>
                      <a:r>
                        <a:rPr lang="ru-RU" sz="1100" b="1" dirty="0">
                          <a:solidFill>
                            <a:srgbClr val="333333"/>
                          </a:solidFill>
                          <a:effectLst/>
                        </a:rPr>
                        <a:t> </a:t>
                      </a:r>
                      <a:r>
                        <a:rPr lang="ru-RU" sz="1100" b="1" dirty="0" err="1">
                          <a:solidFill>
                            <a:srgbClr val="333333"/>
                          </a:solidFill>
                          <a:effectLst/>
                        </a:rPr>
                        <a:t>ҳосил</a:t>
                      </a:r>
                      <a:r>
                        <a:rPr lang="ru-RU" sz="1100" b="1" dirty="0">
                          <a:solidFill>
                            <a:srgbClr val="333333"/>
                          </a:solidFill>
                          <a:effectLst/>
                        </a:rPr>
                        <a:t>,</a:t>
                      </a:r>
                    </a:p>
                    <a:p>
                      <a:pPr algn="l">
                        <a:lnSpc>
                          <a:spcPct val="115000"/>
                        </a:lnSpc>
                        <a:spcAft>
                          <a:spcPts val="600"/>
                        </a:spcAft>
                      </a:pPr>
                      <a:r>
                        <a:rPr lang="ru-RU" sz="1100" b="1" dirty="0" err="1">
                          <a:solidFill>
                            <a:srgbClr val="333333"/>
                          </a:solidFill>
                          <a:effectLst/>
                        </a:rPr>
                        <a:t>минг</a:t>
                      </a:r>
                      <a:r>
                        <a:rPr lang="ru-RU" sz="1100" b="1" dirty="0">
                          <a:solidFill>
                            <a:srgbClr val="333333"/>
                          </a:solidFill>
                          <a:effectLst/>
                        </a:rPr>
                        <a:t> тонна </a:t>
                      </a:r>
                      <a:r>
                        <a:rPr lang="ru-RU" sz="1100" b="1" dirty="0" err="1">
                          <a:solidFill>
                            <a:srgbClr val="333333"/>
                          </a:solidFill>
                          <a:effectLst/>
                        </a:rPr>
                        <a:t>ҳисобида</a:t>
                      </a:r>
                      <a:endParaRPr lang="ru-RU" sz="1100" b="1" dirty="0">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ctr">
                        <a:lnSpc>
                          <a:spcPct val="115000"/>
                        </a:lnSpc>
                        <a:spcAft>
                          <a:spcPts val="600"/>
                        </a:spcAft>
                      </a:pPr>
                      <a:r>
                        <a:rPr lang="ru-RU" sz="1100" b="1" dirty="0" err="1">
                          <a:solidFill>
                            <a:srgbClr val="333333"/>
                          </a:solidFill>
                          <a:effectLst/>
                        </a:rPr>
                        <a:t>Ҳосилдорлик</a:t>
                      </a:r>
                      <a:r>
                        <a:rPr lang="ru-RU" sz="1100" b="1" dirty="0">
                          <a:solidFill>
                            <a:srgbClr val="333333"/>
                          </a:solidFill>
                          <a:effectLst/>
                        </a:rPr>
                        <a:t>, ц/га</a:t>
                      </a:r>
                      <a:endParaRPr lang="ru-RU" sz="1100" b="1" dirty="0">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l">
                        <a:lnSpc>
                          <a:spcPct val="115000"/>
                        </a:lnSpc>
                        <a:spcAft>
                          <a:spcPts val="600"/>
                        </a:spcAft>
                      </a:pPr>
                      <a:r>
                        <a:rPr lang="ru-RU" sz="1100" b="1" dirty="0" err="1">
                          <a:solidFill>
                            <a:srgbClr val="333333"/>
                          </a:solidFill>
                          <a:effectLst/>
                        </a:rPr>
                        <a:t>Ялпи</a:t>
                      </a:r>
                      <a:r>
                        <a:rPr lang="ru-RU" sz="1100" b="1" dirty="0">
                          <a:solidFill>
                            <a:srgbClr val="333333"/>
                          </a:solidFill>
                          <a:effectLst/>
                        </a:rPr>
                        <a:t> </a:t>
                      </a:r>
                      <a:r>
                        <a:rPr lang="ru-RU" sz="1100" b="1" dirty="0" err="1">
                          <a:solidFill>
                            <a:srgbClr val="333333"/>
                          </a:solidFill>
                          <a:effectLst/>
                        </a:rPr>
                        <a:t>ҳосил</a:t>
                      </a:r>
                      <a:r>
                        <a:rPr lang="ru-RU" sz="1100" b="1" dirty="0">
                          <a:solidFill>
                            <a:srgbClr val="333333"/>
                          </a:solidFill>
                          <a:effectLst/>
                        </a:rPr>
                        <a:t>, </a:t>
                      </a:r>
                      <a:r>
                        <a:rPr lang="ru-RU" sz="1100" b="1" dirty="0" err="1">
                          <a:solidFill>
                            <a:srgbClr val="333333"/>
                          </a:solidFill>
                          <a:effectLst/>
                        </a:rPr>
                        <a:t>минг</a:t>
                      </a:r>
                      <a:r>
                        <a:rPr lang="ru-RU" sz="1100" b="1" dirty="0">
                          <a:solidFill>
                            <a:srgbClr val="333333"/>
                          </a:solidFill>
                          <a:effectLst/>
                        </a:rPr>
                        <a:t> тонна </a:t>
                      </a:r>
                      <a:r>
                        <a:rPr lang="ru-RU" sz="1100" b="1" dirty="0" err="1">
                          <a:solidFill>
                            <a:srgbClr val="333333"/>
                          </a:solidFill>
                          <a:effectLst/>
                        </a:rPr>
                        <a:t>ҳисобида</a:t>
                      </a:r>
                      <a:endParaRPr lang="ru-RU" sz="1100" b="1" dirty="0">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ctr">
                        <a:lnSpc>
                          <a:spcPct val="115000"/>
                        </a:lnSpc>
                        <a:spcAft>
                          <a:spcPts val="600"/>
                        </a:spcAft>
                      </a:pPr>
                      <a:r>
                        <a:rPr lang="ru-RU" sz="1100" b="1">
                          <a:solidFill>
                            <a:srgbClr val="333333"/>
                          </a:solidFill>
                          <a:effectLst/>
                        </a:rPr>
                        <a:t>Ҳосилдорлик, ц/га</a:t>
                      </a:r>
                      <a:endParaRPr lang="ru-RU" sz="1100" b="1">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l">
                        <a:lnSpc>
                          <a:spcPct val="115000"/>
                        </a:lnSpc>
                        <a:spcAft>
                          <a:spcPts val="600"/>
                        </a:spcAft>
                      </a:pPr>
                      <a:r>
                        <a:rPr lang="ru-RU" sz="1100" b="1" dirty="0" err="1">
                          <a:solidFill>
                            <a:srgbClr val="333333"/>
                          </a:solidFill>
                          <a:effectLst/>
                        </a:rPr>
                        <a:t>Ялпи</a:t>
                      </a:r>
                      <a:r>
                        <a:rPr lang="ru-RU" sz="1100" b="1" dirty="0">
                          <a:solidFill>
                            <a:srgbClr val="333333"/>
                          </a:solidFill>
                          <a:effectLst/>
                        </a:rPr>
                        <a:t> </a:t>
                      </a:r>
                      <a:r>
                        <a:rPr lang="ru-RU" sz="1100" b="1" dirty="0" err="1">
                          <a:solidFill>
                            <a:srgbClr val="333333"/>
                          </a:solidFill>
                          <a:effectLst/>
                        </a:rPr>
                        <a:t>ҳосил</a:t>
                      </a:r>
                      <a:r>
                        <a:rPr lang="ru-RU" sz="1100" b="1" dirty="0">
                          <a:solidFill>
                            <a:srgbClr val="333333"/>
                          </a:solidFill>
                          <a:effectLst/>
                        </a:rPr>
                        <a:t>, </a:t>
                      </a:r>
                      <a:r>
                        <a:rPr lang="ru-RU" sz="1100" b="1" dirty="0" err="1">
                          <a:solidFill>
                            <a:srgbClr val="333333"/>
                          </a:solidFill>
                          <a:effectLst/>
                        </a:rPr>
                        <a:t>минг</a:t>
                      </a:r>
                      <a:r>
                        <a:rPr lang="ru-RU" sz="1100" b="1" dirty="0">
                          <a:solidFill>
                            <a:srgbClr val="333333"/>
                          </a:solidFill>
                          <a:effectLst/>
                        </a:rPr>
                        <a:t> тонна </a:t>
                      </a:r>
                      <a:r>
                        <a:rPr lang="ru-RU" sz="1100" b="1" dirty="0" err="1">
                          <a:solidFill>
                            <a:srgbClr val="333333"/>
                          </a:solidFill>
                          <a:effectLst/>
                        </a:rPr>
                        <a:t>ҳисобида</a:t>
                      </a:r>
                      <a:endParaRPr lang="ru-RU" sz="1100" b="1" dirty="0">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ctr">
                        <a:lnSpc>
                          <a:spcPct val="115000"/>
                        </a:lnSpc>
                        <a:spcAft>
                          <a:spcPts val="600"/>
                        </a:spcAft>
                      </a:pPr>
                      <a:r>
                        <a:rPr lang="ru-RU" sz="1100" b="1">
                          <a:solidFill>
                            <a:srgbClr val="333333"/>
                          </a:solidFill>
                          <a:effectLst/>
                        </a:rPr>
                        <a:t>Ҳосилдорлик, ц/га</a:t>
                      </a:r>
                      <a:endParaRPr lang="ru-RU" sz="1100" b="1">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nSpc>
                          <a:spcPct val="107000"/>
                        </a:lnSpc>
                        <a:spcAft>
                          <a:spcPts val="800"/>
                        </a:spcAft>
                      </a:pPr>
                      <a:r>
                        <a:rPr lang="ru-RU" sz="1100" b="1">
                          <a:solidFill>
                            <a:srgbClr val="333333"/>
                          </a:solidFill>
                          <a:effectLst/>
                        </a:rPr>
                        <a:t> </a:t>
                      </a:r>
                      <a:endParaRPr lang="ru-RU" sz="1100" b="1">
                        <a:solidFill>
                          <a:srgbClr val="333333"/>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r>
              <a:tr h="812914">
                <a:tc>
                  <a:txBody>
                    <a:bodyPr/>
                    <a:lstStyle/>
                    <a:p>
                      <a:pPr>
                        <a:lnSpc>
                          <a:spcPct val="115000"/>
                        </a:lnSpc>
                        <a:spcAft>
                          <a:spcPts val="600"/>
                        </a:spcAft>
                      </a:pPr>
                      <a:r>
                        <a:rPr lang="ru-RU" sz="1200" b="1">
                          <a:solidFill>
                            <a:srgbClr val="333333"/>
                          </a:solidFill>
                          <a:effectLst/>
                        </a:rPr>
                        <a:t>Барча донли экинлар</a:t>
                      </a:r>
                      <a:endParaRPr lang="ru-RU" sz="1100" b="1">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ctr">
                        <a:lnSpc>
                          <a:spcPct val="115000"/>
                        </a:lnSpc>
                        <a:spcAft>
                          <a:spcPts val="600"/>
                        </a:spcAft>
                      </a:pPr>
                      <a:r>
                        <a:rPr lang="ru-RU" sz="1200" b="1">
                          <a:solidFill>
                            <a:srgbClr val="333333"/>
                          </a:solidFill>
                          <a:effectLst/>
                        </a:rPr>
                        <a:t>3929,4</a:t>
                      </a:r>
                      <a:endParaRPr lang="ru-RU" sz="1100" b="1">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ctr">
                        <a:lnSpc>
                          <a:spcPct val="115000"/>
                        </a:lnSpc>
                        <a:spcAft>
                          <a:spcPts val="600"/>
                        </a:spcAft>
                      </a:pPr>
                      <a:r>
                        <a:rPr lang="ru-RU" sz="1200" b="1">
                          <a:solidFill>
                            <a:srgbClr val="333333"/>
                          </a:solidFill>
                          <a:effectLst/>
                        </a:rPr>
                        <a:t>27,0</a:t>
                      </a:r>
                      <a:endParaRPr lang="ru-RU" sz="1100" b="1">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ctr">
                        <a:lnSpc>
                          <a:spcPct val="115000"/>
                        </a:lnSpc>
                        <a:spcAft>
                          <a:spcPts val="600"/>
                        </a:spcAft>
                      </a:pPr>
                      <a:r>
                        <a:rPr lang="ru-RU" sz="1200" b="1">
                          <a:solidFill>
                            <a:srgbClr val="333333"/>
                          </a:solidFill>
                          <a:effectLst/>
                        </a:rPr>
                        <a:t>4071,9</a:t>
                      </a:r>
                      <a:endParaRPr lang="ru-RU" sz="1100" b="1">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ctr">
                        <a:lnSpc>
                          <a:spcPct val="115000"/>
                        </a:lnSpc>
                        <a:spcAft>
                          <a:spcPts val="600"/>
                        </a:spcAft>
                      </a:pPr>
                      <a:r>
                        <a:rPr lang="ru-RU" sz="1200" b="1">
                          <a:solidFill>
                            <a:srgbClr val="333333"/>
                          </a:solidFill>
                          <a:effectLst/>
                        </a:rPr>
                        <a:t>30,0</a:t>
                      </a:r>
                      <a:endParaRPr lang="ru-RU" sz="1100" b="1">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ctr">
                        <a:lnSpc>
                          <a:spcPct val="115000"/>
                        </a:lnSpc>
                        <a:spcAft>
                          <a:spcPts val="600"/>
                        </a:spcAft>
                      </a:pPr>
                      <a:r>
                        <a:rPr lang="ru-RU" sz="1200" b="1" dirty="0">
                          <a:solidFill>
                            <a:srgbClr val="333333"/>
                          </a:solidFill>
                          <a:effectLst/>
                        </a:rPr>
                        <a:t>6540,9</a:t>
                      </a:r>
                      <a:endParaRPr lang="ru-RU" sz="1100" b="1" dirty="0">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ctr">
                        <a:lnSpc>
                          <a:spcPct val="115000"/>
                        </a:lnSpc>
                        <a:spcAft>
                          <a:spcPts val="600"/>
                        </a:spcAft>
                      </a:pPr>
                      <a:r>
                        <a:rPr lang="ru-RU" sz="1200" b="1" dirty="0">
                          <a:solidFill>
                            <a:srgbClr val="333333"/>
                          </a:solidFill>
                          <a:effectLst/>
                        </a:rPr>
                        <a:t>40,7</a:t>
                      </a:r>
                      <a:endParaRPr lang="ru-RU" sz="1100" b="1" dirty="0">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ctr">
                        <a:lnSpc>
                          <a:spcPct val="115000"/>
                        </a:lnSpc>
                        <a:spcAft>
                          <a:spcPts val="600"/>
                        </a:spcAft>
                      </a:pPr>
                      <a:r>
                        <a:rPr lang="ru-RU" sz="1200" b="1">
                          <a:solidFill>
                            <a:srgbClr val="333333"/>
                          </a:solidFill>
                          <a:effectLst/>
                        </a:rPr>
                        <a:t>6639,0</a:t>
                      </a:r>
                      <a:endParaRPr lang="ru-RU" sz="1100" b="1">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ctr">
                        <a:lnSpc>
                          <a:spcPct val="115000"/>
                        </a:lnSpc>
                        <a:spcAft>
                          <a:spcPts val="600"/>
                        </a:spcAft>
                      </a:pPr>
                      <a:r>
                        <a:rPr lang="ru-RU" sz="1200" b="1">
                          <a:solidFill>
                            <a:srgbClr val="333333"/>
                          </a:solidFill>
                          <a:effectLst/>
                        </a:rPr>
                        <a:t>42,1</a:t>
                      </a:r>
                      <a:endParaRPr lang="ru-RU" sz="1100" b="1">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nSpc>
                          <a:spcPct val="107000"/>
                        </a:lnSpc>
                        <a:spcAft>
                          <a:spcPts val="800"/>
                        </a:spcAft>
                      </a:pPr>
                      <a:r>
                        <a:rPr lang="ru-RU" sz="1100" b="1">
                          <a:solidFill>
                            <a:srgbClr val="333333"/>
                          </a:solidFill>
                          <a:effectLst/>
                        </a:rPr>
                        <a:t> </a:t>
                      </a:r>
                      <a:endParaRPr lang="ru-RU" sz="1100" b="1">
                        <a:solidFill>
                          <a:srgbClr val="333333"/>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r>
              <a:tr h="812914">
                <a:tc>
                  <a:txBody>
                    <a:bodyPr/>
                    <a:lstStyle/>
                    <a:p>
                      <a:pPr>
                        <a:lnSpc>
                          <a:spcPct val="115000"/>
                        </a:lnSpc>
                        <a:spcAft>
                          <a:spcPts val="600"/>
                        </a:spcAft>
                      </a:pPr>
                      <a:r>
                        <a:rPr lang="ru-RU" sz="1200" b="1">
                          <a:solidFill>
                            <a:srgbClr val="333333"/>
                          </a:solidFill>
                          <a:effectLst/>
                        </a:rPr>
                        <a:t>Буғдой</a:t>
                      </a:r>
                      <a:endParaRPr lang="ru-RU" sz="1100" b="1">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ctr">
                        <a:lnSpc>
                          <a:spcPct val="115000"/>
                        </a:lnSpc>
                        <a:spcAft>
                          <a:spcPts val="600"/>
                        </a:spcAft>
                      </a:pPr>
                      <a:r>
                        <a:rPr lang="ru-RU" sz="1200" b="1">
                          <a:solidFill>
                            <a:srgbClr val="333333"/>
                          </a:solidFill>
                          <a:effectLst/>
                        </a:rPr>
                        <a:t>3532,0</a:t>
                      </a:r>
                      <a:endParaRPr lang="ru-RU" sz="1100" b="1">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ctr">
                        <a:lnSpc>
                          <a:spcPct val="115000"/>
                        </a:lnSpc>
                        <a:spcAft>
                          <a:spcPts val="600"/>
                        </a:spcAft>
                      </a:pPr>
                      <a:r>
                        <a:rPr lang="ru-RU" sz="1200" b="1">
                          <a:solidFill>
                            <a:srgbClr val="333333"/>
                          </a:solidFill>
                          <a:effectLst/>
                        </a:rPr>
                        <a:t>27,6</a:t>
                      </a:r>
                      <a:endParaRPr lang="ru-RU" sz="1100" b="1">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ctr">
                        <a:lnSpc>
                          <a:spcPct val="115000"/>
                        </a:lnSpc>
                        <a:spcAft>
                          <a:spcPts val="600"/>
                        </a:spcAft>
                      </a:pPr>
                      <a:r>
                        <a:rPr lang="ru-RU" sz="1200" b="1">
                          <a:solidFill>
                            <a:srgbClr val="333333"/>
                          </a:solidFill>
                          <a:effectLst/>
                        </a:rPr>
                        <a:t>3689,9</a:t>
                      </a:r>
                      <a:endParaRPr lang="ru-RU" sz="1100" b="1">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ctr">
                        <a:lnSpc>
                          <a:spcPct val="115000"/>
                        </a:lnSpc>
                        <a:spcAft>
                          <a:spcPts val="600"/>
                        </a:spcAft>
                      </a:pPr>
                      <a:r>
                        <a:rPr lang="ru-RU" sz="1200" b="1">
                          <a:solidFill>
                            <a:srgbClr val="333333"/>
                          </a:solidFill>
                          <a:effectLst/>
                        </a:rPr>
                        <a:t>30,8</a:t>
                      </a:r>
                      <a:endParaRPr lang="ru-RU" sz="1100" b="1">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ctr">
                        <a:lnSpc>
                          <a:spcPct val="115000"/>
                        </a:lnSpc>
                        <a:spcAft>
                          <a:spcPts val="600"/>
                        </a:spcAft>
                      </a:pPr>
                      <a:r>
                        <a:rPr lang="ru-RU" sz="1200" b="1">
                          <a:solidFill>
                            <a:srgbClr val="333333"/>
                          </a:solidFill>
                          <a:effectLst/>
                        </a:rPr>
                        <a:t>6057,2</a:t>
                      </a:r>
                      <a:endParaRPr lang="ru-RU" sz="1100" b="1">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ctr">
                        <a:lnSpc>
                          <a:spcPct val="115000"/>
                        </a:lnSpc>
                        <a:spcAft>
                          <a:spcPts val="600"/>
                        </a:spcAft>
                      </a:pPr>
                      <a:r>
                        <a:rPr lang="ru-RU" sz="1200" b="1" dirty="0">
                          <a:solidFill>
                            <a:srgbClr val="333333"/>
                          </a:solidFill>
                          <a:effectLst/>
                        </a:rPr>
                        <a:t>42,4</a:t>
                      </a:r>
                      <a:endParaRPr lang="ru-RU" sz="1100" b="1" dirty="0">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ctr">
                        <a:lnSpc>
                          <a:spcPct val="115000"/>
                        </a:lnSpc>
                        <a:spcAft>
                          <a:spcPts val="600"/>
                        </a:spcAft>
                      </a:pPr>
                      <a:r>
                        <a:rPr lang="ru-RU" sz="1200" b="1">
                          <a:solidFill>
                            <a:srgbClr val="333333"/>
                          </a:solidFill>
                          <a:effectLst/>
                        </a:rPr>
                        <a:t>6094,6</a:t>
                      </a:r>
                      <a:endParaRPr lang="ru-RU" sz="1100" b="1">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ctr">
                        <a:lnSpc>
                          <a:spcPct val="115000"/>
                        </a:lnSpc>
                        <a:spcAft>
                          <a:spcPts val="600"/>
                        </a:spcAft>
                      </a:pPr>
                      <a:r>
                        <a:rPr lang="ru-RU" sz="1200" b="1">
                          <a:solidFill>
                            <a:srgbClr val="333333"/>
                          </a:solidFill>
                          <a:effectLst/>
                        </a:rPr>
                        <a:t>43,5</a:t>
                      </a:r>
                      <a:endParaRPr lang="ru-RU" sz="1100" b="1">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nSpc>
                          <a:spcPct val="107000"/>
                        </a:lnSpc>
                        <a:spcAft>
                          <a:spcPts val="800"/>
                        </a:spcAft>
                      </a:pPr>
                      <a:r>
                        <a:rPr lang="ru-RU" sz="1100" b="1">
                          <a:solidFill>
                            <a:srgbClr val="333333"/>
                          </a:solidFill>
                          <a:effectLst/>
                        </a:rPr>
                        <a:t> </a:t>
                      </a:r>
                      <a:endParaRPr lang="ru-RU" sz="1100" b="1">
                        <a:solidFill>
                          <a:srgbClr val="333333"/>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r>
              <a:tr h="677427">
                <a:tc>
                  <a:txBody>
                    <a:bodyPr/>
                    <a:lstStyle/>
                    <a:p>
                      <a:pPr>
                        <a:lnSpc>
                          <a:spcPct val="115000"/>
                        </a:lnSpc>
                        <a:spcAft>
                          <a:spcPts val="600"/>
                        </a:spcAft>
                      </a:pPr>
                      <a:r>
                        <a:rPr lang="ru-RU" sz="1200" b="1">
                          <a:solidFill>
                            <a:srgbClr val="333333"/>
                          </a:solidFill>
                          <a:effectLst/>
                        </a:rPr>
                        <a:t>Шоли</a:t>
                      </a:r>
                      <a:endParaRPr lang="ru-RU" sz="1100" b="1">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ctr">
                        <a:lnSpc>
                          <a:spcPct val="115000"/>
                        </a:lnSpc>
                        <a:spcAft>
                          <a:spcPts val="600"/>
                        </a:spcAft>
                      </a:pPr>
                      <a:r>
                        <a:rPr lang="ru-RU" sz="1200" b="1">
                          <a:solidFill>
                            <a:srgbClr val="333333"/>
                          </a:solidFill>
                          <a:effectLst/>
                        </a:rPr>
                        <a:t>159,6</a:t>
                      </a:r>
                      <a:endParaRPr lang="ru-RU" sz="1100" b="1">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ctr">
                        <a:lnSpc>
                          <a:spcPct val="115000"/>
                        </a:lnSpc>
                        <a:spcAft>
                          <a:spcPts val="600"/>
                        </a:spcAft>
                      </a:pPr>
                      <a:r>
                        <a:rPr lang="ru-RU" sz="1200" b="1">
                          <a:solidFill>
                            <a:srgbClr val="333333"/>
                          </a:solidFill>
                          <a:effectLst/>
                        </a:rPr>
                        <a:t>24,3</a:t>
                      </a:r>
                      <a:endParaRPr lang="ru-RU" sz="1100" b="1">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ctr">
                        <a:lnSpc>
                          <a:spcPct val="115000"/>
                        </a:lnSpc>
                        <a:spcAft>
                          <a:spcPts val="600"/>
                        </a:spcAft>
                      </a:pPr>
                      <a:r>
                        <a:rPr lang="ru-RU" sz="1200" b="1">
                          <a:solidFill>
                            <a:srgbClr val="333333"/>
                          </a:solidFill>
                          <a:effectLst/>
                        </a:rPr>
                        <a:t>83,5</a:t>
                      </a:r>
                      <a:endParaRPr lang="ru-RU" sz="1100" b="1">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ctr">
                        <a:lnSpc>
                          <a:spcPct val="115000"/>
                        </a:lnSpc>
                        <a:spcAft>
                          <a:spcPts val="600"/>
                        </a:spcAft>
                      </a:pPr>
                      <a:r>
                        <a:rPr lang="ru-RU" sz="1200" b="1">
                          <a:solidFill>
                            <a:srgbClr val="333333"/>
                          </a:solidFill>
                          <a:effectLst/>
                        </a:rPr>
                        <a:t>27,7</a:t>
                      </a:r>
                      <a:endParaRPr lang="ru-RU" sz="1100" b="1">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ctr">
                        <a:lnSpc>
                          <a:spcPct val="115000"/>
                        </a:lnSpc>
                        <a:spcAft>
                          <a:spcPts val="600"/>
                        </a:spcAft>
                      </a:pPr>
                      <a:r>
                        <a:rPr lang="ru-RU" sz="1200" b="1">
                          <a:solidFill>
                            <a:srgbClr val="333333"/>
                          </a:solidFill>
                          <a:effectLst/>
                        </a:rPr>
                        <a:t>171,7</a:t>
                      </a:r>
                      <a:endParaRPr lang="ru-RU" sz="1100" b="1">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ctr">
                        <a:lnSpc>
                          <a:spcPct val="115000"/>
                        </a:lnSpc>
                        <a:spcAft>
                          <a:spcPts val="600"/>
                        </a:spcAft>
                      </a:pPr>
                      <a:r>
                        <a:rPr lang="ru-RU" sz="1200" b="1">
                          <a:solidFill>
                            <a:srgbClr val="333333"/>
                          </a:solidFill>
                          <a:effectLst/>
                        </a:rPr>
                        <a:t>33,0</a:t>
                      </a:r>
                      <a:endParaRPr lang="ru-RU" sz="1100" b="1">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ctr">
                        <a:lnSpc>
                          <a:spcPct val="115000"/>
                        </a:lnSpc>
                        <a:spcAft>
                          <a:spcPts val="600"/>
                        </a:spcAft>
                      </a:pPr>
                      <a:r>
                        <a:rPr lang="ru-RU" sz="1200" b="1" dirty="0">
                          <a:solidFill>
                            <a:srgbClr val="333333"/>
                          </a:solidFill>
                          <a:effectLst/>
                        </a:rPr>
                        <a:t>213,7</a:t>
                      </a:r>
                      <a:endParaRPr lang="ru-RU" sz="1100" b="1" dirty="0">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ctr">
                        <a:lnSpc>
                          <a:spcPct val="115000"/>
                        </a:lnSpc>
                        <a:spcAft>
                          <a:spcPts val="600"/>
                        </a:spcAft>
                      </a:pPr>
                      <a:r>
                        <a:rPr lang="ru-RU" sz="1200" b="1" dirty="0">
                          <a:solidFill>
                            <a:srgbClr val="333333"/>
                          </a:solidFill>
                          <a:effectLst/>
                        </a:rPr>
                        <a:t>33,8</a:t>
                      </a:r>
                      <a:endParaRPr lang="ru-RU" sz="1100" b="1" dirty="0">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nSpc>
                          <a:spcPct val="107000"/>
                        </a:lnSpc>
                        <a:spcAft>
                          <a:spcPts val="800"/>
                        </a:spcAft>
                      </a:pPr>
                      <a:r>
                        <a:rPr lang="ru-RU" sz="1100" b="1">
                          <a:solidFill>
                            <a:srgbClr val="333333"/>
                          </a:solidFill>
                          <a:effectLst/>
                        </a:rPr>
                        <a:t> </a:t>
                      </a:r>
                      <a:endParaRPr lang="ru-RU" sz="1100" b="1">
                        <a:solidFill>
                          <a:srgbClr val="333333"/>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r>
              <a:tr h="677427">
                <a:tc>
                  <a:txBody>
                    <a:bodyPr/>
                    <a:lstStyle/>
                    <a:p>
                      <a:pPr>
                        <a:lnSpc>
                          <a:spcPct val="115000"/>
                        </a:lnSpc>
                        <a:spcAft>
                          <a:spcPts val="600"/>
                        </a:spcAft>
                      </a:pPr>
                      <a:r>
                        <a:rPr lang="ru-RU" sz="1200" b="1">
                          <a:solidFill>
                            <a:srgbClr val="333333"/>
                          </a:solidFill>
                          <a:effectLst/>
                        </a:rPr>
                        <a:t>Маккажўхори </a:t>
                      </a:r>
                      <a:endParaRPr lang="ru-RU" sz="1100" b="1">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ctr">
                        <a:lnSpc>
                          <a:spcPct val="115000"/>
                        </a:lnSpc>
                        <a:spcAft>
                          <a:spcPts val="600"/>
                        </a:spcAft>
                      </a:pPr>
                      <a:r>
                        <a:rPr lang="ru-RU" sz="1200" b="1">
                          <a:solidFill>
                            <a:srgbClr val="333333"/>
                          </a:solidFill>
                          <a:effectLst/>
                        </a:rPr>
                        <a:t>130,6</a:t>
                      </a:r>
                      <a:endParaRPr lang="ru-RU" sz="1100" b="1">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ctr">
                        <a:lnSpc>
                          <a:spcPct val="115000"/>
                        </a:lnSpc>
                        <a:spcAft>
                          <a:spcPts val="600"/>
                        </a:spcAft>
                      </a:pPr>
                      <a:r>
                        <a:rPr lang="ru-RU" sz="1200" b="1">
                          <a:solidFill>
                            <a:srgbClr val="333333"/>
                          </a:solidFill>
                          <a:effectLst/>
                        </a:rPr>
                        <a:t>31,5</a:t>
                      </a:r>
                      <a:endParaRPr lang="ru-RU" sz="1100" b="1">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ctr">
                        <a:lnSpc>
                          <a:spcPct val="115000"/>
                        </a:lnSpc>
                        <a:spcAft>
                          <a:spcPts val="600"/>
                        </a:spcAft>
                      </a:pPr>
                      <a:r>
                        <a:rPr lang="ru-RU" sz="1200" b="1">
                          <a:solidFill>
                            <a:srgbClr val="333333"/>
                          </a:solidFill>
                          <a:effectLst/>
                        </a:rPr>
                        <a:t>139,1</a:t>
                      </a:r>
                      <a:endParaRPr lang="ru-RU" sz="1100" b="1">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ctr">
                        <a:lnSpc>
                          <a:spcPct val="115000"/>
                        </a:lnSpc>
                        <a:spcAft>
                          <a:spcPts val="600"/>
                        </a:spcAft>
                      </a:pPr>
                      <a:r>
                        <a:rPr lang="ru-RU" sz="1200" b="1">
                          <a:solidFill>
                            <a:srgbClr val="333333"/>
                          </a:solidFill>
                          <a:effectLst/>
                        </a:rPr>
                        <a:t>35,6</a:t>
                      </a:r>
                      <a:endParaRPr lang="ru-RU" sz="1100" b="1">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ctr">
                        <a:lnSpc>
                          <a:spcPct val="115000"/>
                        </a:lnSpc>
                        <a:spcAft>
                          <a:spcPts val="600"/>
                        </a:spcAft>
                      </a:pPr>
                      <a:r>
                        <a:rPr lang="ru-RU" sz="1200" b="1">
                          <a:solidFill>
                            <a:srgbClr val="333333"/>
                          </a:solidFill>
                          <a:effectLst/>
                        </a:rPr>
                        <a:t>164,3</a:t>
                      </a:r>
                      <a:endParaRPr lang="ru-RU" sz="1100" b="1">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ctr">
                        <a:lnSpc>
                          <a:spcPct val="115000"/>
                        </a:lnSpc>
                        <a:spcAft>
                          <a:spcPts val="600"/>
                        </a:spcAft>
                      </a:pPr>
                      <a:r>
                        <a:rPr lang="ru-RU" sz="1200" b="1">
                          <a:solidFill>
                            <a:srgbClr val="333333"/>
                          </a:solidFill>
                          <a:effectLst/>
                        </a:rPr>
                        <a:t>44,3</a:t>
                      </a:r>
                      <a:endParaRPr lang="ru-RU" sz="1100" b="1">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ctr">
                        <a:lnSpc>
                          <a:spcPct val="115000"/>
                        </a:lnSpc>
                        <a:spcAft>
                          <a:spcPts val="600"/>
                        </a:spcAft>
                      </a:pPr>
                      <a:r>
                        <a:rPr lang="ru-RU" sz="1200" b="1">
                          <a:solidFill>
                            <a:srgbClr val="333333"/>
                          </a:solidFill>
                          <a:effectLst/>
                        </a:rPr>
                        <a:t>194,0</a:t>
                      </a:r>
                      <a:endParaRPr lang="ru-RU" sz="1100" b="1">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gn="ctr">
                        <a:lnSpc>
                          <a:spcPct val="115000"/>
                        </a:lnSpc>
                        <a:spcAft>
                          <a:spcPts val="600"/>
                        </a:spcAft>
                      </a:pPr>
                      <a:r>
                        <a:rPr lang="ru-RU" sz="1200" b="1" dirty="0">
                          <a:solidFill>
                            <a:srgbClr val="333333"/>
                          </a:solidFill>
                          <a:effectLst/>
                        </a:rPr>
                        <a:t>48,7</a:t>
                      </a:r>
                      <a:endParaRPr lang="ru-RU" sz="1100" b="1" dirty="0">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32776" marR="32776" marT="0" marB="0"/>
                </a:tc>
                <a:tc>
                  <a:txBody>
                    <a:bodyPr/>
                    <a:lstStyle/>
                    <a:p>
                      <a:pPr>
                        <a:lnSpc>
                          <a:spcPct val="107000"/>
                        </a:lnSpc>
                        <a:spcAft>
                          <a:spcPts val="800"/>
                        </a:spcAft>
                      </a:pPr>
                      <a:r>
                        <a:rPr lang="ru-RU" sz="1100" b="1" dirty="0">
                          <a:solidFill>
                            <a:srgbClr val="333333"/>
                          </a:solidFill>
                          <a:effectLst/>
                        </a:rPr>
                        <a:t> </a:t>
                      </a:r>
                      <a:endParaRPr lang="ru-RU" sz="1100" b="1" dirty="0">
                        <a:solidFill>
                          <a:srgbClr val="333333"/>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r>
            </a:tbl>
          </a:graphicData>
        </a:graphic>
      </p:graphicFrame>
      <p:sp>
        <p:nvSpPr>
          <p:cNvPr id="3" name="Rectangle 1"/>
          <p:cNvSpPr>
            <a:spLocks noChangeArrowheads="1"/>
          </p:cNvSpPr>
          <p:nvPr/>
        </p:nvSpPr>
        <p:spPr bwMode="auto">
          <a:xfrm>
            <a:off x="971600" y="692696"/>
            <a:ext cx="7338419" cy="6771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Ўзбекистон</a:t>
            </a: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Республикасида</a:t>
            </a: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дон </a:t>
            </a:r>
            <a:r>
              <a:rPr kumimoji="0" lang="ru-RU" altLang="ru-RU"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маҳсулотларини</a:t>
            </a: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етиштириш</a:t>
            </a:r>
            <a:endParaRPr kumimoji="0" lang="ru-RU" altLang="ru-RU" sz="1050" b="1"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11800811"/>
      </p:ext>
    </p:extLst>
  </p:cSld>
  <p:clrMapOvr>
    <a:masterClrMapping/>
  </p:clrMapOvr>
  <mc:AlternateContent xmlns:mc="http://schemas.openxmlformats.org/markup-compatibility/2006">
    <mc:Choice xmlns:p14="http://schemas.microsoft.com/office/powerpoint/2010/main" Requires="p14">
      <p:transition spd="slow" p14:dur="800" advClick="0">
        <p:circle/>
      </p:transition>
    </mc:Choice>
    <mc:Fallback>
      <p:transition spd="slow" advClick="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908720"/>
            <a:ext cx="3672259" cy="5256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Рамка 2"/>
          <p:cNvSpPr/>
          <p:nvPr/>
        </p:nvSpPr>
        <p:spPr>
          <a:xfrm>
            <a:off x="107504" y="188640"/>
            <a:ext cx="5184576" cy="6480720"/>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4" name="Прямоугольник 3"/>
          <p:cNvSpPr/>
          <p:nvPr/>
        </p:nvSpPr>
        <p:spPr>
          <a:xfrm>
            <a:off x="735794" y="404664"/>
            <a:ext cx="3927996" cy="5657959"/>
          </a:xfrm>
          <a:prstGeom prst="rect">
            <a:avLst/>
          </a:prstGeom>
        </p:spPr>
        <p:txBody>
          <a:bodyPr wrap="square">
            <a:spAutoFit/>
          </a:bodyPr>
          <a:lstStyle/>
          <a:p>
            <a:pPr indent="450215" algn="ctr">
              <a:lnSpc>
                <a:spcPct val="150000"/>
              </a:lnSpc>
              <a:spcBef>
                <a:spcPts val="200"/>
              </a:spcBef>
              <a:spcAft>
                <a:spcPts val="0"/>
              </a:spcAft>
            </a:pPr>
            <a:r>
              <a:rPr lang="ru-RU" sz="1600" b="1" dirty="0">
                <a:solidFill>
                  <a:srgbClr val="272727"/>
                </a:solidFill>
                <a:latin typeface="Times New Roman" panose="02020603050405020304" pitchFamily="18" charset="0"/>
                <a:ea typeface="Times New Roman" panose="02020603050405020304" pitchFamily="18" charset="0"/>
                <a:cs typeface="Times New Roman" panose="02020603050405020304" pitchFamily="18" charset="0"/>
              </a:rPr>
              <a:t>БУҒДОЙ</a:t>
            </a:r>
            <a:endParaRPr lang="ru-RU" sz="1100" b="1" dirty="0">
              <a:solidFill>
                <a:srgbClr val="272727"/>
              </a:solidFill>
              <a:latin typeface="Calibri Light" panose="020F0302020204030204" pitchFamily="34" charset="0"/>
              <a:ea typeface="Times New Roman" panose="02020603050405020304" pitchFamily="18" charset="0"/>
              <a:cs typeface="Times New Roman" panose="02020603050405020304" pitchFamily="18" charset="0"/>
            </a:endParaRPr>
          </a:p>
          <a:p>
            <a:pPr indent="450215" algn="just">
              <a:lnSpc>
                <a:spcPct val="150000"/>
              </a:lnSpc>
              <a:spcBef>
                <a:spcPts val="200"/>
              </a:spcBef>
              <a:spcAft>
                <a:spcPts val="0"/>
              </a:spcAft>
            </a:pPr>
            <a:r>
              <a:rPr lang="uz-Cyrl-UZ" sz="1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Халқ хўжалигидаги аҳамияти. Буғдой инсониятнинг энг асосий озиқ-овқат экини.  Буғдой унидан тайёрланган нон ўрнини ҳеч нима боса олмайди, организмга яхши сингади, таъми ва тўйимлилик даражаси юқори. Буғдойнинг кимёвий таркибида 16,8 % оқсил, 63,8 % углеводлар, 2 % ёғ, 2 % клетчатка, 1,8 % кул ва 13,6 % сув бўлади. Буғдой донидан нон, печенье ва қандолат маҳсулотлари, макарон, вермишель, спирт, крахмал ва бошқалар тайёрланади. Шунингдек, буғдой кепаги чорва ҳайвонлари учун жуда тўйимли озуқа ҳисобланади. Поясидан эса шляпа, саватлар тўқилади, қоғоз ва бошқа материаллар тайёрланади, қурилиш ишларида фойдаланилади.</a:t>
            </a:r>
            <a:endParaRPr lang="ru-RU" sz="1050" b="1" dirty="0">
              <a:solidFill>
                <a:srgbClr val="000000"/>
              </a:solidFill>
              <a:effectLst/>
              <a:latin typeface="Calibri Light" panose="020F03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2605686"/>
      </p:ext>
    </p:extLst>
  </p:cSld>
  <p:clrMapOvr>
    <a:masterClrMapping/>
  </p:clrMapOvr>
  <mc:AlternateContent xmlns:mc="http://schemas.openxmlformats.org/markup-compatibility/2006">
    <mc:Choice xmlns:p14="http://schemas.microsoft.com/office/powerpoint/2010/main" Requires="p14">
      <p:transition spd="slow" p14:dur="800" advClick="0">
        <p:diamond/>
      </p:transition>
    </mc:Choice>
    <mc:Fallback>
      <p:transition spd="slow" advClick="0">
        <p:diamon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32"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out)">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4584" name="Номер слайда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0BE1F34-69C3-4F31-946D-CF79A6954A8C}" type="slidenum">
              <a:rPr lang="ru-RU" altLang="ru-RU">
                <a:solidFill>
                  <a:srgbClr val="FFFFFF"/>
                </a:solidFill>
                <a:latin typeface="Calibri" panose="020F0502020204030204" pitchFamily="34" charset="0"/>
              </a:rPr>
              <a:pPr/>
              <a:t>7</a:t>
            </a:fld>
            <a:endParaRPr lang="ru-RU" altLang="ru-RU">
              <a:solidFill>
                <a:srgbClr val="FFFFFF"/>
              </a:solidFill>
              <a:latin typeface="Calibri" panose="020F0502020204030204" pitchFamily="34" charset="0"/>
            </a:endParaRPr>
          </a:p>
        </p:txBody>
      </p:sp>
    </p:spTree>
    <p:extLst>
      <p:ext uri="{BB962C8B-B14F-4D97-AF65-F5344CB8AC3E}">
        <p14:creationId xmlns:p14="http://schemas.microsoft.com/office/powerpoint/2010/main" val="1813778264"/>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 двумя скругленными противолежащими углами 2"/>
          <p:cNvSpPr/>
          <p:nvPr/>
        </p:nvSpPr>
        <p:spPr>
          <a:xfrm>
            <a:off x="268700" y="548680"/>
            <a:ext cx="8429684" cy="5759736"/>
          </a:xfrm>
          <a:prstGeom prst="round2DiagRect">
            <a:avLst>
              <a:gd name="adj1" fmla="val 7255"/>
              <a:gd name="adj2" fmla="val 0"/>
            </a:avLst>
          </a:prstGeom>
          <a:solidFill>
            <a:schemeClr val="accent6"/>
          </a:solidFill>
          <a:ln w="25400" cap="flat" cmpd="sng" algn="ctr">
            <a:noFill/>
            <a:prstDash val="soli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381000" h="381000"/>
          </a:sp3d>
        </p:spPr>
        <p:txBody>
          <a:bodyPr anchor="ctr"/>
          <a:lstStyle/>
          <a:p>
            <a:pPr marL="0" marR="0" lvl="0" indent="342900" algn="just" defTabSz="914400" eaLnBrk="1" fontAlgn="auto" latinLnBrk="0" hangingPunct="1">
              <a:lnSpc>
                <a:spcPct val="150000"/>
              </a:lnSpc>
              <a:spcBef>
                <a:spcPts val="0"/>
              </a:spcBef>
              <a:spcAft>
                <a:spcPts val="0"/>
              </a:spcAft>
              <a:buClrTx/>
              <a:buSzTx/>
              <a:buFontTx/>
              <a:buNone/>
              <a:tabLst/>
              <a:defRPr/>
            </a:pPr>
            <a:endParaRPr kumimoji="0" lang="ru-RU" sz="2200" b="0" i="0" u="none" strike="noStrike" kern="0" cap="none" spc="0" normalizeH="0" baseline="0" noProof="0" dirty="0">
              <a:ln>
                <a:noFill/>
              </a:ln>
              <a:solidFill>
                <a:prstClr val="black"/>
              </a:solidFill>
              <a:effectLst/>
              <a:uLnTx/>
              <a:uFillTx/>
              <a:latin typeface="Cambria" panose="02040503050406030204" pitchFamily="18" charset="0"/>
              <a:ea typeface="Times New Roman" panose="02020603050405020304" pitchFamily="18" charset="0"/>
              <a:cs typeface="+mn-cs"/>
            </a:endParaRPr>
          </a:p>
        </p:txBody>
      </p:sp>
      <p:sp>
        <p:nvSpPr>
          <p:cNvPr id="5" name="Прямоугольник 4"/>
          <p:cNvSpPr>
            <a:spLocks noChangeArrowheads="1"/>
          </p:cNvSpPr>
          <p:nvPr/>
        </p:nvSpPr>
        <p:spPr bwMode="auto">
          <a:xfrm>
            <a:off x="6662862" y="2435462"/>
            <a:ext cx="541020" cy="2252637"/>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sp>
        <p:nvSpPr>
          <p:cNvPr id="6" name="Прямоугольник 5"/>
          <p:cNvSpPr>
            <a:spLocks noChangeArrowheads="1"/>
          </p:cNvSpPr>
          <p:nvPr/>
        </p:nvSpPr>
        <p:spPr bwMode="auto">
          <a:xfrm>
            <a:off x="5795452" y="2604371"/>
            <a:ext cx="541020" cy="2059909"/>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sp>
        <p:nvSpPr>
          <p:cNvPr id="7" name="Прямоугольник 6"/>
          <p:cNvSpPr>
            <a:spLocks noChangeArrowheads="1"/>
          </p:cNvSpPr>
          <p:nvPr/>
        </p:nvSpPr>
        <p:spPr bwMode="auto">
          <a:xfrm>
            <a:off x="5027102" y="2780267"/>
            <a:ext cx="541020" cy="186096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sp>
        <p:nvSpPr>
          <p:cNvPr id="8" name="Прямоугольник 7"/>
          <p:cNvSpPr>
            <a:spLocks noChangeArrowheads="1"/>
          </p:cNvSpPr>
          <p:nvPr/>
        </p:nvSpPr>
        <p:spPr bwMode="auto">
          <a:xfrm flipH="1" flipV="1">
            <a:off x="4213032" y="3231752"/>
            <a:ext cx="541020" cy="137051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sp>
        <p:nvSpPr>
          <p:cNvPr id="9" name="Прямоугольник 8"/>
          <p:cNvSpPr>
            <a:spLocks noChangeArrowheads="1"/>
          </p:cNvSpPr>
          <p:nvPr/>
        </p:nvSpPr>
        <p:spPr bwMode="auto">
          <a:xfrm>
            <a:off x="3445317" y="3575286"/>
            <a:ext cx="541020" cy="980909"/>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sp>
        <p:nvSpPr>
          <p:cNvPr id="10" name="Прямоугольник 9"/>
          <p:cNvSpPr>
            <a:spLocks noChangeArrowheads="1"/>
          </p:cNvSpPr>
          <p:nvPr/>
        </p:nvSpPr>
        <p:spPr bwMode="auto">
          <a:xfrm>
            <a:off x="2702367" y="3855321"/>
            <a:ext cx="450850" cy="683873"/>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sp>
        <p:nvSpPr>
          <p:cNvPr id="11" name="Прямоугольник 10"/>
          <p:cNvSpPr>
            <a:spLocks noChangeArrowheads="1"/>
          </p:cNvSpPr>
          <p:nvPr/>
        </p:nvSpPr>
        <p:spPr bwMode="auto">
          <a:xfrm>
            <a:off x="1981007" y="4031851"/>
            <a:ext cx="360680" cy="487691"/>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sp>
        <p:nvSpPr>
          <p:cNvPr id="12" name="Прямоугольник 11"/>
          <p:cNvSpPr>
            <a:spLocks noChangeArrowheads="1"/>
          </p:cNvSpPr>
          <p:nvPr/>
        </p:nvSpPr>
        <p:spPr bwMode="auto">
          <a:xfrm>
            <a:off x="1349817" y="4212192"/>
            <a:ext cx="360680" cy="29151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ru-RU"/>
          </a:p>
        </p:txBody>
      </p:sp>
      <p:sp>
        <p:nvSpPr>
          <p:cNvPr id="13" name="Rectangle 9"/>
          <p:cNvSpPr>
            <a:spLocks noChangeArrowheads="1"/>
          </p:cNvSpPr>
          <p:nvPr/>
        </p:nvSpPr>
        <p:spPr bwMode="auto">
          <a:xfrm>
            <a:off x="2120022" y="4435955"/>
            <a:ext cx="5262979"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ru-RU" altLang="ru-RU" sz="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593                                         589 </a:t>
            </a:r>
            <a:endParaRPr kumimoji="0" lang="ru-RU" altLang="ru-RU" sz="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uz-Cyrl-UZ" altLang="ru-RU" sz="1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577,1</a:t>
            </a:r>
            <a:endParaRPr kumimoji="0" lang="ru-RU" altLang="ru-RU" sz="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ru-RU" altLang="ru-RU" sz="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chemeClr val="tx1"/>
              </a:solidFill>
              <a:effectLst/>
              <a:latin typeface="Arial" panose="020B0604020202020204" pitchFamily="34" charset="0"/>
            </a:endParaRPr>
          </a:p>
        </p:txBody>
      </p:sp>
      <p:sp>
        <p:nvSpPr>
          <p:cNvPr id="14" name="Rectangle 10"/>
          <p:cNvSpPr>
            <a:spLocks noChangeArrowheads="1"/>
          </p:cNvSpPr>
          <p:nvPr/>
        </p:nvSpPr>
        <p:spPr bwMode="auto">
          <a:xfrm>
            <a:off x="179512" y="371712"/>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ru-RU" altLang="ru-RU" sz="800" b="0" i="0" u="none" strike="noStrike" cap="none" normalizeH="0" baseline="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15" name="Rectangle 11"/>
          <p:cNvSpPr>
            <a:spLocks noChangeArrowheads="1"/>
          </p:cNvSpPr>
          <p:nvPr/>
        </p:nvSpPr>
        <p:spPr bwMode="auto">
          <a:xfrm>
            <a:off x="1223452" y="494116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135,9</a:t>
            </a:r>
            <a:endParaRPr kumimoji="0" lang="ru-RU" altLang="ru-RU" sz="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chemeClr val="tx1"/>
              </a:solidFill>
              <a:effectLst/>
              <a:latin typeface="Arial" panose="020B0604020202020204" pitchFamily="34" charset="0"/>
            </a:endParaRPr>
          </a:p>
        </p:txBody>
      </p:sp>
      <p:sp>
        <p:nvSpPr>
          <p:cNvPr id="16" name="Rectangle 12"/>
          <p:cNvSpPr>
            <a:spLocks noChangeArrowheads="1"/>
          </p:cNvSpPr>
          <p:nvPr/>
        </p:nvSpPr>
        <p:spPr bwMode="auto">
          <a:xfrm>
            <a:off x="1177950" y="496673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59,5</a:t>
            </a:r>
            <a:endParaRPr kumimoji="0" lang="ru-RU" altLang="ru-RU" sz="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chemeClr val="tx1"/>
              </a:solidFill>
              <a:effectLst/>
              <a:latin typeface="Arial" panose="020B0604020202020204" pitchFamily="34" charset="0"/>
            </a:endParaRPr>
          </a:p>
        </p:txBody>
      </p:sp>
      <p:sp>
        <p:nvSpPr>
          <p:cNvPr id="17" name="Rectangle 13"/>
          <p:cNvSpPr>
            <a:spLocks noChangeArrowheads="1"/>
          </p:cNvSpPr>
          <p:nvPr/>
        </p:nvSpPr>
        <p:spPr bwMode="auto">
          <a:xfrm>
            <a:off x="1223452" y="498995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27,2    </a:t>
            </a:r>
            <a:endParaRPr kumimoji="0" lang="ru-RU" altLang="ru-RU" sz="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chemeClr val="tx1"/>
              </a:solidFill>
              <a:effectLst/>
              <a:latin typeface="Arial" panose="020B0604020202020204" pitchFamily="34" charset="0"/>
            </a:endParaRPr>
          </a:p>
        </p:txBody>
      </p:sp>
      <p:sp>
        <p:nvSpPr>
          <p:cNvPr id="18" name="Rectangle 14"/>
          <p:cNvSpPr>
            <a:spLocks noChangeArrowheads="1"/>
          </p:cNvSpPr>
          <p:nvPr/>
        </p:nvSpPr>
        <p:spPr bwMode="auto">
          <a:xfrm>
            <a:off x="1223452" y="494116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26,1</a:t>
            </a:r>
            <a:endParaRPr kumimoji="0" lang="ru-RU" altLang="ru-RU" sz="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chemeClr val="tx1"/>
              </a:solidFill>
              <a:effectLst/>
              <a:latin typeface="Arial" panose="020B0604020202020204" pitchFamily="34" charset="0"/>
            </a:endParaRPr>
          </a:p>
        </p:txBody>
      </p:sp>
      <p:sp>
        <p:nvSpPr>
          <p:cNvPr id="19" name="Rectangle 15"/>
          <p:cNvSpPr>
            <a:spLocks noChangeArrowheads="1"/>
          </p:cNvSpPr>
          <p:nvPr/>
        </p:nvSpPr>
        <p:spPr bwMode="auto">
          <a:xfrm>
            <a:off x="1223452" y="496673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20,5</a:t>
            </a:r>
            <a:endParaRPr kumimoji="0" lang="ru-RU" altLang="ru-RU" sz="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жавдор</a:t>
            </a:r>
            <a:r>
              <a:rPr kumimoji="0" lang="ru-RU" altLang="ru-RU" sz="1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сули          </a:t>
            </a:r>
            <a:r>
              <a:rPr kumimoji="0" lang="ru-RU" altLang="ru-RU" sz="1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тариқ</a:t>
            </a:r>
            <a:r>
              <a:rPr kumimoji="0" lang="ru-RU" altLang="ru-RU" sz="1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сорго              </a:t>
            </a:r>
            <a:r>
              <a:rPr kumimoji="0" lang="ru-RU" altLang="ru-RU" sz="1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арпа</a:t>
            </a:r>
            <a:r>
              <a:rPr kumimoji="0" lang="ru-RU" altLang="ru-RU" sz="1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буғдой</a:t>
            </a:r>
            <a:r>
              <a:rPr kumimoji="0" lang="ru-RU" altLang="ru-RU" sz="1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маккажўхори</a:t>
            </a:r>
            <a:r>
              <a:rPr kumimoji="0" lang="uz-Cyrl-UZ" altLang="ru-RU" sz="1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шоли</a:t>
            </a:r>
            <a:r>
              <a:rPr kumimoji="0" lang="ru-RU" altLang="ru-RU" sz="1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ru-RU" altLang="ru-RU"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193776081"/>
      </p:ext>
    </p:extLst>
  </p:cSld>
  <p:clrMapOvr>
    <a:masterClrMapping/>
  </p:clrMapOvr>
  <p:transition spd="med" advClick="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Ромб 2"/>
          <p:cNvSpPr/>
          <p:nvPr/>
        </p:nvSpPr>
        <p:spPr>
          <a:xfrm>
            <a:off x="399814" y="1772816"/>
            <a:ext cx="3888432" cy="3456384"/>
          </a:xfrm>
          <a:prstGeom prst="diamond">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Ромб 3"/>
          <p:cNvSpPr/>
          <p:nvPr/>
        </p:nvSpPr>
        <p:spPr>
          <a:xfrm>
            <a:off x="4644008" y="1772816"/>
            <a:ext cx="3888432" cy="3456384"/>
          </a:xfrm>
          <a:prstGeom prst="diamon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Ромб 4"/>
          <p:cNvSpPr/>
          <p:nvPr/>
        </p:nvSpPr>
        <p:spPr>
          <a:xfrm>
            <a:off x="2518104" y="3833664"/>
            <a:ext cx="3896046" cy="3024336"/>
          </a:xfrm>
          <a:prstGeom prst="diamond">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Ромб 5"/>
          <p:cNvSpPr/>
          <p:nvPr/>
        </p:nvSpPr>
        <p:spPr>
          <a:xfrm>
            <a:off x="2518104" y="-76891"/>
            <a:ext cx="3888432" cy="3456384"/>
          </a:xfrm>
          <a:prstGeom prst="diamon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Ромб 6"/>
          <p:cNvSpPr/>
          <p:nvPr/>
        </p:nvSpPr>
        <p:spPr>
          <a:xfrm>
            <a:off x="1115616" y="319152"/>
            <a:ext cx="6771879" cy="6120681"/>
          </a:xfrm>
          <a:prstGeom prst="diamond">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1400" b="1" dirty="0" smtClean="0">
                <a:solidFill>
                  <a:srgbClr val="000000"/>
                </a:solidFill>
              </a:rPr>
              <a:t>    </a:t>
            </a:r>
            <a:r>
              <a:rPr lang="ru-RU" sz="1400" b="1" dirty="0" err="1" smtClean="0">
                <a:solidFill>
                  <a:srgbClr val="000000"/>
                </a:solidFill>
              </a:rPr>
              <a:t>Дунёда</a:t>
            </a:r>
            <a:r>
              <a:rPr lang="ru-RU" sz="1400" b="1" dirty="0" smtClean="0">
                <a:solidFill>
                  <a:srgbClr val="000000"/>
                </a:solidFill>
              </a:rPr>
              <a:t> </a:t>
            </a:r>
            <a:r>
              <a:rPr lang="ru-RU" sz="1400" b="1" dirty="0" err="1">
                <a:solidFill>
                  <a:srgbClr val="000000"/>
                </a:solidFill>
              </a:rPr>
              <a:t>етиштирилаётган</a:t>
            </a:r>
            <a:r>
              <a:rPr lang="ru-RU" sz="1400" b="1" dirty="0">
                <a:solidFill>
                  <a:srgbClr val="000000"/>
                </a:solidFill>
              </a:rPr>
              <a:t> </a:t>
            </a:r>
            <a:r>
              <a:rPr lang="ru-RU" sz="1400" b="1" dirty="0" err="1">
                <a:solidFill>
                  <a:srgbClr val="000000"/>
                </a:solidFill>
              </a:rPr>
              <a:t>буғдойнинг</a:t>
            </a:r>
            <a:r>
              <a:rPr lang="ru-RU" sz="1400" b="1" dirty="0">
                <a:solidFill>
                  <a:srgbClr val="000000"/>
                </a:solidFill>
              </a:rPr>
              <a:t> 10-15 % и </a:t>
            </a:r>
            <a:r>
              <a:rPr lang="ru-RU" sz="1400" b="1" dirty="0" err="1">
                <a:solidFill>
                  <a:srgbClr val="000000"/>
                </a:solidFill>
              </a:rPr>
              <a:t>жаҳон</a:t>
            </a:r>
            <a:r>
              <a:rPr lang="ru-RU" sz="1400" b="1" dirty="0">
                <a:solidFill>
                  <a:srgbClr val="000000"/>
                </a:solidFill>
              </a:rPr>
              <a:t> </a:t>
            </a:r>
            <a:r>
              <a:rPr lang="ru-RU" sz="1400" b="1" dirty="0" err="1">
                <a:solidFill>
                  <a:srgbClr val="000000"/>
                </a:solidFill>
              </a:rPr>
              <a:t>бозорига</a:t>
            </a:r>
            <a:r>
              <a:rPr lang="ru-RU" sz="1400" b="1" dirty="0">
                <a:solidFill>
                  <a:srgbClr val="000000"/>
                </a:solidFill>
              </a:rPr>
              <a:t> </a:t>
            </a:r>
            <a:r>
              <a:rPr lang="ru-RU" sz="1400" b="1" dirty="0" err="1">
                <a:solidFill>
                  <a:srgbClr val="000000"/>
                </a:solidFill>
              </a:rPr>
              <a:t>чиқарилади</a:t>
            </a:r>
            <a:r>
              <a:rPr lang="ru-RU" sz="1400" b="1" dirty="0">
                <a:solidFill>
                  <a:srgbClr val="000000"/>
                </a:solidFill>
              </a:rPr>
              <a:t>. АҚШ, Канада, Франция, Австралия, Германия, Аргентина </a:t>
            </a:r>
            <a:r>
              <a:rPr lang="ru-RU" sz="1400" b="1" dirty="0" err="1">
                <a:solidFill>
                  <a:srgbClr val="000000"/>
                </a:solidFill>
              </a:rPr>
              <a:t>энг</a:t>
            </a:r>
            <a:r>
              <a:rPr lang="ru-RU" sz="1400" b="1" dirty="0">
                <a:solidFill>
                  <a:srgbClr val="000000"/>
                </a:solidFill>
              </a:rPr>
              <a:t> </a:t>
            </a:r>
            <a:r>
              <a:rPr lang="ru-RU" sz="1400" b="1" dirty="0" err="1">
                <a:solidFill>
                  <a:srgbClr val="000000"/>
                </a:solidFill>
              </a:rPr>
              <a:t>асосий</a:t>
            </a:r>
            <a:r>
              <a:rPr lang="ru-RU" sz="1400" b="1" dirty="0">
                <a:solidFill>
                  <a:srgbClr val="000000"/>
                </a:solidFill>
              </a:rPr>
              <a:t> </a:t>
            </a:r>
            <a:r>
              <a:rPr lang="ru-RU" sz="1400" b="1" dirty="0" err="1">
                <a:solidFill>
                  <a:srgbClr val="000000"/>
                </a:solidFill>
              </a:rPr>
              <a:t>буғдой</a:t>
            </a:r>
            <a:r>
              <a:rPr lang="ru-RU" sz="1400" b="1" dirty="0">
                <a:solidFill>
                  <a:srgbClr val="000000"/>
                </a:solidFill>
              </a:rPr>
              <a:t> экспорт </a:t>
            </a:r>
            <a:r>
              <a:rPr lang="ru-RU" sz="1400" b="1" dirty="0" err="1">
                <a:solidFill>
                  <a:srgbClr val="000000"/>
                </a:solidFill>
              </a:rPr>
              <a:t>қилувчи</a:t>
            </a:r>
            <a:r>
              <a:rPr lang="ru-RU" sz="1400" b="1" dirty="0">
                <a:solidFill>
                  <a:srgbClr val="000000"/>
                </a:solidFill>
              </a:rPr>
              <a:t> </a:t>
            </a:r>
            <a:r>
              <a:rPr lang="ru-RU" sz="1400" b="1" dirty="0" err="1">
                <a:solidFill>
                  <a:srgbClr val="000000"/>
                </a:solidFill>
              </a:rPr>
              <a:t>мамлакатлар</a:t>
            </a:r>
            <a:r>
              <a:rPr lang="ru-RU" sz="1400" b="1" dirty="0">
                <a:solidFill>
                  <a:srgbClr val="000000"/>
                </a:solidFill>
              </a:rPr>
              <a:t> </a:t>
            </a:r>
            <a:r>
              <a:rPr lang="ru-RU" sz="1400" b="1" dirty="0" err="1">
                <a:solidFill>
                  <a:srgbClr val="000000"/>
                </a:solidFill>
              </a:rPr>
              <a:t>ҳисобланади</a:t>
            </a:r>
            <a:r>
              <a:rPr lang="ru-RU" sz="1400" b="1" dirty="0">
                <a:solidFill>
                  <a:srgbClr val="000000"/>
                </a:solidFill>
              </a:rPr>
              <a:t>. </a:t>
            </a:r>
            <a:r>
              <a:rPr lang="ru-RU" sz="1400" b="1" dirty="0" err="1">
                <a:solidFill>
                  <a:srgbClr val="000000"/>
                </a:solidFill>
              </a:rPr>
              <a:t>Бу</a:t>
            </a:r>
            <a:r>
              <a:rPr lang="ru-RU" sz="1400" b="1" dirty="0">
                <a:solidFill>
                  <a:srgbClr val="000000"/>
                </a:solidFill>
              </a:rPr>
              <a:t> </a:t>
            </a:r>
            <a:r>
              <a:rPr lang="ru-RU" sz="1400" b="1" dirty="0" err="1">
                <a:solidFill>
                  <a:srgbClr val="000000"/>
                </a:solidFill>
              </a:rPr>
              <a:t>мамлакатларда</a:t>
            </a:r>
            <a:r>
              <a:rPr lang="ru-RU" sz="1400" b="1" dirty="0">
                <a:solidFill>
                  <a:srgbClr val="000000"/>
                </a:solidFill>
              </a:rPr>
              <a:t> </a:t>
            </a:r>
            <a:r>
              <a:rPr lang="ru-RU" sz="1400" b="1" dirty="0" err="1">
                <a:solidFill>
                  <a:srgbClr val="000000"/>
                </a:solidFill>
              </a:rPr>
              <a:t>буғдой</a:t>
            </a:r>
            <a:r>
              <a:rPr lang="ru-RU" sz="1400" b="1" dirty="0">
                <a:solidFill>
                  <a:srgbClr val="000000"/>
                </a:solidFill>
              </a:rPr>
              <a:t> </a:t>
            </a:r>
            <a:r>
              <a:rPr lang="ru-RU" sz="1400" b="1" dirty="0" err="1">
                <a:solidFill>
                  <a:srgbClr val="000000"/>
                </a:solidFill>
              </a:rPr>
              <a:t>етиштириш</a:t>
            </a:r>
            <a:r>
              <a:rPr lang="ru-RU" sz="1400" b="1" dirty="0">
                <a:solidFill>
                  <a:srgbClr val="000000"/>
                </a:solidFill>
              </a:rPr>
              <a:t> </a:t>
            </a:r>
            <a:r>
              <a:rPr lang="ru-RU" sz="1400" b="1" dirty="0" err="1">
                <a:solidFill>
                  <a:srgbClr val="000000"/>
                </a:solidFill>
              </a:rPr>
              <a:t>халқаро</a:t>
            </a:r>
            <a:r>
              <a:rPr lang="ru-RU" sz="1400" b="1" dirty="0">
                <a:solidFill>
                  <a:srgbClr val="000000"/>
                </a:solidFill>
              </a:rPr>
              <a:t> </a:t>
            </a:r>
            <a:r>
              <a:rPr lang="ru-RU" sz="1400" b="1" dirty="0" err="1">
                <a:solidFill>
                  <a:srgbClr val="000000"/>
                </a:solidFill>
              </a:rPr>
              <a:t>ихтисослашган</a:t>
            </a:r>
            <a:r>
              <a:rPr lang="ru-RU" sz="1400" b="1" dirty="0">
                <a:solidFill>
                  <a:srgbClr val="000000"/>
                </a:solidFill>
              </a:rPr>
              <a:t> </a:t>
            </a:r>
            <a:r>
              <a:rPr lang="ru-RU" sz="1400" b="1" dirty="0" err="1">
                <a:solidFill>
                  <a:srgbClr val="000000"/>
                </a:solidFill>
              </a:rPr>
              <a:t>тармоққа</a:t>
            </a:r>
            <a:r>
              <a:rPr lang="ru-RU" sz="1400" b="1" dirty="0">
                <a:solidFill>
                  <a:srgbClr val="000000"/>
                </a:solidFill>
              </a:rPr>
              <a:t> </a:t>
            </a:r>
            <a:r>
              <a:rPr lang="ru-RU" sz="1400" b="1" dirty="0" err="1">
                <a:solidFill>
                  <a:srgbClr val="000000"/>
                </a:solidFill>
              </a:rPr>
              <a:t>айланган</a:t>
            </a:r>
            <a:r>
              <a:rPr lang="ru-RU" sz="1400" b="1" dirty="0">
                <a:solidFill>
                  <a:srgbClr val="000000"/>
                </a:solidFill>
              </a:rPr>
              <a:t>. </a:t>
            </a:r>
            <a:r>
              <a:rPr lang="ru-RU" sz="1400" b="1" dirty="0" err="1">
                <a:solidFill>
                  <a:srgbClr val="000000"/>
                </a:solidFill>
              </a:rPr>
              <a:t>Масалан</a:t>
            </a:r>
            <a:r>
              <a:rPr lang="ru-RU" sz="1400" b="1" dirty="0">
                <a:solidFill>
                  <a:srgbClr val="000000"/>
                </a:solidFill>
              </a:rPr>
              <a:t>, Канада </a:t>
            </a:r>
            <a:r>
              <a:rPr lang="ru-RU" sz="1400" b="1" dirty="0" err="1">
                <a:solidFill>
                  <a:srgbClr val="000000"/>
                </a:solidFill>
              </a:rPr>
              <a:t>ва</a:t>
            </a:r>
            <a:r>
              <a:rPr lang="ru-RU" sz="1400" b="1" dirty="0">
                <a:solidFill>
                  <a:srgbClr val="000000"/>
                </a:solidFill>
              </a:rPr>
              <a:t> </a:t>
            </a:r>
            <a:r>
              <a:rPr lang="ru-RU" sz="1400" b="1" dirty="0" err="1">
                <a:solidFill>
                  <a:srgbClr val="000000"/>
                </a:solidFill>
              </a:rPr>
              <a:t>Австралияда</a:t>
            </a:r>
            <a:r>
              <a:rPr lang="ru-RU" sz="1400" b="1" dirty="0">
                <a:solidFill>
                  <a:srgbClr val="000000"/>
                </a:solidFill>
              </a:rPr>
              <a:t> </a:t>
            </a:r>
            <a:r>
              <a:rPr lang="ru-RU" sz="1400" b="1" dirty="0" err="1">
                <a:solidFill>
                  <a:srgbClr val="000000"/>
                </a:solidFill>
              </a:rPr>
              <a:t>етиштирилган</a:t>
            </a:r>
            <a:r>
              <a:rPr lang="ru-RU" sz="1400" b="1" dirty="0">
                <a:solidFill>
                  <a:srgbClr val="000000"/>
                </a:solidFill>
              </a:rPr>
              <a:t> </a:t>
            </a:r>
            <a:r>
              <a:rPr lang="ru-RU" sz="1400" b="1" dirty="0" err="1">
                <a:solidFill>
                  <a:srgbClr val="000000"/>
                </a:solidFill>
              </a:rPr>
              <a:t>буғдой</a:t>
            </a:r>
            <a:r>
              <a:rPr lang="ru-RU" sz="1400" b="1" dirty="0">
                <a:solidFill>
                  <a:srgbClr val="000000"/>
                </a:solidFill>
              </a:rPr>
              <a:t> </a:t>
            </a:r>
            <a:r>
              <a:rPr lang="ru-RU" sz="1400" b="1" dirty="0" err="1">
                <a:solidFill>
                  <a:srgbClr val="000000"/>
                </a:solidFill>
              </a:rPr>
              <a:t>ҳосилининг</a:t>
            </a:r>
            <a:r>
              <a:rPr lang="ru-RU" sz="1400" b="1" dirty="0">
                <a:solidFill>
                  <a:srgbClr val="000000"/>
                </a:solidFill>
              </a:rPr>
              <a:t> </a:t>
            </a:r>
            <a:r>
              <a:rPr lang="ru-RU" sz="1400" b="1" dirty="0" err="1">
                <a:solidFill>
                  <a:srgbClr val="000000"/>
                </a:solidFill>
              </a:rPr>
              <a:t>асосий</a:t>
            </a:r>
            <a:r>
              <a:rPr lang="ru-RU" sz="1400" b="1" dirty="0">
                <a:solidFill>
                  <a:srgbClr val="000000"/>
                </a:solidFill>
              </a:rPr>
              <a:t> </a:t>
            </a:r>
            <a:r>
              <a:rPr lang="ru-RU" sz="1400" b="1" dirty="0" err="1">
                <a:solidFill>
                  <a:srgbClr val="000000"/>
                </a:solidFill>
              </a:rPr>
              <a:t>қисми</a:t>
            </a:r>
            <a:r>
              <a:rPr lang="ru-RU" sz="1400" b="1" dirty="0">
                <a:solidFill>
                  <a:srgbClr val="000000"/>
                </a:solidFill>
              </a:rPr>
              <a:t> экспорт </a:t>
            </a:r>
            <a:r>
              <a:rPr lang="ru-RU" sz="1400" b="1" dirty="0" err="1">
                <a:solidFill>
                  <a:srgbClr val="000000"/>
                </a:solidFill>
              </a:rPr>
              <a:t>қилинади</a:t>
            </a:r>
            <a:r>
              <a:rPr lang="ru-RU" sz="1400" b="1" dirty="0">
                <a:solidFill>
                  <a:srgbClr val="000000"/>
                </a:solidFill>
              </a:rPr>
              <a:t>.</a:t>
            </a:r>
          </a:p>
          <a:p>
            <a:r>
              <a:rPr lang="ru-RU" sz="1400" b="1" dirty="0" err="1">
                <a:solidFill>
                  <a:srgbClr val="000000"/>
                </a:solidFill>
              </a:rPr>
              <a:t>Буғдойнинг</a:t>
            </a:r>
            <a:r>
              <a:rPr lang="ru-RU" sz="1400" b="1" dirty="0">
                <a:solidFill>
                  <a:srgbClr val="000000"/>
                </a:solidFill>
              </a:rPr>
              <a:t> </a:t>
            </a:r>
            <a:r>
              <a:rPr lang="ru-RU" sz="1400" b="1" dirty="0" err="1">
                <a:solidFill>
                  <a:srgbClr val="000000"/>
                </a:solidFill>
              </a:rPr>
              <a:t>асосий</a:t>
            </a:r>
            <a:r>
              <a:rPr lang="ru-RU" sz="1400" b="1" dirty="0">
                <a:solidFill>
                  <a:srgbClr val="000000"/>
                </a:solidFill>
              </a:rPr>
              <a:t> </a:t>
            </a:r>
            <a:r>
              <a:rPr lang="ru-RU" sz="1400" b="1" dirty="0" err="1">
                <a:solidFill>
                  <a:srgbClr val="000000"/>
                </a:solidFill>
              </a:rPr>
              <a:t>сотиб</a:t>
            </a:r>
            <a:r>
              <a:rPr lang="ru-RU" sz="1400" b="1" dirty="0">
                <a:solidFill>
                  <a:srgbClr val="000000"/>
                </a:solidFill>
              </a:rPr>
              <a:t> </a:t>
            </a:r>
            <a:r>
              <a:rPr lang="ru-RU" sz="1400" b="1" dirty="0" err="1">
                <a:solidFill>
                  <a:srgbClr val="000000"/>
                </a:solidFill>
              </a:rPr>
              <a:t>олувчилари</a:t>
            </a:r>
            <a:r>
              <a:rPr lang="ru-RU" sz="1400" b="1" dirty="0">
                <a:solidFill>
                  <a:srgbClr val="000000"/>
                </a:solidFill>
              </a:rPr>
              <a:t> </a:t>
            </a:r>
            <a:r>
              <a:rPr lang="ru-RU" sz="1400" b="1" dirty="0" err="1">
                <a:solidFill>
                  <a:srgbClr val="000000"/>
                </a:solidFill>
              </a:rPr>
              <a:t>ривожланаётган</a:t>
            </a:r>
            <a:r>
              <a:rPr lang="ru-RU" sz="1400" b="1" dirty="0">
                <a:solidFill>
                  <a:srgbClr val="000000"/>
                </a:solidFill>
              </a:rPr>
              <a:t> </a:t>
            </a:r>
            <a:r>
              <a:rPr lang="ru-RU" sz="1400" b="1" dirty="0" err="1">
                <a:solidFill>
                  <a:srgbClr val="000000"/>
                </a:solidFill>
              </a:rPr>
              <a:t>мамлакатлар</a:t>
            </a:r>
            <a:r>
              <a:rPr lang="ru-RU" sz="1400" b="1" dirty="0">
                <a:solidFill>
                  <a:srgbClr val="000000"/>
                </a:solidFill>
              </a:rPr>
              <a:t>, шу </a:t>
            </a:r>
            <a:r>
              <a:rPr lang="ru-RU" sz="1400" b="1" dirty="0" err="1">
                <a:solidFill>
                  <a:srgbClr val="000000"/>
                </a:solidFill>
              </a:rPr>
              <a:t>жумладан</a:t>
            </a:r>
            <a:r>
              <a:rPr lang="ru-RU" sz="1400" b="1" dirty="0">
                <a:solidFill>
                  <a:srgbClr val="000000"/>
                </a:solidFill>
              </a:rPr>
              <a:t> МДҲ </a:t>
            </a:r>
            <a:r>
              <a:rPr lang="ru-RU" sz="1400" b="1" dirty="0" err="1">
                <a:solidFill>
                  <a:srgbClr val="000000"/>
                </a:solidFill>
              </a:rPr>
              <a:t>мамлакатларидир</a:t>
            </a:r>
            <a:r>
              <a:rPr lang="ru-RU" sz="1400" b="1" dirty="0">
                <a:solidFill>
                  <a:srgbClr val="000000"/>
                </a:solidFill>
              </a:rPr>
              <a:t>.</a:t>
            </a:r>
          </a:p>
        </p:txBody>
      </p:sp>
    </p:spTree>
    <p:extLst>
      <p:ext uri="{BB962C8B-B14F-4D97-AF65-F5344CB8AC3E}">
        <p14:creationId xmlns:p14="http://schemas.microsoft.com/office/powerpoint/2010/main" val="3714254863"/>
      </p:ext>
    </p:extLst>
  </p:cSld>
  <p:clrMapOvr>
    <a:masterClrMapping/>
  </p:clrMapOvr>
  <p:transition spd="slow" advClick="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rgbClr val="FFF200"/>
            </a:gs>
            <a:gs pos="45000">
              <a:srgbClr val="FF7A00"/>
            </a:gs>
            <a:gs pos="70000">
              <a:srgbClr val="FF0300"/>
            </a:gs>
            <a:gs pos="100000">
              <a:srgbClr val="4D0808"/>
            </a:gs>
          </a:gsLst>
          <a:lin ang="5400000"/>
        </a:gradFill>
        <a:effectLst/>
      </p:bgPr>
    </p:bg>
    <p:spTree>
      <p:nvGrpSpPr>
        <p:cNvPr id="1" name=""/>
        <p:cNvGrpSpPr/>
        <p:nvPr/>
      </p:nvGrpSpPr>
      <p:grpSpPr>
        <a:xfrm>
          <a:off x="0" y="0"/>
          <a:ext cx="0" cy="0"/>
          <a:chOff x="0" y="0"/>
          <a:chExt cx="0" cy="0"/>
        </a:xfrm>
      </p:grpSpPr>
      <p:sp>
        <p:nvSpPr>
          <p:cNvPr id="3" name="Прямоугольник с двумя скругленными противолежащими углами 2"/>
          <p:cNvSpPr/>
          <p:nvPr/>
        </p:nvSpPr>
        <p:spPr>
          <a:xfrm>
            <a:off x="257116" y="379686"/>
            <a:ext cx="8429684" cy="5976664"/>
          </a:xfrm>
          <a:prstGeom prst="round2DiagRect">
            <a:avLst>
              <a:gd name="adj1" fmla="val 7255"/>
              <a:gd name="adj2" fmla="val 0"/>
            </a:avLst>
          </a:prstGeom>
          <a:solidFill>
            <a:schemeClr val="accent2">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381000" h="381000"/>
          </a:sp3d>
        </p:spPr>
        <p:style>
          <a:lnRef idx="2">
            <a:schemeClr val="accent1">
              <a:shade val="50000"/>
            </a:schemeClr>
          </a:lnRef>
          <a:fillRef idx="1">
            <a:schemeClr val="accent1"/>
          </a:fillRef>
          <a:effectRef idx="0">
            <a:schemeClr val="accent1"/>
          </a:effectRef>
          <a:fontRef idx="minor">
            <a:schemeClr val="lt1"/>
          </a:fontRef>
        </p:style>
        <p:txBody>
          <a:bodyPr anchor="ctr"/>
          <a:lstStyle/>
          <a:p>
            <a:r>
              <a:rPr lang="uz-Cyrl-UZ" sz="2400" dirty="0" smtClean="0">
                <a:solidFill>
                  <a:prstClr val="white"/>
                </a:solidFill>
              </a:rPr>
              <a:t>.</a:t>
            </a:r>
            <a:endParaRPr lang="ru-RU" sz="2400" dirty="0">
              <a:solidFill>
                <a:prstClr val="white"/>
              </a:solidFill>
            </a:endParaRPr>
          </a:p>
        </p:txBody>
      </p:sp>
      <p:sp>
        <p:nvSpPr>
          <p:cNvPr id="5128" name="Номер слайда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A61E83C-BCA9-48A5-97A0-53EB10368C60}" type="slidenum">
              <a:rPr lang="ru-RU" altLang="ru-RU">
                <a:solidFill>
                  <a:srgbClr val="FFFFFF"/>
                </a:solidFill>
                <a:latin typeface="Calibri" panose="020F0502020204030204" pitchFamily="34" charset="0"/>
              </a:rPr>
              <a:pPr/>
              <a:t>10</a:t>
            </a:fld>
            <a:endParaRPr lang="ru-RU" altLang="ru-RU">
              <a:solidFill>
                <a:srgbClr val="FFFFFF"/>
              </a:solidFill>
              <a:latin typeface="Calibri" panose="020F0502020204030204" pitchFamily="34" charset="0"/>
            </a:endParaRPr>
          </a:p>
        </p:txBody>
      </p:sp>
      <p:sp>
        <p:nvSpPr>
          <p:cNvPr id="2" name="Прямоугольник 1"/>
          <p:cNvSpPr/>
          <p:nvPr/>
        </p:nvSpPr>
        <p:spPr>
          <a:xfrm>
            <a:off x="475514" y="394205"/>
            <a:ext cx="7992888" cy="5962145"/>
          </a:xfrm>
          <a:prstGeom prst="rect">
            <a:avLst/>
          </a:prstGeom>
        </p:spPr>
        <p:txBody>
          <a:bodyPr wrap="square">
            <a:spAutoFit/>
          </a:bodyPr>
          <a:lstStyle/>
          <a:p>
            <a:pPr indent="457200" algn="just">
              <a:lnSpc>
                <a:spcPct val="150000"/>
              </a:lnSpc>
              <a:spcAft>
                <a:spcPts val="0"/>
              </a:spcAft>
            </a:pP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Республикада</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2006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йилда</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6,6 млн.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тоннадан</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орти</a:t>
            </a:r>
            <a:r>
              <a:rPr lang="uz-Cyrl-UZ"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қ</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дон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маҳсулотлари</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етиштирилди</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200" b="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0"/>
              </a:spcAft>
            </a:pP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Республикадаги</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жами</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экин</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майдонларининг</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40 % дан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ортиқроқ</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қисмига</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(200</a:t>
            </a:r>
            <a:r>
              <a:rPr lang="uz-Cyrl-UZ"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6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йил</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4</a:t>
            </a:r>
            <a:r>
              <a:rPr lang="uz-Cyrl-UZ"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,5 %)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донли</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экинлар</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экилмоқда</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1200" b="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0"/>
              </a:spcAft>
            </a:pP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Ўртача</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ҳосилдорлик</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200</a:t>
            </a:r>
            <a:r>
              <a:rPr lang="uz-Cyrl-UZ"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6</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йил</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42,1 </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ц</a:t>
            </a:r>
            <a:r>
              <a:rPr lang="uz-Cyrl-UZ"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га ни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этди</a:t>
            </a:r>
            <a:r>
              <a:rPr lang="ru-RU"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1200" b="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50000"/>
              </a:lnSpc>
              <a:spcAft>
                <a:spcPts val="0"/>
              </a:spcAft>
            </a:pPr>
            <a:r>
              <a:rPr lang="uz-Cyrl-UZ"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2006 йил 1616.5 минг гектар ерга донли экинлар, жумладан 1446.5 минг гектарга буғдой экилди. Ушбу экин майдонларидан 6639,0 минг тонна дон экинлари, шу жумладан 6094,6 минг тонна буғдой етиштирилди.</a:t>
            </a:r>
            <a:endParaRPr lang="ru-RU" sz="1200" b="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50000"/>
              </a:lnSpc>
              <a:spcAft>
                <a:spcPts val="0"/>
              </a:spcAft>
            </a:pPr>
            <a:r>
              <a:rPr lang="uz-Cyrl-UZ" sz="1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Мустақилликнинг дастлабки йилларида муҳим стратегик вазифалардан бири “дон мустақиллиги” га эришиш кун тартибидаги энг долзарб масалалардан бирига айланган эди. Маълумотларга кўра, республика аҳолисини дон маҳсулотларига бўлган талаб-эҳтиёжи йилига 6 млн. тоннани ташкил этади. Бундан кўриниб турибди-ки, амалда “дон мустақиллиги” қўлга киритилди. Бу ишларни амалга оширишда республикада ғалла экинлари ҳосилдорлигини ошириш, селекция ишларини яхши йўлга қўйиш, агротехника қоидаларига риоя қилиш ва илғор хўжаликлар тажрибаларини оммалаштириш орқали амалга эришилди.</a:t>
            </a:r>
            <a:endParaRPr lang="ru-RU" sz="12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7200614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mph" presetSubtype="0" fill="hold" grpId="0" nodeType="clickEffect">
                                  <p:stCondLst>
                                    <p:cond delay="0"/>
                                  </p:stCondLst>
                                  <p:childTnLst>
                                    <p:animEffect transition="out" filter="fade">
                                      <p:cBhvr>
                                        <p:cTn id="13" dur="500" tmFilter="0, 0; .2, .5; .8, .5; 1, 0"/>
                                        <p:tgtEl>
                                          <p:spTgt spid="2">
                                            <p:txEl>
                                              <p:pRg st="0" end="0"/>
                                            </p:txEl>
                                          </p:spTgt>
                                        </p:tgtEl>
                                      </p:cBhvr>
                                    </p:animEffect>
                                    <p:animScale>
                                      <p:cBhvr>
                                        <p:cTn id="14" dur="250" autoRev="1" fill="hold"/>
                                        <p:tgtEl>
                                          <p:spTgt spid="2">
                                            <p:txEl>
                                              <p:pRg st="0" end="0"/>
                                            </p:txEl>
                                          </p:spTgt>
                                        </p:tgtEl>
                                      </p:cBhvr>
                                      <p:by x="105000" y="105000"/>
                                    </p:animScale>
                                  </p:childTnLst>
                                </p:cTn>
                              </p:par>
                              <p:par>
                                <p:cTn id="15" presetID="26" presetClass="emph" presetSubtype="0" fill="hold" grpId="0" nodeType="withEffect">
                                  <p:stCondLst>
                                    <p:cond delay="0"/>
                                  </p:stCondLst>
                                  <p:childTnLst>
                                    <p:animEffect transition="out" filter="fade">
                                      <p:cBhvr>
                                        <p:cTn id="16" dur="500" tmFilter="0, 0; .2, .5; .8, .5; 1, 0"/>
                                        <p:tgtEl>
                                          <p:spTgt spid="2">
                                            <p:txEl>
                                              <p:pRg st="1" end="1"/>
                                            </p:txEl>
                                          </p:spTgt>
                                        </p:tgtEl>
                                      </p:cBhvr>
                                    </p:animEffect>
                                    <p:animScale>
                                      <p:cBhvr>
                                        <p:cTn id="17" dur="250" autoRev="1" fill="hold"/>
                                        <p:tgtEl>
                                          <p:spTgt spid="2">
                                            <p:txEl>
                                              <p:pRg st="1" end="1"/>
                                            </p:txEl>
                                          </p:spTgt>
                                        </p:tgtEl>
                                      </p:cBhvr>
                                      <p:by x="105000" y="105000"/>
                                    </p:animScale>
                                  </p:childTnLst>
                                </p:cTn>
                              </p:par>
                              <p:par>
                                <p:cTn id="18" presetID="26" presetClass="emph" presetSubtype="0" fill="hold" grpId="0" nodeType="withEffect">
                                  <p:stCondLst>
                                    <p:cond delay="0"/>
                                  </p:stCondLst>
                                  <p:childTnLst>
                                    <p:animEffect transition="out" filter="fade">
                                      <p:cBhvr>
                                        <p:cTn id="19" dur="500" tmFilter="0, 0; .2, .5; .8, .5; 1, 0"/>
                                        <p:tgtEl>
                                          <p:spTgt spid="2">
                                            <p:txEl>
                                              <p:pRg st="2" end="2"/>
                                            </p:txEl>
                                          </p:spTgt>
                                        </p:tgtEl>
                                      </p:cBhvr>
                                    </p:animEffect>
                                    <p:animScale>
                                      <p:cBhvr>
                                        <p:cTn id="20" dur="250" autoRev="1" fill="hold"/>
                                        <p:tgtEl>
                                          <p:spTgt spid="2">
                                            <p:txEl>
                                              <p:pRg st="2" end="2"/>
                                            </p:txEl>
                                          </p:spTgt>
                                        </p:tgtEl>
                                      </p:cBhvr>
                                      <p:by x="105000" y="105000"/>
                                    </p:animScale>
                                  </p:childTnLst>
                                </p:cTn>
                              </p:par>
                              <p:par>
                                <p:cTn id="21" presetID="26" presetClass="emph" presetSubtype="0" fill="hold" grpId="0" nodeType="withEffect">
                                  <p:stCondLst>
                                    <p:cond delay="0"/>
                                  </p:stCondLst>
                                  <p:childTnLst>
                                    <p:animEffect transition="out" filter="fade">
                                      <p:cBhvr>
                                        <p:cTn id="22" dur="500" tmFilter="0, 0; .2, .5; .8, .5; 1, 0"/>
                                        <p:tgtEl>
                                          <p:spTgt spid="2">
                                            <p:txEl>
                                              <p:pRg st="3" end="3"/>
                                            </p:txEl>
                                          </p:spTgt>
                                        </p:tgtEl>
                                      </p:cBhvr>
                                    </p:animEffect>
                                    <p:animScale>
                                      <p:cBhvr>
                                        <p:cTn id="23" dur="250" autoRev="1" fill="hold"/>
                                        <p:tgtEl>
                                          <p:spTgt spid="2">
                                            <p:txEl>
                                              <p:pRg st="3" end="3"/>
                                            </p:txEl>
                                          </p:spTgt>
                                        </p:tgtEl>
                                      </p:cBhvr>
                                      <p:by x="105000" y="105000"/>
                                    </p:animScale>
                                  </p:childTnLst>
                                </p:cTn>
                              </p:par>
                              <p:par>
                                <p:cTn id="24" presetID="26" presetClass="emph" presetSubtype="0" fill="hold" grpId="0" nodeType="withEffect">
                                  <p:stCondLst>
                                    <p:cond delay="0"/>
                                  </p:stCondLst>
                                  <p:childTnLst>
                                    <p:animEffect transition="out" filter="fade">
                                      <p:cBhvr>
                                        <p:cTn id="25" dur="500" tmFilter="0, 0; .2, .5; .8, .5; 1, 0"/>
                                        <p:tgtEl>
                                          <p:spTgt spid="2">
                                            <p:txEl>
                                              <p:pRg st="4" end="4"/>
                                            </p:txEl>
                                          </p:spTgt>
                                        </p:tgtEl>
                                      </p:cBhvr>
                                    </p:animEffect>
                                    <p:animScale>
                                      <p:cBhvr>
                                        <p:cTn id="26" dur="250" autoRev="1" fill="hold"/>
                                        <p:tgtEl>
                                          <p:spTgt spid="2">
                                            <p:txEl>
                                              <p:pRg st="4" end="4"/>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allAtOnce"/>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Блок-схема: несколько документов 1"/>
          <p:cNvSpPr/>
          <p:nvPr/>
        </p:nvSpPr>
        <p:spPr>
          <a:xfrm>
            <a:off x="1115616" y="764704"/>
            <a:ext cx="7272808" cy="5832648"/>
          </a:xfrm>
          <a:prstGeom prst="flowChartMultidocumen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1187624" y="1253953"/>
            <a:ext cx="5958408" cy="4854149"/>
          </a:xfrm>
          <a:prstGeom prst="rect">
            <a:avLst/>
          </a:prstGeom>
        </p:spPr>
        <p:txBody>
          <a:bodyPr wrap="square">
            <a:spAutoFit/>
          </a:bodyPr>
          <a:lstStyle/>
          <a:p>
            <a:pPr indent="457200" algn="ctr">
              <a:lnSpc>
                <a:spcPct val="150000"/>
              </a:lnSpc>
              <a:spcAft>
                <a:spcPts val="0"/>
              </a:spcAft>
            </a:pPr>
            <a:r>
              <a:rPr lang="uz-Cyrl-UZ" sz="1600" b="1" dirty="0">
                <a:latin typeface="Times New Roman" panose="02020603050405020304" pitchFamily="18" charset="0"/>
                <a:ea typeface="Times New Roman" panose="02020603050405020304" pitchFamily="18" charset="0"/>
                <a:cs typeface="Times New Roman" panose="02020603050405020304" pitchFamily="18" charset="0"/>
              </a:rPr>
              <a:t>АРПА</a:t>
            </a:r>
            <a:endParaRPr lang="ru-RU" sz="1200" b="1" dirty="0">
              <a:latin typeface="Calibri" panose="020F0502020204030204" pitchFamily="34" charset="0"/>
              <a:ea typeface="Times New Roman" panose="02020603050405020304" pitchFamily="18" charset="0"/>
              <a:cs typeface="Times New Roman" panose="02020603050405020304" pitchFamily="18" charset="0"/>
            </a:endParaRPr>
          </a:p>
          <a:p>
            <a:pPr indent="457200" algn="just">
              <a:lnSpc>
                <a:spcPct val="150000"/>
              </a:lnSpc>
              <a:spcAft>
                <a:spcPts val="0"/>
              </a:spcAft>
            </a:pPr>
            <a:r>
              <a:rPr lang="uz-Cyrl-UZ" sz="1600" b="1" dirty="0">
                <a:latin typeface="Times New Roman" panose="02020603050405020304" pitchFamily="18" charset="0"/>
                <a:ea typeface="Times New Roman" panose="02020603050405020304" pitchFamily="18" charset="0"/>
                <a:cs typeface="Times New Roman" panose="02020603050405020304" pitchFamily="18" charset="0"/>
              </a:rPr>
              <a:t> Умумий тавсифи. Арпа тезпишар донли экинлардан бири. Ундан асосан ем-ҳашак, техника ва озиқ-овқат ўсимлиги, айниқса пиво саноатида қимматли хом ашё сифатида ишлатилади. Дони чорва моллари учун жуда тўйимли озуқа бўлиб хизмат қилади.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Унинг</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кимёвий</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таркибида</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7-17 %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оқсил</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65 %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азотсиз</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моддалар</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2 % мой, 13 %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сув</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бошқа</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моддалар</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бўлади</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200" b="1" dirty="0">
              <a:latin typeface="Calibri" panose="020F0502020204030204" pitchFamily="34" charset="0"/>
              <a:ea typeface="Times New Roman" panose="02020603050405020304" pitchFamily="18" charset="0"/>
              <a:cs typeface="Times New Roman" panose="02020603050405020304" pitchFamily="18" charset="0"/>
            </a:endParaRPr>
          </a:p>
          <a:p>
            <a:pPr indent="457200" algn="just">
              <a:lnSpc>
                <a:spcPct val="150000"/>
              </a:lnSpc>
              <a:spcAft>
                <a:spcPts val="0"/>
              </a:spcAft>
            </a:pP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Арпа</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ҳам</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буғдой</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сингари</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жуда</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қадимдан</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маданийлаштирилган</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экинлардан</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бири</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бўлиб</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Ўрта</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Осиёда</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эрамиздан</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5000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йилдан</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буён</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етиштирилиб</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келинади</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200" b="1" dirty="0">
              <a:latin typeface="Calibri" panose="020F0502020204030204" pitchFamily="34" charset="0"/>
              <a:ea typeface="Times New Roman" panose="02020603050405020304" pitchFamily="18" charset="0"/>
              <a:cs typeface="Times New Roman" panose="02020603050405020304" pitchFamily="18" charset="0"/>
            </a:endParaRPr>
          </a:p>
          <a:p>
            <a:pPr indent="457200" algn="just">
              <a:lnSpc>
                <a:spcPct val="150000"/>
              </a:lnSpc>
              <a:spcAft>
                <a:spcPts val="0"/>
              </a:spcAft>
            </a:pP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Арпанинг</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ҳам</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кузги</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баҳори</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турлари</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мавжуд</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бўлиб</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кўпроқ</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баҳори</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арпа</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экилади</a:t>
            </a: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200" b="1"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0900843"/>
      </p:ext>
    </p:extLst>
  </p:cSld>
  <p:clrMapOvr>
    <a:masterClrMapping/>
  </p:clrMapOvr>
  <p:transition spd="slow" advClick="0">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1489714207"/>
              </p:ext>
            </p:extLst>
          </p:nvPr>
        </p:nvGraphicFramePr>
        <p:xfrm>
          <a:off x="179512" y="1700808"/>
          <a:ext cx="8784975" cy="4968551"/>
        </p:xfrm>
        <a:graphic>
          <a:graphicData uri="http://schemas.openxmlformats.org/drawingml/2006/table">
            <a:tbl>
              <a:tblPr firstRow="1" firstCol="1" bandRow="1">
                <a:tableStyleId>{5C22544A-7EE6-4342-B048-85BDC9FD1C3A}</a:tableStyleId>
              </a:tblPr>
              <a:tblGrid>
                <a:gridCol w="2044678"/>
                <a:gridCol w="2386210"/>
                <a:gridCol w="1967877"/>
                <a:gridCol w="2386210"/>
              </a:tblGrid>
              <a:tr h="1537725">
                <a:tc>
                  <a:txBody>
                    <a:bodyPr/>
                    <a:lstStyle/>
                    <a:p>
                      <a:pPr algn="ctr">
                        <a:lnSpc>
                          <a:spcPct val="115000"/>
                        </a:lnSpc>
                        <a:spcAft>
                          <a:spcPts val="600"/>
                        </a:spcAft>
                      </a:pPr>
                      <a:r>
                        <a:rPr lang="ru-RU" sz="2000" b="1" dirty="0" err="1">
                          <a:effectLst/>
                        </a:rPr>
                        <a:t>Мамлакатлар</a:t>
                      </a:r>
                      <a:endParaRPr lang="ru-RU" sz="18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2000" b="1" dirty="0" err="1">
                          <a:effectLst/>
                        </a:rPr>
                        <a:t>Етиштирилган</a:t>
                      </a:r>
                      <a:r>
                        <a:rPr lang="ru-RU" sz="2000" b="1" dirty="0">
                          <a:effectLst/>
                        </a:rPr>
                        <a:t> </a:t>
                      </a:r>
                      <a:r>
                        <a:rPr lang="ru-RU" sz="2000" b="1" dirty="0" err="1">
                          <a:effectLst/>
                        </a:rPr>
                        <a:t>ялпи</a:t>
                      </a:r>
                      <a:r>
                        <a:rPr lang="ru-RU" sz="2000" b="1" dirty="0">
                          <a:effectLst/>
                        </a:rPr>
                        <a:t> </a:t>
                      </a:r>
                      <a:r>
                        <a:rPr lang="ru-RU" sz="2000" b="1" dirty="0" err="1">
                          <a:effectLst/>
                        </a:rPr>
                        <a:t>ҳосили</a:t>
                      </a:r>
                      <a:r>
                        <a:rPr lang="ru-RU" sz="2000" b="1" dirty="0">
                          <a:effectLst/>
                        </a:rPr>
                        <a:t>, млн. т. </a:t>
                      </a:r>
                      <a:r>
                        <a:rPr lang="ru-RU" sz="2000" b="1" dirty="0" err="1">
                          <a:effectLst/>
                        </a:rPr>
                        <a:t>ҳисобида</a:t>
                      </a:r>
                      <a:endParaRPr lang="ru-RU" sz="18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2000" b="1">
                          <a:effectLst/>
                        </a:rPr>
                        <a:t>Мамлакатлар</a:t>
                      </a:r>
                      <a:endParaRPr lang="ru-RU" sz="18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2000" b="1" dirty="0" err="1">
                          <a:effectLst/>
                        </a:rPr>
                        <a:t>Етиштирилган</a:t>
                      </a:r>
                      <a:r>
                        <a:rPr lang="ru-RU" sz="2000" b="1" dirty="0">
                          <a:effectLst/>
                        </a:rPr>
                        <a:t> </a:t>
                      </a:r>
                      <a:r>
                        <a:rPr lang="ru-RU" sz="2000" b="1" dirty="0" err="1">
                          <a:effectLst/>
                        </a:rPr>
                        <a:t>ялпи</a:t>
                      </a:r>
                      <a:r>
                        <a:rPr lang="ru-RU" sz="2000" b="1" dirty="0">
                          <a:effectLst/>
                        </a:rPr>
                        <a:t> </a:t>
                      </a:r>
                      <a:r>
                        <a:rPr lang="ru-RU" sz="2000" b="1" dirty="0" err="1">
                          <a:effectLst/>
                        </a:rPr>
                        <a:t>ҳосили</a:t>
                      </a:r>
                      <a:r>
                        <a:rPr lang="ru-RU" sz="2000" b="1" dirty="0">
                          <a:effectLst/>
                        </a:rPr>
                        <a:t>, млн. т. </a:t>
                      </a:r>
                      <a:r>
                        <a:rPr lang="ru-RU" sz="2000" b="1" dirty="0" err="1">
                          <a:effectLst/>
                        </a:rPr>
                        <a:t>ҳисобида</a:t>
                      </a:r>
                      <a:endParaRPr lang="ru-RU" sz="18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490118">
                <a:tc>
                  <a:txBody>
                    <a:bodyPr/>
                    <a:lstStyle/>
                    <a:p>
                      <a:pPr>
                        <a:lnSpc>
                          <a:spcPct val="115000"/>
                        </a:lnSpc>
                        <a:spcAft>
                          <a:spcPts val="600"/>
                        </a:spcAft>
                      </a:pPr>
                      <a:r>
                        <a:rPr lang="ru-RU" sz="2000" b="1">
                          <a:effectLst/>
                        </a:rPr>
                        <a:t>Россия</a:t>
                      </a:r>
                      <a:endParaRPr lang="ru-RU" sz="18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2000" b="1" dirty="0">
                          <a:effectLst/>
                        </a:rPr>
                        <a:t>14,7</a:t>
                      </a:r>
                      <a:endParaRPr lang="ru-RU" sz="18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2000" b="1">
                          <a:effectLst/>
                        </a:rPr>
                        <a:t>АҚШ</a:t>
                      </a:r>
                      <a:endParaRPr lang="ru-RU" sz="18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2000" b="1">
                          <a:effectLst/>
                        </a:rPr>
                        <a:t>6,7</a:t>
                      </a:r>
                      <a:endParaRPr lang="ru-RU" sz="18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490118">
                <a:tc>
                  <a:txBody>
                    <a:bodyPr/>
                    <a:lstStyle/>
                    <a:p>
                      <a:pPr>
                        <a:lnSpc>
                          <a:spcPct val="115000"/>
                        </a:lnSpc>
                        <a:spcAft>
                          <a:spcPts val="600"/>
                        </a:spcAft>
                      </a:pPr>
                      <a:r>
                        <a:rPr lang="ru-RU" sz="2000" b="1">
                          <a:effectLst/>
                        </a:rPr>
                        <a:t>Канада </a:t>
                      </a:r>
                      <a:endParaRPr lang="ru-RU" sz="18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2000" b="1" dirty="0">
                          <a:effectLst/>
                        </a:rPr>
                        <a:t>13,5</a:t>
                      </a:r>
                      <a:endParaRPr lang="ru-RU" sz="18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2000" b="1">
                          <a:effectLst/>
                        </a:rPr>
                        <a:t>Австралия</a:t>
                      </a:r>
                      <a:endParaRPr lang="ru-RU" sz="18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2000" b="1">
                          <a:effectLst/>
                        </a:rPr>
                        <a:t>5,6</a:t>
                      </a:r>
                      <a:endParaRPr lang="ru-RU" sz="18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490118">
                <a:tc>
                  <a:txBody>
                    <a:bodyPr/>
                    <a:lstStyle/>
                    <a:p>
                      <a:pPr>
                        <a:lnSpc>
                          <a:spcPct val="115000"/>
                        </a:lnSpc>
                        <a:spcAft>
                          <a:spcPts val="600"/>
                        </a:spcAft>
                      </a:pPr>
                      <a:r>
                        <a:rPr lang="ru-RU" sz="2000" b="1">
                          <a:effectLst/>
                        </a:rPr>
                        <a:t>Германия</a:t>
                      </a:r>
                      <a:endParaRPr lang="ru-RU" sz="18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2000" b="1" dirty="0">
                          <a:effectLst/>
                        </a:rPr>
                        <a:t>12,1</a:t>
                      </a:r>
                      <a:endParaRPr lang="ru-RU" sz="18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2000" b="1">
                          <a:effectLst/>
                        </a:rPr>
                        <a:t>Дания</a:t>
                      </a:r>
                      <a:endParaRPr lang="ru-RU" sz="18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2000" b="1">
                          <a:effectLst/>
                        </a:rPr>
                        <a:t>4,0</a:t>
                      </a:r>
                      <a:endParaRPr lang="ru-RU" sz="18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490118">
                <a:tc>
                  <a:txBody>
                    <a:bodyPr/>
                    <a:lstStyle/>
                    <a:p>
                      <a:pPr>
                        <a:lnSpc>
                          <a:spcPct val="115000"/>
                        </a:lnSpc>
                        <a:spcAft>
                          <a:spcPts val="600"/>
                        </a:spcAft>
                      </a:pPr>
                      <a:r>
                        <a:rPr lang="ru-RU" sz="2000" b="1">
                          <a:effectLst/>
                        </a:rPr>
                        <a:t>Испания </a:t>
                      </a:r>
                      <a:endParaRPr lang="ru-RU" sz="18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2000" b="1" dirty="0">
                          <a:effectLst/>
                        </a:rPr>
                        <a:t>10,5</a:t>
                      </a:r>
                      <a:endParaRPr lang="ru-RU" sz="18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2000" b="1" dirty="0">
                          <a:effectLst/>
                        </a:rPr>
                        <a:t>Польша</a:t>
                      </a:r>
                      <a:endParaRPr lang="ru-RU" sz="18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2000" b="1">
                          <a:effectLst/>
                        </a:rPr>
                        <a:t>2,8</a:t>
                      </a:r>
                      <a:endParaRPr lang="ru-RU" sz="18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490118">
                <a:tc>
                  <a:txBody>
                    <a:bodyPr/>
                    <a:lstStyle/>
                    <a:p>
                      <a:pPr>
                        <a:lnSpc>
                          <a:spcPct val="115000"/>
                        </a:lnSpc>
                        <a:spcAft>
                          <a:spcPts val="600"/>
                        </a:spcAft>
                      </a:pPr>
                      <a:r>
                        <a:rPr lang="ru-RU" sz="2000" b="1">
                          <a:effectLst/>
                        </a:rPr>
                        <a:t>Франция</a:t>
                      </a:r>
                      <a:endParaRPr lang="ru-RU" sz="18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2000" b="1">
                          <a:effectLst/>
                        </a:rPr>
                        <a:t>9,9</a:t>
                      </a:r>
                      <a:endParaRPr lang="ru-RU" sz="18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2000" b="1" dirty="0" err="1">
                          <a:effectLst/>
                        </a:rPr>
                        <a:t>Хитой</a:t>
                      </a:r>
                      <a:endParaRPr lang="ru-RU" sz="18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2000" b="1">
                          <a:effectLst/>
                        </a:rPr>
                        <a:t>2,8</a:t>
                      </a:r>
                      <a:endParaRPr lang="ru-RU" sz="18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490118">
                <a:tc>
                  <a:txBody>
                    <a:bodyPr/>
                    <a:lstStyle/>
                    <a:p>
                      <a:pPr>
                        <a:lnSpc>
                          <a:spcPct val="115000"/>
                        </a:lnSpc>
                        <a:spcAft>
                          <a:spcPts val="600"/>
                        </a:spcAft>
                      </a:pPr>
                      <a:r>
                        <a:rPr lang="ru-RU" sz="2000" b="1">
                          <a:effectLst/>
                        </a:rPr>
                        <a:t>Туркия</a:t>
                      </a:r>
                      <a:endParaRPr lang="ru-RU" sz="18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2000" b="1">
                          <a:effectLst/>
                        </a:rPr>
                        <a:t>7,8</a:t>
                      </a:r>
                      <a:endParaRPr lang="ru-RU" sz="18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2000" b="1">
                          <a:effectLst/>
                        </a:rPr>
                        <a:t>Беларусь</a:t>
                      </a:r>
                      <a:endParaRPr lang="ru-RU" sz="18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2000" b="1" dirty="0">
                          <a:effectLst/>
                        </a:rPr>
                        <a:t>2,1</a:t>
                      </a:r>
                      <a:endParaRPr lang="ru-RU" sz="18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490118">
                <a:tc>
                  <a:txBody>
                    <a:bodyPr/>
                    <a:lstStyle/>
                    <a:p>
                      <a:pPr>
                        <a:lnSpc>
                          <a:spcPct val="115000"/>
                        </a:lnSpc>
                        <a:spcAft>
                          <a:spcPts val="600"/>
                        </a:spcAft>
                      </a:pPr>
                      <a:r>
                        <a:rPr lang="ru-RU" sz="2000" b="1">
                          <a:effectLst/>
                        </a:rPr>
                        <a:t>Украина</a:t>
                      </a:r>
                      <a:endParaRPr lang="ru-RU" sz="18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2000" b="1">
                          <a:effectLst/>
                        </a:rPr>
                        <a:t>6,7</a:t>
                      </a:r>
                      <a:endParaRPr lang="ru-RU" sz="18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2000" b="1">
                          <a:effectLst/>
                        </a:rPr>
                        <a:t>Чехия</a:t>
                      </a:r>
                      <a:endParaRPr lang="ru-RU" sz="18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2000" b="1" dirty="0">
                          <a:effectLst/>
                        </a:rPr>
                        <a:t>1,7</a:t>
                      </a:r>
                      <a:endParaRPr lang="ru-RU" sz="18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bl>
          </a:graphicData>
        </a:graphic>
      </p:graphicFrame>
      <p:sp>
        <p:nvSpPr>
          <p:cNvPr id="3" name="Rectangle 1"/>
          <p:cNvSpPr>
            <a:spLocks noChangeArrowheads="1"/>
          </p:cNvSpPr>
          <p:nvPr/>
        </p:nvSpPr>
        <p:spPr bwMode="auto">
          <a:xfrm>
            <a:off x="1331640" y="855968"/>
            <a:ext cx="5641801" cy="1138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indent="457200"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57200" algn="l" defTabSz="914400" rtl="0" eaLnBrk="0" fontAlgn="base" latinLnBrk="0" hangingPunct="0">
              <a:lnSpc>
                <a:spcPct val="100000"/>
              </a:lnSpc>
              <a:spcBef>
                <a:spcPct val="0"/>
              </a:spcBef>
              <a:spcAft>
                <a:spcPct val="0"/>
              </a:spcAft>
              <a:buClrTx/>
              <a:buSzTx/>
              <a:buFontTx/>
              <a:buNone/>
              <a:tabLst/>
            </a:pP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Жаҳон</a:t>
            </a: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мамлакатларида</a:t>
            </a: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арпа</a:t>
            </a: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йиғими</a:t>
            </a: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ru-RU" altLang="ru-RU" sz="1050" b="1" i="0" u="none" strike="noStrike" cap="none" normalizeH="0" baseline="0" dirty="0" smtClean="0">
              <a:ln>
                <a:noFill/>
              </a:ln>
              <a:solidFill>
                <a:schemeClr val="tx1"/>
              </a:solidFill>
              <a:effectLst/>
            </a:endParaRPr>
          </a:p>
          <a:p>
            <a:pPr marL="0" marR="0" lvl="0" indent="457200" algn="l" defTabSz="914400" rtl="0" eaLnBrk="0" fontAlgn="base" latinLnBrk="0" hangingPunct="0">
              <a:lnSpc>
                <a:spcPct val="100000"/>
              </a:lnSpc>
              <a:spcBef>
                <a:spcPct val="0"/>
              </a:spcBef>
              <a:spcAft>
                <a:spcPct val="0"/>
              </a:spcAft>
              <a:buClrTx/>
              <a:buSzTx/>
              <a:buFontTx/>
              <a:buNone/>
              <a:tabLst/>
            </a:pP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2010 </a:t>
            </a:r>
            <a:r>
              <a:rPr kumimoji="0" lang="ru-RU" altLang="ru-RU"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йил</a:t>
            </a: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млн. т. </a:t>
            </a:r>
            <a:r>
              <a:rPr kumimoji="0" lang="ru-RU" altLang="ru-RU"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ҳисобида</a:t>
            </a: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050" b="1" i="0" u="none" strike="noStrike" cap="none" normalizeH="0" baseline="0" dirty="0" smtClean="0">
              <a:ln>
                <a:noFill/>
              </a:ln>
              <a:solidFill>
                <a:schemeClr val="tx1"/>
              </a:solidFill>
              <a:effectLst/>
            </a:endParaRPr>
          </a:p>
          <a:p>
            <a:pPr marL="0" marR="0" lvl="0" indent="457200" algn="l" defTabSz="914400" rtl="0" eaLnBrk="0" fontAlgn="base" latinLnBrk="0" hangingPunct="0">
              <a:lnSpc>
                <a:spcPct val="100000"/>
              </a:lnSpc>
              <a:spcBef>
                <a:spcPct val="0"/>
              </a:spcBef>
              <a:spcAft>
                <a:spcPct val="0"/>
              </a:spcAft>
              <a:buClrTx/>
              <a:buSzTx/>
              <a:buFontTx/>
              <a:buNone/>
              <a:tabLst/>
            </a:pPr>
            <a:endParaRPr kumimoji="0" lang="ru-RU" altLang="ru-RU" sz="2800" b="1"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3950504504"/>
      </p:ext>
    </p:extLst>
  </p:cSld>
  <p:clrMapOvr>
    <a:masterClrMapping/>
  </p:clrMapOvr>
  <mc:AlternateContent xmlns:mc="http://schemas.openxmlformats.org/markup-compatibility/2006">
    <mc:Choice xmlns:p14="http://schemas.microsoft.com/office/powerpoint/2010/main" Requires="p14">
      <p:transition spd="slow" p14:dur="1500" advClick="0">
        <p:split orient="vert" dir="in"/>
      </p:transition>
    </mc:Choice>
    <mc:Fallback>
      <p:transition spd="slow" advClick="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7650" name="Прямоугольник 1"/>
          <p:cNvSpPr>
            <a:spLocks noChangeArrowheads="1"/>
          </p:cNvSpPr>
          <p:nvPr/>
        </p:nvSpPr>
        <p:spPr bwMode="auto">
          <a:xfrm>
            <a:off x="971550" y="188913"/>
            <a:ext cx="73263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ru-RU" b="1" dirty="0" smtClean="0">
                <a:solidFill>
                  <a:srgbClr val="333333"/>
                </a:solidFill>
                <a:latin typeface="Open Sans"/>
              </a:rPr>
              <a:t>2016 </a:t>
            </a:r>
            <a:r>
              <a:rPr lang="en-US" altLang="ru-RU" b="1" dirty="0" err="1" smtClean="0">
                <a:solidFill>
                  <a:srgbClr val="333333"/>
                </a:solidFill>
                <a:latin typeface="Open Sans"/>
              </a:rPr>
              <a:t>yilda</a:t>
            </a:r>
            <a:r>
              <a:rPr lang="en-US" altLang="ru-RU" b="1" dirty="0" smtClean="0">
                <a:solidFill>
                  <a:srgbClr val="333333"/>
                </a:solidFill>
                <a:latin typeface="Open Sans"/>
              </a:rPr>
              <a:t> </a:t>
            </a:r>
            <a:r>
              <a:rPr lang="en-US" altLang="ru-RU" b="1" dirty="0" err="1" smtClean="0">
                <a:solidFill>
                  <a:srgbClr val="333333"/>
                </a:solidFill>
                <a:latin typeface="Open Sans"/>
              </a:rPr>
              <a:t>qishloq</a:t>
            </a:r>
            <a:r>
              <a:rPr lang="en-US" altLang="ru-RU" b="1" dirty="0" smtClean="0">
                <a:solidFill>
                  <a:srgbClr val="333333"/>
                </a:solidFill>
                <a:latin typeface="Open Sans"/>
              </a:rPr>
              <a:t> </a:t>
            </a:r>
            <a:r>
              <a:rPr lang="en-US" altLang="ru-RU" b="1" dirty="0" err="1" smtClean="0">
                <a:solidFill>
                  <a:srgbClr val="333333"/>
                </a:solidFill>
                <a:latin typeface="Open Sans"/>
              </a:rPr>
              <a:t>xo`jaligi</a:t>
            </a:r>
            <a:r>
              <a:rPr lang="en-US" altLang="ru-RU" b="1" dirty="0" smtClean="0">
                <a:solidFill>
                  <a:srgbClr val="333333"/>
                </a:solidFill>
                <a:latin typeface="Open Sans"/>
              </a:rPr>
              <a:t> </a:t>
            </a:r>
            <a:r>
              <a:rPr lang="en-US" altLang="ru-RU" b="1" dirty="0" err="1" smtClean="0">
                <a:solidFill>
                  <a:srgbClr val="333333"/>
                </a:solidFill>
                <a:latin typeface="Open Sans"/>
              </a:rPr>
              <a:t>yalpi</a:t>
            </a:r>
            <a:r>
              <a:rPr lang="en-US" altLang="ru-RU" b="1" dirty="0" smtClean="0">
                <a:solidFill>
                  <a:srgbClr val="333333"/>
                </a:solidFill>
                <a:latin typeface="Open Sans"/>
              </a:rPr>
              <a:t> </a:t>
            </a:r>
            <a:r>
              <a:rPr lang="en-US" altLang="ru-RU" b="1" dirty="0" err="1" smtClean="0">
                <a:solidFill>
                  <a:srgbClr val="333333"/>
                </a:solidFill>
                <a:latin typeface="Open Sans"/>
              </a:rPr>
              <a:t>mahsulotining</a:t>
            </a:r>
            <a:r>
              <a:rPr lang="en-US" altLang="ru-RU" b="1" dirty="0" smtClean="0">
                <a:solidFill>
                  <a:srgbClr val="333333"/>
                </a:solidFill>
                <a:latin typeface="Open Sans"/>
              </a:rPr>
              <a:t> </a:t>
            </a:r>
            <a:r>
              <a:rPr lang="en-US" altLang="ru-RU" b="1" dirty="0" err="1" smtClean="0">
                <a:solidFill>
                  <a:srgbClr val="333333"/>
                </a:solidFill>
                <a:latin typeface="Open Sans"/>
              </a:rPr>
              <a:t>xo`jaliklar</a:t>
            </a:r>
            <a:r>
              <a:rPr lang="en-US" altLang="ru-RU" b="1" dirty="0" smtClean="0">
                <a:solidFill>
                  <a:srgbClr val="333333"/>
                </a:solidFill>
                <a:latin typeface="Open Sans"/>
              </a:rPr>
              <a:t> </a:t>
            </a:r>
            <a:r>
              <a:rPr lang="en-US" altLang="ru-RU" b="1" dirty="0" err="1" smtClean="0">
                <a:solidFill>
                  <a:srgbClr val="333333"/>
                </a:solidFill>
                <a:latin typeface="Open Sans"/>
              </a:rPr>
              <a:t>toifalari</a:t>
            </a:r>
            <a:r>
              <a:rPr lang="en-US" altLang="ru-RU" b="1" dirty="0" smtClean="0">
                <a:solidFill>
                  <a:srgbClr val="333333"/>
                </a:solidFill>
                <a:latin typeface="Open Sans"/>
              </a:rPr>
              <a:t> </a:t>
            </a:r>
            <a:r>
              <a:rPr lang="en-US" altLang="ru-RU" b="1" dirty="0" err="1" smtClean="0">
                <a:solidFill>
                  <a:srgbClr val="333333"/>
                </a:solidFill>
                <a:latin typeface="Open Sans"/>
              </a:rPr>
              <a:t>bo`yicha</a:t>
            </a:r>
            <a:r>
              <a:rPr lang="en-US" altLang="ru-RU" b="1" dirty="0" smtClean="0">
                <a:solidFill>
                  <a:srgbClr val="333333"/>
                </a:solidFill>
                <a:latin typeface="Open Sans"/>
              </a:rPr>
              <a:t> </a:t>
            </a:r>
            <a:r>
              <a:rPr lang="en-US" altLang="ru-RU" b="1" dirty="0" err="1" smtClean="0">
                <a:solidFill>
                  <a:srgbClr val="333333"/>
                </a:solidFill>
                <a:latin typeface="Open Sans"/>
              </a:rPr>
              <a:t>taqsimlanishi</a:t>
            </a:r>
            <a:endParaRPr lang="ru-RU" altLang="ru-RU" dirty="0" smtClean="0">
              <a:solidFill>
                <a:prstClr val="white"/>
              </a:solidFill>
            </a:endParaRPr>
          </a:p>
        </p:txBody>
      </p:sp>
      <p:pic>
        <p:nvPicPr>
          <p:cNvPr id="27651" name="Picture 2" descr="https://stat.uz/images/a-tahliliy-malumotlar/qish-xoj/sel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2800" y="1196975"/>
            <a:ext cx="7467600" cy="482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2" name="Номер слайда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D48528F-DD50-40DE-9358-34F88254CD09}" type="slidenum">
              <a:rPr lang="ru-RU" altLang="ru-RU">
                <a:solidFill>
                  <a:srgbClr val="FFFFFF"/>
                </a:solidFill>
                <a:latin typeface="Calibri" panose="020F0502020204030204" pitchFamily="34" charset="0"/>
              </a:rPr>
              <a:pPr/>
              <a:t>13</a:t>
            </a:fld>
            <a:endParaRPr lang="ru-RU" altLang="ru-RU">
              <a:solidFill>
                <a:srgbClr val="FFFFFF"/>
              </a:solidFill>
              <a:latin typeface="Calibri" panose="020F0502020204030204" pitchFamily="34" charset="0"/>
            </a:endParaRPr>
          </a:p>
        </p:txBody>
      </p:sp>
    </p:spTree>
    <p:extLst>
      <p:ext uri="{BB962C8B-B14F-4D97-AF65-F5344CB8AC3E}">
        <p14:creationId xmlns:p14="http://schemas.microsoft.com/office/powerpoint/2010/main" val="307660560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barn(inVertical)">
                                      <p:cBhvr>
                                        <p:cTn id="7" dur="500"/>
                                        <p:tgtEl>
                                          <p:spTgt spid="2765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7651"/>
                                        </p:tgtEl>
                                        <p:attrNameLst>
                                          <p:attrName>style.visibility</p:attrName>
                                        </p:attrNameLst>
                                      </p:cBhvr>
                                      <p:to>
                                        <p:strVal val="visible"/>
                                      </p:to>
                                    </p:set>
                                    <p:animEffect transition="in" filter="wipe(down)">
                                      <p:cBhvr>
                                        <p:cTn id="12" dur="500"/>
                                        <p:tgtEl>
                                          <p:spTgt spid="276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ÐÐ¾ÑÐ¾Ð¶ÐµÐµ Ð¸Ð·Ð¾Ð±ÑÐ°Ð¶ÐµÐ½Ð¸Ðµ"/>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40838" r="7628"/>
          <a:stretch/>
        </p:blipFill>
        <p:spPr bwMode="auto">
          <a:xfrm>
            <a:off x="365007" y="404664"/>
            <a:ext cx="3240360" cy="5364596"/>
          </a:xfrm>
          <a:prstGeom prst="rect">
            <a:avLst/>
          </a:prstGeom>
          <a:noFill/>
          <a:extLst>
            <a:ext uri="{909E8E84-426E-40DD-AFC4-6F175D3DCCD1}">
              <a14:hiddenFill xmlns:a14="http://schemas.microsoft.com/office/drawing/2010/main">
                <a:solidFill>
                  <a:srgbClr val="FFFFFF"/>
                </a:solidFill>
              </a14:hiddenFill>
            </a:ext>
          </a:extLst>
        </p:spPr>
      </p:pic>
      <p:sp>
        <p:nvSpPr>
          <p:cNvPr id="3" name="Вертикальный свиток 2"/>
          <p:cNvSpPr/>
          <p:nvPr/>
        </p:nvSpPr>
        <p:spPr>
          <a:xfrm>
            <a:off x="3131840" y="116632"/>
            <a:ext cx="6012160" cy="6480720"/>
          </a:xfrm>
          <a:prstGeom prst="verticalScroll">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1600" b="1" dirty="0" smtClean="0">
                <a:solidFill>
                  <a:srgbClr val="333333"/>
                </a:solidFill>
              </a:rPr>
              <a:t>                         МАККАЖЎХОРИ</a:t>
            </a:r>
            <a:endParaRPr lang="ru-RU" sz="1600" dirty="0">
              <a:solidFill>
                <a:srgbClr val="333333"/>
              </a:solidFill>
            </a:endParaRPr>
          </a:p>
          <a:p>
            <a:endParaRPr lang="ru-RU" sz="1600" b="1" dirty="0" smtClean="0">
              <a:solidFill>
                <a:srgbClr val="333333"/>
              </a:solidFill>
            </a:endParaRPr>
          </a:p>
          <a:p>
            <a:endParaRPr lang="ru-RU" sz="1600" b="1" dirty="0">
              <a:solidFill>
                <a:srgbClr val="333333"/>
              </a:solidFill>
            </a:endParaRPr>
          </a:p>
          <a:p>
            <a:r>
              <a:rPr lang="ru-RU" sz="1600" b="1" dirty="0" smtClean="0">
                <a:solidFill>
                  <a:srgbClr val="333333"/>
                </a:solidFill>
              </a:rPr>
              <a:t> </a:t>
            </a:r>
            <a:r>
              <a:rPr lang="ru-RU" sz="1600" b="1" dirty="0" err="1">
                <a:solidFill>
                  <a:srgbClr val="333333"/>
                </a:solidFill>
              </a:rPr>
              <a:t>Аҳамияти</a:t>
            </a:r>
            <a:r>
              <a:rPr lang="ru-RU" sz="1600" b="1" dirty="0">
                <a:solidFill>
                  <a:srgbClr val="333333"/>
                </a:solidFill>
              </a:rPr>
              <a:t> </a:t>
            </a:r>
            <a:r>
              <a:rPr lang="ru-RU" sz="1600" b="1" dirty="0" err="1">
                <a:solidFill>
                  <a:srgbClr val="333333"/>
                </a:solidFill>
              </a:rPr>
              <a:t>ва</a:t>
            </a:r>
            <a:r>
              <a:rPr lang="ru-RU" sz="1600" b="1" dirty="0">
                <a:solidFill>
                  <a:srgbClr val="333333"/>
                </a:solidFill>
              </a:rPr>
              <a:t> </a:t>
            </a:r>
            <a:r>
              <a:rPr lang="ru-RU" sz="1600" b="1" dirty="0" err="1">
                <a:solidFill>
                  <a:srgbClr val="333333"/>
                </a:solidFill>
              </a:rPr>
              <a:t>ҳосилдорлиги</a:t>
            </a:r>
            <a:r>
              <a:rPr lang="ru-RU" sz="1600" b="1" dirty="0">
                <a:solidFill>
                  <a:srgbClr val="333333"/>
                </a:solidFill>
              </a:rPr>
              <a:t>.</a:t>
            </a:r>
            <a:r>
              <a:rPr lang="ru-RU" sz="1600" dirty="0">
                <a:solidFill>
                  <a:srgbClr val="333333"/>
                </a:solidFill>
              </a:rPr>
              <a:t> </a:t>
            </a:r>
            <a:r>
              <a:rPr lang="ru-RU" sz="1600" dirty="0" err="1">
                <a:solidFill>
                  <a:srgbClr val="333333"/>
                </a:solidFill>
              </a:rPr>
              <a:t>Маккажўхори</a:t>
            </a:r>
            <a:r>
              <a:rPr lang="ru-RU" sz="1600" dirty="0">
                <a:solidFill>
                  <a:srgbClr val="333333"/>
                </a:solidFill>
              </a:rPr>
              <a:t> </a:t>
            </a:r>
            <a:r>
              <a:rPr lang="ru-RU" sz="1600" dirty="0" err="1">
                <a:solidFill>
                  <a:srgbClr val="333333"/>
                </a:solidFill>
              </a:rPr>
              <a:t>озиқ-овқат</a:t>
            </a:r>
            <a:r>
              <a:rPr lang="ru-RU" sz="1600" dirty="0">
                <a:solidFill>
                  <a:srgbClr val="333333"/>
                </a:solidFill>
              </a:rPr>
              <a:t>, ем-</a:t>
            </a:r>
            <a:r>
              <a:rPr lang="ru-RU" sz="1600" dirty="0" err="1">
                <a:solidFill>
                  <a:srgbClr val="333333"/>
                </a:solidFill>
              </a:rPr>
              <a:t>ҳашак</a:t>
            </a:r>
            <a:r>
              <a:rPr lang="ru-RU" sz="1600" dirty="0">
                <a:solidFill>
                  <a:srgbClr val="333333"/>
                </a:solidFill>
              </a:rPr>
              <a:t> </a:t>
            </a:r>
            <a:r>
              <a:rPr lang="ru-RU" sz="1600" dirty="0" err="1">
                <a:solidFill>
                  <a:srgbClr val="333333"/>
                </a:solidFill>
              </a:rPr>
              <a:t>ва</a:t>
            </a:r>
            <a:r>
              <a:rPr lang="ru-RU" sz="1600" dirty="0">
                <a:solidFill>
                  <a:srgbClr val="333333"/>
                </a:solidFill>
              </a:rPr>
              <a:t> техника </a:t>
            </a:r>
            <a:r>
              <a:rPr lang="ru-RU" sz="1600" dirty="0" err="1">
                <a:solidFill>
                  <a:srgbClr val="333333"/>
                </a:solidFill>
              </a:rPr>
              <a:t>экини</a:t>
            </a:r>
            <a:r>
              <a:rPr lang="ru-RU" sz="1600" dirty="0">
                <a:solidFill>
                  <a:srgbClr val="333333"/>
                </a:solidFill>
              </a:rPr>
              <a:t> </a:t>
            </a:r>
            <a:r>
              <a:rPr lang="ru-RU" sz="1600" dirty="0" err="1">
                <a:solidFill>
                  <a:srgbClr val="333333"/>
                </a:solidFill>
              </a:rPr>
              <a:t>сифатида</a:t>
            </a:r>
            <a:r>
              <a:rPr lang="ru-RU" sz="1600" dirty="0">
                <a:solidFill>
                  <a:srgbClr val="333333"/>
                </a:solidFill>
              </a:rPr>
              <a:t> </a:t>
            </a:r>
            <a:r>
              <a:rPr lang="ru-RU" sz="1600" dirty="0" err="1">
                <a:solidFill>
                  <a:srgbClr val="333333"/>
                </a:solidFill>
              </a:rPr>
              <a:t>турли</a:t>
            </a:r>
            <a:r>
              <a:rPr lang="ru-RU" sz="1600" dirty="0">
                <a:solidFill>
                  <a:srgbClr val="333333"/>
                </a:solidFill>
              </a:rPr>
              <a:t> </a:t>
            </a:r>
            <a:r>
              <a:rPr lang="ru-RU" sz="1600" dirty="0" err="1">
                <a:solidFill>
                  <a:srgbClr val="333333"/>
                </a:solidFill>
              </a:rPr>
              <a:t>мақсадларда</a:t>
            </a:r>
            <a:r>
              <a:rPr lang="ru-RU" sz="1600" dirty="0">
                <a:solidFill>
                  <a:srgbClr val="333333"/>
                </a:solidFill>
              </a:rPr>
              <a:t> </a:t>
            </a:r>
            <a:r>
              <a:rPr lang="ru-RU" sz="1600" dirty="0" err="1">
                <a:solidFill>
                  <a:srgbClr val="333333"/>
                </a:solidFill>
              </a:rPr>
              <a:t>етиштирилади</a:t>
            </a:r>
            <a:r>
              <a:rPr lang="ru-RU" sz="1600" dirty="0">
                <a:solidFill>
                  <a:srgbClr val="333333"/>
                </a:solidFill>
              </a:rPr>
              <a:t>. </a:t>
            </a:r>
            <a:r>
              <a:rPr lang="ru-RU" sz="1600" dirty="0" err="1">
                <a:solidFill>
                  <a:srgbClr val="333333"/>
                </a:solidFill>
              </a:rPr>
              <a:t>Айниқса</a:t>
            </a:r>
            <a:r>
              <a:rPr lang="ru-RU" sz="1600" dirty="0">
                <a:solidFill>
                  <a:srgbClr val="333333"/>
                </a:solidFill>
              </a:rPr>
              <a:t>, ем-</a:t>
            </a:r>
            <a:r>
              <a:rPr lang="ru-RU" sz="1600" dirty="0" err="1">
                <a:solidFill>
                  <a:srgbClr val="333333"/>
                </a:solidFill>
              </a:rPr>
              <a:t>ҳашак</a:t>
            </a:r>
            <a:r>
              <a:rPr lang="ru-RU" sz="1600" dirty="0">
                <a:solidFill>
                  <a:srgbClr val="333333"/>
                </a:solidFill>
              </a:rPr>
              <a:t> </a:t>
            </a:r>
            <a:r>
              <a:rPr lang="ru-RU" sz="1600" dirty="0" err="1">
                <a:solidFill>
                  <a:srgbClr val="333333"/>
                </a:solidFill>
              </a:rPr>
              <a:t>учун</a:t>
            </a:r>
            <a:r>
              <a:rPr lang="ru-RU" sz="1600" dirty="0">
                <a:solidFill>
                  <a:srgbClr val="333333"/>
                </a:solidFill>
              </a:rPr>
              <a:t> </a:t>
            </a:r>
            <a:r>
              <a:rPr lang="ru-RU" sz="1600" dirty="0" err="1">
                <a:solidFill>
                  <a:srgbClr val="333333"/>
                </a:solidFill>
              </a:rPr>
              <a:t>катта</a:t>
            </a:r>
            <a:r>
              <a:rPr lang="ru-RU" sz="1600" dirty="0">
                <a:solidFill>
                  <a:srgbClr val="333333"/>
                </a:solidFill>
              </a:rPr>
              <a:t> </a:t>
            </a:r>
            <a:r>
              <a:rPr lang="ru-RU" sz="1600" dirty="0" err="1">
                <a:solidFill>
                  <a:srgbClr val="333333"/>
                </a:solidFill>
              </a:rPr>
              <a:t>аҳамиятга</a:t>
            </a:r>
            <a:r>
              <a:rPr lang="ru-RU" sz="1600" dirty="0">
                <a:solidFill>
                  <a:srgbClr val="333333"/>
                </a:solidFill>
              </a:rPr>
              <a:t> </a:t>
            </a:r>
            <a:r>
              <a:rPr lang="ru-RU" sz="1600" dirty="0" err="1">
                <a:solidFill>
                  <a:srgbClr val="333333"/>
                </a:solidFill>
              </a:rPr>
              <a:t>эга</a:t>
            </a:r>
            <a:r>
              <a:rPr lang="ru-RU" sz="1600" dirty="0">
                <a:solidFill>
                  <a:srgbClr val="333333"/>
                </a:solidFill>
              </a:rPr>
              <a:t>. </a:t>
            </a:r>
            <a:r>
              <a:rPr lang="ru-RU" sz="1600" dirty="0" err="1">
                <a:solidFill>
                  <a:srgbClr val="333333"/>
                </a:solidFill>
              </a:rPr>
              <a:t>Маккажўхори</a:t>
            </a:r>
            <a:r>
              <a:rPr lang="ru-RU" sz="1600" dirty="0">
                <a:solidFill>
                  <a:srgbClr val="333333"/>
                </a:solidFill>
              </a:rPr>
              <a:t> </a:t>
            </a:r>
            <a:r>
              <a:rPr lang="ru-RU" sz="1600" dirty="0" err="1">
                <a:solidFill>
                  <a:srgbClr val="333333"/>
                </a:solidFill>
              </a:rPr>
              <a:t>жуда</a:t>
            </a:r>
            <a:r>
              <a:rPr lang="ru-RU" sz="1600" dirty="0">
                <a:solidFill>
                  <a:srgbClr val="333333"/>
                </a:solidFill>
              </a:rPr>
              <a:t> </a:t>
            </a:r>
            <a:r>
              <a:rPr lang="ru-RU" sz="1600" dirty="0" err="1">
                <a:solidFill>
                  <a:srgbClr val="333333"/>
                </a:solidFill>
              </a:rPr>
              <a:t>ҳосилдор</a:t>
            </a:r>
            <a:r>
              <a:rPr lang="ru-RU" sz="1600" dirty="0">
                <a:solidFill>
                  <a:srgbClr val="333333"/>
                </a:solidFill>
              </a:rPr>
              <a:t> </a:t>
            </a:r>
            <a:r>
              <a:rPr lang="ru-RU" sz="1600" dirty="0" err="1">
                <a:solidFill>
                  <a:srgbClr val="333333"/>
                </a:solidFill>
              </a:rPr>
              <a:t>экин</a:t>
            </a:r>
            <a:r>
              <a:rPr lang="ru-RU" sz="1600" dirty="0">
                <a:solidFill>
                  <a:srgbClr val="333333"/>
                </a:solidFill>
              </a:rPr>
              <a:t> </a:t>
            </a:r>
            <a:r>
              <a:rPr lang="ru-RU" sz="1600" dirty="0" err="1">
                <a:solidFill>
                  <a:srgbClr val="333333"/>
                </a:solidFill>
              </a:rPr>
              <a:t>бўлиб</a:t>
            </a:r>
            <a:r>
              <a:rPr lang="ru-RU" sz="1600" dirty="0">
                <a:solidFill>
                  <a:srgbClr val="333333"/>
                </a:solidFill>
              </a:rPr>
              <a:t>, </a:t>
            </a:r>
            <a:r>
              <a:rPr lang="ru-RU" sz="1600" dirty="0" err="1">
                <a:solidFill>
                  <a:srgbClr val="333333"/>
                </a:solidFill>
              </a:rPr>
              <a:t>бу</a:t>
            </a:r>
            <a:r>
              <a:rPr lang="ru-RU" sz="1600" dirty="0">
                <a:solidFill>
                  <a:srgbClr val="333333"/>
                </a:solidFill>
              </a:rPr>
              <a:t> </a:t>
            </a:r>
            <a:r>
              <a:rPr lang="ru-RU" sz="1600" dirty="0" err="1">
                <a:solidFill>
                  <a:srgbClr val="333333"/>
                </a:solidFill>
              </a:rPr>
              <a:t>жиҳатдан</a:t>
            </a:r>
            <a:r>
              <a:rPr lang="ru-RU" sz="1600" dirty="0">
                <a:solidFill>
                  <a:srgbClr val="333333"/>
                </a:solidFill>
              </a:rPr>
              <a:t> у </a:t>
            </a:r>
            <a:r>
              <a:rPr lang="ru-RU" sz="1600" dirty="0" err="1">
                <a:solidFill>
                  <a:srgbClr val="333333"/>
                </a:solidFill>
              </a:rPr>
              <a:t>барча</a:t>
            </a:r>
            <a:r>
              <a:rPr lang="ru-RU" sz="1600" dirty="0">
                <a:solidFill>
                  <a:srgbClr val="333333"/>
                </a:solidFill>
              </a:rPr>
              <a:t> </a:t>
            </a:r>
            <a:r>
              <a:rPr lang="ru-RU" sz="1600" dirty="0" err="1">
                <a:solidFill>
                  <a:srgbClr val="333333"/>
                </a:solidFill>
              </a:rPr>
              <a:t>ғалла</a:t>
            </a:r>
            <a:r>
              <a:rPr lang="ru-RU" sz="1600" dirty="0">
                <a:solidFill>
                  <a:srgbClr val="333333"/>
                </a:solidFill>
              </a:rPr>
              <a:t> </a:t>
            </a:r>
            <a:r>
              <a:rPr lang="ru-RU" sz="1600" dirty="0" err="1">
                <a:solidFill>
                  <a:srgbClr val="333333"/>
                </a:solidFill>
              </a:rPr>
              <a:t>экинлари</a:t>
            </a:r>
            <a:r>
              <a:rPr lang="ru-RU" sz="1600" dirty="0">
                <a:solidFill>
                  <a:srgbClr val="333333"/>
                </a:solidFill>
              </a:rPr>
              <a:t> </a:t>
            </a:r>
            <a:r>
              <a:rPr lang="ru-RU" sz="1600" dirty="0" err="1">
                <a:solidFill>
                  <a:srgbClr val="333333"/>
                </a:solidFill>
              </a:rPr>
              <a:t>ичида</a:t>
            </a:r>
            <a:r>
              <a:rPr lang="ru-RU" sz="1600" dirty="0">
                <a:solidFill>
                  <a:srgbClr val="333333"/>
                </a:solidFill>
              </a:rPr>
              <a:t> </a:t>
            </a:r>
            <a:r>
              <a:rPr lang="ru-RU" sz="1600" dirty="0" err="1">
                <a:solidFill>
                  <a:srgbClr val="333333"/>
                </a:solidFill>
              </a:rPr>
              <a:t>энг</a:t>
            </a:r>
            <a:r>
              <a:rPr lang="ru-RU" sz="1600" dirty="0">
                <a:solidFill>
                  <a:srgbClr val="333333"/>
                </a:solidFill>
              </a:rPr>
              <a:t> </a:t>
            </a:r>
            <a:r>
              <a:rPr lang="ru-RU" sz="1600" dirty="0" err="1">
                <a:solidFill>
                  <a:srgbClr val="333333"/>
                </a:solidFill>
              </a:rPr>
              <a:t>олдинги</a:t>
            </a:r>
            <a:r>
              <a:rPr lang="ru-RU" sz="1600" dirty="0">
                <a:solidFill>
                  <a:srgbClr val="333333"/>
                </a:solidFill>
              </a:rPr>
              <a:t> </a:t>
            </a:r>
            <a:r>
              <a:rPr lang="ru-RU" sz="1600" dirty="0" err="1">
                <a:solidFill>
                  <a:srgbClr val="333333"/>
                </a:solidFill>
              </a:rPr>
              <a:t>ўринда</a:t>
            </a:r>
            <a:r>
              <a:rPr lang="ru-RU" sz="1600" dirty="0">
                <a:solidFill>
                  <a:srgbClr val="333333"/>
                </a:solidFill>
              </a:rPr>
              <a:t> </a:t>
            </a:r>
            <a:r>
              <a:rPr lang="ru-RU" sz="1600" dirty="0" err="1">
                <a:solidFill>
                  <a:srgbClr val="333333"/>
                </a:solidFill>
              </a:rPr>
              <a:t>туради</a:t>
            </a:r>
            <a:r>
              <a:rPr lang="ru-RU" sz="1600" dirty="0">
                <a:solidFill>
                  <a:srgbClr val="333333"/>
                </a:solidFill>
              </a:rPr>
              <a:t>.</a:t>
            </a:r>
          </a:p>
          <a:p>
            <a:r>
              <a:rPr lang="ru-RU" sz="1600" dirty="0">
                <a:solidFill>
                  <a:srgbClr val="333333"/>
                </a:solidFill>
              </a:rPr>
              <a:t>	</a:t>
            </a:r>
            <a:r>
              <a:rPr lang="ru-RU" sz="1600" b="1" dirty="0" err="1">
                <a:solidFill>
                  <a:srgbClr val="333333"/>
                </a:solidFill>
              </a:rPr>
              <a:t>Тарқалиши</a:t>
            </a:r>
            <a:r>
              <a:rPr lang="ru-RU" sz="1600" b="1" dirty="0">
                <a:solidFill>
                  <a:srgbClr val="333333"/>
                </a:solidFill>
              </a:rPr>
              <a:t> </a:t>
            </a:r>
            <a:r>
              <a:rPr lang="ru-RU" sz="1600" b="1" dirty="0" err="1">
                <a:solidFill>
                  <a:srgbClr val="333333"/>
                </a:solidFill>
              </a:rPr>
              <a:t>ва</a:t>
            </a:r>
            <a:r>
              <a:rPr lang="ru-RU" sz="1600" b="1" dirty="0">
                <a:solidFill>
                  <a:srgbClr val="333333"/>
                </a:solidFill>
              </a:rPr>
              <a:t> </a:t>
            </a:r>
            <a:r>
              <a:rPr lang="ru-RU" sz="1600" b="1" dirty="0" err="1">
                <a:solidFill>
                  <a:srgbClr val="333333"/>
                </a:solidFill>
              </a:rPr>
              <a:t>экин</a:t>
            </a:r>
            <a:r>
              <a:rPr lang="ru-RU" sz="1600" b="1" dirty="0">
                <a:solidFill>
                  <a:srgbClr val="333333"/>
                </a:solidFill>
              </a:rPr>
              <a:t> </a:t>
            </a:r>
            <a:r>
              <a:rPr lang="ru-RU" sz="1600" b="1" dirty="0" err="1">
                <a:solidFill>
                  <a:srgbClr val="333333"/>
                </a:solidFill>
              </a:rPr>
              <a:t>майдони</a:t>
            </a:r>
            <a:r>
              <a:rPr lang="ru-RU" sz="1600" b="1" dirty="0">
                <a:solidFill>
                  <a:srgbClr val="333333"/>
                </a:solidFill>
              </a:rPr>
              <a:t>.</a:t>
            </a:r>
            <a:r>
              <a:rPr lang="ru-RU" sz="1600" dirty="0">
                <a:solidFill>
                  <a:srgbClr val="333333"/>
                </a:solidFill>
              </a:rPr>
              <a:t> </a:t>
            </a:r>
            <a:r>
              <a:rPr lang="ru-RU" sz="1600" dirty="0" err="1">
                <a:solidFill>
                  <a:srgbClr val="333333"/>
                </a:solidFill>
              </a:rPr>
              <a:t>Маккажўхори</a:t>
            </a:r>
            <a:r>
              <a:rPr lang="ru-RU" sz="1600" dirty="0">
                <a:solidFill>
                  <a:srgbClr val="333333"/>
                </a:solidFill>
              </a:rPr>
              <a:t> </a:t>
            </a:r>
            <a:r>
              <a:rPr lang="ru-RU" sz="1600" dirty="0" err="1">
                <a:solidFill>
                  <a:srgbClr val="333333"/>
                </a:solidFill>
              </a:rPr>
              <a:t>энг</a:t>
            </a:r>
            <a:r>
              <a:rPr lang="ru-RU" sz="1600" dirty="0">
                <a:solidFill>
                  <a:srgbClr val="333333"/>
                </a:solidFill>
              </a:rPr>
              <a:t> </a:t>
            </a:r>
            <a:r>
              <a:rPr lang="ru-RU" sz="1600" dirty="0" err="1">
                <a:solidFill>
                  <a:srgbClr val="333333"/>
                </a:solidFill>
              </a:rPr>
              <a:t>қадимий</a:t>
            </a:r>
            <a:r>
              <a:rPr lang="ru-RU" sz="1600" dirty="0">
                <a:solidFill>
                  <a:srgbClr val="333333"/>
                </a:solidFill>
              </a:rPr>
              <a:t> </a:t>
            </a:r>
            <a:r>
              <a:rPr lang="ru-RU" sz="1600" dirty="0" err="1">
                <a:solidFill>
                  <a:srgbClr val="333333"/>
                </a:solidFill>
              </a:rPr>
              <a:t>маданий</a:t>
            </a:r>
            <a:r>
              <a:rPr lang="ru-RU" sz="1600" dirty="0">
                <a:solidFill>
                  <a:srgbClr val="333333"/>
                </a:solidFill>
              </a:rPr>
              <a:t> </a:t>
            </a:r>
            <a:r>
              <a:rPr lang="ru-RU" sz="1600" dirty="0" err="1">
                <a:solidFill>
                  <a:srgbClr val="333333"/>
                </a:solidFill>
              </a:rPr>
              <a:t>экинлардан</a:t>
            </a:r>
            <a:r>
              <a:rPr lang="ru-RU" sz="1600" dirty="0">
                <a:solidFill>
                  <a:srgbClr val="333333"/>
                </a:solidFill>
              </a:rPr>
              <a:t> </a:t>
            </a:r>
            <a:r>
              <a:rPr lang="ru-RU" sz="1600" dirty="0" err="1">
                <a:solidFill>
                  <a:srgbClr val="333333"/>
                </a:solidFill>
              </a:rPr>
              <a:t>биридир</a:t>
            </a:r>
            <a:r>
              <a:rPr lang="ru-RU" sz="1600" dirty="0">
                <a:solidFill>
                  <a:srgbClr val="333333"/>
                </a:solidFill>
              </a:rPr>
              <a:t>. Академик </a:t>
            </a:r>
            <a:r>
              <a:rPr lang="ru-RU" sz="1600" dirty="0" err="1">
                <a:solidFill>
                  <a:srgbClr val="333333"/>
                </a:solidFill>
              </a:rPr>
              <a:t>Н.И.Вавилов</a:t>
            </a:r>
            <a:r>
              <a:rPr lang="ru-RU" sz="1600" dirty="0">
                <a:solidFill>
                  <a:srgbClr val="333333"/>
                </a:solidFill>
              </a:rPr>
              <a:t> </a:t>
            </a:r>
            <a:r>
              <a:rPr lang="ru-RU" sz="1600" dirty="0" err="1">
                <a:solidFill>
                  <a:srgbClr val="333333"/>
                </a:solidFill>
              </a:rPr>
              <a:t>маккажўхорининг</a:t>
            </a:r>
            <a:r>
              <a:rPr lang="ru-RU" sz="1600" dirty="0">
                <a:solidFill>
                  <a:srgbClr val="333333"/>
                </a:solidFill>
              </a:rPr>
              <a:t> </a:t>
            </a:r>
            <a:r>
              <a:rPr lang="ru-RU" sz="1600" dirty="0" err="1">
                <a:solidFill>
                  <a:srgbClr val="333333"/>
                </a:solidFill>
              </a:rPr>
              <a:t>ватани</a:t>
            </a:r>
            <a:r>
              <a:rPr lang="ru-RU" sz="1600" dirty="0">
                <a:solidFill>
                  <a:srgbClr val="333333"/>
                </a:solidFill>
              </a:rPr>
              <a:t> </a:t>
            </a:r>
            <a:r>
              <a:rPr lang="ru-RU" sz="1600" dirty="0" err="1">
                <a:solidFill>
                  <a:srgbClr val="333333"/>
                </a:solidFill>
              </a:rPr>
              <a:t>Марказий</a:t>
            </a:r>
            <a:r>
              <a:rPr lang="ru-RU" sz="1600" dirty="0">
                <a:solidFill>
                  <a:srgbClr val="333333"/>
                </a:solidFill>
              </a:rPr>
              <a:t> </a:t>
            </a:r>
            <a:r>
              <a:rPr lang="ru-RU" sz="1600" dirty="0" err="1">
                <a:solidFill>
                  <a:srgbClr val="333333"/>
                </a:solidFill>
              </a:rPr>
              <a:t>Америкада</a:t>
            </a:r>
            <a:r>
              <a:rPr lang="ru-RU" sz="1600" dirty="0">
                <a:solidFill>
                  <a:srgbClr val="333333"/>
                </a:solidFill>
              </a:rPr>
              <a:t> </a:t>
            </a:r>
            <a:r>
              <a:rPr lang="ru-RU" sz="1600" dirty="0" err="1">
                <a:solidFill>
                  <a:srgbClr val="333333"/>
                </a:solidFill>
              </a:rPr>
              <a:t>жойлашган</a:t>
            </a:r>
            <a:r>
              <a:rPr lang="ru-RU" sz="1600" dirty="0">
                <a:solidFill>
                  <a:srgbClr val="333333"/>
                </a:solidFill>
              </a:rPr>
              <a:t> Мексика </a:t>
            </a:r>
            <a:r>
              <a:rPr lang="ru-RU" sz="1600" dirty="0" err="1">
                <a:solidFill>
                  <a:srgbClr val="333333"/>
                </a:solidFill>
              </a:rPr>
              <a:t>мамлакати</a:t>
            </a:r>
            <a:r>
              <a:rPr lang="ru-RU" sz="1600" dirty="0">
                <a:solidFill>
                  <a:srgbClr val="333333"/>
                </a:solidFill>
              </a:rPr>
              <a:t> </a:t>
            </a:r>
            <a:r>
              <a:rPr lang="ru-RU" sz="1600" dirty="0" err="1">
                <a:solidFill>
                  <a:srgbClr val="333333"/>
                </a:solidFill>
              </a:rPr>
              <a:t>эканлигини</a:t>
            </a:r>
            <a:r>
              <a:rPr lang="ru-RU" sz="1600" dirty="0">
                <a:solidFill>
                  <a:srgbClr val="333333"/>
                </a:solidFill>
              </a:rPr>
              <a:t> </a:t>
            </a:r>
            <a:r>
              <a:rPr lang="ru-RU" sz="1600" dirty="0" err="1">
                <a:solidFill>
                  <a:srgbClr val="333333"/>
                </a:solidFill>
              </a:rPr>
              <a:t>аниқлаган</a:t>
            </a:r>
            <a:r>
              <a:rPr lang="ru-RU" sz="1600" dirty="0">
                <a:solidFill>
                  <a:srgbClr val="333333"/>
                </a:solidFill>
              </a:rPr>
              <a:t>. </a:t>
            </a:r>
            <a:r>
              <a:rPr lang="ru-RU" sz="1600" dirty="0" err="1">
                <a:solidFill>
                  <a:srgbClr val="333333"/>
                </a:solidFill>
              </a:rPr>
              <a:t>Мексикада</a:t>
            </a:r>
            <a:r>
              <a:rPr lang="ru-RU" sz="1600" dirty="0">
                <a:solidFill>
                  <a:srgbClr val="333333"/>
                </a:solidFill>
              </a:rPr>
              <a:t> 3000 </a:t>
            </a:r>
            <a:r>
              <a:rPr lang="ru-RU" sz="1600" dirty="0" err="1">
                <a:solidFill>
                  <a:srgbClr val="333333"/>
                </a:solidFill>
              </a:rPr>
              <a:t>йил</a:t>
            </a:r>
            <a:r>
              <a:rPr lang="ru-RU" sz="1600" dirty="0">
                <a:solidFill>
                  <a:srgbClr val="333333"/>
                </a:solidFill>
              </a:rPr>
              <a:t> </a:t>
            </a:r>
            <a:r>
              <a:rPr lang="ru-RU" sz="1600" dirty="0" err="1">
                <a:solidFill>
                  <a:srgbClr val="333333"/>
                </a:solidFill>
              </a:rPr>
              <a:t>илгари</a:t>
            </a:r>
            <a:r>
              <a:rPr lang="ru-RU" sz="1600" dirty="0">
                <a:solidFill>
                  <a:srgbClr val="333333"/>
                </a:solidFill>
              </a:rPr>
              <a:t>, Перу </a:t>
            </a:r>
            <a:r>
              <a:rPr lang="ru-RU" sz="1600" dirty="0" err="1">
                <a:solidFill>
                  <a:srgbClr val="333333"/>
                </a:solidFill>
              </a:rPr>
              <a:t>ва</a:t>
            </a:r>
            <a:r>
              <a:rPr lang="ru-RU" sz="1600" dirty="0">
                <a:solidFill>
                  <a:srgbClr val="333333"/>
                </a:solidFill>
              </a:rPr>
              <a:t> </a:t>
            </a:r>
            <a:r>
              <a:rPr lang="ru-RU" sz="1600" dirty="0" err="1">
                <a:solidFill>
                  <a:srgbClr val="333333"/>
                </a:solidFill>
              </a:rPr>
              <a:t>Чилида</a:t>
            </a:r>
            <a:r>
              <a:rPr lang="ru-RU" sz="1600" dirty="0">
                <a:solidFill>
                  <a:srgbClr val="333333"/>
                </a:solidFill>
              </a:rPr>
              <a:t> </a:t>
            </a:r>
            <a:r>
              <a:rPr lang="ru-RU" sz="1600" dirty="0" err="1">
                <a:solidFill>
                  <a:srgbClr val="333333"/>
                </a:solidFill>
              </a:rPr>
              <a:t>эрамиздан</a:t>
            </a:r>
            <a:r>
              <a:rPr lang="ru-RU" sz="1600" dirty="0">
                <a:solidFill>
                  <a:srgbClr val="333333"/>
                </a:solidFill>
              </a:rPr>
              <a:t> 1000 </a:t>
            </a:r>
            <a:r>
              <a:rPr lang="ru-RU" sz="1600" dirty="0" err="1">
                <a:solidFill>
                  <a:srgbClr val="333333"/>
                </a:solidFill>
              </a:rPr>
              <a:t>йилдан</a:t>
            </a:r>
            <a:r>
              <a:rPr lang="ru-RU" sz="1600" dirty="0">
                <a:solidFill>
                  <a:srgbClr val="333333"/>
                </a:solidFill>
              </a:rPr>
              <a:t> </a:t>
            </a:r>
            <a:r>
              <a:rPr lang="ru-RU" sz="1600" dirty="0" err="1">
                <a:solidFill>
                  <a:srgbClr val="333333"/>
                </a:solidFill>
              </a:rPr>
              <a:t>аввал</a:t>
            </a:r>
            <a:r>
              <a:rPr lang="ru-RU" sz="1600" dirty="0">
                <a:solidFill>
                  <a:srgbClr val="333333"/>
                </a:solidFill>
              </a:rPr>
              <a:t> </a:t>
            </a:r>
            <a:r>
              <a:rPr lang="ru-RU" sz="1600" dirty="0" err="1">
                <a:solidFill>
                  <a:srgbClr val="333333"/>
                </a:solidFill>
              </a:rPr>
              <a:t>экила</a:t>
            </a:r>
            <a:r>
              <a:rPr lang="ru-RU" sz="1600" dirty="0">
                <a:solidFill>
                  <a:srgbClr val="333333"/>
                </a:solidFill>
              </a:rPr>
              <a:t> </a:t>
            </a:r>
            <a:r>
              <a:rPr lang="ru-RU" sz="1600" dirty="0" err="1">
                <a:solidFill>
                  <a:srgbClr val="333333"/>
                </a:solidFill>
              </a:rPr>
              <a:t>бошланган</a:t>
            </a:r>
            <a:r>
              <a:rPr lang="ru-RU" sz="1600" dirty="0">
                <a:solidFill>
                  <a:srgbClr val="333333"/>
                </a:solidFill>
              </a:rPr>
              <a:t>. </a:t>
            </a:r>
            <a:r>
              <a:rPr lang="ru-RU" sz="1600" dirty="0" err="1">
                <a:solidFill>
                  <a:srgbClr val="333333"/>
                </a:solidFill>
              </a:rPr>
              <a:t>Буюк</a:t>
            </a:r>
            <a:r>
              <a:rPr lang="ru-RU" sz="1600" dirty="0">
                <a:solidFill>
                  <a:srgbClr val="333333"/>
                </a:solidFill>
              </a:rPr>
              <a:t> </a:t>
            </a:r>
            <a:r>
              <a:rPr lang="ru-RU" sz="1600" dirty="0" err="1">
                <a:solidFill>
                  <a:srgbClr val="333333"/>
                </a:solidFill>
              </a:rPr>
              <a:t>географик</a:t>
            </a:r>
            <a:r>
              <a:rPr lang="ru-RU" sz="1600" dirty="0">
                <a:solidFill>
                  <a:srgbClr val="333333"/>
                </a:solidFill>
              </a:rPr>
              <a:t> </a:t>
            </a:r>
            <a:r>
              <a:rPr lang="ru-RU" sz="1600" dirty="0" err="1">
                <a:solidFill>
                  <a:srgbClr val="333333"/>
                </a:solidFill>
              </a:rPr>
              <a:t>кашфиётлар</a:t>
            </a:r>
            <a:r>
              <a:rPr lang="ru-RU" sz="1600" dirty="0">
                <a:solidFill>
                  <a:srgbClr val="333333"/>
                </a:solidFill>
              </a:rPr>
              <a:t> </a:t>
            </a:r>
            <a:r>
              <a:rPr lang="ru-RU" sz="1600" dirty="0" err="1">
                <a:solidFill>
                  <a:srgbClr val="333333"/>
                </a:solidFill>
              </a:rPr>
              <a:t>даврида</a:t>
            </a:r>
            <a:r>
              <a:rPr lang="ru-RU" sz="1600" dirty="0">
                <a:solidFill>
                  <a:srgbClr val="333333"/>
                </a:solidFill>
              </a:rPr>
              <a:t> </a:t>
            </a:r>
            <a:r>
              <a:rPr lang="ru-RU" sz="1600" dirty="0" err="1">
                <a:solidFill>
                  <a:srgbClr val="333333"/>
                </a:solidFill>
              </a:rPr>
              <a:t>Марказий</a:t>
            </a:r>
            <a:r>
              <a:rPr lang="ru-RU" sz="1600" dirty="0">
                <a:solidFill>
                  <a:srgbClr val="333333"/>
                </a:solidFill>
              </a:rPr>
              <a:t> </a:t>
            </a:r>
            <a:r>
              <a:rPr lang="ru-RU" sz="1600" dirty="0" err="1">
                <a:solidFill>
                  <a:srgbClr val="333333"/>
                </a:solidFill>
              </a:rPr>
              <a:t>Америкадан</a:t>
            </a:r>
            <a:r>
              <a:rPr lang="ru-RU" sz="1600" dirty="0">
                <a:solidFill>
                  <a:srgbClr val="333333"/>
                </a:solidFill>
              </a:rPr>
              <a:t> </a:t>
            </a:r>
            <a:r>
              <a:rPr lang="ru-RU" sz="1600" dirty="0" err="1">
                <a:solidFill>
                  <a:srgbClr val="333333"/>
                </a:solidFill>
              </a:rPr>
              <a:t>Европага</a:t>
            </a:r>
            <a:r>
              <a:rPr lang="ru-RU" sz="1600" dirty="0">
                <a:solidFill>
                  <a:srgbClr val="333333"/>
                </a:solidFill>
              </a:rPr>
              <a:t> </a:t>
            </a:r>
            <a:r>
              <a:rPr lang="ru-RU" sz="1600" dirty="0" err="1">
                <a:solidFill>
                  <a:srgbClr val="333333"/>
                </a:solidFill>
              </a:rPr>
              <a:t>олиб</a:t>
            </a:r>
            <a:r>
              <a:rPr lang="ru-RU" sz="1600" dirty="0">
                <a:solidFill>
                  <a:srgbClr val="333333"/>
                </a:solidFill>
              </a:rPr>
              <a:t> </a:t>
            </a:r>
            <a:r>
              <a:rPr lang="ru-RU" sz="1600" dirty="0" err="1">
                <a:solidFill>
                  <a:srgbClr val="333333"/>
                </a:solidFill>
              </a:rPr>
              <a:t>келиниб</a:t>
            </a:r>
            <a:r>
              <a:rPr lang="ru-RU" sz="1600" dirty="0">
                <a:solidFill>
                  <a:srgbClr val="333333"/>
                </a:solidFill>
              </a:rPr>
              <a:t>, </a:t>
            </a:r>
            <a:r>
              <a:rPr lang="ru-RU" sz="1600" dirty="0" err="1">
                <a:solidFill>
                  <a:srgbClr val="333333"/>
                </a:solidFill>
              </a:rPr>
              <a:t>экила</a:t>
            </a:r>
            <a:r>
              <a:rPr lang="ru-RU" sz="1600" dirty="0">
                <a:solidFill>
                  <a:srgbClr val="333333"/>
                </a:solidFill>
              </a:rPr>
              <a:t> </a:t>
            </a:r>
            <a:r>
              <a:rPr lang="ru-RU" sz="1600" dirty="0" err="1">
                <a:solidFill>
                  <a:srgbClr val="333333"/>
                </a:solidFill>
              </a:rPr>
              <a:t>бошлайди</a:t>
            </a:r>
            <a:r>
              <a:rPr lang="ru-RU" sz="1600" dirty="0">
                <a:solidFill>
                  <a:srgbClr val="333333"/>
                </a:solidFill>
              </a:rPr>
              <a:t>. ХВ </a:t>
            </a:r>
            <a:r>
              <a:rPr lang="ru-RU" sz="1600" dirty="0" err="1">
                <a:solidFill>
                  <a:srgbClr val="333333"/>
                </a:solidFill>
              </a:rPr>
              <a:t>аср</a:t>
            </a:r>
            <a:r>
              <a:rPr lang="ru-RU" sz="1600" dirty="0">
                <a:solidFill>
                  <a:srgbClr val="333333"/>
                </a:solidFill>
              </a:rPr>
              <a:t> </a:t>
            </a:r>
            <a:r>
              <a:rPr lang="ru-RU" sz="1600" dirty="0" err="1">
                <a:solidFill>
                  <a:srgbClr val="333333"/>
                </a:solidFill>
              </a:rPr>
              <a:t>охирида</a:t>
            </a:r>
            <a:r>
              <a:rPr lang="ru-RU" sz="1600" dirty="0">
                <a:solidFill>
                  <a:srgbClr val="333333"/>
                </a:solidFill>
              </a:rPr>
              <a:t> </a:t>
            </a:r>
            <a:r>
              <a:rPr lang="ru-RU" sz="1600" dirty="0" err="1">
                <a:solidFill>
                  <a:srgbClr val="333333"/>
                </a:solidFill>
              </a:rPr>
              <a:t>дастлаб</a:t>
            </a:r>
            <a:r>
              <a:rPr lang="ru-RU" sz="1600" dirty="0">
                <a:solidFill>
                  <a:srgbClr val="333333"/>
                </a:solidFill>
              </a:rPr>
              <a:t> </a:t>
            </a:r>
            <a:r>
              <a:rPr lang="ru-RU" sz="1600" dirty="0" err="1">
                <a:solidFill>
                  <a:srgbClr val="333333"/>
                </a:solidFill>
              </a:rPr>
              <a:t>Испанияга</a:t>
            </a:r>
            <a:r>
              <a:rPr lang="ru-RU" sz="1600" dirty="0">
                <a:solidFill>
                  <a:srgbClr val="333333"/>
                </a:solidFill>
              </a:rPr>
              <a:t>, </a:t>
            </a:r>
            <a:r>
              <a:rPr lang="ru-RU" sz="1600" dirty="0" err="1">
                <a:solidFill>
                  <a:srgbClr val="333333"/>
                </a:solidFill>
              </a:rPr>
              <a:t>сўнгра</a:t>
            </a:r>
            <a:r>
              <a:rPr lang="ru-RU" sz="1600" dirty="0">
                <a:solidFill>
                  <a:srgbClr val="333333"/>
                </a:solidFill>
              </a:rPr>
              <a:t> </a:t>
            </a:r>
            <a:r>
              <a:rPr lang="ru-RU" sz="1600" dirty="0" err="1">
                <a:solidFill>
                  <a:srgbClr val="333333"/>
                </a:solidFill>
              </a:rPr>
              <a:t>Италияга</a:t>
            </a:r>
            <a:r>
              <a:rPr lang="ru-RU" sz="1600" dirty="0">
                <a:solidFill>
                  <a:srgbClr val="333333"/>
                </a:solidFill>
              </a:rPr>
              <a:t> </a:t>
            </a:r>
            <a:r>
              <a:rPr lang="ru-RU" sz="1600" dirty="0" err="1">
                <a:solidFill>
                  <a:srgbClr val="333333"/>
                </a:solidFill>
              </a:rPr>
              <a:t>ва</a:t>
            </a:r>
            <a:r>
              <a:rPr lang="ru-RU" sz="1600" dirty="0">
                <a:solidFill>
                  <a:srgbClr val="333333"/>
                </a:solidFill>
              </a:rPr>
              <a:t> </a:t>
            </a:r>
            <a:r>
              <a:rPr lang="ru-RU" sz="1600" dirty="0" err="1">
                <a:solidFill>
                  <a:srgbClr val="333333"/>
                </a:solidFill>
              </a:rPr>
              <a:t>Францияга</a:t>
            </a:r>
            <a:r>
              <a:rPr lang="ru-RU" sz="1600" dirty="0">
                <a:solidFill>
                  <a:srgbClr val="333333"/>
                </a:solidFill>
              </a:rPr>
              <a:t> </a:t>
            </a:r>
            <a:r>
              <a:rPr lang="ru-RU" sz="1600" dirty="0" err="1">
                <a:solidFill>
                  <a:srgbClr val="333333"/>
                </a:solidFill>
              </a:rPr>
              <a:t>тарқалган</a:t>
            </a:r>
            <a:r>
              <a:rPr lang="ru-RU" sz="1600" dirty="0">
                <a:solidFill>
                  <a:srgbClr val="333333"/>
                </a:solidFill>
              </a:rPr>
              <a:t>. </a:t>
            </a:r>
            <a:r>
              <a:rPr lang="ru-RU" sz="1600" dirty="0" err="1">
                <a:solidFill>
                  <a:srgbClr val="333333"/>
                </a:solidFill>
              </a:rPr>
              <a:t>Португалияликлар</a:t>
            </a:r>
            <a:r>
              <a:rPr lang="ru-RU" sz="1600" dirty="0">
                <a:solidFill>
                  <a:srgbClr val="333333"/>
                </a:solidFill>
              </a:rPr>
              <a:t> </a:t>
            </a:r>
            <a:r>
              <a:rPr lang="ru-RU" sz="1600" dirty="0" err="1">
                <a:solidFill>
                  <a:srgbClr val="333333"/>
                </a:solidFill>
              </a:rPr>
              <a:t>Ҳиндистон</a:t>
            </a:r>
            <a:r>
              <a:rPr lang="ru-RU" sz="1600" dirty="0">
                <a:solidFill>
                  <a:srgbClr val="333333"/>
                </a:solidFill>
              </a:rPr>
              <a:t>, </a:t>
            </a:r>
            <a:r>
              <a:rPr lang="ru-RU" sz="1600" dirty="0" err="1">
                <a:solidFill>
                  <a:srgbClr val="333333"/>
                </a:solidFill>
              </a:rPr>
              <a:t>Хитой</a:t>
            </a:r>
            <a:r>
              <a:rPr lang="ru-RU" sz="1600" dirty="0">
                <a:solidFill>
                  <a:srgbClr val="333333"/>
                </a:solidFill>
              </a:rPr>
              <a:t> </a:t>
            </a:r>
            <a:r>
              <a:rPr lang="ru-RU" sz="1600" dirty="0" err="1">
                <a:solidFill>
                  <a:srgbClr val="333333"/>
                </a:solidFill>
              </a:rPr>
              <a:t>ва</a:t>
            </a:r>
            <a:r>
              <a:rPr lang="ru-RU" sz="1600" dirty="0">
                <a:solidFill>
                  <a:srgbClr val="333333"/>
                </a:solidFill>
              </a:rPr>
              <a:t> Ява </a:t>
            </a:r>
            <a:r>
              <a:rPr lang="ru-RU" sz="1600" dirty="0" err="1">
                <a:solidFill>
                  <a:srgbClr val="333333"/>
                </a:solidFill>
              </a:rPr>
              <a:t>оролларига</a:t>
            </a:r>
            <a:r>
              <a:rPr lang="ru-RU" sz="1600" dirty="0">
                <a:solidFill>
                  <a:srgbClr val="333333"/>
                </a:solidFill>
              </a:rPr>
              <a:t> </a:t>
            </a:r>
            <a:r>
              <a:rPr lang="ru-RU" sz="1600" dirty="0" err="1">
                <a:solidFill>
                  <a:srgbClr val="333333"/>
                </a:solidFill>
              </a:rPr>
              <a:t>олиб</a:t>
            </a:r>
            <a:r>
              <a:rPr lang="ru-RU" sz="1600" dirty="0">
                <a:solidFill>
                  <a:srgbClr val="333333"/>
                </a:solidFill>
              </a:rPr>
              <a:t> </a:t>
            </a:r>
            <a:r>
              <a:rPr lang="ru-RU" sz="1600" dirty="0" err="1">
                <a:solidFill>
                  <a:srgbClr val="333333"/>
                </a:solidFill>
              </a:rPr>
              <a:t>борганлар</a:t>
            </a:r>
            <a:r>
              <a:rPr lang="ru-RU" dirty="0"/>
              <a:t>. </a:t>
            </a:r>
            <a:endParaRPr lang="ru-RU" dirty="0">
              <a:solidFill>
                <a:srgbClr val="000000"/>
              </a:solidFill>
            </a:endParaRPr>
          </a:p>
        </p:txBody>
      </p:sp>
    </p:spTree>
    <p:extLst>
      <p:ext uri="{BB962C8B-B14F-4D97-AF65-F5344CB8AC3E}">
        <p14:creationId xmlns:p14="http://schemas.microsoft.com/office/powerpoint/2010/main" val="766789785"/>
      </p:ext>
    </p:extLst>
  </p:cSld>
  <p:clrMapOvr>
    <a:masterClrMapping/>
  </p:clrMapOvr>
  <mc:AlternateContent xmlns:mc="http://schemas.openxmlformats.org/markup-compatibility/2006">
    <mc:Choice xmlns:p14="http://schemas.microsoft.com/office/powerpoint/2010/main" Requires="p14">
      <p:transition spd="slow" p14:dur="800" advClick="0">
        <p:circle/>
      </p:transition>
    </mc:Choice>
    <mc:Fallback>
      <p:transition spd="slow" advClick="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0">
              <a:srgbClr val="FFF200"/>
            </a:gs>
            <a:gs pos="45000">
              <a:srgbClr val="FF7A00"/>
            </a:gs>
            <a:gs pos="70000">
              <a:srgbClr val="FF0300"/>
            </a:gs>
            <a:gs pos="100000">
              <a:srgbClr val="4D0808"/>
            </a:gs>
          </a:gsLst>
          <a:lin ang="5400000"/>
        </a:gradFill>
        <a:effectLst/>
      </p:bgPr>
    </p:bg>
    <p:spTree>
      <p:nvGrpSpPr>
        <p:cNvPr id="1" name=""/>
        <p:cNvGrpSpPr/>
        <p:nvPr/>
      </p:nvGrpSpPr>
      <p:grpSpPr>
        <a:xfrm>
          <a:off x="0" y="0"/>
          <a:ext cx="0" cy="0"/>
          <a:chOff x="0" y="0"/>
          <a:chExt cx="0" cy="0"/>
        </a:xfrm>
      </p:grpSpPr>
      <p:sp>
        <p:nvSpPr>
          <p:cNvPr id="3" name="Прямоугольник с двумя скругленными противолежащими углами 2"/>
          <p:cNvSpPr/>
          <p:nvPr/>
        </p:nvSpPr>
        <p:spPr>
          <a:xfrm>
            <a:off x="257116" y="379685"/>
            <a:ext cx="8635364" cy="6341789"/>
          </a:xfrm>
          <a:prstGeom prst="round2DiagRect">
            <a:avLst>
              <a:gd name="adj1" fmla="val 7255"/>
              <a:gd name="adj2" fmla="val 0"/>
            </a:avLst>
          </a:prstGeom>
          <a:solidFill>
            <a:schemeClr val="accent2">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381000" h="381000"/>
          </a:sp3d>
        </p:spPr>
        <p:style>
          <a:lnRef idx="2">
            <a:schemeClr val="accent1">
              <a:shade val="50000"/>
            </a:schemeClr>
          </a:lnRef>
          <a:fillRef idx="1">
            <a:schemeClr val="accent1"/>
          </a:fillRef>
          <a:effectRef idx="0">
            <a:schemeClr val="accent1"/>
          </a:effectRef>
          <a:fontRef idx="minor">
            <a:schemeClr val="lt1"/>
          </a:fontRef>
        </p:style>
        <p:txBody>
          <a:bodyPr anchor="ctr"/>
          <a:lstStyle/>
          <a:p>
            <a:r>
              <a:rPr lang="uz-Cyrl-UZ" sz="2400" dirty="0" smtClean="0"/>
              <a:t>.</a:t>
            </a:r>
            <a:endParaRPr lang="ru-RU" sz="2400" dirty="0"/>
          </a:p>
        </p:txBody>
      </p:sp>
      <p:sp>
        <p:nvSpPr>
          <p:cNvPr id="5128" name="Номер слайда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A61E83C-BCA9-48A5-97A0-53EB10368C60}" type="slidenum">
              <a:rPr lang="ru-RU" altLang="ru-RU">
                <a:solidFill>
                  <a:srgbClr val="FFFFFF"/>
                </a:solidFill>
                <a:latin typeface="Calibri" panose="020F0502020204030204" pitchFamily="34" charset="0"/>
              </a:rPr>
              <a:pPr/>
              <a:t>15</a:t>
            </a:fld>
            <a:endParaRPr lang="ru-RU" altLang="ru-RU">
              <a:solidFill>
                <a:srgbClr val="FFFFFF"/>
              </a:solidFill>
              <a:latin typeface="Calibri" panose="020F0502020204030204" pitchFamily="34" charset="0"/>
            </a:endParaRPr>
          </a:p>
        </p:txBody>
      </p:sp>
      <p:sp>
        <p:nvSpPr>
          <p:cNvPr id="5" name="Прямоугольник 4"/>
          <p:cNvSpPr/>
          <p:nvPr/>
        </p:nvSpPr>
        <p:spPr>
          <a:xfrm>
            <a:off x="395536" y="797973"/>
            <a:ext cx="8208912" cy="4708981"/>
          </a:xfrm>
          <a:prstGeom prst="rect">
            <a:avLst/>
          </a:prstGeom>
        </p:spPr>
        <p:txBody>
          <a:bodyPr wrap="square">
            <a:spAutoFit/>
          </a:bodyPr>
          <a:lstStyle/>
          <a:p>
            <a:pPr algn="just">
              <a:lnSpc>
                <a:spcPct val="150000"/>
              </a:lnSpc>
              <a:spcAft>
                <a:spcPts val="0"/>
              </a:spcAft>
            </a:pP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Маккажўхори</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кора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совуққа</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у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қадар</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чидамли</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эмас</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Вегетация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даврининг</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охирида</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–2</a:t>
            </a:r>
            <a:r>
              <a:rPr lang="ru-RU" sz="1400" b="1" baseline="300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0, </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-3</a:t>
            </a:r>
            <a:r>
              <a:rPr lang="ru-RU" sz="1400" b="1" baseline="300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0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совуқ</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уриб</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кетиши</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мумкин</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Маккажўхори</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қурғоқчиликка</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чидамли</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ёруғсевар</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ўсимлик</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У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серунум</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озуқа</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моддалари</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кўп</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бўлган</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тупроқларда</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яхши</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ўсади</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Қора</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каштан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бўз</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тупроқларда</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жуда</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яхши</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ўсади</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Шўрлашган</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ботқоқлашган</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нордон</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тупроқли</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ерларни</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хуш</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кўрмайди</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Вегетация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даври</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маккажўхорининг</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нави,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қаерда</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ўстирилаётгани</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экилиш</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муддатларига</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қараб</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ўртача</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90-160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кунга</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тенг</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100" b="1" dirty="0">
              <a:solidFill>
                <a:srgbClr val="333333"/>
              </a:solidFill>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0"/>
              </a:spcAft>
            </a:pP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Маккажўхори</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кўпгина</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экинлардан</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кейин</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экиб</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ундан</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юқори</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ҳосил</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олиш</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мумкин</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Маккажўхори</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ғўза</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кузги</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ғалла</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дуккакли</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дон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экинлари</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картошка,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қанд</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лавлаги</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беда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йиғиштириб</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олинган</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майдонларга</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экилса</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юқори</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ҳосил</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беради</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Органик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минерал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ўғитлар</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солинган</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унумдор</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ерларга</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қаторасига</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бир</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неча</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йил</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давомида</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алмаштирилмасдан</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экиш</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мумкин</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100" b="1" dirty="0">
              <a:solidFill>
                <a:srgbClr val="333333"/>
              </a:solidFill>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0"/>
              </a:spcAft>
            </a:pP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Ўзбекистоннинг</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илғор</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хўжаликларида</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сўтаси</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билан</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ўрилган</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маккажўхоридан</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500-1000 </a:t>
            </a:r>
            <a:r>
              <a:rPr lang="uz-Cyrl-UZ"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ц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гача</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ҳосил</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олинади</a:t>
            </a:r>
            <a:r>
              <a:rPr lang="ru-RU" sz="1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b="1" dirty="0">
              <a:solidFill>
                <a:srgbClr val="333333"/>
              </a:solidFill>
              <a:latin typeface="Calibri" panose="020F0502020204030204" pitchFamily="34" charset="0"/>
              <a:ea typeface="Times New Roman" panose="02020603050405020304" pitchFamily="18" charset="0"/>
              <a:cs typeface="Times New Roman" panose="02020603050405020304" pitchFamily="18" charset="0"/>
            </a:endParaRPr>
          </a:p>
          <a:p>
            <a:r>
              <a:rPr lang="ru-RU" sz="1600" b="1" dirty="0">
                <a:solidFill>
                  <a:srgbClr val="333333"/>
                </a:solidFill>
                <a:latin typeface="Times New Roman" panose="02020603050405020304" pitchFamily="18" charset="0"/>
                <a:ea typeface="Calibri" panose="020F0502020204030204" pitchFamily="34" charset="0"/>
              </a:rPr>
              <a:t>	</a:t>
            </a:r>
            <a:r>
              <a:rPr lang="ru-RU" sz="1600" b="1" dirty="0" err="1">
                <a:solidFill>
                  <a:srgbClr val="333333"/>
                </a:solidFill>
                <a:latin typeface="Times New Roman" panose="02020603050405020304" pitchFamily="18" charset="0"/>
                <a:ea typeface="Calibri" panose="020F0502020204030204" pitchFamily="34" charset="0"/>
              </a:rPr>
              <a:t>Маккажўхори</a:t>
            </a:r>
            <a:r>
              <a:rPr lang="ru-RU" sz="1600" b="1" dirty="0">
                <a:solidFill>
                  <a:srgbClr val="333333"/>
                </a:solidFill>
                <a:latin typeface="Times New Roman" panose="02020603050405020304" pitchFamily="18" charset="0"/>
                <a:ea typeface="Calibri" panose="020F0502020204030204" pitchFamily="34" charset="0"/>
              </a:rPr>
              <a:t> </a:t>
            </a:r>
            <a:r>
              <a:rPr lang="ru-RU" sz="1600" b="1" dirty="0" err="1">
                <a:solidFill>
                  <a:srgbClr val="333333"/>
                </a:solidFill>
                <a:latin typeface="Times New Roman" panose="02020603050405020304" pitchFamily="18" charset="0"/>
                <a:ea typeface="Calibri" panose="020F0502020204030204" pitchFamily="34" charset="0"/>
              </a:rPr>
              <a:t>тупроқ</a:t>
            </a:r>
            <a:r>
              <a:rPr lang="ru-RU" sz="1600" b="1" dirty="0">
                <a:solidFill>
                  <a:srgbClr val="333333"/>
                </a:solidFill>
                <a:latin typeface="Times New Roman" panose="02020603050405020304" pitchFamily="18" charset="0"/>
                <a:ea typeface="Calibri" panose="020F0502020204030204" pitchFamily="34" charset="0"/>
              </a:rPr>
              <a:t> </a:t>
            </a:r>
            <a:r>
              <a:rPr lang="ru-RU" sz="1600" b="1" dirty="0" err="1">
                <a:solidFill>
                  <a:srgbClr val="333333"/>
                </a:solidFill>
                <a:latin typeface="Times New Roman" panose="02020603050405020304" pitchFamily="18" charset="0"/>
                <a:ea typeface="Calibri" panose="020F0502020204030204" pitchFamily="34" charset="0"/>
              </a:rPr>
              <a:t>ҳарорати</a:t>
            </a:r>
            <a:r>
              <a:rPr lang="ru-RU" sz="1600" b="1" dirty="0">
                <a:solidFill>
                  <a:srgbClr val="333333"/>
                </a:solidFill>
                <a:latin typeface="Times New Roman" panose="02020603050405020304" pitchFamily="18" charset="0"/>
                <a:ea typeface="Calibri" panose="020F0502020204030204" pitchFamily="34" charset="0"/>
              </a:rPr>
              <a:t> 10-12</a:t>
            </a:r>
            <a:r>
              <a:rPr lang="ru-RU" sz="1600" b="1" baseline="30000" dirty="0">
                <a:solidFill>
                  <a:srgbClr val="333333"/>
                </a:solidFill>
                <a:latin typeface="Times New Roman" panose="02020603050405020304" pitchFamily="18" charset="0"/>
                <a:ea typeface="Calibri" panose="020F0502020204030204" pitchFamily="34" charset="0"/>
              </a:rPr>
              <a:t>0</a:t>
            </a:r>
            <a:r>
              <a:rPr lang="ru-RU" sz="1600" b="1" dirty="0">
                <a:solidFill>
                  <a:srgbClr val="333333"/>
                </a:solidFill>
                <a:latin typeface="Times New Roman" panose="02020603050405020304" pitchFamily="18" charset="0"/>
                <a:ea typeface="Calibri" panose="020F0502020204030204" pitchFamily="34" charset="0"/>
              </a:rPr>
              <a:t> С </a:t>
            </a:r>
            <a:r>
              <a:rPr lang="ru-RU" sz="1600" b="1" dirty="0" err="1">
                <a:solidFill>
                  <a:srgbClr val="333333"/>
                </a:solidFill>
                <a:latin typeface="Times New Roman" panose="02020603050405020304" pitchFamily="18" charset="0"/>
                <a:ea typeface="Calibri" panose="020F0502020204030204" pitchFamily="34" charset="0"/>
              </a:rPr>
              <a:t>бўлганда</a:t>
            </a:r>
            <a:r>
              <a:rPr lang="ru-RU" sz="1600" b="1" dirty="0">
                <a:solidFill>
                  <a:srgbClr val="333333"/>
                </a:solidFill>
                <a:latin typeface="Times New Roman" panose="02020603050405020304" pitchFamily="18" charset="0"/>
                <a:ea typeface="Calibri" panose="020F0502020204030204" pitchFamily="34" charset="0"/>
              </a:rPr>
              <a:t> </a:t>
            </a:r>
            <a:r>
              <a:rPr lang="ru-RU" sz="1600" b="1" dirty="0" err="1">
                <a:solidFill>
                  <a:srgbClr val="333333"/>
                </a:solidFill>
                <a:latin typeface="Times New Roman" panose="02020603050405020304" pitchFamily="18" charset="0"/>
                <a:ea typeface="Calibri" panose="020F0502020204030204" pitchFamily="34" charset="0"/>
              </a:rPr>
              <a:t>экилади</a:t>
            </a:r>
            <a:r>
              <a:rPr lang="ru-RU" sz="1600" b="1" dirty="0">
                <a:solidFill>
                  <a:srgbClr val="333333"/>
                </a:solidFill>
                <a:latin typeface="Times New Roman" panose="02020603050405020304" pitchFamily="18" charset="0"/>
                <a:ea typeface="Calibri" panose="020F0502020204030204" pitchFamily="34" charset="0"/>
              </a:rPr>
              <a:t>. Об-</a:t>
            </a:r>
            <a:r>
              <a:rPr lang="ru-RU" sz="1600" b="1" dirty="0" err="1">
                <a:solidFill>
                  <a:srgbClr val="333333"/>
                </a:solidFill>
                <a:latin typeface="Times New Roman" panose="02020603050405020304" pitchFamily="18" charset="0"/>
                <a:ea typeface="Calibri" panose="020F0502020204030204" pitchFamily="34" charset="0"/>
              </a:rPr>
              <a:t>ҳавони</a:t>
            </a:r>
            <a:r>
              <a:rPr lang="uz-Cyrl-UZ" sz="1600" b="1" dirty="0">
                <a:solidFill>
                  <a:srgbClr val="333333"/>
                </a:solidFill>
                <a:latin typeface="Times New Roman" panose="02020603050405020304" pitchFamily="18" charset="0"/>
                <a:ea typeface="Calibri" panose="020F0502020204030204" pitchFamily="34" charset="0"/>
              </a:rPr>
              <a:t>н</a:t>
            </a:r>
            <a:r>
              <a:rPr lang="ru-RU" sz="1600" b="1" dirty="0">
                <a:solidFill>
                  <a:srgbClr val="333333"/>
                </a:solidFill>
                <a:latin typeface="Times New Roman" panose="02020603050405020304" pitchFamily="18" charset="0"/>
                <a:ea typeface="Calibri" panose="020F0502020204030204" pitchFamily="34" charset="0"/>
              </a:rPr>
              <a:t>г </a:t>
            </a:r>
            <a:r>
              <a:rPr lang="ru-RU" sz="1600" b="1" dirty="0" err="1">
                <a:solidFill>
                  <a:srgbClr val="333333"/>
                </a:solidFill>
                <a:latin typeface="Times New Roman" panose="02020603050405020304" pitchFamily="18" charset="0"/>
                <a:ea typeface="Calibri" panose="020F0502020204030204" pitchFamily="34" charset="0"/>
              </a:rPr>
              <a:t>исишига</a:t>
            </a:r>
            <a:r>
              <a:rPr lang="ru-RU" sz="1600" b="1" dirty="0">
                <a:solidFill>
                  <a:srgbClr val="333333"/>
                </a:solidFill>
                <a:latin typeface="Times New Roman" panose="02020603050405020304" pitchFamily="18" charset="0"/>
                <a:ea typeface="Calibri" panose="020F0502020204030204" pitchFamily="34" charset="0"/>
              </a:rPr>
              <a:t> </a:t>
            </a:r>
            <a:r>
              <a:rPr lang="ru-RU" sz="1600" b="1" dirty="0" err="1">
                <a:solidFill>
                  <a:srgbClr val="333333"/>
                </a:solidFill>
                <a:latin typeface="Times New Roman" panose="02020603050405020304" pitchFamily="18" charset="0"/>
                <a:ea typeface="Calibri" panose="020F0502020204030204" pitchFamily="34" charset="0"/>
              </a:rPr>
              <a:t>қараб</a:t>
            </a:r>
            <a:r>
              <a:rPr lang="ru-RU" sz="1600" b="1" dirty="0">
                <a:solidFill>
                  <a:srgbClr val="333333"/>
                </a:solidFill>
                <a:latin typeface="Times New Roman" panose="02020603050405020304" pitchFamily="18" charset="0"/>
                <a:ea typeface="Calibri" panose="020F0502020204030204" pitchFamily="34" charset="0"/>
              </a:rPr>
              <a:t> </a:t>
            </a:r>
            <a:r>
              <a:rPr lang="ru-RU" sz="1600" b="1" dirty="0" err="1">
                <a:solidFill>
                  <a:srgbClr val="333333"/>
                </a:solidFill>
                <a:latin typeface="Times New Roman" panose="02020603050405020304" pitchFamily="18" charset="0"/>
                <a:ea typeface="Calibri" panose="020F0502020204030204" pitchFamily="34" charset="0"/>
              </a:rPr>
              <a:t>узоғи</a:t>
            </a:r>
            <a:r>
              <a:rPr lang="ru-RU" sz="1600" b="1" dirty="0">
                <a:solidFill>
                  <a:srgbClr val="333333"/>
                </a:solidFill>
                <a:latin typeface="Times New Roman" panose="02020603050405020304" pitchFamily="18" charset="0"/>
                <a:ea typeface="Calibri" panose="020F0502020204030204" pitchFamily="34" charset="0"/>
              </a:rPr>
              <a:t> </a:t>
            </a:r>
            <a:r>
              <a:rPr lang="ru-RU" sz="1600" b="1" dirty="0" err="1">
                <a:solidFill>
                  <a:srgbClr val="333333"/>
                </a:solidFill>
                <a:latin typeface="Times New Roman" panose="02020603050405020304" pitchFamily="18" charset="0"/>
                <a:ea typeface="Calibri" panose="020F0502020204030204" pitchFamily="34" charset="0"/>
              </a:rPr>
              <a:t>билан</a:t>
            </a:r>
            <a:r>
              <a:rPr lang="ru-RU" sz="1600" b="1" dirty="0">
                <a:solidFill>
                  <a:srgbClr val="333333"/>
                </a:solidFill>
                <a:latin typeface="Times New Roman" panose="02020603050405020304" pitchFamily="18" charset="0"/>
                <a:ea typeface="Calibri" panose="020F0502020204030204" pitchFamily="34" charset="0"/>
              </a:rPr>
              <a:t> 10 </a:t>
            </a:r>
            <a:r>
              <a:rPr lang="ru-RU" sz="1600" b="1" dirty="0" err="1">
                <a:solidFill>
                  <a:srgbClr val="333333"/>
                </a:solidFill>
                <a:latin typeface="Times New Roman" panose="02020603050405020304" pitchFamily="18" charset="0"/>
                <a:ea typeface="Calibri" panose="020F0502020204030204" pitchFamily="34" charset="0"/>
              </a:rPr>
              <a:t>апрелгача</a:t>
            </a:r>
            <a:r>
              <a:rPr lang="ru-RU" sz="1600" b="1" dirty="0">
                <a:solidFill>
                  <a:srgbClr val="333333"/>
                </a:solidFill>
                <a:latin typeface="Times New Roman" panose="02020603050405020304" pitchFamily="18" charset="0"/>
                <a:ea typeface="Calibri" panose="020F0502020204030204" pitchFamily="34" charset="0"/>
              </a:rPr>
              <a:t> </a:t>
            </a:r>
            <a:r>
              <a:rPr lang="ru-RU" sz="1600" b="1" dirty="0" err="1">
                <a:solidFill>
                  <a:srgbClr val="333333"/>
                </a:solidFill>
                <a:latin typeface="Times New Roman" panose="02020603050405020304" pitchFamily="18" charset="0"/>
                <a:ea typeface="Calibri" panose="020F0502020204030204" pitchFamily="34" charset="0"/>
              </a:rPr>
              <a:t>экиш</a:t>
            </a:r>
            <a:r>
              <a:rPr lang="ru-RU" sz="1600" b="1" dirty="0">
                <a:solidFill>
                  <a:srgbClr val="333333"/>
                </a:solidFill>
                <a:latin typeface="Times New Roman" panose="02020603050405020304" pitchFamily="18" charset="0"/>
                <a:ea typeface="Calibri" panose="020F0502020204030204" pitchFamily="34" charset="0"/>
              </a:rPr>
              <a:t> </a:t>
            </a:r>
            <a:r>
              <a:rPr lang="ru-RU" sz="1600" b="1" dirty="0" err="1">
                <a:solidFill>
                  <a:srgbClr val="333333"/>
                </a:solidFill>
                <a:latin typeface="Times New Roman" panose="02020603050405020304" pitchFamily="18" charset="0"/>
                <a:ea typeface="Calibri" panose="020F0502020204030204" pitchFamily="34" charset="0"/>
              </a:rPr>
              <a:t>мумкин</a:t>
            </a:r>
            <a:r>
              <a:rPr lang="ru-RU" sz="1600" b="1" dirty="0">
                <a:solidFill>
                  <a:srgbClr val="333333"/>
                </a:solidFill>
                <a:latin typeface="Times New Roman" panose="02020603050405020304" pitchFamily="18" charset="0"/>
                <a:ea typeface="Calibri" panose="020F0502020204030204" pitchFamily="34" charset="0"/>
              </a:rPr>
              <a:t>. </a:t>
            </a:r>
            <a:r>
              <a:rPr lang="ru-RU" sz="1600" b="1" dirty="0" err="1">
                <a:solidFill>
                  <a:srgbClr val="333333"/>
                </a:solidFill>
                <a:latin typeface="Times New Roman" panose="02020603050405020304" pitchFamily="18" charset="0"/>
                <a:ea typeface="Calibri" panose="020F0502020204030204" pitchFamily="34" charset="0"/>
              </a:rPr>
              <a:t>Ўрта</a:t>
            </a:r>
            <a:r>
              <a:rPr lang="ru-RU" sz="1600" b="1" dirty="0">
                <a:solidFill>
                  <a:srgbClr val="333333"/>
                </a:solidFill>
                <a:latin typeface="Times New Roman" panose="02020603050405020304" pitchFamily="18" charset="0"/>
                <a:ea typeface="Calibri" panose="020F0502020204030204" pitchFamily="34" charset="0"/>
              </a:rPr>
              <a:t> </a:t>
            </a:r>
            <a:r>
              <a:rPr lang="ru-RU" sz="1600" b="1" dirty="0" err="1">
                <a:solidFill>
                  <a:srgbClr val="333333"/>
                </a:solidFill>
                <a:latin typeface="Times New Roman" panose="02020603050405020304" pitchFamily="18" charset="0"/>
                <a:ea typeface="Calibri" panose="020F0502020204030204" pitchFamily="34" charset="0"/>
              </a:rPr>
              <a:t>Осиёнинг</a:t>
            </a:r>
            <a:r>
              <a:rPr lang="ru-RU" sz="1600" b="1" dirty="0">
                <a:solidFill>
                  <a:srgbClr val="333333"/>
                </a:solidFill>
                <a:latin typeface="Times New Roman" panose="02020603050405020304" pitchFamily="18" charset="0"/>
                <a:ea typeface="Calibri" panose="020F0502020204030204" pitchFamily="34" charset="0"/>
              </a:rPr>
              <a:t> </a:t>
            </a:r>
            <a:r>
              <a:rPr lang="ru-RU" sz="1600" b="1" dirty="0" err="1">
                <a:solidFill>
                  <a:srgbClr val="333333"/>
                </a:solidFill>
                <a:latin typeface="Times New Roman" panose="02020603050405020304" pitchFamily="18" charset="0"/>
                <a:ea typeface="Calibri" panose="020F0502020204030204" pitchFamily="34" charset="0"/>
              </a:rPr>
              <a:t>барча</a:t>
            </a:r>
            <a:r>
              <a:rPr lang="ru-RU" sz="1600" b="1" dirty="0">
                <a:solidFill>
                  <a:srgbClr val="333333"/>
                </a:solidFill>
                <a:latin typeface="Times New Roman" panose="02020603050405020304" pitchFamily="18" charset="0"/>
                <a:ea typeface="Calibri" panose="020F0502020204030204" pitchFamily="34" charset="0"/>
              </a:rPr>
              <a:t> </a:t>
            </a:r>
            <a:r>
              <a:rPr lang="ru-RU" sz="1600" b="1" dirty="0" err="1">
                <a:solidFill>
                  <a:srgbClr val="333333"/>
                </a:solidFill>
                <a:latin typeface="Times New Roman" panose="02020603050405020304" pitchFamily="18" charset="0"/>
                <a:ea typeface="Calibri" panose="020F0502020204030204" pitchFamily="34" charset="0"/>
              </a:rPr>
              <a:t>суғориладиган</a:t>
            </a:r>
            <a:r>
              <a:rPr lang="ru-RU" sz="1600" b="1" dirty="0">
                <a:solidFill>
                  <a:srgbClr val="333333"/>
                </a:solidFill>
                <a:latin typeface="Times New Roman" panose="02020603050405020304" pitchFamily="18" charset="0"/>
                <a:ea typeface="Calibri" panose="020F0502020204030204" pitchFamily="34" charset="0"/>
              </a:rPr>
              <a:t> </a:t>
            </a:r>
            <a:r>
              <a:rPr lang="ru-RU" sz="1600" b="1" dirty="0" err="1">
                <a:solidFill>
                  <a:srgbClr val="333333"/>
                </a:solidFill>
                <a:latin typeface="Times New Roman" panose="02020603050405020304" pitchFamily="18" charset="0"/>
                <a:ea typeface="Calibri" panose="020F0502020204030204" pitchFamily="34" charset="0"/>
              </a:rPr>
              <a:t>ва</a:t>
            </a:r>
            <a:r>
              <a:rPr lang="ru-RU" sz="1600" b="1" dirty="0">
                <a:solidFill>
                  <a:srgbClr val="333333"/>
                </a:solidFill>
                <a:latin typeface="Times New Roman" panose="02020603050405020304" pitchFamily="18" charset="0"/>
                <a:ea typeface="Calibri" panose="020F0502020204030204" pitchFamily="34" charset="0"/>
              </a:rPr>
              <a:t> </a:t>
            </a:r>
            <a:r>
              <a:rPr lang="ru-RU" sz="1600" b="1" dirty="0" err="1">
                <a:solidFill>
                  <a:srgbClr val="333333"/>
                </a:solidFill>
                <a:latin typeface="Times New Roman" panose="02020603050405020304" pitchFamily="18" charset="0"/>
                <a:ea typeface="Calibri" panose="020F0502020204030204" pitchFamily="34" charset="0"/>
              </a:rPr>
              <a:t>лалмикор</a:t>
            </a:r>
            <a:r>
              <a:rPr lang="ru-RU" sz="1600" b="1" dirty="0">
                <a:solidFill>
                  <a:srgbClr val="333333"/>
                </a:solidFill>
                <a:latin typeface="Times New Roman" panose="02020603050405020304" pitchFamily="18" charset="0"/>
                <a:ea typeface="Calibri" panose="020F0502020204030204" pitchFamily="34" charset="0"/>
              </a:rPr>
              <a:t> </a:t>
            </a:r>
            <a:r>
              <a:rPr lang="ru-RU" sz="1600" b="1" dirty="0" err="1">
                <a:solidFill>
                  <a:srgbClr val="333333"/>
                </a:solidFill>
                <a:latin typeface="Times New Roman" panose="02020603050405020304" pitchFamily="18" charset="0"/>
                <a:ea typeface="Calibri" panose="020F0502020204030204" pitchFamily="34" charset="0"/>
              </a:rPr>
              <a:t>ерларида</a:t>
            </a:r>
            <a:r>
              <a:rPr lang="ru-RU" sz="1600" b="1" dirty="0">
                <a:solidFill>
                  <a:srgbClr val="333333"/>
                </a:solidFill>
                <a:latin typeface="Times New Roman" panose="02020603050405020304" pitchFamily="18" charset="0"/>
                <a:ea typeface="Calibri" panose="020F0502020204030204" pitchFamily="34" charset="0"/>
              </a:rPr>
              <a:t> </a:t>
            </a:r>
            <a:r>
              <a:rPr lang="ru-RU" sz="1600" b="1" dirty="0" err="1">
                <a:solidFill>
                  <a:srgbClr val="333333"/>
                </a:solidFill>
                <a:latin typeface="Times New Roman" panose="02020603050405020304" pitchFamily="18" charset="0"/>
                <a:ea typeface="Calibri" panose="020F0502020204030204" pitchFamily="34" charset="0"/>
              </a:rPr>
              <a:t>асосан</a:t>
            </a:r>
            <a:r>
              <a:rPr lang="ru-RU" sz="1600" b="1" dirty="0">
                <a:solidFill>
                  <a:srgbClr val="333333"/>
                </a:solidFill>
                <a:latin typeface="Times New Roman" panose="02020603050405020304" pitchFamily="18" charset="0"/>
                <a:ea typeface="Calibri" panose="020F0502020204030204" pitchFamily="34" charset="0"/>
              </a:rPr>
              <a:t> </a:t>
            </a:r>
            <a:r>
              <a:rPr lang="ru-RU" sz="1600" b="1" dirty="0" err="1">
                <a:solidFill>
                  <a:srgbClr val="333333"/>
                </a:solidFill>
                <a:latin typeface="Times New Roman" panose="02020603050405020304" pitchFamily="18" charset="0"/>
                <a:ea typeface="Calibri" panose="020F0502020204030204" pitchFamily="34" charset="0"/>
              </a:rPr>
              <a:t>баҳор</a:t>
            </a:r>
            <a:r>
              <a:rPr lang="ru-RU" sz="1600" b="1" dirty="0">
                <a:solidFill>
                  <a:srgbClr val="333333"/>
                </a:solidFill>
                <a:latin typeface="Times New Roman" panose="02020603050405020304" pitchFamily="18" charset="0"/>
                <a:ea typeface="Calibri" panose="020F0502020204030204" pitchFamily="34" charset="0"/>
              </a:rPr>
              <a:t> </a:t>
            </a:r>
            <a:r>
              <a:rPr lang="ru-RU" sz="1600" b="1" dirty="0" err="1">
                <a:solidFill>
                  <a:srgbClr val="333333"/>
                </a:solidFill>
                <a:latin typeface="Times New Roman" panose="02020603050405020304" pitchFamily="18" charset="0"/>
                <a:ea typeface="Calibri" panose="020F0502020204030204" pitchFamily="34" charset="0"/>
              </a:rPr>
              <a:t>ва</a:t>
            </a:r>
            <a:r>
              <a:rPr lang="ru-RU" sz="1600" b="1" dirty="0">
                <a:solidFill>
                  <a:srgbClr val="333333"/>
                </a:solidFill>
                <a:latin typeface="Times New Roman" panose="02020603050405020304" pitchFamily="18" charset="0"/>
                <a:ea typeface="Calibri" panose="020F0502020204030204" pitchFamily="34" charset="0"/>
              </a:rPr>
              <a:t> </a:t>
            </a:r>
            <a:r>
              <a:rPr lang="ru-RU" sz="1600" b="1" dirty="0" err="1">
                <a:solidFill>
                  <a:srgbClr val="333333"/>
                </a:solidFill>
                <a:latin typeface="Times New Roman" panose="02020603050405020304" pitchFamily="18" charset="0"/>
                <a:ea typeface="Calibri" panose="020F0502020204030204" pitchFamily="34" charset="0"/>
              </a:rPr>
              <a:t>ёзда</a:t>
            </a:r>
            <a:r>
              <a:rPr lang="ru-RU" sz="1600" b="1" dirty="0">
                <a:solidFill>
                  <a:srgbClr val="333333"/>
                </a:solidFill>
                <a:latin typeface="Times New Roman" panose="02020603050405020304" pitchFamily="18" charset="0"/>
                <a:ea typeface="Calibri" panose="020F0502020204030204" pitchFamily="34" charset="0"/>
              </a:rPr>
              <a:t> </a:t>
            </a:r>
            <a:r>
              <a:rPr lang="ru-RU" sz="1600" b="1" dirty="0" err="1">
                <a:solidFill>
                  <a:srgbClr val="333333"/>
                </a:solidFill>
                <a:latin typeface="Times New Roman" panose="02020603050405020304" pitchFamily="18" charset="0"/>
                <a:ea typeface="Calibri" panose="020F0502020204030204" pitchFamily="34" charset="0"/>
              </a:rPr>
              <a:t>экилади</a:t>
            </a:r>
            <a:r>
              <a:rPr lang="ru-RU" sz="1600" b="1" dirty="0">
                <a:solidFill>
                  <a:srgbClr val="333333"/>
                </a:solidFill>
                <a:latin typeface="Times New Roman" panose="02020603050405020304" pitchFamily="18" charset="0"/>
                <a:ea typeface="Calibri" panose="020F0502020204030204" pitchFamily="34" charset="0"/>
              </a:rPr>
              <a:t>.</a:t>
            </a:r>
            <a:endParaRPr lang="ru-RU" sz="1600" b="1" dirty="0">
              <a:solidFill>
                <a:srgbClr val="333333"/>
              </a:solidFill>
            </a:endParaRPr>
          </a:p>
        </p:txBody>
      </p:sp>
    </p:spTree>
    <p:extLst>
      <p:ext uri="{BB962C8B-B14F-4D97-AF65-F5344CB8AC3E}">
        <p14:creationId xmlns:p14="http://schemas.microsoft.com/office/powerpoint/2010/main" val="3917657757"/>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 presetClass="entr" presetSubtype="16"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in)">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1224088041"/>
              </p:ext>
            </p:extLst>
          </p:nvPr>
        </p:nvGraphicFramePr>
        <p:xfrm>
          <a:off x="179512" y="1628800"/>
          <a:ext cx="8784976" cy="5040557"/>
        </p:xfrm>
        <a:graphic>
          <a:graphicData uri="http://schemas.openxmlformats.org/drawingml/2006/table">
            <a:tbl>
              <a:tblPr firstRow="1" firstCol="1" bandRow="1">
                <a:tableStyleId>{5C22544A-7EE6-4342-B048-85BDC9FD1C3A}</a:tableStyleId>
              </a:tblPr>
              <a:tblGrid>
                <a:gridCol w="2130255"/>
                <a:gridCol w="2134683"/>
                <a:gridCol w="2180743"/>
                <a:gridCol w="2339295"/>
              </a:tblGrid>
              <a:tr h="797901">
                <a:tc>
                  <a:txBody>
                    <a:bodyPr/>
                    <a:lstStyle/>
                    <a:p>
                      <a:pPr algn="ctr">
                        <a:lnSpc>
                          <a:spcPct val="115000"/>
                        </a:lnSpc>
                        <a:spcAft>
                          <a:spcPts val="600"/>
                        </a:spcAft>
                      </a:pPr>
                      <a:r>
                        <a:rPr lang="ru-RU" sz="1800" b="1" dirty="0" err="1">
                          <a:effectLst/>
                        </a:rPr>
                        <a:t>Мамлакатлар</a:t>
                      </a:r>
                      <a:endParaRPr lang="ru-RU" sz="16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Ялпи ҳосили, млн. т. ҳисобида</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dirty="0" err="1">
                          <a:effectLst/>
                        </a:rPr>
                        <a:t>Мамлакатлар</a:t>
                      </a:r>
                      <a:endParaRPr lang="ru-RU" sz="16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Ялпи ҳосили, млн. т. ҳисобида</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385696">
                <a:tc>
                  <a:txBody>
                    <a:bodyPr/>
                    <a:lstStyle/>
                    <a:p>
                      <a:pPr>
                        <a:lnSpc>
                          <a:spcPct val="115000"/>
                        </a:lnSpc>
                        <a:spcAft>
                          <a:spcPts val="600"/>
                        </a:spcAft>
                      </a:pPr>
                      <a:r>
                        <a:rPr lang="ru-RU" sz="1800" b="1" dirty="0">
                          <a:effectLst/>
                        </a:rPr>
                        <a:t>АҚШ</a:t>
                      </a:r>
                      <a:endParaRPr lang="ru-RU" sz="16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241,5</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800" b="1">
                          <a:effectLst/>
                        </a:rPr>
                        <a:t>Индонезия</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6,0</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385696">
                <a:tc>
                  <a:txBody>
                    <a:bodyPr/>
                    <a:lstStyle/>
                    <a:p>
                      <a:pPr>
                        <a:lnSpc>
                          <a:spcPct val="115000"/>
                        </a:lnSpc>
                        <a:spcAft>
                          <a:spcPts val="600"/>
                        </a:spcAft>
                      </a:pPr>
                      <a:r>
                        <a:rPr lang="ru-RU" sz="1800" b="1" dirty="0" err="1">
                          <a:effectLst/>
                        </a:rPr>
                        <a:t>Хитой</a:t>
                      </a:r>
                      <a:endParaRPr lang="ru-RU" sz="16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dirty="0">
                          <a:effectLst/>
                        </a:rPr>
                        <a:t>110,0</a:t>
                      </a:r>
                      <a:endParaRPr lang="ru-RU" sz="16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800" b="1">
                          <a:effectLst/>
                        </a:rPr>
                        <a:t>Нигерия</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5,6</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385696">
                <a:tc>
                  <a:txBody>
                    <a:bodyPr/>
                    <a:lstStyle/>
                    <a:p>
                      <a:pPr>
                        <a:lnSpc>
                          <a:spcPct val="115000"/>
                        </a:lnSpc>
                        <a:spcAft>
                          <a:spcPts val="600"/>
                        </a:spcAft>
                      </a:pPr>
                      <a:r>
                        <a:rPr lang="ru-RU" sz="1800" b="1">
                          <a:effectLst/>
                        </a:rPr>
                        <a:t>Бразилия</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dirty="0">
                          <a:effectLst/>
                        </a:rPr>
                        <a:t>36,0</a:t>
                      </a:r>
                      <a:endParaRPr lang="ru-RU" sz="16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800" b="1">
                          <a:effectLst/>
                        </a:rPr>
                        <a:t>Руминия</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5,0</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385696">
                <a:tc>
                  <a:txBody>
                    <a:bodyPr/>
                    <a:lstStyle/>
                    <a:p>
                      <a:pPr>
                        <a:lnSpc>
                          <a:spcPct val="115000"/>
                        </a:lnSpc>
                        <a:spcAft>
                          <a:spcPts val="600"/>
                        </a:spcAft>
                      </a:pPr>
                      <a:r>
                        <a:rPr lang="ru-RU" sz="1800" b="1">
                          <a:effectLst/>
                        </a:rPr>
                        <a:t>Мексика</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dirty="0">
                          <a:effectLst/>
                        </a:rPr>
                        <a:t>19,0</a:t>
                      </a:r>
                      <a:endParaRPr lang="ru-RU" sz="16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800" b="1">
                          <a:effectLst/>
                        </a:rPr>
                        <a:t>Венгрия</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5,0</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385696">
                <a:tc>
                  <a:txBody>
                    <a:bodyPr/>
                    <a:lstStyle/>
                    <a:p>
                      <a:pPr>
                        <a:lnSpc>
                          <a:spcPct val="115000"/>
                        </a:lnSpc>
                        <a:spcAft>
                          <a:spcPts val="600"/>
                        </a:spcAft>
                      </a:pPr>
                      <a:r>
                        <a:rPr lang="ru-RU" sz="1800" b="1">
                          <a:effectLst/>
                        </a:rPr>
                        <a:t>Франция</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dirty="0">
                          <a:effectLst/>
                        </a:rPr>
                        <a:t>16,1</a:t>
                      </a:r>
                      <a:endParaRPr lang="ru-RU" sz="16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800" b="1" dirty="0">
                          <a:effectLst/>
                        </a:rPr>
                        <a:t>Филиппин</a:t>
                      </a:r>
                      <a:endParaRPr lang="ru-RU" sz="16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4,5</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385696">
                <a:tc>
                  <a:txBody>
                    <a:bodyPr/>
                    <a:lstStyle/>
                    <a:p>
                      <a:pPr>
                        <a:lnSpc>
                          <a:spcPct val="115000"/>
                        </a:lnSpc>
                        <a:spcAft>
                          <a:spcPts val="600"/>
                        </a:spcAft>
                      </a:pPr>
                      <a:r>
                        <a:rPr lang="ru-RU" sz="1800" b="1">
                          <a:effectLst/>
                        </a:rPr>
                        <a:t>Аргентина </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12,8</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800" b="1" dirty="0">
                          <a:effectLst/>
                        </a:rPr>
                        <a:t>Таиланд </a:t>
                      </a:r>
                      <a:endParaRPr lang="ru-RU" sz="16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4,4</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385696">
                <a:tc>
                  <a:txBody>
                    <a:bodyPr/>
                    <a:lstStyle/>
                    <a:p>
                      <a:pPr>
                        <a:lnSpc>
                          <a:spcPct val="115000"/>
                        </a:lnSpc>
                        <a:spcAft>
                          <a:spcPts val="600"/>
                        </a:spcAft>
                      </a:pPr>
                      <a:r>
                        <a:rPr lang="ru-RU" sz="1800" b="1">
                          <a:effectLst/>
                        </a:rPr>
                        <a:t>Ҳиндистон</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11,5</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800" b="1" dirty="0">
                          <a:effectLst/>
                        </a:rPr>
                        <a:t>Испания</a:t>
                      </a:r>
                      <a:endParaRPr lang="ru-RU" sz="16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4,0</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385696">
                <a:tc>
                  <a:txBody>
                    <a:bodyPr/>
                    <a:lstStyle/>
                    <a:p>
                      <a:pPr>
                        <a:lnSpc>
                          <a:spcPct val="115000"/>
                        </a:lnSpc>
                        <a:spcAft>
                          <a:spcPts val="600"/>
                        </a:spcAft>
                      </a:pPr>
                      <a:r>
                        <a:rPr lang="ru-RU" sz="1800" b="1">
                          <a:effectLst/>
                        </a:rPr>
                        <a:t>ЖАР</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10,6</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800" b="1" dirty="0">
                          <a:effectLst/>
                        </a:rPr>
                        <a:t>Украина</a:t>
                      </a:r>
                      <a:endParaRPr lang="ru-RU" sz="16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3,8</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385696">
                <a:tc>
                  <a:txBody>
                    <a:bodyPr/>
                    <a:lstStyle/>
                    <a:p>
                      <a:pPr>
                        <a:lnSpc>
                          <a:spcPct val="115000"/>
                        </a:lnSpc>
                        <a:spcAft>
                          <a:spcPts val="600"/>
                        </a:spcAft>
                      </a:pPr>
                      <a:r>
                        <a:rPr lang="ru-RU" sz="1800" b="1">
                          <a:effectLst/>
                        </a:rPr>
                        <a:t>Италия </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10,4</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800" b="1">
                          <a:effectLst/>
                        </a:rPr>
                        <a:t>Германия </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dirty="0">
                          <a:effectLst/>
                        </a:rPr>
                        <a:t>3,5</a:t>
                      </a:r>
                      <a:endParaRPr lang="ru-RU" sz="16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385696">
                <a:tc>
                  <a:txBody>
                    <a:bodyPr/>
                    <a:lstStyle/>
                    <a:p>
                      <a:pPr>
                        <a:lnSpc>
                          <a:spcPct val="115000"/>
                        </a:lnSpc>
                        <a:spcAft>
                          <a:spcPts val="600"/>
                        </a:spcAft>
                      </a:pPr>
                      <a:r>
                        <a:rPr lang="ru-RU" sz="1800" b="1">
                          <a:effectLst/>
                        </a:rPr>
                        <a:t>Канада</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8,2</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800" b="1">
                          <a:effectLst/>
                        </a:rPr>
                        <a:t>Зимбабве</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dirty="0">
                          <a:effectLst/>
                        </a:rPr>
                        <a:t>3,1</a:t>
                      </a:r>
                      <a:endParaRPr lang="ru-RU" sz="16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385696">
                <a:tc>
                  <a:txBody>
                    <a:bodyPr/>
                    <a:lstStyle/>
                    <a:p>
                      <a:pPr>
                        <a:lnSpc>
                          <a:spcPct val="115000"/>
                        </a:lnSpc>
                        <a:spcAft>
                          <a:spcPts val="600"/>
                        </a:spcAft>
                      </a:pPr>
                      <a:r>
                        <a:rPr lang="ru-RU" sz="1800" b="1">
                          <a:effectLst/>
                        </a:rPr>
                        <a:t>Миср </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6,2</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800" b="1">
                          <a:effectLst/>
                        </a:rPr>
                        <a:t>Эстония</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dirty="0">
                          <a:effectLst/>
                        </a:rPr>
                        <a:t>2,6</a:t>
                      </a:r>
                      <a:endParaRPr lang="ru-RU" sz="16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bl>
          </a:graphicData>
        </a:graphic>
      </p:graphicFrame>
      <p:sp>
        <p:nvSpPr>
          <p:cNvPr id="3" name="Rectangle 1"/>
          <p:cNvSpPr>
            <a:spLocks noChangeArrowheads="1"/>
          </p:cNvSpPr>
          <p:nvPr/>
        </p:nvSpPr>
        <p:spPr bwMode="auto">
          <a:xfrm>
            <a:off x="1115616" y="764704"/>
            <a:ext cx="608968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indent="457200"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57200" algn="ctr" defTabSz="914400" rtl="0" eaLnBrk="0" fontAlgn="base" latinLnBrk="0" hangingPunct="0">
              <a:lnSpc>
                <a:spcPct val="100000"/>
              </a:lnSpc>
              <a:spcBef>
                <a:spcPct val="0"/>
              </a:spcBef>
              <a:spcAft>
                <a:spcPct val="0"/>
              </a:spcAft>
              <a:buClrTx/>
              <a:buSzTx/>
              <a:buFontTx/>
              <a:buNone/>
              <a:tabLst/>
            </a:pPr>
            <a:r>
              <a:rPr kumimoji="0" lang="uz-Cyrl-UZ"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Жаҳон мамлакатларида маккажўхори йиғими </a:t>
            </a:r>
            <a:endParaRPr kumimoji="0" lang="ru-RU" altLang="ru-RU" sz="1050" b="1" i="0" u="none" strike="noStrike" cap="none" normalizeH="0" baseline="0" dirty="0" smtClean="0">
              <a:ln>
                <a:noFill/>
              </a:ln>
              <a:solidFill>
                <a:schemeClr val="tx1"/>
              </a:solidFill>
              <a:effectLst/>
            </a:endParaRPr>
          </a:p>
          <a:p>
            <a:pPr marL="0" marR="0" lvl="0" indent="457200" algn="ctr" defTabSz="914400" rtl="0" eaLnBrk="0" fontAlgn="base" latinLnBrk="0" hangingPunct="0">
              <a:lnSpc>
                <a:spcPct val="100000"/>
              </a:lnSpc>
              <a:spcBef>
                <a:spcPct val="0"/>
              </a:spcBef>
              <a:spcAft>
                <a:spcPct val="0"/>
              </a:spcAft>
              <a:buClrTx/>
              <a:buSzTx/>
              <a:buFontTx/>
              <a:buNone/>
              <a:tabLst/>
            </a:pPr>
            <a:r>
              <a:rPr kumimoji="0" lang="uz-Cyrl-UZ"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uz-Cyrl-UZ"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2010 </a:t>
            </a:r>
            <a:r>
              <a:rPr kumimoji="0" lang="uz-Cyrl-UZ"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йил, млн. т. ҳисобида).</a:t>
            </a:r>
            <a:endParaRPr kumimoji="0" lang="uz-Cyrl-UZ" altLang="ru-RU" sz="2800" b="1"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31230870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advClick="0">
        <p15:prstTrans prst="peelOff"/>
      </p:transition>
    </mc:Choice>
    <mc:Fallback>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116632"/>
            <a:ext cx="8676456" cy="6336704"/>
          </a:xfrm>
          <a:prstGeom prst="rect">
            <a:avLst/>
          </a:prstGeom>
        </p:spPr>
      </p:pic>
    </p:spTree>
    <p:extLst>
      <p:ext uri="{BB962C8B-B14F-4D97-AF65-F5344CB8AC3E}">
        <p14:creationId xmlns:p14="http://schemas.microsoft.com/office/powerpoint/2010/main" val="1551391278"/>
      </p:ext>
    </p:extLst>
  </p:cSld>
  <p:clrMapOvr>
    <a:masterClrMapping/>
  </p:clrMapOvr>
  <mc:AlternateContent xmlns:mc="http://schemas.openxmlformats.org/markup-compatibility/2006">
    <mc:Choice xmlns:p14="http://schemas.microsoft.com/office/powerpoint/2010/main" Requires="p14">
      <p:transition spd="slow" p14:dur="800" advClick="0">
        <p:circle/>
      </p:transition>
    </mc:Choice>
    <mc:Fallback>
      <p:transition spd="slow" advClick="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абличка 3"/>
          <p:cNvSpPr/>
          <p:nvPr/>
        </p:nvSpPr>
        <p:spPr>
          <a:xfrm>
            <a:off x="255394" y="111547"/>
            <a:ext cx="8709094" cy="6244803"/>
          </a:xfrm>
          <a:prstGeom prst="plaque">
            <a:avLst>
              <a:gd name="adj" fmla="val 17037"/>
            </a:avLst>
          </a:prstGeom>
          <a:solidFill>
            <a:schemeClr val="accent5">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381000" h="1270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r>
              <a:rPr lang="ru-RU" sz="2000" dirty="0" smtClean="0">
                <a:solidFill>
                  <a:srgbClr val="333333"/>
                </a:solidFill>
              </a:rPr>
              <a:t>    </a:t>
            </a:r>
            <a:r>
              <a:rPr lang="ru-RU" sz="2000" dirty="0" err="1" smtClean="0">
                <a:solidFill>
                  <a:srgbClr val="333333"/>
                </a:solidFill>
              </a:rPr>
              <a:t>Маккажўхори</a:t>
            </a:r>
            <a:r>
              <a:rPr lang="ru-RU" sz="2000" dirty="0" smtClean="0">
                <a:solidFill>
                  <a:srgbClr val="333333"/>
                </a:solidFill>
              </a:rPr>
              <a:t> </a:t>
            </a:r>
            <a:r>
              <a:rPr lang="ru-RU" sz="2000" dirty="0" err="1">
                <a:solidFill>
                  <a:srgbClr val="333333"/>
                </a:solidFill>
              </a:rPr>
              <a:t>суғориладиган</a:t>
            </a:r>
            <a:r>
              <a:rPr lang="ru-RU" sz="2000" dirty="0">
                <a:solidFill>
                  <a:srgbClr val="333333"/>
                </a:solidFill>
              </a:rPr>
              <a:t> </a:t>
            </a:r>
            <a:r>
              <a:rPr lang="ru-RU" sz="2000" dirty="0" err="1">
                <a:solidFill>
                  <a:srgbClr val="333333"/>
                </a:solidFill>
              </a:rPr>
              <a:t>ерларда</a:t>
            </a:r>
            <a:r>
              <a:rPr lang="ru-RU" sz="2000" dirty="0">
                <a:solidFill>
                  <a:srgbClr val="333333"/>
                </a:solidFill>
              </a:rPr>
              <a:t> </a:t>
            </a:r>
            <a:r>
              <a:rPr lang="ru-RU" sz="2000" dirty="0" err="1">
                <a:solidFill>
                  <a:srgbClr val="333333"/>
                </a:solidFill>
              </a:rPr>
              <a:t>экиш</a:t>
            </a:r>
            <a:r>
              <a:rPr lang="ru-RU" sz="2000" dirty="0">
                <a:solidFill>
                  <a:srgbClr val="333333"/>
                </a:solidFill>
              </a:rPr>
              <a:t> </a:t>
            </a:r>
            <a:r>
              <a:rPr lang="ru-RU" sz="2000" dirty="0" err="1">
                <a:solidFill>
                  <a:srgbClr val="333333"/>
                </a:solidFill>
              </a:rPr>
              <a:t>мақсадга</a:t>
            </a:r>
            <a:r>
              <a:rPr lang="ru-RU" sz="2000" dirty="0">
                <a:solidFill>
                  <a:srgbClr val="333333"/>
                </a:solidFill>
              </a:rPr>
              <a:t> </a:t>
            </a:r>
            <a:r>
              <a:rPr lang="ru-RU" sz="2000" dirty="0" err="1">
                <a:solidFill>
                  <a:srgbClr val="333333"/>
                </a:solidFill>
              </a:rPr>
              <a:t>мувофиқ</a:t>
            </a:r>
            <a:r>
              <a:rPr lang="ru-RU" sz="2000" dirty="0">
                <a:solidFill>
                  <a:srgbClr val="333333"/>
                </a:solidFill>
              </a:rPr>
              <a:t>, </a:t>
            </a:r>
            <a:r>
              <a:rPr lang="ru-RU" sz="2000" dirty="0" err="1">
                <a:solidFill>
                  <a:srgbClr val="333333"/>
                </a:solidFill>
              </a:rPr>
              <a:t>чунки</a:t>
            </a:r>
            <a:r>
              <a:rPr lang="ru-RU" sz="2000" dirty="0">
                <a:solidFill>
                  <a:srgbClr val="333333"/>
                </a:solidFill>
              </a:rPr>
              <a:t> у </a:t>
            </a:r>
            <a:r>
              <a:rPr lang="ru-RU" sz="2000" dirty="0" err="1">
                <a:solidFill>
                  <a:srgbClr val="333333"/>
                </a:solidFill>
              </a:rPr>
              <a:t>бундай</a:t>
            </a:r>
            <a:r>
              <a:rPr lang="ru-RU" sz="2000" dirty="0">
                <a:solidFill>
                  <a:srgbClr val="333333"/>
                </a:solidFill>
              </a:rPr>
              <a:t> </a:t>
            </a:r>
            <a:r>
              <a:rPr lang="ru-RU" sz="2000" dirty="0" err="1">
                <a:solidFill>
                  <a:srgbClr val="333333"/>
                </a:solidFill>
              </a:rPr>
              <a:t>ерларда</a:t>
            </a:r>
            <a:r>
              <a:rPr lang="ru-RU" sz="2000" dirty="0">
                <a:solidFill>
                  <a:srgbClr val="333333"/>
                </a:solidFill>
              </a:rPr>
              <a:t> </a:t>
            </a:r>
            <a:r>
              <a:rPr lang="ru-RU" sz="2000" dirty="0" err="1">
                <a:solidFill>
                  <a:srgbClr val="333333"/>
                </a:solidFill>
              </a:rPr>
              <a:t>юқори</a:t>
            </a:r>
            <a:r>
              <a:rPr lang="ru-RU" sz="2000" dirty="0">
                <a:solidFill>
                  <a:srgbClr val="333333"/>
                </a:solidFill>
              </a:rPr>
              <a:t> </a:t>
            </a:r>
            <a:r>
              <a:rPr lang="ru-RU" sz="2000" dirty="0" err="1">
                <a:solidFill>
                  <a:srgbClr val="333333"/>
                </a:solidFill>
              </a:rPr>
              <a:t>ҳосил</a:t>
            </a:r>
            <a:r>
              <a:rPr lang="ru-RU" sz="2000" dirty="0">
                <a:solidFill>
                  <a:srgbClr val="333333"/>
                </a:solidFill>
              </a:rPr>
              <a:t> </a:t>
            </a:r>
            <a:r>
              <a:rPr lang="ru-RU" sz="2000" dirty="0" err="1">
                <a:solidFill>
                  <a:srgbClr val="333333"/>
                </a:solidFill>
              </a:rPr>
              <a:t>беради</a:t>
            </a:r>
            <a:r>
              <a:rPr lang="ru-RU" sz="2000" dirty="0">
                <a:solidFill>
                  <a:srgbClr val="333333"/>
                </a:solidFill>
              </a:rPr>
              <a:t>. </a:t>
            </a:r>
          </a:p>
          <a:p>
            <a:r>
              <a:rPr lang="ru-RU" sz="2000" dirty="0" err="1">
                <a:solidFill>
                  <a:srgbClr val="333333"/>
                </a:solidFill>
              </a:rPr>
              <a:t>Маккажўхори</a:t>
            </a:r>
            <a:r>
              <a:rPr lang="ru-RU" sz="2000" dirty="0">
                <a:solidFill>
                  <a:srgbClr val="333333"/>
                </a:solidFill>
              </a:rPr>
              <a:t> </a:t>
            </a:r>
            <a:r>
              <a:rPr lang="ru-RU" sz="2000" dirty="0" err="1">
                <a:solidFill>
                  <a:srgbClr val="333333"/>
                </a:solidFill>
              </a:rPr>
              <a:t>донли</a:t>
            </a:r>
            <a:r>
              <a:rPr lang="ru-RU" sz="2000" dirty="0">
                <a:solidFill>
                  <a:srgbClr val="333333"/>
                </a:solidFill>
              </a:rPr>
              <a:t> </a:t>
            </a:r>
            <a:r>
              <a:rPr lang="ru-RU" sz="2000" dirty="0" err="1">
                <a:solidFill>
                  <a:srgbClr val="333333"/>
                </a:solidFill>
              </a:rPr>
              <a:t>экинлар</a:t>
            </a:r>
            <a:r>
              <a:rPr lang="ru-RU" sz="2000" dirty="0">
                <a:solidFill>
                  <a:srgbClr val="333333"/>
                </a:solidFill>
              </a:rPr>
              <a:t> </a:t>
            </a:r>
            <a:r>
              <a:rPr lang="ru-RU" sz="2000" dirty="0" err="1">
                <a:solidFill>
                  <a:srgbClr val="333333"/>
                </a:solidFill>
              </a:rPr>
              <a:t>ичида</a:t>
            </a:r>
            <a:r>
              <a:rPr lang="ru-RU" sz="2000" dirty="0">
                <a:solidFill>
                  <a:srgbClr val="333333"/>
                </a:solidFill>
              </a:rPr>
              <a:t> </a:t>
            </a:r>
            <a:r>
              <a:rPr lang="ru-RU" sz="2000" dirty="0" err="1">
                <a:solidFill>
                  <a:srgbClr val="333333"/>
                </a:solidFill>
              </a:rPr>
              <a:t>экин</a:t>
            </a:r>
            <a:r>
              <a:rPr lang="ru-RU" sz="2000" dirty="0">
                <a:solidFill>
                  <a:srgbClr val="333333"/>
                </a:solidFill>
              </a:rPr>
              <a:t> </a:t>
            </a:r>
            <a:r>
              <a:rPr lang="ru-RU" sz="2000" dirty="0" err="1">
                <a:solidFill>
                  <a:srgbClr val="333333"/>
                </a:solidFill>
              </a:rPr>
              <a:t>майдонлари</a:t>
            </a:r>
            <a:r>
              <a:rPr lang="ru-RU" sz="2000" dirty="0">
                <a:solidFill>
                  <a:srgbClr val="333333"/>
                </a:solidFill>
              </a:rPr>
              <a:t> </a:t>
            </a:r>
            <a:r>
              <a:rPr lang="ru-RU" sz="2000" dirty="0" err="1">
                <a:solidFill>
                  <a:srgbClr val="333333"/>
                </a:solidFill>
              </a:rPr>
              <a:t>ва</a:t>
            </a:r>
            <a:r>
              <a:rPr lang="ru-RU" sz="2000" dirty="0">
                <a:solidFill>
                  <a:srgbClr val="333333"/>
                </a:solidFill>
              </a:rPr>
              <a:t> </a:t>
            </a:r>
            <a:r>
              <a:rPr lang="ru-RU" sz="2000" dirty="0" err="1">
                <a:solidFill>
                  <a:srgbClr val="333333"/>
                </a:solidFill>
              </a:rPr>
              <a:t>жаҳонда</a:t>
            </a:r>
            <a:r>
              <a:rPr lang="ru-RU" sz="2000" dirty="0">
                <a:solidFill>
                  <a:srgbClr val="333333"/>
                </a:solidFill>
              </a:rPr>
              <a:t> </a:t>
            </a:r>
            <a:r>
              <a:rPr lang="ru-RU" sz="2000" dirty="0" err="1">
                <a:solidFill>
                  <a:srgbClr val="333333"/>
                </a:solidFill>
              </a:rPr>
              <a:t>ишлаб</a:t>
            </a:r>
            <a:r>
              <a:rPr lang="ru-RU" sz="2000" dirty="0">
                <a:solidFill>
                  <a:srgbClr val="333333"/>
                </a:solidFill>
              </a:rPr>
              <a:t> </a:t>
            </a:r>
            <a:r>
              <a:rPr lang="ru-RU" sz="2000" dirty="0" err="1">
                <a:solidFill>
                  <a:srgbClr val="333333"/>
                </a:solidFill>
              </a:rPr>
              <a:t>чиқариладиган</a:t>
            </a:r>
            <a:r>
              <a:rPr lang="ru-RU" sz="2000" dirty="0">
                <a:solidFill>
                  <a:srgbClr val="333333"/>
                </a:solidFill>
              </a:rPr>
              <a:t> </a:t>
            </a:r>
            <a:r>
              <a:rPr lang="ru-RU" sz="2000" dirty="0" err="1">
                <a:solidFill>
                  <a:srgbClr val="333333"/>
                </a:solidFill>
              </a:rPr>
              <a:t>ялпи</a:t>
            </a:r>
            <a:r>
              <a:rPr lang="ru-RU" sz="2000" dirty="0">
                <a:solidFill>
                  <a:srgbClr val="333333"/>
                </a:solidFill>
              </a:rPr>
              <a:t> </a:t>
            </a:r>
            <a:r>
              <a:rPr lang="ru-RU" sz="2000" dirty="0" err="1">
                <a:solidFill>
                  <a:srgbClr val="333333"/>
                </a:solidFill>
              </a:rPr>
              <a:t>маҳсулоти</a:t>
            </a:r>
            <a:r>
              <a:rPr lang="ru-RU" sz="2000" dirty="0">
                <a:solidFill>
                  <a:srgbClr val="333333"/>
                </a:solidFill>
              </a:rPr>
              <a:t> </a:t>
            </a:r>
            <a:r>
              <a:rPr lang="ru-RU" sz="2000" dirty="0" err="1">
                <a:solidFill>
                  <a:srgbClr val="333333"/>
                </a:solidFill>
              </a:rPr>
              <a:t>бўйича</a:t>
            </a:r>
            <a:r>
              <a:rPr lang="ru-RU" sz="2000" dirty="0">
                <a:solidFill>
                  <a:srgbClr val="333333"/>
                </a:solidFill>
              </a:rPr>
              <a:t> </a:t>
            </a:r>
            <a:r>
              <a:rPr lang="ru-RU" sz="2000" dirty="0" err="1">
                <a:solidFill>
                  <a:srgbClr val="333333"/>
                </a:solidFill>
              </a:rPr>
              <a:t>буғдой</a:t>
            </a:r>
            <a:r>
              <a:rPr lang="ru-RU" sz="2000" dirty="0">
                <a:solidFill>
                  <a:srgbClr val="333333"/>
                </a:solidFill>
              </a:rPr>
              <a:t> </a:t>
            </a:r>
            <a:r>
              <a:rPr lang="ru-RU" sz="2000" dirty="0" err="1">
                <a:solidFill>
                  <a:srgbClr val="333333"/>
                </a:solidFill>
              </a:rPr>
              <a:t>ва</a:t>
            </a:r>
            <a:r>
              <a:rPr lang="ru-RU" sz="2000" dirty="0">
                <a:solidFill>
                  <a:srgbClr val="333333"/>
                </a:solidFill>
              </a:rPr>
              <a:t> </a:t>
            </a:r>
            <a:r>
              <a:rPr lang="ru-RU" sz="2000" dirty="0" err="1">
                <a:solidFill>
                  <a:srgbClr val="333333"/>
                </a:solidFill>
              </a:rPr>
              <a:t>шолидан</a:t>
            </a:r>
            <a:r>
              <a:rPr lang="ru-RU" sz="2000" dirty="0">
                <a:solidFill>
                  <a:srgbClr val="333333"/>
                </a:solidFill>
              </a:rPr>
              <a:t> </a:t>
            </a:r>
            <a:r>
              <a:rPr lang="ru-RU" sz="2000" dirty="0" err="1">
                <a:solidFill>
                  <a:srgbClr val="333333"/>
                </a:solidFill>
              </a:rPr>
              <a:t>кейинги</a:t>
            </a:r>
            <a:r>
              <a:rPr lang="ru-RU" sz="2000" dirty="0">
                <a:solidFill>
                  <a:srgbClr val="333333"/>
                </a:solidFill>
              </a:rPr>
              <a:t> 3-ўринни </a:t>
            </a:r>
            <a:r>
              <a:rPr lang="ru-RU" sz="2000" dirty="0" err="1">
                <a:solidFill>
                  <a:srgbClr val="333333"/>
                </a:solidFill>
              </a:rPr>
              <a:t>эгаллайди</a:t>
            </a:r>
            <a:r>
              <a:rPr lang="ru-RU" sz="2000" dirty="0">
                <a:solidFill>
                  <a:srgbClr val="333333"/>
                </a:solidFill>
              </a:rPr>
              <a:t>.</a:t>
            </a:r>
          </a:p>
          <a:p>
            <a:r>
              <a:rPr lang="ru-RU" sz="2000" dirty="0" err="1">
                <a:solidFill>
                  <a:srgbClr val="333333"/>
                </a:solidFill>
              </a:rPr>
              <a:t>Маккажўхори</a:t>
            </a:r>
            <a:r>
              <a:rPr lang="ru-RU" sz="2000" dirty="0">
                <a:solidFill>
                  <a:srgbClr val="333333"/>
                </a:solidFill>
              </a:rPr>
              <a:t> </a:t>
            </a:r>
            <a:r>
              <a:rPr lang="ru-RU" sz="2000" dirty="0" err="1">
                <a:solidFill>
                  <a:srgbClr val="333333"/>
                </a:solidFill>
              </a:rPr>
              <a:t>келиб</a:t>
            </a:r>
            <a:r>
              <a:rPr lang="ru-RU" sz="2000" dirty="0">
                <a:solidFill>
                  <a:srgbClr val="333333"/>
                </a:solidFill>
              </a:rPr>
              <a:t> </a:t>
            </a:r>
            <a:r>
              <a:rPr lang="ru-RU" sz="2000" dirty="0" err="1">
                <a:solidFill>
                  <a:srgbClr val="333333"/>
                </a:solidFill>
              </a:rPr>
              <a:t>чиқишига</a:t>
            </a:r>
            <a:r>
              <a:rPr lang="ru-RU" sz="2000" dirty="0">
                <a:solidFill>
                  <a:srgbClr val="333333"/>
                </a:solidFill>
              </a:rPr>
              <a:t> </a:t>
            </a:r>
            <a:r>
              <a:rPr lang="ru-RU" sz="2000" dirty="0" err="1">
                <a:solidFill>
                  <a:srgbClr val="333333"/>
                </a:solidFill>
              </a:rPr>
              <a:t>кўра</a:t>
            </a:r>
            <a:r>
              <a:rPr lang="ru-RU" sz="2000" dirty="0">
                <a:solidFill>
                  <a:srgbClr val="333333"/>
                </a:solidFill>
              </a:rPr>
              <a:t> тропик </a:t>
            </a:r>
            <a:r>
              <a:rPr lang="ru-RU" sz="2000" dirty="0" err="1">
                <a:solidFill>
                  <a:srgbClr val="333333"/>
                </a:solidFill>
              </a:rPr>
              <a:t>экин</a:t>
            </a:r>
            <a:r>
              <a:rPr lang="ru-RU" sz="2000" dirty="0">
                <a:solidFill>
                  <a:srgbClr val="333333"/>
                </a:solidFill>
              </a:rPr>
              <a:t> </a:t>
            </a:r>
            <a:r>
              <a:rPr lang="ru-RU" sz="2000" dirty="0" err="1">
                <a:solidFill>
                  <a:srgbClr val="333333"/>
                </a:solidFill>
              </a:rPr>
              <a:t>бўлса</a:t>
            </a:r>
            <a:r>
              <a:rPr lang="ru-RU" sz="2000" dirty="0">
                <a:solidFill>
                  <a:srgbClr val="333333"/>
                </a:solidFill>
              </a:rPr>
              <a:t>-да, </a:t>
            </a:r>
            <a:r>
              <a:rPr lang="ru-RU" sz="2000" dirty="0" err="1">
                <a:solidFill>
                  <a:srgbClr val="333333"/>
                </a:solidFill>
              </a:rPr>
              <a:t>ҳозирги</a:t>
            </a:r>
            <a:r>
              <a:rPr lang="ru-RU" sz="2000" dirty="0">
                <a:solidFill>
                  <a:srgbClr val="333333"/>
                </a:solidFill>
              </a:rPr>
              <a:t> </a:t>
            </a:r>
            <a:r>
              <a:rPr lang="ru-RU" sz="2000" dirty="0" err="1">
                <a:solidFill>
                  <a:srgbClr val="333333"/>
                </a:solidFill>
              </a:rPr>
              <a:t>вақтда</a:t>
            </a:r>
            <a:r>
              <a:rPr lang="ru-RU" sz="2000" dirty="0">
                <a:solidFill>
                  <a:srgbClr val="333333"/>
                </a:solidFill>
              </a:rPr>
              <a:t> </a:t>
            </a:r>
            <a:r>
              <a:rPr lang="ru-RU" sz="2000" dirty="0" err="1">
                <a:solidFill>
                  <a:srgbClr val="333333"/>
                </a:solidFill>
              </a:rPr>
              <a:t>ҳарорати</a:t>
            </a:r>
            <a:r>
              <a:rPr lang="ru-RU" sz="2000" dirty="0">
                <a:solidFill>
                  <a:srgbClr val="333333"/>
                </a:solidFill>
              </a:rPr>
              <a:t> </a:t>
            </a:r>
            <a:r>
              <a:rPr lang="ru-RU" sz="2000" dirty="0" err="1">
                <a:solidFill>
                  <a:srgbClr val="333333"/>
                </a:solidFill>
              </a:rPr>
              <a:t>хилма</a:t>
            </a:r>
            <a:r>
              <a:rPr lang="ru-RU" sz="2000" dirty="0">
                <a:solidFill>
                  <a:srgbClr val="333333"/>
                </a:solidFill>
              </a:rPr>
              <a:t>-хил </a:t>
            </a:r>
            <a:r>
              <a:rPr lang="ru-RU" sz="2000" dirty="0" err="1">
                <a:solidFill>
                  <a:srgbClr val="333333"/>
                </a:solidFill>
              </a:rPr>
              <a:t>бўлган</a:t>
            </a:r>
            <a:r>
              <a:rPr lang="ru-RU" sz="2000" dirty="0">
                <a:solidFill>
                  <a:srgbClr val="333333"/>
                </a:solidFill>
              </a:rPr>
              <a:t> </a:t>
            </a:r>
            <a:r>
              <a:rPr lang="ru-RU" sz="2000" dirty="0" err="1">
                <a:solidFill>
                  <a:srgbClr val="333333"/>
                </a:solidFill>
              </a:rPr>
              <a:t>жойларда</a:t>
            </a:r>
            <a:r>
              <a:rPr lang="ru-RU" sz="2000" dirty="0">
                <a:solidFill>
                  <a:srgbClr val="333333"/>
                </a:solidFill>
              </a:rPr>
              <a:t> </a:t>
            </a:r>
            <a:r>
              <a:rPr lang="ru-RU" sz="2000" dirty="0" err="1">
                <a:solidFill>
                  <a:srgbClr val="333333"/>
                </a:solidFill>
              </a:rPr>
              <a:t>экилади</a:t>
            </a:r>
            <a:r>
              <a:rPr lang="ru-RU" sz="2000" dirty="0">
                <a:solidFill>
                  <a:srgbClr val="333333"/>
                </a:solidFill>
              </a:rPr>
              <a:t>. У </a:t>
            </a:r>
            <a:r>
              <a:rPr lang="ru-RU" sz="2000" dirty="0" err="1">
                <a:solidFill>
                  <a:srgbClr val="333333"/>
                </a:solidFill>
              </a:rPr>
              <a:t>кўпроқ</a:t>
            </a:r>
            <a:r>
              <a:rPr lang="ru-RU" sz="2000" dirty="0">
                <a:solidFill>
                  <a:srgbClr val="333333"/>
                </a:solidFill>
              </a:rPr>
              <a:t> </a:t>
            </a:r>
            <a:r>
              <a:rPr lang="ru-RU" sz="2000" dirty="0" err="1">
                <a:solidFill>
                  <a:srgbClr val="333333"/>
                </a:solidFill>
              </a:rPr>
              <a:t>мўътадил</a:t>
            </a:r>
            <a:r>
              <a:rPr lang="ru-RU" sz="2000" dirty="0">
                <a:solidFill>
                  <a:srgbClr val="333333"/>
                </a:solidFill>
              </a:rPr>
              <a:t> </a:t>
            </a:r>
            <a:r>
              <a:rPr lang="ru-RU" sz="2000" dirty="0" err="1">
                <a:solidFill>
                  <a:srgbClr val="333333"/>
                </a:solidFill>
              </a:rPr>
              <a:t>минтақада</a:t>
            </a:r>
            <a:r>
              <a:rPr lang="ru-RU" sz="2000" dirty="0">
                <a:solidFill>
                  <a:srgbClr val="333333"/>
                </a:solidFill>
              </a:rPr>
              <a:t>, </a:t>
            </a:r>
            <a:r>
              <a:rPr lang="ru-RU" sz="2000" dirty="0" err="1">
                <a:solidFill>
                  <a:srgbClr val="333333"/>
                </a:solidFill>
              </a:rPr>
              <a:t>айниқса</a:t>
            </a:r>
            <a:r>
              <a:rPr lang="ru-RU" sz="2000" dirty="0">
                <a:solidFill>
                  <a:srgbClr val="333333"/>
                </a:solidFill>
              </a:rPr>
              <a:t> </a:t>
            </a:r>
            <a:r>
              <a:rPr lang="ru-RU" sz="2000" dirty="0" err="1">
                <a:solidFill>
                  <a:srgbClr val="333333"/>
                </a:solidFill>
              </a:rPr>
              <a:t>шимолий</a:t>
            </a:r>
            <a:r>
              <a:rPr lang="ru-RU" sz="2000" dirty="0">
                <a:solidFill>
                  <a:srgbClr val="333333"/>
                </a:solidFill>
              </a:rPr>
              <a:t> ярим </a:t>
            </a:r>
            <a:r>
              <a:rPr lang="ru-RU" sz="2000" dirty="0" err="1">
                <a:solidFill>
                  <a:srgbClr val="333333"/>
                </a:solidFill>
              </a:rPr>
              <a:t>шарда</a:t>
            </a:r>
            <a:r>
              <a:rPr lang="ru-RU" sz="2000" dirty="0">
                <a:solidFill>
                  <a:srgbClr val="333333"/>
                </a:solidFill>
              </a:rPr>
              <a:t> </a:t>
            </a:r>
            <a:r>
              <a:rPr lang="ru-RU" sz="2000" dirty="0" err="1">
                <a:solidFill>
                  <a:srgbClr val="333333"/>
                </a:solidFill>
              </a:rPr>
              <a:t>кўп</a:t>
            </a:r>
            <a:r>
              <a:rPr lang="ru-RU" sz="2000" dirty="0">
                <a:solidFill>
                  <a:srgbClr val="333333"/>
                </a:solidFill>
              </a:rPr>
              <a:t> </a:t>
            </a:r>
            <a:r>
              <a:rPr lang="ru-RU" sz="2000" dirty="0" err="1">
                <a:solidFill>
                  <a:srgbClr val="333333"/>
                </a:solidFill>
              </a:rPr>
              <a:t>етиштирилади</a:t>
            </a:r>
            <a:r>
              <a:rPr lang="ru-RU" sz="2000" dirty="0">
                <a:solidFill>
                  <a:srgbClr val="333333"/>
                </a:solidFill>
              </a:rPr>
              <a:t>. </a:t>
            </a:r>
            <a:r>
              <a:rPr lang="ru-RU" sz="2000" dirty="0" err="1">
                <a:solidFill>
                  <a:srgbClr val="333333"/>
                </a:solidFill>
              </a:rPr>
              <a:t>Маккажўхори</a:t>
            </a:r>
            <a:r>
              <a:rPr lang="ru-RU" sz="2000" dirty="0">
                <a:solidFill>
                  <a:srgbClr val="333333"/>
                </a:solidFill>
              </a:rPr>
              <a:t> </a:t>
            </a:r>
            <a:r>
              <a:rPr lang="ru-RU" sz="2000" dirty="0" err="1">
                <a:solidFill>
                  <a:srgbClr val="333333"/>
                </a:solidFill>
              </a:rPr>
              <a:t>экиладиган</a:t>
            </a:r>
            <a:r>
              <a:rPr lang="ru-RU" sz="2000" dirty="0">
                <a:solidFill>
                  <a:srgbClr val="333333"/>
                </a:solidFill>
              </a:rPr>
              <a:t> </a:t>
            </a:r>
            <a:r>
              <a:rPr lang="ru-RU" sz="2000" dirty="0" err="1">
                <a:solidFill>
                  <a:srgbClr val="333333"/>
                </a:solidFill>
              </a:rPr>
              <a:t>ерлар</a:t>
            </a:r>
            <a:r>
              <a:rPr lang="ru-RU" sz="2000" dirty="0">
                <a:solidFill>
                  <a:srgbClr val="333333"/>
                </a:solidFill>
              </a:rPr>
              <a:t> </a:t>
            </a:r>
            <a:r>
              <a:rPr lang="ru-RU" sz="2000" dirty="0" err="1">
                <a:solidFill>
                  <a:srgbClr val="333333"/>
                </a:solidFill>
              </a:rPr>
              <a:t>асосан</a:t>
            </a:r>
            <a:r>
              <a:rPr lang="ru-RU" sz="2000" dirty="0">
                <a:solidFill>
                  <a:srgbClr val="333333"/>
                </a:solidFill>
              </a:rPr>
              <a:t> </a:t>
            </a:r>
            <a:r>
              <a:rPr lang="ru-RU" sz="2000" dirty="0" err="1">
                <a:solidFill>
                  <a:srgbClr val="333333"/>
                </a:solidFill>
              </a:rPr>
              <a:t>буғдой</a:t>
            </a:r>
            <a:r>
              <a:rPr lang="ru-RU" sz="2000" dirty="0">
                <a:solidFill>
                  <a:srgbClr val="333333"/>
                </a:solidFill>
              </a:rPr>
              <a:t> </a:t>
            </a:r>
            <a:r>
              <a:rPr lang="ru-RU" sz="2000" dirty="0" err="1">
                <a:solidFill>
                  <a:srgbClr val="333333"/>
                </a:solidFill>
              </a:rPr>
              <a:t>етиштириладиган</a:t>
            </a:r>
            <a:r>
              <a:rPr lang="ru-RU" sz="2000" dirty="0">
                <a:solidFill>
                  <a:srgbClr val="333333"/>
                </a:solidFill>
              </a:rPr>
              <a:t> </a:t>
            </a:r>
            <a:r>
              <a:rPr lang="ru-RU" sz="2000" dirty="0" err="1">
                <a:solidFill>
                  <a:srgbClr val="333333"/>
                </a:solidFill>
              </a:rPr>
              <a:t>ерларга</a:t>
            </a:r>
            <a:r>
              <a:rPr lang="ru-RU" sz="2000" dirty="0">
                <a:solidFill>
                  <a:srgbClr val="333333"/>
                </a:solidFill>
              </a:rPr>
              <a:t> </a:t>
            </a:r>
            <a:r>
              <a:rPr lang="ru-RU" sz="2000" dirty="0" err="1">
                <a:solidFill>
                  <a:srgbClr val="333333"/>
                </a:solidFill>
              </a:rPr>
              <a:t>тўғри</a:t>
            </a:r>
            <a:r>
              <a:rPr lang="ru-RU" sz="2000" dirty="0">
                <a:solidFill>
                  <a:srgbClr val="333333"/>
                </a:solidFill>
              </a:rPr>
              <a:t> </a:t>
            </a:r>
            <a:r>
              <a:rPr lang="ru-RU" sz="2000" dirty="0" err="1">
                <a:solidFill>
                  <a:srgbClr val="333333"/>
                </a:solidFill>
              </a:rPr>
              <a:t>келади</a:t>
            </a:r>
            <a:r>
              <a:rPr lang="ru-RU" sz="2000" dirty="0">
                <a:solidFill>
                  <a:srgbClr val="333333"/>
                </a:solidFill>
              </a:rPr>
              <a:t>. </a:t>
            </a:r>
            <a:r>
              <a:rPr lang="ru-RU" sz="2000" dirty="0" err="1">
                <a:solidFill>
                  <a:srgbClr val="333333"/>
                </a:solidFill>
              </a:rPr>
              <a:t>Чунки</a:t>
            </a:r>
            <a:r>
              <a:rPr lang="ru-RU" sz="2000" dirty="0">
                <a:solidFill>
                  <a:srgbClr val="333333"/>
                </a:solidFill>
              </a:rPr>
              <a:t> </a:t>
            </a:r>
            <a:r>
              <a:rPr lang="ru-RU" sz="2000" dirty="0" err="1">
                <a:solidFill>
                  <a:srgbClr val="333333"/>
                </a:solidFill>
              </a:rPr>
              <a:t>бу</a:t>
            </a:r>
            <a:r>
              <a:rPr lang="ru-RU" sz="2000" dirty="0">
                <a:solidFill>
                  <a:srgbClr val="333333"/>
                </a:solidFill>
              </a:rPr>
              <a:t> </a:t>
            </a:r>
            <a:r>
              <a:rPr lang="ru-RU" sz="2000" dirty="0" err="1">
                <a:solidFill>
                  <a:srgbClr val="333333"/>
                </a:solidFill>
              </a:rPr>
              <a:t>ерларда</a:t>
            </a:r>
            <a:r>
              <a:rPr lang="ru-RU" sz="2000" dirty="0">
                <a:solidFill>
                  <a:srgbClr val="333333"/>
                </a:solidFill>
              </a:rPr>
              <a:t> </a:t>
            </a:r>
            <a:r>
              <a:rPr lang="ru-RU" sz="2000" dirty="0" err="1">
                <a:solidFill>
                  <a:srgbClr val="333333"/>
                </a:solidFill>
              </a:rPr>
              <a:t>буғдойдан</a:t>
            </a:r>
            <a:r>
              <a:rPr lang="ru-RU" sz="2000" dirty="0">
                <a:solidFill>
                  <a:srgbClr val="333333"/>
                </a:solidFill>
              </a:rPr>
              <a:t> </a:t>
            </a:r>
            <a:r>
              <a:rPr lang="ru-RU" sz="2000" dirty="0" err="1">
                <a:solidFill>
                  <a:srgbClr val="333333"/>
                </a:solidFill>
              </a:rPr>
              <a:t>бўшаган</a:t>
            </a:r>
            <a:r>
              <a:rPr lang="ru-RU" sz="2000" dirty="0">
                <a:solidFill>
                  <a:srgbClr val="333333"/>
                </a:solidFill>
              </a:rPr>
              <a:t> </a:t>
            </a:r>
            <a:r>
              <a:rPr lang="ru-RU" sz="2000" dirty="0" err="1">
                <a:solidFill>
                  <a:srgbClr val="333333"/>
                </a:solidFill>
              </a:rPr>
              <a:t>майдонларда</a:t>
            </a:r>
            <a:r>
              <a:rPr lang="ru-RU" sz="2000" dirty="0">
                <a:solidFill>
                  <a:srgbClr val="333333"/>
                </a:solidFill>
              </a:rPr>
              <a:t> дон </a:t>
            </a:r>
            <a:r>
              <a:rPr lang="ru-RU" sz="2000" dirty="0" err="1">
                <a:solidFill>
                  <a:srgbClr val="333333"/>
                </a:solidFill>
              </a:rPr>
              <a:t>ва</a:t>
            </a:r>
            <a:r>
              <a:rPr lang="ru-RU" sz="2000" dirty="0">
                <a:solidFill>
                  <a:srgbClr val="333333"/>
                </a:solidFill>
              </a:rPr>
              <a:t> ем-</a:t>
            </a:r>
            <a:r>
              <a:rPr lang="ru-RU" sz="2000" dirty="0" err="1">
                <a:solidFill>
                  <a:srgbClr val="333333"/>
                </a:solidFill>
              </a:rPr>
              <a:t>ҳашак</a:t>
            </a:r>
            <a:r>
              <a:rPr lang="ru-RU" sz="2000" dirty="0">
                <a:solidFill>
                  <a:srgbClr val="333333"/>
                </a:solidFill>
              </a:rPr>
              <a:t> </a:t>
            </a:r>
            <a:r>
              <a:rPr lang="ru-RU" sz="2000" dirty="0" err="1">
                <a:solidFill>
                  <a:srgbClr val="333333"/>
                </a:solidFill>
              </a:rPr>
              <a:t>учун</a:t>
            </a:r>
            <a:r>
              <a:rPr lang="ru-RU" sz="2000" dirty="0">
                <a:solidFill>
                  <a:srgbClr val="333333"/>
                </a:solidFill>
              </a:rPr>
              <a:t> </a:t>
            </a:r>
            <a:r>
              <a:rPr lang="ru-RU" sz="2000" dirty="0" err="1">
                <a:solidFill>
                  <a:srgbClr val="333333"/>
                </a:solidFill>
              </a:rPr>
              <a:t>такрорий</a:t>
            </a:r>
            <a:r>
              <a:rPr lang="ru-RU" sz="2000" dirty="0">
                <a:solidFill>
                  <a:srgbClr val="333333"/>
                </a:solidFill>
              </a:rPr>
              <a:t> </a:t>
            </a:r>
            <a:r>
              <a:rPr lang="ru-RU" sz="2000" dirty="0" err="1">
                <a:solidFill>
                  <a:srgbClr val="333333"/>
                </a:solidFill>
              </a:rPr>
              <a:t>экин</a:t>
            </a:r>
            <a:r>
              <a:rPr lang="ru-RU" sz="2000" dirty="0">
                <a:solidFill>
                  <a:srgbClr val="333333"/>
                </a:solidFill>
              </a:rPr>
              <a:t> </a:t>
            </a:r>
            <a:r>
              <a:rPr lang="ru-RU" sz="2000" dirty="0" err="1">
                <a:solidFill>
                  <a:srgbClr val="333333"/>
                </a:solidFill>
              </a:rPr>
              <a:t>сифатида</a:t>
            </a:r>
            <a:r>
              <a:rPr lang="ru-RU" sz="2000" dirty="0">
                <a:solidFill>
                  <a:srgbClr val="333333"/>
                </a:solidFill>
              </a:rPr>
              <a:t> </a:t>
            </a:r>
            <a:r>
              <a:rPr lang="ru-RU" sz="2000" dirty="0" err="1">
                <a:solidFill>
                  <a:srgbClr val="333333"/>
                </a:solidFill>
              </a:rPr>
              <a:t>катта</a:t>
            </a:r>
            <a:r>
              <a:rPr lang="ru-RU" sz="2000" dirty="0">
                <a:solidFill>
                  <a:srgbClr val="333333"/>
                </a:solidFill>
              </a:rPr>
              <a:t> </a:t>
            </a:r>
            <a:r>
              <a:rPr lang="ru-RU" sz="2000" dirty="0" err="1">
                <a:solidFill>
                  <a:srgbClr val="333333"/>
                </a:solidFill>
              </a:rPr>
              <a:t>майдонларга</a:t>
            </a:r>
            <a:r>
              <a:rPr lang="ru-RU" sz="2000" dirty="0">
                <a:solidFill>
                  <a:srgbClr val="333333"/>
                </a:solidFill>
              </a:rPr>
              <a:t> </a:t>
            </a:r>
            <a:r>
              <a:rPr lang="ru-RU" sz="2000" dirty="0" err="1">
                <a:solidFill>
                  <a:srgbClr val="333333"/>
                </a:solidFill>
              </a:rPr>
              <a:t>экилади</a:t>
            </a:r>
            <a:r>
              <a:rPr lang="ru-RU" sz="2000" dirty="0">
                <a:solidFill>
                  <a:srgbClr val="333333"/>
                </a:solidFill>
              </a:rPr>
              <a:t>. </a:t>
            </a:r>
            <a:r>
              <a:rPr lang="ru-RU" sz="2000" dirty="0" err="1">
                <a:solidFill>
                  <a:srgbClr val="333333"/>
                </a:solidFill>
              </a:rPr>
              <a:t>Маккажўхори</a:t>
            </a:r>
            <a:r>
              <a:rPr lang="ru-RU" sz="2000" dirty="0">
                <a:solidFill>
                  <a:srgbClr val="333333"/>
                </a:solidFill>
              </a:rPr>
              <a:t> </a:t>
            </a:r>
            <a:r>
              <a:rPr lang="ru-RU" sz="2000" dirty="0" err="1">
                <a:solidFill>
                  <a:srgbClr val="333333"/>
                </a:solidFill>
              </a:rPr>
              <a:t>етиштириладиган</a:t>
            </a:r>
            <a:r>
              <a:rPr lang="ru-RU" sz="2000" dirty="0">
                <a:solidFill>
                  <a:srgbClr val="333333"/>
                </a:solidFill>
              </a:rPr>
              <a:t> </a:t>
            </a:r>
            <a:r>
              <a:rPr lang="ru-RU" sz="2000" dirty="0" err="1">
                <a:solidFill>
                  <a:srgbClr val="333333"/>
                </a:solidFill>
              </a:rPr>
              <a:t>асосий</a:t>
            </a:r>
            <a:r>
              <a:rPr lang="ru-RU" sz="2000" dirty="0">
                <a:solidFill>
                  <a:srgbClr val="333333"/>
                </a:solidFill>
              </a:rPr>
              <a:t> </a:t>
            </a:r>
            <a:r>
              <a:rPr lang="ru-RU" sz="2000" dirty="0" err="1">
                <a:solidFill>
                  <a:srgbClr val="333333"/>
                </a:solidFill>
              </a:rPr>
              <a:t>ареаллар</a:t>
            </a:r>
            <a:r>
              <a:rPr lang="ru-RU" sz="2000" dirty="0">
                <a:solidFill>
                  <a:srgbClr val="333333"/>
                </a:solidFill>
              </a:rPr>
              <a:t> АҚШ </a:t>
            </a:r>
            <a:r>
              <a:rPr lang="ru-RU" sz="2000" dirty="0" err="1">
                <a:solidFill>
                  <a:srgbClr val="333333"/>
                </a:solidFill>
              </a:rPr>
              <a:t>Буюк</a:t>
            </a:r>
            <a:r>
              <a:rPr lang="ru-RU" sz="2000" dirty="0">
                <a:solidFill>
                  <a:srgbClr val="333333"/>
                </a:solidFill>
              </a:rPr>
              <a:t> </a:t>
            </a:r>
            <a:r>
              <a:rPr lang="ru-RU" sz="2000" dirty="0" err="1">
                <a:solidFill>
                  <a:srgbClr val="333333"/>
                </a:solidFill>
              </a:rPr>
              <a:t>кўлларининг</a:t>
            </a:r>
            <a:r>
              <a:rPr lang="ru-RU" sz="2000" dirty="0">
                <a:solidFill>
                  <a:srgbClr val="333333"/>
                </a:solidFill>
              </a:rPr>
              <a:t> </a:t>
            </a:r>
            <a:r>
              <a:rPr lang="ru-RU" sz="2000" dirty="0" err="1">
                <a:solidFill>
                  <a:srgbClr val="333333"/>
                </a:solidFill>
              </a:rPr>
              <a:t>жануби</a:t>
            </a:r>
            <a:r>
              <a:rPr lang="ru-RU" sz="2000" dirty="0">
                <a:solidFill>
                  <a:srgbClr val="333333"/>
                </a:solidFill>
              </a:rPr>
              <a:t> </a:t>
            </a:r>
            <a:r>
              <a:rPr lang="ru-RU" sz="2000" dirty="0" err="1">
                <a:solidFill>
                  <a:srgbClr val="333333"/>
                </a:solidFill>
              </a:rPr>
              <a:t>ҳисобланади</a:t>
            </a:r>
            <a:r>
              <a:rPr lang="ru-RU" sz="2800" dirty="0"/>
              <a:t>. </a:t>
            </a:r>
          </a:p>
        </p:txBody>
      </p:sp>
      <p:sp>
        <p:nvSpPr>
          <p:cNvPr id="5128" name="Номер слайда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A61E83C-BCA9-48A5-97A0-53EB10368C60}" type="slidenum">
              <a:rPr lang="ru-RU" altLang="ru-RU">
                <a:solidFill>
                  <a:srgbClr val="FFFFFF"/>
                </a:solidFill>
                <a:latin typeface="Calibri" panose="020F0502020204030204" pitchFamily="34" charset="0"/>
              </a:rPr>
              <a:pPr/>
              <a:t>18</a:t>
            </a:fld>
            <a:endParaRPr lang="ru-RU" altLang="ru-RU">
              <a:solidFill>
                <a:srgbClr val="FFFFFF"/>
              </a:solidFill>
              <a:latin typeface="Calibri" panose="020F0502020204030204" pitchFamily="34" charset="0"/>
            </a:endParaRPr>
          </a:p>
        </p:txBody>
      </p:sp>
      <p:sp>
        <p:nvSpPr>
          <p:cNvPr id="13" name="Rectangle 10"/>
          <p:cNvSpPr>
            <a:spLocks noChangeArrowheads="1"/>
          </p:cNvSpPr>
          <p:nvPr/>
        </p:nvSpPr>
        <p:spPr bwMode="auto">
          <a:xfrm>
            <a:off x="15240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ru-RU" altLang="ru-RU" sz="800" b="0" i="0" u="none" strike="noStrike" cap="none" normalizeH="0" baseline="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3664209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1">
          <a:gsLst>
            <a:gs pos="0">
              <a:srgbClr val="FFF200"/>
            </a:gs>
            <a:gs pos="45000">
              <a:srgbClr val="FF7A00"/>
            </a:gs>
            <a:gs pos="70000">
              <a:srgbClr val="FF0300"/>
            </a:gs>
            <a:gs pos="100000">
              <a:srgbClr val="4D0808"/>
            </a:gs>
          </a:gsLst>
          <a:lin ang="5400000"/>
        </a:gradFill>
        <a:effectLst/>
      </p:bgPr>
    </p:bg>
    <p:spTree>
      <p:nvGrpSpPr>
        <p:cNvPr id="1" name=""/>
        <p:cNvGrpSpPr/>
        <p:nvPr/>
      </p:nvGrpSpPr>
      <p:grpSpPr>
        <a:xfrm>
          <a:off x="0" y="0"/>
          <a:ext cx="0" cy="0"/>
          <a:chOff x="0" y="0"/>
          <a:chExt cx="0" cy="0"/>
        </a:xfrm>
      </p:grpSpPr>
      <p:sp>
        <p:nvSpPr>
          <p:cNvPr id="4" name="Табличка 3"/>
          <p:cNvSpPr/>
          <p:nvPr/>
        </p:nvSpPr>
        <p:spPr>
          <a:xfrm>
            <a:off x="0" y="111547"/>
            <a:ext cx="8964488" cy="6244803"/>
          </a:xfrm>
          <a:prstGeom prst="plaque">
            <a:avLst>
              <a:gd name="adj" fmla="val 17037"/>
            </a:avLst>
          </a:prstGeom>
          <a:solidFill>
            <a:schemeClr val="accent1">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381000" h="1270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r>
              <a:rPr lang="ru-RU" sz="2000" b="1" dirty="0" smtClean="0">
                <a:solidFill>
                  <a:srgbClr val="333333"/>
                </a:solidFill>
              </a:rPr>
              <a:t>     </a:t>
            </a:r>
            <a:r>
              <a:rPr lang="ru-RU" sz="2400" b="1" dirty="0" err="1" smtClean="0">
                <a:solidFill>
                  <a:srgbClr val="333333"/>
                </a:solidFill>
              </a:rPr>
              <a:t>Жўхори</a:t>
            </a:r>
            <a:r>
              <a:rPr lang="ru-RU" sz="2400" b="1" dirty="0" smtClean="0">
                <a:solidFill>
                  <a:srgbClr val="333333"/>
                </a:solidFill>
              </a:rPr>
              <a:t> </a:t>
            </a:r>
            <a:r>
              <a:rPr lang="ru-RU" sz="2400" b="1" dirty="0">
                <a:solidFill>
                  <a:srgbClr val="333333"/>
                </a:solidFill>
              </a:rPr>
              <a:t>(сорго)</a:t>
            </a:r>
            <a:r>
              <a:rPr lang="uz-Cyrl-UZ" sz="2400" b="1" dirty="0">
                <a:solidFill>
                  <a:srgbClr val="333333"/>
                </a:solidFill>
              </a:rPr>
              <a:t>. </a:t>
            </a:r>
            <a:r>
              <a:rPr lang="ru-RU" sz="2400" b="1" dirty="0" err="1">
                <a:solidFill>
                  <a:srgbClr val="333333"/>
                </a:solidFill>
              </a:rPr>
              <a:t>Аҳамияти</a:t>
            </a:r>
            <a:r>
              <a:rPr lang="ru-RU" sz="2400" b="1" dirty="0">
                <a:solidFill>
                  <a:srgbClr val="333333"/>
                </a:solidFill>
              </a:rPr>
              <a:t>.</a:t>
            </a:r>
            <a:r>
              <a:rPr lang="ru-RU" sz="2400" dirty="0">
                <a:solidFill>
                  <a:srgbClr val="333333"/>
                </a:solidFill>
              </a:rPr>
              <a:t> </a:t>
            </a:r>
            <a:r>
              <a:rPr lang="ru-RU" sz="2400" dirty="0" err="1">
                <a:solidFill>
                  <a:srgbClr val="333333"/>
                </a:solidFill>
              </a:rPr>
              <a:t>Жўхори</a:t>
            </a:r>
            <a:r>
              <a:rPr lang="ru-RU" sz="2400" dirty="0">
                <a:solidFill>
                  <a:srgbClr val="333333"/>
                </a:solidFill>
              </a:rPr>
              <a:t> </a:t>
            </a:r>
            <a:r>
              <a:rPr lang="ru-RU" sz="2400" dirty="0" err="1">
                <a:solidFill>
                  <a:srgbClr val="333333"/>
                </a:solidFill>
              </a:rPr>
              <a:t>муҳим</a:t>
            </a:r>
            <a:r>
              <a:rPr lang="ru-RU" sz="2400" dirty="0">
                <a:solidFill>
                  <a:srgbClr val="333333"/>
                </a:solidFill>
              </a:rPr>
              <a:t> </a:t>
            </a:r>
            <a:r>
              <a:rPr lang="ru-RU" sz="2400" dirty="0" err="1">
                <a:solidFill>
                  <a:srgbClr val="333333"/>
                </a:solidFill>
              </a:rPr>
              <a:t>озиқ-овқат</a:t>
            </a:r>
            <a:r>
              <a:rPr lang="ru-RU" sz="2400" dirty="0">
                <a:solidFill>
                  <a:srgbClr val="333333"/>
                </a:solidFill>
              </a:rPr>
              <a:t>, ем-</a:t>
            </a:r>
            <a:r>
              <a:rPr lang="ru-RU" sz="2400" dirty="0" err="1">
                <a:solidFill>
                  <a:srgbClr val="333333"/>
                </a:solidFill>
              </a:rPr>
              <a:t>ҳашак</a:t>
            </a:r>
            <a:r>
              <a:rPr lang="ru-RU" sz="2400" dirty="0">
                <a:solidFill>
                  <a:srgbClr val="333333"/>
                </a:solidFill>
              </a:rPr>
              <a:t> </a:t>
            </a:r>
            <a:r>
              <a:rPr lang="ru-RU" sz="2400" dirty="0" err="1">
                <a:solidFill>
                  <a:srgbClr val="333333"/>
                </a:solidFill>
              </a:rPr>
              <a:t>ва</a:t>
            </a:r>
            <a:r>
              <a:rPr lang="ru-RU" sz="2400" dirty="0">
                <a:solidFill>
                  <a:srgbClr val="333333"/>
                </a:solidFill>
              </a:rPr>
              <a:t> техника </a:t>
            </a:r>
            <a:r>
              <a:rPr lang="ru-RU" sz="2400" dirty="0" err="1">
                <a:solidFill>
                  <a:srgbClr val="333333"/>
                </a:solidFill>
              </a:rPr>
              <a:t>экини</a:t>
            </a:r>
            <a:r>
              <a:rPr lang="ru-RU" sz="2400" dirty="0">
                <a:solidFill>
                  <a:srgbClr val="333333"/>
                </a:solidFill>
              </a:rPr>
              <a:t> </a:t>
            </a:r>
            <a:r>
              <a:rPr lang="ru-RU" sz="2400" dirty="0" err="1">
                <a:solidFill>
                  <a:srgbClr val="333333"/>
                </a:solidFill>
              </a:rPr>
              <a:t>ҳисобланади</a:t>
            </a:r>
            <a:r>
              <a:rPr lang="ru-RU" sz="2400" dirty="0">
                <a:solidFill>
                  <a:srgbClr val="333333"/>
                </a:solidFill>
              </a:rPr>
              <a:t>. </a:t>
            </a:r>
            <a:r>
              <a:rPr lang="ru-RU" sz="2400" dirty="0" err="1">
                <a:solidFill>
                  <a:srgbClr val="333333"/>
                </a:solidFill>
              </a:rPr>
              <a:t>Жўхорининг</a:t>
            </a:r>
            <a:r>
              <a:rPr lang="ru-RU" sz="2400" dirty="0">
                <a:solidFill>
                  <a:srgbClr val="333333"/>
                </a:solidFill>
              </a:rPr>
              <a:t> </a:t>
            </a:r>
            <a:r>
              <a:rPr lang="ru-RU" sz="2400" dirty="0" err="1">
                <a:solidFill>
                  <a:srgbClr val="333333"/>
                </a:solidFill>
              </a:rPr>
              <a:t>оқ</a:t>
            </a:r>
            <a:r>
              <a:rPr lang="ru-RU" sz="2400" dirty="0">
                <a:solidFill>
                  <a:srgbClr val="333333"/>
                </a:solidFill>
              </a:rPr>
              <a:t> </a:t>
            </a:r>
            <a:r>
              <a:rPr lang="ru-RU" sz="2400" dirty="0" err="1">
                <a:solidFill>
                  <a:srgbClr val="333333"/>
                </a:solidFill>
              </a:rPr>
              <a:t>ва</a:t>
            </a:r>
            <a:r>
              <a:rPr lang="ru-RU" sz="2400" dirty="0">
                <a:solidFill>
                  <a:srgbClr val="333333"/>
                </a:solidFill>
              </a:rPr>
              <a:t> </a:t>
            </a:r>
            <a:r>
              <a:rPr lang="ru-RU" sz="2400" dirty="0" err="1">
                <a:solidFill>
                  <a:srgbClr val="333333"/>
                </a:solidFill>
              </a:rPr>
              <a:t>қора</a:t>
            </a:r>
            <a:r>
              <a:rPr lang="ru-RU" sz="2400" dirty="0">
                <a:solidFill>
                  <a:srgbClr val="333333"/>
                </a:solidFill>
              </a:rPr>
              <a:t> </a:t>
            </a:r>
            <a:r>
              <a:rPr lang="ru-RU" sz="2400" dirty="0" err="1">
                <a:solidFill>
                  <a:srgbClr val="333333"/>
                </a:solidFill>
              </a:rPr>
              <a:t>турлари</a:t>
            </a:r>
            <a:r>
              <a:rPr lang="ru-RU" sz="2400" dirty="0">
                <a:solidFill>
                  <a:srgbClr val="333333"/>
                </a:solidFill>
              </a:rPr>
              <a:t> </a:t>
            </a:r>
            <a:r>
              <a:rPr lang="ru-RU" sz="2400" dirty="0" err="1">
                <a:solidFill>
                  <a:srgbClr val="333333"/>
                </a:solidFill>
              </a:rPr>
              <a:t>мавжуд</a:t>
            </a:r>
            <a:r>
              <a:rPr lang="ru-RU" sz="2400" dirty="0">
                <a:solidFill>
                  <a:srgbClr val="333333"/>
                </a:solidFill>
              </a:rPr>
              <a:t> </a:t>
            </a:r>
            <a:r>
              <a:rPr lang="ru-RU" sz="2400" dirty="0" err="1">
                <a:solidFill>
                  <a:srgbClr val="333333"/>
                </a:solidFill>
              </a:rPr>
              <a:t>бўлиб</a:t>
            </a:r>
            <a:r>
              <a:rPr lang="ru-RU" sz="2400" dirty="0">
                <a:solidFill>
                  <a:srgbClr val="333333"/>
                </a:solidFill>
              </a:rPr>
              <a:t>, </a:t>
            </a:r>
            <a:r>
              <a:rPr lang="ru-RU" sz="2400" dirty="0" err="1">
                <a:solidFill>
                  <a:srgbClr val="333333"/>
                </a:solidFill>
              </a:rPr>
              <a:t>кўпроқ</a:t>
            </a:r>
            <a:r>
              <a:rPr lang="ru-RU" sz="2400" dirty="0">
                <a:solidFill>
                  <a:srgbClr val="333333"/>
                </a:solidFill>
              </a:rPr>
              <a:t> </a:t>
            </a:r>
            <a:r>
              <a:rPr lang="ru-RU" sz="2400" dirty="0" err="1">
                <a:solidFill>
                  <a:srgbClr val="333333"/>
                </a:solidFill>
              </a:rPr>
              <a:t>оқ</a:t>
            </a:r>
            <a:r>
              <a:rPr lang="ru-RU" sz="2400" dirty="0">
                <a:solidFill>
                  <a:srgbClr val="333333"/>
                </a:solidFill>
              </a:rPr>
              <a:t> </a:t>
            </a:r>
            <a:r>
              <a:rPr lang="ru-RU" sz="2400" dirty="0" err="1">
                <a:solidFill>
                  <a:srgbClr val="333333"/>
                </a:solidFill>
              </a:rPr>
              <a:t>жўхори</a:t>
            </a:r>
            <a:r>
              <a:rPr lang="ru-RU" sz="2400" dirty="0">
                <a:solidFill>
                  <a:srgbClr val="333333"/>
                </a:solidFill>
              </a:rPr>
              <a:t> </a:t>
            </a:r>
            <a:r>
              <a:rPr lang="ru-RU" sz="2400" dirty="0" err="1">
                <a:solidFill>
                  <a:srgbClr val="333333"/>
                </a:solidFill>
              </a:rPr>
              <a:t>экилади</a:t>
            </a:r>
            <a:r>
              <a:rPr lang="ru-RU" sz="2400" dirty="0">
                <a:solidFill>
                  <a:srgbClr val="333333"/>
                </a:solidFill>
              </a:rPr>
              <a:t>. </a:t>
            </a:r>
            <a:r>
              <a:rPr lang="ru-RU" sz="2400" dirty="0" err="1">
                <a:solidFill>
                  <a:srgbClr val="333333"/>
                </a:solidFill>
              </a:rPr>
              <a:t>Оқ</a:t>
            </a:r>
            <a:r>
              <a:rPr lang="ru-RU" sz="2400" dirty="0">
                <a:solidFill>
                  <a:srgbClr val="333333"/>
                </a:solidFill>
              </a:rPr>
              <a:t> </a:t>
            </a:r>
            <a:r>
              <a:rPr lang="ru-RU" sz="2400" dirty="0" err="1">
                <a:solidFill>
                  <a:srgbClr val="333333"/>
                </a:solidFill>
              </a:rPr>
              <a:t>жўхори</a:t>
            </a:r>
            <a:r>
              <a:rPr lang="ru-RU" sz="2400" dirty="0">
                <a:solidFill>
                  <a:srgbClr val="333333"/>
                </a:solidFill>
              </a:rPr>
              <a:t> </a:t>
            </a:r>
            <a:r>
              <a:rPr lang="ru-RU" sz="2400" dirty="0" err="1">
                <a:solidFill>
                  <a:srgbClr val="333333"/>
                </a:solidFill>
              </a:rPr>
              <a:t>донининг</a:t>
            </a:r>
            <a:r>
              <a:rPr lang="ru-RU" sz="2400" dirty="0">
                <a:solidFill>
                  <a:srgbClr val="333333"/>
                </a:solidFill>
              </a:rPr>
              <a:t> </a:t>
            </a:r>
            <a:r>
              <a:rPr lang="ru-RU" sz="2400" dirty="0" err="1">
                <a:solidFill>
                  <a:srgbClr val="333333"/>
                </a:solidFill>
              </a:rPr>
              <a:t>кимёвий</a:t>
            </a:r>
            <a:r>
              <a:rPr lang="ru-RU" sz="2400" dirty="0">
                <a:solidFill>
                  <a:srgbClr val="333333"/>
                </a:solidFill>
              </a:rPr>
              <a:t> </a:t>
            </a:r>
            <a:r>
              <a:rPr lang="ru-RU" sz="2400" dirty="0" err="1">
                <a:solidFill>
                  <a:srgbClr val="333333"/>
                </a:solidFill>
              </a:rPr>
              <a:t>таркибида</a:t>
            </a:r>
            <a:r>
              <a:rPr lang="ru-RU" sz="2400" dirty="0">
                <a:solidFill>
                  <a:srgbClr val="333333"/>
                </a:solidFill>
              </a:rPr>
              <a:t> 13,4 % </a:t>
            </a:r>
            <a:r>
              <a:rPr lang="ru-RU" sz="2400" dirty="0" err="1">
                <a:solidFill>
                  <a:srgbClr val="333333"/>
                </a:solidFill>
              </a:rPr>
              <a:t>оқсил</a:t>
            </a:r>
            <a:r>
              <a:rPr lang="ru-RU" sz="2400" dirty="0">
                <a:solidFill>
                  <a:srgbClr val="333333"/>
                </a:solidFill>
              </a:rPr>
              <a:t>, 56-70 % крахмал </a:t>
            </a:r>
            <a:r>
              <a:rPr lang="ru-RU" sz="2400" dirty="0" err="1">
                <a:solidFill>
                  <a:srgbClr val="333333"/>
                </a:solidFill>
              </a:rPr>
              <a:t>ва</a:t>
            </a:r>
            <a:r>
              <a:rPr lang="ru-RU" sz="2400" dirty="0">
                <a:solidFill>
                  <a:srgbClr val="333333"/>
                </a:solidFill>
              </a:rPr>
              <a:t> 3,34 % мой </a:t>
            </a:r>
            <a:r>
              <a:rPr lang="ru-RU" sz="2400" dirty="0" err="1">
                <a:solidFill>
                  <a:srgbClr val="333333"/>
                </a:solidFill>
              </a:rPr>
              <a:t>бўлади</a:t>
            </a:r>
            <a:r>
              <a:rPr lang="ru-RU" sz="2400" dirty="0">
                <a:solidFill>
                  <a:srgbClr val="333333"/>
                </a:solidFill>
              </a:rPr>
              <a:t>. </a:t>
            </a:r>
            <a:r>
              <a:rPr lang="ru-RU" sz="2400" dirty="0" err="1">
                <a:solidFill>
                  <a:srgbClr val="333333"/>
                </a:solidFill>
              </a:rPr>
              <a:t>Поясининг</a:t>
            </a:r>
            <a:r>
              <a:rPr lang="ru-RU" sz="2400" dirty="0">
                <a:solidFill>
                  <a:srgbClr val="333333"/>
                </a:solidFill>
              </a:rPr>
              <a:t> </a:t>
            </a:r>
            <a:r>
              <a:rPr lang="ru-RU" sz="2400" dirty="0" err="1">
                <a:solidFill>
                  <a:srgbClr val="333333"/>
                </a:solidFill>
              </a:rPr>
              <a:t>таркибида</a:t>
            </a:r>
            <a:r>
              <a:rPr lang="ru-RU" sz="2400" dirty="0">
                <a:solidFill>
                  <a:srgbClr val="333333"/>
                </a:solidFill>
              </a:rPr>
              <a:t> 10-15 % </a:t>
            </a:r>
            <a:r>
              <a:rPr lang="ru-RU" sz="2400" dirty="0" err="1">
                <a:solidFill>
                  <a:srgbClr val="333333"/>
                </a:solidFill>
              </a:rPr>
              <a:t>қанд</a:t>
            </a:r>
            <a:r>
              <a:rPr lang="ru-RU" sz="2400" dirty="0">
                <a:solidFill>
                  <a:srgbClr val="333333"/>
                </a:solidFill>
              </a:rPr>
              <a:t> </a:t>
            </a:r>
            <a:r>
              <a:rPr lang="ru-RU" sz="2400" dirty="0" err="1">
                <a:solidFill>
                  <a:srgbClr val="333333"/>
                </a:solidFill>
              </a:rPr>
              <a:t>бўлиб</a:t>
            </a:r>
            <a:r>
              <a:rPr lang="ru-RU" sz="2400" dirty="0">
                <a:solidFill>
                  <a:srgbClr val="333333"/>
                </a:solidFill>
              </a:rPr>
              <a:t>, </a:t>
            </a:r>
            <a:r>
              <a:rPr lang="ru-RU" sz="2400" dirty="0" err="1">
                <a:solidFill>
                  <a:srgbClr val="333333"/>
                </a:solidFill>
              </a:rPr>
              <a:t>ундан</a:t>
            </a:r>
            <a:r>
              <a:rPr lang="ru-RU" sz="2400" dirty="0">
                <a:solidFill>
                  <a:srgbClr val="333333"/>
                </a:solidFill>
              </a:rPr>
              <a:t> </a:t>
            </a:r>
            <a:r>
              <a:rPr lang="ru-RU" sz="2400" dirty="0" err="1">
                <a:solidFill>
                  <a:srgbClr val="333333"/>
                </a:solidFill>
              </a:rPr>
              <a:t>сироплар</a:t>
            </a:r>
            <a:r>
              <a:rPr lang="ru-RU" sz="2400" dirty="0">
                <a:solidFill>
                  <a:srgbClr val="333333"/>
                </a:solidFill>
              </a:rPr>
              <a:t> </a:t>
            </a:r>
            <a:r>
              <a:rPr lang="ru-RU" sz="2400" dirty="0" err="1">
                <a:solidFill>
                  <a:srgbClr val="333333"/>
                </a:solidFill>
              </a:rPr>
              <a:t>тайёрланади</a:t>
            </a:r>
            <a:r>
              <a:rPr lang="ru-RU" sz="2400" dirty="0">
                <a:solidFill>
                  <a:srgbClr val="333333"/>
                </a:solidFill>
              </a:rPr>
              <a:t> </a:t>
            </a:r>
            <a:r>
              <a:rPr lang="ru-RU" sz="2400" dirty="0" err="1">
                <a:solidFill>
                  <a:srgbClr val="333333"/>
                </a:solidFill>
              </a:rPr>
              <a:t>ва</a:t>
            </a:r>
            <a:r>
              <a:rPr lang="ru-RU" sz="2400" dirty="0">
                <a:solidFill>
                  <a:srgbClr val="333333"/>
                </a:solidFill>
              </a:rPr>
              <a:t> </a:t>
            </a:r>
            <a:r>
              <a:rPr lang="ru-RU" sz="2400" dirty="0" err="1">
                <a:solidFill>
                  <a:srgbClr val="333333"/>
                </a:solidFill>
              </a:rPr>
              <a:t>кандитер</a:t>
            </a:r>
            <a:r>
              <a:rPr lang="ru-RU" sz="2400" dirty="0">
                <a:solidFill>
                  <a:srgbClr val="333333"/>
                </a:solidFill>
              </a:rPr>
              <a:t> </a:t>
            </a:r>
            <a:r>
              <a:rPr lang="ru-RU" sz="2400" dirty="0" err="1">
                <a:solidFill>
                  <a:srgbClr val="333333"/>
                </a:solidFill>
              </a:rPr>
              <a:t>саноатида</a:t>
            </a:r>
            <a:r>
              <a:rPr lang="ru-RU" sz="2400" dirty="0">
                <a:solidFill>
                  <a:srgbClr val="333333"/>
                </a:solidFill>
              </a:rPr>
              <a:t> </a:t>
            </a:r>
            <a:r>
              <a:rPr lang="ru-RU" sz="2400" dirty="0" err="1">
                <a:solidFill>
                  <a:srgbClr val="333333"/>
                </a:solidFill>
              </a:rPr>
              <a:t>ишлатилади</a:t>
            </a:r>
            <a:r>
              <a:rPr lang="ru-RU" sz="2400" dirty="0">
                <a:solidFill>
                  <a:srgbClr val="333333"/>
                </a:solidFill>
              </a:rPr>
              <a:t>. </a:t>
            </a:r>
            <a:r>
              <a:rPr lang="ru-RU" sz="2400" dirty="0" err="1">
                <a:solidFill>
                  <a:srgbClr val="333333"/>
                </a:solidFill>
              </a:rPr>
              <a:t>Жўхорининг</a:t>
            </a:r>
            <a:r>
              <a:rPr lang="ru-RU" sz="2400" dirty="0">
                <a:solidFill>
                  <a:srgbClr val="333333"/>
                </a:solidFill>
              </a:rPr>
              <a:t> </a:t>
            </a:r>
            <a:r>
              <a:rPr lang="ru-RU" sz="2400" dirty="0" err="1">
                <a:solidFill>
                  <a:srgbClr val="333333"/>
                </a:solidFill>
              </a:rPr>
              <a:t>дони</a:t>
            </a:r>
            <a:r>
              <a:rPr lang="ru-RU" sz="2400" dirty="0">
                <a:solidFill>
                  <a:srgbClr val="333333"/>
                </a:solidFill>
              </a:rPr>
              <a:t>, </a:t>
            </a:r>
            <a:r>
              <a:rPr lang="ru-RU" sz="2400" dirty="0" err="1">
                <a:solidFill>
                  <a:srgbClr val="333333"/>
                </a:solidFill>
              </a:rPr>
              <a:t>пояси</a:t>
            </a:r>
            <a:r>
              <a:rPr lang="ru-RU" sz="2400" dirty="0">
                <a:solidFill>
                  <a:srgbClr val="333333"/>
                </a:solidFill>
              </a:rPr>
              <a:t> </a:t>
            </a:r>
            <a:r>
              <a:rPr lang="ru-RU" sz="2400" dirty="0" err="1">
                <a:solidFill>
                  <a:srgbClr val="333333"/>
                </a:solidFill>
              </a:rPr>
              <a:t>ва</a:t>
            </a:r>
            <a:r>
              <a:rPr lang="ru-RU" sz="2400" dirty="0">
                <a:solidFill>
                  <a:srgbClr val="333333"/>
                </a:solidFill>
              </a:rPr>
              <a:t> </a:t>
            </a:r>
            <a:r>
              <a:rPr lang="ru-RU" sz="2400" dirty="0" err="1">
                <a:solidFill>
                  <a:srgbClr val="333333"/>
                </a:solidFill>
              </a:rPr>
              <a:t>барглари</a:t>
            </a:r>
            <a:r>
              <a:rPr lang="ru-RU" sz="2400" dirty="0">
                <a:solidFill>
                  <a:srgbClr val="333333"/>
                </a:solidFill>
              </a:rPr>
              <a:t> </a:t>
            </a:r>
            <a:r>
              <a:rPr lang="ru-RU" sz="2400" dirty="0" err="1">
                <a:solidFill>
                  <a:srgbClr val="333333"/>
                </a:solidFill>
              </a:rPr>
              <a:t>чорвачилик</a:t>
            </a:r>
            <a:r>
              <a:rPr lang="ru-RU" sz="2400" dirty="0">
                <a:solidFill>
                  <a:srgbClr val="333333"/>
                </a:solidFill>
              </a:rPr>
              <a:t> </a:t>
            </a:r>
            <a:r>
              <a:rPr lang="ru-RU" sz="2400" dirty="0" err="1">
                <a:solidFill>
                  <a:srgbClr val="333333"/>
                </a:solidFill>
              </a:rPr>
              <a:t>учун</a:t>
            </a:r>
            <a:r>
              <a:rPr lang="ru-RU" sz="2400" dirty="0">
                <a:solidFill>
                  <a:srgbClr val="333333"/>
                </a:solidFill>
              </a:rPr>
              <a:t> </a:t>
            </a:r>
            <a:r>
              <a:rPr lang="ru-RU" sz="2400" dirty="0" err="1">
                <a:solidFill>
                  <a:srgbClr val="333333"/>
                </a:solidFill>
              </a:rPr>
              <a:t>тўйимли</a:t>
            </a:r>
            <a:r>
              <a:rPr lang="ru-RU" sz="2400" dirty="0">
                <a:solidFill>
                  <a:srgbClr val="333333"/>
                </a:solidFill>
              </a:rPr>
              <a:t> ем-</a:t>
            </a:r>
            <a:r>
              <a:rPr lang="ru-RU" sz="2400" dirty="0" err="1">
                <a:solidFill>
                  <a:srgbClr val="333333"/>
                </a:solidFill>
              </a:rPr>
              <a:t>ҳашак</a:t>
            </a:r>
            <a:r>
              <a:rPr lang="ru-RU" sz="2400" dirty="0">
                <a:solidFill>
                  <a:srgbClr val="333333"/>
                </a:solidFill>
              </a:rPr>
              <a:t> </a:t>
            </a:r>
            <a:r>
              <a:rPr lang="ru-RU" sz="2400" dirty="0" err="1">
                <a:solidFill>
                  <a:srgbClr val="333333"/>
                </a:solidFill>
              </a:rPr>
              <a:t>ҳисобланади</a:t>
            </a:r>
            <a:r>
              <a:rPr lang="ru-RU" sz="2400" dirty="0">
                <a:solidFill>
                  <a:srgbClr val="333333"/>
                </a:solidFill>
              </a:rPr>
              <a:t>. </a:t>
            </a:r>
            <a:r>
              <a:rPr lang="ru-RU" sz="2400" dirty="0" err="1">
                <a:solidFill>
                  <a:srgbClr val="333333"/>
                </a:solidFill>
              </a:rPr>
              <a:t>Жўхоридан</a:t>
            </a:r>
            <a:r>
              <a:rPr lang="ru-RU" sz="2400" dirty="0">
                <a:solidFill>
                  <a:srgbClr val="333333"/>
                </a:solidFill>
              </a:rPr>
              <a:t> крахмал, спирт, пиво, </a:t>
            </a:r>
            <a:r>
              <a:rPr lang="ru-RU" sz="2400" dirty="0" err="1">
                <a:solidFill>
                  <a:srgbClr val="333333"/>
                </a:solidFill>
              </a:rPr>
              <a:t>қанд</a:t>
            </a:r>
            <a:r>
              <a:rPr lang="ru-RU" sz="2400" dirty="0">
                <a:solidFill>
                  <a:srgbClr val="333333"/>
                </a:solidFill>
              </a:rPr>
              <a:t> </a:t>
            </a:r>
            <a:r>
              <a:rPr lang="ru-RU" sz="2400" dirty="0" err="1">
                <a:solidFill>
                  <a:srgbClr val="333333"/>
                </a:solidFill>
              </a:rPr>
              <a:t>саноатида</a:t>
            </a:r>
            <a:r>
              <a:rPr lang="ru-RU" sz="2400" dirty="0">
                <a:solidFill>
                  <a:srgbClr val="333333"/>
                </a:solidFill>
              </a:rPr>
              <a:t> </a:t>
            </a:r>
            <a:r>
              <a:rPr lang="ru-RU" sz="2400" dirty="0" err="1">
                <a:solidFill>
                  <a:srgbClr val="333333"/>
                </a:solidFill>
              </a:rPr>
              <a:t>ва</a:t>
            </a:r>
            <a:r>
              <a:rPr lang="ru-RU" sz="2400" dirty="0">
                <a:solidFill>
                  <a:srgbClr val="333333"/>
                </a:solidFill>
              </a:rPr>
              <a:t> </a:t>
            </a:r>
            <a:r>
              <a:rPr lang="ru-RU" sz="2400" dirty="0" err="1">
                <a:solidFill>
                  <a:srgbClr val="333333"/>
                </a:solidFill>
              </a:rPr>
              <a:t>супурги</a:t>
            </a:r>
            <a:r>
              <a:rPr lang="ru-RU" sz="2400" dirty="0">
                <a:solidFill>
                  <a:srgbClr val="333333"/>
                </a:solidFill>
              </a:rPr>
              <a:t>, </a:t>
            </a:r>
            <a:r>
              <a:rPr lang="ru-RU" sz="2400" dirty="0" err="1">
                <a:solidFill>
                  <a:srgbClr val="333333"/>
                </a:solidFill>
              </a:rPr>
              <a:t>қоғоз</a:t>
            </a:r>
            <a:r>
              <a:rPr lang="ru-RU" sz="2400" dirty="0">
                <a:solidFill>
                  <a:srgbClr val="333333"/>
                </a:solidFill>
              </a:rPr>
              <a:t>, </a:t>
            </a:r>
            <a:r>
              <a:rPr lang="ru-RU" sz="2400" dirty="0" err="1">
                <a:solidFill>
                  <a:srgbClr val="333333"/>
                </a:solidFill>
              </a:rPr>
              <a:t>қурилиш</a:t>
            </a:r>
            <a:r>
              <a:rPr lang="ru-RU" sz="2400" dirty="0">
                <a:solidFill>
                  <a:srgbClr val="333333"/>
                </a:solidFill>
              </a:rPr>
              <a:t> </a:t>
            </a:r>
            <a:r>
              <a:rPr lang="ru-RU" sz="2400" dirty="0" err="1">
                <a:solidFill>
                  <a:srgbClr val="333333"/>
                </a:solidFill>
              </a:rPr>
              <a:t>материаллари</a:t>
            </a:r>
            <a:r>
              <a:rPr lang="ru-RU" sz="2400" dirty="0">
                <a:solidFill>
                  <a:srgbClr val="333333"/>
                </a:solidFill>
              </a:rPr>
              <a:t> </a:t>
            </a:r>
            <a:r>
              <a:rPr lang="ru-RU" sz="2400" dirty="0" err="1">
                <a:solidFill>
                  <a:srgbClr val="333333"/>
                </a:solidFill>
              </a:rPr>
              <a:t>тайёрлашда</a:t>
            </a:r>
            <a:r>
              <a:rPr lang="ru-RU" sz="2400" dirty="0">
                <a:solidFill>
                  <a:srgbClr val="333333"/>
                </a:solidFill>
              </a:rPr>
              <a:t> </a:t>
            </a:r>
            <a:r>
              <a:rPr lang="ru-RU" sz="2400" dirty="0" err="1">
                <a:solidFill>
                  <a:srgbClr val="333333"/>
                </a:solidFill>
              </a:rPr>
              <a:t>кенг</a:t>
            </a:r>
            <a:r>
              <a:rPr lang="ru-RU" sz="2400" dirty="0">
                <a:solidFill>
                  <a:srgbClr val="333333"/>
                </a:solidFill>
              </a:rPr>
              <a:t> </a:t>
            </a:r>
            <a:r>
              <a:rPr lang="ru-RU" sz="2400" dirty="0" err="1">
                <a:solidFill>
                  <a:srgbClr val="333333"/>
                </a:solidFill>
              </a:rPr>
              <a:t>фойдаланилади</a:t>
            </a:r>
            <a:r>
              <a:rPr lang="ru-RU" sz="2400" dirty="0">
                <a:solidFill>
                  <a:srgbClr val="333333"/>
                </a:solidFill>
              </a:rPr>
              <a:t>. </a:t>
            </a:r>
            <a:r>
              <a:rPr lang="ru-RU" sz="2400" dirty="0" err="1">
                <a:solidFill>
                  <a:srgbClr val="333333"/>
                </a:solidFill>
              </a:rPr>
              <a:t>Жўхорининг</a:t>
            </a:r>
            <a:r>
              <a:rPr lang="ru-RU" sz="2400" dirty="0">
                <a:solidFill>
                  <a:srgbClr val="333333"/>
                </a:solidFill>
              </a:rPr>
              <a:t> </a:t>
            </a:r>
            <a:r>
              <a:rPr lang="ru-RU" sz="2400" dirty="0" err="1">
                <a:solidFill>
                  <a:srgbClr val="333333"/>
                </a:solidFill>
              </a:rPr>
              <a:t>ҳар</a:t>
            </a:r>
            <a:r>
              <a:rPr lang="ru-RU" sz="2400" dirty="0">
                <a:solidFill>
                  <a:srgbClr val="333333"/>
                </a:solidFill>
              </a:rPr>
              <a:t> </a:t>
            </a:r>
            <a:r>
              <a:rPr lang="ru-RU" sz="2400" dirty="0" err="1">
                <a:solidFill>
                  <a:srgbClr val="333333"/>
                </a:solidFill>
              </a:rPr>
              <a:t>гектаридан</a:t>
            </a:r>
            <a:r>
              <a:rPr lang="ru-RU" sz="2400" dirty="0">
                <a:solidFill>
                  <a:srgbClr val="333333"/>
                </a:solidFill>
              </a:rPr>
              <a:t>	 </a:t>
            </a:r>
            <a:r>
              <a:rPr lang="ru-RU" sz="2400" dirty="0" err="1">
                <a:solidFill>
                  <a:srgbClr val="333333"/>
                </a:solidFill>
              </a:rPr>
              <a:t>ўртача</a:t>
            </a:r>
            <a:r>
              <a:rPr lang="ru-RU" sz="2400" dirty="0">
                <a:solidFill>
                  <a:srgbClr val="333333"/>
                </a:solidFill>
              </a:rPr>
              <a:t> 25-50 кг </a:t>
            </a:r>
            <a:r>
              <a:rPr lang="ru-RU" sz="2400" dirty="0" err="1">
                <a:solidFill>
                  <a:srgbClr val="333333"/>
                </a:solidFill>
              </a:rPr>
              <a:t>ҳосили</a:t>
            </a:r>
            <a:r>
              <a:rPr lang="ru-RU" sz="2400" dirty="0">
                <a:solidFill>
                  <a:srgbClr val="333333"/>
                </a:solidFill>
              </a:rPr>
              <a:t> </a:t>
            </a:r>
            <a:r>
              <a:rPr lang="ru-RU" sz="2400" dirty="0" err="1">
                <a:solidFill>
                  <a:srgbClr val="333333"/>
                </a:solidFill>
              </a:rPr>
              <a:t>олиш</a:t>
            </a:r>
            <a:r>
              <a:rPr lang="ru-RU" sz="2400" dirty="0">
                <a:solidFill>
                  <a:srgbClr val="333333"/>
                </a:solidFill>
              </a:rPr>
              <a:t> </a:t>
            </a:r>
            <a:r>
              <a:rPr lang="ru-RU" sz="2400" dirty="0" err="1">
                <a:solidFill>
                  <a:srgbClr val="333333"/>
                </a:solidFill>
              </a:rPr>
              <a:t>мумкин</a:t>
            </a:r>
            <a:r>
              <a:rPr lang="ru-RU" sz="2400" dirty="0">
                <a:solidFill>
                  <a:srgbClr val="333333"/>
                </a:solidFill>
              </a:rPr>
              <a:t>. </a:t>
            </a:r>
            <a:r>
              <a:rPr lang="ru-RU" sz="2400" dirty="0" err="1">
                <a:solidFill>
                  <a:srgbClr val="333333"/>
                </a:solidFill>
              </a:rPr>
              <a:t>Суғориладиган</a:t>
            </a:r>
            <a:r>
              <a:rPr lang="ru-RU" sz="2400" dirty="0">
                <a:solidFill>
                  <a:srgbClr val="333333"/>
                </a:solidFill>
              </a:rPr>
              <a:t> </a:t>
            </a:r>
            <a:r>
              <a:rPr lang="ru-RU" sz="2400" dirty="0" err="1">
                <a:solidFill>
                  <a:srgbClr val="333333"/>
                </a:solidFill>
              </a:rPr>
              <a:t>ерларда</a:t>
            </a:r>
            <a:r>
              <a:rPr lang="ru-RU" sz="2400" dirty="0">
                <a:solidFill>
                  <a:srgbClr val="333333"/>
                </a:solidFill>
              </a:rPr>
              <a:t> </a:t>
            </a:r>
            <a:r>
              <a:rPr lang="ru-RU" sz="2400" dirty="0" err="1">
                <a:solidFill>
                  <a:srgbClr val="333333"/>
                </a:solidFill>
              </a:rPr>
              <a:t>ундан</a:t>
            </a:r>
            <a:r>
              <a:rPr lang="ru-RU" sz="2400" dirty="0">
                <a:solidFill>
                  <a:srgbClr val="333333"/>
                </a:solidFill>
              </a:rPr>
              <a:t> </a:t>
            </a:r>
            <a:r>
              <a:rPr lang="ru-RU" sz="2400" dirty="0" err="1">
                <a:solidFill>
                  <a:srgbClr val="333333"/>
                </a:solidFill>
              </a:rPr>
              <a:t>ҳам</a:t>
            </a:r>
            <a:r>
              <a:rPr lang="ru-RU" sz="2400" dirty="0">
                <a:solidFill>
                  <a:srgbClr val="333333"/>
                </a:solidFill>
              </a:rPr>
              <a:t> </a:t>
            </a:r>
            <a:r>
              <a:rPr lang="ru-RU" sz="2400" dirty="0" err="1">
                <a:solidFill>
                  <a:srgbClr val="333333"/>
                </a:solidFill>
              </a:rPr>
              <a:t>кўпроқ</a:t>
            </a:r>
            <a:r>
              <a:rPr lang="ru-RU" sz="2400" dirty="0">
                <a:solidFill>
                  <a:srgbClr val="333333"/>
                </a:solidFill>
              </a:rPr>
              <a:t> </a:t>
            </a:r>
            <a:r>
              <a:rPr lang="ru-RU" sz="2400" dirty="0" err="1">
                <a:solidFill>
                  <a:srgbClr val="333333"/>
                </a:solidFill>
              </a:rPr>
              <a:t>ҳосил</a:t>
            </a:r>
            <a:r>
              <a:rPr lang="ru-RU" sz="2400" dirty="0">
                <a:solidFill>
                  <a:srgbClr val="333333"/>
                </a:solidFill>
              </a:rPr>
              <a:t> </a:t>
            </a:r>
            <a:r>
              <a:rPr lang="ru-RU" sz="2400" dirty="0" err="1">
                <a:solidFill>
                  <a:srgbClr val="333333"/>
                </a:solidFill>
              </a:rPr>
              <a:t>олиш</a:t>
            </a:r>
            <a:r>
              <a:rPr lang="ru-RU" sz="2400" dirty="0">
                <a:solidFill>
                  <a:srgbClr val="333333"/>
                </a:solidFill>
              </a:rPr>
              <a:t> </a:t>
            </a:r>
            <a:r>
              <a:rPr lang="ru-RU" sz="2400" dirty="0" err="1">
                <a:solidFill>
                  <a:srgbClr val="333333"/>
                </a:solidFill>
              </a:rPr>
              <a:t>мумкин</a:t>
            </a:r>
            <a:r>
              <a:rPr lang="ru-RU" sz="2400" dirty="0">
                <a:solidFill>
                  <a:srgbClr val="333333"/>
                </a:solidFill>
              </a:rPr>
              <a:t>.</a:t>
            </a:r>
          </a:p>
        </p:txBody>
      </p:sp>
      <p:sp>
        <p:nvSpPr>
          <p:cNvPr id="5128" name="Номер слайда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A61E83C-BCA9-48A5-97A0-53EB10368C60}" type="slidenum">
              <a:rPr lang="ru-RU" altLang="ru-RU">
                <a:solidFill>
                  <a:srgbClr val="FFFFFF"/>
                </a:solidFill>
                <a:latin typeface="Calibri" panose="020F0502020204030204" pitchFamily="34" charset="0"/>
              </a:rPr>
              <a:pPr/>
              <a:t>19</a:t>
            </a:fld>
            <a:endParaRPr lang="ru-RU" altLang="ru-RU">
              <a:solidFill>
                <a:srgbClr val="FFFFFF"/>
              </a:solidFill>
              <a:latin typeface="Calibri" panose="020F0502020204030204" pitchFamily="34" charset="0"/>
            </a:endParaRPr>
          </a:p>
        </p:txBody>
      </p:sp>
      <p:sp>
        <p:nvSpPr>
          <p:cNvPr id="13" name="Rectangle 10"/>
          <p:cNvSpPr>
            <a:spLocks noChangeArrowheads="1"/>
          </p:cNvSpPr>
          <p:nvPr/>
        </p:nvSpPr>
        <p:spPr bwMode="auto">
          <a:xfrm>
            <a:off x="152400" y="332601"/>
            <a:ext cx="2300630"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ru-RU" altLang="ru-RU" sz="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chemeClr val="tx1"/>
                </a:solidFill>
                <a:effectLst/>
                <a:latin typeface="Arial" panose="020B0604020202020204" pitchFamily="34" charset="0"/>
              </a:rPr>
              <a:t>  </a:t>
            </a:r>
          </a:p>
        </p:txBody>
      </p:sp>
    </p:spTree>
    <p:extLst>
      <p:ext uri="{BB962C8B-B14F-4D97-AF65-F5344CB8AC3E}">
        <p14:creationId xmlns:p14="http://schemas.microsoft.com/office/powerpoint/2010/main" val="41732479"/>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2198441018"/>
              </p:ext>
            </p:extLst>
          </p:nvPr>
        </p:nvGraphicFramePr>
        <p:xfrm>
          <a:off x="251520" y="1844824"/>
          <a:ext cx="8640962" cy="4680520"/>
        </p:xfrm>
        <a:graphic>
          <a:graphicData uri="http://schemas.openxmlformats.org/drawingml/2006/table">
            <a:tbl>
              <a:tblPr firstRow="1" firstCol="1" bandRow="1">
                <a:tableStyleId>{5C22544A-7EE6-4342-B048-85BDC9FD1C3A}</a:tableStyleId>
              </a:tblPr>
              <a:tblGrid>
                <a:gridCol w="1782941"/>
                <a:gridCol w="1149007"/>
                <a:gridCol w="1786543"/>
                <a:gridCol w="1149007"/>
                <a:gridCol w="1786543"/>
                <a:gridCol w="986921"/>
              </a:tblGrid>
              <a:tr h="1780548">
                <a:tc>
                  <a:txBody>
                    <a:bodyPr/>
                    <a:lstStyle/>
                    <a:p>
                      <a:pPr algn="ctr">
                        <a:lnSpc>
                          <a:spcPct val="115000"/>
                        </a:lnSpc>
                        <a:spcAft>
                          <a:spcPts val="600"/>
                        </a:spcAft>
                      </a:pPr>
                      <a:r>
                        <a:rPr lang="ru-RU" sz="1800" b="1" dirty="0" err="1">
                          <a:effectLst/>
                        </a:rPr>
                        <a:t>Мамлакатлар</a:t>
                      </a:r>
                      <a:endParaRPr lang="ru-RU" sz="16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dirty="0" err="1">
                          <a:effectLst/>
                        </a:rPr>
                        <a:t>Ялпи</a:t>
                      </a:r>
                      <a:r>
                        <a:rPr lang="ru-RU" sz="1800" b="1" dirty="0">
                          <a:effectLst/>
                        </a:rPr>
                        <a:t> </a:t>
                      </a:r>
                      <a:r>
                        <a:rPr lang="ru-RU" sz="1800" b="1" dirty="0" err="1">
                          <a:effectLst/>
                        </a:rPr>
                        <a:t>ҳосил</a:t>
                      </a:r>
                      <a:endParaRPr lang="ru-RU" sz="16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Мамлакатлар</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Ялпи</a:t>
                      </a:r>
                      <a:endParaRPr lang="ru-RU" sz="1600" b="1">
                        <a:effectLst/>
                      </a:endParaRPr>
                    </a:p>
                    <a:p>
                      <a:pPr algn="ctr">
                        <a:lnSpc>
                          <a:spcPct val="115000"/>
                        </a:lnSpc>
                        <a:spcAft>
                          <a:spcPts val="600"/>
                        </a:spcAft>
                      </a:pPr>
                      <a:r>
                        <a:rPr lang="ru-RU" sz="1800" b="1">
                          <a:effectLst/>
                        </a:rPr>
                        <a:t>ҳосили</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Мамлакатлар</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Ялпи</a:t>
                      </a:r>
                      <a:endParaRPr lang="ru-RU" sz="1600" b="1">
                        <a:effectLst/>
                      </a:endParaRPr>
                    </a:p>
                    <a:p>
                      <a:pPr algn="ctr">
                        <a:lnSpc>
                          <a:spcPct val="115000"/>
                        </a:lnSpc>
                        <a:spcAft>
                          <a:spcPts val="600"/>
                        </a:spcAft>
                      </a:pPr>
                      <a:r>
                        <a:rPr lang="ru-RU" sz="1800" b="1">
                          <a:effectLst/>
                        </a:rPr>
                        <a:t>ҳосили</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724993">
                <a:tc>
                  <a:txBody>
                    <a:bodyPr/>
                    <a:lstStyle/>
                    <a:p>
                      <a:pPr>
                        <a:lnSpc>
                          <a:spcPct val="115000"/>
                        </a:lnSpc>
                        <a:spcAft>
                          <a:spcPts val="600"/>
                        </a:spcAft>
                      </a:pPr>
                      <a:r>
                        <a:rPr lang="ru-RU" sz="1800" b="1">
                          <a:effectLst/>
                        </a:rPr>
                        <a:t>Ҳиндистон</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dirty="0">
                          <a:effectLst/>
                        </a:rPr>
                        <a:t>18,5</a:t>
                      </a:r>
                      <a:endParaRPr lang="ru-RU" sz="16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800" b="1" dirty="0" err="1">
                          <a:effectLst/>
                        </a:rPr>
                        <a:t>Хитой</a:t>
                      </a:r>
                      <a:r>
                        <a:rPr lang="ru-RU" sz="1800" b="1" dirty="0">
                          <a:effectLst/>
                        </a:rPr>
                        <a:t> </a:t>
                      </a:r>
                      <a:endParaRPr lang="ru-RU" sz="16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4,7</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800" b="1">
                          <a:effectLst/>
                        </a:rPr>
                        <a:t>Буркина-Фасо</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1,2</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724993">
                <a:tc>
                  <a:txBody>
                    <a:bodyPr/>
                    <a:lstStyle/>
                    <a:p>
                      <a:pPr>
                        <a:lnSpc>
                          <a:spcPct val="115000"/>
                        </a:lnSpc>
                        <a:spcAft>
                          <a:spcPts val="600"/>
                        </a:spcAft>
                      </a:pPr>
                      <a:r>
                        <a:rPr lang="ru-RU" sz="1800" b="1">
                          <a:effectLst/>
                        </a:rPr>
                        <a:t>Нигерия</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13,5</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800" b="1" dirty="0">
                          <a:effectLst/>
                        </a:rPr>
                        <a:t>Аргентина</a:t>
                      </a:r>
                      <a:endParaRPr lang="ru-RU" sz="16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dirty="0">
                          <a:effectLst/>
                        </a:rPr>
                        <a:t>4,0</a:t>
                      </a:r>
                      <a:endParaRPr lang="ru-RU" sz="16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800" b="1">
                          <a:effectLst/>
                        </a:rPr>
                        <a:t>Эфиопия</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1,2</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724993">
                <a:tc>
                  <a:txBody>
                    <a:bodyPr/>
                    <a:lstStyle/>
                    <a:p>
                      <a:pPr>
                        <a:lnSpc>
                          <a:spcPct val="115000"/>
                        </a:lnSpc>
                        <a:spcAft>
                          <a:spcPts val="600"/>
                        </a:spcAft>
                      </a:pPr>
                      <a:r>
                        <a:rPr lang="ru-RU" sz="1800" b="1">
                          <a:effectLst/>
                        </a:rPr>
                        <a:t>АҚШ</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13,1</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800" b="1">
                          <a:effectLst/>
                        </a:rPr>
                        <a:t>Судан</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dirty="0">
                          <a:effectLst/>
                        </a:rPr>
                        <a:t>3,0</a:t>
                      </a:r>
                      <a:endParaRPr lang="ru-RU" sz="16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800" b="1" dirty="0">
                          <a:effectLst/>
                        </a:rPr>
                        <a:t>Россия</a:t>
                      </a:r>
                      <a:endParaRPr lang="ru-RU" sz="16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1,1</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724993">
                <a:tc>
                  <a:txBody>
                    <a:bodyPr/>
                    <a:lstStyle/>
                    <a:p>
                      <a:pPr>
                        <a:lnSpc>
                          <a:spcPct val="115000"/>
                        </a:lnSpc>
                        <a:spcAft>
                          <a:spcPts val="600"/>
                        </a:spcAft>
                      </a:pPr>
                      <a:r>
                        <a:rPr lang="ru-RU" sz="1800" b="1">
                          <a:effectLst/>
                        </a:rPr>
                        <a:t>Мексика</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6,4</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800" b="1">
                          <a:effectLst/>
                        </a:rPr>
                        <a:t>Австралия</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a:effectLst/>
                        </a:rPr>
                        <a:t>1,6</a:t>
                      </a:r>
                      <a:endParaRPr lang="ru-RU" sz="16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800" b="1" dirty="0" err="1">
                          <a:effectLst/>
                        </a:rPr>
                        <a:t>Миср</a:t>
                      </a:r>
                      <a:endParaRPr lang="ru-RU" sz="16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800" b="1" dirty="0">
                          <a:effectLst/>
                        </a:rPr>
                        <a:t>1,0</a:t>
                      </a:r>
                      <a:endParaRPr lang="ru-RU" sz="16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bl>
          </a:graphicData>
        </a:graphic>
      </p:graphicFrame>
      <p:sp>
        <p:nvSpPr>
          <p:cNvPr id="3" name="Rectangle 1"/>
          <p:cNvSpPr>
            <a:spLocks noChangeArrowheads="1"/>
          </p:cNvSpPr>
          <p:nvPr/>
        </p:nvSpPr>
        <p:spPr bwMode="auto">
          <a:xfrm>
            <a:off x="937144" y="924109"/>
            <a:ext cx="6962483"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indent="457200"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57200" algn="ctr" defTabSz="914400" rtl="0" eaLnBrk="0" fontAlgn="base" latinLnBrk="0" hangingPunct="0">
              <a:lnSpc>
                <a:spcPct val="100000"/>
              </a:lnSpc>
              <a:spcBef>
                <a:spcPct val="0"/>
              </a:spcBef>
              <a:spcAft>
                <a:spcPct val="0"/>
              </a:spcAft>
              <a:buClrTx/>
              <a:buSzTx/>
              <a:buFontTx/>
              <a:buNone/>
              <a:tabLst/>
            </a:pPr>
            <a:r>
              <a:rPr kumimoji="0" lang="ru-RU" altLang="ru-RU"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Жаҳон</a:t>
            </a: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мамлакатларида</a:t>
            </a: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жўхори</a:t>
            </a: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тариқ</a:t>
            </a: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етиштириш</a:t>
            </a: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ru-RU" altLang="ru-RU" sz="1050" b="1" i="0" u="none" strike="noStrike" cap="none" normalizeH="0" baseline="0" dirty="0" smtClean="0">
              <a:ln>
                <a:noFill/>
              </a:ln>
              <a:solidFill>
                <a:schemeClr val="tx1"/>
              </a:solidFill>
              <a:effectLst/>
            </a:endParaRPr>
          </a:p>
          <a:p>
            <a:pPr marL="0" marR="0" lvl="0" indent="457200" algn="ctr" defTabSz="914400" rtl="0" eaLnBrk="0" fontAlgn="base" latinLnBrk="0" hangingPunct="0">
              <a:lnSpc>
                <a:spcPct val="100000"/>
              </a:lnSpc>
              <a:spcBef>
                <a:spcPct val="0"/>
              </a:spcBef>
              <a:spcAft>
                <a:spcPct val="0"/>
              </a:spcAft>
              <a:buClrTx/>
              <a:buSzTx/>
              <a:buFontTx/>
              <a:buNone/>
              <a:tabLst/>
            </a:pP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2010 </a:t>
            </a:r>
            <a:r>
              <a:rPr kumimoji="0" lang="ru-RU" altLang="ru-RU"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йил</a:t>
            </a: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млн. т. </a:t>
            </a:r>
            <a:r>
              <a:rPr kumimoji="0" lang="ru-RU" altLang="ru-RU"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ҳисобида</a:t>
            </a:r>
            <a:r>
              <a:rPr kumimoji="0" lang="ru-RU"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2800" b="1"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3618265695"/>
      </p:ext>
    </p:extLst>
  </p:cSld>
  <p:clrMapOvr>
    <a:masterClrMapping/>
  </p:clrMapOvr>
  <mc:AlternateContent xmlns:mc="http://schemas.openxmlformats.org/markup-compatibility/2006">
    <mc:Choice xmlns:p14="http://schemas.microsoft.com/office/powerpoint/2010/main" Requires="p14">
      <p:transition spd="slow" p14:dur="3900" advClick="0">
        <p14:glitter pattern="hexagon"/>
      </p:transition>
    </mc:Choice>
    <mc:Fallback>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rotWithShape="1">
          <a:gsLst>
            <a:gs pos="0">
              <a:srgbClr val="FFF200"/>
            </a:gs>
            <a:gs pos="45000">
              <a:srgbClr val="FF7A00"/>
            </a:gs>
            <a:gs pos="70000">
              <a:srgbClr val="FF0300"/>
            </a:gs>
            <a:gs pos="100000">
              <a:srgbClr val="4D0808"/>
            </a:gs>
          </a:gsLst>
          <a:lin ang="5400000"/>
        </a:gradFill>
        <a:effectLst/>
      </p:bgPr>
    </p:bg>
    <p:spTree>
      <p:nvGrpSpPr>
        <p:cNvPr id="1" name=""/>
        <p:cNvGrpSpPr/>
        <p:nvPr/>
      </p:nvGrpSpPr>
      <p:grpSpPr>
        <a:xfrm>
          <a:off x="0" y="0"/>
          <a:ext cx="0" cy="0"/>
          <a:chOff x="0" y="0"/>
          <a:chExt cx="0" cy="0"/>
        </a:xfrm>
      </p:grpSpPr>
      <p:sp>
        <p:nvSpPr>
          <p:cNvPr id="3" name="Прямоугольник с двумя скругленными противолежащими углами 2"/>
          <p:cNvSpPr/>
          <p:nvPr/>
        </p:nvSpPr>
        <p:spPr>
          <a:xfrm>
            <a:off x="257116" y="353094"/>
            <a:ext cx="8429684" cy="5976664"/>
          </a:xfrm>
          <a:prstGeom prst="round2DiagRect">
            <a:avLst>
              <a:gd name="adj1" fmla="val 7255"/>
              <a:gd name="adj2" fmla="val 0"/>
            </a:avLst>
          </a:prstGeom>
          <a:solidFill>
            <a:schemeClr val="accent2">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381000" h="381000"/>
          </a:sp3d>
        </p:spPr>
        <p:style>
          <a:lnRef idx="2">
            <a:schemeClr val="accent1">
              <a:shade val="50000"/>
            </a:schemeClr>
          </a:lnRef>
          <a:fillRef idx="1">
            <a:schemeClr val="accent1"/>
          </a:fillRef>
          <a:effectRef idx="0">
            <a:schemeClr val="accent1"/>
          </a:effectRef>
          <a:fontRef idx="minor">
            <a:schemeClr val="lt1"/>
          </a:fontRef>
        </p:style>
        <p:txBody>
          <a:bodyPr anchor="ctr"/>
          <a:lstStyle/>
          <a:p>
            <a:r>
              <a:rPr lang="uz-Cyrl-UZ" sz="2400" dirty="0" smtClean="0">
                <a:solidFill>
                  <a:prstClr val="white"/>
                </a:solidFill>
              </a:rPr>
              <a:t>.</a:t>
            </a:r>
            <a:endParaRPr lang="ru-RU" sz="2400" dirty="0">
              <a:solidFill>
                <a:prstClr val="white"/>
              </a:solidFill>
            </a:endParaRPr>
          </a:p>
        </p:txBody>
      </p:sp>
      <p:sp>
        <p:nvSpPr>
          <p:cNvPr id="5128" name="Номер слайда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A61E83C-BCA9-48A5-97A0-53EB10368C60}" type="slidenum">
              <a:rPr lang="ru-RU" altLang="ru-RU">
                <a:solidFill>
                  <a:srgbClr val="FFFFFF"/>
                </a:solidFill>
                <a:latin typeface="Calibri" panose="020F0502020204030204" pitchFamily="34" charset="0"/>
              </a:rPr>
              <a:pPr/>
              <a:t>21</a:t>
            </a:fld>
            <a:endParaRPr lang="ru-RU" altLang="ru-RU">
              <a:solidFill>
                <a:srgbClr val="FFFFFF"/>
              </a:solidFill>
              <a:latin typeface="Calibri" panose="020F0502020204030204" pitchFamily="34" charset="0"/>
            </a:endParaRPr>
          </a:p>
        </p:txBody>
      </p:sp>
      <p:sp>
        <p:nvSpPr>
          <p:cNvPr id="4" name="Прямоугольник 3"/>
          <p:cNvSpPr/>
          <p:nvPr/>
        </p:nvSpPr>
        <p:spPr>
          <a:xfrm>
            <a:off x="755576" y="1196752"/>
            <a:ext cx="7128792" cy="4662815"/>
          </a:xfrm>
          <a:prstGeom prst="rect">
            <a:avLst/>
          </a:prstGeom>
        </p:spPr>
        <p:txBody>
          <a:bodyPr wrap="square">
            <a:spAutoFit/>
          </a:bodyPr>
          <a:lstStyle/>
          <a:p>
            <a:pPr indent="449580" algn="just">
              <a:lnSpc>
                <a:spcPct val="150000"/>
              </a:lnSpc>
              <a:spcAft>
                <a:spcPts val="0"/>
              </a:spcAft>
            </a:pP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Жўхори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иссиқсевар</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қурғоқчиликка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шўрга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чидамли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ўсимлик</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Уруғи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15-12</a:t>
            </a:r>
            <a:r>
              <a:rPr lang="ru-RU" b="1" baseline="300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0</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да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унади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текис</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униб</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ўсиб</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чиқиши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учун</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ҳарорат</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15</a:t>
            </a:r>
            <a:r>
              <a:rPr lang="ru-RU" b="1" baseline="300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0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ундан</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юқори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бўлиши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зарур</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Униб</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чиқаётган</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жўхори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ниҳолларини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–2-3</a:t>
            </a:r>
            <a:r>
              <a:rPr lang="ru-RU" b="1" baseline="300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0</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гуллаш</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фазасида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эса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-1</a:t>
            </a:r>
            <a:r>
              <a:rPr lang="ru-RU" b="1" baseline="300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0</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С да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совуқ</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уради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Бир</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меъёрда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ўсиши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ривожланиши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учун</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17-30</a:t>
            </a:r>
            <a:r>
              <a:rPr lang="ru-RU" b="1" baseline="300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0</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иссиқлик</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талаб</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қилади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Вегетация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даври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90-145 кун.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Жўхори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униб</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чиққач</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бир</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ой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мобайнида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жуда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секин</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ўсади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барглари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ксерофит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тузилишга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эга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бўлган</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учун</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сувни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жуда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тежаб</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сарфлайди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b="1" dirty="0">
              <a:solidFill>
                <a:srgbClr val="333333"/>
              </a:solidFill>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0"/>
              </a:spcAft>
            </a:pP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Жўхори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тупроқ</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танламайди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У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шўр</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каштан,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қумли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оғир</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унумсиз</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бўз</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тупроқларда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ҳам</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ўса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олади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Жўхори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нордон</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ер ости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сувлари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яқин</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бўлган</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тупроқларда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яхши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ўса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олмайди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400" b="1" dirty="0">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6982309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Блок-схема: несколько документов 1"/>
          <p:cNvSpPr/>
          <p:nvPr/>
        </p:nvSpPr>
        <p:spPr>
          <a:xfrm>
            <a:off x="251520" y="548680"/>
            <a:ext cx="4896544" cy="5544616"/>
          </a:xfrm>
          <a:prstGeom prst="flowChartMultidocumen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1600" b="1" dirty="0" smtClean="0">
                <a:solidFill>
                  <a:srgbClr val="333333"/>
                </a:solidFill>
              </a:rPr>
              <a:t>                  Ш </a:t>
            </a:r>
            <a:r>
              <a:rPr lang="ru-RU" sz="1600" b="1" dirty="0">
                <a:solidFill>
                  <a:srgbClr val="333333"/>
                </a:solidFill>
              </a:rPr>
              <a:t>О Л И</a:t>
            </a:r>
            <a:endParaRPr lang="ru-RU" sz="1600" dirty="0">
              <a:solidFill>
                <a:srgbClr val="333333"/>
              </a:solidFill>
            </a:endParaRPr>
          </a:p>
          <a:p>
            <a:r>
              <a:rPr lang="uz-Cyrl-UZ" sz="1400" b="1" dirty="0" smtClean="0">
                <a:solidFill>
                  <a:srgbClr val="333333"/>
                </a:solidFill>
              </a:rPr>
              <a:t>   </a:t>
            </a:r>
          </a:p>
          <a:p>
            <a:r>
              <a:rPr lang="uz-Cyrl-UZ" sz="1400" b="1" dirty="0" smtClean="0">
                <a:solidFill>
                  <a:srgbClr val="333333"/>
                </a:solidFill>
              </a:rPr>
              <a:t> Дунё </a:t>
            </a:r>
            <a:r>
              <a:rPr lang="uz-Cyrl-UZ" sz="1400" b="1" dirty="0">
                <a:solidFill>
                  <a:srgbClr val="333333"/>
                </a:solidFill>
              </a:rPr>
              <a:t>аҳолисининг кўпчилиги, хусусан тропик мамлакатлар(Хитой, Ҳиндистон, Япония, Покистон, Индонезия) аҳолиси шоли (гуруч)ни кўп истеъмол қилади. Айниқса, Жануби-Шарқий Осиё халқлари гуруч туфайли юқори калорияли овқат билан таъминланади.</a:t>
            </a:r>
            <a:endParaRPr lang="ru-RU" sz="1400" b="1" dirty="0">
              <a:solidFill>
                <a:srgbClr val="333333"/>
              </a:solidFill>
            </a:endParaRPr>
          </a:p>
          <a:p>
            <a:r>
              <a:rPr lang="uz-Cyrl-UZ" sz="1400" b="1" dirty="0">
                <a:solidFill>
                  <a:srgbClr val="333333"/>
                </a:solidFill>
              </a:rPr>
              <a:t>	Гуруч оқшоғидан пиво, спирт, крахмал, упа ва тўқимачилик саноатида ишлатиладиган маҳсулотлар олинади. Пояси чорвачиликда тўйимли ем-ҳашак ҳисобланиб, айниқса, дуккакли экинлар билан аралаштириб силос тайёрланса, чорва моллари учун яхши ем-ҳашак бўлади. Поясидан молхоналарда тўшама сифатида фойдаланилади. Шоли поясидан юқори сифатли қоғоз ва қурилишда фойдаланиладиган картон, ҳар-хил арқонлар, қоп-қанорлар таёрланади. Шоли пояси шляпалар, енгил оёқ кийимлари, сумка ва бошқа буюмлар учун ишлатилади.</a:t>
            </a:r>
            <a:endParaRPr lang="ru-RU" sz="1400" b="1" dirty="0">
              <a:solidFill>
                <a:srgbClr val="333333"/>
              </a:solidFill>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36096" y="1124744"/>
            <a:ext cx="3384376" cy="4526882"/>
          </a:xfrm>
          <a:prstGeom prst="rect">
            <a:avLst/>
          </a:prstGeom>
        </p:spPr>
      </p:pic>
    </p:spTree>
    <p:extLst>
      <p:ext uri="{BB962C8B-B14F-4D97-AF65-F5344CB8AC3E}">
        <p14:creationId xmlns:p14="http://schemas.microsoft.com/office/powerpoint/2010/main" val="3205525556"/>
      </p:ext>
    </p:extLst>
  </p:cSld>
  <p:clrMapOvr>
    <a:masterClrMapping/>
  </p:clrMapOvr>
  <mc:AlternateContent xmlns:mc="http://schemas.openxmlformats.org/markup-compatibility/2006">
    <mc:Choice xmlns:p14="http://schemas.microsoft.com/office/powerpoint/2010/main" Requires="p14">
      <p:transition spd="slow" p14:dur="1200" advClick="0">
        <p:zoom dir="in"/>
      </p:transition>
    </mc:Choice>
    <mc:Fallback>
      <p:transition spd="slow" advClick="0">
        <p:zoom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rotWithShape="1">
          <a:gsLst>
            <a:gs pos="0">
              <a:srgbClr val="FFF200"/>
            </a:gs>
            <a:gs pos="45000">
              <a:srgbClr val="FF7A00"/>
            </a:gs>
            <a:gs pos="70000">
              <a:srgbClr val="FF0300"/>
            </a:gs>
            <a:gs pos="100000">
              <a:srgbClr val="4D0808"/>
            </a:gs>
          </a:gsLst>
          <a:lin ang="5400000"/>
        </a:gradFill>
        <a:effectLst/>
      </p:bgPr>
    </p:bg>
    <p:spTree>
      <p:nvGrpSpPr>
        <p:cNvPr id="1" name=""/>
        <p:cNvGrpSpPr/>
        <p:nvPr/>
      </p:nvGrpSpPr>
      <p:grpSpPr>
        <a:xfrm>
          <a:off x="0" y="0"/>
          <a:ext cx="0" cy="0"/>
          <a:chOff x="0" y="0"/>
          <a:chExt cx="0" cy="0"/>
        </a:xfrm>
      </p:grpSpPr>
      <p:sp>
        <p:nvSpPr>
          <p:cNvPr id="3" name="Прямоугольник с двумя скругленными противолежащими углами 2"/>
          <p:cNvSpPr/>
          <p:nvPr/>
        </p:nvSpPr>
        <p:spPr>
          <a:xfrm>
            <a:off x="257116" y="379686"/>
            <a:ext cx="8429684" cy="5976664"/>
          </a:xfrm>
          <a:prstGeom prst="round2DiagRect">
            <a:avLst>
              <a:gd name="adj1" fmla="val 7255"/>
              <a:gd name="adj2" fmla="val 0"/>
            </a:avLst>
          </a:prstGeom>
          <a:solidFill>
            <a:schemeClr val="accent2">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381000" h="381000"/>
          </a:sp3d>
        </p:spPr>
        <p:style>
          <a:lnRef idx="2">
            <a:schemeClr val="accent1">
              <a:shade val="50000"/>
            </a:schemeClr>
          </a:lnRef>
          <a:fillRef idx="1">
            <a:schemeClr val="accent1"/>
          </a:fillRef>
          <a:effectRef idx="0">
            <a:schemeClr val="accent1"/>
          </a:effectRef>
          <a:fontRef idx="minor">
            <a:schemeClr val="lt1"/>
          </a:fontRef>
        </p:style>
        <p:txBody>
          <a:bodyPr anchor="ctr"/>
          <a:lstStyle/>
          <a:p>
            <a:r>
              <a:rPr lang="uz-Cyrl-UZ" sz="2400" dirty="0" smtClean="0">
                <a:solidFill>
                  <a:prstClr val="white"/>
                </a:solidFill>
              </a:rPr>
              <a:t>.</a:t>
            </a:r>
            <a:endParaRPr lang="ru-RU" sz="2400" dirty="0">
              <a:solidFill>
                <a:prstClr val="white"/>
              </a:solidFill>
            </a:endParaRPr>
          </a:p>
        </p:txBody>
      </p:sp>
      <p:sp>
        <p:nvSpPr>
          <p:cNvPr id="5128" name="Номер слайда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A61E83C-BCA9-48A5-97A0-53EB10368C60}" type="slidenum">
              <a:rPr lang="ru-RU" altLang="ru-RU">
                <a:solidFill>
                  <a:srgbClr val="FFFFFF"/>
                </a:solidFill>
                <a:latin typeface="Calibri" panose="020F0502020204030204" pitchFamily="34" charset="0"/>
              </a:rPr>
              <a:pPr/>
              <a:t>23</a:t>
            </a:fld>
            <a:endParaRPr lang="ru-RU" altLang="ru-RU">
              <a:solidFill>
                <a:srgbClr val="FFFFFF"/>
              </a:solidFill>
              <a:latin typeface="Calibri" panose="020F0502020204030204" pitchFamily="34" charset="0"/>
            </a:endParaRPr>
          </a:p>
        </p:txBody>
      </p:sp>
      <p:sp>
        <p:nvSpPr>
          <p:cNvPr id="2" name="Прямоугольник 1"/>
          <p:cNvSpPr/>
          <p:nvPr/>
        </p:nvSpPr>
        <p:spPr>
          <a:xfrm>
            <a:off x="403506" y="532670"/>
            <a:ext cx="8136904" cy="5859553"/>
          </a:xfrm>
          <a:prstGeom prst="rect">
            <a:avLst/>
          </a:prstGeom>
        </p:spPr>
        <p:txBody>
          <a:bodyPr wrap="square">
            <a:spAutoFit/>
          </a:bodyPr>
          <a:lstStyle/>
          <a:p>
            <a:pPr algn="just">
              <a:lnSpc>
                <a:spcPct val="150000"/>
              </a:lnSpc>
              <a:spcAft>
                <a:spcPts val="0"/>
              </a:spcAft>
            </a:pP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Шоли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бошқа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smtClean="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ўсимликлар</a:t>
            </a:r>
            <a:r>
              <a:rPr lang="ru-RU" b="1" dirty="0" smtClean="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билан</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алмашлаб</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экилса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ҳосилдорлиги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ортади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чунки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бир</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майдонга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ҳар</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йили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сурункасига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шоли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экиб</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сув</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бостирилиб</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суғорилаверса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тупроқда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шоли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учун</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зарарли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бўлган</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темир</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оксидлари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бошқа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моддалар</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кўпайиб</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кислород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алмашувини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камайтиради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Шоли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учун</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алмашлаб</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экишда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энг</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яхши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йўлдош</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экинлар</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маккажўхори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оқ</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жўхори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дуккакли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дон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экинлари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сабзавот</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картошка,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полиз</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экинлари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ҳисобланади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Шоли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учун</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ажратилган</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ерлар</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чуқур</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ҳайдашни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талаб</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этади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400" b="1" dirty="0">
              <a:solidFill>
                <a:srgbClr val="333333"/>
              </a:solidFill>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0"/>
              </a:spcAft>
            </a:pP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Шолини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экишдан</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олдин</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уни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бегона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ўт</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уруғлари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айниқса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курмакдан</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тозаланади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Ҳарорат</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12-14</a:t>
            </a:r>
            <a:r>
              <a:rPr lang="ru-RU" b="1" baseline="300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0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ёки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сувнинг</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исисқлиги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5-12</a:t>
            </a:r>
            <a:r>
              <a:rPr lang="ru-RU" b="1" baseline="300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0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бўлганда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экиш</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бошланади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Республика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шароитида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10-20 майдан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экиш</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ишлари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бошланади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400" b="1" dirty="0">
              <a:solidFill>
                <a:srgbClr val="333333"/>
              </a:solidFill>
              <a:latin typeface="Calibri" panose="020F0502020204030204" pitchFamily="34" charset="0"/>
              <a:ea typeface="Times New Roman" panose="02020603050405020304" pitchFamily="18" charset="0"/>
              <a:cs typeface="Times New Roman" panose="02020603050405020304" pitchFamily="18" charset="0"/>
            </a:endParaRPr>
          </a:p>
          <a:p>
            <a:pPr indent="457200" algn="just">
              <a:lnSpc>
                <a:spcPct val="150000"/>
              </a:lnSpc>
              <a:spcAft>
                <a:spcPts val="0"/>
              </a:spcAft>
            </a:pP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Шолини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етиштиришда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суғориш</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катта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аҳамиятга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эга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Сув</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полларда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5-12 см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қалинликда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ушлаб</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турилади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Шоли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кўчатлари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сийрак</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ерларга</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кўчат</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қилиб</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ўтказилади</a:t>
            </a:r>
            <a:r>
              <a:rPr lang="ru-RU"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400" b="1" dirty="0">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8472100"/>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up)">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rotWithShape="1">
          <a:gsLst>
            <a:gs pos="0">
              <a:srgbClr val="FFF200"/>
            </a:gs>
            <a:gs pos="45000">
              <a:srgbClr val="FF7A00"/>
            </a:gs>
            <a:gs pos="70000">
              <a:srgbClr val="FF0300"/>
            </a:gs>
          </a:gsLst>
          <a:lin ang="5400000"/>
        </a:gradFill>
        <a:effectLst/>
      </p:bgPr>
    </p:bg>
    <p:spTree>
      <p:nvGrpSpPr>
        <p:cNvPr id="1" name=""/>
        <p:cNvGrpSpPr/>
        <p:nvPr/>
      </p:nvGrpSpPr>
      <p:grpSpPr>
        <a:xfrm>
          <a:off x="0" y="0"/>
          <a:ext cx="0" cy="0"/>
          <a:chOff x="0" y="0"/>
          <a:chExt cx="0" cy="0"/>
        </a:xfrm>
      </p:grpSpPr>
      <p:sp>
        <p:nvSpPr>
          <p:cNvPr id="3" name="Прямоугольник с двумя скругленными противолежащими углами 2"/>
          <p:cNvSpPr/>
          <p:nvPr/>
        </p:nvSpPr>
        <p:spPr>
          <a:xfrm>
            <a:off x="257116" y="379686"/>
            <a:ext cx="8429684" cy="5976664"/>
          </a:xfrm>
          <a:prstGeom prst="round2DiagRect">
            <a:avLst>
              <a:gd name="adj1" fmla="val 7255"/>
              <a:gd name="adj2" fmla="val 0"/>
            </a:avLst>
          </a:prstGeom>
          <a:solidFill>
            <a:schemeClr val="accent2">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381000" h="381000"/>
          </a:sp3d>
        </p:spPr>
        <p:style>
          <a:lnRef idx="2">
            <a:schemeClr val="accent1">
              <a:shade val="50000"/>
            </a:schemeClr>
          </a:lnRef>
          <a:fillRef idx="1">
            <a:schemeClr val="accent1"/>
          </a:fillRef>
          <a:effectRef idx="0">
            <a:schemeClr val="accent1"/>
          </a:effectRef>
          <a:fontRef idx="minor">
            <a:schemeClr val="lt1"/>
          </a:fontRef>
        </p:style>
        <p:txBody>
          <a:bodyPr anchor="ctr"/>
          <a:lstStyle/>
          <a:p>
            <a:r>
              <a:rPr lang="uz-Cyrl-UZ" sz="2400" dirty="0" smtClean="0">
                <a:solidFill>
                  <a:prstClr val="white"/>
                </a:solidFill>
              </a:rPr>
              <a:t>.</a:t>
            </a:r>
            <a:endParaRPr lang="ru-RU" sz="2400" dirty="0">
              <a:solidFill>
                <a:prstClr val="white"/>
              </a:solidFill>
            </a:endParaRPr>
          </a:p>
        </p:txBody>
      </p:sp>
      <p:sp>
        <p:nvSpPr>
          <p:cNvPr id="5128" name="Номер слайда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A61E83C-BCA9-48A5-97A0-53EB10368C60}" type="slidenum">
              <a:rPr lang="ru-RU" altLang="ru-RU">
                <a:solidFill>
                  <a:srgbClr val="FFFFFF"/>
                </a:solidFill>
                <a:latin typeface="Calibri" panose="020F0502020204030204" pitchFamily="34" charset="0"/>
              </a:rPr>
              <a:pPr/>
              <a:t>24</a:t>
            </a:fld>
            <a:endParaRPr lang="ru-RU" altLang="ru-RU">
              <a:solidFill>
                <a:srgbClr val="FFFFFF"/>
              </a:solidFill>
              <a:latin typeface="Calibri" panose="020F0502020204030204" pitchFamily="34" charset="0"/>
            </a:endParaRPr>
          </a:p>
        </p:txBody>
      </p:sp>
      <p:sp>
        <p:nvSpPr>
          <p:cNvPr id="2" name="Прямоугольник 1"/>
          <p:cNvSpPr/>
          <p:nvPr/>
        </p:nvSpPr>
        <p:spPr>
          <a:xfrm>
            <a:off x="511518" y="621112"/>
            <a:ext cx="7920880" cy="5493812"/>
          </a:xfrm>
          <a:prstGeom prst="rect">
            <a:avLst/>
          </a:prstGeom>
        </p:spPr>
        <p:txBody>
          <a:bodyPr wrap="square">
            <a:spAutoFit/>
          </a:bodyPr>
          <a:lstStyle/>
          <a:p>
            <a:pPr indent="457200" algn="just">
              <a:lnSpc>
                <a:spcPct val="150000"/>
              </a:lnSpc>
              <a:spcAft>
                <a:spcPts val="0"/>
              </a:spcAft>
            </a:pP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Шоли</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ҳозирда</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барча</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қитъаларда</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етиштирилади</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Дунё</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бўйича</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барча</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суғориладиган</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ерларнинг</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2/3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қисмига</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шоли</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экилади</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Дунёдаги</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шоли</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етиштириладиган</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асосий</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минтақа</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қадимда</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ҳам</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ҳозирда</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ҳам</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Осиёнинг</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шоликор</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мамлакатлари</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бўлиб</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қолмоқда</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Хитой</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Ҳиндистон</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Индонезия, Бангладеш, Вьетнам, Таиланд, Мьянма, Филиппин, Япония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дунёдаги</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ялпи</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шоли</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ҳосилининг</a:t>
            </a:r>
            <a:r>
              <a:rPr lang="ru-RU" baseline="300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9/10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қисмини</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етказиб</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беради</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Жануби-Шарқий</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Осиё</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аҳолининг</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асосий</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истеъмоли-гуруч</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бўлиб</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улар нон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ўрнида</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гуручни</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истеъмол</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қиладилар</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Гуручдан</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турли</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-туман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таомлар</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тайёрла</a:t>
            </a:r>
            <a:r>
              <a:rPr lang="uz-Cyrl-UZ"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й</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дилар</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solidFill>
                <a:srgbClr val="333333"/>
              </a:solidFill>
              <a:latin typeface="Calibri" panose="020F0502020204030204" pitchFamily="34" charset="0"/>
              <a:ea typeface="Times New Roman" panose="02020603050405020304" pitchFamily="18" charset="0"/>
              <a:cs typeface="Times New Roman" panose="02020603050405020304" pitchFamily="18" charset="0"/>
            </a:endParaRPr>
          </a:p>
          <a:p>
            <a:pPr indent="457200" algn="just">
              <a:lnSpc>
                <a:spcPct val="150000"/>
              </a:lnSpc>
              <a:spcAft>
                <a:spcPts val="0"/>
              </a:spcAft>
            </a:pP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Шоли</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Америка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қитъасида</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ҳам</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кенг</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тарқалган</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АҚШ, Бразилия, Колумбия,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Перунинг</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суғориладиган</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ерлари</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дунёда</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шоли</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етиштириладиган</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асосий</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минтақалар</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ҳисобланади</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solidFill>
                <a:srgbClr val="333333"/>
              </a:solidFill>
              <a:latin typeface="Calibri" panose="020F0502020204030204" pitchFamily="34" charset="0"/>
              <a:ea typeface="Times New Roman" panose="02020603050405020304" pitchFamily="18" charset="0"/>
              <a:cs typeface="Times New Roman" panose="02020603050405020304" pitchFamily="18" charset="0"/>
            </a:endParaRPr>
          </a:p>
          <a:p>
            <a:pPr indent="457200" algn="just">
              <a:lnSpc>
                <a:spcPct val="150000"/>
              </a:lnSpc>
              <a:spcAft>
                <a:spcPts val="0"/>
              </a:spcAft>
            </a:pP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Европада</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эса</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Жанубий</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Европа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мамлакатларида</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асосан</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Италия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Испанияда</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экилади</a:t>
            </a:r>
            <a:r>
              <a:rPr lang="ru-RU"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3735971"/>
      </p:ext>
    </p:extLst>
  </p:cSld>
  <p:clrMapOvr>
    <a:masterClrMapping/>
  </p:clrMapOvr>
  <p:transition spd="slow">
    <p:strips dir="l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52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ppt_w</p:attrName>
                                        </p:attrNameLst>
                                      </p:cBhvr>
                                      <p:tavLst>
                                        <p:tav tm="0">
                                          <p:val>
                                            <p:fltVal val="0"/>
                                          </p:val>
                                        </p:tav>
                                        <p:tav tm="100000">
                                          <p:val>
                                            <p:strVal val="#ppt_w"/>
                                          </p:val>
                                        </p:tav>
                                      </p:tavLst>
                                    </p:anim>
                                    <p:anim calcmode="lin" valueType="num">
                                      <p:cBhvr>
                                        <p:cTn id="15" dur="500" fill="hold"/>
                                        <p:tgtEl>
                                          <p:spTgt spid="2"/>
                                        </p:tgtEl>
                                        <p:attrNameLst>
                                          <p:attrName>ppt_h</p:attrName>
                                        </p:attrNameLst>
                                      </p:cBhvr>
                                      <p:tavLst>
                                        <p:tav tm="0">
                                          <p:val>
                                            <p:fltVal val="0"/>
                                          </p:val>
                                        </p:tav>
                                        <p:tav tm="100000">
                                          <p:val>
                                            <p:strVal val="#ppt_h"/>
                                          </p:val>
                                        </p:tav>
                                      </p:tavLst>
                                    </p:anim>
                                    <p:animEffect transition="in" filter="fade">
                                      <p:cBhvr>
                                        <p:cTn id="16" dur="500"/>
                                        <p:tgtEl>
                                          <p:spTgt spid="2"/>
                                        </p:tgtEl>
                                      </p:cBhvr>
                                    </p:animEffect>
                                    <p:anim calcmode="lin" valueType="num">
                                      <p:cBhvr>
                                        <p:cTn id="17" dur="500" fill="hold"/>
                                        <p:tgtEl>
                                          <p:spTgt spid="2"/>
                                        </p:tgtEl>
                                        <p:attrNameLst>
                                          <p:attrName>ppt_x</p:attrName>
                                        </p:attrNameLst>
                                      </p:cBhvr>
                                      <p:tavLst>
                                        <p:tav tm="0">
                                          <p:val>
                                            <p:fltVal val="0.5"/>
                                          </p:val>
                                        </p:tav>
                                        <p:tav tm="100000">
                                          <p:val>
                                            <p:strVal val="#ppt_x"/>
                                          </p:val>
                                        </p:tav>
                                      </p:tavLst>
                                    </p:anim>
                                    <p:anim calcmode="lin" valueType="num">
                                      <p:cBhvr>
                                        <p:cTn id="18" dur="500" fill="hold"/>
                                        <p:tgtEl>
                                          <p:spTgt spid="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1454949375"/>
              </p:ext>
            </p:extLst>
          </p:nvPr>
        </p:nvGraphicFramePr>
        <p:xfrm>
          <a:off x="323528" y="1628800"/>
          <a:ext cx="8568953" cy="4751925"/>
        </p:xfrm>
        <a:graphic>
          <a:graphicData uri="http://schemas.openxmlformats.org/drawingml/2006/table">
            <a:tbl>
              <a:tblPr firstRow="1" firstCol="1" bandRow="1">
                <a:tableStyleId>{5C22544A-7EE6-4342-B048-85BDC9FD1C3A}</a:tableStyleId>
              </a:tblPr>
              <a:tblGrid>
                <a:gridCol w="1208255"/>
                <a:gridCol w="848259"/>
                <a:gridCol w="1333100"/>
                <a:gridCol w="848259"/>
                <a:gridCol w="1333955"/>
                <a:gridCol w="849114"/>
                <a:gridCol w="1332245"/>
                <a:gridCol w="815766"/>
              </a:tblGrid>
              <a:tr h="655660">
                <a:tc>
                  <a:txBody>
                    <a:bodyPr/>
                    <a:lstStyle/>
                    <a:p>
                      <a:pPr algn="ctr">
                        <a:lnSpc>
                          <a:spcPct val="115000"/>
                        </a:lnSpc>
                        <a:spcAft>
                          <a:spcPts val="600"/>
                        </a:spcAft>
                      </a:pPr>
                      <a:r>
                        <a:rPr lang="ru-RU" sz="1200" b="1" dirty="0" err="1">
                          <a:effectLst/>
                        </a:rPr>
                        <a:t>Мамлакат</a:t>
                      </a:r>
                      <a:endParaRPr lang="ru-RU" sz="1100" b="1" dirty="0">
                        <a:effectLst/>
                      </a:endParaRPr>
                    </a:p>
                    <a:p>
                      <a:pPr algn="ctr">
                        <a:lnSpc>
                          <a:spcPct val="115000"/>
                        </a:lnSpc>
                        <a:spcAft>
                          <a:spcPts val="600"/>
                        </a:spcAft>
                      </a:pPr>
                      <a:r>
                        <a:rPr lang="ru-RU" sz="1200" b="1" dirty="0" err="1">
                          <a:effectLst/>
                        </a:rPr>
                        <a:t>лар</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Ялпи</a:t>
                      </a:r>
                      <a:endParaRPr lang="ru-RU" sz="1100" b="1">
                        <a:effectLst/>
                      </a:endParaRPr>
                    </a:p>
                    <a:p>
                      <a:pPr algn="ctr">
                        <a:lnSpc>
                          <a:spcPct val="115000"/>
                        </a:lnSpc>
                        <a:spcAft>
                          <a:spcPts val="600"/>
                        </a:spcAft>
                      </a:pPr>
                      <a:r>
                        <a:rPr lang="ru-RU" sz="1200" b="1">
                          <a:effectLst/>
                        </a:rPr>
                        <a:t>ҳосил</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Мамлакатлар</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Ялпи</a:t>
                      </a:r>
                      <a:endParaRPr lang="ru-RU" sz="1100" b="1">
                        <a:effectLst/>
                      </a:endParaRPr>
                    </a:p>
                    <a:p>
                      <a:pPr algn="ctr">
                        <a:lnSpc>
                          <a:spcPct val="115000"/>
                        </a:lnSpc>
                        <a:spcAft>
                          <a:spcPts val="600"/>
                        </a:spcAft>
                      </a:pPr>
                      <a:r>
                        <a:rPr lang="ru-RU" sz="1200" b="1">
                          <a:effectLst/>
                        </a:rPr>
                        <a:t>ҳосил</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Мамлакатлар</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Ялпи</a:t>
                      </a:r>
                      <a:endParaRPr lang="ru-RU" sz="1100" b="1">
                        <a:effectLst/>
                      </a:endParaRPr>
                    </a:p>
                    <a:p>
                      <a:pPr algn="ctr">
                        <a:lnSpc>
                          <a:spcPct val="115000"/>
                        </a:lnSpc>
                        <a:spcAft>
                          <a:spcPts val="600"/>
                        </a:spcAft>
                      </a:pPr>
                      <a:r>
                        <a:rPr lang="ru-RU" sz="1200" b="1">
                          <a:effectLst/>
                        </a:rPr>
                        <a:t>ҳосил</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Мамлакатлар</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Ялпи</a:t>
                      </a:r>
                      <a:endParaRPr lang="ru-RU" sz="1100" b="1">
                        <a:effectLst/>
                      </a:endParaRPr>
                    </a:p>
                    <a:p>
                      <a:pPr algn="ctr">
                        <a:lnSpc>
                          <a:spcPct val="115000"/>
                        </a:lnSpc>
                        <a:spcAft>
                          <a:spcPts val="600"/>
                        </a:spcAft>
                      </a:pPr>
                      <a:r>
                        <a:rPr lang="ru-RU" sz="1200" b="1">
                          <a:effectLst/>
                        </a:rPr>
                        <a:t>ҳосил</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266968">
                <a:tc>
                  <a:txBody>
                    <a:bodyPr/>
                    <a:lstStyle/>
                    <a:p>
                      <a:pPr>
                        <a:lnSpc>
                          <a:spcPct val="115000"/>
                        </a:lnSpc>
                        <a:spcAft>
                          <a:spcPts val="600"/>
                        </a:spcAft>
                      </a:pPr>
                      <a:r>
                        <a:rPr lang="ru-RU" sz="1200" b="1" dirty="0" err="1">
                          <a:effectLst/>
                        </a:rPr>
                        <a:t>Хитой</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dirty="0">
                          <a:effectLst/>
                        </a:rPr>
                        <a:t>180,0</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АҚШ</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9,7</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Лаос</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2,16</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Венесуэла</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0,74</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552285">
                <a:tc>
                  <a:txBody>
                    <a:bodyPr/>
                    <a:lstStyle/>
                    <a:p>
                      <a:pPr>
                        <a:lnSpc>
                          <a:spcPct val="115000"/>
                        </a:lnSpc>
                        <a:spcAft>
                          <a:spcPts val="600"/>
                        </a:spcAft>
                      </a:pPr>
                      <a:r>
                        <a:rPr lang="ru-RU" sz="1200" b="1">
                          <a:effectLst/>
                        </a:rPr>
                        <a:t>Ҳиндистон</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dirty="0">
                          <a:effectLst/>
                        </a:rPr>
                        <a:t>133,5</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dirty="0">
                          <a:effectLst/>
                        </a:rPr>
                        <a:t>Корея </a:t>
                      </a:r>
                      <a:r>
                        <a:rPr lang="ru-RU" sz="1200" b="1" dirty="0" err="1">
                          <a:effectLst/>
                        </a:rPr>
                        <a:t>Респ</a:t>
                      </a:r>
                      <a:r>
                        <a:rPr lang="ru-RU" sz="1200" b="1" dirty="0">
                          <a:effectLst/>
                        </a:rPr>
                        <a:t>.</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7,1</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dirty="0">
                          <a:effectLst/>
                        </a:rPr>
                        <a:t>Колумбия</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dirty="0">
                          <a:effectLst/>
                        </a:rPr>
                        <a:t>2,1</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Аргентина</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0,63</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552285">
                <a:tc>
                  <a:txBody>
                    <a:bodyPr/>
                    <a:lstStyle/>
                    <a:p>
                      <a:pPr>
                        <a:lnSpc>
                          <a:spcPct val="115000"/>
                        </a:lnSpc>
                        <a:spcAft>
                          <a:spcPts val="600"/>
                        </a:spcAft>
                      </a:pPr>
                      <a:r>
                        <a:rPr lang="ru-RU" sz="1200" b="1">
                          <a:effectLst/>
                        </a:rPr>
                        <a:t>Индонезия</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52,4</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dirty="0" err="1">
                          <a:effectLst/>
                        </a:rPr>
                        <a:t>Покистон</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dirty="0">
                          <a:effectLst/>
                        </a:rPr>
                        <a:t>5,6</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Малайзия</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2,0</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Россия</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0,5</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552285">
                <a:tc>
                  <a:txBody>
                    <a:bodyPr/>
                    <a:lstStyle/>
                    <a:p>
                      <a:pPr>
                        <a:lnSpc>
                          <a:spcPct val="115000"/>
                        </a:lnSpc>
                        <a:spcAft>
                          <a:spcPts val="600"/>
                        </a:spcAft>
                      </a:pPr>
                      <a:r>
                        <a:rPr lang="ru-RU" sz="1200" b="1">
                          <a:effectLst/>
                        </a:rPr>
                        <a:t>Бангладеш</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dirty="0">
                          <a:effectLst/>
                        </a:rPr>
                        <a:t>38,2</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Миср</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dirty="0">
                          <a:effectLst/>
                        </a:rPr>
                        <a:t>5,5</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dirty="0">
                          <a:effectLst/>
                        </a:rPr>
                        <a:t>Перу</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1,89</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Куба</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0,37</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552285">
                <a:tc>
                  <a:txBody>
                    <a:bodyPr/>
                    <a:lstStyle/>
                    <a:p>
                      <a:pPr>
                        <a:lnSpc>
                          <a:spcPct val="115000"/>
                        </a:lnSpc>
                        <a:spcAft>
                          <a:spcPts val="600"/>
                        </a:spcAft>
                      </a:pPr>
                      <a:r>
                        <a:rPr lang="ru-RU" sz="1200" b="1">
                          <a:effectLst/>
                        </a:rPr>
                        <a:t>Вьетнам</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32,5</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Непал</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4,0</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dirty="0">
                          <a:effectLst/>
                        </a:rPr>
                        <a:t>Корея </a:t>
                      </a:r>
                      <a:r>
                        <a:rPr lang="ru-RU" sz="1200" b="1" dirty="0" err="1">
                          <a:effectLst/>
                        </a:rPr>
                        <a:t>Халқ</a:t>
                      </a:r>
                      <a:r>
                        <a:rPr lang="ru-RU" sz="1200" b="1" dirty="0">
                          <a:effectLst/>
                        </a:rPr>
                        <a:t> </a:t>
                      </a:r>
                      <a:r>
                        <a:rPr lang="ru-RU" sz="1200" b="1" dirty="0" err="1">
                          <a:effectLst/>
                        </a:rPr>
                        <a:t>Дем</a:t>
                      </a:r>
                      <a:r>
                        <a:rPr lang="ru-RU" sz="1200" b="1" dirty="0">
                          <a:effectLst/>
                        </a:rPr>
                        <a:t>. </a:t>
                      </a:r>
                      <a:r>
                        <a:rPr lang="ru-RU" sz="1200" b="1" dirty="0" err="1">
                          <a:effectLst/>
                        </a:rPr>
                        <a:t>Респ</a:t>
                      </a:r>
                      <a:r>
                        <a:rPr lang="ru-RU" sz="1200" b="1" dirty="0">
                          <a:effectLst/>
                        </a:rPr>
                        <a:t>.</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1,69</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Туркия</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0,32</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266968">
                <a:tc>
                  <a:txBody>
                    <a:bodyPr/>
                    <a:lstStyle/>
                    <a:p>
                      <a:pPr>
                        <a:lnSpc>
                          <a:spcPct val="115000"/>
                        </a:lnSpc>
                        <a:spcAft>
                          <a:spcPts val="600"/>
                        </a:spcAft>
                      </a:pPr>
                      <a:r>
                        <a:rPr lang="ru-RU" sz="1200" b="1">
                          <a:effectLst/>
                        </a:rPr>
                        <a:t>Таиланд</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25,0</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Камбоджа</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3,8</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dirty="0">
                          <a:effectLst/>
                        </a:rPr>
                        <a:t>Эквадор</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1,52</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Мексика</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0,28</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266968">
                <a:tc>
                  <a:txBody>
                    <a:bodyPr/>
                    <a:lstStyle/>
                    <a:p>
                      <a:pPr>
                        <a:lnSpc>
                          <a:spcPct val="115000"/>
                        </a:lnSpc>
                        <a:spcAft>
                          <a:spcPts val="600"/>
                        </a:spcAft>
                      </a:pPr>
                      <a:r>
                        <a:rPr lang="ru-RU" sz="1200" b="1">
                          <a:effectLst/>
                        </a:rPr>
                        <a:t>Мьянма</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17,0</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Нигерия</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3,3</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dirty="0">
                          <a:effectLst/>
                        </a:rPr>
                        <a:t>Италия</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1,27</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Афғонистон</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0,23</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552285">
                <a:tc>
                  <a:txBody>
                    <a:bodyPr/>
                    <a:lstStyle/>
                    <a:p>
                      <a:pPr>
                        <a:lnSpc>
                          <a:spcPct val="115000"/>
                        </a:lnSpc>
                        <a:spcAft>
                          <a:spcPts val="600"/>
                        </a:spcAft>
                      </a:pPr>
                      <a:r>
                        <a:rPr lang="ru-RU" sz="1200" b="1">
                          <a:effectLst/>
                        </a:rPr>
                        <a:t>Фили</a:t>
                      </a:r>
                      <a:r>
                        <a:rPr lang="uz-Cyrl-UZ" sz="1200" b="1">
                          <a:effectLst/>
                        </a:rPr>
                        <a:t>п</a:t>
                      </a:r>
                      <a:r>
                        <a:rPr lang="ru-RU" sz="1200" b="1">
                          <a:effectLst/>
                        </a:rPr>
                        <a:t>пин</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12,4</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Шри-Ланка</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2,8</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dirty="0">
                          <a:effectLst/>
                        </a:rPr>
                        <a:t>Австралия</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dirty="0">
                          <a:effectLst/>
                        </a:rPr>
                        <a:t>1,25</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dirty="0" err="1">
                          <a:effectLst/>
                        </a:rPr>
                        <a:t>Қозоғистон</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0,21</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266968">
                <a:tc>
                  <a:txBody>
                    <a:bodyPr/>
                    <a:lstStyle/>
                    <a:p>
                      <a:pPr>
                        <a:lnSpc>
                          <a:spcPct val="115000"/>
                        </a:lnSpc>
                        <a:spcAft>
                          <a:spcPts val="600"/>
                        </a:spcAft>
                      </a:pPr>
                      <a:r>
                        <a:rPr lang="ru-RU" sz="1200" b="1">
                          <a:effectLst/>
                        </a:rPr>
                        <a:t>Япония</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11,9</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Эрон</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2,35</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Уругвай</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1,17</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dirty="0">
                          <a:effectLst/>
                        </a:rPr>
                        <a:t>Греция</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dirty="0">
                          <a:effectLst/>
                        </a:rPr>
                        <a:t>0,17</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r h="266968">
                <a:tc>
                  <a:txBody>
                    <a:bodyPr/>
                    <a:lstStyle/>
                    <a:p>
                      <a:pPr>
                        <a:lnSpc>
                          <a:spcPct val="115000"/>
                        </a:lnSpc>
                        <a:spcAft>
                          <a:spcPts val="600"/>
                        </a:spcAft>
                      </a:pPr>
                      <a:r>
                        <a:rPr lang="ru-RU" sz="1200" b="1">
                          <a:effectLst/>
                        </a:rPr>
                        <a:t>Бразилия</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11,0</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Мадагаскар</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2,3</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a:effectLst/>
                        </a:rPr>
                        <a:t>Испания</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a:effectLst/>
                        </a:rPr>
                        <a:t>0,8</a:t>
                      </a:r>
                      <a:endParaRPr lang="ru-RU" sz="11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600"/>
                        </a:spcAft>
                      </a:pPr>
                      <a:r>
                        <a:rPr lang="ru-RU" sz="1200" b="1" dirty="0">
                          <a:effectLst/>
                        </a:rPr>
                        <a:t>Португалия</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600"/>
                        </a:spcAft>
                      </a:pPr>
                      <a:r>
                        <a:rPr lang="ru-RU" sz="1200" b="1" dirty="0">
                          <a:effectLst/>
                        </a:rPr>
                        <a:t>0,14</a:t>
                      </a:r>
                      <a:endParaRPr lang="ru-RU" sz="11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r>
            </a:tbl>
          </a:graphicData>
        </a:graphic>
      </p:graphicFrame>
      <p:sp>
        <p:nvSpPr>
          <p:cNvPr id="3" name="Rectangle 1"/>
          <p:cNvSpPr>
            <a:spLocks noChangeArrowheads="1"/>
          </p:cNvSpPr>
          <p:nvPr/>
        </p:nvSpPr>
        <p:spPr bwMode="auto">
          <a:xfrm>
            <a:off x="1683156" y="708085"/>
            <a:ext cx="5985188"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57200"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57200" algn="ctr" defTabSz="914400" rtl="0" eaLnBrk="0" fontAlgn="base" latinLnBrk="0" hangingPunct="0">
              <a:lnSpc>
                <a:spcPct val="100000"/>
              </a:lnSpc>
              <a:spcBef>
                <a:spcPct val="0"/>
              </a:spcBef>
              <a:spcAft>
                <a:spcPct val="0"/>
              </a:spcAft>
              <a:buClrTx/>
              <a:buSzTx/>
              <a:buFontTx/>
              <a:buNone/>
              <a:tabLst/>
            </a:pPr>
            <a:r>
              <a:rPr kumimoji="0" lang="uz-Cyrl-UZ"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Жаҳон мамлакатларида шоли йиғими </a:t>
            </a:r>
            <a:endParaRPr kumimoji="0" lang="ru-RU" altLang="ru-RU" sz="1050" b="1" i="0" u="none" strike="noStrike" cap="none" normalizeH="0" baseline="0" dirty="0" smtClean="0">
              <a:ln>
                <a:noFill/>
              </a:ln>
              <a:solidFill>
                <a:schemeClr val="tx1"/>
              </a:solidFill>
              <a:effectLst/>
            </a:endParaRPr>
          </a:p>
          <a:p>
            <a:pPr marL="0" marR="0" lvl="0" indent="457200" algn="ctr" defTabSz="914400" rtl="0" eaLnBrk="0" fontAlgn="base" latinLnBrk="0" hangingPunct="0">
              <a:lnSpc>
                <a:spcPct val="100000"/>
              </a:lnSpc>
              <a:spcBef>
                <a:spcPct val="0"/>
              </a:spcBef>
              <a:spcAft>
                <a:spcPct val="0"/>
              </a:spcAft>
              <a:buClrTx/>
              <a:buSzTx/>
              <a:buFontTx/>
              <a:buNone/>
              <a:tabLst/>
            </a:pPr>
            <a:r>
              <a:rPr kumimoji="0" lang="uz-Cyrl-UZ"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uz-Cyrl-UZ"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2010 </a:t>
            </a:r>
            <a:r>
              <a:rPr kumimoji="0" lang="uz-Cyrl-UZ" altLang="ru-RU"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йил, млн. т. ҳисобида)</a:t>
            </a:r>
            <a:endParaRPr kumimoji="0" lang="uz-Cyrl-UZ" altLang="ru-RU" sz="2800" b="1"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3493567740"/>
      </p:ext>
    </p:extLst>
  </p:cSld>
  <p:clrMapOvr>
    <a:masterClrMapping/>
  </p:clrMapOvr>
  <mc:AlternateContent xmlns:mc="http://schemas.openxmlformats.org/markup-compatibility/2006">
    <mc:Choice xmlns:p14="http://schemas.microsoft.com/office/powerpoint/2010/main" Requires="p14">
      <p:transition spd="slow" p14:dur="1500" advClick="0">
        <p:split orient="vert"/>
      </p:transition>
    </mc:Choice>
    <mc:Fallback>
      <p:transition spd="slow" advClick="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1247125911_ramka-dlja-foto-stilnaj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4139952" y="1556792"/>
            <a:ext cx="3744416" cy="2585323"/>
          </a:xfrm>
          <a:prstGeom prst="rect">
            <a:avLst/>
          </a:prstGeom>
          <a:noFill/>
        </p:spPr>
        <p:txBody>
          <a:bodyPr wrap="square" lIns="91440" tIns="45720" rIns="91440" bIns="45720">
            <a:spAutoFit/>
            <a:scene3d>
              <a:camera prst="isometricOffAxis2Left"/>
              <a:lightRig rig="threePt" dir="t"/>
            </a:scene3d>
          </a:bodyPr>
          <a:lstStyle/>
          <a:p>
            <a:pPr algn="ctr"/>
            <a:r>
              <a:rPr lang="ru-RU" sz="5400" b="1" dirty="0" err="1" smtClean="0">
                <a:ln w="22225">
                  <a:solidFill>
                    <a:schemeClr val="accent2"/>
                  </a:solidFill>
                  <a:prstDash val="solid"/>
                </a:ln>
                <a:solidFill>
                  <a:srgbClr val="002060"/>
                </a:solidFill>
                <a:effectLst>
                  <a:outerShdw blurRad="75057" dist="38100" dir="5400000" sy="-20000" rotWithShape="0">
                    <a:prstClr val="black">
                      <a:alpha val="25000"/>
                    </a:prstClr>
                  </a:outerShdw>
                </a:effectLst>
                <a:cs typeface="Times New Roman" panose="02020603050405020304" pitchFamily="18" charset="0"/>
              </a:rPr>
              <a:t>Этиборингиз</a:t>
            </a:r>
            <a:r>
              <a:rPr lang="ru-RU" sz="5400" b="1" dirty="0" smtClean="0">
                <a:ln w="22225">
                  <a:solidFill>
                    <a:schemeClr val="accent2"/>
                  </a:solidFill>
                  <a:prstDash val="solid"/>
                </a:ln>
                <a:solidFill>
                  <a:srgbClr val="002060"/>
                </a:solidFill>
                <a:effectLst>
                  <a:outerShdw blurRad="75057" dist="38100" dir="5400000" sy="-20000" rotWithShape="0">
                    <a:prstClr val="black">
                      <a:alpha val="25000"/>
                    </a:prstClr>
                  </a:outerShdw>
                </a:effectLst>
                <a:cs typeface="Times New Roman" panose="02020603050405020304" pitchFamily="18" charset="0"/>
              </a:rPr>
              <a:t> </a:t>
            </a:r>
            <a:r>
              <a:rPr lang="ru-RU" sz="5400" b="1" dirty="0" err="1" smtClean="0">
                <a:ln w="22225">
                  <a:solidFill>
                    <a:schemeClr val="accent2"/>
                  </a:solidFill>
                  <a:prstDash val="solid"/>
                </a:ln>
                <a:solidFill>
                  <a:srgbClr val="002060"/>
                </a:solidFill>
                <a:effectLst>
                  <a:outerShdw blurRad="75057" dist="38100" dir="5400000" sy="-20000" rotWithShape="0">
                    <a:prstClr val="black">
                      <a:alpha val="25000"/>
                    </a:prstClr>
                  </a:outerShdw>
                </a:effectLst>
                <a:cs typeface="Times New Roman" panose="02020603050405020304" pitchFamily="18" charset="0"/>
              </a:rPr>
              <a:t>учун</a:t>
            </a:r>
            <a:r>
              <a:rPr lang="ru-RU" sz="5400" b="1" dirty="0" smtClean="0">
                <a:ln w="22225">
                  <a:solidFill>
                    <a:schemeClr val="accent2"/>
                  </a:solidFill>
                  <a:prstDash val="solid"/>
                </a:ln>
                <a:solidFill>
                  <a:srgbClr val="002060"/>
                </a:solidFill>
                <a:effectLst>
                  <a:outerShdw blurRad="75057" dist="38100" dir="5400000" sy="-20000" rotWithShape="0">
                    <a:prstClr val="black">
                      <a:alpha val="25000"/>
                    </a:prstClr>
                  </a:outerShdw>
                </a:effectLst>
                <a:cs typeface="Times New Roman" panose="02020603050405020304" pitchFamily="18" charset="0"/>
              </a:rPr>
              <a:t>  </a:t>
            </a:r>
            <a:r>
              <a:rPr lang="ru-RU" sz="5400" b="1" dirty="0" err="1" smtClean="0">
                <a:ln w="22225">
                  <a:solidFill>
                    <a:schemeClr val="accent2"/>
                  </a:solidFill>
                  <a:prstDash val="solid"/>
                </a:ln>
                <a:solidFill>
                  <a:srgbClr val="002060"/>
                </a:solidFill>
                <a:effectLst>
                  <a:outerShdw blurRad="75057" dist="38100" dir="5400000" sy="-20000" rotWithShape="0">
                    <a:prstClr val="black">
                      <a:alpha val="25000"/>
                    </a:prstClr>
                  </a:outerShdw>
                </a:effectLst>
                <a:cs typeface="Times New Roman" panose="02020603050405020304" pitchFamily="18" charset="0"/>
              </a:rPr>
              <a:t>рахмат</a:t>
            </a:r>
            <a:r>
              <a:rPr lang="ru-RU" sz="5400" b="1" dirty="0" smtClean="0">
                <a:ln w="22225">
                  <a:solidFill>
                    <a:schemeClr val="accent2"/>
                  </a:solidFill>
                  <a:prstDash val="solid"/>
                </a:ln>
                <a:solidFill>
                  <a:srgbClr val="002060"/>
                </a:solidFill>
                <a:effectLst>
                  <a:outerShdw blurRad="75057" dist="38100" dir="5400000" sy="-20000" rotWithShape="0">
                    <a:prstClr val="black">
                      <a:alpha val="25000"/>
                    </a:prstClr>
                  </a:outerShdw>
                </a:effectLst>
                <a:cs typeface="Times New Roman" panose="02020603050405020304" pitchFamily="18" charset="0"/>
              </a:rPr>
              <a:t>!</a:t>
            </a:r>
            <a:endParaRPr lang="ru-RU"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endParaRPr>
          </a:p>
        </p:txBody>
      </p:sp>
    </p:spTree>
    <p:custDataLst>
      <p:tags r:id="rId1"/>
    </p:custDataLst>
    <p:extLst>
      <p:ext uri="{BB962C8B-B14F-4D97-AF65-F5344CB8AC3E}">
        <p14:creationId xmlns:p14="http://schemas.microsoft.com/office/powerpoint/2010/main" val="936353482"/>
      </p:ext>
    </p:extLst>
  </p:cSld>
  <p:clrMapOvr>
    <a:masterClrMapping/>
  </p:clrMapOvr>
  <mc:AlternateContent xmlns:mc="http://schemas.openxmlformats.org/markup-compatibility/2006">
    <mc:Choice xmlns:p14="http://schemas.microsoft.com/office/powerpoint/2010/main" Requires="p14">
      <p:transition spd="slow" p14:dur="1300" advClick="0">
        <p14:pan dir="u"/>
      </p:transition>
    </mc:Choice>
    <mc:Fallback>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grpId="0" nodeType="clickEffect">
                                  <p:stCondLst>
                                    <p:cond delay="0"/>
                                  </p:stCondLst>
                                  <p:childTnLst>
                                    <p:animEffect transition="out" filter="fade">
                                      <p:cBhvr>
                                        <p:cTn id="6" dur="1000"/>
                                        <p:tgtEl>
                                          <p:spTgt spid="3"/>
                                        </p:tgtEl>
                                      </p:cBhvr>
                                    </p:animEffect>
                                    <p:anim calcmode="lin" valueType="num">
                                      <p:cBhvr>
                                        <p:cTn id="7" dur="1000"/>
                                        <p:tgtEl>
                                          <p:spTgt spid="3"/>
                                        </p:tgtEl>
                                        <p:attrNameLst>
                                          <p:attrName>ppt_x</p:attrName>
                                        </p:attrNameLst>
                                      </p:cBhvr>
                                      <p:tavLst>
                                        <p:tav tm="0">
                                          <p:val>
                                            <p:strVal val="ppt_x"/>
                                          </p:val>
                                        </p:tav>
                                        <p:tav tm="100000">
                                          <p:val>
                                            <p:strVal val="ppt_x"/>
                                          </p:val>
                                        </p:tav>
                                      </p:tavLst>
                                    </p:anim>
                                    <p:anim calcmode="lin" valueType="num">
                                      <p:cBhvr>
                                        <p:cTn id="8" dur="1000"/>
                                        <p:tgtEl>
                                          <p:spTgt spid="3"/>
                                        </p:tgtEl>
                                        <p:attrNameLst>
                                          <p:attrName>ppt_y</p:attrName>
                                        </p:attrNameLst>
                                      </p:cBhvr>
                                      <p:tavLst>
                                        <p:tav tm="0">
                                          <p:val>
                                            <p:strVal val="ppt_y"/>
                                          </p:val>
                                        </p:tav>
                                        <p:tav tm="100000">
                                          <p:val>
                                            <p:strVal val="ppt_y+.1"/>
                                          </p:val>
                                        </p:tav>
                                      </p:tavLst>
                                    </p:anim>
                                    <p:set>
                                      <p:cBhvr>
                                        <p:cTn id="9"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UID" val="{A7EE97A6-28F4-4B20-A659-273656189956}"/>
  <p:tag name="ISPRING_RESOURCE_FOLDER" val="D:\Instal\Ispring QUIZMAKER\Bozorova Dilshoda PVD\"/>
  <p:tag name="ISPRING_PRESENTATION_PATH" val="D:\Instal\Ispring QUIZMAKER\Bozorova Dilshoda PVD.pptx"/>
  <p:tag name="ISPRING_PRESENTATION_INFO" val="&lt;?xml version=&quot;1.0&quot; encoding=&quot;UTF-8&quot; standalone=&quot;no&quot; ?&gt;&#10;&lt;presentation&gt;&#10;&#10;  &lt;slides&gt;&#10;    &lt;slide duration=&quot;12857&quot; id=&quot;{279EAE84-D36D-4180-BF42-540520CE1AAE}&quot; pptId=&quot;256&quot; transitionDuration=&quot;0&quot;/&gt;&#10;    &lt;slide duration=&quot;14367&quot; id=&quot;{3433FDFA-4BD0-4030-A391-7216015BA542}&quot; pptId=&quot;257&quot; transitionDuration=&quot;1200&quot;/&gt;&#10;    &lt;slide duration=&quot;47999&quot; id=&quot;{8AD379E8-2CC2-4B53-A601-71392CE55A73}&quot; pptId=&quot;295&quot; transitionDuration=&quot;1000&quot;/&gt;&#10;    &lt;slide duration=&quot;31662&quot; id=&quot;{62B929DD-5E07-4EF7-8651-8945E59A0067}&quot; pptId=&quot;296&quot; transitionDuration=&quot;800&quot;/&gt;&#10;    &lt;slide duration=&quot;21126&quot; id=&quot;{33FAA460-579E-402E-A613-FFCB47CB7543}&quot; pptId=&quot;313&quot; transitionDuration=&quot;3400&quot;/&gt;&#10;    &lt;slide duration=&quot;49394&quot; id=&quot;{0C41ADBC-201A-4013-96B8-FF7BCF235B16}&quot; pptId=&quot;310&quot; transitionDuration=&quot;0&quot;/&gt;&#10;    &lt;slide duration=&quot;3500&quot; id=&quot;{E6C0CAB7-A74C-4311-B2A8-06259D97928E}&quot; pptId=&quot;307&quot; transitionDuration=&quot;700&quot;/&gt;&#10;    &lt;slide duration=&quot;1&quot; id=&quot;{FB65A781-564D-4B55-870E-A12B4B6AFE41}&quot; pptId=&quot;314&quot; transitionDuration=&quot;3400&quot;/&gt;&#10;    &lt;slide duration=&quot;4550&quot; id=&quot;{4AE0A9B4-897B-4C10-A1D4-BBF4BB3338A2}&quot; pptId=&quot;294&quot; transitionDuration=&quot;0&quot;/&gt;&#10;  &lt;/slides&gt;&#10;&#10;  &lt;narration&gt;&#10;    &lt;audioTracks&gt;&#10;      &lt;audioTrack duration=&quot;12800&quot; slideId=&quot;{279EAE84-D36D-4180-BF42-540520CE1AAE}&quot; startTime=&quot;0&quot; stepIndex=&quot;0&quot; volume=&quot;1&quot;&gt;&#10;        &lt;file modifyTime=&quot;2018-06-13T20:28:49&quot; size=&quot;2257964&quot;&gt;&#10;          &lt;path full=&quot;D:\Instal\Ispring QUIZMAKER\Bozorova Dilshoda PVD\audio\Thu Jun 14 00-28-34 2018.wav&quot; relative=&quot;Bozorova Dilshoda PVD\audio\Thu Jun 14 00-28-34 2018.wav&quot; resource=&quot;Thu Jun 14 00-28-34 2018.wav&quot;/&gt;&#10;        &lt;/file&gt;&#10;        &lt;audio channels=&quot;2&quot; sampleRate=&quot;44100&quot;/&gt;&#10;      &lt;/audioTrack&gt;&#10;      &lt;audioTrack duration=&quot;15500&quot; slideId=&quot;{3433FDFA-4BD0-4030-A391-7216015BA542}&quot; startTime=&quot;0&quot; volume=&quot;1&quot;&gt;&#10;        &lt;file modifyTime=&quot;2018-06-13T20:29:06&quot; size=&quot;2734244&quot;&gt;&#10;          &lt;path full=&quot;D:\Instal\Ispring QUIZMAKER\Bozorova Dilshoda PVD\audio\Thu Jun 14 00-28-49 2018.wav&quot; relative=&quot;Bozorova Dilshoda PVD\audio\Thu Jun 14 00-28-49 2018.wav&quot; resource=&quot;Thu Jun 14 00-28-49 2018.wav&quot;/&gt;&#10;        &lt;/file&gt;&#10;        &lt;audio channels=&quot;2&quot; sampleRate=&quot;44100&quot;/&gt;&#10;      &lt;/audioTrack&gt;&#10;      &lt;audioTrack duration=&quot;49000&quot; slideId=&quot;{8AD379E8-2CC2-4B53-A601-71392CE55A73}&quot; startTime=&quot;0&quot; volume=&quot;1&quot;&gt;&#10;        &lt;file modifyTime=&quot;2018-06-13T20:29:57&quot; size=&quot;8643644&quot;&gt;&#10;          &lt;path full=&quot;D:\Instal\Ispring QUIZMAKER\Bozorova Dilshoda PVD\audio\Thu Jun 14 00-29-06 2018.wav&quot; relative=&quot;Bozorova Dilshoda PVD\audio\Thu Jun 14 00-29-06 2018.wav&quot; resource=&quot;Thu Jun 14 00-29-06 2018.wav&quot;/&gt;&#10;        &lt;/file&gt;&#10;        &lt;trim end=&quot;1&quot; start=&quot;0&quot;/&gt;&#10;        &lt;audio channels=&quot;2&quot; sampleRate=&quot;44100&quot;/&gt;&#10;      &lt;/audioTrack&gt;&#10;      &lt;audioTrack duration=&quot;32400&quot; slideId=&quot;{62B929DD-5E07-4EF7-8651-8945E59A0067}&quot; startTime=&quot;0&quot; volume=&quot;1&quot;&gt;&#10;        &lt;file modifyTime=&quot;2018-06-13T20:30:31&quot; size=&quot;5715404&quot;&gt;&#10;          &lt;path full=&quot;D:\Instal\Ispring QUIZMAKER\Bozorova Dilshoda PVD\audio\Thu Jun 14 00-29-57 2018.wav&quot; relative=&quot;Bozorova Dilshoda PVD\audio\Thu Jun 14 00-29-57 2018.wav&quot; resource=&quot;Thu Jun 14 00-29-57 2018.wav&quot;/&gt;&#10;        &lt;/file&gt;&#10;        &lt;audio channels=&quot;2&quot; sampleRate=&quot;44100&quot;/&gt;&#10;      &lt;/audioTrack&gt;&#10;      &lt;audioTrack duration=&quot;24500&quot; slideId=&quot;{33FAA460-579E-402E-A613-FFCB47CB7543}&quot; startTime=&quot;0&quot; volume=&quot;1&quot;&gt;&#10;        &lt;file modifyTime=&quot;2018-06-13T20:30:57&quot; size=&quot;4321844&quot;&gt;&#10;          &lt;path full=&quot;D:\Instal\Ispring QUIZMAKER\Bozorova Dilshoda PVD\audio\Thu Jun 14 00-30-31 2018.wav&quot; relative=&quot;Bozorova Dilshoda PVD\audio\Thu Jun 14 00-30-31 2018.wav&quot; resource=&quot;Thu Jun 14 00-30-31 2018.wav&quot;/&gt;&#10;        &lt;/file&gt;&#10;        &lt;audio channels=&quot;2&quot; sampleRate=&quot;44100&quot;/&gt;&#10;      &lt;/audioTrack&gt;&#10;      &lt;audioTrack duration=&quot;49300&quot; slideId=&quot;{0C41ADBC-201A-4013-96B8-FF7BCF235B16}&quot; startTime=&quot;0&quot; stepIndex=&quot;0&quot; volume=&quot;1&quot;&gt;&#10;        &lt;file modifyTime=&quot;2018-06-13T20:31:48&quot; size=&quot;8696564&quot;&gt;&#10;          &lt;path full=&quot;D:\Instal\Ispring QUIZMAKER\Bozorova Dilshoda PVD\audio\Thu Jun 14 00-30-57 2018.wav&quot; relative=&quot;Bozorova Dilshoda PVD\audio\Thu Jun 14 00-30-57 2018.wav&quot; resource=&quot;Thu Jun 14 00-30-57 2018.wav&quot;/&gt;&#10;        &lt;/file&gt;&#10;        &lt;audio channels=&quot;2&quot; sampleRate=&quot;44100&quot;/&gt;&#10;      &lt;/audioTrack&gt;&#10;    &lt;/audioTracks&gt;&#10;    &lt;videoTracks&gt;&#10;      &lt;videoTrack duration=&quot;19740&quot; slideId=&quot;{3433FDFA-4BD0-4030-A391-7216015BA542}&quot; startTime=&quot;0&quot; volume=&quot;1&quot;&gt;&#10;        &lt;file modifyTime=&quot;2018-06-13T20:33:06&quot; size=&quot;8489991&quot;&gt;&#10;          &lt;path full=&quot;D:\Instal\Ispring QUIZMAKER\Bozorova Dilshoda PVD\video\Thu Jun 14 00-32-43 2018.mkv&quot; relative=&quot;Bozorova Dilshoda PVD\video\Thu Jun 14 00-32-43 2018.mkv&quot; resource=&quot;Thu Jun 14 00-32-43 2018.mkv&quot;/&gt;&#10;        &lt;/file&gt;&#10;        &lt;video height=&quot;480&quot; width=&quot;640&quot;/&gt;&#10;        &lt;audio channels=&quot;2&quot; sampleRate=&quot;44100&quot;/&gt;&#10;      &lt;/videoTrack&gt;&#10;    &lt;/videoTracks&gt;&#10;  &lt;/narration&gt;&#10;&#10;&lt;/presentation&gt;&#10;"/>
  <p:tag name="ISPRING_RESOURCE_PATHS_HASH_2" val="15adddb99b9f7d81e8af3be49c136467b3155"/>
</p:tagLst>
</file>

<file path=ppt/tags/tag2.xml><?xml version="1.0" encoding="utf-8"?>
<p:tagLst xmlns:a="http://schemas.openxmlformats.org/drawingml/2006/main" xmlns:r="http://schemas.openxmlformats.org/officeDocument/2006/relationships" xmlns:p="http://schemas.openxmlformats.org/presentationml/2006/main">
  <p:tag name="TIMING" val="|1.8|1.8"/>
</p:tagLst>
</file>

<file path=ppt/tags/tag3.xml><?xml version="1.0" encoding="utf-8"?>
<p:tagLst xmlns:a="http://schemas.openxmlformats.org/drawingml/2006/main" xmlns:r="http://schemas.openxmlformats.org/officeDocument/2006/relationships" xmlns:p="http://schemas.openxmlformats.org/presentationml/2006/main">
  <p:tag name="TIMING" val="|0.6|1|1.1|1.2|1.7"/>
</p:tagLst>
</file>

<file path=ppt/tags/tag4.xml><?xml version="1.0" encoding="utf-8"?>
<p:tagLst xmlns:a="http://schemas.openxmlformats.org/drawingml/2006/main" xmlns:r="http://schemas.openxmlformats.org/officeDocument/2006/relationships" xmlns:p="http://schemas.openxmlformats.org/presentationml/2006/main">
  <p:tag name="TIMING" val="|1.4"/>
</p:tagLst>
</file>

<file path=ppt/theme/theme1.xml><?xml version="1.0" encoding="utf-8"?>
<a:theme xmlns:a="http://schemas.openxmlformats.org/drawingml/2006/main" name="Default Design">
  <a:themeElements>
    <a:clrScheme name="Default Design 1">
      <a:dk1>
        <a:srgbClr val="000000"/>
      </a:dk1>
      <a:lt1>
        <a:srgbClr val="B4E3EE"/>
      </a:lt1>
      <a:dk2>
        <a:srgbClr val="189180"/>
      </a:dk2>
      <a:lt2>
        <a:srgbClr val="808080"/>
      </a:lt2>
      <a:accent1>
        <a:srgbClr val="FF7F00"/>
      </a:accent1>
      <a:accent2>
        <a:srgbClr val="B3DC27"/>
      </a:accent2>
      <a:accent3>
        <a:srgbClr val="D6EFF5"/>
      </a:accent3>
      <a:accent4>
        <a:srgbClr val="000000"/>
      </a:accent4>
      <a:accent5>
        <a:srgbClr val="FFC0AA"/>
      </a:accent5>
      <a:accent6>
        <a:srgbClr val="A2C722"/>
      </a:accent6>
      <a:hlink>
        <a:srgbClr val="6FB9D7"/>
      </a:hlink>
      <a:folHlink>
        <a:srgbClr val="F93D17"/>
      </a:folHlink>
    </a:clrScheme>
    <a:fontScheme name="Default Design">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B4E3EE"/>
        </a:lt1>
        <a:dk2>
          <a:srgbClr val="189180"/>
        </a:dk2>
        <a:lt2>
          <a:srgbClr val="808080"/>
        </a:lt2>
        <a:accent1>
          <a:srgbClr val="FF7F00"/>
        </a:accent1>
        <a:accent2>
          <a:srgbClr val="B3DC27"/>
        </a:accent2>
        <a:accent3>
          <a:srgbClr val="D6EFF5"/>
        </a:accent3>
        <a:accent4>
          <a:srgbClr val="000000"/>
        </a:accent4>
        <a:accent5>
          <a:srgbClr val="FFC0AA"/>
        </a:accent5>
        <a:accent6>
          <a:srgbClr val="A2C722"/>
        </a:accent6>
        <a:hlink>
          <a:srgbClr val="6FB9D7"/>
        </a:hlink>
        <a:folHlink>
          <a:srgbClr val="F93D17"/>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EE384"/>
        </a:lt1>
        <a:dk2>
          <a:srgbClr val="FD8334"/>
        </a:dk2>
        <a:lt2>
          <a:srgbClr val="808080"/>
        </a:lt2>
        <a:accent1>
          <a:srgbClr val="F98EB2"/>
        </a:accent1>
        <a:accent2>
          <a:srgbClr val="FCB43E"/>
        </a:accent2>
        <a:accent3>
          <a:srgbClr val="FEEFC2"/>
        </a:accent3>
        <a:accent4>
          <a:srgbClr val="000000"/>
        </a:accent4>
        <a:accent5>
          <a:srgbClr val="FBC6D5"/>
        </a:accent5>
        <a:accent6>
          <a:srgbClr val="E4A337"/>
        </a:accent6>
        <a:hlink>
          <a:srgbClr val="FA6D73"/>
        </a:hlink>
        <a:folHlink>
          <a:srgbClr val="D264C5"/>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D4E1EE"/>
        </a:lt1>
        <a:dk2>
          <a:srgbClr val="2F84AF"/>
        </a:dk2>
        <a:lt2>
          <a:srgbClr val="808080"/>
        </a:lt2>
        <a:accent1>
          <a:srgbClr val="9899C1"/>
        </a:accent1>
        <a:accent2>
          <a:srgbClr val="4BBAC3"/>
        </a:accent2>
        <a:accent3>
          <a:srgbClr val="E6EEF5"/>
        </a:accent3>
        <a:accent4>
          <a:srgbClr val="000000"/>
        </a:accent4>
        <a:accent5>
          <a:srgbClr val="CACADD"/>
        </a:accent5>
        <a:accent6>
          <a:srgbClr val="43A8B0"/>
        </a:accent6>
        <a:hlink>
          <a:srgbClr val="7AC5B9"/>
        </a:hlink>
        <a:folHlink>
          <a:srgbClr val="719FC5"/>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3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4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576TGp_report_light__videokent.uz__</Template>
  <TotalTime>6633</TotalTime>
  <Words>1502</Words>
  <Application>Microsoft Office PowerPoint</Application>
  <PresentationFormat>Экран (4:3)</PresentationFormat>
  <Paragraphs>367</Paragraphs>
  <Slides>26</Slides>
  <Notes>1</Notes>
  <HiddenSlides>0</HiddenSlides>
  <MMClips>0</MMClips>
  <ScaleCrop>false</ScaleCrop>
  <HeadingPairs>
    <vt:vector size="6" baseType="variant">
      <vt:variant>
        <vt:lpstr>Использованные шрифты</vt:lpstr>
      </vt:variant>
      <vt:variant>
        <vt:i4>12</vt:i4>
      </vt:variant>
      <vt:variant>
        <vt:lpstr>Тема</vt:lpstr>
      </vt:variant>
      <vt:variant>
        <vt:i4>6</vt:i4>
      </vt:variant>
      <vt:variant>
        <vt:lpstr>Заголовки слайдов</vt:lpstr>
      </vt:variant>
      <vt:variant>
        <vt:i4>26</vt:i4>
      </vt:variant>
    </vt:vector>
  </HeadingPairs>
  <TitlesOfParts>
    <vt:vector size="44" baseType="lpstr">
      <vt:lpstr>Aharoni</vt:lpstr>
      <vt:lpstr>Algerian</vt:lpstr>
      <vt:lpstr>Arial</vt:lpstr>
      <vt:lpstr>Arial Black</vt:lpstr>
      <vt:lpstr>Calibri</vt:lpstr>
      <vt:lpstr>Calibri Light</vt:lpstr>
      <vt:lpstr>Cambria</vt:lpstr>
      <vt:lpstr>Open Sans</vt:lpstr>
      <vt:lpstr>PANDA Times UZ</vt:lpstr>
      <vt:lpstr>Segoe UI</vt:lpstr>
      <vt:lpstr>Tahoma</vt:lpstr>
      <vt:lpstr>Times New Roman</vt:lpstr>
      <vt:lpstr>Default Design</vt:lpstr>
      <vt:lpstr>Тема Office</vt:lpstr>
      <vt:lpstr>1_Тема Office</vt:lpstr>
      <vt:lpstr>2_Тема Office</vt:lpstr>
      <vt:lpstr>3_Тема Office</vt:lpstr>
      <vt:lpstr>4_Тема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PowerTemplate</dc:title>
  <dc:creator>BOBUR</dc:creator>
  <cp:lastModifiedBy>SHOXSANAMXON</cp:lastModifiedBy>
  <cp:revision>394</cp:revision>
  <dcterms:created xsi:type="dcterms:W3CDTF">2017-11-10T07:08:34Z</dcterms:created>
  <dcterms:modified xsi:type="dcterms:W3CDTF">2019-05-16T12:31:02Z</dcterms:modified>
</cp:coreProperties>
</file>