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notesSlides/notesSlide1.xml" ContentType="application/vnd.openxmlformats-officedocument.presentationml.notesSlide+xml"/>
  <Override PartName="/ppt/tags/tag4.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 id="2147483697" r:id="rId3"/>
    <p:sldMasterId id="2147483709" r:id="rId4"/>
  </p:sldMasterIdLst>
  <p:notesMasterIdLst>
    <p:notesMasterId r:id="rId28"/>
  </p:notesMasterIdLst>
  <p:sldIdLst>
    <p:sldId id="370" r:id="rId5"/>
    <p:sldId id="386" r:id="rId6"/>
    <p:sldId id="414" r:id="rId7"/>
    <p:sldId id="416" r:id="rId8"/>
    <p:sldId id="433" r:id="rId9"/>
    <p:sldId id="443" r:id="rId10"/>
    <p:sldId id="439" r:id="rId11"/>
    <p:sldId id="415" r:id="rId12"/>
    <p:sldId id="451" r:id="rId13"/>
    <p:sldId id="417" r:id="rId14"/>
    <p:sldId id="422" r:id="rId15"/>
    <p:sldId id="450" r:id="rId16"/>
    <p:sldId id="453" r:id="rId17"/>
    <p:sldId id="424" r:id="rId18"/>
    <p:sldId id="445" r:id="rId19"/>
    <p:sldId id="447" r:id="rId20"/>
    <p:sldId id="441" r:id="rId21"/>
    <p:sldId id="454" r:id="rId22"/>
    <p:sldId id="449" r:id="rId23"/>
    <p:sldId id="455" r:id="rId24"/>
    <p:sldId id="456" r:id="rId25"/>
    <p:sldId id="457" r:id="rId26"/>
    <p:sldId id="351" r:id="rId27"/>
  </p:sldIdLst>
  <p:sldSz cx="9144000" cy="6858000" type="screen4x3"/>
  <p:notesSz cx="6858000" cy="9144000"/>
  <p:custDataLst>
    <p:tags r:id="rId29"/>
  </p:custDataLst>
  <p:defaultTextStyle>
    <a:defPPr>
      <a:defRPr lang="en-US"/>
    </a:defPPr>
    <a:lvl1pPr algn="l" rtl="0" fontAlgn="base">
      <a:spcBef>
        <a:spcPct val="0"/>
      </a:spcBef>
      <a:spcAft>
        <a:spcPct val="0"/>
      </a:spcAft>
      <a:defRPr kern="1200">
        <a:solidFill>
          <a:schemeClr val="tx1"/>
        </a:solidFill>
        <a:latin typeface="Arial" panose="020B0604020202020204" pitchFamily="34" charset="0"/>
        <a:ea typeface="+mn-ea"/>
        <a:cs typeface="+mn-cs"/>
      </a:defRPr>
    </a:lvl1pPr>
    <a:lvl2pPr marL="457200" algn="l" rtl="0" fontAlgn="base">
      <a:spcBef>
        <a:spcPct val="0"/>
      </a:spcBef>
      <a:spcAft>
        <a:spcPct val="0"/>
      </a:spcAft>
      <a:defRPr kern="1200">
        <a:solidFill>
          <a:schemeClr val="tx1"/>
        </a:solidFill>
        <a:latin typeface="Arial" panose="020B0604020202020204" pitchFamily="34" charset="0"/>
        <a:ea typeface="+mn-ea"/>
        <a:cs typeface="+mn-cs"/>
      </a:defRPr>
    </a:lvl2pPr>
    <a:lvl3pPr marL="914400" algn="l" rtl="0" fontAlgn="base">
      <a:spcBef>
        <a:spcPct val="0"/>
      </a:spcBef>
      <a:spcAft>
        <a:spcPct val="0"/>
      </a:spcAft>
      <a:defRPr kern="1200">
        <a:solidFill>
          <a:schemeClr val="tx1"/>
        </a:solidFill>
        <a:latin typeface="Arial" panose="020B0604020202020204" pitchFamily="34" charset="0"/>
        <a:ea typeface="+mn-ea"/>
        <a:cs typeface="+mn-cs"/>
      </a:defRPr>
    </a:lvl3pPr>
    <a:lvl4pPr marL="1371600" algn="l" rtl="0" fontAlgn="base">
      <a:spcBef>
        <a:spcPct val="0"/>
      </a:spcBef>
      <a:spcAft>
        <a:spcPct val="0"/>
      </a:spcAft>
      <a:defRPr kern="1200">
        <a:solidFill>
          <a:schemeClr val="tx1"/>
        </a:solidFill>
        <a:latin typeface="Arial" panose="020B0604020202020204" pitchFamily="34" charset="0"/>
        <a:ea typeface="+mn-ea"/>
        <a:cs typeface="+mn-cs"/>
      </a:defRPr>
    </a:lvl4pPr>
    <a:lvl5pPr marL="1828800" algn="l" rtl="0" fontAlgn="base">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333333"/>
    <a:srgbClr val="EEC5FF"/>
    <a:srgbClr val="FFFFFF"/>
    <a:srgbClr val="EC2C06"/>
    <a:srgbClr val="0A75C0"/>
    <a:srgbClr val="6FB9D7"/>
    <a:srgbClr val="808080"/>
    <a:srgbClr val="969696"/>
    <a:srgbClr val="FF7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191" autoAdjust="0"/>
    <p:restoredTop sz="92998" autoAdjust="0"/>
  </p:normalViewPr>
  <p:slideViewPr>
    <p:cSldViewPr>
      <p:cViewPr varScale="1">
        <p:scale>
          <a:sx n="92" d="100"/>
          <a:sy n="92" d="100"/>
        </p:scale>
        <p:origin x="1650" y="90"/>
      </p:cViewPr>
      <p:guideLst>
        <p:guide orient="horz" pos="2160"/>
        <p:guide pos="2880"/>
      </p:guideLst>
    </p:cSldViewPr>
  </p:slideViewPr>
  <p:notesTextViewPr>
    <p:cViewPr>
      <p:scale>
        <a:sx n="100" d="100"/>
        <a:sy n="100" d="100"/>
      </p:scale>
      <p:origin x="0" y="0"/>
    </p:cViewPr>
  </p:notesTextViewPr>
  <p:notesViewPr>
    <p:cSldViewPr>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slideMaster" Target="slideMasters/slideMaster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1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921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922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922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922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922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03189052-40C5-4DD7-ABD0-BE21D770F8FD}" type="slidenum">
              <a:rPr lang="en-US"/>
              <a:pPr/>
              <a:t>‹#›</a:t>
            </a:fld>
            <a:endParaRPr lang="en-US"/>
          </a:p>
        </p:txBody>
      </p:sp>
    </p:spTree>
    <p:extLst>
      <p:ext uri="{BB962C8B-B14F-4D97-AF65-F5344CB8AC3E}">
        <p14:creationId xmlns:p14="http://schemas.microsoft.com/office/powerpoint/2010/main" val="1417830065"/>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fontAlgn="base">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fontAlgn="base">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fontAlgn="base">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fontAlgn="base">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uz-Cyrl-UZ" dirty="0"/>
          </a:p>
        </p:txBody>
      </p:sp>
      <p:sp>
        <p:nvSpPr>
          <p:cNvPr id="4" name="Номер слайда 3"/>
          <p:cNvSpPr>
            <a:spLocks noGrp="1"/>
          </p:cNvSpPr>
          <p:nvPr>
            <p:ph type="sldNum" sz="quarter" idx="10"/>
          </p:nvPr>
        </p:nvSpPr>
        <p:spPr/>
        <p:txBody>
          <a:bodyPr/>
          <a:lstStyle/>
          <a:p>
            <a:fld id="{03189052-40C5-4DD7-ABD0-BE21D770F8FD}" type="slidenum">
              <a:rPr lang="en-US" smtClean="0"/>
              <a:pPr/>
              <a:t>2</a:t>
            </a:fld>
            <a:endParaRPr lang="en-US"/>
          </a:p>
        </p:txBody>
      </p:sp>
    </p:spTree>
    <p:extLst>
      <p:ext uri="{BB962C8B-B14F-4D97-AF65-F5344CB8AC3E}">
        <p14:creationId xmlns:p14="http://schemas.microsoft.com/office/powerpoint/2010/main" val="426404687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108" name="Freeform 12"/>
          <p:cNvSpPr>
            <a:spLocks/>
          </p:cNvSpPr>
          <p:nvPr/>
        </p:nvSpPr>
        <p:spPr bwMode="gray">
          <a:xfrm>
            <a:off x="-9525" y="2997200"/>
            <a:ext cx="2205038" cy="2663825"/>
          </a:xfrm>
          <a:custGeom>
            <a:avLst/>
            <a:gdLst>
              <a:gd name="T0" fmla="*/ 0 w 1406"/>
              <a:gd name="T1" fmla="*/ 1678 h 1678"/>
              <a:gd name="T2" fmla="*/ 0 w 1406"/>
              <a:gd name="T3" fmla="*/ 1134 h 1678"/>
              <a:gd name="T4" fmla="*/ 1406 w 1406"/>
              <a:gd name="T5" fmla="*/ 0 h 1678"/>
              <a:gd name="T6" fmla="*/ 1406 w 1406"/>
              <a:gd name="T7" fmla="*/ 91 h 1678"/>
              <a:gd name="T8" fmla="*/ 0 w 1406"/>
              <a:gd name="T9" fmla="*/ 1678 h 1678"/>
            </a:gdLst>
            <a:ahLst/>
            <a:cxnLst>
              <a:cxn ang="0">
                <a:pos x="T0" y="T1"/>
              </a:cxn>
              <a:cxn ang="0">
                <a:pos x="T2" y="T3"/>
              </a:cxn>
              <a:cxn ang="0">
                <a:pos x="T4" y="T5"/>
              </a:cxn>
              <a:cxn ang="0">
                <a:pos x="T6" y="T7"/>
              </a:cxn>
              <a:cxn ang="0">
                <a:pos x="T8" y="T9"/>
              </a:cxn>
            </a:cxnLst>
            <a:rect l="0" t="0" r="r" b="b"/>
            <a:pathLst>
              <a:path w="1406" h="1678">
                <a:moveTo>
                  <a:pt x="0" y="1678"/>
                </a:moveTo>
                <a:lnTo>
                  <a:pt x="0" y="1134"/>
                </a:lnTo>
                <a:lnTo>
                  <a:pt x="1406" y="0"/>
                </a:lnTo>
                <a:lnTo>
                  <a:pt x="1406" y="91"/>
                </a:lnTo>
                <a:lnTo>
                  <a:pt x="0" y="1678"/>
                </a:lnTo>
                <a:close/>
              </a:path>
            </a:pathLst>
          </a:custGeom>
          <a:solidFill>
            <a:srgbClr val="E0E0E0"/>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pic>
        <p:nvPicPr>
          <p:cNvPr id="4103" name="Picture 7" descr="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gray">
          <a:xfrm>
            <a:off x="1447800" y="1782763"/>
            <a:ext cx="7359650" cy="1609725"/>
          </a:xfrm>
          <a:prstGeom prst="rect">
            <a:avLst/>
          </a:prstGeom>
          <a:noFill/>
          <a:extLst>
            <a:ext uri="{909E8E84-426E-40DD-AFC4-6F175D3DCCD1}">
              <a14:hiddenFill xmlns:a14="http://schemas.microsoft.com/office/drawing/2010/main">
                <a:solidFill>
                  <a:srgbClr val="FFFFFF"/>
                </a:solidFill>
              </a14:hiddenFill>
            </a:ext>
          </a:extLst>
        </p:spPr>
      </p:pic>
      <p:sp>
        <p:nvSpPr>
          <p:cNvPr id="4104" name="Freeform 8"/>
          <p:cNvSpPr>
            <a:spLocks/>
          </p:cNvSpPr>
          <p:nvPr/>
        </p:nvSpPr>
        <p:spPr bwMode="gray">
          <a:xfrm>
            <a:off x="568325" y="-9525"/>
            <a:ext cx="1784350" cy="6875463"/>
          </a:xfrm>
          <a:custGeom>
            <a:avLst/>
            <a:gdLst>
              <a:gd name="T0" fmla="*/ 0 w 1124"/>
              <a:gd name="T1" fmla="*/ 0 h 4343"/>
              <a:gd name="T2" fmla="*/ 490 w 1124"/>
              <a:gd name="T3" fmla="*/ 2 h 4343"/>
              <a:gd name="T4" fmla="*/ 1124 w 1124"/>
              <a:gd name="T5" fmla="*/ 1373 h 4343"/>
              <a:gd name="T6" fmla="*/ 1124 w 1124"/>
              <a:gd name="T7" fmla="*/ 2036 h 4343"/>
              <a:gd name="T8" fmla="*/ 889 w 1124"/>
              <a:gd name="T9" fmla="*/ 4343 h 4343"/>
              <a:gd name="T10" fmla="*/ 526 w 1124"/>
              <a:gd name="T11" fmla="*/ 4343 h 4343"/>
              <a:gd name="T12" fmla="*/ 1079 w 1124"/>
              <a:gd name="T13" fmla="*/ 2031 h 4343"/>
              <a:gd name="T14" fmla="*/ 1079 w 1124"/>
              <a:gd name="T15" fmla="*/ 1383 h 4343"/>
              <a:gd name="T16" fmla="*/ 0 w 1124"/>
              <a:gd name="T17" fmla="*/ 0 h 4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24" h="4343">
                <a:moveTo>
                  <a:pt x="0" y="0"/>
                </a:moveTo>
                <a:lnTo>
                  <a:pt x="490" y="2"/>
                </a:lnTo>
                <a:lnTo>
                  <a:pt x="1124" y="1373"/>
                </a:lnTo>
                <a:lnTo>
                  <a:pt x="1124" y="2036"/>
                </a:lnTo>
                <a:lnTo>
                  <a:pt x="889" y="4343"/>
                </a:lnTo>
                <a:lnTo>
                  <a:pt x="526" y="4343"/>
                </a:lnTo>
                <a:lnTo>
                  <a:pt x="1079" y="2031"/>
                </a:lnTo>
                <a:lnTo>
                  <a:pt x="1079" y="1383"/>
                </a:lnTo>
                <a:lnTo>
                  <a:pt x="0" y="0"/>
                </a:lnTo>
                <a:close/>
              </a:path>
            </a:pathLst>
          </a:custGeom>
          <a:solidFill>
            <a:schemeClr val="bg1"/>
          </a:soli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05" name="Freeform 9"/>
          <p:cNvSpPr>
            <a:spLocks/>
          </p:cNvSpPr>
          <p:nvPr/>
        </p:nvSpPr>
        <p:spPr bwMode="gray">
          <a:xfrm>
            <a:off x="-12700" y="-9525"/>
            <a:ext cx="2392363" cy="6880225"/>
          </a:xfrm>
          <a:custGeom>
            <a:avLst/>
            <a:gdLst>
              <a:gd name="T0" fmla="*/ 181 w 1507"/>
              <a:gd name="T1" fmla="*/ 0 h 4334"/>
              <a:gd name="T2" fmla="*/ 1507 w 1507"/>
              <a:gd name="T3" fmla="*/ 1379 h 4334"/>
              <a:gd name="T4" fmla="*/ 1507 w 1507"/>
              <a:gd name="T5" fmla="*/ 2036 h 4334"/>
              <a:gd name="T6" fmla="*/ 727 w 1507"/>
              <a:gd name="T7" fmla="*/ 4334 h 4334"/>
              <a:gd name="T8" fmla="*/ 2 w 1507"/>
              <a:gd name="T9" fmla="*/ 4334 h 4334"/>
              <a:gd name="T10" fmla="*/ 2 w 1507"/>
              <a:gd name="T11" fmla="*/ 4162 h 4334"/>
              <a:gd name="T12" fmla="*/ 1441 w 1507"/>
              <a:gd name="T13" fmla="*/ 1936 h 4334"/>
              <a:gd name="T14" fmla="*/ 1441 w 1507"/>
              <a:gd name="T15" fmla="*/ 1447 h 4334"/>
              <a:gd name="T16" fmla="*/ 8 w 1507"/>
              <a:gd name="T17" fmla="*/ 434 h 4334"/>
              <a:gd name="T18" fmla="*/ 0 w 1507"/>
              <a:gd name="T19" fmla="*/ 6 h 4334"/>
              <a:gd name="T20" fmla="*/ 181 w 1507"/>
              <a:gd name="T21" fmla="*/ 0 h 4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07" h="4334">
                <a:moveTo>
                  <a:pt x="181" y="0"/>
                </a:moveTo>
                <a:lnTo>
                  <a:pt x="1507" y="1379"/>
                </a:lnTo>
                <a:lnTo>
                  <a:pt x="1507" y="2036"/>
                </a:lnTo>
                <a:lnTo>
                  <a:pt x="727" y="4334"/>
                </a:lnTo>
                <a:lnTo>
                  <a:pt x="2" y="4334"/>
                </a:lnTo>
                <a:lnTo>
                  <a:pt x="2" y="4162"/>
                </a:lnTo>
                <a:lnTo>
                  <a:pt x="1441" y="1936"/>
                </a:lnTo>
                <a:lnTo>
                  <a:pt x="1441" y="1447"/>
                </a:lnTo>
                <a:lnTo>
                  <a:pt x="8" y="434"/>
                </a:lnTo>
                <a:lnTo>
                  <a:pt x="0" y="6"/>
                </a:lnTo>
                <a:lnTo>
                  <a:pt x="181" y="0"/>
                </a:lnTo>
                <a:close/>
              </a:path>
            </a:pathLst>
          </a:cu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06" name="Freeform 10"/>
          <p:cNvSpPr>
            <a:spLocks/>
          </p:cNvSpPr>
          <p:nvPr/>
        </p:nvSpPr>
        <p:spPr bwMode="gray">
          <a:xfrm>
            <a:off x="2557463" y="0"/>
            <a:ext cx="3022600" cy="6858000"/>
          </a:xfrm>
          <a:custGeom>
            <a:avLst/>
            <a:gdLst>
              <a:gd name="T0" fmla="*/ 1904 w 1904"/>
              <a:gd name="T1" fmla="*/ 0 h 4354"/>
              <a:gd name="T2" fmla="*/ 1178 w 1904"/>
              <a:gd name="T3" fmla="*/ 0 h 4354"/>
              <a:gd name="T4" fmla="*/ 0 w 1904"/>
              <a:gd name="T5" fmla="*/ 1342 h 4354"/>
              <a:gd name="T6" fmla="*/ 0 w 1904"/>
              <a:gd name="T7" fmla="*/ 1950 h 4354"/>
              <a:gd name="T8" fmla="*/ 498 w 1904"/>
              <a:gd name="T9" fmla="*/ 4354 h 4354"/>
              <a:gd name="T10" fmla="*/ 1088 w 1904"/>
              <a:gd name="T11" fmla="*/ 4354 h 4354"/>
              <a:gd name="T12" fmla="*/ 44 w 1904"/>
              <a:gd name="T13" fmla="*/ 1985 h 4354"/>
              <a:gd name="T14" fmla="*/ 44 w 1904"/>
              <a:gd name="T15" fmla="*/ 1361 h 4354"/>
              <a:gd name="T16" fmla="*/ 1904 w 1904"/>
              <a:gd name="T17" fmla="*/ 0 h 4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04" h="4354">
                <a:moveTo>
                  <a:pt x="1904" y="0"/>
                </a:moveTo>
                <a:lnTo>
                  <a:pt x="1178" y="0"/>
                </a:lnTo>
                <a:lnTo>
                  <a:pt x="0" y="1342"/>
                </a:lnTo>
                <a:lnTo>
                  <a:pt x="0" y="1950"/>
                </a:lnTo>
                <a:lnTo>
                  <a:pt x="498" y="4354"/>
                </a:lnTo>
                <a:lnTo>
                  <a:pt x="1088" y="4354"/>
                </a:lnTo>
                <a:lnTo>
                  <a:pt x="44" y="1985"/>
                </a:lnTo>
                <a:lnTo>
                  <a:pt x="44" y="1361"/>
                </a:lnTo>
                <a:lnTo>
                  <a:pt x="1904" y="0"/>
                </a:lnTo>
                <a:close/>
              </a:path>
            </a:pathLst>
          </a:custGeom>
          <a:solidFill>
            <a:srgbClr val="D3D3D3"/>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07" name="Freeform 11"/>
          <p:cNvSpPr>
            <a:spLocks/>
          </p:cNvSpPr>
          <p:nvPr/>
        </p:nvSpPr>
        <p:spPr bwMode="gray">
          <a:xfrm>
            <a:off x="2959100" y="-14288"/>
            <a:ext cx="2711450" cy="1887538"/>
          </a:xfrm>
          <a:custGeom>
            <a:avLst/>
            <a:gdLst>
              <a:gd name="T0" fmla="*/ 1708 w 1708"/>
              <a:gd name="T1" fmla="*/ 1 h 1189"/>
              <a:gd name="T2" fmla="*/ 1379 w 1708"/>
              <a:gd name="T3" fmla="*/ 0 h 1189"/>
              <a:gd name="T4" fmla="*/ 0 w 1708"/>
              <a:gd name="T5" fmla="*/ 1189 h 1189"/>
              <a:gd name="T6" fmla="*/ 1708 w 1708"/>
              <a:gd name="T7" fmla="*/ 1 h 1189"/>
            </a:gdLst>
            <a:ahLst/>
            <a:cxnLst>
              <a:cxn ang="0">
                <a:pos x="T0" y="T1"/>
              </a:cxn>
              <a:cxn ang="0">
                <a:pos x="T2" y="T3"/>
              </a:cxn>
              <a:cxn ang="0">
                <a:pos x="T4" y="T5"/>
              </a:cxn>
              <a:cxn ang="0">
                <a:pos x="T6" y="T7"/>
              </a:cxn>
            </a:cxnLst>
            <a:rect l="0" t="0" r="r" b="b"/>
            <a:pathLst>
              <a:path w="1708" h="1189">
                <a:moveTo>
                  <a:pt x="1708" y="1"/>
                </a:moveTo>
                <a:lnTo>
                  <a:pt x="1379" y="0"/>
                </a:lnTo>
                <a:lnTo>
                  <a:pt x="0" y="1189"/>
                </a:lnTo>
                <a:lnTo>
                  <a:pt x="1708" y="1"/>
                </a:lnTo>
                <a:close/>
              </a:path>
            </a:pathLst>
          </a:custGeom>
          <a:solidFill>
            <a:srgbClr val="FFFFFF">
              <a:alpha val="50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09" name="Freeform 13"/>
          <p:cNvSpPr>
            <a:spLocks/>
          </p:cNvSpPr>
          <p:nvPr/>
        </p:nvSpPr>
        <p:spPr bwMode="gray">
          <a:xfrm>
            <a:off x="2498725" y="-9525"/>
            <a:ext cx="6105525" cy="6867525"/>
          </a:xfrm>
          <a:custGeom>
            <a:avLst/>
            <a:gdLst>
              <a:gd name="T0" fmla="*/ 3665 w 3846"/>
              <a:gd name="T1" fmla="*/ 0 h 4354"/>
              <a:gd name="T2" fmla="*/ 2122 w 3846"/>
              <a:gd name="T3" fmla="*/ 0 h 4354"/>
              <a:gd name="T4" fmla="*/ 0 w 3846"/>
              <a:gd name="T5" fmla="*/ 1339 h 4354"/>
              <a:gd name="T6" fmla="*/ 0 w 3846"/>
              <a:gd name="T7" fmla="*/ 1950 h 4354"/>
              <a:gd name="T8" fmla="*/ 1215 w 3846"/>
              <a:gd name="T9" fmla="*/ 4354 h 4354"/>
              <a:gd name="T10" fmla="*/ 1941 w 3846"/>
              <a:gd name="T11" fmla="*/ 4354 h 4354"/>
              <a:gd name="T12" fmla="*/ 72 w 3846"/>
              <a:gd name="T13" fmla="*/ 1877 h 4354"/>
              <a:gd name="T14" fmla="*/ 72 w 3846"/>
              <a:gd name="T15" fmla="*/ 1361 h 4354"/>
              <a:gd name="T16" fmla="*/ 3846 w 3846"/>
              <a:gd name="T17" fmla="*/ 0 h 4354"/>
              <a:gd name="T18" fmla="*/ 2122 w 3846"/>
              <a:gd name="T19" fmla="*/ 0 h 4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6" h="4354">
                <a:moveTo>
                  <a:pt x="3665" y="0"/>
                </a:moveTo>
                <a:lnTo>
                  <a:pt x="2122" y="0"/>
                </a:lnTo>
                <a:lnTo>
                  <a:pt x="0" y="1339"/>
                </a:lnTo>
                <a:lnTo>
                  <a:pt x="0" y="1950"/>
                </a:lnTo>
                <a:lnTo>
                  <a:pt x="1215" y="4354"/>
                </a:lnTo>
                <a:lnTo>
                  <a:pt x="1941" y="4354"/>
                </a:lnTo>
                <a:lnTo>
                  <a:pt x="72" y="1877"/>
                </a:lnTo>
                <a:lnTo>
                  <a:pt x="72" y="1361"/>
                </a:lnTo>
                <a:lnTo>
                  <a:pt x="3846" y="0"/>
                </a:lnTo>
                <a:lnTo>
                  <a:pt x="2122" y="0"/>
                </a:lnTo>
              </a:path>
            </a:pathLst>
          </a:custGeom>
          <a:solidFill>
            <a:schemeClr va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10" name="Freeform 14"/>
          <p:cNvSpPr>
            <a:spLocks/>
          </p:cNvSpPr>
          <p:nvPr/>
        </p:nvSpPr>
        <p:spPr bwMode="gray">
          <a:xfrm>
            <a:off x="-9525" y="185738"/>
            <a:ext cx="2246313" cy="5984875"/>
          </a:xfrm>
          <a:custGeom>
            <a:avLst/>
            <a:gdLst>
              <a:gd name="T0" fmla="*/ 0 w 1415"/>
              <a:gd name="T1" fmla="*/ 0 h 3770"/>
              <a:gd name="T2" fmla="*/ 1415 w 1415"/>
              <a:gd name="T3" fmla="*/ 1197 h 3770"/>
              <a:gd name="T4" fmla="*/ 1415 w 1415"/>
              <a:gd name="T5" fmla="*/ 1862 h 3770"/>
              <a:gd name="T6" fmla="*/ 0 w 1415"/>
              <a:gd name="T7" fmla="*/ 3770 h 3770"/>
              <a:gd name="T8" fmla="*/ 0 w 1415"/>
              <a:gd name="T9" fmla="*/ 3272 h 3770"/>
              <a:gd name="T10" fmla="*/ 1376 w 1415"/>
              <a:gd name="T11" fmla="*/ 1801 h 3770"/>
              <a:gd name="T12" fmla="*/ 1376 w 1415"/>
              <a:gd name="T13" fmla="*/ 1272 h 3770"/>
              <a:gd name="T14" fmla="*/ 6 w 1415"/>
              <a:gd name="T15" fmla="*/ 962 h 3770"/>
              <a:gd name="T16" fmla="*/ 0 w 1415"/>
              <a:gd name="T17" fmla="*/ 0 h 3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15" h="3770">
                <a:moveTo>
                  <a:pt x="0" y="0"/>
                </a:moveTo>
                <a:lnTo>
                  <a:pt x="1415" y="1197"/>
                </a:lnTo>
                <a:lnTo>
                  <a:pt x="1415" y="1862"/>
                </a:lnTo>
                <a:lnTo>
                  <a:pt x="0" y="3770"/>
                </a:lnTo>
                <a:lnTo>
                  <a:pt x="0" y="3272"/>
                </a:lnTo>
                <a:lnTo>
                  <a:pt x="1376" y="1801"/>
                </a:lnTo>
                <a:lnTo>
                  <a:pt x="1376" y="1272"/>
                </a:lnTo>
                <a:lnTo>
                  <a:pt x="6" y="962"/>
                </a:lnTo>
                <a:lnTo>
                  <a:pt x="0" y="0"/>
                </a:lnTo>
                <a:close/>
              </a:path>
            </a:pathLst>
          </a:cu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11" name="Freeform 15"/>
          <p:cNvSpPr>
            <a:spLocks/>
          </p:cNvSpPr>
          <p:nvPr/>
        </p:nvSpPr>
        <p:spPr bwMode="gray">
          <a:xfrm>
            <a:off x="2608263" y="642938"/>
            <a:ext cx="6540500" cy="6215062"/>
          </a:xfrm>
          <a:custGeom>
            <a:avLst/>
            <a:gdLst>
              <a:gd name="T0" fmla="*/ 4115 w 4120"/>
              <a:gd name="T1" fmla="*/ 0 h 3915"/>
              <a:gd name="T2" fmla="*/ 4120 w 4120"/>
              <a:gd name="T3" fmla="*/ 500 h 3915"/>
              <a:gd name="T4" fmla="*/ 61 w 4120"/>
              <a:gd name="T5" fmla="*/ 1059 h 3915"/>
              <a:gd name="T6" fmla="*/ 61 w 4120"/>
              <a:gd name="T7" fmla="*/ 1466 h 3915"/>
              <a:gd name="T8" fmla="*/ 2419 w 4120"/>
              <a:gd name="T9" fmla="*/ 3915 h 3915"/>
              <a:gd name="T10" fmla="*/ 1830 w 4120"/>
              <a:gd name="T11" fmla="*/ 3915 h 3915"/>
              <a:gd name="T12" fmla="*/ 0 w 4120"/>
              <a:gd name="T13" fmla="*/ 1449 h 3915"/>
              <a:gd name="T14" fmla="*/ 0 w 4120"/>
              <a:gd name="T15" fmla="*/ 967 h 3915"/>
              <a:gd name="T16" fmla="*/ 4115 w 4120"/>
              <a:gd name="T17" fmla="*/ 0 h 39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20" h="3915">
                <a:moveTo>
                  <a:pt x="4115" y="0"/>
                </a:moveTo>
                <a:lnTo>
                  <a:pt x="4120" y="500"/>
                </a:lnTo>
                <a:lnTo>
                  <a:pt x="61" y="1059"/>
                </a:lnTo>
                <a:lnTo>
                  <a:pt x="61" y="1466"/>
                </a:lnTo>
                <a:lnTo>
                  <a:pt x="2419" y="3915"/>
                </a:lnTo>
                <a:lnTo>
                  <a:pt x="1830" y="3915"/>
                </a:lnTo>
                <a:lnTo>
                  <a:pt x="0" y="1449"/>
                </a:lnTo>
                <a:lnTo>
                  <a:pt x="0" y="967"/>
                </a:lnTo>
                <a:lnTo>
                  <a:pt x="4115" y="0"/>
                </a:lnTo>
                <a:close/>
              </a:path>
            </a:pathLst>
          </a:custGeom>
          <a:solidFill>
            <a:schemeClr val="tx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12" name="Freeform 16"/>
          <p:cNvSpPr>
            <a:spLocks/>
          </p:cNvSpPr>
          <p:nvPr/>
        </p:nvSpPr>
        <p:spPr bwMode="gray">
          <a:xfrm>
            <a:off x="2586038" y="-17463"/>
            <a:ext cx="6557962" cy="6875463"/>
          </a:xfrm>
          <a:custGeom>
            <a:avLst/>
            <a:gdLst>
              <a:gd name="T0" fmla="*/ 4131 w 4131"/>
              <a:gd name="T1" fmla="*/ 0 h 4348"/>
              <a:gd name="T2" fmla="*/ 4126 w 4131"/>
              <a:gd name="T3" fmla="*/ 494 h 4348"/>
              <a:gd name="T4" fmla="*/ 55 w 4131"/>
              <a:gd name="T5" fmla="*/ 1404 h 4348"/>
              <a:gd name="T6" fmla="*/ 55 w 4131"/>
              <a:gd name="T7" fmla="*/ 1853 h 4348"/>
              <a:gd name="T8" fmla="*/ 3156 w 4131"/>
              <a:gd name="T9" fmla="*/ 4348 h 4348"/>
              <a:gd name="T10" fmla="*/ 2067 w 4131"/>
              <a:gd name="T11" fmla="*/ 4348 h 4348"/>
              <a:gd name="T12" fmla="*/ 0 w 4131"/>
              <a:gd name="T13" fmla="*/ 1882 h 4348"/>
              <a:gd name="T14" fmla="*/ 0 w 4131"/>
              <a:gd name="T15" fmla="*/ 1355 h 4348"/>
              <a:gd name="T16" fmla="*/ 3615 w 4131"/>
              <a:gd name="T17" fmla="*/ 0 h 4348"/>
              <a:gd name="T18" fmla="*/ 4131 w 4131"/>
              <a:gd name="T19" fmla="*/ 0 h 4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31" h="4348">
                <a:moveTo>
                  <a:pt x="4131" y="0"/>
                </a:moveTo>
                <a:lnTo>
                  <a:pt x="4126" y="494"/>
                </a:lnTo>
                <a:lnTo>
                  <a:pt x="55" y="1404"/>
                </a:lnTo>
                <a:lnTo>
                  <a:pt x="55" y="1853"/>
                </a:lnTo>
                <a:lnTo>
                  <a:pt x="3156" y="4348"/>
                </a:lnTo>
                <a:lnTo>
                  <a:pt x="2067" y="4348"/>
                </a:lnTo>
                <a:lnTo>
                  <a:pt x="0" y="1882"/>
                </a:lnTo>
                <a:lnTo>
                  <a:pt x="0" y="1355"/>
                </a:lnTo>
                <a:lnTo>
                  <a:pt x="3615" y="0"/>
                </a:lnTo>
                <a:lnTo>
                  <a:pt x="4131" y="0"/>
                </a:lnTo>
                <a:close/>
              </a:path>
            </a:pathLst>
          </a:custGeom>
          <a:solidFill>
            <a:srgbClr val="FFFFFF"/>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13" name="Freeform 17"/>
          <p:cNvSpPr>
            <a:spLocks/>
          </p:cNvSpPr>
          <p:nvPr/>
        </p:nvSpPr>
        <p:spPr bwMode="gray">
          <a:xfrm>
            <a:off x="2771775" y="-26988"/>
            <a:ext cx="5761038" cy="2087563"/>
          </a:xfrm>
          <a:custGeom>
            <a:avLst/>
            <a:gdLst>
              <a:gd name="T0" fmla="*/ 0 w 3629"/>
              <a:gd name="T1" fmla="*/ 1315 h 1315"/>
              <a:gd name="T2" fmla="*/ 2858 w 3629"/>
              <a:gd name="T3" fmla="*/ 0 h 1315"/>
              <a:gd name="T4" fmla="*/ 3629 w 3629"/>
              <a:gd name="T5" fmla="*/ 0 h 1315"/>
              <a:gd name="T6" fmla="*/ 0 w 3629"/>
              <a:gd name="T7" fmla="*/ 1315 h 1315"/>
            </a:gdLst>
            <a:ahLst/>
            <a:cxnLst>
              <a:cxn ang="0">
                <a:pos x="T0" y="T1"/>
              </a:cxn>
              <a:cxn ang="0">
                <a:pos x="T2" y="T3"/>
              </a:cxn>
              <a:cxn ang="0">
                <a:pos x="T4" y="T5"/>
              </a:cxn>
              <a:cxn ang="0">
                <a:pos x="T6" y="T7"/>
              </a:cxn>
            </a:cxnLst>
            <a:rect l="0" t="0" r="r" b="b"/>
            <a:pathLst>
              <a:path w="3629" h="1315">
                <a:moveTo>
                  <a:pt x="0" y="1315"/>
                </a:moveTo>
                <a:lnTo>
                  <a:pt x="2858" y="0"/>
                </a:lnTo>
                <a:lnTo>
                  <a:pt x="3629" y="0"/>
                </a:lnTo>
                <a:lnTo>
                  <a:pt x="0" y="1315"/>
                </a:lnTo>
                <a:close/>
              </a:path>
            </a:pathLst>
          </a:custGeom>
          <a:solidFill>
            <a:srgbClr val="FFFFFF">
              <a:alpha val="50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14" name="Freeform 18"/>
          <p:cNvSpPr>
            <a:spLocks/>
          </p:cNvSpPr>
          <p:nvPr/>
        </p:nvSpPr>
        <p:spPr bwMode="gray">
          <a:xfrm>
            <a:off x="2555875" y="2924175"/>
            <a:ext cx="3384550" cy="3944938"/>
          </a:xfrm>
          <a:custGeom>
            <a:avLst/>
            <a:gdLst>
              <a:gd name="T0" fmla="*/ 0 w 2132"/>
              <a:gd name="T1" fmla="*/ 0 h 2495"/>
              <a:gd name="T2" fmla="*/ 2132 w 2132"/>
              <a:gd name="T3" fmla="*/ 2495 h 2495"/>
              <a:gd name="T4" fmla="*/ 1814 w 2132"/>
              <a:gd name="T5" fmla="*/ 2495 h 2495"/>
              <a:gd name="T6" fmla="*/ 0 w 2132"/>
              <a:gd name="T7" fmla="*/ 0 h 2495"/>
            </a:gdLst>
            <a:ahLst/>
            <a:cxnLst>
              <a:cxn ang="0">
                <a:pos x="T0" y="T1"/>
              </a:cxn>
              <a:cxn ang="0">
                <a:pos x="T2" y="T3"/>
              </a:cxn>
              <a:cxn ang="0">
                <a:pos x="T4" y="T5"/>
              </a:cxn>
              <a:cxn ang="0">
                <a:pos x="T6" y="T7"/>
              </a:cxn>
            </a:cxnLst>
            <a:rect l="0" t="0" r="r" b="b"/>
            <a:pathLst>
              <a:path w="2132" h="2495">
                <a:moveTo>
                  <a:pt x="0" y="0"/>
                </a:moveTo>
                <a:lnTo>
                  <a:pt x="2132" y="2495"/>
                </a:lnTo>
                <a:lnTo>
                  <a:pt x="1814" y="2495"/>
                </a:lnTo>
                <a:lnTo>
                  <a:pt x="0" y="0"/>
                </a:lnTo>
                <a:close/>
              </a:path>
            </a:pathLst>
          </a:custGeom>
          <a:solidFill>
            <a:srgbClr val="FFFFFF">
              <a:alpha val="35001"/>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20" name="Freeform 24"/>
          <p:cNvSpPr>
            <a:spLocks/>
          </p:cNvSpPr>
          <p:nvPr/>
        </p:nvSpPr>
        <p:spPr bwMode="gray">
          <a:xfrm>
            <a:off x="-19050" y="180975"/>
            <a:ext cx="2262188" cy="1914525"/>
          </a:xfrm>
          <a:custGeom>
            <a:avLst/>
            <a:gdLst>
              <a:gd name="T0" fmla="*/ 1425 w 1425"/>
              <a:gd name="T1" fmla="*/ 1206 h 1206"/>
              <a:gd name="T2" fmla="*/ 0 w 1425"/>
              <a:gd name="T3" fmla="*/ 0 h 1206"/>
              <a:gd name="T4" fmla="*/ 0 w 1425"/>
              <a:gd name="T5" fmla="*/ 186 h 1206"/>
              <a:gd name="T6" fmla="*/ 1425 w 1425"/>
              <a:gd name="T7" fmla="*/ 1206 h 1206"/>
            </a:gdLst>
            <a:ahLst/>
            <a:cxnLst>
              <a:cxn ang="0">
                <a:pos x="T0" y="T1"/>
              </a:cxn>
              <a:cxn ang="0">
                <a:pos x="T2" y="T3"/>
              </a:cxn>
              <a:cxn ang="0">
                <a:pos x="T4" y="T5"/>
              </a:cxn>
              <a:cxn ang="0">
                <a:pos x="T6" y="T7"/>
              </a:cxn>
            </a:cxnLst>
            <a:rect l="0" t="0" r="r" b="b"/>
            <a:pathLst>
              <a:path w="1425" h="1206">
                <a:moveTo>
                  <a:pt x="1425" y="1206"/>
                </a:moveTo>
                <a:lnTo>
                  <a:pt x="0" y="0"/>
                </a:lnTo>
                <a:lnTo>
                  <a:pt x="0" y="186"/>
                </a:lnTo>
                <a:lnTo>
                  <a:pt x="1425" y="1206"/>
                </a:lnTo>
                <a:close/>
              </a:path>
            </a:pathLst>
          </a:custGeom>
          <a:solidFill>
            <a:srgbClr val="333333">
              <a:alpha val="39999"/>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21" name="Freeform 25"/>
          <p:cNvSpPr>
            <a:spLocks/>
          </p:cNvSpPr>
          <p:nvPr/>
        </p:nvSpPr>
        <p:spPr bwMode="gray">
          <a:xfrm>
            <a:off x="-12700" y="3105150"/>
            <a:ext cx="2327275" cy="3762375"/>
          </a:xfrm>
          <a:custGeom>
            <a:avLst/>
            <a:gdLst>
              <a:gd name="T0" fmla="*/ 0 w 1466"/>
              <a:gd name="T1" fmla="*/ 2248 h 2370"/>
              <a:gd name="T2" fmla="*/ 1466 w 1466"/>
              <a:gd name="T3" fmla="*/ 0 h 2370"/>
              <a:gd name="T4" fmla="*/ 194 w 1466"/>
              <a:gd name="T5" fmla="*/ 2370 h 2370"/>
              <a:gd name="T6" fmla="*/ 4 w 1466"/>
              <a:gd name="T7" fmla="*/ 2364 h 2370"/>
              <a:gd name="T8" fmla="*/ 0 w 1466"/>
              <a:gd name="T9" fmla="*/ 2248 h 2370"/>
            </a:gdLst>
            <a:ahLst/>
            <a:cxnLst>
              <a:cxn ang="0">
                <a:pos x="T0" y="T1"/>
              </a:cxn>
              <a:cxn ang="0">
                <a:pos x="T2" y="T3"/>
              </a:cxn>
              <a:cxn ang="0">
                <a:pos x="T4" y="T5"/>
              </a:cxn>
              <a:cxn ang="0">
                <a:pos x="T6" y="T7"/>
              </a:cxn>
              <a:cxn ang="0">
                <a:pos x="T8" y="T9"/>
              </a:cxn>
            </a:cxnLst>
            <a:rect l="0" t="0" r="r" b="b"/>
            <a:pathLst>
              <a:path w="1466" h="2370">
                <a:moveTo>
                  <a:pt x="0" y="2248"/>
                </a:moveTo>
                <a:lnTo>
                  <a:pt x="1466" y="0"/>
                </a:lnTo>
                <a:lnTo>
                  <a:pt x="194" y="2370"/>
                </a:lnTo>
                <a:lnTo>
                  <a:pt x="4" y="2364"/>
                </a:lnTo>
                <a:lnTo>
                  <a:pt x="0" y="2248"/>
                </a:lnTo>
                <a:close/>
              </a:path>
            </a:pathLst>
          </a:custGeom>
          <a:solidFill>
            <a:schemeClr val="fo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22" name="Freeform 26"/>
          <p:cNvSpPr>
            <a:spLocks/>
          </p:cNvSpPr>
          <p:nvPr/>
        </p:nvSpPr>
        <p:spPr bwMode="gray">
          <a:xfrm>
            <a:off x="-9525" y="1403350"/>
            <a:ext cx="2317750" cy="5265738"/>
          </a:xfrm>
          <a:custGeom>
            <a:avLst/>
            <a:gdLst>
              <a:gd name="T0" fmla="*/ 6 w 1460"/>
              <a:gd name="T1" fmla="*/ 0 h 3317"/>
              <a:gd name="T2" fmla="*/ 6 w 1460"/>
              <a:gd name="T3" fmla="*/ 643 h 3317"/>
              <a:gd name="T4" fmla="*/ 1410 w 1460"/>
              <a:gd name="T5" fmla="*/ 564 h 3317"/>
              <a:gd name="T6" fmla="*/ 1410 w 1460"/>
              <a:gd name="T7" fmla="*/ 1049 h 3317"/>
              <a:gd name="T8" fmla="*/ 0 w 1460"/>
              <a:gd name="T9" fmla="*/ 2852 h 3317"/>
              <a:gd name="T10" fmla="*/ 0 w 1460"/>
              <a:gd name="T11" fmla="*/ 3317 h 3317"/>
              <a:gd name="T12" fmla="*/ 1460 w 1460"/>
              <a:gd name="T13" fmla="*/ 1062 h 3317"/>
              <a:gd name="T14" fmla="*/ 1460 w 1460"/>
              <a:gd name="T15" fmla="*/ 505 h 3317"/>
              <a:gd name="T16" fmla="*/ 6 w 1460"/>
              <a:gd name="T17" fmla="*/ 0 h 3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60" h="3317">
                <a:moveTo>
                  <a:pt x="6" y="0"/>
                </a:moveTo>
                <a:lnTo>
                  <a:pt x="6" y="643"/>
                </a:lnTo>
                <a:lnTo>
                  <a:pt x="1410" y="564"/>
                </a:lnTo>
                <a:lnTo>
                  <a:pt x="1410" y="1049"/>
                </a:lnTo>
                <a:lnTo>
                  <a:pt x="0" y="2852"/>
                </a:lnTo>
                <a:lnTo>
                  <a:pt x="0" y="3317"/>
                </a:lnTo>
                <a:lnTo>
                  <a:pt x="1460" y="1062"/>
                </a:lnTo>
                <a:lnTo>
                  <a:pt x="1460" y="505"/>
                </a:lnTo>
                <a:lnTo>
                  <a:pt x="6" y="0"/>
                </a:lnTo>
                <a:close/>
              </a:path>
            </a:pathLst>
          </a:custGeom>
          <a:solidFill>
            <a:srgbClr val="FFFFFF"/>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grpSp>
        <p:nvGrpSpPr>
          <p:cNvPr id="4132" name="Group 36"/>
          <p:cNvGrpSpPr>
            <a:grpSpLocks/>
          </p:cNvGrpSpPr>
          <p:nvPr/>
        </p:nvGrpSpPr>
        <p:grpSpPr bwMode="auto">
          <a:xfrm>
            <a:off x="0" y="-19050"/>
            <a:ext cx="9153525" cy="6886575"/>
            <a:chOff x="0" y="0"/>
            <a:chExt cx="5760" cy="4326"/>
          </a:xfrm>
        </p:grpSpPr>
        <p:pic>
          <p:nvPicPr>
            <p:cNvPr id="4131" name="Picture 35" descr="11"/>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gray">
            <a:xfrm>
              <a:off x="0" y="0"/>
              <a:ext cx="5760" cy="4326"/>
            </a:xfrm>
            <a:prstGeom prst="rect">
              <a:avLst/>
            </a:prstGeom>
            <a:noFill/>
            <a:extLst>
              <a:ext uri="{909E8E84-426E-40DD-AFC4-6F175D3DCCD1}">
                <a14:hiddenFill xmlns:a14="http://schemas.microsoft.com/office/drawing/2010/main">
                  <a:solidFill>
                    <a:srgbClr val="FFFFFF"/>
                  </a:solidFill>
                </a14:hiddenFill>
              </a:ext>
            </a:extLst>
          </p:spPr>
        </p:pic>
        <p:sp>
          <p:nvSpPr>
            <p:cNvPr id="4123" name="Rectangle 27"/>
            <p:cNvSpPr>
              <a:spLocks noChangeArrowheads="1"/>
            </p:cNvSpPr>
            <p:nvPr userDrawn="1"/>
          </p:nvSpPr>
          <p:spPr bwMode="gray">
            <a:xfrm>
              <a:off x="212" y="462"/>
              <a:ext cx="5334" cy="34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grpSp>
      <p:pic>
        <p:nvPicPr>
          <p:cNvPr id="4115" name="Picture 19" descr="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gray">
          <a:xfrm>
            <a:off x="4141788" y="4041775"/>
            <a:ext cx="415925" cy="415925"/>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Grp="1" noChangeArrowheads="1"/>
          </p:cNvSpPr>
          <p:nvPr>
            <p:ph type="dt" sz="half" idx="2"/>
          </p:nvPr>
        </p:nvSpPr>
        <p:spPr>
          <a:xfrm>
            <a:off x="457200" y="6245225"/>
            <a:ext cx="2133600" cy="476250"/>
          </a:xfrm>
        </p:spPr>
        <p:txBody>
          <a:bodyPr/>
          <a:lstStyle>
            <a:lvl1pPr>
              <a:defRPr/>
            </a:lvl1pPr>
          </a:lstStyle>
          <a:p>
            <a:endParaRPr lang="en-US"/>
          </a:p>
        </p:txBody>
      </p:sp>
      <p:sp>
        <p:nvSpPr>
          <p:cNvPr id="4098" name="Rectangle 2"/>
          <p:cNvSpPr>
            <a:spLocks noGrp="1" noChangeArrowheads="1"/>
          </p:cNvSpPr>
          <p:nvPr>
            <p:ph type="ctrTitle"/>
          </p:nvPr>
        </p:nvSpPr>
        <p:spPr>
          <a:xfrm>
            <a:off x="985838" y="3787775"/>
            <a:ext cx="7772400" cy="885825"/>
          </a:xfrm>
        </p:spPr>
        <p:txBody>
          <a:bodyPr/>
          <a:lstStyle>
            <a:lvl1pPr algn="r">
              <a:defRPr/>
            </a:lvl1pPr>
          </a:lstStyle>
          <a:p>
            <a:pPr lvl="0"/>
            <a:r>
              <a:rPr lang="ru-RU" noProof="0" smtClean="0"/>
              <a:t>Образец заголовка</a:t>
            </a:r>
            <a:endParaRPr lang="en-US" noProof="0" smtClean="0"/>
          </a:p>
        </p:txBody>
      </p:sp>
      <p:sp>
        <p:nvSpPr>
          <p:cNvPr id="4099" name="Rectangle 3"/>
          <p:cNvSpPr>
            <a:spLocks noGrp="1" noChangeArrowheads="1"/>
          </p:cNvSpPr>
          <p:nvPr>
            <p:ph type="subTitle" idx="1"/>
          </p:nvPr>
        </p:nvSpPr>
        <p:spPr>
          <a:xfrm>
            <a:off x="4629150" y="3505200"/>
            <a:ext cx="4129088" cy="457200"/>
          </a:xfrm>
        </p:spPr>
        <p:txBody>
          <a:bodyPr/>
          <a:lstStyle>
            <a:lvl1pPr marL="0" indent="0" algn="dist">
              <a:buFontTx/>
              <a:buNone/>
              <a:defRPr sz="2000" b="1">
                <a:solidFill>
                  <a:srgbClr val="777777"/>
                </a:solidFill>
              </a:defRPr>
            </a:lvl1pPr>
          </a:lstStyle>
          <a:p>
            <a:pPr lvl="0"/>
            <a:r>
              <a:rPr lang="ru-RU" noProof="0" smtClean="0"/>
              <a:t>Образец подзаголовка</a:t>
            </a:r>
            <a:endParaRPr lang="en-US" noProof="0" smtClean="0"/>
          </a:p>
        </p:txBody>
      </p:sp>
      <p:sp>
        <p:nvSpPr>
          <p:cNvPr id="4125" name="Text Box 29"/>
          <p:cNvSpPr txBox="1">
            <a:spLocks noChangeArrowheads="1"/>
          </p:cNvSpPr>
          <p:nvPr/>
        </p:nvSpPr>
        <p:spPr bwMode="gray">
          <a:xfrm>
            <a:off x="7561263" y="5476875"/>
            <a:ext cx="119697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r>
              <a:rPr lang="en-US" sz="2000">
                <a:solidFill>
                  <a:srgbClr val="FF7F00"/>
                </a:solidFill>
                <a:latin typeface="Arial Black" panose="020B0A04020102020204" pitchFamily="34" charset="0"/>
              </a:rPr>
              <a:t>L/O/G/O</a:t>
            </a:r>
          </a:p>
        </p:txBody>
      </p:sp>
      <p:sp>
        <p:nvSpPr>
          <p:cNvPr id="4126" name="Text Box 30"/>
          <p:cNvSpPr txBox="1">
            <a:spLocks noChangeArrowheads="1"/>
          </p:cNvSpPr>
          <p:nvPr/>
        </p:nvSpPr>
        <p:spPr bwMode="gray">
          <a:xfrm>
            <a:off x="6618288" y="5781675"/>
            <a:ext cx="213995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r>
              <a:rPr lang="en-US" sz="1600">
                <a:latin typeface="Times New Roman" panose="02020603050405020304" pitchFamily="18" charset="0"/>
              </a:rPr>
              <a:t>www.themegallery.com</a:t>
            </a:r>
          </a:p>
        </p:txBody>
      </p:sp>
      <p:sp>
        <p:nvSpPr>
          <p:cNvPr id="4101" name="Rectangle 5"/>
          <p:cNvSpPr>
            <a:spLocks noGrp="1" noChangeArrowheads="1"/>
          </p:cNvSpPr>
          <p:nvPr>
            <p:ph type="ftr" sz="quarter" idx="3"/>
          </p:nvPr>
        </p:nvSpPr>
        <p:spPr>
          <a:xfrm>
            <a:off x="3124200" y="6245225"/>
            <a:ext cx="2895600" cy="476250"/>
          </a:xfrm>
        </p:spPr>
        <p:txBody>
          <a:bodyPr/>
          <a:lstStyle>
            <a:lvl1pPr>
              <a:defRPr/>
            </a:lvl1pPr>
          </a:lstStyle>
          <a:p>
            <a:endParaRPr lang="en-US"/>
          </a:p>
        </p:txBody>
      </p:sp>
      <p:sp>
        <p:nvSpPr>
          <p:cNvPr id="4102" name="Rectangle 6"/>
          <p:cNvSpPr>
            <a:spLocks noGrp="1" noChangeArrowheads="1"/>
          </p:cNvSpPr>
          <p:nvPr>
            <p:ph type="sldNum" sz="quarter" idx="4"/>
          </p:nvPr>
        </p:nvSpPr>
        <p:spPr>
          <a:xfrm>
            <a:off x="6553200" y="6245225"/>
            <a:ext cx="2133600" cy="476250"/>
          </a:xfrm>
        </p:spPr>
        <p:txBody>
          <a:bodyPr/>
          <a:lstStyle>
            <a:lvl1pPr>
              <a:defRPr/>
            </a:lvl1pPr>
          </a:lstStyle>
          <a:p>
            <a:fld id="{876D0C8C-9FF1-45CB-A13B-6AF2475A4C83}" type="slidenum">
              <a:rPr lang="en-US"/>
              <a:pPr/>
              <a:t>‹#›</a:t>
            </a:fld>
            <a:endParaRPr lang="en-US"/>
          </a:p>
        </p:txBody>
      </p:sp>
      <p:sp>
        <p:nvSpPr>
          <p:cNvPr id="4146" name="Rectangle 50"/>
          <p:cNvSpPr>
            <a:spLocks noChangeArrowheads="1"/>
          </p:cNvSpPr>
          <p:nvPr/>
        </p:nvSpPr>
        <p:spPr bwMode="gray">
          <a:xfrm>
            <a:off x="341313" y="722313"/>
            <a:ext cx="8478837" cy="54102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Tree>
  </p:cSld>
  <p:clrMapOvr>
    <a:masterClrMapping/>
  </p:clrMapOvr>
  <p:transition spd="slow" advClick="0">
    <p:fade/>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9553C756-0BD6-4571-AB33-4A41EA13DB4D}" type="slidenum">
              <a:rPr lang="en-US"/>
              <a:pPr/>
              <a:t>‹#›</a:t>
            </a:fld>
            <a:endParaRPr lang="en-US"/>
          </a:p>
        </p:txBody>
      </p:sp>
    </p:spTree>
    <p:extLst>
      <p:ext uri="{BB962C8B-B14F-4D97-AF65-F5344CB8AC3E}">
        <p14:creationId xmlns:p14="http://schemas.microsoft.com/office/powerpoint/2010/main" val="2526568182"/>
      </p:ext>
    </p:extLst>
  </p:cSld>
  <p:clrMapOvr>
    <a:masterClrMapping/>
  </p:clrMapOvr>
  <p:transition spd="slow" advClick="0">
    <p:fade/>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3888" y="1709738"/>
            <a:ext cx="78867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50745D82-4088-4869-A46B-A27FF7D6C76B}" type="slidenum">
              <a:rPr lang="en-US"/>
              <a:pPr/>
              <a:t>‹#›</a:t>
            </a:fld>
            <a:endParaRPr lang="en-US"/>
          </a:p>
        </p:txBody>
      </p:sp>
    </p:spTree>
    <p:extLst>
      <p:ext uri="{BB962C8B-B14F-4D97-AF65-F5344CB8AC3E}">
        <p14:creationId xmlns:p14="http://schemas.microsoft.com/office/powerpoint/2010/main" val="3679951777"/>
      </p:ext>
    </p:extLst>
  </p:cSld>
  <p:clrMapOvr>
    <a:masterClrMapping/>
  </p:clrMapOvr>
  <p:transition spd="slow" advClick="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lvl1pPr>
              <a:defRPr/>
            </a:lvl1pPr>
          </a:lstStyle>
          <a:p>
            <a:endParaRPr lang="en-US"/>
          </a:p>
        </p:txBody>
      </p:sp>
      <p:sp>
        <p:nvSpPr>
          <p:cNvPr id="6" name="Нижний колонтитул 5"/>
          <p:cNvSpPr>
            <a:spLocks noGrp="1"/>
          </p:cNvSpPr>
          <p:nvPr>
            <p:ph type="ftr" sz="quarter" idx="11"/>
          </p:nvPr>
        </p:nvSpPr>
        <p:spPr/>
        <p:txBody>
          <a:bodyPr/>
          <a:lstStyle>
            <a:lvl1pPr>
              <a:defRPr/>
            </a:lvl1pPr>
          </a:lstStyle>
          <a:p>
            <a:endParaRPr lang="en-US"/>
          </a:p>
        </p:txBody>
      </p:sp>
      <p:sp>
        <p:nvSpPr>
          <p:cNvPr id="7" name="Номер слайда 6"/>
          <p:cNvSpPr>
            <a:spLocks noGrp="1"/>
          </p:cNvSpPr>
          <p:nvPr>
            <p:ph type="sldNum" sz="quarter" idx="12"/>
          </p:nvPr>
        </p:nvSpPr>
        <p:spPr/>
        <p:txBody>
          <a:bodyPr/>
          <a:lstStyle>
            <a:lvl1pPr>
              <a:defRPr/>
            </a:lvl1pPr>
          </a:lstStyle>
          <a:p>
            <a:fld id="{13C7BAD8-DF37-4C81-84BB-5E239708BBF4}" type="slidenum">
              <a:rPr lang="en-US"/>
              <a:pPr/>
              <a:t>‹#›</a:t>
            </a:fld>
            <a:endParaRPr lang="en-US"/>
          </a:p>
        </p:txBody>
      </p:sp>
    </p:spTree>
    <p:extLst>
      <p:ext uri="{BB962C8B-B14F-4D97-AF65-F5344CB8AC3E}">
        <p14:creationId xmlns:p14="http://schemas.microsoft.com/office/powerpoint/2010/main" val="1433831301"/>
      </p:ext>
    </p:extLst>
  </p:cSld>
  <p:clrMapOvr>
    <a:masterClrMapping/>
  </p:clrMapOvr>
  <p:transition spd="slow" advClick="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365125"/>
            <a:ext cx="78867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630238" y="2505075"/>
            <a:ext cx="386873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29150" y="2505075"/>
            <a:ext cx="38877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lvl1pPr>
              <a:defRPr/>
            </a:lvl1pPr>
          </a:lstStyle>
          <a:p>
            <a:endParaRPr lang="en-US"/>
          </a:p>
        </p:txBody>
      </p:sp>
      <p:sp>
        <p:nvSpPr>
          <p:cNvPr id="8" name="Нижний колонтитул 7"/>
          <p:cNvSpPr>
            <a:spLocks noGrp="1"/>
          </p:cNvSpPr>
          <p:nvPr>
            <p:ph type="ftr" sz="quarter" idx="11"/>
          </p:nvPr>
        </p:nvSpPr>
        <p:spPr/>
        <p:txBody>
          <a:bodyPr/>
          <a:lstStyle>
            <a:lvl1pPr>
              <a:defRPr/>
            </a:lvl1pPr>
          </a:lstStyle>
          <a:p>
            <a:endParaRPr lang="en-US"/>
          </a:p>
        </p:txBody>
      </p:sp>
      <p:sp>
        <p:nvSpPr>
          <p:cNvPr id="9" name="Номер слайда 8"/>
          <p:cNvSpPr>
            <a:spLocks noGrp="1"/>
          </p:cNvSpPr>
          <p:nvPr>
            <p:ph type="sldNum" sz="quarter" idx="12"/>
          </p:nvPr>
        </p:nvSpPr>
        <p:spPr/>
        <p:txBody>
          <a:bodyPr/>
          <a:lstStyle>
            <a:lvl1pPr>
              <a:defRPr/>
            </a:lvl1pPr>
          </a:lstStyle>
          <a:p>
            <a:fld id="{329FF199-A4E5-456B-859E-AE3A75AD4B5F}" type="slidenum">
              <a:rPr lang="en-US"/>
              <a:pPr/>
              <a:t>‹#›</a:t>
            </a:fld>
            <a:endParaRPr lang="en-US"/>
          </a:p>
        </p:txBody>
      </p:sp>
    </p:spTree>
    <p:extLst>
      <p:ext uri="{BB962C8B-B14F-4D97-AF65-F5344CB8AC3E}">
        <p14:creationId xmlns:p14="http://schemas.microsoft.com/office/powerpoint/2010/main" val="1606791678"/>
      </p:ext>
    </p:extLst>
  </p:cSld>
  <p:clrMapOvr>
    <a:masterClrMapping/>
  </p:clrMapOvr>
  <p:transition spd="slow" advClick="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lvl1pPr>
              <a:defRPr/>
            </a:lvl1pPr>
          </a:lstStyle>
          <a:p>
            <a:endParaRPr lang="en-US"/>
          </a:p>
        </p:txBody>
      </p:sp>
      <p:sp>
        <p:nvSpPr>
          <p:cNvPr id="4" name="Нижний колонтитул 3"/>
          <p:cNvSpPr>
            <a:spLocks noGrp="1"/>
          </p:cNvSpPr>
          <p:nvPr>
            <p:ph type="ftr" sz="quarter" idx="11"/>
          </p:nvPr>
        </p:nvSpPr>
        <p:spPr/>
        <p:txBody>
          <a:bodyPr/>
          <a:lstStyle>
            <a:lvl1pPr>
              <a:defRPr/>
            </a:lvl1pPr>
          </a:lstStyle>
          <a:p>
            <a:endParaRPr lang="en-US"/>
          </a:p>
        </p:txBody>
      </p:sp>
      <p:sp>
        <p:nvSpPr>
          <p:cNvPr id="5" name="Номер слайда 4"/>
          <p:cNvSpPr>
            <a:spLocks noGrp="1"/>
          </p:cNvSpPr>
          <p:nvPr>
            <p:ph type="sldNum" sz="quarter" idx="12"/>
          </p:nvPr>
        </p:nvSpPr>
        <p:spPr/>
        <p:txBody>
          <a:bodyPr/>
          <a:lstStyle>
            <a:lvl1pPr>
              <a:defRPr/>
            </a:lvl1pPr>
          </a:lstStyle>
          <a:p>
            <a:fld id="{25A390B1-4562-4945-84D9-C13932E970F5}" type="slidenum">
              <a:rPr lang="en-US"/>
              <a:pPr/>
              <a:t>‹#›</a:t>
            </a:fld>
            <a:endParaRPr lang="en-US"/>
          </a:p>
        </p:txBody>
      </p:sp>
    </p:spTree>
    <p:extLst>
      <p:ext uri="{BB962C8B-B14F-4D97-AF65-F5344CB8AC3E}">
        <p14:creationId xmlns:p14="http://schemas.microsoft.com/office/powerpoint/2010/main" val="934511192"/>
      </p:ext>
    </p:extLst>
  </p:cSld>
  <p:clrMapOvr>
    <a:masterClrMapping/>
  </p:clrMapOvr>
  <p:transition spd="slow" advClick="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lvl1pPr>
          </a:lstStyle>
          <a:p>
            <a:endParaRPr lang="en-US"/>
          </a:p>
        </p:txBody>
      </p:sp>
      <p:sp>
        <p:nvSpPr>
          <p:cNvPr id="3" name="Нижний колонтитул 2"/>
          <p:cNvSpPr>
            <a:spLocks noGrp="1"/>
          </p:cNvSpPr>
          <p:nvPr>
            <p:ph type="ftr" sz="quarter" idx="11"/>
          </p:nvPr>
        </p:nvSpPr>
        <p:spPr/>
        <p:txBody>
          <a:bodyPr/>
          <a:lstStyle>
            <a:lvl1pPr>
              <a:defRPr/>
            </a:lvl1pPr>
          </a:lstStyle>
          <a:p>
            <a:endParaRPr lang="en-US"/>
          </a:p>
        </p:txBody>
      </p:sp>
      <p:sp>
        <p:nvSpPr>
          <p:cNvPr id="4" name="Номер слайда 3"/>
          <p:cNvSpPr>
            <a:spLocks noGrp="1"/>
          </p:cNvSpPr>
          <p:nvPr>
            <p:ph type="sldNum" sz="quarter" idx="12"/>
          </p:nvPr>
        </p:nvSpPr>
        <p:spPr/>
        <p:txBody>
          <a:bodyPr/>
          <a:lstStyle>
            <a:lvl1pPr>
              <a:defRPr/>
            </a:lvl1pPr>
          </a:lstStyle>
          <a:p>
            <a:fld id="{0E24E430-88C8-436C-A1A2-D423C868720F}" type="slidenum">
              <a:rPr lang="en-US"/>
              <a:pPr/>
              <a:t>‹#›</a:t>
            </a:fld>
            <a:endParaRPr lang="en-US"/>
          </a:p>
        </p:txBody>
      </p:sp>
    </p:spTree>
    <p:extLst>
      <p:ext uri="{BB962C8B-B14F-4D97-AF65-F5344CB8AC3E}">
        <p14:creationId xmlns:p14="http://schemas.microsoft.com/office/powerpoint/2010/main" val="99953097"/>
      </p:ext>
    </p:extLst>
  </p:cSld>
  <p:clrMapOvr>
    <a:masterClrMapping/>
  </p:clrMapOvr>
  <p:transition spd="slow" advClick="0">
    <p:fade/>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457200"/>
            <a:ext cx="2949575"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endParaRPr lang="en-US"/>
          </a:p>
        </p:txBody>
      </p:sp>
      <p:sp>
        <p:nvSpPr>
          <p:cNvPr id="6" name="Нижний колонтитул 5"/>
          <p:cNvSpPr>
            <a:spLocks noGrp="1"/>
          </p:cNvSpPr>
          <p:nvPr>
            <p:ph type="ftr" sz="quarter" idx="11"/>
          </p:nvPr>
        </p:nvSpPr>
        <p:spPr/>
        <p:txBody>
          <a:bodyPr/>
          <a:lstStyle>
            <a:lvl1pPr>
              <a:defRPr/>
            </a:lvl1pPr>
          </a:lstStyle>
          <a:p>
            <a:endParaRPr lang="en-US"/>
          </a:p>
        </p:txBody>
      </p:sp>
      <p:sp>
        <p:nvSpPr>
          <p:cNvPr id="7" name="Номер слайда 6"/>
          <p:cNvSpPr>
            <a:spLocks noGrp="1"/>
          </p:cNvSpPr>
          <p:nvPr>
            <p:ph type="sldNum" sz="quarter" idx="12"/>
          </p:nvPr>
        </p:nvSpPr>
        <p:spPr/>
        <p:txBody>
          <a:bodyPr/>
          <a:lstStyle>
            <a:lvl1pPr>
              <a:defRPr/>
            </a:lvl1pPr>
          </a:lstStyle>
          <a:p>
            <a:fld id="{B680E7ED-5619-4512-BBCF-00EEFBD52095}" type="slidenum">
              <a:rPr lang="en-US"/>
              <a:pPr/>
              <a:t>‹#›</a:t>
            </a:fld>
            <a:endParaRPr lang="en-US"/>
          </a:p>
        </p:txBody>
      </p:sp>
    </p:spTree>
    <p:extLst>
      <p:ext uri="{BB962C8B-B14F-4D97-AF65-F5344CB8AC3E}">
        <p14:creationId xmlns:p14="http://schemas.microsoft.com/office/powerpoint/2010/main" val="4090245099"/>
      </p:ext>
    </p:extLst>
  </p:cSld>
  <p:clrMapOvr>
    <a:masterClrMapping/>
  </p:clrMapOvr>
  <p:transition spd="slow" advClick="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457200"/>
            <a:ext cx="2949575"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ru-RU"/>
          </a:p>
        </p:txBody>
      </p:sp>
      <p:sp>
        <p:nvSpPr>
          <p:cNvPr id="4" name="Текст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endParaRPr lang="en-US"/>
          </a:p>
        </p:txBody>
      </p:sp>
      <p:sp>
        <p:nvSpPr>
          <p:cNvPr id="6" name="Нижний колонтитул 5"/>
          <p:cNvSpPr>
            <a:spLocks noGrp="1"/>
          </p:cNvSpPr>
          <p:nvPr>
            <p:ph type="ftr" sz="quarter" idx="11"/>
          </p:nvPr>
        </p:nvSpPr>
        <p:spPr/>
        <p:txBody>
          <a:bodyPr/>
          <a:lstStyle>
            <a:lvl1pPr>
              <a:defRPr/>
            </a:lvl1pPr>
          </a:lstStyle>
          <a:p>
            <a:endParaRPr lang="en-US"/>
          </a:p>
        </p:txBody>
      </p:sp>
      <p:sp>
        <p:nvSpPr>
          <p:cNvPr id="7" name="Номер слайда 6"/>
          <p:cNvSpPr>
            <a:spLocks noGrp="1"/>
          </p:cNvSpPr>
          <p:nvPr>
            <p:ph type="sldNum" sz="quarter" idx="12"/>
          </p:nvPr>
        </p:nvSpPr>
        <p:spPr/>
        <p:txBody>
          <a:bodyPr/>
          <a:lstStyle>
            <a:lvl1pPr>
              <a:defRPr/>
            </a:lvl1pPr>
          </a:lstStyle>
          <a:p>
            <a:fld id="{C155CCDD-FF8B-4FCB-BB92-263326413039}" type="slidenum">
              <a:rPr lang="en-US"/>
              <a:pPr/>
              <a:t>‹#›</a:t>
            </a:fld>
            <a:endParaRPr lang="en-US"/>
          </a:p>
        </p:txBody>
      </p:sp>
    </p:spTree>
    <p:extLst>
      <p:ext uri="{BB962C8B-B14F-4D97-AF65-F5344CB8AC3E}">
        <p14:creationId xmlns:p14="http://schemas.microsoft.com/office/powerpoint/2010/main" val="2455084649"/>
      </p:ext>
    </p:extLst>
  </p:cSld>
  <p:clrMapOvr>
    <a:masterClrMapping/>
  </p:clrMapOvr>
  <p:transition spd="slow" advClick="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366F31A0-E54C-4601-AC12-E93EC8D90C61}" type="slidenum">
              <a:rPr lang="en-US"/>
              <a:pPr/>
              <a:t>‹#›</a:t>
            </a:fld>
            <a:endParaRPr lang="en-US"/>
          </a:p>
        </p:txBody>
      </p:sp>
    </p:spTree>
    <p:extLst>
      <p:ext uri="{BB962C8B-B14F-4D97-AF65-F5344CB8AC3E}">
        <p14:creationId xmlns:p14="http://schemas.microsoft.com/office/powerpoint/2010/main" val="2064492118"/>
      </p:ext>
    </p:extLst>
  </p:cSld>
  <p:clrMapOvr>
    <a:masterClrMapping/>
  </p:clrMapOvr>
  <p:transition spd="slow" advClick="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198438"/>
            <a:ext cx="2057400" cy="59277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198438"/>
            <a:ext cx="6019800" cy="59277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E1DC8F76-2179-4319-AA86-AE8A12987747}" type="slidenum">
              <a:rPr lang="en-US"/>
              <a:pPr/>
              <a:t>‹#›</a:t>
            </a:fld>
            <a:endParaRPr lang="en-US"/>
          </a:p>
        </p:txBody>
      </p:sp>
    </p:spTree>
    <p:extLst>
      <p:ext uri="{BB962C8B-B14F-4D97-AF65-F5344CB8AC3E}">
        <p14:creationId xmlns:p14="http://schemas.microsoft.com/office/powerpoint/2010/main" val="1314289480"/>
      </p:ext>
    </p:extLst>
  </p:cSld>
  <p:clrMapOvr>
    <a:masterClrMapping/>
  </p:clrMapOvr>
  <p:transition spd="slow" advClick="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chart" preserve="1">
  <p:cSld name="Заголовок и диаграмм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03288" y="198438"/>
            <a:ext cx="6302375" cy="1143000"/>
          </a:xfrm>
        </p:spPr>
        <p:txBody>
          <a:bodyPr/>
          <a:lstStyle/>
          <a:p>
            <a:r>
              <a:rPr lang="ru-RU" smtClean="0"/>
              <a:t>Образец заголовка</a:t>
            </a:r>
            <a:endParaRPr lang="ru-RU"/>
          </a:p>
        </p:txBody>
      </p:sp>
      <p:sp>
        <p:nvSpPr>
          <p:cNvPr id="3" name="Диаграмма 2"/>
          <p:cNvSpPr>
            <a:spLocks noGrp="1"/>
          </p:cNvSpPr>
          <p:nvPr>
            <p:ph type="chart" idx="1"/>
          </p:nvPr>
        </p:nvSpPr>
        <p:spPr>
          <a:xfrm>
            <a:off x="457200" y="1600200"/>
            <a:ext cx="8229600" cy="4525963"/>
          </a:xfrm>
        </p:spPr>
        <p:txBody>
          <a:bodyPr/>
          <a:lstStyle/>
          <a:p>
            <a:r>
              <a:rPr lang="ru-RU" smtClean="0"/>
              <a:t>Вставка диаграммы</a:t>
            </a:r>
            <a:endParaRPr lang="ru-RU"/>
          </a:p>
        </p:txBody>
      </p:sp>
      <p:sp>
        <p:nvSpPr>
          <p:cNvPr id="4" name="Дата 3"/>
          <p:cNvSpPr>
            <a:spLocks noGrp="1"/>
          </p:cNvSpPr>
          <p:nvPr>
            <p:ph type="dt" sz="half" idx="10"/>
          </p:nvPr>
        </p:nvSpPr>
        <p:spPr>
          <a:xfrm>
            <a:off x="457200" y="6283325"/>
            <a:ext cx="2133600" cy="304800"/>
          </a:xfrm>
        </p:spPr>
        <p:txBody>
          <a:bodyPr/>
          <a:lstStyle>
            <a:lvl1pPr>
              <a:defRPr/>
            </a:lvl1pPr>
          </a:lstStyle>
          <a:p>
            <a:endParaRPr lang="en-US"/>
          </a:p>
        </p:txBody>
      </p:sp>
      <p:sp>
        <p:nvSpPr>
          <p:cNvPr id="5" name="Нижний колонтитул 4"/>
          <p:cNvSpPr>
            <a:spLocks noGrp="1"/>
          </p:cNvSpPr>
          <p:nvPr>
            <p:ph type="ftr" sz="quarter" idx="11"/>
          </p:nvPr>
        </p:nvSpPr>
        <p:spPr>
          <a:xfrm>
            <a:off x="3124200" y="6283325"/>
            <a:ext cx="2895600" cy="304800"/>
          </a:xfrm>
        </p:spPr>
        <p:txBody>
          <a:bodyPr/>
          <a:lstStyle>
            <a:lvl1pPr>
              <a:defRPr/>
            </a:lvl1pPr>
          </a:lstStyle>
          <a:p>
            <a:endParaRPr lang="en-US"/>
          </a:p>
        </p:txBody>
      </p:sp>
      <p:sp>
        <p:nvSpPr>
          <p:cNvPr id="6" name="Номер слайда 5"/>
          <p:cNvSpPr>
            <a:spLocks noGrp="1"/>
          </p:cNvSpPr>
          <p:nvPr>
            <p:ph type="sldNum" sz="quarter" idx="12"/>
          </p:nvPr>
        </p:nvSpPr>
        <p:spPr>
          <a:xfrm>
            <a:off x="6553200" y="6283325"/>
            <a:ext cx="2133600" cy="304800"/>
          </a:xfrm>
        </p:spPr>
        <p:txBody>
          <a:bodyPr/>
          <a:lstStyle>
            <a:lvl1pPr>
              <a:defRPr/>
            </a:lvl1pPr>
          </a:lstStyle>
          <a:p>
            <a:fld id="{D8A1BF74-0797-4AAB-9788-F81CD7CA3772}" type="slidenum">
              <a:rPr lang="en-US"/>
              <a:pPr/>
              <a:t>‹#›</a:t>
            </a:fld>
            <a:endParaRPr lang="en-US"/>
          </a:p>
        </p:txBody>
      </p:sp>
    </p:spTree>
    <p:extLst>
      <p:ext uri="{BB962C8B-B14F-4D97-AF65-F5344CB8AC3E}">
        <p14:creationId xmlns:p14="http://schemas.microsoft.com/office/powerpoint/2010/main" val="2017493176"/>
      </p:ext>
    </p:extLst>
  </p:cSld>
  <p:clrMapOvr>
    <a:masterClrMapping/>
  </p:clrMapOvr>
  <p:transition spd="slow" advClick="0">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lvl1pPr>
              <a:defRPr/>
            </a:lvl1pPr>
          </a:lstStyle>
          <a:p>
            <a:pPr>
              <a:defRPr/>
            </a:pPr>
            <a:fld id="{BA3C1755-5C86-45DA-A98A-37451F3F21E0}" type="datetime1">
              <a:rPr lang="ru-RU">
                <a:solidFill>
                  <a:prstClr val="white">
                    <a:tint val="75000"/>
                  </a:prstClr>
                </a:solidFill>
              </a:rPr>
              <a:pPr>
                <a:defRPr/>
              </a:pPr>
              <a:t>17.05.2019</a:t>
            </a:fld>
            <a:endParaRPr lang="ru-RU" dirty="0">
              <a:solidFill>
                <a:prstClr val="white">
                  <a:tint val="75000"/>
                </a:prstClr>
              </a:solidFill>
            </a:endParaRPr>
          </a:p>
        </p:txBody>
      </p:sp>
      <p:sp>
        <p:nvSpPr>
          <p:cNvPr id="5"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6" name="Номер слайда 5"/>
          <p:cNvSpPr>
            <a:spLocks noGrp="1"/>
          </p:cNvSpPr>
          <p:nvPr>
            <p:ph type="sldNum" sz="quarter" idx="12"/>
          </p:nvPr>
        </p:nvSpPr>
        <p:spPr/>
        <p:txBody>
          <a:bodyPr/>
          <a:lstStyle>
            <a:lvl1pPr>
              <a:defRPr/>
            </a:lvl1pPr>
          </a:lstStyle>
          <a:p>
            <a:fld id="{AE10D65D-9E2F-4267-9D7D-250C64CE0C41}" type="slidenum">
              <a:rPr lang="ru-RU" altLang="ru-RU"/>
              <a:pPr/>
              <a:t>‹#›</a:t>
            </a:fld>
            <a:endParaRPr lang="ru-RU" altLang="ru-RU"/>
          </a:p>
        </p:txBody>
      </p:sp>
    </p:spTree>
    <p:extLst>
      <p:ext uri="{BB962C8B-B14F-4D97-AF65-F5344CB8AC3E}">
        <p14:creationId xmlns:p14="http://schemas.microsoft.com/office/powerpoint/2010/main" val="25558660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2A32B858-59E1-4517-9233-01444017FCD8}" type="datetime1">
              <a:rPr lang="ru-RU">
                <a:solidFill>
                  <a:prstClr val="white">
                    <a:tint val="75000"/>
                  </a:prstClr>
                </a:solidFill>
              </a:rPr>
              <a:pPr>
                <a:defRPr/>
              </a:pPr>
              <a:t>17.05.2019</a:t>
            </a:fld>
            <a:endParaRPr lang="ru-RU" dirty="0">
              <a:solidFill>
                <a:prstClr val="white">
                  <a:tint val="75000"/>
                </a:prstClr>
              </a:solidFill>
            </a:endParaRPr>
          </a:p>
        </p:txBody>
      </p:sp>
      <p:sp>
        <p:nvSpPr>
          <p:cNvPr id="5"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6" name="Номер слайда 5"/>
          <p:cNvSpPr>
            <a:spLocks noGrp="1"/>
          </p:cNvSpPr>
          <p:nvPr>
            <p:ph type="sldNum" sz="quarter" idx="12"/>
          </p:nvPr>
        </p:nvSpPr>
        <p:spPr/>
        <p:txBody>
          <a:bodyPr/>
          <a:lstStyle>
            <a:lvl1pPr>
              <a:defRPr/>
            </a:lvl1pPr>
          </a:lstStyle>
          <a:p>
            <a:fld id="{60A7D30C-CD09-4E0B-9C01-8702FA7D5CA5}" type="slidenum">
              <a:rPr lang="ru-RU" altLang="ru-RU"/>
              <a:pPr/>
              <a:t>‹#›</a:t>
            </a:fld>
            <a:endParaRPr lang="ru-RU" altLang="ru-RU"/>
          </a:p>
        </p:txBody>
      </p:sp>
    </p:spTree>
    <p:extLst>
      <p:ext uri="{BB962C8B-B14F-4D97-AF65-F5344CB8AC3E}">
        <p14:creationId xmlns:p14="http://schemas.microsoft.com/office/powerpoint/2010/main" val="257188930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fld id="{9CBEA8ED-A59F-4269-91B5-C81960460C89}" type="datetime1">
              <a:rPr lang="ru-RU">
                <a:solidFill>
                  <a:prstClr val="white">
                    <a:tint val="75000"/>
                  </a:prstClr>
                </a:solidFill>
              </a:rPr>
              <a:pPr>
                <a:defRPr/>
              </a:pPr>
              <a:t>17.05.2019</a:t>
            </a:fld>
            <a:endParaRPr lang="ru-RU" dirty="0">
              <a:solidFill>
                <a:prstClr val="white">
                  <a:tint val="75000"/>
                </a:prstClr>
              </a:solidFill>
            </a:endParaRPr>
          </a:p>
        </p:txBody>
      </p:sp>
      <p:sp>
        <p:nvSpPr>
          <p:cNvPr id="5"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6" name="Номер слайда 5"/>
          <p:cNvSpPr>
            <a:spLocks noGrp="1"/>
          </p:cNvSpPr>
          <p:nvPr>
            <p:ph type="sldNum" sz="quarter" idx="12"/>
          </p:nvPr>
        </p:nvSpPr>
        <p:spPr/>
        <p:txBody>
          <a:bodyPr/>
          <a:lstStyle>
            <a:lvl1pPr>
              <a:defRPr/>
            </a:lvl1pPr>
          </a:lstStyle>
          <a:p>
            <a:fld id="{AD6A01F3-0310-4A46-9291-D1812B1DACF7}" type="slidenum">
              <a:rPr lang="ru-RU" altLang="ru-RU"/>
              <a:pPr/>
              <a:t>‹#›</a:t>
            </a:fld>
            <a:endParaRPr lang="ru-RU" altLang="ru-RU"/>
          </a:p>
        </p:txBody>
      </p:sp>
    </p:spTree>
    <p:extLst>
      <p:ext uri="{BB962C8B-B14F-4D97-AF65-F5344CB8AC3E}">
        <p14:creationId xmlns:p14="http://schemas.microsoft.com/office/powerpoint/2010/main" val="14323802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3"/>
          <p:cNvSpPr>
            <a:spLocks noGrp="1"/>
          </p:cNvSpPr>
          <p:nvPr>
            <p:ph type="dt" sz="half" idx="10"/>
          </p:nvPr>
        </p:nvSpPr>
        <p:spPr/>
        <p:txBody>
          <a:bodyPr/>
          <a:lstStyle>
            <a:lvl1pPr>
              <a:defRPr/>
            </a:lvl1pPr>
          </a:lstStyle>
          <a:p>
            <a:pPr>
              <a:defRPr/>
            </a:pPr>
            <a:fld id="{A1F13580-39EB-4D1E-9D90-2B1AC210E4CB}" type="datetime1">
              <a:rPr lang="ru-RU">
                <a:solidFill>
                  <a:prstClr val="white">
                    <a:tint val="75000"/>
                  </a:prstClr>
                </a:solidFill>
              </a:rPr>
              <a:pPr>
                <a:defRPr/>
              </a:pPr>
              <a:t>17.05.2019</a:t>
            </a:fld>
            <a:endParaRPr lang="ru-RU" dirty="0">
              <a:solidFill>
                <a:prstClr val="white">
                  <a:tint val="75000"/>
                </a:prstClr>
              </a:solidFill>
            </a:endParaRPr>
          </a:p>
        </p:txBody>
      </p:sp>
      <p:sp>
        <p:nvSpPr>
          <p:cNvPr id="6"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7" name="Номер слайда 5"/>
          <p:cNvSpPr>
            <a:spLocks noGrp="1"/>
          </p:cNvSpPr>
          <p:nvPr>
            <p:ph type="sldNum" sz="quarter" idx="12"/>
          </p:nvPr>
        </p:nvSpPr>
        <p:spPr/>
        <p:txBody>
          <a:bodyPr/>
          <a:lstStyle>
            <a:lvl1pPr>
              <a:defRPr/>
            </a:lvl1pPr>
          </a:lstStyle>
          <a:p>
            <a:fld id="{B753DA03-508A-4EA6-A596-CE34A33C04FE}" type="slidenum">
              <a:rPr lang="ru-RU" altLang="ru-RU"/>
              <a:pPr/>
              <a:t>‹#›</a:t>
            </a:fld>
            <a:endParaRPr lang="ru-RU" altLang="ru-RU"/>
          </a:p>
        </p:txBody>
      </p:sp>
    </p:spTree>
    <p:extLst>
      <p:ext uri="{BB962C8B-B14F-4D97-AF65-F5344CB8AC3E}">
        <p14:creationId xmlns:p14="http://schemas.microsoft.com/office/powerpoint/2010/main" val="325374829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3"/>
          <p:cNvSpPr>
            <a:spLocks noGrp="1"/>
          </p:cNvSpPr>
          <p:nvPr>
            <p:ph type="dt" sz="half" idx="10"/>
          </p:nvPr>
        </p:nvSpPr>
        <p:spPr/>
        <p:txBody>
          <a:bodyPr/>
          <a:lstStyle>
            <a:lvl1pPr>
              <a:defRPr/>
            </a:lvl1pPr>
          </a:lstStyle>
          <a:p>
            <a:pPr>
              <a:defRPr/>
            </a:pPr>
            <a:fld id="{9A21B2E9-3ABB-4A83-8E7D-A4467FEEA726}" type="datetime1">
              <a:rPr lang="ru-RU">
                <a:solidFill>
                  <a:prstClr val="white">
                    <a:tint val="75000"/>
                  </a:prstClr>
                </a:solidFill>
              </a:rPr>
              <a:pPr>
                <a:defRPr/>
              </a:pPr>
              <a:t>17.05.2019</a:t>
            </a:fld>
            <a:endParaRPr lang="ru-RU" dirty="0">
              <a:solidFill>
                <a:prstClr val="white">
                  <a:tint val="75000"/>
                </a:prstClr>
              </a:solidFill>
            </a:endParaRPr>
          </a:p>
        </p:txBody>
      </p:sp>
      <p:sp>
        <p:nvSpPr>
          <p:cNvPr id="8"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9" name="Номер слайда 5"/>
          <p:cNvSpPr>
            <a:spLocks noGrp="1"/>
          </p:cNvSpPr>
          <p:nvPr>
            <p:ph type="sldNum" sz="quarter" idx="12"/>
          </p:nvPr>
        </p:nvSpPr>
        <p:spPr/>
        <p:txBody>
          <a:bodyPr/>
          <a:lstStyle>
            <a:lvl1pPr>
              <a:defRPr/>
            </a:lvl1pPr>
          </a:lstStyle>
          <a:p>
            <a:fld id="{3CE30943-26D3-4B1B-A4FD-5028C8ECDD0D}" type="slidenum">
              <a:rPr lang="ru-RU" altLang="ru-RU"/>
              <a:pPr/>
              <a:t>‹#›</a:t>
            </a:fld>
            <a:endParaRPr lang="ru-RU" altLang="ru-RU"/>
          </a:p>
        </p:txBody>
      </p:sp>
    </p:spTree>
    <p:extLst>
      <p:ext uri="{BB962C8B-B14F-4D97-AF65-F5344CB8AC3E}">
        <p14:creationId xmlns:p14="http://schemas.microsoft.com/office/powerpoint/2010/main" val="335938955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3"/>
          <p:cNvSpPr>
            <a:spLocks noGrp="1"/>
          </p:cNvSpPr>
          <p:nvPr>
            <p:ph type="dt" sz="half" idx="10"/>
          </p:nvPr>
        </p:nvSpPr>
        <p:spPr/>
        <p:txBody>
          <a:bodyPr/>
          <a:lstStyle>
            <a:lvl1pPr>
              <a:defRPr/>
            </a:lvl1pPr>
          </a:lstStyle>
          <a:p>
            <a:pPr>
              <a:defRPr/>
            </a:pPr>
            <a:fld id="{47933001-97BA-4E7F-9EE6-888013B484B7}" type="datetime1">
              <a:rPr lang="ru-RU">
                <a:solidFill>
                  <a:prstClr val="white">
                    <a:tint val="75000"/>
                  </a:prstClr>
                </a:solidFill>
              </a:rPr>
              <a:pPr>
                <a:defRPr/>
              </a:pPr>
              <a:t>17.05.2019</a:t>
            </a:fld>
            <a:endParaRPr lang="ru-RU" dirty="0">
              <a:solidFill>
                <a:prstClr val="white">
                  <a:tint val="75000"/>
                </a:prstClr>
              </a:solidFill>
            </a:endParaRPr>
          </a:p>
        </p:txBody>
      </p:sp>
      <p:sp>
        <p:nvSpPr>
          <p:cNvPr id="4"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5" name="Номер слайда 5"/>
          <p:cNvSpPr>
            <a:spLocks noGrp="1"/>
          </p:cNvSpPr>
          <p:nvPr>
            <p:ph type="sldNum" sz="quarter" idx="12"/>
          </p:nvPr>
        </p:nvSpPr>
        <p:spPr/>
        <p:txBody>
          <a:bodyPr/>
          <a:lstStyle>
            <a:lvl1pPr>
              <a:defRPr/>
            </a:lvl1pPr>
          </a:lstStyle>
          <a:p>
            <a:fld id="{DDED7725-B476-43AF-BBCE-E36C16EEFC2D}" type="slidenum">
              <a:rPr lang="ru-RU" altLang="ru-RU"/>
              <a:pPr/>
              <a:t>‹#›</a:t>
            </a:fld>
            <a:endParaRPr lang="ru-RU" altLang="ru-RU"/>
          </a:p>
        </p:txBody>
      </p:sp>
    </p:spTree>
    <p:extLst>
      <p:ext uri="{BB962C8B-B14F-4D97-AF65-F5344CB8AC3E}">
        <p14:creationId xmlns:p14="http://schemas.microsoft.com/office/powerpoint/2010/main" val="82589696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p:txBody>
          <a:bodyPr/>
          <a:lstStyle>
            <a:lvl1pPr>
              <a:defRPr/>
            </a:lvl1pPr>
          </a:lstStyle>
          <a:p>
            <a:pPr>
              <a:defRPr/>
            </a:pPr>
            <a:fld id="{D6BCA2CD-53FA-4D63-AD89-D78F992B975A}" type="datetime1">
              <a:rPr lang="ru-RU">
                <a:solidFill>
                  <a:prstClr val="white">
                    <a:tint val="75000"/>
                  </a:prstClr>
                </a:solidFill>
              </a:rPr>
              <a:pPr>
                <a:defRPr/>
              </a:pPr>
              <a:t>17.05.2019</a:t>
            </a:fld>
            <a:endParaRPr lang="ru-RU" dirty="0">
              <a:solidFill>
                <a:prstClr val="white">
                  <a:tint val="75000"/>
                </a:prstClr>
              </a:solidFill>
            </a:endParaRPr>
          </a:p>
        </p:txBody>
      </p:sp>
      <p:sp>
        <p:nvSpPr>
          <p:cNvPr id="3"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4" name="Номер слайда 5"/>
          <p:cNvSpPr>
            <a:spLocks noGrp="1"/>
          </p:cNvSpPr>
          <p:nvPr>
            <p:ph type="sldNum" sz="quarter" idx="12"/>
          </p:nvPr>
        </p:nvSpPr>
        <p:spPr/>
        <p:txBody>
          <a:bodyPr/>
          <a:lstStyle>
            <a:lvl1pPr>
              <a:defRPr/>
            </a:lvl1pPr>
          </a:lstStyle>
          <a:p>
            <a:fld id="{34D78D4B-8A7B-4C32-B918-4DCD7A969A27}" type="slidenum">
              <a:rPr lang="ru-RU" altLang="ru-RU"/>
              <a:pPr/>
              <a:t>‹#›</a:t>
            </a:fld>
            <a:endParaRPr lang="ru-RU" altLang="ru-RU"/>
          </a:p>
        </p:txBody>
      </p:sp>
    </p:spTree>
    <p:extLst>
      <p:ext uri="{BB962C8B-B14F-4D97-AF65-F5344CB8AC3E}">
        <p14:creationId xmlns:p14="http://schemas.microsoft.com/office/powerpoint/2010/main" val="427755099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729CDBB8-5F04-4895-B2D4-6D99CFE1021D}" type="datetime1">
              <a:rPr lang="ru-RU">
                <a:solidFill>
                  <a:prstClr val="white">
                    <a:tint val="75000"/>
                  </a:prstClr>
                </a:solidFill>
              </a:rPr>
              <a:pPr>
                <a:defRPr/>
              </a:pPr>
              <a:t>17.05.2019</a:t>
            </a:fld>
            <a:endParaRPr lang="ru-RU" dirty="0">
              <a:solidFill>
                <a:prstClr val="white">
                  <a:tint val="75000"/>
                </a:prstClr>
              </a:solidFill>
            </a:endParaRPr>
          </a:p>
        </p:txBody>
      </p:sp>
      <p:sp>
        <p:nvSpPr>
          <p:cNvPr id="6"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7" name="Номер слайда 5"/>
          <p:cNvSpPr>
            <a:spLocks noGrp="1"/>
          </p:cNvSpPr>
          <p:nvPr>
            <p:ph type="sldNum" sz="quarter" idx="12"/>
          </p:nvPr>
        </p:nvSpPr>
        <p:spPr/>
        <p:txBody>
          <a:bodyPr/>
          <a:lstStyle>
            <a:lvl1pPr>
              <a:defRPr/>
            </a:lvl1pPr>
          </a:lstStyle>
          <a:p>
            <a:fld id="{B857A818-F74E-4A53-A608-4BF242677159}" type="slidenum">
              <a:rPr lang="ru-RU" altLang="ru-RU"/>
              <a:pPr/>
              <a:t>‹#›</a:t>
            </a:fld>
            <a:endParaRPr lang="ru-RU" altLang="ru-RU"/>
          </a:p>
        </p:txBody>
      </p:sp>
    </p:spTree>
    <p:extLst>
      <p:ext uri="{BB962C8B-B14F-4D97-AF65-F5344CB8AC3E}">
        <p14:creationId xmlns:p14="http://schemas.microsoft.com/office/powerpoint/2010/main" val="158161801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dirty="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5DD82A1E-8FD9-42D8-BB20-A2717DD2EDAD}" type="datetime1">
              <a:rPr lang="ru-RU">
                <a:solidFill>
                  <a:prstClr val="white">
                    <a:tint val="75000"/>
                  </a:prstClr>
                </a:solidFill>
              </a:rPr>
              <a:pPr>
                <a:defRPr/>
              </a:pPr>
              <a:t>17.05.2019</a:t>
            </a:fld>
            <a:endParaRPr lang="ru-RU" dirty="0">
              <a:solidFill>
                <a:prstClr val="white">
                  <a:tint val="75000"/>
                </a:prstClr>
              </a:solidFill>
            </a:endParaRPr>
          </a:p>
        </p:txBody>
      </p:sp>
      <p:sp>
        <p:nvSpPr>
          <p:cNvPr id="6"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7" name="Номер слайда 5"/>
          <p:cNvSpPr>
            <a:spLocks noGrp="1"/>
          </p:cNvSpPr>
          <p:nvPr>
            <p:ph type="sldNum" sz="quarter" idx="12"/>
          </p:nvPr>
        </p:nvSpPr>
        <p:spPr/>
        <p:txBody>
          <a:bodyPr/>
          <a:lstStyle>
            <a:lvl1pPr>
              <a:defRPr/>
            </a:lvl1pPr>
          </a:lstStyle>
          <a:p>
            <a:fld id="{A3A3DE30-843C-48A4-9161-E524E2072DC0}" type="slidenum">
              <a:rPr lang="ru-RU" altLang="ru-RU"/>
              <a:pPr/>
              <a:t>‹#›</a:t>
            </a:fld>
            <a:endParaRPr lang="ru-RU" altLang="ru-RU"/>
          </a:p>
        </p:txBody>
      </p:sp>
    </p:spTree>
    <p:extLst>
      <p:ext uri="{BB962C8B-B14F-4D97-AF65-F5344CB8AC3E}">
        <p14:creationId xmlns:p14="http://schemas.microsoft.com/office/powerpoint/2010/main" val="104045555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22C33EF7-B5D6-45B6-8E05-072DF83C5495}" type="datetime1">
              <a:rPr lang="ru-RU">
                <a:solidFill>
                  <a:prstClr val="white">
                    <a:tint val="75000"/>
                  </a:prstClr>
                </a:solidFill>
              </a:rPr>
              <a:pPr>
                <a:defRPr/>
              </a:pPr>
              <a:t>17.05.2019</a:t>
            </a:fld>
            <a:endParaRPr lang="ru-RU" dirty="0">
              <a:solidFill>
                <a:prstClr val="white">
                  <a:tint val="75000"/>
                </a:prstClr>
              </a:solidFill>
            </a:endParaRPr>
          </a:p>
        </p:txBody>
      </p:sp>
      <p:sp>
        <p:nvSpPr>
          <p:cNvPr id="5"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6" name="Номер слайда 5"/>
          <p:cNvSpPr>
            <a:spLocks noGrp="1"/>
          </p:cNvSpPr>
          <p:nvPr>
            <p:ph type="sldNum" sz="quarter" idx="12"/>
          </p:nvPr>
        </p:nvSpPr>
        <p:spPr/>
        <p:txBody>
          <a:bodyPr/>
          <a:lstStyle>
            <a:lvl1pPr>
              <a:defRPr/>
            </a:lvl1pPr>
          </a:lstStyle>
          <a:p>
            <a:fld id="{CFDF6196-BB2E-4020-9362-69CBDD8693BF}" type="slidenum">
              <a:rPr lang="ru-RU" altLang="ru-RU"/>
              <a:pPr/>
              <a:t>‹#›</a:t>
            </a:fld>
            <a:endParaRPr lang="ru-RU" altLang="ru-RU"/>
          </a:p>
        </p:txBody>
      </p:sp>
    </p:spTree>
    <p:extLst>
      <p:ext uri="{BB962C8B-B14F-4D97-AF65-F5344CB8AC3E}">
        <p14:creationId xmlns:p14="http://schemas.microsoft.com/office/powerpoint/2010/main" val="342263758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37278D7F-425B-401C-888D-E0858A7E8DE9}" type="datetime1">
              <a:rPr lang="ru-RU">
                <a:solidFill>
                  <a:prstClr val="white">
                    <a:tint val="75000"/>
                  </a:prstClr>
                </a:solidFill>
              </a:rPr>
              <a:pPr>
                <a:defRPr/>
              </a:pPr>
              <a:t>17.05.2019</a:t>
            </a:fld>
            <a:endParaRPr lang="ru-RU" dirty="0">
              <a:solidFill>
                <a:prstClr val="white">
                  <a:tint val="75000"/>
                </a:prstClr>
              </a:solidFill>
            </a:endParaRPr>
          </a:p>
        </p:txBody>
      </p:sp>
      <p:sp>
        <p:nvSpPr>
          <p:cNvPr id="5"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6" name="Номер слайда 5"/>
          <p:cNvSpPr>
            <a:spLocks noGrp="1"/>
          </p:cNvSpPr>
          <p:nvPr>
            <p:ph type="sldNum" sz="quarter" idx="12"/>
          </p:nvPr>
        </p:nvSpPr>
        <p:spPr/>
        <p:txBody>
          <a:bodyPr/>
          <a:lstStyle>
            <a:lvl1pPr>
              <a:defRPr/>
            </a:lvl1pPr>
          </a:lstStyle>
          <a:p>
            <a:fld id="{4837A878-9C9E-488E-8ADF-E106D0FD34FF}" type="slidenum">
              <a:rPr lang="ru-RU" altLang="ru-RU"/>
              <a:pPr/>
              <a:t>‹#›</a:t>
            </a:fld>
            <a:endParaRPr lang="ru-RU" altLang="ru-RU"/>
          </a:p>
        </p:txBody>
      </p:sp>
    </p:spTree>
    <p:extLst>
      <p:ext uri="{BB962C8B-B14F-4D97-AF65-F5344CB8AC3E}">
        <p14:creationId xmlns:p14="http://schemas.microsoft.com/office/powerpoint/2010/main" val="131411610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lvl1pPr>
              <a:defRPr/>
            </a:lvl1pPr>
          </a:lstStyle>
          <a:p>
            <a:pPr>
              <a:defRPr/>
            </a:pPr>
            <a:fld id="{BA3C1755-5C86-45DA-A98A-37451F3F21E0}" type="datetime1">
              <a:rPr lang="ru-RU">
                <a:solidFill>
                  <a:prstClr val="white">
                    <a:tint val="75000"/>
                  </a:prstClr>
                </a:solidFill>
              </a:rPr>
              <a:pPr>
                <a:defRPr/>
              </a:pPr>
              <a:t>17.05.2019</a:t>
            </a:fld>
            <a:endParaRPr lang="ru-RU" dirty="0">
              <a:solidFill>
                <a:prstClr val="white">
                  <a:tint val="75000"/>
                </a:prstClr>
              </a:solidFill>
            </a:endParaRPr>
          </a:p>
        </p:txBody>
      </p:sp>
      <p:sp>
        <p:nvSpPr>
          <p:cNvPr id="5"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6" name="Номер слайда 5"/>
          <p:cNvSpPr>
            <a:spLocks noGrp="1"/>
          </p:cNvSpPr>
          <p:nvPr>
            <p:ph type="sldNum" sz="quarter" idx="12"/>
          </p:nvPr>
        </p:nvSpPr>
        <p:spPr/>
        <p:txBody>
          <a:bodyPr/>
          <a:lstStyle>
            <a:lvl1pPr>
              <a:defRPr/>
            </a:lvl1pPr>
          </a:lstStyle>
          <a:p>
            <a:fld id="{AE10D65D-9E2F-4267-9D7D-250C64CE0C41}" type="slidenum">
              <a:rPr lang="ru-RU" altLang="ru-RU"/>
              <a:pPr/>
              <a:t>‹#›</a:t>
            </a:fld>
            <a:endParaRPr lang="ru-RU" altLang="ru-RU"/>
          </a:p>
        </p:txBody>
      </p:sp>
    </p:spTree>
    <p:extLst>
      <p:ext uri="{BB962C8B-B14F-4D97-AF65-F5344CB8AC3E}">
        <p14:creationId xmlns:p14="http://schemas.microsoft.com/office/powerpoint/2010/main" val="97256086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2A32B858-59E1-4517-9233-01444017FCD8}" type="datetime1">
              <a:rPr lang="ru-RU">
                <a:solidFill>
                  <a:prstClr val="white">
                    <a:tint val="75000"/>
                  </a:prstClr>
                </a:solidFill>
              </a:rPr>
              <a:pPr>
                <a:defRPr/>
              </a:pPr>
              <a:t>17.05.2019</a:t>
            </a:fld>
            <a:endParaRPr lang="ru-RU" dirty="0">
              <a:solidFill>
                <a:prstClr val="white">
                  <a:tint val="75000"/>
                </a:prstClr>
              </a:solidFill>
            </a:endParaRPr>
          </a:p>
        </p:txBody>
      </p:sp>
      <p:sp>
        <p:nvSpPr>
          <p:cNvPr id="5"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6" name="Номер слайда 5"/>
          <p:cNvSpPr>
            <a:spLocks noGrp="1"/>
          </p:cNvSpPr>
          <p:nvPr>
            <p:ph type="sldNum" sz="quarter" idx="12"/>
          </p:nvPr>
        </p:nvSpPr>
        <p:spPr/>
        <p:txBody>
          <a:bodyPr/>
          <a:lstStyle>
            <a:lvl1pPr>
              <a:defRPr/>
            </a:lvl1pPr>
          </a:lstStyle>
          <a:p>
            <a:fld id="{60A7D30C-CD09-4E0B-9C01-8702FA7D5CA5}" type="slidenum">
              <a:rPr lang="ru-RU" altLang="ru-RU"/>
              <a:pPr/>
              <a:t>‹#›</a:t>
            </a:fld>
            <a:endParaRPr lang="ru-RU" altLang="ru-RU"/>
          </a:p>
        </p:txBody>
      </p:sp>
    </p:spTree>
    <p:extLst>
      <p:ext uri="{BB962C8B-B14F-4D97-AF65-F5344CB8AC3E}">
        <p14:creationId xmlns:p14="http://schemas.microsoft.com/office/powerpoint/2010/main" val="85159494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fld id="{9CBEA8ED-A59F-4269-91B5-C81960460C89}" type="datetime1">
              <a:rPr lang="ru-RU">
                <a:solidFill>
                  <a:prstClr val="white">
                    <a:tint val="75000"/>
                  </a:prstClr>
                </a:solidFill>
              </a:rPr>
              <a:pPr>
                <a:defRPr/>
              </a:pPr>
              <a:t>17.05.2019</a:t>
            </a:fld>
            <a:endParaRPr lang="ru-RU" dirty="0">
              <a:solidFill>
                <a:prstClr val="white">
                  <a:tint val="75000"/>
                </a:prstClr>
              </a:solidFill>
            </a:endParaRPr>
          </a:p>
        </p:txBody>
      </p:sp>
      <p:sp>
        <p:nvSpPr>
          <p:cNvPr id="5"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6" name="Номер слайда 5"/>
          <p:cNvSpPr>
            <a:spLocks noGrp="1"/>
          </p:cNvSpPr>
          <p:nvPr>
            <p:ph type="sldNum" sz="quarter" idx="12"/>
          </p:nvPr>
        </p:nvSpPr>
        <p:spPr/>
        <p:txBody>
          <a:bodyPr/>
          <a:lstStyle>
            <a:lvl1pPr>
              <a:defRPr/>
            </a:lvl1pPr>
          </a:lstStyle>
          <a:p>
            <a:fld id="{AD6A01F3-0310-4A46-9291-D1812B1DACF7}" type="slidenum">
              <a:rPr lang="ru-RU" altLang="ru-RU"/>
              <a:pPr/>
              <a:t>‹#›</a:t>
            </a:fld>
            <a:endParaRPr lang="ru-RU" altLang="ru-RU"/>
          </a:p>
        </p:txBody>
      </p:sp>
    </p:spTree>
    <p:extLst>
      <p:ext uri="{BB962C8B-B14F-4D97-AF65-F5344CB8AC3E}">
        <p14:creationId xmlns:p14="http://schemas.microsoft.com/office/powerpoint/2010/main" val="384441856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3"/>
          <p:cNvSpPr>
            <a:spLocks noGrp="1"/>
          </p:cNvSpPr>
          <p:nvPr>
            <p:ph type="dt" sz="half" idx="10"/>
          </p:nvPr>
        </p:nvSpPr>
        <p:spPr/>
        <p:txBody>
          <a:bodyPr/>
          <a:lstStyle>
            <a:lvl1pPr>
              <a:defRPr/>
            </a:lvl1pPr>
          </a:lstStyle>
          <a:p>
            <a:pPr>
              <a:defRPr/>
            </a:pPr>
            <a:fld id="{A1F13580-39EB-4D1E-9D90-2B1AC210E4CB}" type="datetime1">
              <a:rPr lang="ru-RU">
                <a:solidFill>
                  <a:prstClr val="white">
                    <a:tint val="75000"/>
                  </a:prstClr>
                </a:solidFill>
              </a:rPr>
              <a:pPr>
                <a:defRPr/>
              </a:pPr>
              <a:t>17.05.2019</a:t>
            </a:fld>
            <a:endParaRPr lang="ru-RU" dirty="0">
              <a:solidFill>
                <a:prstClr val="white">
                  <a:tint val="75000"/>
                </a:prstClr>
              </a:solidFill>
            </a:endParaRPr>
          </a:p>
        </p:txBody>
      </p:sp>
      <p:sp>
        <p:nvSpPr>
          <p:cNvPr id="6"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7" name="Номер слайда 5"/>
          <p:cNvSpPr>
            <a:spLocks noGrp="1"/>
          </p:cNvSpPr>
          <p:nvPr>
            <p:ph type="sldNum" sz="quarter" idx="12"/>
          </p:nvPr>
        </p:nvSpPr>
        <p:spPr/>
        <p:txBody>
          <a:bodyPr/>
          <a:lstStyle>
            <a:lvl1pPr>
              <a:defRPr/>
            </a:lvl1pPr>
          </a:lstStyle>
          <a:p>
            <a:fld id="{B753DA03-508A-4EA6-A596-CE34A33C04FE}" type="slidenum">
              <a:rPr lang="ru-RU" altLang="ru-RU"/>
              <a:pPr/>
              <a:t>‹#›</a:t>
            </a:fld>
            <a:endParaRPr lang="ru-RU" altLang="ru-RU"/>
          </a:p>
        </p:txBody>
      </p:sp>
    </p:spTree>
    <p:extLst>
      <p:ext uri="{BB962C8B-B14F-4D97-AF65-F5344CB8AC3E}">
        <p14:creationId xmlns:p14="http://schemas.microsoft.com/office/powerpoint/2010/main" val="155534688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3"/>
          <p:cNvSpPr>
            <a:spLocks noGrp="1"/>
          </p:cNvSpPr>
          <p:nvPr>
            <p:ph type="dt" sz="half" idx="10"/>
          </p:nvPr>
        </p:nvSpPr>
        <p:spPr/>
        <p:txBody>
          <a:bodyPr/>
          <a:lstStyle>
            <a:lvl1pPr>
              <a:defRPr/>
            </a:lvl1pPr>
          </a:lstStyle>
          <a:p>
            <a:pPr>
              <a:defRPr/>
            </a:pPr>
            <a:fld id="{9A21B2E9-3ABB-4A83-8E7D-A4467FEEA726}" type="datetime1">
              <a:rPr lang="ru-RU">
                <a:solidFill>
                  <a:prstClr val="white">
                    <a:tint val="75000"/>
                  </a:prstClr>
                </a:solidFill>
              </a:rPr>
              <a:pPr>
                <a:defRPr/>
              </a:pPr>
              <a:t>17.05.2019</a:t>
            </a:fld>
            <a:endParaRPr lang="ru-RU" dirty="0">
              <a:solidFill>
                <a:prstClr val="white">
                  <a:tint val="75000"/>
                </a:prstClr>
              </a:solidFill>
            </a:endParaRPr>
          </a:p>
        </p:txBody>
      </p:sp>
      <p:sp>
        <p:nvSpPr>
          <p:cNvPr id="8"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9" name="Номер слайда 5"/>
          <p:cNvSpPr>
            <a:spLocks noGrp="1"/>
          </p:cNvSpPr>
          <p:nvPr>
            <p:ph type="sldNum" sz="quarter" idx="12"/>
          </p:nvPr>
        </p:nvSpPr>
        <p:spPr/>
        <p:txBody>
          <a:bodyPr/>
          <a:lstStyle>
            <a:lvl1pPr>
              <a:defRPr/>
            </a:lvl1pPr>
          </a:lstStyle>
          <a:p>
            <a:fld id="{3CE30943-26D3-4B1B-A4FD-5028C8ECDD0D}" type="slidenum">
              <a:rPr lang="ru-RU" altLang="ru-RU"/>
              <a:pPr/>
              <a:t>‹#›</a:t>
            </a:fld>
            <a:endParaRPr lang="ru-RU" altLang="ru-RU"/>
          </a:p>
        </p:txBody>
      </p:sp>
    </p:spTree>
    <p:extLst>
      <p:ext uri="{BB962C8B-B14F-4D97-AF65-F5344CB8AC3E}">
        <p14:creationId xmlns:p14="http://schemas.microsoft.com/office/powerpoint/2010/main" val="153613992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3"/>
          <p:cNvSpPr>
            <a:spLocks noGrp="1"/>
          </p:cNvSpPr>
          <p:nvPr>
            <p:ph type="dt" sz="half" idx="10"/>
          </p:nvPr>
        </p:nvSpPr>
        <p:spPr/>
        <p:txBody>
          <a:bodyPr/>
          <a:lstStyle>
            <a:lvl1pPr>
              <a:defRPr/>
            </a:lvl1pPr>
          </a:lstStyle>
          <a:p>
            <a:pPr>
              <a:defRPr/>
            </a:pPr>
            <a:fld id="{47933001-97BA-4E7F-9EE6-888013B484B7}" type="datetime1">
              <a:rPr lang="ru-RU">
                <a:solidFill>
                  <a:prstClr val="white">
                    <a:tint val="75000"/>
                  </a:prstClr>
                </a:solidFill>
              </a:rPr>
              <a:pPr>
                <a:defRPr/>
              </a:pPr>
              <a:t>17.05.2019</a:t>
            </a:fld>
            <a:endParaRPr lang="ru-RU" dirty="0">
              <a:solidFill>
                <a:prstClr val="white">
                  <a:tint val="75000"/>
                </a:prstClr>
              </a:solidFill>
            </a:endParaRPr>
          </a:p>
        </p:txBody>
      </p:sp>
      <p:sp>
        <p:nvSpPr>
          <p:cNvPr id="4"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5" name="Номер слайда 5"/>
          <p:cNvSpPr>
            <a:spLocks noGrp="1"/>
          </p:cNvSpPr>
          <p:nvPr>
            <p:ph type="sldNum" sz="quarter" idx="12"/>
          </p:nvPr>
        </p:nvSpPr>
        <p:spPr/>
        <p:txBody>
          <a:bodyPr/>
          <a:lstStyle>
            <a:lvl1pPr>
              <a:defRPr/>
            </a:lvl1pPr>
          </a:lstStyle>
          <a:p>
            <a:fld id="{DDED7725-B476-43AF-BBCE-E36C16EEFC2D}" type="slidenum">
              <a:rPr lang="ru-RU" altLang="ru-RU"/>
              <a:pPr/>
              <a:t>‹#›</a:t>
            </a:fld>
            <a:endParaRPr lang="ru-RU" altLang="ru-RU"/>
          </a:p>
        </p:txBody>
      </p:sp>
    </p:spTree>
    <p:extLst>
      <p:ext uri="{BB962C8B-B14F-4D97-AF65-F5344CB8AC3E}">
        <p14:creationId xmlns:p14="http://schemas.microsoft.com/office/powerpoint/2010/main" val="73619297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p:txBody>
          <a:bodyPr/>
          <a:lstStyle>
            <a:lvl1pPr>
              <a:defRPr/>
            </a:lvl1pPr>
          </a:lstStyle>
          <a:p>
            <a:pPr>
              <a:defRPr/>
            </a:pPr>
            <a:fld id="{D6BCA2CD-53FA-4D63-AD89-D78F992B975A}" type="datetime1">
              <a:rPr lang="ru-RU">
                <a:solidFill>
                  <a:prstClr val="white">
                    <a:tint val="75000"/>
                  </a:prstClr>
                </a:solidFill>
              </a:rPr>
              <a:pPr>
                <a:defRPr/>
              </a:pPr>
              <a:t>17.05.2019</a:t>
            </a:fld>
            <a:endParaRPr lang="ru-RU" dirty="0">
              <a:solidFill>
                <a:prstClr val="white">
                  <a:tint val="75000"/>
                </a:prstClr>
              </a:solidFill>
            </a:endParaRPr>
          </a:p>
        </p:txBody>
      </p:sp>
      <p:sp>
        <p:nvSpPr>
          <p:cNvPr id="3"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4" name="Номер слайда 5"/>
          <p:cNvSpPr>
            <a:spLocks noGrp="1"/>
          </p:cNvSpPr>
          <p:nvPr>
            <p:ph type="sldNum" sz="quarter" idx="12"/>
          </p:nvPr>
        </p:nvSpPr>
        <p:spPr/>
        <p:txBody>
          <a:bodyPr/>
          <a:lstStyle>
            <a:lvl1pPr>
              <a:defRPr/>
            </a:lvl1pPr>
          </a:lstStyle>
          <a:p>
            <a:fld id="{34D78D4B-8A7B-4C32-B918-4DCD7A969A27}" type="slidenum">
              <a:rPr lang="ru-RU" altLang="ru-RU"/>
              <a:pPr/>
              <a:t>‹#›</a:t>
            </a:fld>
            <a:endParaRPr lang="ru-RU" altLang="ru-RU"/>
          </a:p>
        </p:txBody>
      </p:sp>
    </p:spTree>
    <p:extLst>
      <p:ext uri="{BB962C8B-B14F-4D97-AF65-F5344CB8AC3E}">
        <p14:creationId xmlns:p14="http://schemas.microsoft.com/office/powerpoint/2010/main" val="38942755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729CDBB8-5F04-4895-B2D4-6D99CFE1021D}" type="datetime1">
              <a:rPr lang="ru-RU">
                <a:solidFill>
                  <a:prstClr val="white">
                    <a:tint val="75000"/>
                  </a:prstClr>
                </a:solidFill>
              </a:rPr>
              <a:pPr>
                <a:defRPr/>
              </a:pPr>
              <a:t>17.05.2019</a:t>
            </a:fld>
            <a:endParaRPr lang="ru-RU" dirty="0">
              <a:solidFill>
                <a:prstClr val="white">
                  <a:tint val="75000"/>
                </a:prstClr>
              </a:solidFill>
            </a:endParaRPr>
          </a:p>
        </p:txBody>
      </p:sp>
      <p:sp>
        <p:nvSpPr>
          <p:cNvPr id="6"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7" name="Номер слайда 5"/>
          <p:cNvSpPr>
            <a:spLocks noGrp="1"/>
          </p:cNvSpPr>
          <p:nvPr>
            <p:ph type="sldNum" sz="quarter" idx="12"/>
          </p:nvPr>
        </p:nvSpPr>
        <p:spPr/>
        <p:txBody>
          <a:bodyPr/>
          <a:lstStyle>
            <a:lvl1pPr>
              <a:defRPr/>
            </a:lvl1pPr>
          </a:lstStyle>
          <a:p>
            <a:fld id="{B857A818-F74E-4A53-A608-4BF242677159}" type="slidenum">
              <a:rPr lang="ru-RU" altLang="ru-RU"/>
              <a:pPr/>
              <a:t>‹#›</a:t>
            </a:fld>
            <a:endParaRPr lang="ru-RU" altLang="ru-RU"/>
          </a:p>
        </p:txBody>
      </p:sp>
    </p:spTree>
    <p:extLst>
      <p:ext uri="{BB962C8B-B14F-4D97-AF65-F5344CB8AC3E}">
        <p14:creationId xmlns:p14="http://schemas.microsoft.com/office/powerpoint/2010/main" val="239554750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dirty="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5DD82A1E-8FD9-42D8-BB20-A2717DD2EDAD}" type="datetime1">
              <a:rPr lang="ru-RU">
                <a:solidFill>
                  <a:prstClr val="white">
                    <a:tint val="75000"/>
                  </a:prstClr>
                </a:solidFill>
              </a:rPr>
              <a:pPr>
                <a:defRPr/>
              </a:pPr>
              <a:t>17.05.2019</a:t>
            </a:fld>
            <a:endParaRPr lang="ru-RU" dirty="0">
              <a:solidFill>
                <a:prstClr val="white">
                  <a:tint val="75000"/>
                </a:prstClr>
              </a:solidFill>
            </a:endParaRPr>
          </a:p>
        </p:txBody>
      </p:sp>
      <p:sp>
        <p:nvSpPr>
          <p:cNvPr id="6"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7" name="Номер слайда 5"/>
          <p:cNvSpPr>
            <a:spLocks noGrp="1"/>
          </p:cNvSpPr>
          <p:nvPr>
            <p:ph type="sldNum" sz="quarter" idx="12"/>
          </p:nvPr>
        </p:nvSpPr>
        <p:spPr/>
        <p:txBody>
          <a:bodyPr/>
          <a:lstStyle>
            <a:lvl1pPr>
              <a:defRPr/>
            </a:lvl1pPr>
          </a:lstStyle>
          <a:p>
            <a:fld id="{A3A3DE30-843C-48A4-9161-E524E2072DC0}" type="slidenum">
              <a:rPr lang="ru-RU" altLang="ru-RU"/>
              <a:pPr/>
              <a:t>‹#›</a:t>
            </a:fld>
            <a:endParaRPr lang="ru-RU" altLang="ru-RU"/>
          </a:p>
        </p:txBody>
      </p:sp>
    </p:spTree>
    <p:extLst>
      <p:ext uri="{BB962C8B-B14F-4D97-AF65-F5344CB8AC3E}">
        <p14:creationId xmlns:p14="http://schemas.microsoft.com/office/powerpoint/2010/main" val="73228818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22C33EF7-B5D6-45B6-8E05-072DF83C5495}" type="datetime1">
              <a:rPr lang="ru-RU">
                <a:solidFill>
                  <a:prstClr val="white">
                    <a:tint val="75000"/>
                  </a:prstClr>
                </a:solidFill>
              </a:rPr>
              <a:pPr>
                <a:defRPr/>
              </a:pPr>
              <a:t>17.05.2019</a:t>
            </a:fld>
            <a:endParaRPr lang="ru-RU" dirty="0">
              <a:solidFill>
                <a:prstClr val="white">
                  <a:tint val="75000"/>
                </a:prstClr>
              </a:solidFill>
            </a:endParaRPr>
          </a:p>
        </p:txBody>
      </p:sp>
      <p:sp>
        <p:nvSpPr>
          <p:cNvPr id="5"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6" name="Номер слайда 5"/>
          <p:cNvSpPr>
            <a:spLocks noGrp="1"/>
          </p:cNvSpPr>
          <p:nvPr>
            <p:ph type="sldNum" sz="quarter" idx="12"/>
          </p:nvPr>
        </p:nvSpPr>
        <p:spPr/>
        <p:txBody>
          <a:bodyPr/>
          <a:lstStyle>
            <a:lvl1pPr>
              <a:defRPr/>
            </a:lvl1pPr>
          </a:lstStyle>
          <a:p>
            <a:fld id="{CFDF6196-BB2E-4020-9362-69CBDD8693BF}" type="slidenum">
              <a:rPr lang="ru-RU" altLang="ru-RU"/>
              <a:pPr/>
              <a:t>‹#›</a:t>
            </a:fld>
            <a:endParaRPr lang="ru-RU" altLang="ru-RU"/>
          </a:p>
        </p:txBody>
      </p:sp>
    </p:spTree>
    <p:extLst>
      <p:ext uri="{BB962C8B-B14F-4D97-AF65-F5344CB8AC3E}">
        <p14:creationId xmlns:p14="http://schemas.microsoft.com/office/powerpoint/2010/main" val="184522739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37278D7F-425B-401C-888D-E0858A7E8DE9}" type="datetime1">
              <a:rPr lang="ru-RU">
                <a:solidFill>
                  <a:prstClr val="white">
                    <a:tint val="75000"/>
                  </a:prstClr>
                </a:solidFill>
              </a:rPr>
              <a:pPr>
                <a:defRPr/>
              </a:pPr>
              <a:t>17.05.2019</a:t>
            </a:fld>
            <a:endParaRPr lang="ru-RU" dirty="0">
              <a:solidFill>
                <a:prstClr val="white">
                  <a:tint val="75000"/>
                </a:prstClr>
              </a:solidFill>
            </a:endParaRPr>
          </a:p>
        </p:txBody>
      </p:sp>
      <p:sp>
        <p:nvSpPr>
          <p:cNvPr id="5"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6" name="Номер слайда 5"/>
          <p:cNvSpPr>
            <a:spLocks noGrp="1"/>
          </p:cNvSpPr>
          <p:nvPr>
            <p:ph type="sldNum" sz="quarter" idx="12"/>
          </p:nvPr>
        </p:nvSpPr>
        <p:spPr/>
        <p:txBody>
          <a:bodyPr/>
          <a:lstStyle>
            <a:lvl1pPr>
              <a:defRPr/>
            </a:lvl1pPr>
          </a:lstStyle>
          <a:p>
            <a:fld id="{4837A878-9C9E-488E-8ADF-E106D0FD34FF}" type="slidenum">
              <a:rPr lang="ru-RU" altLang="ru-RU"/>
              <a:pPr/>
              <a:t>‹#›</a:t>
            </a:fld>
            <a:endParaRPr lang="ru-RU" altLang="ru-RU"/>
          </a:p>
        </p:txBody>
      </p:sp>
    </p:spTree>
    <p:extLst>
      <p:ext uri="{BB962C8B-B14F-4D97-AF65-F5344CB8AC3E}">
        <p14:creationId xmlns:p14="http://schemas.microsoft.com/office/powerpoint/2010/main" val="293968334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lvl1pPr>
              <a:defRPr/>
            </a:lvl1pPr>
          </a:lstStyle>
          <a:p>
            <a:pPr>
              <a:defRPr/>
            </a:pPr>
            <a:fld id="{BA3C1755-5C86-45DA-A98A-37451F3F21E0}" type="datetime1">
              <a:rPr lang="ru-RU">
                <a:solidFill>
                  <a:prstClr val="white">
                    <a:tint val="75000"/>
                  </a:prstClr>
                </a:solidFill>
              </a:rPr>
              <a:pPr>
                <a:defRPr/>
              </a:pPr>
              <a:t>17.05.2019</a:t>
            </a:fld>
            <a:endParaRPr lang="ru-RU" dirty="0">
              <a:solidFill>
                <a:prstClr val="white">
                  <a:tint val="75000"/>
                </a:prstClr>
              </a:solidFill>
            </a:endParaRPr>
          </a:p>
        </p:txBody>
      </p:sp>
      <p:sp>
        <p:nvSpPr>
          <p:cNvPr id="5"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6" name="Номер слайда 5"/>
          <p:cNvSpPr>
            <a:spLocks noGrp="1"/>
          </p:cNvSpPr>
          <p:nvPr>
            <p:ph type="sldNum" sz="quarter" idx="12"/>
          </p:nvPr>
        </p:nvSpPr>
        <p:spPr/>
        <p:txBody>
          <a:bodyPr/>
          <a:lstStyle>
            <a:lvl1pPr>
              <a:defRPr/>
            </a:lvl1pPr>
          </a:lstStyle>
          <a:p>
            <a:fld id="{AE10D65D-9E2F-4267-9D7D-250C64CE0C41}" type="slidenum">
              <a:rPr lang="ru-RU" altLang="ru-RU"/>
              <a:pPr/>
              <a:t>‹#›</a:t>
            </a:fld>
            <a:endParaRPr lang="ru-RU" altLang="ru-RU"/>
          </a:p>
        </p:txBody>
      </p:sp>
    </p:spTree>
    <p:extLst>
      <p:ext uri="{BB962C8B-B14F-4D97-AF65-F5344CB8AC3E}">
        <p14:creationId xmlns:p14="http://schemas.microsoft.com/office/powerpoint/2010/main" val="422748871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2A32B858-59E1-4517-9233-01444017FCD8}" type="datetime1">
              <a:rPr lang="ru-RU">
                <a:solidFill>
                  <a:prstClr val="white">
                    <a:tint val="75000"/>
                  </a:prstClr>
                </a:solidFill>
              </a:rPr>
              <a:pPr>
                <a:defRPr/>
              </a:pPr>
              <a:t>17.05.2019</a:t>
            </a:fld>
            <a:endParaRPr lang="ru-RU" dirty="0">
              <a:solidFill>
                <a:prstClr val="white">
                  <a:tint val="75000"/>
                </a:prstClr>
              </a:solidFill>
            </a:endParaRPr>
          </a:p>
        </p:txBody>
      </p:sp>
      <p:sp>
        <p:nvSpPr>
          <p:cNvPr id="5"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6" name="Номер слайда 5"/>
          <p:cNvSpPr>
            <a:spLocks noGrp="1"/>
          </p:cNvSpPr>
          <p:nvPr>
            <p:ph type="sldNum" sz="quarter" idx="12"/>
          </p:nvPr>
        </p:nvSpPr>
        <p:spPr/>
        <p:txBody>
          <a:bodyPr/>
          <a:lstStyle>
            <a:lvl1pPr>
              <a:defRPr/>
            </a:lvl1pPr>
          </a:lstStyle>
          <a:p>
            <a:fld id="{60A7D30C-CD09-4E0B-9C01-8702FA7D5CA5}" type="slidenum">
              <a:rPr lang="ru-RU" altLang="ru-RU"/>
              <a:pPr/>
              <a:t>‹#›</a:t>
            </a:fld>
            <a:endParaRPr lang="ru-RU" altLang="ru-RU"/>
          </a:p>
        </p:txBody>
      </p:sp>
    </p:spTree>
    <p:extLst>
      <p:ext uri="{BB962C8B-B14F-4D97-AF65-F5344CB8AC3E}">
        <p14:creationId xmlns:p14="http://schemas.microsoft.com/office/powerpoint/2010/main" val="279846426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fld id="{9CBEA8ED-A59F-4269-91B5-C81960460C89}" type="datetime1">
              <a:rPr lang="ru-RU">
                <a:solidFill>
                  <a:prstClr val="white">
                    <a:tint val="75000"/>
                  </a:prstClr>
                </a:solidFill>
              </a:rPr>
              <a:pPr>
                <a:defRPr/>
              </a:pPr>
              <a:t>17.05.2019</a:t>
            </a:fld>
            <a:endParaRPr lang="ru-RU" dirty="0">
              <a:solidFill>
                <a:prstClr val="white">
                  <a:tint val="75000"/>
                </a:prstClr>
              </a:solidFill>
            </a:endParaRPr>
          </a:p>
        </p:txBody>
      </p:sp>
      <p:sp>
        <p:nvSpPr>
          <p:cNvPr id="5"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6" name="Номер слайда 5"/>
          <p:cNvSpPr>
            <a:spLocks noGrp="1"/>
          </p:cNvSpPr>
          <p:nvPr>
            <p:ph type="sldNum" sz="quarter" idx="12"/>
          </p:nvPr>
        </p:nvSpPr>
        <p:spPr/>
        <p:txBody>
          <a:bodyPr/>
          <a:lstStyle>
            <a:lvl1pPr>
              <a:defRPr/>
            </a:lvl1pPr>
          </a:lstStyle>
          <a:p>
            <a:fld id="{AD6A01F3-0310-4A46-9291-D1812B1DACF7}" type="slidenum">
              <a:rPr lang="ru-RU" altLang="ru-RU"/>
              <a:pPr/>
              <a:t>‹#›</a:t>
            </a:fld>
            <a:endParaRPr lang="ru-RU" altLang="ru-RU"/>
          </a:p>
        </p:txBody>
      </p:sp>
    </p:spTree>
    <p:extLst>
      <p:ext uri="{BB962C8B-B14F-4D97-AF65-F5344CB8AC3E}">
        <p14:creationId xmlns:p14="http://schemas.microsoft.com/office/powerpoint/2010/main" val="36233698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3"/>
          <p:cNvSpPr>
            <a:spLocks noGrp="1"/>
          </p:cNvSpPr>
          <p:nvPr>
            <p:ph type="dt" sz="half" idx="10"/>
          </p:nvPr>
        </p:nvSpPr>
        <p:spPr/>
        <p:txBody>
          <a:bodyPr/>
          <a:lstStyle>
            <a:lvl1pPr>
              <a:defRPr/>
            </a:lvl1pPr>
          </a:lstStyle>
          <a:p>
            <a:pPr>
              <a:defRPr/>
            </a:pPr>
            <a:fld id="{A1F13580-39EB-4D1E-9D90-2B1AC210E4CB}" type="datetime1">
              <a:rPr lang="ru-RU">
                <a:solidFill>
                  <a:prstClr val="white">
                    <a:tint val="75000"/>
                  </a:prstClr>
                </a:solidFill>
              </a:rPr>
              <a:pPr>
                <a:defRPr/>
              </a:pPr>
              <a:t>17.05.2019</a:t>
            </a:fld>
            <a:endParaRPr lang="ru-RU" dirty="0">
              <a:solidFill>
                <a:prstClr val="white">
                  <a:tint val="75000"/>
                </a:prstClr>
              </a:solidFill>
            </a:endParaRPr>
          </a:p>
        </p:txBody>
      </p:sp>
      <p:sp>
        <p:nvSpPr>
          <p:cNvPr id="6"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7" name="Номер слайда 5"/>
          <p:cNvSpPr>
            <a:spLocks noGrp="1"/>
          </p:cNvSpPr>
          <p:nvPr>
            <p:ph type="sldNum" sz="quarter" idx="12"/>
          </p:nvPr>
        </p:nvSpPr>
        <p:spPr/>
        <p:txBody>
          <a:bodyPr/>
          <a:lstStyle>
            <a:lvl1pPr>
              <a:defRPr/>
            </a:lvl1pPr>
          </a:lstStyle>
          <a:p>
            <a:fld id="{B753DA03-508A-4EA6-A596-CE34A33C04FE}" type="slidenum">
              <a:rPr lang="ru-RU" altLang="ru-RU"/>
              <a:pPr/>
              <a:t>‹#›</a:t>
            </a:fld>
            <a:endParaRPr lang="ru-RU" altLang="ru-RU"/>
          </a:p>
        </p:txBody>
      </p:sp>
    </p:spTree>
    <p:extLst>
      <p:ext uri="{BB962C8B-B14F-4D97-AF65-F5344CB8AC3E}">
        <p14:creationId xmlns:p14="http://schemas.microsoft.com/office/powerpoint/2010/main" val="80199672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3"/>
          <p:cNvSpPr>
            <a:spLocks noGrp="1"/>
          </p:cNvSpPr>
          <p:nvPr>
            <p:ph type="dt" sz="half" idx="10"/>
          </p:nvPr>
        </p:nvSpPr>
        <p:spPr/>
        <p:txBody>
          <a:bodyPr/>
          <a:lstStyle>
            <a:lvl1pPr>
              <a:defRPr/>
            </a:lvl1pPr>
          </a:lstStyle>
          <a:p>
            <a:pPr>
              <a:defRPr/>
            </a:pPr>
            <a:fld id="{9A21B2E9-3ABB-4A83-8E7D-A4467FEEA726}" type="datetime1">
              <a:rPr lang="ru-RU">
                <a:solidFill>
                  <a:prstClr val="white">
                    <a:tint val="75000"/>
                  </a:prstClr>
                </a:solidFill>
              </a:rPr>
              <a:pPr>
                <a:defRPr/>
              </a:pPr>
              <a:t>17.05.2019</a:t>
            </a:fld>
            <a:endParaRPr lang="ru-RU" dirty="0">
              <a:solidFill>
                <a:prstClr val="white">
                  <a:tint val="75000"/>
                </a:prstClr>
              </a:solidFill>
            </a:endParaRPr>
          </a:p>
        </p:txBody>
      </p:sp>
      <p:sp>
        <p:nvSpPr>
          <p:cNvPr id="8"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9" name="Номер слайда 5"/>
          <p:cNvSpPr>
            <a:spLocks noGrp="1"/>
          </p:cNvSpPr>
          <p:nvPr>
            <p:ph type="sldNum" sz="quarter" idx="12"/>
          </p:nvPr>
        </p:nvSpPr>
        <p:spPr/>
        <p:txBody>
          <a:bodyPr/>
          <a:lstStyle>
            <a:lvl1pPr>
              <a:defRPr/>
            </a:lvl1pPr>
          </a:lstStyle>
          <a:p>
            <a:fld id="{3CE30943-26D3-4B1B-A4FD-5028C8ECDD0D}" type="slidenum">
              <a:rPr lang="ru-RU" altLang="ru-RU"/>
              <a:pPr/>
              <a:t>‹#›</a:t>
            </a:fld>
            <a:endParaRPr lang="ru-RU" altLang="ru-RU"/>
          </a:p>
        </p:txBody>
      </p:sp>
    </p:spTree>
    <p:extLst>
      <p:ext uri="{BB962C8B-B14F-4D97-AF65-F5344CB8AC3E}">
        <p14:creationId xmlns:p14="http://schemas.microsoft.com/office/powerpoint/2010/main" val="317930323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3"/>
          <p:cNvSpPr>
            <a:spLocks noGrp="1"/>
          </p:cNvSpPr>
          <p:nvPr>
            <p:ph type="dt" sz="half" idx="10"/>
          </p:nvPr>
        </p:nvSpPr>
        <p:spPr/>
        <p:txBody>
          <a:bodyPr/>
          <a:lstStyle>
            <a:lvl1pPr>
              <a:defRPr/>
            </a:lvl1pPr>
          </a:lstStyle>
          <a:p>
            <a:pPr>
              <a:defRPr/>
            </a:pPr>
            <a:fld id="{47933001-97BA-4E7F-9EE6-888013B484B7}" type="datetime1">
              <a:rPr lang="ru-RU">
                <a:solidFill>
                  <a:prstClr val="white">
                    <a:tint val="75000"/>
                  </a:prstClr>
                </a:solidFill>
              </a:rPr>
              <a:pPr>
                <a:defRPr/>
              </a:pPr>
              <a:t>17.05.2019</a:t>
            </a:fld>
            <a:endParaRPr lang="ru-RU" dirty="0">
              <a:solidFill>
                <a:prstClr val="white">
                  <a:tint val="75000"/>
                </a:prstClr>
              </a:solidFill>
            </a:endParaRPr>
          </a:p>
        </p:txBody>
      </p:sp>
      <p:sp>
        <p:nvSpPr>
          <p:cNvPr id="4"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5" name="Номер слайда 5"/>
          <p:cNvSpPr>
            <a:spLocks noGrp="1"/>
          </p:cNvSpPr>
          <p:nvPr>
            <p:ph type="sldNum" sz="quarter" idx="12"/>
          </p:nvPr>
        </p:nvSpPr>
        <p:spPr/>
        <p:txBody>
          <a:bodyPr/>
          <a:lstStyle>
            <a:lvl1pPr>
              <a:defRPr/>
            </a:lvl1pPr>
          </a:lstStyle>
          <a:p>
            <a:fld id="{DDED7725-B476-43AF-BBCE-E36C16EEFC2D}" type="slidenum">
              <a:rPr lang="ru-RU" altLang="ru-RU"/>
              <a:pPr/>
              <a:t>‹#›</a:t>
            </a:fld>
            <a:endParaRPr lang="ru-RU" altLang="ru-RU"/>
          </a:p>
        </p:txBody>
      </p:sp>
    </p:spTree>
    <p:extLst>
      <p:ext uri="{BB962C8B-B14F-4D97-AF65-F5344CB8AC3E}">
        <p14:creationId xmlns:p14="http://schemas.microsoft.com/office/powerpoint/2010/main" val="197293817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p:txBody>
          <a:bodyPr/>
          <a:lstStyle>
            <a:lvl1pPr>
              <a:defRPr/>
            </a:lvl1pPr>
          </a:lstStyle>
          <a:p>
            <a:pPr>
              <a:defRPr/>
            </a:pPr>
            <a:fld id="{D6BCA2CD-53FA-4D63-AD89-D78F992B975A}" type="datetime1">
              <a:rPr lang="ru-RU">
                <a:solidFill>
                  <a:prstClr val="white">
                    <a:tint val="75000"/>
                  </a:prstClr>
                </a:solidFill>
              </a:rPr>
              <a:pPr>
                <a:defRPr/>
              </a:pPr>
              <a:t>17.05.2019</a:t>
            </a:fld>
            <a:endParaRPr lang="ru-RU" dirty="0">
              <a:solidFill>
                <a:prstClr val="white">
                  <a:tint val="75000"/>
                </a:prstClr>
              </a:solidFill>
            </a:endParaRPr>
          </a:p>
        </p:txBody>
      </p:sp>
      <p:sp>
        <p:nvSpPr>
          <p:cNvPr id="3"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4" name="Номер слайда 5"/>
          <p:cNvSpPr>
            <a:spLocks noGrp="1"/>
          </p:cNvSpPr>
          <p:nvPr>
            <p:ph type="sldNum" sz="quarter" idx="12"/>
          </p:nvPr>
        </p:nvSpPr>
        <p:spPr/>
        <p:txBody>
          <a:bodyPr/>
          <a:lstStyle>
            <a:lvl1pPr>
              <a:defRPr/>
            </a:lvl1pPr>
          </a:lstStyle>
          <a:p>
            <a:fld id="{34D78D4B-8A7B-4C32-B918-4DCD7A969A27}" type="slidenum">
              <a:rPr lang="ru-RU" altLang="ru-RU"/>
              <a:pPr/>
              <a:t>‹#›</a:t>
            </a:fld>
            <a:endParaRPr lang="ru-RU" altLang="ru-RU"/>
          </a:p>
        </p:txBody>
      </p:sp>
    </p:spTree>
    <p:extLst>
      <p:ext uri="{BB962C8B-B14F-4D97-AF65-F5344CB8AC3E}">
        <p14:creationId xmlns:p14="http://schemas.microsoft.com/office/powerpoint/2010/main" val="196621578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729CDBB8-5F04-4895-B2D4-6D99CFE1021D}" type="datetime1">
              <a:rPr lang="ru-RU">
                <a:solidFill>
                  <a:prstClr val="white">
                    <a:tint val="75000"/>
                  </a:prstClr>
                </a:solidFill>
              </a:rPr>
              <a:pPr>
                <a:defRPr/>
              </a:pPr>
              <a:t>17.05.2019</a:t>
            </a:fld>
            <a:endParaRPr lang="ru-RU" dirty="0">
              <a:solidFill>
                <a:prstClr val="white">
                  <a:tint val="75000"/>
                </a:prstClr>
              </a:solidFill>
            </a:endParaRPr>
          </a:p>
        </p:txBody>
      </p:sp>
      <p:sp>
        <p:nvSpPr>
          <p:cNvPr id="6"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7" name="Номер слайда 5"/>
          <p:cNvSpPr>
            <a:spLocks noGrp="1"/>
          </p:cNvSpPr>
          <p:nvPr>
            <p:ph type="sldNum" sz="quarter" idx="12"/>
          </p:nvPr>
        </p:nvSpPr>
        <p:spPr/>
        <p:txBody>
          <a:bodyPr/>
          <a:lstStyle>
            <a:lvl1pPr>
              <a:defRPr/>
            </a:lvl1pPr>
          </a:lstStyle>
          <a:p>
            <a:fld id="{B857A818-F74E-4A53-A608-4BF242677159}" type="slidenum">
              <a:rPr lang="ru-RU" altLang="ru-RU"/>
              <a:pPr/>
              <a:t>‹#›</a:t>
            </a:fld>
            <a:endParaRPr lang="ru-RU" altLang="ru-RU"/>
          </a:p>
        </p:txBody>
      </p:sp>
    </p:spTree>
    <p:extLst>
      <p:ext uri="{BB962C8B-B14F-4D97-AF65-F5344CB8AC3E}">
        <p14:creationId xmlns:p14="http://schemas.microsoft.com/office/powerpoint/2010/main" val="135275387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dirty="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5DD82A1E-8FD9-42D8-BB20-A2717DD2EDAD}" type="datetime1">
              <a:rPr lang="ru-RU">
                <a:solidFill>
                  <a:prstClr val="white">
                    <a:tint val="75000"/>
                  </a:prstClr>
                </a:solidFill>
              </a:rPr>
              <a:pPr>
                <a:defRPr/>
              </a:pPr>
              <a:t>17.05.2019</a:t>
            </a:fld>
            <a:endParaRPr lang="ru-RU" dirty="0">
              <a:solidFill>
                <a:prstClr val="white">
                  <a:tint val="75000"/>
                </a:prstClr>
              </a:solidFill>
            </a:endParaRPr>
          </a:p>
        </p:txBody>
      </p:sp>
      <p:sp>
        <p:nvSpPr>
          <p:cNvPr id="6"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7" name="Номер слайда 5"/>
          <p:cNvSpPr>
            <a:spLocks noGrp="1"/>
          </p:cNvSpPr>
          <p:nvPr>
            <p:ph type="sldNum" sz="quarter" idx="12"/>
          </p:nvPr>
        </p:nvSpPr>
        <p:spPr/>
        <p:txBody>
          <a:bodyPr/>
          <a:lstStyle>
            <a:lvl1pPr>
              <a:defRPr/>
            </a:lvl1pPr>
          </a:lstStyle>
          <a:p>
            <a:fld id="{A3A3DE30-843C-48A4-9161-E524E2072DC0}" type="slidenum">
              <a:rPr lang="ru-RU" altLang="ru-RU"/>
              <a:pPr/>
              <a:t>‹#›</a:t>
            </a:fld>
            <a:endParaRPr lang="ru-RU" altLang="ru-RU"/>
          </a:p>
        </p:txBody>
      </p:sp>
    </p:spTree>
    <p:extLst>
      <p:ext uri="{BB962C8B-B14F-4D97-AF65-F5344CB8AC3E}">
        <p14:creationId xmlns:p14="http://schemas.microsoft.com/office/powerpoint/2010/main" val="79783752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22C33EF7-B5D6-45B6-8E05-072DF83C5495}" type="datetime1">
              <a:rPr lang="ru-RU">
                <a:solidFill>
                  <a:prstClr val="white">
                    <a:tint val="75000"/>
                  </a:prstClr>
                </a:solidFill>
              </a:rPr>
              <a:pPr>
                <a:defRPr/>
              </a:pPr>
              <a:t>17.05.2019</a:t>
            </a:fld>
            <a:endParaRPr lang="ru-RU" dirty="0">
              <a:solidFill>
                <a:prstClr val="white">
                  <a:tint val="75000"/>
                </a:prstClr>
              </a:solidFill>
            </a:endParaRPr>
          </a:p>
        </p:txBody>
      </p:sp>
      <p:sp>
        <p:nvSpPr>
          <p:cNvPr id="5"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6" name="Номер слайда 5"/>
          <p:cNvSpPr>
            <a:spLocks noGrp="1"/>
          </p:cNvSpPr>
          <p:nvPr>
            <p:ph type="sldNum" sz="quarter" idx="12"/>
          </p:nvPr>
        </p:nvSpPr>
        <p:spPr/>
        <p:txBody>
          <a:bodyPr/>
          <a:lstStyle>
            <a:lvl1pPr>
              <a:defRPr/>
            </a:lvl1pPr>
          </a:lstStyle>
          <a:p>
            <a:fld id="{CFDF6196-BB2E-4020-9362-69CBDD8693BF}" type="slidenum">
              <a:rPr lang="ru-RU" altLang="ru-RU"/>
              <a:pPr/>
              <a:t>‹#›</a:t>
            </a:fld>
            <a:endParaRPr lang="ru-RU" altLang="ru-RU"/>
          </a:p>
        </p:txBody>
      </p:sp>
    </p:spTree>
    <p:extLst>
      <p:ext uri="{BB962C8B-B14F-4D97-AF65-F5344CB8AC3E}">
        <p14:creationId xmlns:p14="http://schemas.microsoft.com/office/powerpoint/2010/main" val="39413307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37278D7F-425B-401C-888D-E0858A7E8DE9}" type="datetime1">
              <a:rPr lang="ru-RU">
                <a:solidFill>
                  <a:prstClr val="white">
                    <a:tint val="75000"/>
                  </a:prstClr>
                </a:solidFill>
              </a:rPr>
              <a:pPr>
                <a:defRPr/>
              </a:pPr>
              <a:t>17.05.2019</a:t>
            </a:fld>
            <a:endParaRPr lang="ru-RU" dirty="0">
              <a:solidFill>
                <a:prstClr val="white">
                  <a:tint val="75000"/>
                </a:prstClr>
              </a:solidFill>
            </a:endParaRPr>
          </a:p>
        </p:txBody>
      </p:sp>
      <p:sp>
        <p:nvSpPr>
          <p:cNvPr id="5"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6" name="Номер слайда 5"/>
          <p:cNvSpPr>
            <a:spLocks noGrp="1"/>
          </p:cNvSpPr>
          <p:nvPr>
            <p:ph type="sldNum" sz="quarter" idx="12"/>
          </p:nvPr>
        </p:nvSpPr>
        <p:spPr/>
        <p:txBody>
          <a:bodyPr/>
          <a:lstStyle>
            <a:lvl1pPr>
              <a:defRPr/>
            </a:lvl1pPr>
          </a:lstStyle>
          <a:p>
            <a:fld id="{4837A878-9C9E-488E-8ADF-E106D0FD34FF}" type="slidenum">
              <a:rPr lang="ru-RU" altLang="ru-RU"/>
              <a:pPr/>
              <a:t>‹#›</a:t>
            </a:fld>
            <a:endParaRPr lang="ru-RU" altLang="ru-RU"/>
          </a:p>
        </p:txBody>
      </p:sp>
    </p:spTree>
    <p:extLst>
      <p:ext uri="{BB962C8B-B14F-4D97-AF65-F5344CB8AC3E}">
        <p14:creationId xmlns:p14="http://schemas.microsoft.com/office/powerpoint/2010/main" val="10578700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4.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33" name="Freeform 9"/>
          <p:cNvSpPr>
            <a:spLocks/>
          </p:cNvSpPr>
          <p:nvPr/>
        </p:nvSpPr>
        <p:spPr bwMode="gray">
          <a:xfrm>
            <a:off x="7658100" y="0"/>
            <a:ext cx="1104900" cy="6848475"/>
          </a:xfrm>
          <a:custGeom>
            <a:avLst/>
            <a:gdLst>
              <a:gd name="T0" fmla="*/ 312 w 696"/>
              <a:gd name="T1" fmla="*/ 0 h 4314"/>
              <a:gd name="T2" fmla="*/ 528 w 696"/>
              <a:gd name="T3" fmla="*/ 444 h 4314"/>
              <a:gd name="T4" fmla="*/ 696 w 696"/>
              <a:gd name="T5" fmla="*/ 960 h 4314"/>
              <a:gd name="T6" fmla="*/ 426 w 696"/>
              <a:gd name="T7" fmla="*/ 4314 h 4314"/>
              <a:gd name="T8" fmla="*/ 108 w 696"/>
              <a:gd name="T9" fmla="*/ 4314 h 4314"/>
              <a:gd name="T10" fmla="*/ 648 w 696"/>
              <a:gd name="T11" fmla="*/ 960 h 4314"/>
              <a:gd name="T12" fmla="*/ 456 w 696"/>
              <a:gd name="T13" fmla="*/ 432 h 4314"/>
              <a:gd name="T14" fmla="*/ 0 w 696"/>
              <a:gd name="T15" fmla="*/ 0 h 4314"/>
              <a:gd name="T16" fmla="*/ 312 w 696"/>
              <a:gd name="T17" fmla="*/ 0 h 4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96" h="4314">
                <a:moveTo>
                  <a:pt x="312" y="0"/>
                </a:moveTo>
                <a:lnTo>
                  <a:pt x="528" y="444"/>
                </a:lnTo>
                <a:lnTo>
                  <a:pt x="696" y="960"/>
                </a:lnTo>
                <a:lnTo>
                  <a:pt x="426" y="4314"/>
                </a:lnTo>
                <a:lnTo>
                  <a:pt x="108" y="4314"/>
                </a:lnTo>
                <a:lnTo>
                  <a:pt x="648" y="960"/>
                </a:lnTo>
                <a:lnTo>
                  <a:pt x="456" y="432"/>
                </a:lnTo>
                <a:lnTo>
                  <a:pt x="0" y="0"/>
                </a:lnTo>
                <a:lnTo>
                  <a:pt x="312" y="0"/>
                </a:lnTo>
                <a:close/>
              </a:path>
            </a:pathLst>
          </a:custGeom>
          <a:solidFill>
            <a:schemeClr va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34" name="Freeform 10"/>
          <p:cNvSpPr>
            <a:spLocks/>
          </p:cNvSpPr>
          <p:nvPr/>
        </p:nvSpPr>
        <p:spPr bwMode="gray">
          <a:xfrm>
            <a:off x="1066800" y="0"/>
            <a:ext cx="7543800" cy="6858000"/>
          </a:xfrm>
          <a:custGeom>
            <a:avLst/>
            <a:gdLst>
              <a:gd name="T0" fmla="*/ 0 w 4752"/>
              <a:gd name="T1" fmla="*/ 0 h 4320"/>
              <a:gd name="T2" fmla="*/ 1536 w 4752"/>
              <a:gd name="T3" fmla="*/ 0 h 4320"/>
              <a:gd name="T4" fmla="*/ 4590 w 4752"/>
              <a:gd name="T5" fmla="*/ 450 h 4320"/>
              <a:gd name="T6" fmla="*/ 4752 w 4752"/>
              <a:gd name="T7" fmla="*/ 972 h 4320"/>
              <a:gd name="T8" fmla="*/ 3600 w 4752"/>
              <a:gd name="T9" fmla="*/ 4320 h 4320"/>
              <a:gd name="T10" fmla="*/ 3312 w 4752"/>
              <a:gd name="T11" fmla="*/ 4320 h 4320"/>
              <a:gd name="T12" fmla="*/ 4712 w 4752"/>
              <a:gd name="T13" fmla="*/ 994 h 4320"/>
              <a:gd name="T14" fmla="*/ 4518 w 4752"/>
              <a:gd name="T15" fmla="*/ 524 h 4320"/>
              <a:gd name="T16" fmla="*/ 0 w 4752"/>
              <a:gd name="T17" fmla="*/ 0 h 4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52" h="4320">
                <a:moveTo>
                  <a:pt x="0" y="0"/>
                </a:moveTo>
                <a:lnTo>
                  <a:pt x="1536" y="0"/>
                </a:lnTo>
                <a:lnTo>
                  <a:pt x="4590" y="450"/>
                </a:lnTo>
                <a:lnTo>
                  <a:pt x="4752" y="972"/>
                </a:lnTo>
                <a:lnTo>
                  <a:pt x="3600" y="4320"/>
                </a:lnTo>
                <a:lnTo>
                  <a:pt x="3312" y="4320"/>
                </a:lnTo>
                <a:lnTo>
                  <a:pt x="4712" y="994"/>
                </a:lnTo>
                <a:lnTo>
                  <a:pt x="4518" y="524"/>
                </a:lnTo>
                <a:lnTo>
                  <a:pt x="0" y="0"/>
                </a:lnTo>
                <a:close/>
              </a:path>
            </a:pathLst>
          </a:cu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35" name="Freeform 11"/>
          <p:cNvSpPr>
            <a:spLocks/>
          </p:cNvSpPr>
          <p:nvPr/>
        </p:nvSpPr>
        <p:spPr bwMode="gray">
          <a:xfrm>
            <a:off x="5486400" y="1657350"/>
            <a:ext cx="2990850" cy="5200650"/>
          </a:xfrm>
          <a:custGeom>
            <a:avLst/>
            <a:gdLst>
              <a:gd name="T0" fmla="*/ 384 w 1884"/>
              <a:gd name="T1" fmla="*/ 3276 h 3276"/>
              <a:gd name="T2" fmla="*/ 1884 w 1884"/>
              <a:gd name="T3" fmla="*/ 0 h 3276"/>
              <a:gd name="T4" fmla="*/ 0 w 1884"/>
              <a:gd name="T5" fmla="*/ 3276 h 3276"/>
              <a:gd name="T6" fmla="*/ 384 w 1884"/>
              <a:gd name="T7" fmla="*/ 3276 h 3276"/>
            </a:gdLst>
            <a:ahLst/>
            <a:cxnLst>
              <a:cxn ang="0">
                <a:pos x="T0" y="T1"/>
              </a:cxn>
              <a:cxn ang="0">
                <a:pos x="T2" y="T3"/>
              </a:cxn>
              <a:cxn ang="0">
                <a:pos x="T4" y="T5"/>
              </a:cxn>
              <a:cxn ang="0">
                <a:pos x="T6" y="T7"/>
              </a:cxn>
            </a:cxnLst>
            <a:rect l="0" t="0" r="r" b="b"/>
            <a:pathLst>
              <a:path w="1884" h="3276">
                <a:moveTo>
                  <a:pt x="384" y="3276"/>
                </a:moveTo>
                <a:lnTo>
                  <a:pt x="1884" y="0"/>
                </a:lnTo>
                <a:lnTo>
                  <a:pt x="0" y="3276"/>
                </a:lnTo>
                <a:lnTo>
                  <a:pt x="384" y="3276"/>
                </a:lnTo>
                <a:close/>
              </a:path>
            </a:pathLst>
          </a:custGeom>
          <a:solidFill>
            <a:srgbClr val="E0E0E0"/>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36" name="Freeform 12"/>
          <p:cNvSpPr>
            <a:spLocks/>
          </p:cNvSpPr>
          <p:nvPr/>
        </p:nvSpPr>
        <p:spPr bwMode="gray">
          <a:xfrm>
            <a:off x="3429000" y="0"/>
            <a:ext cx="5172075" cy="6858000"/>
          </a:xfrm>
          <a:custGeom>
            <a:avLst/>
            <a:gdLst>
              <a:gd name="T0" fmla="*/ 0 w 3258"/>
              <a:gd name="T1" fmla="*/ 0 h 4320"/>
              <a:gd name="T2" fmla="*/ 3082 w 3258"/>
              <a:gd name="T3" fmla="*/ 475 h 4320"/>
              <a:gd name="T4" fmla="*/ 3210 w 3258"/>
              <a:gd name="T5" fmla="*/ 936 h 4320"/>
              <a:gd name="T6" fmla="*/ 1728 w 3258"/>
              <a:gd name="T7" fmla="*/ 4320 h 4320"/>
              <a:gd name="T8" fmla="*/ 1872 w 3258"/>
              <a:gd name="T9" fmla="*/ 4320 h 4320"/>
              <a:gd name="T10" fmla="*/ 3258 w 3258"/>
              <a:gd name="T11" fmla="*/ 912 h 4320"/>
              <a:gd name="T12" fmla="*/ 3120 w 3258"/>
              <a:gd name="T13" fmla="*/ 432 h 4320"/>
              <a:gd name="T14" fmla="*/ 1296 w 3258"/>
              <a:gd name="T15" fmla="*/ 0 h 4320"/>
              <a:gd name="T16" fmla="*/ 0 w 3258"/>
              <a:gd name="T17" fmla="*/ 0 h 4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58" h="4320">
                <a:moveTo>
                  <a:pt x="0" y="0"/>
                </a:moveTo>
                <a:lnTo>
                  <a:pt x="3082" y="475"/>
                </a:lnTo>
                <a:lnTo>
                  <a:pt x="3210" y="936"/>
                </a:lnTo>
                <a:lnTo>
                  <a:pt x="1728" y="4320"/>
                </a:lnTo>
                <a:lnTo>
                  <a:pt x="1872" y="4320"/>
                </a:lnTo>
                <a:lnTo>
                  <a:pt x="3258" y="912"/>
                </a:lnTo>
                <a:lnTo>
                  <a:pt x="3120" y="432"/>
                </a:lnTo>
                <a:lnTo>
                  <a:pt x="1296" y="0"/>
                </a:lnTo>
                <a:lnTo>
                  <a:pt x="0" y="0"/>
                </a:lnTo>
                <a:close/>
              </a:path>
            </a:pathLst>
          </a:custGeom>
          <a:solidFill>
            <a:srgbClr val="FFFFFF"/>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38" name="Freeform 14"/>
          <p:cNvSpPr>
            <a:spLocks/>
          </p:cNvSpPr>
          <p:nvPr/>
        </p:nvSpPr>
        <p:spPr bwMode="gray">
          <a:xfrm>
            <a:off x="8382000" y="0"/>
            <a:ext cx="762000" cy="1143000"/>
          </a:xfrm>
          <a:custGeom>
            <a:avLst/>
            <a:gdLst>
              <a:gd name="T0" fmla="*/ 48 w 480"/>
              <a:gd name="T1" fmla="*/ 0 h 720"/>
              <a:gd name="T2" fmla="*/ 0 w 480"/>
              <a:gd name="T3" fmla="*/ 96 h 720"/>
              <a:gd name="T4" fmla="*/ 354 w 480"/>
              <a:gd name="T5" fmla="*/ 690 h 720"/>
              <a:gd name="T6" fmla="*/ 480 w 480"/>
              <a:gd name="T7" fmla="*/ 720 h 720"/>
              <a:gd name="T8" fmla="*/ 480 w 480"/>
              <a:gd name="T9" fmla="*/ 576 h 720"/>
              <a:gd name="T10" fmla="*/ 48 w 480"/>
              <a:gd name="T11" fmla="*/ 96 h 720"/>
              <a:gd name="T12" fmla="*/ 89 w 480"/>
              <a:gd name="T13" fmla="*/ 0 h 720"/>
              <a:gd name="T14" fmla="*/ 48 w 480"/>
              <a:gd name="T15" fmla="*/ 0 h 7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80" h="720">
                <a:moveTo>
                  <a:pt x="48" y="0"/>
                </a:moveTo>
                <a:lnTo>
                  <a:pt x="0" y="96"/>
                </a:lnTo>
                <a:lnTo>
                  <a:pt x="354" y="690"/>
                </a:lnTo>
                <a:lnTo>
                  <a:pt x="480" y="720"/>
                </a:lnTo>
                <a:lnTo>
                  <a:pt x="480" y="576"/>
                </a:lnTo>
                <a:lnTo>
                  <a:pt x="48" y="96"/>
                </a:lnTo>
                <a:lnTo>
                  <a:pt x="89" y="0"/>
                </a:lnTo>
                <a:lnTo>
                  <a:pt x="48" y="0"/>
                </a:lnTo>
                <a:close/>
              </a:path>
            </a:pathLst>
          </a:cu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39" name="Freeform 15"/>
          <p:cNvSpPr>
            <a:spLocks/>
          </p:cNvSpPr>
          <p:nvPr/>
        </p:nvSpPr>
        <p:spPr bwMode="gray">
          <a:xfrm>
            <a:off x="8610600" y="228600"/>
            <a:ext cx="533400" cy="533400"/>
          </a:xfrm>
          <a:custGeom>
            <a:avLst/>
            <a:gdLst>
              <a:gd name="T0" fmla="*/ 336 w 336"/>
              <a:gd name="T1" fmla="*/ 336 h 336"/>
              <a:gd name="T2" fmla="*/ 0 w 336"/>
              <a:gd name="T3" fmla="*/ 0 h 336"/>
              <a:gd name="T4" fmla="*/ 336 w 336"/>
              <a:gd name="T5" fmla="*/ 240 h 336"/>
              <a:gd name="T6" fmla="*/ 336 w 336"/>
              <a:gd name="T7" fmla="*/ 336 h 336"/>
            </a:gdLst>
            <a:ahLst/>
            <a:cxnLst>
              <a:cxn ang="0">
                <a:pos x="T0" y="T1"/>
              </a:cxn>
              <a:cxn ang="0">
                <a:pos x="T2" y="T3"/>
              </a:cxn>
              <a:cxn ang="0">
                <a:pos x="T4" y="T5"/>
              </a:cxn>
              <a:cxn ang="0">
                <a:pos x="T6" y="T7"/>
              </a:cxn>
            </a:cxnLst>
            <a:rect l="0" t="0" r="r" b="b"/>
            <a:pathLst>
              <a:path w="336" h="336">
                <a:moveTo>
                  <a:pt x="336" y="336"/>
                </a:moveTo>
                <a:lnTo>
                  <a:pt x="0" y="0"/>
                </a:lnTo>
                <a:lnTo>
                  <a:pt x="336" y="240"/>
                </a:lnTo>
                <a:lnTo>
                  <a:pt x="336" y="336"/>
                </a:lnTo>
                <a:close/>
              </a:path>
            </a:pathLst>
          </a:custGeom>
          <a:solidFill>
            <a:schemeClr val="tx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grpSp>
        <p:nvGrpSpPr>
          <p:cNvPr id="1073" name="Group 49"/>
          <p:cNvGrpSpPr>
            <a:grpSpLocks/>
          </p:cNvGrpSpPr>
          <p:nvPr/>
        </p:nvGrpSpPr>
        <p:grpSpPr bwMode="auto">
          <a:xfrm>
            <a:off x="5562600" y="0"/>
            <a:ext cx="3267075" cy="6858000"/>
            <a:chOff x="3504" y="0"/>
            <a:chExt cx="2058" cy="4320"/>
          </a:xfrm>
        </p:grpSpPr>
        <p:sp>
          <p:nvSpPr>
            <p:cNvPr id="1037" name="Freeform 13"/>
            <p:cNvSpPr>
              <a:spLocks/>
            </p:cNvSpPr>
            <p:nvPr userDrawn="1"/>
          </p:nvSpPr>
          <p:spPr bwMode="gray">
            <a:xfrm>
              <a:off x="3504" y="0"/>
              <a:ext cx="2058" cy="4320"/>
            </a:xfrm>
            <a:custGeom>
              <a:avLst/>
              <a:gdLst>
                <a:gd name="T0" fmla="*/ 0 w 2058"/>
                <a:gd name="T1" fmla="*/ 0 h 4320"/>
                <a:gd name="T2" fmla="*/ 1056 w 2058"/>
                <a:gd name="T3" fmla="*/ 0 h 4320"/>
                <a:gd name="T4" fmla="*/ 1854 w 2058"/>
                <a:gd name="T5" fmla="*/ 402 h 4320"/>
                <a:gd name="T6" fmla="*/ 2058 w 2058"/>
                <a:gd name="T7" fmla="*/ 972 h 4320"/>
                <a:gd name="T8" fmla="*/ 1296 w 2058"/>
                <a:gd name="T9" fmla="*/ 4320 h 4320"/>
                <a:gd name="T10" fmla="*/ 720 w 2058"/>
                <a:gd name="T11" fmla="*/ 4320 h 4320"/>
                <a:gd name="T12" fmla="*/ 1920 w 2058"/>
                <a:gd name="T13" fmla="*/ 912 h 4320"/>
                <a:gd name="T14" fmla="*/ 1776 w 2058"/>
                <a:gd name="T15" fmla="*/ 432 h 4320"/>
                <a:gd name="T16" fmla="*/ 0 w 2058"/>
                <a:gd name="T17" fmla="*/ 0 h 4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58" h="4320">
                  <a:moveTo>
                    <a:pt x="0" y="0"/>
                  </a:moveTo>
                  <a:lnTo>
                    <a:pt x="1056" y="0"/>
                  </a:lnTo>
                  <a:lnTo>
                    <a:pt x="1854" y="402"/>
                  </a:lnTo>
                  <a:lnTo>
                    <a:pt x="2058" y="972"/>
                  </a:lnTo>
                  <a:lnTo>
                    <a:pt x="1296" y="4320"/>
                  </a:lnTo>
                  <a:lnTo>
                    <a:pt x="720" y="4320"/>
                  </a:lnTo>
                  <a:lnTo>
                    <a:pt x="1920" y="912"/>
                  </a:lnTo>
                  <a:lnTo>
                    <a:pt x="1776" y="432"/>
                  </a:lnTo>
                  <a:lnTo>
                    <a:pt x="0" y="0"/>
                  </a:lnTo>
                  <a:close/>
                </a:path>
              </a:pathLst>
            </a:cu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47" name="Freeform 23"/>
            <p:cNvSpPr>
              <a:spLocks/>
            </p:cNvSpPr>
            <p:nvPr userDrawn="1"/>
          </p:nvSpPr>
          <p:spPr bwMode="gray">
            <a:xfrm>
              <a:off x="4217" y="1056"/>
              <a:ext cx="1152" cy="3264"/>
            </a:xfrm>
            <a:custGeom>
              <a:avLst/>
              <a:gdLst>
                <a:gd name="T0" fmla="*/ 0 w 1152"/>
                <a:gd name="T1" fmla="*/ 3264 h 3264"/>
                <a:gd name="T2" fmla="*/ 1152 w 1152"/>
                <a:gd name="T3" fmla="*/ 0 h 3264"/>
                <a:gd name="T4" fmla="*/ 96 w 1152"/>
                <a:gd name="T5" fmla="*/ 3264 h 3264"/>
                <a:gd name="T6" fmla="*/ 0 w 1152"/>
                <a:gd name="T7" fmla="*/ 3264 h 3264"/>
              </a:gdLst>
              <a:ahLst/>
              <a:cxnLst>
                <a:cxn ang="0">
                  <a:pos x="T0" y="T1"/>
                </a:cxn>
                <a:cxn ang="0">
                  <a:pos x="T2" y="T3"/>
                </a:cxn>
                <a:cxn ang="0">
                  <a:pos x="T4" y="T5"/>
                </a:cxn>
                <a:cxn ang="0">
                  <a:pos x="T6" y="T7"/>
                </a:cxn>
              </a:cxnLst>
              <a:rect l="0" t="0" r="r" b="b"/>
              <a:pathLst>
                <a:path w="1152" h="3264">
                  <a:moveTo>
                    <a:pt x="0" y="3264"/>
                  </a:moveTo>
                  <a:lnTo>
                    <a:pt x="1152" y="0"/>
                  </a:lnTo>
                  <a:lnTo>
                    <a:pt x="96" y="3264"/>
                  </a:lnTo>
                  <a:lnTo>
                    <a:pt x="0" y="3264"/>
                  </a:lnTo>
                  <a:close/>
                </a:path>
              </a:pathLst>
            </a:custGeom>
            <a:solidFill>
              <a:schemeClr val="fo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grpSp>
      <p:grpSp>
        <p:nvGrpSpPr>
          <p:cNvPr id="1046" name="Group 22"/>
          <p:cNvGrpSpPr>
            <a:grpSpLocks/>
          </p:cNvGrpSpPr>
          <p:nvPr/>
        </p:nvGrpSpPr>
        <p:grpSpPr bwMode="auto">
          <a:xfrm>
            <a:off x="142875" y="765175"/>
            <a:ext cx="8858250" cy="5943600"/>
            <a:chOff x="90" y="480"/>
            <a:chExt cx="5580" cy="3744"/>
          </a:xfrm>
        </p:grpSpPr>
        <p:sp>
          <p:nvSpPr>
            <p:cNvPr id="1040" name="Rectangle 16"/>
            <p:cNvSpPr>
              <a:spLocks noChangeArrowheads="1"/>
            </p:cNvSpPr>
            <p:nvPr userDrawn="1"/>
          </p:nvSpPr>
          <p:spPr bwMode="gray">
            <a:xfrm>
              <a:off x="90" y="480"/>
              <a:ext cx="5580" cy="3744"/>
            </a:xfrm>
            <a:prstGeom prst="rect">
              <a:avLst/>
            </a:prstGeom>
            <a:solidFill>
              <a:srgbClr val="FFFFFF">
                <a:alpha val="69000"/>
              </a:srgb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041" name="Rectangle 17"/>
            <p:cNvSpPr>
              <a:spLocks noChangeArrowheads="1"/>
            </p:cNvSpPr>
            <p:nvPr userDrawn="1"/>
          </p:nvSpPr>
          <p:spPr bwMode="gray">
            <a:xfrm>
              <a:off x="90" y="480"/>
              <a:ext cx="5580" cy="3744"/>
            </a:xfrm>
            <a:prstGeom prst="rect">
              <a:avLst/>
            </a:prstGeom>
            <a:solidFill>
              <a:srgbClr val="FFFFFF">
                <a:alpha val="69000"/>
              </a:srgbClr>
            </a:solidFill>
            <a:ln w="9525">
              <a:solidFill>
                <a:srgbClr val="8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grpSp>
      <p:sp>
        <p:nvSpPr>
          <p:cNvPr id="1042" name="Rectangle 18"/>
          <p:cNvSpPr>
            <a:spLocks noChangeArrowheads="1"/>
          </p:cNvSpPr>
          <p:nvPr/>
        </p:nvSpPr>
        <p:spPr bwMode="gray">
          <a:xfrm>
            <a:off x="381000" y="676275"/>
            <a:ext cx="6248400" cy="1524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pic>
        <p:nvPicPr>
          <p:cNvPr id="1043" name="Picture 19" descr="2"/>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gray">
          <a:xfrm>
            <a:off x="500063" y="577850"/>
            <a:ext cx="371475" cy="371475"/>
          </a:xfrm>
          <a:prstGeom prst="rect">
            <a:avLst/>
          </a:prstGeom>
          <a:noFill/>
          <a:extLst>
            <a:ext uri="{909E8E84-426E-40DD-AFC4-6F175D3DCCD1}">
              <a14:hiddenFill xmlns:a14="http://schemas.microsoft.com/office/drawing/2010/main">
                <a:solidFill>
                  <a:srgbClr val="FFFFFF"/>
                </a:solidFill>
              </a14:hiddenFill>
            </a:ext>
          </a:extLst>
        </p:spPr>
      </p:pic>
      <p:sp>
        <p:nvSpPr>
          <p:cNvPr id="1026" name="Rectangle 2"/>
          <p:cNvSpPr>
            <a:spLocks noGrp="1" noChangeArrowheads="1"/>
          </p:cNvSpPr>
          <p:nvPr>
            <p:ph type="title"/>
          </p:nvPr>
        </p:nvSpPr>
        <p:spPr bwMode="gray">
          <a:xfrm>
            <a:off x="903288" y="198438"/>
            <a:ext cx="6302375"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ru-RU" smtClean="0"/>
              <a:t>Образец заголовка</a:t>
            </a:r>
            <a:endParaRPr lang="en-US" smtClean="0"/>
          </a:p>
        </p:txBody>
      </p:sp>
      <p:sp>
        <p:nvSpPr>
          <p:cNvPr id="1027" name="Rectangle 3"/>
          <p:cNvSpPr>
            <a:spLocks noGrp="1" noChangeArrowheads="1"/>
          </p:cNvSpPr>
          <p:nvPr>
            <p:ph type="body" idx="1"/>
          </p:nvPr>
        </p:nvSpPr>
        <p:spPr bwMode="gray">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028" name="Rectangle 4"/>
          <p:cNvSpPr>
            <a:spLocks noGrp="1" noChangeArrowheads="1"/>
          </p:cNvSpPr>
          <p:nvPr>
            <p:ph type="dt" sz="half" idx="2"/>
          </p:nvPr>
        </p:nvSpPr>
        <p:spPr bwMode="gray">
          <a:xfrm>
            <a:off x="457200" y="6283325"/>
            <a:ext cx="21336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1029" name="Rectangle 5"/>
          <p:cNvSpPr>
            <a:spLocks noGrp="1" noChangeArrowheads="1"/>
          </p:cNvSpPr>
          <p:nvPr>
            <p:ph type="ftr" sz="quarter" idx="3"/>
          </p:nvPr>
        </p:nvSpPr>
        <p:spPr bwMode="gray">
          <a:xfrm>
            <a:off x="3124200" y="6283325"/>
            <a:ext cx="28956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030" name="Rectangle 6"/>
          <p:cNvSpPr>
            <a:spLocks noGrp="1" noChangeArrowheads="1"/>
          </p:cNvSpPr>
          <p:nvPr>
            <p:ph type="sldNum" sz="quarter" idx="4"/>
          </p:nvPr>
        </p:nvSpPr>
        <p:spPr bwMode="gray">
          <a:xfrm>
            <a:off x="6553200" y="6283325"/>
            <a:ext cx="21336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BF315AD6-177B-4F91-9860-6198E91178AF}"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spd="slow" advClick="0">
    <p:fade/>
  </p:transition>
  <p:timing>
    <p:tnLst>
      <p:par>
        <p:cTn id="1" dur="indefinite" restart="never" nodeType="tmRoot"/>
      </p:par>
    </p:tnLst>
  </p:timing>
  <p:txStyles>
    <p:titleStyle>
      <a:lvl1pPr algn="l" rtl="0" eaLnBrk="1" fontAlgn="base" hangingPunct="1">
        <a:spcBef>
          <a:spcPct val="0"/>
        </a:spcBef>
        <a:spcAft>
          <a:spcPct val="0"/>
        </a:spcAft>
        <a:defRPr sz="4200" b="1" kern="1200">
          <a:solidFill>
            <a:srgbClr val="000000"/>
          </a:solidFill>
          <a:latin typeface="+mj-lt"/>
          <a:ea typeface="+mj-ea"/>
          <a:cs typeface="+mj-cs"/>
        </a:defRPr>
      </a:lvl1pPr>
      <a:lvl2pPr algn="l" rtl="0" eaLnBrk="1" fontAlgn="base" hangingPunct="1">
        <a:spcBef>
          <a:spcPct val="0"/>
        </a:spcBef>
        <a:spcAft>
          <a:spcPct val="0"/>
        </a:spcAft>
        <a:defRPr sz="4200" b="1">
          <a:solidFill>
            <a:srgbClr val="000000"/>
          </a:solidFill>
          <a:latin typeface="Arial" panose="020B0604020202020204" pitchFamily="34" charset="0"/>
        </a:defRPr>
      </a:lvl2pPr>
      <a:lvl3pPr algn="l" rtl="0" eaLnBrk="1" fontAlgn="base" hangingPunct="1">
        <a:spcBef>
          <a:spcPct val="0"/>
        </a:spcBef>
        <a:spcAft>
          <a:spcPct val="0"/>
        </a:spcAft>
        <a:defRPr sz="4200" b="1">
          <a:solidFill>
            <a:srgbClr val="000000"/>
          </a:solidFill>
          <a:latin typeface="Arial" panose="020B0604020202020204" pitchFamily="34" charset="0"/>
        </a:defRPr>
      </a:lvl3pPr>
      <a:lvl4pPr algn="l" rtl="0" eaLnBrk="1" fontAlgn="base" hangingPunct="1">
        <a:spcBef>
          <a:spcPct val="0"/>
        </a:spcBef>
        <a:spcAft>
          <a:spcPct val="0"/>
        </a:spcAft>
        <a:defRPr sz="4200" b="1">
          <a:solidFill>
            <a:srgbClr val="000000"/>
          </a:solidFill>
          <a:latin typeface="Arial" panose="020B0604020202020204" pitchFamily="34" charset="0"/>
        </a:defRPr>
      </a:lvl4pPr>
      <a:lvl5pPr algn="l" rtl="0" eaLnBrk="1" fontAlgn="base" hangingPunct="1">
        <a:spcBef>
          <a:spcPct val="0"/>
        </a:spcBef>
        <a:spcAft>
          <a:spcPct val="0"/>
        </a:spcAft>
        <a:defRPr sz="4200" b="1">
          <a:solidFill>
            <a:srgbClr val="000000"/>
          </a:solidFill>
          <a:latin typeface="Arial" panose="020B0604020202020204" pitchFamily="34" charset="0"/>
        </a:defRPr>
      </a:lvl5pPr>
      <a:lvl6pPr marL="457200" algn="l" rtl="0" eaLnBrk="1" fontAlgn="base" hangingPunct="1">
        <a:spcBef>
          <a:spcPct val="0"/>
        </a:spcBef>
        <a:spcAft>
          <a:spcPct val="0"/>
        </a:spcAft>
        <a:defRPr sz="4200" b="1">
          <a:solidFill>
            <a:srgbClr val="000000"/>
          </a:solidFill>
          <a:latin typeface="Arial" panose="020B0604020202020204" pitchFamily="34" charset="0"/>
        </a:defRPr>
      </a:lvl6pPr>
      <a:lvl7pPr marL="914400" algn="l" rtl="0" eaLnBrk="1" fontAlgn="base" hangingPunct="1">
        <a:spcBef>
          <a:spcPct val="0"/>
        </a:spcBef>
        <a:spcAft>
          <a:spcPct val="0"/>
        </a:spcAft>
        <a:defRPr sz="4200" b="1">
          <a:solidFill>
            <a:srgbClr val="000000"/>
          </a:solidFill>
          <a:latin typeface="Arial" panose="020B0604020202020204" pitchFamily="34" charset="0"/>
        </a:defRPr>
      </a:lvl7pPr>
      <a:lvl8pPr marL="1371600" algn="l" rtl="0" eaLnBrk="1" fontAlgn="base" hangingPunct="1">
        <a:spcBef>
          <a:spcPct val="0"/>
        </a:spcBef>
        <a:spcAft>
          <a:spcPct val="0"/>
        </a:spcAft>
        <a:defRPr sz="4200" b="1">
          <a:solidFill>
            <a:srgbClr val="000000"/>
          </a:solidFill>
          <a:latin typeface="Arial" panose="020B0604020202020204" pitchFamily="34" charset="0"/>
        </a:defRPr>
      </a:lvl8pPr>
      <a:lvl9pPr marL="1828800" algn="l" rtl="0" eaLnBrk="1" fontAlgn="base" hangingPunct="1">
        <a:spcBef>
          <a:spcPct val="0"/>
        </a:spcBef>
        <a:spcAft>
          <a:spcPct val="0"/>
        </a:spcAft>
        <a:defRPr sz="4200" b="1">
          <a:solidFill>
            <a:srgbClr val="000000"/>
          </a:solidFill>
          <a:latin typeface="Arial" panose="020B0604020202020204" pitchFamily="34" charset="0"/>
        </a:defRPr>
      </a:lvl9pPr>
    </p:titleStyle>
    <p:bodyStyle>
      <a:lvl1pPr marL="342900" indent="-342900" algn="l" rtl="0" eaLnBrk="1" fontAlgn="base" hangingPunct="1">
        <a:spcBef>
          <a:spcPct val="20000"/>
        </a:spcBef>
        <a:spcAft>
          <a:spcPct val="0"/>
        </a:spcAft>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5E9EFF"/>
            </a:gs>
            <a:gs pos="39999">
              <a:srgbClr val="85C2FF"/>
            </a:gs>
            <a:gs pos="70000">
              <a:srgbClr val="C4D6EB"/>
            </a:gs>
            <a:gs pos="100000">
              <a:srgbClr val="FFEBFA"/>
            </a:gs>
          </a:gsLst>
          <a:lin ang="5400000"/>
        </a:gradFill>
        <a:effectLst/>
      </p:bgPr>
    </p:bg>
    <p:spTree>
      <p:nvGrpSpPr>
        <p:cNvPr id="1" name=""/>
        <p:cNvGrpSpPr/>
        <p:nvPr/>
      </p:nvGrpSpPr>
      <p:grpSpPr>
        <a:xfrm>
          <a:off x="0" y="0"/>
          <a:ext cx="0" cy="0"/>
          <a:chOff x="0" y="0"/>
          <a:chExt cx="0" cy="0"/>
        </a:xfrm>
      </p:grpSpPr>
      <p:sp>
        <p:nvSpPr>
          <p:cNvPr id="1026" name="Заголовок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altLang="ru-RU" smtClean="0"/>
              <a:t>Образец заголовка</a:t>
            </a:r>
          </a:p>
        </p:txBody>
      </p:sp>
      <p:sp>
        <p:nvSpPr>
          <p:cNvPr id="1027" name="Текст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8BD97B59-0A3F-41FF-A44D-440E576287D5}" type="datetime1">
              <a:rPr lang="ru-RU">
                <a:solidFill>
                  <a:prstClr val="white">
                    <a:tint val="75000"/>
                  </a:prstClr>
                </a:solidFill>
              </a:rPr>
              <a:pPr>
                <a:defRPr/>
              </a:pPr>
              <a:t>17.05.2019</a:t>
            </a:fld>
            <a:endParaRPr lang="ru-RU" dirty="0">
              <a:solidFill>
                <a:prstClr val="white">
                  <a:tint val="75000"/>
                </a:prstClr>
              </a:solidFill>
            </a:endParaRPr>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ru-RU">
              <a:solidFill>
                <a:prstClr val="white">
                  <a:tint val="75000"/>
                </a:prstClr>
              </a:solidFill>
            </a:endParaRPr>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FFFFFF"/>
                </a:solidFill>
                <a:latin typeface="Calibri" panose="020F0502020204030204" pitchFamily="34" charset="0"/>
              </a:defRPr>
            </a:lvl1pPr>
          </a:lstStyle>
          <a:p>
            <a:fld id="{BEE026F6-2AF9-4E83-A289-E119A8D9D1B4}" type="slidenum">
              <a:rPr lang="ru-RU" altLang="ru-RU" smtClean="0">
                <a:cs typeface="Arial" panose="020B0604020202020204" pitchFamily="34" charset="0"/>
              </a:rPr>
              <a:pPr/>
              <a:t>‹#›</a:t>
            </a:fld>
            <a:endParaRPr lang="ru-RU" altLang="ru-RU" smtClean="0">
              <a:cs typeface="Arial" panose="020B0604020202020204" pitchFamily="34" charset="0"/>
            </a:endParaRPr>
          </a:p>
        </p:txBody>
      </p:sp>
    </p:spTree>
    <p:extLst>
      <p:ext uri="{BB962C8B-B14F-4D97-AF65-F5344CB8AC3E}">
        <p14:creationId xmlns:p14="http://schemas.microsoft.com/office/powerpoint/2010/main" val="2347885185"/>
      </p:ext>
    </p:extLst>
  </p:cSld>
  <p:clrMap bg1="dk1" tx1="lt1" bg2="dk2" tx2="lt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5E9EFF"/>
            </a:gs>
            <a:gs pos="39999">
              <a:srgbClr val="85C2FF"/>
            </a:gs>
            <a:gs pos="70000">
              <a:srgbClr val="C4D6EB"/>
            </a:gs>
            <a:gs pos="100000">
              <a:srgbClr val="FFEBFA"/>
            </a:gs>
          </a:gsLst>
          <a:lin ang="5400000"/>
        </a:gradFill>
        <a:effectLst/>
      </p:bgPr>
    </p:bg>
    <p:spTree>
      <p:nvGrpSpPr>
        <p:cNvPr id="1" name=""/>
        <p:cNvGrpSpPr/>
        <p:nvPr/>
      </p:nvGrpSpPr>
      <p:grpSpPr>
        <a:xfrm>
          <a:off x="0" y="0"/>
          <a:ext cx="0" cy="0"/>
          <a:chOff x="0" y="0"/>
          <a:chExt cx="0" cy="0"/>
        </a:xfrm>
      </p:grpSpPr>
      <p:sp>
        <p:nvSpPr>
          <p:cNvPr id="1026" name="Заголовок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altLang="ru-RU" smtClean="0"/>
              <a:t>Образец заголовка</a:t>
            </a:r>
          </a:p>
        </p:txBody>
      </p:sp>
      <p:sp>
        <p:nvSpPr>
          <p:cNvPr id="1027" name="Текст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8BD97B59-0A3F-41FF-A44D-440E576287D5}" type="datetime1">
              <a:rPr lang="ru-RU">
                <a:solidFill>
                  <a:prstClr val="white">
                    <a:tint val="75000"/>
                  </a:prstClr>
                </a:solidFill>
              </a:rPr>
              <a:pPr>
                <a:defRPr/>
              </a:pPr>
              <a:t>17.05.2019</a:t>
            </a:fld>
            <a:endParaRPr lang="ru-RU" dirty="0">
              <a:solidFill>
                <a:prstClr val="white">
                  <a:tint val="75000"/>
                </a:prstClr>
              </a:solidFill>
            </a:endParaRPr>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ru-RU">
              <a:solidFill>
                <a:prstClr val="white">
                  <a:tint val="75000"/>
                </a:prstClr>
              </a:solidFill>
            </a:endParaRPr>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FFFFFF"/>
                </a:solidFill>
                <a:latin typeface="Calibri" panose="020F0502020204030204" pitchFamily="34" charset="0"/>
              </a:defRPr>
            </a:lvl1pPr>
          </a:lstStyle>
          <a:p>
            <a:fld id="{BEE026F6-2AF9-4E83-A289-E119A8D9D1B4}" type="slidenum">
              <a:rPr lang="ru-RU" altLang="ru-RU" smtClean="0">
                <a:cs typeface="Arial" panose="020B0604020202020204" pitchFamily="34" charset="0"/>
              </a:rPr>
              <a:pPr/>
              <a:t>‹#›</a:t>
            </a:fld>
            <a:endParaRPr lang="ru-RU" altLang="ru-RU" smtClean="0">
              <a:cs typeface="Arial" panose="020B0604020202020204" pitchFamily="34" charset="0"/>
            </a:endParaRPr>
          </a:p>
        </p:txBody>
      </p:sp>
    </p:spTree>
    <p:extLst>
      <p:ext uri="{BB962C8B-B14F-4D97-AF65-F5344CB8AC3E}">
        <p14:creationId xmlns:p14="http://schemas.microsoft.com/office/powerpoint/2010/main" val="3404679775"/>
      </p:ext>
    </p:extLst>
  </p:cSld>
  <p:clrMap bg1="dk1" tx1="lt1" bg2="dk2" tx2="lt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Lst>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5E9EFF"/>
            </a:gs>
            <a:gs pos="39999">
              <a:srgbClr val="85C2FF"/>
            </a:gs>
            <a:gs pos="70000">
              <a:srgbClr val="C4D6EB"/>
            </a:gs>
            <a:gs pos="100000">
              <a:srgbClr val="FFEBFA"/>
            </a:gs>
          </a:gsLst>
          <a:lin ang="5400000"/>
        </a:gradFill>
        <a:effectLst/>
      </p:bgPr>
    </p:bg>
    <p:spTree>
      <p:nvGrpSpPr>
        <p:cNvPr id="1" name=""/>
        <p:cNvGrpSpPr/>
        <p:nvPr/>
      </p:nvGrpSpPr>
      <p:grpSpPr>
        <a:xfrm>
          <a:off x="0" y="0"/>
          <a:ext cx="0" cy="0"/>
          <a:chOff x="0" y="0"/>
          <a:chExt cx="0" cy="0"/>
        </a:xfrm>
      </p:grpSpPr>
      <p:sp>
        <p:nvSpPr>
          <p:cNvPr id="1026" name="Заголовок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altLang="ru-RU" smtClean="0"/>
              <a:t>Образец заголовка</a:t>
            </a:r>
          </a:p>
        </p:txBody>
      </p:sp>
      <p:sp>
        <p:nvSpPr>
          <p:cNvPr id="1027" name="Текст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8BD97B59-0A3F-41FF-A44D-440E576287D5}" type="datetime1">
              <a:rPr lang="ru-RU">
                <a:solidFill>
                  <a:prstClr val="white">
                    <a:tint val="75000"/>
                  </a:prstClr>
                </a:solidFill>
              </a:rPr>
              <a:pPr>
                <a:defRPr/>
              </a:pPr>
              <a:t>17.05.2019</a:t>
            </a:fld>
            <a:endParaRPr lang="ru-RU" dirty="0">
              <a:solidFill>
                <a:prstClr val="white">
                  <a:tint val="75000"/>
                </a:prstClr>
              </a:solidFill>
            </a:endParaRPr>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ru-RU">
              <a:solidFill>
                <a:prstClr val="white">
                  <a:tint val="75000"/>
                </a:prstClr>
              </a:solidFill>
            </a:endParaRPr>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FFFFFF"/>
                </a:solidFill>
                <a:latin typeface="Calibri" panose="020F0502020204030204" pitchFamily="34" charset="0"/>
              </a:defRPr>
            </a:lvl1pPr>
          </a:lstStyle>
          <a:p>
            <a:fld id="{BEE026F6-2AF9-4E83-A289-E119A8D9D1B4}" type="slidenum">
              <a:rPr lang="ru-RU" altLang="ru-RU" smtClean="0">
                <a:cs typeface="Arial" panose="020B0604020202020204" pitchFamily="34" charset="0"/>
              </a:rPr>
              <a:pPr/>
              <a:t>‹#›</a:t>
            </a:fld>
            <a:endParaRPr lang="ru-RU" altLang="ru-RU" smtClean="0">
              <a:cs typeface="Arial" panose="020B0604020202020204" pitchFamily="34" charset="0"/>
            </a:endParaRPr>
          </a:p>
        </p:txBody>
      </p:sp>
    </p:spTree>
    <p:extLst>
      <p:ext uri="{BB962C8B-B14F-4D97-AF65-F5344CB8AC3E}">
        <p14:creationId xmlns:p14="http://schemas.microsoft.com/office/powerpoint/2010/main" val="471055506"/>
      </p:ext>
    </p:extLst>
  </p:cSld>
  <p:clrMap bg1="dk1" tx1="lt1" bg2="dk2" tx2="lt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14" r:id="rId5"/>
    <p:sldLayoutId id="2147483715" r:id="rId6"/>
    <p:sldLayoutId id="2147483716" r:id="rId7"/>
    <p:sldLayoutId id="2147483717" r:id="rId8"/>
    <p:sldLayoutId id="2147483718" r:id="rId9"/>
    <p:sldLayoutId id="2147483719" r:id="rId10"/>
    <p:sldLayoutId id="2147483720" r:id="rId11"/>
  </p:sldLayoutIdLst>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tags" Target="../tags/tag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Layout" Target="../slideLayouts/slideLayout7.xml"/><Relationship Id="rId1" Type="http://schemas.openxmlformats.org/officeDocument/2006/relationships/tags" Target="../tags/tag4.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Прямоугольник 3"/>
          <p:cNvSpPr/>
          <p:nvPr/>
        </p:nvSpPr>
        <p:spPr>
          <a:xfrm>
            <a:off x="683568" y="4581128"/>
            <a:ext cx="8280920" cy="1446550"/>
          </a:xfrm>
          <a:prstGeom prst="rect">
            <a:avLst/>
          </a:prstGeom>
        </p:spPr>
        <p:txBody>
          <a:bodyPr wrap="square">
            <a:spAutoFit/>
          </a:bodyPr>
          <a:lstStyle/>
          <a:p>
            <a:r>
              <a:rPr lang="ru-RU" sz="8800" b="1" dirty="0" err="1" smtClean="0">
                <a:ln w="22225">
                  <a:solidFill>
                    <a:schemeClr val="accent2"/>
                  </a:solidFill>
                  <a:prstDash val="solid"/>
                </a:ln>
                <a:solidFill>
                  <a:srgbClr val="FF0000"/>
                </a:solidFill>
              </a:rPr>
              <a:t>Мустакил</a:t>
            </a:r>
            <a:r>
              <a:rPr lang="ru-RU" sz="8800" b="1" dirty="0" smtClean="0">
                <a:ln w="22225">
                  <a:solidFill>
                    <a:schemeClr val="accent2"/>
                  </a:solidFill>
                  <a:prstDash val="solid"/>
                </a:ln>
                <a:solidFill>
                  <a:srgbClr val="FF0000"/>
                </a:solidFill>
              </a:rPr>
              <a:t> </a:t>
            </a:r>
            <a:r>
              <a:rPr lang="ru-RU" sz="8800" b="1" dirty="0" err="1" smtClean="0">
                <a:ln w="22225">
                  <a:solidFill>
                    <a:schemeClr val="accent2"/>
                  </a:solidFill>
                  <a:prstDash val="solid"/>
                </a:ln>
                <a:solidFill>
                  <a:srgbClr val="FF0000"/>
                </a:solidFill>
              </a:rPr>
              <a:t>иши</a:t>
            </a:r>
            <a:endParaRPr lang="uz-Cyrl-UZ" sz="8800" b="1" dirty="0">
              <a:solidFill>
                <a:srgbClr val="FF0000"/>
              </a:solidFill>
            </a:endParaRPr>
          </a:p>
        </p:txBody>
      </p:sp>
      <p:sp>
        <p:nvSpPr>
          <p:cNvPr id="5" name="Прямоугольник 4"/>
          <p:cNvSpPr/>
          <p:nvPr/>
        </p:nvSpPr>
        <p:spPr>
          <a:xfrm>
            <a:off x="1043608" y="836712"/>
            <a:ext cx="7200800" cy="3970318"/>
          </a:xfrm>
          <a:prstGeom prst="rect">
            <a:avLst/>
          </a:prstGeom>
          <a:noFill/>
        </p:spPr>
        <p:txBody>
          <a:bodyPr wrap="square" lIns="91440" tIns="45720" rIns="91440" bIns="45720">
            <a:spAutoFit/>
          </a:bodyPr>
          <a:lstStyle/>
          <a:p>
            <a:pPr algn="ctr"/>
            <a:r>
              <a:rPr lang="en-US" sz="3600" b="1" dirty="0" smtClean="0">
                <a:ln w="9525">
                  <a:solidFill>
                    <a:schemeClr val="bg1"/>
                  </a:solidFill>
                  <a:prstDash val="solid"/>
                </a:ln>
                <a:solidFill>
                  <a:srgbClr val="FF0000"/>
                </a:solidFill>
                <a:effectLst>
                  <a:glow rad="228600">
                    <a:schemeClr val="accent4">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A</a:t>
            </a:r>
            <a:r>
              <a:rPr lang="ru-RU" sz="3600" b="1" dirty="0" err="1" smtClean="0">
                <a:ln w="9525">
                  <a:solidFill>
                    <a:schemeClr val="bg1"/>
                  </a:solidFill>
                  <a:prstDash val="solid"/>
                </a:ln>
                <a:solidFill>
                  <a:srgbClr val="FF0000"/>
                </a:solidFill>
                <a:effectLst>
                  <a:glow rad="228600">
                    <a:schemeClr val="accent4">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ндижон</a:t>
            </a:r>
            <a:r>
              <a:rPr lang="ru-RU" sz="3600" b="1" dirty="0" smtClean="0">
                <a:ln w="9525">
                  <a:solidFill>
                    <a:schemeClr val="bg1"/>
                  </a:solidFill>
                  <a:prstDash val="solid"/>
                </a:ln>
                <a:solidFill>
                  <a:srgbClr val="FF0000"/>
                </a:solidFill>
                <a:effectLst>
                  <a:glow rad="228600">
                    <a:schemeClr val="accent4">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 </a:t>
            </a:r>
            <a:r>
              <a:rPr lang="ru-RU" sz="3600" b="1" dirty="0" err="1" smtClean="0">
                <a:ln w="9525">
                  <a:solidFill>
                    <a:schemeClr val="bg1"/>
                  </a:solidFill>
                  <a:prstDash val="solid"/>
                </a:ln>
                <a:solidFill>
                  <a:srgbClr val="FF0000"/>
                </a:solidFill>
                <a:effectLst>
                  <a:glow rad="228600">
                    <a:schemeClr val="accent4">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Давлат</a:t>
            </a:r>
            <a:r>
              <a:rPr lang="ru-RU" sz="3600" b="1" dirty="0" smtClean="0">
                <a:ln w="9525">
                  <a:solidFill>
                    <a:schemeClr val="bg1"/>
                  </a:solidFill>
                  <a:prstDash val="solid"/>
                </a:ln>
                <a:solidFill>
                  <a:srgbClr val="FF0000"/>
                </a:solidFill>
                <a:effectLst>
                  <a:glow rad="228600">
                    <a:schemeClr val="accent4">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 </a:t>
            </a:r>
            <a:r>
              <a:rPr lang="ru-RU" sz="3600" b="1" dirty="0" err="1" smtClean="0">
                <a:ln w="9525">
                  <a:solidFill>
                    <a:schemeClr val="bg1"/>
                  </a:solidFill>
                  <a:prstDash val="solid"/>
                </a:ln>
                <a:solidFill>
                  <a:srgbClr val="FF0000"/>
                </a:solidFill>
                <a:effectLst>
                  <a:glow rad="228600">
                    <a:schemeClr val="accent4">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Университети</a:t>
            </a:r>
            <a:r>
              <a:rPr lang="uz-Latn-UZ" sz="3600" b="1" dirty="0" smtClean="0">
                <a:ln w="9525">
                  <a:solidFill>
                    <a:schemeClr val="bg1"/>
                  </a:solidFill>
                  <a:prstDash val="solid"/>
                </a:ln>
                <a:solidFill>
                  <a:srgbClr val="FF0000"/>
                </a:solidFill>
                <a:effectLst>
                  <a:glow rad="228600">
                    <a:schemeClr val="accent4">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  </a:t>
            </a:r>
          </a:p>
          <a:p>
            <a:pPr algn="ctr"/>
            <a:r>
              <a:rPr lang="ru-RU" sz="3600" b="1" dirty="0" err="1" smtClean="0">
                <a:ln w="9525">
                  <a:solidFill>
                    <a:schemeClr val="bg1"/>
                  </a:solidFill>
                  <a:prstDash val="solid"/>
                </a:ln>
                <a:solidFill>
                  <a:srgbClr val="FF0000"/>
                </a:solidFill>
                <a:effectLst>
                  <a:glow rad="228600">
                    <a:schemeClr val="accent4">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Табиий</a:t>
            </a:r>
            <a:r>
              <a:rPr lang="ru-RU" sz="3600" b="1" dirty="0" smtClean="0">
                <a:ln w="9525">
                  <a:solidFill>
                    <a:schemeClr val="bg1"/>
                  </a:solidFill>
                  <a:prstDash val="solid"/>
                </a:ln>
                <a:solidFill>
                  <a:srgbClr val="FF0000"/>
                </a:solidFill>
                <a:effectLst>
                  <a:glow rad="228600">
                    <a:schemeClr val="accent4">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 </a:t>
            </a:r>
            <a:r>
              <a:rPr lang="ru-RU" sz="3600" b="1" dirty="0" err="1" smtClean="0">
                <a:ln w="9525">
                  <a:solidFill>
                    <a:schemeClr val="bg1"/>
                  </a:solidFill>
                  <a:prstDash val="solid"/>
                </a:ln>
                <a:solidFill>
                  <a:srgbClr val="FF0000"/>
                </a:solidFill>
                <a:effectLst>
                  <a:glow rad="228600">
                    <a:schemeClr val="accent4">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фанлар</a:t>
            </a:r>
            <a:r>
              <a:rPr lang="ru-RU" sz="3600" b="1" dirty="0" smtClean="0">
                <a:ln w="9525">
                  <a:solidFill>
                    <a:schemeClr val="bg1"/>
                  </a:solidFill>
                  <a:prstDash val="solid"/>
                </a:ln>
                <a:solidFill>
                  <a:srgbClr val="FF0000"/>
                </a:solidFill>
                <a:effectLst>
                  <a:glow rad="228600">
                    <a:schemeClr val="accent4">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 </a:t>
            </a:r>
            <a:r>
              <a:rPr lang="ru-RU" sz="3600" b="1" dirty="0" err="1" smtClean="0">
                <a:ln w="9525">
                  <a:solidFill>
                    <a:schemeClr val="bg1"/>
                  </a:solidFill>
                  <a:prstDash val="solid"/>
                </a:ln>
                <a:solidFill>
                  <a:srgbClr val="FF0000"/>
                </a:solidFill>
                <a:effectLst>
                  <a:glow rad="228600">
                    <a:schemeClr val="accent4">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факултети</a:t>
            </a:r>
            <a:endParaRPr lang="ru-RU" sz="3600" b="1" dirty="0" smtClean="0">
              <a:ln w="9525">
                <a:solidFill>
                  <a:schemeClr val="bg1"/>
                </a:solidFill>
                <a:prstDash val="solid"/>
              </a:ln>
              <a:solidFill>
                <a:srgbClr val="FF0000"/>
              </a:solidFill>
              <a:effectLst>
                <a:glow rad="228600">
                  <a:schemeClr val="accent4">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endParaRPr>
          </a:p>
          <a:p>
            <a:pPr algn="ctr"/>
            <a:r>
              <a:rPr lang="en-US" sz="3600" b="1" dirty="0" smtClean="0">
                <a:ln w="9525">
                  <a:solidFill>
                    <a:schemeClr val="bg1"/>
                  </a:solidFill>
                  <a:prstDash val="solid"/>
                </a:ln>
                <a:solidFill>
                  <a:srgbClr val="FF0000"/>
                </a:solidFill>
                <a:effectLst>
                  <a:glow rad="228600">
                    <a:schemeClr val="accent4">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2-</a:t>
            </a:r>
            <a:r>
              <a:rPr lang="ru-RU" sz="3600" b="1" dirty="0" err="1" smtClean="0">
                <a:ln w="9525">
                  <a:solidFill>
                    <a:schemeClr val="bg1"/>
                  </a:solidFill>
                  <a:prstDash val="solid"/>
                </a:ln>
                <a:solidFill>
                  <a:srgbClr val="FF0000"/>
                </a:solidFill>
                <a:effectLst>
                  <a:glow rad="228600">
                    <a:schemeClr val="accent4">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боскич</a:t>
            </a:r>
            <a:endParaRPr lang="ru-RU" sz="3600" b="1" dirty="0" smtClean="0">
              <a:ln w="9525">
                <a:solidFill>
                  <a:schemeClr val="bg1"/>
                </a:solidFill>
                <a:prstDash val="solid"/>
              </a:ln>
              <a:solidFill>
                <a:srgbClr val="FF0000"/>
              </a:solidFill>
              <a:effectLst>
                <a:glow rad="228600">
                  <a:schemeClr val="accent4">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endParaRPr>
          </a:p>
          <a:p>
            <a:pPr algn="ctr"/>
            <a:r>
              <a:rPr lang="ru-RU" sz="3600" b="1" dirty="0" smtClean="0">
                <a:ln w="9525">
                  <a:solidFill>
                    <a:schemeClr val="bg1"/>
                  </a:solidFill>
                  <a:prstDash val="solid"/>
                </a:ln>
                <a:solidFill>
                  <a:srgbClr val="FF0000"/>
                </a:solidFill>
                <a:effectLst>
                  <a:glow rad="228600">
                    <a:schemeClr val="accent4">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География </a:t>
            </a:r>
            <a:r>
              <a:rPr lang="ru-RU" sz="3600" b="1" dirty="0" err="1" smtClean="0">
                <a:ln w="9525">
                  <a:solidFill>
                    <a:schemeClr val="bg1"/>
                  </a:solidFill>
                  <a:prstDash val="solid"/>
                </a:ln>
                <a:solidFill>
                  <a:srgbClr val="FF0000"/>
                </a:solidFill>
                <a:effectLst>
                  <a:glow rad="228600">
                    <a:schemeClr val="accent4">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йуналиши</a:t>
            </a:r>
            <a:endParaRPr lang="en-US" sz="3600" b="1" dirty="0" smtClean="0">
              <a:ln w="9525">
                <a:solidFill>
                  <a:schemeClr val="bg1"/>
                </a:solidFill>
                <a:prstDash val="solid"/>
              </a:ln>
              <a:solidFill>
                <a:srgbClr val="FF0000"/>
              </a:solidFill>
              <a:effectLst>
                <a:glow rad="228600">
                  <a:schemeClr val="accent4">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endParaRPr>
          </a:p>
          <a:p>
            <a:pPr algn="ctr"/>
            <a:r>
              <a:rPr lang="en-US" sz="3600" b="1" dirty="0" smtClean="0">
                <a:ln w="9525">
                  <a:solidFill>
                    <a:schemeClr val="bg1"/>
                  </a:solidFill>
                  <a:prstDash val="solid"/>
                </a:ln>
                <a:solidFill>
                  <a:srgbClr val="FF0000"/>
                </a:solidFill>
                <a:effectLst>
                  <a:glow rad="228600">
                    <a:schemeClr val="accent4">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 </a:t>
            </a:r>
            <a:r>
              <a:rPr lang="uz-Latn-UZ" sz="3600" b="1" dirty="0" smtClean="0">
                <a:ln w="9525">
                  <a:solidFill>
                    <a:schemeClr val="bg1"/>
                  </a:solidFill>
                  <a:prstDash val="solid"/>
                </a:ln>
                <a:solidFill>
                  <a:srgbClr val="FF0000"/>
                </a:solidFill>
                <a:effectLst>
                  <a:glow rad="228600">
                    <a:schemeClr val="accent4">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202</a:t>
            </a:r>
            <a:r>
              <a:rPr lang="en-US" sz="3600" b="1" dirty="0" smtClean="0">
                <a:ln w="9525">
                  <a:solidFill>
                    <a:schemeClr val="bg1"/>
                  </a:solidFill>
                  <a:prstDash val="solid"/>
                </a:ln>
                <a:solidFill>
                  <a:srgbClr val="FF0000"/>
                </a:solidFill>
                <a:effectLst>
                  <a:glow rad="228600">
                    <a:schemeClr val="accent4">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a:t>
            </a:r>
            <a:r>
              <a:rPr lang="ru-RU" sz="3600" b="1" dirty="0" err="1" smtClean="0">
                <a:ln w="9525">
                  <a:solidFill>
                    <a:schemeClr val="bg1"/>
                  </a:solidFill>
                  <a:prstDash val="solid"/>
                </a:ln>
                <a:solidFill>
                  <a:srgbClr val="FF0000"/>
                </a:solidFill>
                <a:effectLst>
                  <a:glow rad="228600">
                    <a:schemeClr val="accent4">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гурух</a:t>
            </a:r>
            <a:r>
              <a:rPr lang="ru-RU" sz="3600" b="1" dirty="0" smtClean="0">
                <a:ln w="9525">
                  <a:solidFill>
                    <a:schemeClr val="bg1"/>
                  </a:solidFill>
                  <a:prstDash val="solid"/>
                </a:ln>
                <a:solidFill>
                  <a:srgbClr val="FF0000"/>
                </a:solidFill>
                <a:effectLst>
                  <a:glow rad="228600">
                    <a:schemeClr val="accent4">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 </a:t>
            </a:r>
            <a:r>
              <a:rPr lang="ru-RU" sz="3600" b="1" dirty="0" err="1" smtClean="0">
                <a:ln w="9525">
                  <a:solidFill>
                    <a:schemeClr val="bg1"/>
                  </a:solidFill>
                  <a:prstDash val="solid"/>
                </a:ln>
                <a:solidFill>
                  <a:srgbClr val="FF0000"/>
                </a:solidFill>
                <a:effectLst>
                  <a:glow rad="228600">
                    <a:schemeClr val="accent4">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талабаси</a:t>
            </a:r>
            <a:r>
              <a:rPr lang="uz-Latn-UZ" sz="3600" b="1" dirty="0" smtClean="0">
                <a:ln w="9525">
                  <a:solidFill>
                    <a:schemeClr val="bg1"/>
                  </a:solidFill>
                  <a:prstDash val="solid"/>
                </a:ln>
                <a:solidFill>
                  <a:srgbClr val="FF0000"/>
                </a:solidFill>
                <a:effectLst>
                  <a:glow rad="228600">
                    <a:schemeClr val="accent4">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 </a:t>
            </a:r>
          </a:p>
          <a:p>
            <a:pPr algn="ctr"/>
            <a:r>
              <a:rPr lang="uz-Latn-UZ" sz="3600" b="1" dirty="0" smtClean="0">
                <a:ln w="9525">
                  <a:solidFill>
                    <a:schemeClr val="bg1"/>
                  </a:solidFill>
                  <a:prstDash val="solid"/>
                </a:ln>
                <a:solidFill>
                  <a:srgbClr val="FF0000"/>
                </a:solidFill>
                <a:effectLst>
                  <a:glow rad="228600">
                    <a:schemeClr val="accent4">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 </a:t>
            </a:r>
            <a:r>
              <a:rPr lang="en-US" sz="3600" b="1" dirty="0" smtClean="0">
                <a:ln w="9525">
                  <a:solidFill>
                    <a:schemeClr val="bg1"/>
                  </a:solidFill>
                  <a:prstDash val="solid"/>
                </a:ln>
                <a:solidFill>
                  <a:srgbClr val="FF0000"/>
                </a:solidFill>
                <a:effectLst>
                  <a:glow rad="228600">
                    <a:schemeClr val="accent4">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,,A</a:t>
            </a:r>
            <a:r>
              <a:rPr lang="ru-RU" sz="3600" b="1" dirty="0" smtClean="0">
                <a:ln w="9525">
                  <a:solidFill>
                    <a:schemeClr val="bg1"/>
                  </a:solidFill>
                  <a:prstDash val="solid"/>
                </a:ln>
                <a:solidFill>
                  <a:srgbClr val="FF0000"/>
                </a:solidFill>
                <a:effectLst>
                  <a:glow rad="228600">
                    <a:schemeClr val="accent4">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холи география</a:t>
            </a:r>
            <a:r>
              <a:rPr lang="en-US" sz="3600" b="1" dirty="0" smtClean="0">
                <a:ln w="9525">
                  <a:solidFill>
                    <a:schemeClr val="bg1"/>
                  </a:solidFill>
                  <a:prstDash val="solid"/>
                </a:ln>
                <a:solidFill>
                  <a:srgbClr val="FF0000"/>
                </a:solidFill>
                <a:effectLst>
                  <a:glow rad="228600">
                    <a:schemeClr val="accent4">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a:t>
            </a:r>
            <a:endParaRPr lang="uz-Latn-UZ" sz="3600" b="1" dirty="0" smtClean="0">
              <a:ln w="9525">
                <a:solidFill>
                  <a:schemeClr val="bg1"/>
                </a:solidFill>
                <a:prstDash val="solid"/>
              </a:ln>
              <a:solidFill>
                <a:srgbClr val="FF0000"/>
              </a:solidFill>
              <a:effectLst>
                <a:glow rad="228600">
                  <a:schemeClr val="accent4">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endParaRPr>
          </a:p>
          <a:p>
            <a:pPr algn="ctr"/>
            <a:r>
              <a:rPr lang="en-US" sz="3600" b="1" dirty="0" smtClean="0">
                <a:ln w="9525">
                  <a:solidFill>
                    <a:schemeClr val="bg1"/>
                  </a:solidFill>
                  <a:prstDash val="solid"/>
                </a:ln>
                <a:solidFill>
                  <a:srgbClr val="FF0000"/>
                </a:solidFill>
                <a:effectLst>
                  <a:glow rad="228600">
                    <a:schemeClr val="accent4">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 </a:t>
            </a:r>
            <a:r>
              <a:rPr lang="ru-RU" sz="3600" b="1" dirty="0" err="1" smtClean="0">
                <a:ln w="9525">
                  <a:solidFill>
                    <a:schemeClr val="bg1"/>
                  </a:solidFill>
                  <a:prstDash val="solid"/>
                </a:ln>
                <a:solidFill>
                  <a:srgbClr val="FF0000"/>
                </a:solidFill>
                <a:effectLst>
                  <a:glow rad="228600">
                    <a:schemeClr val="accent4">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фанидан</a:t>
            </a:r>
            <a:r>
              <a:rPr lang="ru-RU" sz="3600" b="1" dirty="0" smtClean="0">
                <a:ln w="9525">
                  <a:solidFill>
                    <a:schemeClr val="bg1"/>
                  </a:solidFill>
                  <a:prstDash val="solid"/>
                </a:ln>
                <a:solidFill>
                  <a:srgbClr val="FF0000"/>
                </a:solidFill>
                <a:effectLst>
                  <a:glow rad="228600">
                    <a:schemeClr val="accent4">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 </a:t>
            </a:r>
            <a:r>
              <a:rPr lang="ru-RU" sz="3600" b="1" dirty="0" err="1" smtClean="0">
                <a:ln w="9525">
                  <a:solidFill>
                    <a:schemeClr val="bg1"/>
                  </a:solidFill>
                  <a:prstDash val="solid"/>
                </a:ln>
                <a:solidFill>
                  <a:srgbClr val="FF0000"/>
                </a:solidFill>
                <a:effectLst>
                  <a:glow rad="228600">
                    <a:schemeClr val="accent4">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тайёрлаган</a:t>
            </a:r>
            <a:endParaRPr lang="uz-Cyrl-UZ" sz="3600" b="1" dirty="0">
              <a:ln w="9525">
                <a:solidFill>
                  <a:schemeClr val="bg1"/>
                </a:solidFill>
                <a:prstDash val="solid"/>
              </a:ln>
              <a:solidFill>
                <a:srgbClr val="FF0000"/>
              </a:solidFill>
              <a:effectLst>
                <a:glow rad="228600">
                  <a:schemeClr val="accent4">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4174672205"/>
      </p:ext>
    </p:extLst>
  </p:cSld>
  <p:clrMapOvr>
    <a:masterClrMapping/>
  </p:clrMapOvr>
  <p:transition spd="slow" advClick="0">
    <p:push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01" name="Text Box 8"/>
          <p:cNvSpPr txBox="1">
            <a:spLocks noChangeArrowheads="1"/>
          </p:cNvSpPr>
          <p:nvPr/>
        </p:nvSpPr>
        <p:spPr bwMode="auto">
          <a:xfrm>
            <a:off x="990600" y="4114800"/>
            <a:ext cx="1371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ahoma" panose="020B0604030504040204" pitchFamily="34" charset="0"/>
              </a:defRPr>
            </a:lvl1pPr>
            <a:lvl2pPr marL="742950" indent="-285750" eaLnBrk="0" hangingPunct="0">
              <a:defRPr>
                <a:solidFill>
                  <a:schemeClr val="tx1"/>
                </a:solidFill>
                <a:latin typeface="Tahoma" panose="020B0604030504040204" pitchFamily="34" charset="0"/>
              </a:defRPr>
            </a:lvl2pPr>
            <a:lvl3pPr marL="1143000" indent="-228600" eaLnBrk="0" hangingPunct="0">
              <a:defRPr>
                <a:solidFill>
                  <a:schemeClr val="tx1"/>
                </a:solidFill>
                <a:latin typeface="Tahoma" panose="020B0604030504040204" pitchFamily="34" charset="0"/>
              </a:defRPr>
            </a:lvl3pPr>
            <a:lvl4pPr marL="1600200" indent="-228600" eaLnBrk="0" hangingPunct="0">
              <a:defRPr>
                <a:solidFill>
                  <a:schemeClr val="tx1"/>
                </a:solidFill>
                <a:latin typeface="Tahoma" panose="020B0604030504040204" pitchFamily="34" charset="0"/>
              </a:defRPr>
            </a:lvl4pPr>
            <a:lvl5pPr marL="2057400" indent="-228600" eaLnBrk="0" hangingPunct="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spcBef>
                <a:spcPct val="50000"/>
              </a:spcBef>
            </a:pPr>
            <a:endParaRPr lang="ru-RU" altLang="ru-RU"/>
          </a:p>
        </p:txBody>
      </p:sp>
      <p:pic>
        <p:nvPicPr>
          <p:cNvPr id="4104" name="Picture 7" descr="H:\Картинки\007\14.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76200"/>
            <a:ext cx="6858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Горизонтальный свиток 2"/>
          <p:cNvSpPr/>
          <p:nvPr/>
        </p:nvSpPr>
        <p:spPr>
          <a:xfrm>
            <a:off x="650019" y="278834"/>
            <a:ext cx="8097342" cy="1370054"/>
          </a:xfrm>
          <a:prstGeom prst="horizontalScroll">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z-Latn-UZ" sz="3200" b="1" dirty="0" smtClean="0">
              <a:solidFill>
                <a:schemeClr val="accent5">
                  <a:lumMod val="25000"/>
                </a:schemeClr>
              </a:solidFill>
              <a:latin typeface="Algerian" panose="04020705040A02060702" pitchFamily="82" charset="0"/>
              <a:cs typeface="Segoe UI" panose="020B0502040204020203" pitchFamily="34" charset="0"/>
            </a:endParaRPr>
          </a:p>
          <a:p>
            <a:pPr algn="ctr"/>
            <a:r>
              <a:rPr lang="ru-RU" sz="3600" b="1" dirty="0" err="1" smtClean="0">
                <a:solidFill>
                  <a:schemeClr val="accent5">
                    <a:lumMod val="25000"/>
                  </a:schemeClr>
                </a:solidFill>
              </a:rPr>
              <a:t>Мавзу</a:t>
            </a:r>
            <a:r>
              <a:rPr lang="en-US" sz="3600" b="1" dirty="0" smtClean="0">
                <a:solidFill>
                  <a:schemeClr val="accent5">
                    <a:lumMod val="25000"/>
                  </a:schemeClr>
                </a:solidFill>
              </a:rPr>
              <a:t>:</a:t>
            </a:r>
            <a:r>
              <a:rPr lang="ru-RU" sz="2800" b="1" dirty="0">
                <a:solidFill>
                  <a:schemeClr val="tx2">
                    <a:lumMod val="50000"/>
                  </a:schemeClr>
                </a:solidFill>
                <a:latin typeface="Times New Roman" panose="02020603050405020304" pitchFamily="18" charset="0"/>
                <a:ea typeface="Times New Roman" panose="02020603050405020304" pitchFamily="18" charset="0"/>
                <a:cs typeface="Times New Roman" panose="02020603050405020304" pitchFamily="18" charset="0"/>
              </a:rPr>
              <a:t>Т Е Х Н И К А </a:t>
            </a:r>
            <a:r>
              <a:rPr lang="uz-Cyrl-UZ" sz="2800" b="1" dirty="0">
                <a:solidFill>
                  <a:schemeClr val="tx2">
                    <a:lumMod val="50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b="1" dirty="0">
                <a:solidFill>
                  <a:schemeClr val="tx2">
                    <a:lumMod val="50000"/>
                  </a:schemeClr>
                </a:solidFill>
                <a:latin typeface="Times New Roman" panose="02020603050405020304" pitchFamily="18" charset="0"/>
                <a:ea typeface="Times New Roman" panose="02020603050405020304" pitchFamily="18" charset="0"/>
                <a:cs typeface="Times New Roman" panose="02020603050405020304" pitchFamily="18" charset="0"/>
              </a:rPr>
              <a:t>Э К И Н Л А Р И</a:t>
            </a:r>
            <a:r>
              <a:rPr lang="uz-Cyrl-UZ" sz="2800" b="1" dirty="0">
                <a:solidFill>
                  <a:schemeClr val="tx2">
                    <a:lumMod val="50000"/>
                  </a:schemeClr>
                </a:solidFill>
                <a:latin typeface="Times New Roman" panose="02020603050405020304" pitchFamily="18" charset="0"/>
                <a:ea typeface="Times New Roman" panose="02020603050405020304" pitchFamily="18" charset="0"/>
                <a:cs typeface="Times New Roman" panose="02020603050405020304" pitchFamily="18" charset="0"/>
              </a:rPr>
              <a:t>  </a:t>
            </a:r>
            <a:endParaRPr lang="uz-Cyrl-UZ" sz="2800" b="1" dirty="0" smtClean="0">
              <a:solidFill>
                <a:schemeClr val="tx2">
                  <a:lumMod val="50000"/>
                </a:schemeClr>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r>
              <a:rPr lang="uz-Cyrl-UZ" sz="2800" b="1" dirty="0" smtClean="0">
                <a:solidFill>
                  <a:schemeClr val="tx2">
                    <a:lumMod val="50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800" b="1" dirty="0">
                <a:solidFill>
                  <a:schemeClr val="tx2">
                    <a:lumMod val="50000"/>
                  </a:schemeClr>
                </a:solidFill>
                <a:latin typeface="Times New Roman" panose="02020603050405020304" pitchFamily="18" charset="0"/>
                <a:ea typeface="Times New Roman" panose="02020603050405020304" pitchFamily="18" charset="0"/>
                <a:cs typeface="Times New Roman" panose="02020603050405020304" pitchFamily="18" charset="0"/>
              </a:rPr>
              <a:t>Г Е О Г Р А Ф И Я С И</a:t>
            </a:r>
            <a:endParaRPr lang="ru-RU" sz="1200" b="1" dirty="0">
              <a:solidFill>
                <a:schemeClr val="tx2">
                  <a:lumMod val="50000"/>
                </a:schemeClr>
              </a:solidFill>
              <a:latin typeface="Calibri" panose="020F0502020204030204" pitchFamily="34" charset="0"/>
              <a:ea typeface="Times New Roman" panose="02020603050405020304" pitchFamily="18" charset="0"/>
              <a:cs typeface="Times New Roman" panose="02020603050405020304" pitchFamily="18" charset="0"/>
            </a:endParaRPr>
          </a:p>
          <a:p>
            <a:pPr algn="ctr"/>
            <a:endParaRPr lang="ru-RU" sz="2800" b="1" dirty="0" smtClean="0">
              <a:solidFill>
                <a:schemeClr val="accent4"/>
              </a:solidFill>
            </a:endParaRPr>
          </a:p>
        </p:txBody>
      </p:sp>
      <p:sp>
        <p:nvSpPr>
          <p:cNvPr id="35" name="Стрелка вниз 34"/>
          <p:cNvSpPr/>
          <p:nvPr/>
        </p:nvSpPr>
        <p:spPr>
          <a:xfrm>
            <a:off x="2394434" y="1570090"/>
            <a:ext cx="4608512" cy="97118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4400" b="1" dirty="0" smtClean="0">
                <a:solidFill>
                  <a:srgbClr val="FFFFFF"/>
                </a:solidFill>
              </a:rPr>
              <a:t>Режа</a:t>
            </a:r>
            <a:endParaRPr lang="ru-RU" sz="4400" b="1" dirty="0">
              <a:solidFill>
                <a:srgbClr val="FFFFFF"/>
              </a:solidFill>
            </a:endParaRPr>
          </a:p>
        </p:txBody>
      </p:sp>
      <p:sp>
        <p:nvSpPr>
          <p:cNvPr id="4" name="Прямоугольник 3"/>
          <p:cNvSpPr/>
          <p:nvPr/>
        </p:nvSpPr>
        <p:spPr>
          <a:xfrm>
            <a:off x="372571" y="2438184"/>
            <a:ext cx="7599276" cy="1815882"/>
          </a:xfrm>
          <a:prstGeom prst="rect">
            <a:avLst/>
          </a:prstGeom>
        </p:spPr>
        <p:txBody>
          <a:bodyPr wrap="square">
            <a:spAutoFit/>
          </a:bodyPr>
          <a:lstStyle/>
          <a:p>
            <a:pPr lvl="0" indent="571500" algn="just">
              <a:spcAft>
                <a:spcPts val="0"/>
              </a:spcAft>
            </a:pPr>
            <a:r>
              <a:rPr lang="uz-Cyrl-UZ" altLang="uz-Cyrl-UZ" sz="2800" b="1" dirty="0" smtClean="0">
                <a:latin typeface="Times New Roman" panose="02020603050405020304" pitchFamily="18" charset="0"/>
                <a:ea typeface="Times New Roman" panose="02020603050405020304" pitchFamily="18" charset="0"/>
                <a:cs typeface="PANDA Times UZ"/>
              </a:rPr>
              <a:t> </a:t>
            </a:r>
            <a:endParaRPr lang="uz-Cyrl-UZ" altLang="uz-Cyrl-UZ" sz="2800" b="1" dirty="0">
              <a:latin typeface="PANDA Times UZ"/>
              <a:ea typeface="Times New Roman" panose="02020603050405020304" pitchFamily="18" charset="0"/>
              <a:cs typeface="PANDA Times UZ"/>
            </a:endParaRPr>
          </a:p>
          <a:p>
            <a:pPr indent="571500" algn="just">
              <a:spcAft>
                <a:spcPts val="0"/>
              </a:spcAft>
            </a:pPr>
            <a:r>
              <a:rPr lang="uz-Cyrl-UZ" sz="2800" b="1" dirty="0" smtClean="0">
                <a:cs typeface="Aharoni" panose="02010803020104030203" pitchFamily="2" charset="-79"/>
              </a:rPr>
              <a:t> </a:t>
            </a:r>
            <a:endParaRPr lang="uz-Cyrl-UZ" sz="2800" b="1" dirty="0">
              <a:cs typeface="Aharoni" panose="02010803020104030203" pitchFamily="2" charset="-79"/>
            </a:endParaRPr>
          </a:p>
          <a:p>
            <a:pPr lvl="0" indent="571500" algn="just">
              <a:spcAft>
                <a:spcPts val="0"/>
              </a:spcAft>
            </a:pPr>
            <a:endParaRPr lang="ru-RU" sz="2800" b="1" dirty="0">
              <a:latin typeface="Times New Roman" pitchFamily="18" charset="0"/>
              <a:cs typeface="Times New Roman" panose="02020603050405020304" pitchFamily="18" charset="0"/>
            </a:endParaRPr>
          </a:p>
          <a:p>
            <a:pPr indent="571500" algn="just">
              <a:spcAft>
                <a:spcPts val="0"/>
              </a:spcAft>
            </a:pPr>
            <a:endParaRPr lang="uz-Cyrl-UZ" sz="2800" b="1" dirty="0">
              <a:effectLst/>
              <a:latin typeface="Times New Roman" panose="02020603050405020304" pitchFamily="18" charset="0"/>
              <a:ea typeface="Times New Roman" panose="02020603050405020304" pitchFamily="18" charset="0"/>
            </a:endParaRPr>
          </a:p>
        </p:txBody>
      </p:sp>
      <p:sp>
        <p:nvSpPr>
          <p:cNvPr id="2" name="Стрелка вправо 1"/>
          <p:cNvSpPr/>
          <p:nvPr/>
        </p:nvSpPr>
        <p:spPr>
          <a:xfrm>
            <a:off x="990600" y="2315159"/>
            <a:ext cx="7685856" cy="127786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ctr">
              <a:lnSpc>
                <a:spcPct val="115000"/>
              </a:lnSpc>
              <a:spcAft>
                <a:spcPts val="600"/>
              </a:spcAft>
              <a:buFont typeface="+mj-lt"/>
              <a:buAutoNum type="arabicPeriod"/>
            </a:pPr>
            <a:r>
              <a:rPr lang="ru-RU" b="1" dirty="0">
                <a:solidFill>
                  <a:schemeClr val="tx2">
                    <a:lumMod val="50000"/>
                  </a:schemeClr>
                </a:solidFill>
                <a:latin typeface="Times New Roman" panose="02020603050405020304" pitchFamily="18" charset="0"/>
                <a:ea typeface="Times New Roman" panose="02020603050405020304" pitchFamily="18" charset="0"/>
                <a:cs typeface="Times New Roman" panose="02020603050405020304" pitchFamily="18" charset="0"/>
              </a:rPr>
              <a:t>Т Е Х Н И К А </a:t>
            </a:r>
            <a:r>
              <a:rPr lang="uz-Cyrl-UZ" b="1" dirty="0">
                <a:solidFill>
                  <a:schemeClr val="tx2">
                    <a:lumMod val="50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a:solidFill>
                  <a:schemeClr val="tx2">
                    <a:lumMod val="50000"/>
                  </a:schemeClr>
                </a:solidFill>
                <a:latin typeface="Times New Roman" panose="02020603050405020304" pitchFamily="18" charset="0"/>
                <a:ea typeface="Times New Roman" panose="02020603050405020304" pitchFamily="18" charset="0"/>
                <a:cs typeface="Times New Roman" panose="02020603050405020304" pitchFamily="18" charset="0"/>
              </a:rPr>
              <a:t>Э К И Н Л А Р И</a:t>
            </a:r>
            <a:r>
              <a:rPr lang="uz-Cyrl-UZ" b="1" dirty="0">
                <a:solidFill>
                  <a:schemeClr val="tx2">
                    <a:lumMod val="50000"/>
                  </a:schemeClr>
                </a:solidFill>
                <a:latin typeface="Times New Roman" panose="02020603050405020304" pitchFamily="18" charset="0"/>
                <a:ea typeface="Times New Roman" panose="02020603050405020304" pitchFamily="18" charset="0"/>
                <a:cs typeface="Times New Roman" panose="02020603050405020304" pitchFamily="18" charset="0"/>
              </a:rPr>
              <a:t>   Г Е О Г Р А Ф И Я С И</a:t>
            </a:r>
            <a:endParaRPr lang="ru-RU" sz="1000" dirty="0">
              <a:solidFill>
                <a:schemeClr val="tx2">
                  <a:lumMod val="50000"/>
                </a:schemeClr>
              </a:solidFill>
              <a:latin typeface="Calibri" panose="020F0502020204030204" pitchFamily="34" charset="0"/>
              <a:ea typeface="Times New Roman" panose="02020603050405020304" pitchFamily="18" charset="0"/>
              <a:cs typeface="Times New Roman" panose="02020603050405020304" pitchFamily="18" charset="0"/>
            </a:endParaRPr>
          </a:p>
        </p:txBody>
      </p:sp>
      <p:sp>
        <p:nvSpPr>
          <p:cNvPr id="6" name="Стрелка вправо 5"/>
          <p:cNvSpPr/>
          <p:nvPr/>
        </p:nvSpPr>
        <p:spPr>
          <a:xfrm>
            <a:off x="1009880" y="3318248"/>
            <a:ext cx="7018504" cy="1334139"/>
          </a:xfrm>
          <a:prstGeom prst="rightArrow">
            <a:avLst>
              <a:gd name="adj1" fmla="val 44685"/>
              <a:gd name="adj2" fmla="val 50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ru-RU" dirty="0">
              <a:solidFill>
                <a:schemeClr val="accent4"/>
              </a:solidFill>
            </a:endParaRPr>
          </a:p>
        </p:txBody>
      </p:sp>
      <p:sp>
        <p:nvSpPr>
          <p:cNvPr id="10" name="Стрелка вправо 9"/>
          <p:cNvSpPr/>
          <p:nvPr/>
        </p:nvSpPr>
        <p:spPr>
          <a:xfrm>
            <a:off x="1009880" y="4435064"/>
            <a:ext cx="6586456" cy="125563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endParaRPr lang="uz-Cyrl-UZ" dirty="0">
              <a:solidFill>
                <a:schemeClr val="accent4"/>
              </a:solidFill>
            </a:endParaRPr>
          </a:p>
        </p:txBody>
      </p:sp>
      <p:sp>
        <p:nvSpPr>
          <p:cNvPr id="12" name="Прямоугольник 11"/>
          <p:cNvSpPr/>
          <p:nvPr/>
        </p:nvSpPr>
        <p:spPr>
          <a:xfrm>
            <a:off x="1547664" y="4806194"/>
            <a:ext cx="4572000" cy="498663"/>
          </a:xfrm>
          <a:prstGeom prst="rect">
            <a:avLst/>
          </a:prstGeom>
        </p:spPr>
        <p:txBody>
          <a:bodyPr>
            <a:spAutoFit/>
          </a:bodyPr>
          <a:lstStyle/>
          <a:p>
            <a:pPr lvl="0" algn="just">
              <a:lnSpc>
                <a:spcPct val="150000"/>
              </a:lnSpc>
              <a:spcAft>
                <a:spcPts val="0"/>
              </a:spcAft>
            </a:pPr>
            <a:r>
              <a:rPr lang="uz-Cyrl-UZ" sz="2000" b="1" i="1" dirty="0" smtClean="0">
                <a:solidFill>
                  <a:schemeClr val="tx2">
                    <a:lumMod val="50000"/>
                  </a:schemeClr>
                </a:solidFill>
                <a:latin typeface="Times New Roman" panose="02020603050405020304" pitchFamily="18" charset="0"/>
                <a:ea typeface="Times New Roman" panose="02020603050405020304" pitchFamily="18" charset="0"/>
              </a:rPr>
              <a:t>3. Шакарқамиш. Қанд лавлаги</a:t>
            </a:r>
            <a:endParaRPr lang="ru-RU" dirty="0">
              <a:solidFill>
                <a:schemeClr val="tx2">
                  <a:lumMod val="50000"/>
                </a:schemeClr>
              </a:solidFill>
              <a:effectLst/>
              <a:latin typeface="Times New Roman" panose="02020603050405020304" pitchFamily="18" charset="0"/>
              <a:ea typeface="Times New Roman" panose="02020603050405020304" pitchFamily="18" charset="0"/>
            </a:endParaRPr>
          </a:p>
        </p:txBody>
      </p:sp>
      <p:sp>
        <p:nvSpPr>
          <p:cNvPr id="13" name="Прямоугольник 12"/>
          <p:cNvSpPr/>
          <p:nvPr/>
        </p:nvSpPr>
        <p:spPr>
          <a:xfrm>
            <a:off x="1386408" y="3746831"/>
            <a:ext cx="6065912" cy="579967"/>
          </a:xfrm>
          <a:prstGeom prst="rect">
            <a:avLst/>
          </a:prstGeom>
        </p:spPr>
        <p:txBody>
          <a:bodyPr wrap="square">
            <a:spAutoFit/>
          </a:bodyPr>
          <a:lstStyle/>
          <a:p>
            <a:pPr lvl="0" algn="just">
              <a:lnSpc>
                <a:spcPct val="150000"/>
              </a:lnSpc>
              <a:spcAft>
                <a:spcPts val="0"/>
              </a:spcAft>
            </a:pPr>
            <a:r>
              <a:rPr lang="ru-RU" sz="2400" b="1" i="1" dirty="0" smtClean="0">
                <a:solidFill>
                  <a:schemeClr val="tx2">
                    <a:lumMod val="50000"/>
                  </a:schemeClr>
                </a:solidFill>
                <a:latin typeface="Times New Roman" panose="02020603050405020304" pitchFamily="18" charset="0"/>
                <a:ea typeface="Times New Roman" panose="02020603050405020304" pitchFamily="18" charset="0"/>
              </a:rPr>
              <a:t>2. </a:t>
            </a:r>
            <a:r>
              <a:rPr lang="ru-RU" sz="2400" b="1" i="1" dirty="0" err="1" smtClean="0">
                <a:solidFill>
                  <a:schemeClr val="tx2">
                    <a:lumMod val="50000"/>
                  </a:schemeClr>
                </a:solidFill>
                <a:latin typeface="Times New Roman" panose="02020603050405020304" pitchFamily="18" charset="0"/>
                <a:ea typeface="Times New Roman" panose="02020603050405020304" pitchFamily="18" charset="0"/>
              </a:rPr>
              <a:t>Толали</a:t>
            </a:r>
            <a:r>
              <a:rPr lang="ru-RU" sz="2400" b="1" i="1" dirty="0" smtClean="0">
                <a:solidFill>
                  <a:schemeClr val="tx2">
                    <a:lumMod val="50000"/>
                  </a:schemeClr>
                </a:solidFill>
                <a:latin typeface="Times New Roman" panose="02020603050405020304" pitchFamily="18" charset="0"/>
                <a:ea typeface="Times New Roman" panose="02020603050405020304" pitchFamily="18" charset="0"/>
              </a:rPr>
              <a:t> </a:t>
            </a:r>
            <a:r>
              <a:rPr lang="ru-RU" sz="2400" b="1" i="1" dirty="0" err="1">
                <a:solidFill>
                  <a:schemeClr val="tx2">
                    <a:lumMod val="50000"/>
                  </a:schemeClr>
                </a:solidFill>
                <a:latin typeface="Times New Roman" panose="02020603050405020304" pitchFamily="18" charset="0"/>
                <a:ea typeface="Times New Roman" panose="02020603050405020304" pitchFamily="18" charset="0"/>
              </a:rPr>
              <a:t>экинлар</a:t>
            </a:r>
            <a:r>
              <a:rPr lang="uz-Cyrl-UZ" sz="2400" b="1" i="1" dirty="0">
                <a:solidFill>
                  <a:schemeClr val="tx2">
                    <a:lumMod val="50000"/>
                  </a:schemeClr>
                </a:solidFill>
                <a:latin typeface="Times New Roman" panose="02020603050405020304" pitchFamily="18" charset="0"/>
                <a:ea typeface="Times New Roman" panose="02020603050405020304" pitchFamily="18" charset="0"/>
              </a:rPr>
              <a:t>. </a:t>
            </a:r>
            <a:r>
              <a:rPr lang="ru-RU" sz="2400" b="1" i="1" dirty="0" err="1">
                <a:solidFill>
                  <a:schemeClr val="tx2">
                    <a:lumMod val="50000"/>
                  </a:schemeClr>
                </a:solidFill>
                <a:latin typeface="Times New Roman" panose="02020603050405020304" pitchFamily="18" charset="0"/>
                <a:ea typeface="Times New Roman" panose="02020603050405020304" pitchFamily="18" charset="0"/>
              </a:rPr>
              <a:t>Пахтачилик</a:t>
            </a:r>
            <a:r>
              <a:rPr lang="uz-Cyrl-UZ" sz="2400" b="1" i="1" dirty="0">
                <a:solidFill>
                  <a:schemeClr val="tx2">
                    <a:lumMod val="50000"/>
                  </a:schemeClr>
                </a:solidFill>
                <a:latin typeface="Times New Roman" panose="02020603050405020304" pitchFamily="18" charset="0"/>
                <a:ea typeface="Times New Roman" panose="02020603050405020304" pitchFamily="18" charset="0"/>
              </a:rPr>
              <a:t>. </a:t>
            </a:r>
            <a:r>
              <a:rPr lang="ru-RU" sz="2400" b="1" i="1" dirty="0" smtClean="0">
                <a:solidFill>
                  <a:schemeClr val="tx2">
                    <a:lumMod val="50000"/>
                  </a:schemeClr>
                </a:solidFill>
                <a:latin typeface="Times New Roman" panose="02020603050405020304" pitchFamily="18" charset="0"/>
                <a:ea typeface="Times New Roman" panose="02020603050405020304" pitchFamily="18" charset="0"/>
              </a:rPr>
              <a:t>Каноп</a:t>
            </a:r>
            <a:endParaRPr lang="ru-RU" sz="2000" dirty="0">
              <a:solidFill>
                <a:schemeClr val="tx2">
                  <a:lumMod val="50000"/>
                </a:schemeClr>
              </a:solidFill>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4039477188"/>
      </p:ext>
    </p:extLst>
  </p:cSld>
  <p:clrMapOvr>
    <a:masterClrMapping/>
  </p:clrMapOvr>
  <mc:AlternateContent xmlns:mc="http://schemas.openxmlformats.org/markup-compatibility/2006" xmlns:p14="http://schemas.microsoft.com/office/powerpoint/2010/main">
    <mc:Choice Requires="p14">
      <p:transition spd="slow" p14:dur="800" advClick="0">
        <p:circle/>
      </p:transition>
    </mc:Choice>
    <mc:Fallback xmlns="">
      <p:transition spd="slow" advClick="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1" fill="hold" grpId="0" nodeType="clickEffect">
                                  <p:stCondLst>
                                    <p:cond delay="0"/>
                                  </p:stCondLst>
                                  <p:childTnLst>
                                    <p:set>
                                      <p:cBhvr>
                                        <p:cTn id="11" dur="1" fill="hold">
                                          <p:stCondLst>
                                            <p:cond delay="0"/>
                                          </p:stCondLst>
                                        </p:cTn>
                                        <p:tgtEl>
                                          <p:spTgt spid="35"/>
                                        </p:tgtEl>
                                        <p:attrNameLst>
                                          <p:attrName>style.visibility</p:attrName>
                                        </p:attrNameLst>
                                      </p:cBhvr>
                                      <p:to>
                                        <p:strVal val="visible"/>
                                      </p:to>
                                    </p:set>
                                    <p:anim calcmode="lin" valueType="num">
                                      <p:cBhvr additive="base">
                                        <p:cTn id="12" dur="500" fill="hold"/>
                                        <p:tgtEl>
                                          <p:spTgt spid="35"/>
                                        </p:tgtEl>
                                        <p:attrNameLst>
                                          <p:attrName>ppt_x</p:attrName>
                                        </p:attrNameLst>
                                      </p:cBhvr>
                                      <p:tavLst>
                                        <p:tav tm="0">
                                          <p:val>
                                            <p:strVal val="#ppt_x"/>
                                          </p:val>
                                        </p:tav>
                                        <p:tav tm="100000">
                                          <p:val>
                                            <p:strVal val="#ppt_x"/>
                                          </p:val>
                                        </p:tav>
                                      </p:tavLst>
                                    </p:anim>
                                    <p:anim calcmode="lin" valueType="num">
                                      <p:cBhvr additive="base">
                                        <p:cTn id="13" dur="500" fill="hold"/>
                                        <p:tgtEl>
                                          <p:spTgt spid="35"/>
                                        </p:tgtEl>
                                        <p:attrNameLst>
                                          <p:attrName>ppt_y</p:attrName>
                                        </p:attrNameLst>
                                      </p:cBhvr>
                                      <p:tavLst>
                                        <p:tav tm="0">
                                          <p:val>
                                            <p:strVal val="0-#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0-#ppt_w/2"/>
                                          </p:val>
                                        </p:tav>
                                        <p:tav tm="100000">
                                          <p:val>
                                            <p:strVal val="#ppt_x"/>
                                          </p:val>
                                        </p:tav>
                                      </p:tavLst>
                                    </p:anim>
                                    <p:anim calcmode="lin" valueType="num">
                                      <p:cBhvr additive="base">
                                        <p:cTn id="19"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8"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0-#ppt_w/2"/>
                                          </p:val>
                                        </p:tav>
                                        <p:tav tm="100000">
                                          <p:val>
                                            <p:strVal val="#ppt_x"/>
                                          </p:val>
                                        </p:tav>
                                      </p:tavLst>
                                    </p:anim>
                                    <p:anim calcmode="lin" valueType="num">
                                      <p:cBhvr additive="base">
                                        <p:cTn id="25"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8"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0-#ppt_w/2"/>
                                          </p:val>
                                        </p:tav>
                                        <p:tav tm="100000">
                                          <p:val>
                                            <p:strVal val="#ppt_x"/>
                                          </p:val>
                                        </p:tav>
                                      </p:tavLst>
                                    </p:anim>
                                    <p:anim calcmode="lin" valueType="num">
                                      <p:cBhvr additive="base">
                                        <p:cTn id="31"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5" grpId="0" animBg="1"/>
      <p:bldP spid="2" grpId="0" animBg="1"/>
      <p:bldP spid="6" grpId="0" animBg="1"/>
      <p:bldP spid="1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899592" y="1052736"/>
            <a:ext cx="7560840" cy="5040560"/>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uz-Cyrl-UZ" b="1" dirty="0" smtClean="0">
                <a:solidFill>
                  <a:schemeClr val="tx2">
                    <a:lumMod val="50000"/>
                  </a:schemeClr>
                </a:solidFill>
              </a:rPr>
              <a:t>     Техника </a:t>
            </a:r>
            <a:r>
              <a:rPr lang="uz-Cyrl-UZ" b="1" dirty="0">
                <a:solidFill>
                  <a:schemeClr val="tx2">
                    <a:lumMod val="50000"/>
                  </a:schemeClr>
                </a:solidFill>
              </a:rPr>
              <a:t>экинлари-маҳсулоти саноат учун хом ашё сифатида ишлатиладиган экинлар. Техника экинлари толали, мойли, қандли, доривор ва бошқа ўсимликликларга бўлинади. Толали экинларга пахта, узун толали зиғир, каноп, сизаль; мойли экинларга кунгабоқар, ерёнғоқ, соя; қандли экинларга шакарқамиш, қанд лавлаги; доривор ўсимликларга женьшень, валерианка ва бошқа ўсимликлар киради. </a:t>
            </a:r>
            <a:endParaRPr lang="ru-RU" b="1" dirty="0">
              <a:solidFill>
                <a:schemeClr val="tx2">
                  <a:lumMod val="50000"/>
                </a:schemeClr>
              </a:solidFill>
            </a:endParaRPr>
          </a:p>
          <a:p>
            <a:r>
              <a:rPr lang="uz-Cyrl-UZ" b="1" dirty="0">
                <a:solidFill>
                  <a:schemeClr val="tx2">
                    <a:lumMod val="50000"/>
                  </a:schemeClr>
                </a:solidFill>
              </a:rPr>
              <a:t>Техника экинлари тушунчаси шартли бўлиб, улар бир қатор саноат тармоқлари - тўқимачилик, ёғ-мой, шакар-қанд ва бошқа тармоқлар учун қимматли хом ашё етказиб беради. Техника экинлари қаерда экилса, шу ерда қайта ишланади. Шунинг учун АСМ га кирувчи корхоналар асосий хом ашё базалари яқинида жойлаштирилади. </a:t>
            </a:r>
            <a:endParaRPr lang="ru-RU" b="1" dirty="0">
              <a:solidFill>
                <a:schemeClr val="tx2">
                  <a:lumMod val="50000"/>
                </a:schemeClr>
              </a:solidFill>
            </a:endParaRPr>
          </a:p>
        </p:txBody>
      </p:sp>
    </p:spTree>
    <p:extLst>
      <p:ext uri="{BB962C8B-B14F-4D97-AF65-F5344CB8AC3E}">
        <p14:creationId xmlns:p14="http://schemas.microsoft.com/office/powerpoint/2010/main" val="2027288306"/>
      </p:ext>
    </p:extLst>
  </p:cSld>
  <p:clrMapOvr>
    <a:masterClrMapping/>
  </p:clrMapOvr>
  <p:transition spd="slow" advClick="0">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Ромб 2"/>
          <p:cNvSpPr/>
          <p:nvPr/>
        </p:nvSpPr>
        <p:spPr>
          <a:xfrm>
            <a:off x="399814" y="1772816"/>
            <a:ext cx="3888432" cy="3456384"/>
          </a:xfrm>
          <a:prstGeom prst="diamond">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 name="Ромб 3"/>
          <p:cNvSpPr/>
          <p:nvPr/>
        </p:nvSpPr>
        <p:spPr>
          <a:xfrm>
            <a:off x="4644008" y="1772816"/>
            <a:ext cx="3888432" cy="3456384"/>
          </a:xfrm>
          <a:prstGeom prst="diamon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 name="Ромб 4"/>
          <p:cNvSpPr/>
          <p:nvPr/>
        </p:nvSpPr>
        <p:spPr>
          <a:xfrm>
            <a:off x="2518104" y="3833664"/>
            <a:ext cx="3896046" cy="3024336"/>
          </a:xfrm>
          <a:prstGeom prst="diamond">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Ромб 5"/>
          <p:cNvSpPr/>
          <p:nvPr/>
        </p:nvSpPr>
        <p:spPr>
          <a:xfrm>
            <a:off x="2518104" y="-76891"/>
            <a:ext cx="3888432" cy="3456384"/>
          </a:xfrm>
          <a:prstGeom prst="diamond">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Ромб 6"/>
          <p:cNvSpPr/>
          <p:nvPr/>
        </p:nvSpPr>
        <p:spPr>
          <a:xfrm>
            <a:off x="1115616" y="319152"/>
            <a:ext cx="6771879" cy="6120681"/>
          </a:xfrm>
          <a:prstGeom prst="diamond">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1600" b="1" dirty="0" smtClean="0">
                <a:solidFill>
                  <a:schemeClr val="tx2">
                    <a:lumMod val="50000"/>
                  </a:schemeClr>
                </a:solidFill>
              </a:rPr>
              <a:t>    Т </a:t>
            </a:r>
            <a:r>
              <a:rPr lang="ru-RU" sz="1600" b="1" dirty="0">
                <a:solidFill>
                  <a:schemeClr val="tx2">
                    <a:lumMod val="50000"/>
                  </a:schemeClr>
                </a:solidFill>
              </a:rPr>
              <a:t>О Л А Л И    Э К И Н Л А Р</a:t>
            </a:r>
            <a:r>
              <a:rPr lang="uz-Cyrl-UZ" sz="1600" b="1" dirty="0">
                <a:solidFill>
                  <a:schemeClr val="tx2">
                    <a:lumMod val="50000"/>
                  </a:schemeClr>
                </a:solidFill>
              </a:rPr>
              <a:t>. Газлама ва тўқимачилик ма</a:t>
            </a:r>
            <a:r>
              <a:rPr lang="ru-RU" sz="1600" b="1" dirty="0">
                <a:solidFill>
                  <a:schemeClr val="tx2">
                    <a:lumMod val="50000"/>
                  </a:schemeClr>
                </a:solidFill>
              </a:rPr>
              <a:t>ҳ</a:t>
            </a:r>
            <a:r>
              <a:rPr lang="uz-Cyrl-UZ" sz="1600" b="1" dirty="0">
                <a:solidFill>
                  <a:schemeClr val="tx2">
                    <a:lumMod val="50000"/>
                  </a:schemeClr>
                </a:solidFill>
              </a:rPr>
              <a:t>сулотлари ишлаб чи</a:t>
            </a:r>
            <a:r>
              <a:rPr lang="ru-RU" sz="1600" b="1" dirty="0">
                <a:solidFill>
                  <a:schemeClr val="tx2">
                    <a:lumMod val="50000"/>
                  </a:schemeClr>
                </a:solidFill>
              </a:rPr>
              <a:t>қ</a:t>
            </a:r>
            <a:r>
              <a:rPr lang="uz-Cyrl-UZ" sz="1600" b="1" dirty="0">
                <a:solidFill>
                  <a:schemeClr val="tx2">
                    <a:lumMod val="50000"/>
                  </a:schemeClr>
                </a:solidFill>
              </a:rPr>
              <a:t>ариш учун хом ашё берадиган экинларга </a:t>
            </a:r>
            <a:r>
              <a:rPr lang="uz-Cyrl-UZ" sz="1600" b="1" i="1" u="sng" dirty="0">
                <a:solidFill>
                  <a:schemeClr val="tx2">
                    <a:lumMod val="50000"/>
                  </a:schemeClr>
                </a:solidFill>
              </a:rPr>
              <a:t>толали экинлар</a:t>
            </a:r>
            <a:r>
              <a:rPr lang="uz-Cyrl-UZ" sz="1600" b="1" dirty="0">
                <a:solidFill>
                  <a:schemeClr val="tx2">
                    <a:lumMod val="50000"/>
                  </a:schemeClr>
                </a:solidFill>
              </a:rPr>
              <a:t> деб айтилади. Толали экинлар турли ботаникавий  оила, авлод ва турларга мансуб ўсимликлардан ташкил топган. Шунинг учун улар қуйидаги гуруҳларга ажратилади:</a:t>
            </a:r>
            <a:endParaRPr lang="ru-RU" sz="1600" b="1" dirty="0">
              <a:solidFill>
                <a:schemeClr val="tx2">
                  <a:lumMod val="50000"/>
                </a:schemeClr>
              </a:solidFill>
            </a:endParaRPr>
          </a:p>
        </p:txBody>
      </p:sp>
    </p:spTree>
    <p:extLst>
      <p:ext uri="{BB962C8B-B14F-4D97-AF65-F5344CB8AC3E}">
        <p14:creationId xmlns:p14="http://schemas.microsoft.com/office/powerpoint/2010/main" val="3714254863"/>
      </p:ext>
    </p:extLst>
  </p:cSld>
  <p:clrMapOvr>
    <a:masterClrMapping/>
  </p:clrMapOvr>
  <p:transition spd="med" advClick="0">
    <p:pull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6" name="Прямоугольник с двумя вырезанными противолежащими углами 5"/>
          <p:cNvSpPr/>
          <p:nvPr/>
        </p:nvSpPr>
        <p:spPr>
          <a:xfrm>
            <a:off x="251520" y="188640"/>
            <a:ext cx="8606730" cy="3071242"/>
          </a:xfrm>
          <a:prstGeom prst="snip2DiagRect">
            <a:avLst>
              <a:gd name="adj1" fmla="val 4608"/>
              <a:gd name="adj2" fmla="val 9905"/>
            </a:avLst>
          </a:prstGeom>
          <a:solidFill>
            <a:schemeClr val="accent4">
              <a:lumMod val="60000"/>
              <a:lumOff val="40000"/>
            </a:schemeClr>
          </a:solidFill>
          <a:ln/>
          <a:scene3d>
            <a:camera prst="orthographicFront"/>
            <a:lightRig rig="threePt" dir="t"/>
          </a:scene3d>
          <a:sp3d>
            <a:bevelT w="381000" h="381000"/>
          </a:sp3d>
        </p:spPr>
        <p:style>
          <a:lnRef idx="3">
            <a:schemeClr val="lt1"/>
          </a:lnRef>
          <a:fillRef idx="1">
            <a:schemeClr val="accent4"/>
          </a:fillRef>
          <a:effectRef idx="1">
            <a:schemeClr val="accent4"/>
          </a:effectRef>
          <a:fontRef idx="minor">
            <a:schemeClr val="lt1"/>
          </a:fontRef>
        </p:style>
        <p:txBody>
          <a:bodyPr anchor="ctr"/>
          <a:lstStyle/>
          <a:p>
            <a:r>
              <a:rPr lang="uz-Cyrl-UZ" b="1" dirty="0">
                <a:solidFill>
                  <a:schemeClr val="bg1"/>
                </a:solidFill>
              </a:rPr>
              <a:t>1. Уруғидан тола берувчи экинлар. Бунга кенг тарқалган ва муҳим иқтисодий аҳамиятга эга бўлган ғўза ва узун толали зиғир киритилади.</a:t>
            </a:r>
            <a:endParaRPr lang="ru-RU" b="1" dirty="0">
              <a:solidFill>
                <a:schemeClr val="bg1"/>
              </a:solidFill>
            </a:endParaRPr>
          </a:p>
          <a:p>
            <a:r>
              <a:rPr lang="uz-Cyrl-UZ" b="1" dirty="0">
                <a:solidFill>
                  <a:schemeClr val="bg1"/>
                </a:solidFill>
              </a:rPr>
              <a:t>2. Поясидан тола берувчи экинлар. Бу гуруҳ ўсимликларини кўпинча луб экинлари деб ҳам аташади. Каноп, жут, зиғир, наша, кедрь каби экинлар ушбу гуруҳдан ўрин олган.</a:t>
            </a:r>
            <a:endParaRPr lang="ru-RU" b="1" dirty="0">
              <a:solidFill>
                <a:schemeClr val="bg1"/>
              </a:solidFill>
            </a:endParaRPr>
          </a:p>
          <a:p>
            <a:r>
              <a:rPr lang="uz-Cyrl-UZ" b="1" dirty="0">
                <a:solidFill>
                  <a:schemeClr val="bg1"/>
                </a:solidFill>
              </a:rPr>
              <a:t>3. Баргидан тола берувчи экинлар. Уларга янги зеландия зиғири, рафия, агавалар, юкка ва бошқалар ўсимликлар киритилади.</a:t>
            </a:r>
            <a:endParaRPr lang="ru-RU" b="1" dirty="0">
              <a:solidFill>
                <a:schemeClr val="bg1"/>
              </a:solidFill>
            </a:endParaRPr>
          </a:p>
          <a:p>
            <a:r>
              <a:rPr lang="uz-Cyrl-UZ" b="1" dirty="0">
                <a:solidFill>
                  <a:schemeClr val="bg1"/>
                </a:solidFill>
              </a:rPr>
              <a:t>Барча толали экинларнинг уруғларида маълум миқдорда м</a:t>
            </a:r>
            <a:r>
              <a:rPr lang="ru-RU" b="1" dirty="0">
                <a:solidFill>
                  <a:schemeClr val="bg1"/>
                </a:solidFill>
              </a:rPr>
              <a:t>о</a:t>
            </a:r>
            <a:r>
              <a:rPr lang="uz-Cyrl-UZ" b="1" dirty="0">
                <a:solidFill>
                  <a:schemeClr val="bg1"/>
                </a:solidFill>
              </a:rPr>
              <a:t>й мавжуд. Толали экинларга ғўза, жут, зиғир ва наша киради. Улардан айниқса, пахта билан узун толали зиғир қимматбаҳо тола берувчи экинлар бўлиб, муҳим иқтисодий аҳамиятга эгадир. </a:t>
            </a:r>
            <a:endParaRPr lang="ru-RU" b="1" dirty="0">
              <a:solidFill>
                <a:schemeClr val="bg1"/>
              </a:solidFill>
            </a:endParaRPr>
          </a:p>
        </p:txBody>
      </p:sp>
      <p:pic>
        <p:nvPicPr>
          <p:cNvPr id="2" name="Рисунок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01663" y="3429000"/>
            <a:ext cx="7905750" cy="3211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0"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0F69D84B-6752-445C-A0BC-21FA87A77294}" type="slidenum">
              <a:rPr lang="ru-RU" altLang="ru-RU">
                <a:solidFill>
                  <a:srgbClr val="FFFFFF"/>
                </a:solidFill>
                <a:latin typeface="Calibri" panose="020F0502020204030204" pitchFamily="34" charset="0"/>
              </a:rPr>
              <a:pPr/>
              <a:t>5</a:t>
            </a:fld>
            <a:endParaRPr lang="ru-RU" altLang="ru-RU">
              <a:solidFill>
                <a:srgbClr val="FFFFFF"/>
              </a:solidFill>
              <a:latin typeface="Calibri" panose="020F0502020204030204" pitchFamily="34" charset="0"/>
            </a:endParaRPr>
          </a:p>
        </p:txBody>
      </p:sp>
    </p:spTree>
    <p:extLst>
      <p:ext uri="{BB962C8B-B14F-4D97-AF65-F5344CB8AC3E}">
        <p14:creationId xmlns:p14="http://schemas.microsoft.com/office/powerpoint/2010/main" val="829659230"/>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par>
                          <p:cTn id="8" fill="hold">
                            <p:stCondLst>
                              <p:cond delay="2000"/>
                            </p:stCondLst>
                            <p:childTnLst>
                              <p:par>
                                <p:cTn id="9" presetID="47"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ppt_x</p:attrName>
                                        </p:attrNameLst>
                                      </p:cBhvr>
                                      <p:tavLst>
                                        <p:tav tm="0">
                                          <p:val>
                                            <p:strVal val="#ppt_x"/>
                                          </p:val>
                                        </p:tav>
                                        <p:tav tm="100000">
                                          <p:val>
                                            <p:strVal val="#ppt_x"/>
                                          </p:val>
                                        </p:tav>
                                      </p:tavLst>
                                    </p:anim>
                                    <p:anim calcmode="lin" valueType="num">
                                      <p:cBhvr>
                                        <p:cTn id="13"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rgbClr val="FFF200"/>
            </a:gs>
            <a:gs pos="45000">
              <a:srgbClr val="FF7A00"/>
            </a:gs>
            <a:gs pos="70000">
              <a:srgbClr val="FF0300"/>
            </a:gs>
            <a:gs pos="100000">
              <a:srgbClr val="4D0808"/>
            </a:gs>
          </a:gsLst>
          <a:lin ang="5400000"/>
        </a:gradFill>
        <a:effectLst/>
      </p:bgPr>
    </p:bg>
    <p:spTree>
      <p:nvGrpSpPr>
        <p:cNvPr id="1" name=""/>
        <p:cNvGrpSpPr/>
        <p:nvPr/>
      </p:nvGrpSpPr>
      <p:grpSpPr>
        <a:xfrm>
          <a:off x="0" y="0"/>
          <a:ext cx="0" cy="0"/>
          <a:chOff x="0" y="0"/>
          <a:chExt cx="0" cy="0"/>
        </a:xfrm>
      </p:grpSpPr>
      <p:sp>
        <p:nvSpPr>
          <p:cNvPr id="3" name="Прямоугольник с двумя скругленными противолежащими углами 2"/>
          <p:cNvSpPr/>
          <p:nvPr/>
        </p:nvSpPr>
        <p:spPr>
          <a:xfrm>
            <a:off x="285150" y="404664"/>
            <a:ext cx="8429684" cy="6167773"/>
          </a:xfrm>
          <a:prstGeom prst="round2DiagRect">
            <a:avLst>
              <a:gd name="adj1" fmla="val 7255"/>
              <a:gd name="adj2" fmla="val 0"/>
            </a:avLst>
          </a:prstGeom>
          <a:solidFill>
            <a:schemeClr val="accent2">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381000" h="381000"/>
          </a:sp3d>
        </p:spPr>
        <p:style>
          <a:lnRef idx="2">
            <a:schemeClr val="accent1">
              <a:shade val="50000"/>
            </a:schemeClr>
          </a:lnRef>
          <a:fillRef idx="1">
            <a:schemeClr val="accent1"/>
          </a:fillRef>
          <a:effectRef idx="0">
            <a:schemeClr val="accent1"/>
          </a:effectRef>
          <a:fontRef idx="minor">
            <a:schemeClr val="lt1"/>
          </a:fontRef>
        </p:style>
        <p:txBody>
          <a:bodyPr anchor="ctr"/>
          <a:lstStyle/>
          <a:p>
            <a:r>
              <a:rPr lang="uz-Cyrl-UZ" sz="2400" dirty="0" smtClean="0">
                <a:solidFill>
                  <a:prstClr val="white"/>
                </a:solidFill>
              </a:rPr>
              <a:t>.</a:t>
            </a:r>
            <a:endParaRPr lang="ru-RU" sz="2400" dirty="0">
              <a:solidFill>
                <a:prstClr val="white"/>
              </a:solidFill>
            </a:endParaRPr>
          </a:p>
        </p:txBody>
      </p:sp>
      <p:sp>
        <p:nvSpPr>
          <p:cNvPr id="5128" name="Номер слайда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A61E83C-BCA9-48A5-97A0-53EB10368C60}" type="slidenum">
              <a:rPr lang="ru-RU" altLang="ru-RU">
                <a:solidFill>
                  <a:srgbClr val="FFFFFF"/>
                </a:solidFill>
                <a:latin typeface="Calibri" panose="020F0502020204030204" pitchFamily="34" charset="0"/>
              </a:rPr>
              <a:pPr/>
              <a:t>6</a:t>
            </a:fld>
            <a:endParaRPr lang="ru-RU" altLang="ru-RU">
              <a:solidFill>
                <a:srgbClr val="FFFFFF"/>
              </a:solidFill>
              <a:latin typeface="Calibri" panose="020F0502020204030204" pitchFamily="34" charset="0"/>
            </a:endParaRPr>
          </a:p>
        </p:txBody>
      </p:sp>
      <p:sp>
        <p:nvSpPr>
          <p:cNvPr id="6" name="Прямоугольник 5"/>
          <p:cNvSpPr/>
          <p:nvPr/>
        </p:nvSpPr>
        <p:spPr>
          <a:xfrm>
            <a:off x="683568" y="574018"/>
            <a:ext cx="7632848" cy="5981125"/>
          </a:xfrm>
          <a:prstGeom prst="rect">
            <a:avLst/>
          </a:prstGeom>
        </p:spPr>
        <p:txBody>
          <a:bodyPr wrap="square">
            <a:spAutoFit/>
          </a:bodyPr>
          <a:lstStyle/>
          <a:p>
            <a:pPr indent="449580" algn="ctr">
              <a:lnSpc>
                <a:spcPct val="150000"/>
              </a:lnSpc>
              <a:spcBef>
                <a:spcPts val="200"/>
              </a:spcBef>
              <a:spcAft>
                <a:spcPts val="0"/>
              </a:spcAft>
            </a:pPr>
            <a:r>
              <a:rPr lang="ru-RU" sz="16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П А Х Т А Ч И Л И К</a:t>
            </a:r>
            <a:endParaRPr lang="ru-RU" sz="1200" b="1" dirty="0">
              <a:solidFill>
                <a:schemeClr val="bg1"/>
              </a:solidFill>
              <a:latin typeface="Calibri Light" panose="020F0302020204030204" pitchFamily="34" charset="0"/>
              <a:ea typeface="Times New Roman" panose="02020603050405020304" pitchFamily="18" charset="0"/>
              <a:cs typeface="Times New Roman" panose="02020603050405020304" pitchFamily="18" charset="0"/>
            </a:endParaRPr>
          </a:p>
          <a:p>
            <a:pPr indent="449580" algn="just">
              <a:lnSpc>
                <a:spcPct val="150000"/>
              </a:lnSpc>
              <a:spcBef>
                <a:spcPts val="200"/>
              </a:spcBef>
              <a:spcAft>
                <a:spcPts val="0"/>
              </a:spcAft>
            </a:pPr>
            <a:r>
              <a:rPr lang="ru-RU" sz="1400" b="1" i="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Халқ</a:t>
            </a:r>
            <a:r>
              <a:rPr lang="ru-RU" sz="1400" b="1" i="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i="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хўжалигидаги</a:t>
            </a:r>
            <a:r>
              <a:rPr lang="ru-RU" sz="1400" b="1" i="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i="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аҳамияти</a:t>
            </a:r>
            <a:r>
              <a:rPr lang="ru-RU" sz="1400" b="1" i="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Ғўзадан</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халқ</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хўжалигида</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кўплаб</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хилма</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-хил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маҳсулотлар</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ишлаб</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чиқарилади</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1100" b="1" dirty="0">
              <a:solidFill>
                <a:schemeClr val="bg1"/>
              </a:solidFill>
              <a:latin typeface="Calibri Light" panose="020F0302020204030204" pitchFamily="34" charset="0"/>
              <a:ea typeface="Times New Roman" panose="02020603050405020304" pitchFamily="18" charset="0"/>
              <a:cs typeface="Times New Roman" panose="02020603050405020304" pitchFamily="18" charset="0"/>
            </a:endParaRPr>
          </a:p>
          <a:p>
            <a:pPr indent="457200" algn="just">
              <a:lnSpc>
                <a:spcPct val="150000"/>
              </a:lnSpc>
              <a:spcAft>
                <a:spcPts val="0"/>
              </a:spcAft>
            </a:pP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Ғўза</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йигирилувчан</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тола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берадиган</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ўсимлик</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бўлиб</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халқ</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хўжалигининг</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кўплаб</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тармоқларида</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ишлатилади</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Ундан</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саноат</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усулида</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200 дан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ортиқ</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маҳсулотлар</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ишлаб</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чиқарилади</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Пахта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толаси</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тўқимачилик</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саноати</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учун</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асосий</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хом</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ашё</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манбаидир</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Толасидан</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ҳар</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хил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сурп</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чит</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сатин,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ип</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тўқималар</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балиқ</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тўрлари</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сунъий</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ипак</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тўқимачилик</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ва</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бошқа</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маҳсулотлар</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тўқилади</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Дунё</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бўйича</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тайёрланадиган</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барча</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толанинг</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ярмидан</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кўпини</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пахта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толаси</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ташкил</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этади</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Озиқ-овқат</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саноатида</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пахта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ёғи</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олинади</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Чигитидан</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эса</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ёғ</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маргарин,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совун</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глицирин</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ва</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бошқа</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маҳсулотлар</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ишлаб</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чиқарилади</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Бундан</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ташқари</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ғўза</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чигитидан</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олинадиган</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кунжара</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ва</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шулха</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чорва</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моллари</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учун</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тўйимли</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озуқа</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манбаи</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ҳисобланади</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Пахтачилик</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саноатининг</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чиқиндиларидан</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целлюлоза, спирт, линолеум,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бўёқлар</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киноплёнкалар</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ва</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бошқа</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бир</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қанча</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маҳсулотлар</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тайёрланади</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Ғўза</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баргидан</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лимон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ва</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олма</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кислоталари</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олинади</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Ғўза</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поясидан</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саноатда</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қоғоз</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картон, лак,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сунъий</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тери</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ошловчи</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ва</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бошқа</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моддалар</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олишда</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шунингдек</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арзон</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ёқилғи</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сифатида</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фойдаланилади</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Пахта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чигитидан</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мой,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шулхасидан</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гидролиз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заводларида</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фурфурол, смола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ва</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пластмассалар</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каби</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кимёвий</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моддалар</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олинади</a:t>
            </a:r>
            <a:r>
              <a:rPr lang="ru-RU"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1100" b="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7200614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1"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up)">
                                      <p:cBhvr>
                                        <p:cTn id="1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0">
              <a:srgbClr val="FFF200"/>
            </a:gs>
            <a:gs pos="45000">
              <a:srgbClr val="FF7A00"/>
            </a:gs>
            <a:gs pos="70000">
              <a:srgbClr val="FF0300"/>
            </a:gs>
            <a:gs pos="100000">
              <a:srgbClr val="4D0808"/>
            </a:gs>
          </a:gsLst>
          <a:lin ang="5400000"/>
        </a:gradFill>
        <a:effectLst/>
      </p:bgPr>
    </p:bg>
    <p:spTree>
      <p:nvGrpSpPr>
        <p:cNvPr id="1" name=""/>
        <p:cNvGrpSpPr/>
        <p:nvPr/>
      </p:nvGrpSpPr>
      <p:grpSpPr>
        <a:xfrm>
          <a:off x="0" y="0"/>
          <a:ext cx="0" cy="0"/>
          <a:chOff x="0" y="0"/>
          <a:chExt cx="0" cy="0"/>
        </a:xfrm>
      </p:grpSpPr>
      <p:sp>
        <p:nvSpPr>
          <p:cNvPr id="3" name="Прямоугольник с двумя скругленными противолежащими углами 2"/>
          <p:cNvSpPr/>
          <p:nvPr/>
        </p:nvSpPr>
        <p:spPr>
          <a:xfrm>
            <a:off x="257116" y="379685"/>
            <a:ext cx="8635364" cy="6341789"/>
          </a:xfrm>
          <a:prstGeom prst="round2DiagRect">
            <a:avLst>
              <a:gd name="adj1" fmla="val 7255"/>
              <a:gd name="adj2" fmla="val 0"/>
            </a:avLst>
          </a:prstGeom>
          <a:solidFill>
            <a:schemeClr val="accent2">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381000" h="381000"/>
          </a:sp3d>
        </p:spPr>
        <p:style>
          <a:lnRef idx="2">
            <a:schemeClr val="accent1">
              <a:shade val="50000"/>
            </a:schemeClr>
          </a:lnRef>
          <a:fillRef idx="1">
            <a:schemeClr val="accent1"/>
          </a:fillRef>
          <a:effectRef idx="0">
            <a:schemeClr val="accent1"/>
          </a:effectRef>
          <a:fontRef idx="minor">
            <a:schemeClr val="lt1"/>
          </a:fontRef>
        </p:style>
        <p:txBody>
          <a:bodyPr anchor="ctr"/>
          <a:lstStyle/>
          <a:p>
            <a:r>
              <a:rPr lang="uz-Cyrl-UZ" sz="2400" dirty="0" smtClean="0"/>
              <a:t>.</a:t>
            </a:r>
            <a:endParaRPr lang="ru-RU" sz="2400" dirty="0"/>
          </a:p>
        </p:txBody>
      </p:sp>
      <p:sp>
        <p:nvSpPr>
          <p:cNvPr id="5128" name="Номер слайда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A61E83C-BCA9-48A5-97A0-53EB10368C60}" type="slidenum">
              <a:rPr lang="ru-RU" altLang="ru-RU">
                <a:solidFill>
                  <a:srgbClr val="FFFFFF"/>
                </a:solidFill>
                <a:latin typeface="Calibri" panose="020F0502020204030204" pitchFamily="34" charset="0"/>
              </a:rPr>
              <a:pPr/>
              <a:t>7</a:t>
            </a:fld>
            <a:endParaRPr lang="ru-RU" altLang="ru-RU">
              <a:solidFill>
                <a:srgbClr val="FFFFFF"/>
              </a:solidFill>
              <a:latin typeface="Calibri" panose="020F0502020204030204" pitchFamily="34" charset="0"/>
            </a:endParaRPr>
          </a:p>
        </p:txBody>
      </p:sp>
      <p:sp>
        <p:nvSpPr>
          <p:cNvPr id="2" name="Прямоугольник 1"/>
          <p:cNvSpPr/>
          <p:nvPr/>
        </p:nvSpPr>
        <p:spPr>
          <a:xfrm>
            <a:off x="578354" y="737474"/>
            <a:ext cx="7992888" cy="5962145"/>
          </a:xfrm>
          <a:prstGeom prst="rect">
            <a:avLst/>
          </a:prstGeom>
        </p:spPr>
        <p:txBody>
          <a:bodyPr wrap="square">
            <a:spAutoFit/>
          </a:bodyPr>
          <a:lstStyle/>
          <a:p>
            <a:pPr indent="457200" algn="just">
              <a:lnSpc>
                <a:spcPct val="150000"/>
              </a:lnSpc>
              <a:spcAft>
                <a:spcPts val="0"/>
              </a:spcAft>
            </a:pPr>
            <a:r>
              <a:rPr lang="uz-Cyrl-UZ" sz="16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Ғўза тропик минта</a:t>
            </a:r>
            <a:r>
              <a:rPr lang="ru-RU" sz="16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қ</a:t>
            </a:r>
            <a:r>
              <a:rPr lang="uz-Cyrl-UZ" sz="16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а </a:t>
            </a:r>
            <a:r>
              <a:rPr lang="ru-RU" sz="16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ўсимлиги</a:t>
            </a:r>
            <a:r>
              <a:rPr lang="uz-Cyrl-UZ" sz="16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Ғўза кунлик ўртача ҳарорат 18</a:t>
            </a:r>
            <a:r>
              <a:rPr lang="uz-Cyrl-UZ" sz="1600" b="1" baseline="30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0</a:t>
            </a:r>
            <a:r>
              <a:rPr lang="uz-Cyrl-UZ" sz="16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дан юқори бўлган тропик мамлакатлардан келиб чиққан. Ғўза ўз ватанида ёввойи ҳолда, баландлиги 6-7 м ва баъзан 10-12 м га етадиган кўп йиллик дарахтсимон ўсимликдир. Унинг ҳосилини йиғиштириб олиш қийинчилик туғдиради. Ўзбекистон ва МДҲ мамлакатларида етиштирилаётган ғўзалар бир йилликдир. Аксарият мамлакатларда бир йиллик ғўза экилади. Бир йиллик ғўза кўп йиллик ғўзага нисбатан кўп ҳосил беради, чаноқлари йирик, толаси пишиқ ва узунроқ бўлади.</a:t>
            </a:r>
            <a:endParaRPr lang="ru-RU" sz="1200" b="1" dirty="0">
              <a:solidFill>
                <a:schemeClr val="bg1"/>
              </a:solidFill>
              <a:latin typeface="Calibri" panose="020F0502020204030204" pitchFamily="34" charset="0"/>
              <a:ea typeface="Times New Roman" panose="02020603050405020304" pitchFamily="18" charset="0"/>
              <a:cs typeface="Times New Roman" panose="02020603050405020304" pitchFamily="18" charset="0"/>
            </a:endParaRPr>
          </a:p>
          <a:p>
            <a:pPr indent="457200" algn="just">
              <a:lnSpc>
                <a:spcPct val="150000"/>
              </a:lnSpc>
              <a:spcAft>
                <a:spcPts val="0"/>
              </a:spcAft>
            </a:pPr>
            <a:r>
              <a:rPr lang="uz-Cyrl-UZ" sz="16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Кейинчалик ғўза субтропик ва тропик минтақанинг тоғли ҳудудларига тарқала бошлагач, унинг янги формалари вужудга келган. Инсонлар томонидан ғўзанинг тезпишар, йирик кўсакли, узун толали ва бошқа яхши сифатли навлари яратилди. Тропик минтақадан ташқари ғўзанинг субтропик ва мўътадил минтақаларнинг иқлим шароитига мослаштирилган бир йиллик паст бўйли навлари яратилди. Бугунги кунда эса тезпишар, юқори маҳсулот берадиган, селекциянинг энг янги методлари асосида яратилган ҳар хил шароитларга мослаша оладиган ғўза навлари яратилган.</a:t>
            </a:r>
            <a:endParaRPr lang="ru-RU" sz="1200" b="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176577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4" presetClass="entr" presetSubtype="10"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randombar(horizontal)">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Блок-схема: несколько документов 1"/>
          <p:cNvSpPr/>
          <p:nvPr/>
        </p:nvSpPr>
        <p:spPr>
          <a:xfrm>
            <a:off x="611560" y="764704"/>
            <a:ext cx="7776864" cy="5832648"/>
          </a:xfrm>
          <a:prstGeom prst="flowChartMultidocumen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1600" b="1" dirty="0" smtClean="0">
                <a:solidFill>
                  <a:srgbClr val="000000"/>
                </a:solidFill>
              </a:rPr>
              <a:t>   </a:t>
            </a:r>
            <a:r>
              <a:rPr lang="ru-RU" sz="1600" b="1" dirty="0" err="1" smtClean="0">
                <a:solidFill>
                  <a:srgbClr val="000000"/>
                </a:solidFill>
              </a:rPr>
              <a:t>Ғўза</a:t>
            </a:r>
            <a:r>
              <a:rPr lang="ru-RU" sz="1600" b="1" dirty="0" smtClean="0">
                <a:solidFill>
                  <a:srgbClr val="000000"/>
                </a:solidFill>
              </a:rPr>
              <a:t> </a:t>
            </a:r>
            <a:r>
              <a:rPr lang="ru-RU" sz="1600" b="1" dirty="0" err="1">
                <a:solidFill>
                  <a:srgbClr val="000000"/>
                </a:solidFill>
              </a:rPr>
              <a:t>жуда</a:t>
            </a:r>
            <a:r>
              <a:rPr lang="ru-RU" sz="1600" b="1" dirty="0">
                <a:solidFill>
                  <a:srgbClr val="000000"/>
                </a:solidFill>
              </a:rPr>
              <a:t> </a:t>
            </a:r>
            <a:r>
              <a:rPr lang="ru-RU" sz="1600" b="1" dirty="0" err="1">
                <a:solidFill>
                  <a:srgbClr val="000000"/>
                </a:solidFill>
              </a:rPr>
              <a:t>қадимдан</a:t>
            </a:r>
            <a:r>
              <a:rPr lang="ru-RU" sz="1600" b="1" dirty="0">
                <a:solidFill>
                  <a:srgbClr val="000000"/>
                </a:solidFill>
              </a:rPr>
              <a:t> </a:t>
            </a:r>
            <a:r>
              <a:rPr lang="ru-RU" sz="1600" b="1" dirty="0" err="1">
                <a:solidFill>
                  <a:srgbClr val="000000"/>
                </a:solidFill>
              </a:rPr>
              <a:t>экиб</a:t>
            </a:r>
            <a:r>
              <a:rPr lang="ru-RU" sz="1600" b="1" dirty="0">
                <a:solidFill>
                  <a:srgbClr val="000000"/>
                </a:solidFill>
              </a:rPr>
              <a:t> </a:t>
            </a:r>
            <a:r>
              <a:rPr lang="ru-RU" sz="1600" b="1" dirty="0" err="1">
                <a:solidFill>
                  <a:srgbClr val="000000"/>
                </a:solidFill>
              </a:rPr>
              <a:t>келинаётган</a:t>
            </a:r>
            <a:r>
              <a:rPr lang="ru-RU" sz="1600" b="1" dirty="0">
                <a:solidFill>
                  <a:srgbClr val="000000"/>
                </a:solidFill>
              </a:rPr>
              <a:t> </a:t>
            </a:r>
            <a:r>
              <a:rPr lang="ru-RU" sz="1600" b="1" dirty="0" err="1">
                <a:solidFill>
                  <a:srgbClr val="000000"/>
                </a:solidFill>
              </a:rPr>
              <a:t>ўсимлик</a:t>
            </a:r>
            <a:r>
              <a:rPr lang="ru-RU" sz="1600" b="1" dirty="0">
                <a:solidFill>
                  <a:srgbClr val="000000"/>
                </a:solidFill>
              </a:rPr>
              <a:t> </a:t>
            </a:r>
            <a:r>
              <a:rPr lang="ru-RU" sz="1600" b="1" dirty="0" err="1">
                <a:solidFill>
                  <a:srgbClr val="000000"/>
                </a:solidFill>
              </a:rPr>
              <a:t>бўлиб</a:t>
            </a:r>
            <a:r>
              <a:rPr lang="ru-RU" sz="1600" b="1" dirty="0">
                <a:solidFill>
                  <a:srgbClr val="000000"/>
                </a:solidFill>
              </a:rPr>
              <a:t>, </a:t>
            </a:r>
            <a:r>
              <a:rPr lang="ru-RU" sz="1600" b="1" dirty="0" err="1">
                <a:solidFill>
                  <a:srgbClr val="000000"/>
                </a:solidFill>
              </a:rPr>
              <a:t>ибтидоий</a:t>
            </a:r>
            <a:r>
              <a:rPr lang="ru-RU" sz="1600" b="1" dirty="0">
                <a:solidFill>
                  <a:srgbClr val="000000"/>
                </a:solidFill>
              </a:rPr>
              <a:t> </a:t>
            </a:r>
            <a:r>
              <a:rPr lang="ru-RU" sz="1600" b="1" dirty="0" err="1">
                <a:solidFill>
                  <a:srgbClr val="000000"/>
                </a:solidFill>
              </a:rPr>
              <a:t>жамоа</a:t>
            </a:r>
            <a:r>
              <a:rPr lang="ru-RU" sz="1600" b="1" dirty="0">
                <a:solidFill>
                  <a:srgbClr val="000000"/>
                </a:solidFill>
              </a:rPr>
              <a:t> </a:t>
            </a:r>
            <a:r>
              <a:rPr lang="ru-RU" sz="1600" b="1" dirty="0" err="1">
                <a:solidFill>
                  <a:srgbClr val="000000"/>
                </a:solidFill>
              </a:rPr>
              <a:t>тузуми</a:t>
            </a:r>
            <a:r>
              <a:rPr lang="ru-RU" sz="1600" b="1" dirty="0">
                <a:solidFill>
                  <a:srgbClr val="000000"/>
                </a:solidFill>
              </a:rPr>
              <a:t> </a:t>
            </a:r>
            <a:r>
              <a:rPr lang="ru-RU" sz="1600" b="1" dirty="0" err="1">
                <a:solidFill>
                  <a:srgbClr val="000000"/>
                </a:solidFill>
              </a:rPr>
              <a:t>даврида</a:t>
            </a:r>
            <a:r>
              <a:rPr lang="ru-RU" sz="1600" b="1" dirty="0">
                <a:solidFill>
                  <a:srgbClr val="000000"/>
                </a:solidFill>
              </a:rPr>
              <a:t> </a:t>
            </a:r>
            <a:r>
              <a:rPr lang="ru-RU" sz="1600" b="1" dirty="0" err="1">
                <a:solidFill>
                  <a:srgbClr val="000000"/>
                </a:solidFill>
              </a:rPr>
              <a:t>ҳам</a:t>
            </a:r>
            <a:r>
              <a:rPr lang="ru-RU" sz="1600" b="1" dirty="0">
                <a:solidFill>
                  <a:srgbClr val="000000"/>
                </a:solidFill>
              </a:rPr>
              <a:t> </a:t>
            </a:r>
            <a:r>
              <a:rPr lang="ru-RU" sz="1600" b="1" dirty="0" err="1">
                <a:solidFill>
                  <a:srgbClr val="000000"/>
                </a:solidFill>
              </a:rPr>
              <a:t>инсонларга</a:t>
            </a:r>
            <a:r>
              <a:rPr lang="ru-RU" sz="1600" b="1" dirty="0">
                <a:solidFill>
                  <a:srgbClr val="000000"/>
                </a:solidFill>
              </a:rPr>
              <a:t> пахта </a:t>
            </a:r>
            <a:r>
              <a:rPr lang="ru-RU" sz="1600" b="1" dirty="0" err="1">
                <a:solidFill>
                  <a:srgbClr val="000000"/>
                </a:solidFill>
              </a:rPr>
              <a:t>толаси</a:t>
            </a:r>
            <a:r>
              <a:rPr lang="ru-RU" sz="1600" b="1" dirty="0">
                <a:solidFill>
                  <a:srgbClr val="000000"/>
                </a:solidFill>
              </a:rPr>
              <a:t> </a:t>
            </a:r>
            <a:r>
              <a:rPr lang="ru-RU" sz="1600" b="1" dirty="0" err="1">
                <a:solidFill>
                  <a:srgbClr val="000000"/>
                </a:solidFill>
              </a:rPr>
              <a:t>маълум</a:t>
            </a:r>
            <a:r>
              <a:rPr lang="ru-RU" sz="1600" b="1" dirty="0">
                <a:solidFill>
                  <a:srgbClr val="000000"/>
                </a:solidFill>
              </a:rPr>
              <a:t> </a:t>
            </a:r>
            <a:r>
              <a:rPr lang="ru-RU" sz="1600" b="1" dirty="0" err="1">
                <a:solidFill>
                  <a:srgbClr val="000000"/>
                </a:solidFill>
              </a:rPr>
              <a:t>бўлган</a:t>
            </a:r>
            <a:r>
              <a:rPr lang="ru-RU" sz="1600" b="1" dirty="0">
                <a:solidFill>
                  <a:srgbClr val="000000"/>
                </a:solidFill>
              </a:rPr>
              <a:t>. </a:t>
            </a:r>
            <a:r>
              <a:rPr lang="ru-RU" sz="1600" b="1" dirty="0" err="1">
                <a:solidFill>
                  <a:srgbClr val="000000"/>
                </a:solidFill>
              </a:rPr>
              <a:t>Ҳиндистон</a:t>
            </a:r>
            <a:r>
              <a:rPr lang="ru-RU" sz="1600" b="1" dirty="0">
                <a:solidFill>
                  <a:srgbClr val="000000"/>
                </a:solidFill>
              </a:rPr>
              <a:t>, </a:t>
            </a:r>
            <a:r>
              <a:rPr lang="ru-RU" sz="1600" b="1" dirty="0" err="1">
                <a:solidFill>
                  <a:srgbClr val="000000"/>
                </a:solidFill>
              </a:rPr>
              <a:t>Жануби-Шарқий</a:t>
            </a:r>
            <a:r>
              <a:rPr lang="ru-RU" sz="1600" b="1" dirty="0">
                <a:solidFill>
                  <a:srgbClr val="000000"/>
                </a:solidFill>
              </a:rPr>
              <a:t> Африка, Перу, Мексика </a:t>
            </a:r>
            <a:r>
              <a:rPr lang="ru-RU" sz="1600" b="1" dirty="0" err="1">
                <a:solidFill>
                  <a:srgbClr val="000000"/>
                </a:solidFill>
              </a:rPr>
              <a:t>ва</a:t>
            </a:r>
            <a:r>
              <a:rPr lang="ru-RU" sz="1600" b="1" dirty="0">
                <a:solidFill>
                  <a:srgbClr val="000000"/>
                </a:solidFill>
              </a:rPr>
              <a:t> Антил </a:t>
            </a:r>
            <a:r>
              <a:rPr lang="ru-RU" sz="1600" b="1" dirty="0" err="1">
                <a:solidFill>
                  <a:srgbClr val="000000"/>
                </a:solidFill>
              </a:rPr>
              <a:t>оролларида</a:t>
            </a:r>
            <a:r>
              <a:rPr lang="ru-RU" sz="1600" b="1" dirty="0">
                <a:solidFill>
                  <a:srgbClr val="000000"/>
                </a:solidFill>
              </a:rPr>
              <a:t> </a:t>
            </a:r>
            <a:r>
              <a:rPr lang="ru-RU" sz="1600" b="1" dirty="0" err="1">
                <a:solidFill>
                  <a:srgbClr val="000000"/>
                </a:solidFill>
              </a:rPr>
              <a:t>ғўзанинг</a:t>
            </a:r>
            <a:r>
              <a:rPr lang="ru-RU" sz="1600" b="1" dirty="0">
                <a:solidFill>
                  <a:srgbClr val="000000"/>
                </a:solidFill>
              </a:rPr>
              <a:t> </a:t>
            </a:r>
            <a:r>
              <a:rPr lang="ru-RU" sz="1600" b="1" dirty="0" err="1">
                <a:solidFill>
                  <a:srgbClr val="000000"/>
                </a:solidFill>
              </a:rPr>
              <a:t>ёввойи</a:t>
            </a:r>
            <a:r>
              <a:rPr lang="ru-RU" sz="1600" b="1" dirty="0">
                <a:solidFill>
                  <a:srgbClr val="000000"/>
                </a:solidFill>
              </a:rPr>
              <a:t> </a:t>
            </a:r>
            <a:r>
              <a:rPr lang="ru-RU" sz="1600" b="1" dirty="0" err="1">
                <a:solidFill>
                  <a:srgbClr val="000000"/>
                </a:solidFill>
              </a:rPr>
              <a:t>турлари</a:t>
            </a:r>
            <a:r>
              <a:rPr lang="ru-RU" sz="1600" b="1" dirty="0">
                <a:solidFill>
                  <a:srgbClr val="000000"/>
                </a:solidFill>
              </a:rPr>
              <a:t> </a:t>
            </a:r>
            <a:r>
              <a:rPr lang="ru-RU" sz="1600" b="1" dirty="0" err="1">
                <a:solidFill>
                  <a:srgbClr val="000000"/>
                </a:solidFill>
              </a:rPr>
              <a:t>маданийлаштирила</a:t>
            </a:r>
            <a:r>
              <a:rPr lang="ru-RU" sz="1600" b="1" dirty="0">
                <a:solidFill>
                  <a:srgbClr val="000000"/>
                </a:solidFill>
              </a:rPr>
              <a:t> </a:t>
            </a:r>
            <a:r>
              <a:rPr lang="ru-RU" sz="1600" b="1" dirty="0" err="1">
                <a:solidFill>
                  <a:srgbClr val="000000"/>
                </a:solidFill>
              </a:rPr>
              <a:t>бошланган</a:t>
            </a:r>
            <a:r>
              <a:rPr lang="ru-RU" sz="1600" b="1" dirty="0">
                <a:solidFill>
                  <a:srgbClr val="000000"/>
                </a:solidFill>
              </a:rPr>
              <a:t>. </a:t>
            </a:r>
            <a:r>
              <a:rPr lang="ru-RU" sz="1600" b="1" dirty="0" err="1">
                <a:solidFill>
                  <a:srgbClr val="000000"/>
                </a:solidFill>
              </a:rPr>
              <a:t>Эрамиздан</a:t>
            </a:r>
            <a:r>
              <a:rPr lang="ru-RU" sz="1600" b="1" dirty="0">
                <a:solidFill>
                  <a:srgbClr val="000000"/>
                </a:solidFill>
              </a:rPr>
              <a:t> 2500-3000 </a:t>
            </a:r>
            <a:r>
              <a:rPr lang="ru-RU" sz="1600" b="1" dirty="0" err="1">
                <a:solidFill>
                  <a:srgbClr val="000000"/>
                </a:solidFill>
              </a:rPr>
              <a:t>йил</a:t>
            </a:r>
            <a:r>
              <a:rPr lang="ru-RU" sz="1600" b="1" dirty="0">
                <a:solidFill>
                  <a:srgbClr val="000000"/>
                </a:solidFill>
              </a:rPr>
              <a:t> </a:t>
            </a:r>
            <a:r>
              <a:rPr lang="ru-RU" sz="1600" b="1" dirty="0" err="1">
                <a:solidFill>
                  <a:srgbClr val="000000"/>
                </a:solidFill>
              </a:rPr>
              <a:t>илгари</a:t>
            </a:r>
            <a:r>
              <a:rPr lang="ru-RU" sz="1600" b="1" dirty="0">
                <a:solidFill>
                  <a:srgbClr val="000000"/>
                </a:solidFill>
              </a:rPr>
              <a:t> </a:t>
            </a:r>
            <a:r>
              <a:rPr lang="ru-RU" sz="1600" b="1" dirty="0" err="1">
                <a:solidFill>
                  <a:srgbClr val="000000"/>
                </a:solidFill>
              </a:rPr>
              <a:t>Ҳиндистонда</a:t>
            </a:r>
            <a:r>
              <a:rPr lang="ru-RU" sz="1600" b="1" dirty="0">
                <a:solidFill>
                  <a:srgbClr val="000000"/>
                </a:solidFill>
              </a:rPr>
              <a:t>, 1500 </a:t>
            </a:r>
            <a:r>
              <a:rPr lang="ru-RU" sz="1600" b="1" dirty="0" err="1">
                <a:solidFill>
                  <a:srgbClr val="000000"/>
                </a:solidFill>
              </a:rPr>
              <a:t>йил</a:t>
            </a:r>
            <a:r>
              <a:rPr lang="ru-RU" sz="1600" b="1" dirty="0">
                <a:solidFill>
                  <a:srgbClr val="000000"/>
                </a:solidFill>
              </a:rPr>
              <a:t> </a:t>
            </a:r>
            <a:r>
              <a:rPr lang="ru-RU" sz="1600" b="1" dirty="0" err="1">
                <a:solidFill>
                  <a:srgbClr val="000000"/>
                </a:solidFill>
              </a:rPr>
              <a:t>олдин</a:t>
            </a:r>
            <a:r>
              <a:rPr lang="ru-RU" sz="1600" b="1" dirty="0">
                <a:solidFill>
                  <a:srgbClr val="000000"/>
                </a:solidFill>
              </a:rPr>
              <a:t> </a:t>
            </a:r>
            <a:r>
              <a:rPr lang="ru-RU" sz="1600" b="1" dirty="0" err="1">
                <a:solidFill>
                  <a:srgbClr val="000000"/>
                </a:solidFill>
              </a:rPr>
              <a:t>Ҳиндихитойда</a:t>
            </a:r>
            <a:r>
              <a:rPr lang="ru-RU" sz="1600" b="1" dirty="0">
                <a:solidFill>
                  <a:srgbClr val="000000"/>
                </a:solidFill>
              </a:rPr>
              <a:t>, ИИИ-ИЙ </a:t>
            </a:r>
            <a:r>
              <a:rPr lang="ru-RU" sz="1600" b="1" dirty="0" err="1">
                <a:solidFill>
                  <a:srgbClr val="000000"/>
                </a:solidFill>
              </a:rPr>
              <a:t>асрларда</a:t>
            </a:r>
            <a:r>
              <a:rPr lang="ru-RU" sz="1600" b="1" dirty="0">
                <a:solidFill>
                  <a:srgbClr val="000000"/>
                </a:solidFill>
              </a:rPr>
              <a:t> </a:t>
            </a:r>
            <a:r>
              <a:rPr lang="ru-RU" sz="1600" b="1" dirty="0" err="1">
                <a:solidFill>
                  <a:srgbClr val="000000"/>
                </a:solidFill>
              </a:rPr>
              <a:t>Индонезияда</a:t>
            </a:r>
            <a:r>
              <a:rPr lang="ru-RU" sz="1600" b="1" dirty="0">
                <a:solidFill>
                  <a:srgbClr val="000000"/>
                </a:solidFill>
              </a:rPr>
              <a:t>, ЙИИИ </a:t>
            </a:r>
            <a:r>
              <a:rPr lang="ru-RU" sz="1600" b="1" dirty="0" err="1">
                <a:solidFill>
                  <a:srgbClr val="000000"/>
                </a:solidFill>
              </a:rPr>
              <a:t>асрларда</a:t>
            </a:r>
            <a:r>
              <a:rPr lang="ru-RU" sz="1600" b="1" dirty="0">
                <a:solidFill>
                  <a:srgbClr val="000000"/>
                </a:solidFill>
              </a:rPr>
              <a:t> Япония </a:t>
            </a:r>
            <a:r>
              <a:rPr lang="ru-RU" sz="1600" b="1" dirty="0" err="1">
                <a:solidFill>
                  <a:srgbClr val="000000"/>
                </a:solidFill>
              </a:rPr>
              <a:t>ва</a:t>
            </a:r>
            <a:r>
              <a:rPr lang="ru-RU" sz="1600" b="1" dirty="0">
                <a:solidFill>
                  <a:srgbClr val="000000"/>
                </a:solidFill>
              </a:rPr>
              <a:t> </a:t>
            </a:r>
            <a:r>
              <a:rPr lang="ru-RU" sz="1600" b="1" dirty="0" err="1">
                <a:solidFill>
                  <a:srgbClr val="000000"/>
                </a:solidFill>
              </a:rPr>
              <a:t>Кореяда</a:t>
            </a:r>
            <a:r>
              <a:rPr lang="ru-RU" sz="1600" b="1" dirty="0">
                <a:solidFill>
                  <a:srgbClr val="000000"/>
                </a:solidFill>
              </a:rPr>
              <a:t>, ЙИ </a:t>
            </a:r>
            <a:r>
              <a:rPr lang="ru-RU" sz="1600" b="1" dirty="0" err="1">
                <a:solidFill>
                  <a:srgbClr val="000000"/>
                </a:solidFill>
              </a:rPr>
              <a:t>асрда</a:t>
            </a:r>
            <a:r>
              <a:rPr lang="ru-RU" sz="1600" b="1" dirty="0">
                <a:solidFill>
                  <a:srgbClr val="000000"/>
                </a:solidFill>
              </a:rPr>
              <a:t> </a:t>
            </a:r>
            <a:r>
              <a:rPr lang="ru-RU" sz="1600" b="1" dirty="0" err="1">
                <a:solidFill>
                  <a:srgbClr val="000000"/>
                </a:solidFill>
              </a:rPr>
              <a:t>Эрон</a:t>
            </a:r>
            <a:r>
              <a:rPr lang="ru-RU" sz="1600" b="1" dirty="0">
                <a:solidFill>
                  <a:srgbClr val="000000"/>
                </a:solidFill>
              </a:rPr>
              <a:t> </a:t>
            </a:r>
            <a:r>
              <a:rPr lang="ru-RU" sz="1600" b="1" dirty="0" err="1">
                <a:solidFill>
                  <a:srgbClr val="000000"/>
                </a:solidFill>
              </a:rPr>
              <a:t>ва</a:t>
            </a:r>
            <a:r>
              <a:rPr lang="ru-RU" sz="1600" b="1" dirty="0">
                <a:solidFill>
                  <a:srgbClr val="000000"/>
                </a:solidFill>
              </a:rPr>
              <a:t> </a:t>
            </a:r>
            <a:r>
              <a:rPr lang="ru-RU" sz="1600" b="1" dirty="0" err="1">
                <a:solidFill>
                  <a:srgbClr val="000000"/>
                </a:solidFill>
              </a:rPr>
              <a:t>Арабистонда</a:t>
            </a:r>
            <a:r>
              <a:rPr lang="ru-RU" sz="1600" b="1" dirty="0">
                <a:solidFill>
                  <a:srgbClr val="000000"/>
                </a:solidFill>
              </a:rPr>
              <a:t> пахта </a:t>
            </a:r>
            <a:r>
              <a:rPr lang="ru-RU" sz="1600" b="1" dirty="0" err="1">
                <a:solidFill>
                  <a:srgbClr val="000000"/>
                </a:solidFill>
              </a:rPr>
              <a:t>экила</a:t>
            </a:r>
            <a:r>
              <a:rPr lang="ru-RU" sz="1600" b="1" dirty="0">
                <a:solidFill>
                  <a:srgbClr val="000000"/>
                </a:solidFill>
              </a:rPr>
              <a:t> </a:t>
            </a:r>
            <a:r>
              <a:rPr lang="ru-RU" sz="1600" b="1" dirty="0" err="1">
                <a:solidFill>
                  <a:srgbClr val="000000"/>
                </a:solidFill>
              </a:rPr>
              <a:t>бошланган</a:t>
            </a:r>
            <a:r>
              <a:rPr lang="ru-RU" sz="1600" b="1" dirty="0">
                <a:solidFill>
                  <a:srgbClr val="000000"/>
                </a:solidFill>
              </a:rPr>
              <a:t>. </a:t>
            </a:r>
            <a:r>
              <a:rPr lang="ru-RU" sz="1600" b="1" dirty="0" err="1">
                <a:solidFill>
                  <a:srgbClr val="000000"/>
                </a:solidFill>
              </a:rPr>
              <a:t>Европада</a:t>
            </a:r>
            <a:r>
              <a:rPr lang="ru-RU" sz="1600" b="1" dirty="0">
                <a:solidFill>
                  <a:srgbClr val="000000"/>
                </a:solidFill>
              </a:rPr>
              <a:t> </a:t>
            </a:r>
            <a:r>
              <a:rPr lang="ru-RU" sz="1600" b="1" dirty="0" err="1">
                <a:solidFill>
                  <a:srgbClr val="000000"/>
                </a:solidFill>
              </a:rPr>
              <a:t>эса</a:t>
            </a:r>
            <a:r>
              <a:rPr lang="ru-RU" sz="1600" b="1" dirty="0">
                <a:solidFill>
                  <a:srgbClr val="000000"/>
                </a:solidFill>
              </a:rPr>
              <a:t> </a:t>
            </a:r>
            <a:r>
              <a:rPr lang="ru-RU" sz="1600" b="1" dirty="0" err="1">
                <a:solidFill>
                  <a:srgbClr val="000000"/>
                </a:solidFill>
              </a:rPr>
              <a:t>дастлаб</a:t>
            </a:r>
            <a:r>
              <a:rPr lang="ru-RU" sz="1600" b="1" dirty="0">
                <a:solidFill>
                  <a:srgbClr val="000000"/>
                </a:solidFill>
              </a:rPr>
              <a:t> </a:t>
            </a:r>
            <a:r>
              <a:rPr lang="ru-RU" sz="1600" b="1" dirty="0" err="1">
                <a:solidFill>
                  <a:srgbClr val="000000"/>
                </a:solidFill>
              </a:rPr>
              <a:t>Грецияда</a:t>
            </a:r>
            <a:r>
              <a:rPr lang="ru-RU" sz="1600" b="1" dirty="0">
                <a:solidFill>
                  <a:srgbClr val="000000"/>
                </a:solidFill>
              </a:rPr>
              <a:t> И-ИИ </a:t>
            </a:r>
            <a:r>
              <a:rPr lang="ru-RU" sz="1600" b="1" dirty="0" err="1">
                <a:solidFill>
                  <a:srgbClr val="000000"/>
                </a:solidFill>
              </a:rPr>
              <a:t>асрларда</a:t>
            </a:r>
            <a:r>
              <a:rPr lang="ru-RU" sz="1600" b="1" dirty="0">
                <a:solidFill>
                  <a:srgbClr val="000000"/>
                </a:solidFill>
              </a:rPr>
              <a:t>  пахта </a:t>
            </a:r>
            <a:r>
              <a:rPr lang="ru-RU" sz="1600" b="1" dirty="0" err="1">
                <a:solidFill>
                  <a:srgbClr val="000000"/>
                </a:solidFill>
              </a:rPr>
              <a:t>экилган</a:t>
            </a:r>
            <a:r>
              <a:rPr lang="ru-RU" sz="1600" b="1" dirty="0">
                <a:solidFill>
                  <a:srgbClr val="000000"/>
                </a:solidFill>
              </a:rPr>
              <a:t>. ЙИИ </a:t>
            </a:r>
            <a:r>
              <a:rPr lang="ru-RU" sz="1600" b="1" dirty="0" err="1">
                <a:solidFill>
                  <a:srgbClr val="000000"/>
                </a:solidFill>
              </a:rPr>
              <a:t>асрда</a:t>
            </a:r>
            <a:r>
              <a:rPr lang="ru-RU" sz="1600" b="1" dirty="0">
                <a:solidFill>
                  <a:srgbClr val="000000"/>
                </a:solidFill>
              </a:rPr>
              <a:t> </a:t>
            </a:r>
            <a:r>
              <a:rPr lang="ru-RU" sz="1600" b="1" dirty="0" err="1">
                <a:solidFill>
                  <a:srgbClr val="000000"/>
                </a:solidFill>
              </a:rPr>
              <a:t>Испаниянинг</a:t>
            </a:r>
            <a:r>
              <a:rPr lang="ru-RU" sz="1600" b="1" dirty="0">
                <a:solidFill>
                  <a:srgbClr val="000000"/>
                </a:solidFill>
              </a:rPr>
              <a:t> </a:t>
            </a:r>
            <a:r>
              <a:rPr lang="ru-RU" sz="1600" b="1" dirty="0" err="1">
                <a:solidFill>
                  <a:srgbClr val="000000"/>
                </a:solidFill>
              </a:rPr>
              <a:t>жанубий</a:t>
            </a:r>
            <a:r>
              <a:rPr lang="ru-RU" sz="1600" b="1" dirty="0">
                <a:solidFill>
                  <a:srgbClr val="000000"/>
                </a:solidFill>
              </a:rPr>
              <a:t> </a:t>
            </a:r>
            <a:r>
              <a:rPr lang="ru-RU" sz="1600" b="1" dirty="0" err="1">
                <a:solidFill>
                  <a:srgbClr val="000000"/>
                </a:solidFill>
              </a:rPr>
              <a:t>қисмини</a:t>
            </a:r>
            <a:r>
              <a:rPr lang="ru-RU" sz="1600" b="1" dirty="0">
                <a:solidFill>
                  <a:srgbClr val="000000"/>
                </a:solidFill>
              </a:rPr>
              <a:t> </a:t>
            </a:r>
            <a:r>
              <a:rPr lang="ru-RU" sz="1600" b="1" dirty="0" err="1">
                <a:solidFill>
                  <a:srgbClr val="000000"/>
                </a:solidFill>
              </a:rPr>
              <a:t>араблар</a:t>
            </a:r>
            <a:r>
              <a:rPr lang="ru-RU" sz="1600" b="1" dirty="0">
                <a:solidFill>
                  <a:srgbClr val="000000"/>
                </a:solidFill>
              </a:rPr>
              <a:t> </a:t>
            </a:r>
            <a:r>
              <a:rPr lang="ru-RU" sz="1600" b="1" dirty="0" err="1">
                <a:solidFill>
                  <a:srgbClr val="000000"/>
                </a:solidFill>
              </a:rPr>
              <a:t>босиб</a:t>
            </a:r>
            <a:r>
              <a:rPr lang="ru-RU" sz="1600" b="1" dirty="0">
                <a:solidFill>
                  <a:srgbClr val="000000"/>
                </a:solidFill>
              </a:rPr>
              <a:t> </a:t>
            </a:r>
            <a:r>
              <a:rPr lang="ru-RU" sz="1600" b="1" dirty="0" err="1">
                <a:solidFill>
                  <a:srgbClr val="000000"/>
                </a:solidFill>
              </a:rPr>
              <a:t>олгач</a:t>
            </a:r>
            <a:r>
              <a:rPr lang="ru-RU" sz="1600" b="1" dirty="0">
                <a:solidFill>
                  <a:srgbClr val="000000"/>
                </a:solidFill>
              </a:rPr>
              <a:t>, </a:t>
            </a:r>
            <a:r>
              <a:rPr lang="ru-RU" sz="1600" b="1" dirty="0" err="1">
                <a:solidFill>
                  <a:srgbClr val="000000"/>
                </a:solidFill>
              </a:rPr>
              <a:t>Жанубий</a:t>
            </a:r>
            <a:r>
              <a:rPr lang="ru-RU" sz="1600" b="1" dirty="0">
                <a:solidFill>
                  <a:srgbClr val="000000"/>
                </a:solidFill>
              </a:rPr>
              <a:t> </a:t>
            </a:r>
            <a:r>
              <a:rPr lang="ru-RU" sz="1600" b="1" dirty="0" err="1">
                <a:solidFill>
                  <a:srgbClr val="000000"/>
                </a:solidFill>
              </a:rPr>
              <a:t>Европада</a:t>
            </a:r>
            <a:r>
              <a:rPr lang="ru-RU" sz="1600" b="1" dirty="0">
                <a:solidFill>
                  <a:srgbClr val="000000"/>
                </a:solidFill>
              </a:rPr>
              <a:t> </a:t>
            </a:r>
            <a:r>
              <a:rPr lang="ru-RU" sz="1600" b="1" dirty="0" err="1">
                <a:solidFill>
                  <a:srgbClr val="000000"/>
                </a:solidFill>
              </a:rPr>
              <a:t>ҳам</a:t>
            </a:r>
            <a:r>
              <a:rPr lang="ru-RU" sz="1600" b="1" dirty="0">
                <a:solidFill>
                  <a:srgbClr val="000000"/>
                </a:solidFill>
              </a:rPr>
              <a:t> </a:t>
            </a:r>
            <a:r>
              <a:rPr lang="ru-RU" sz="1600" b="1" dirty="0" err="1">
                <a:solidFill>
                  <a:srgbClr val="000000"/>
                </a:solidFill>
              </a:rPr>
              <a:t>пахтачилик</a:t>
            </a:r>
            <a:r>
              <a:rPr lang="ru-RU" sz="1600" b="1" dirty="0">
                <a:solidFill>
                  <a:srgbClr val="000000"/>
                </a:solidFill>
              </a:rPr>
              <a:t> </a:t>
            </a:r>
            <a:r>
              <a:rPr lang="ru-RU" sz="1600" b="1" dirty="0" err="1">
                <a:solidFill>
                  <a:srgbClr val="000000"/>
                </a:solidFill>
              </a:rPr>
              <a:t>тараққий</a:t>
            </a:r>
            <a:r>
              <a:rPr lang="ru-RU" sz="1600" b="1" dirty="0">
                <a:solidFill>
                  <a:srgbClr val="000000"/>
                </a:solidFill>
              </a:rPr>
              <a:t> эта </a:t>
            </a:r>
            <a:r>
              <a:rPr lang="ru-RU" sz="1600" b="1" dirty="0" err="1">
                <a:solidFill>
                  <a:srgbClr val="000000"/>
                </a:solidFill>
              </a:rPr>
              <a:t>бошлади</a:t>
            </a:r>
            <a:r>
              <a:rPr lang="ru-RU" sz="1600" b="1" dirty="0">
                <a:solidFill>
                  <a:srgbClr val="000000"/>
                </a:solidFill>
              </a:rPr>
              <a:t>.</a:t>
            </a:r>
          </a:p>
          <a:p>
            <a:r>
              <a:rPr lang="ru-RU" sz="1600" b="1" dirty="0">
                <a:solidFill>
                  <a:srgbClr val="000000"/>
                </a:solidFill>
              </a:rPr>
              <a:t>Пахта </a:t>
            </a:r>
            <a:r>
              <a:rPr lang="ru-RU" sz="1600" b="1" dirty="0" err="1">
                <a:solidFill>
                  <a:srgbClr val="000000"/>
                </a:solidFill>
              </a:rPr>
              <a:t>Европада</a:t>
            </a:r>
            <a:r>
              <a:rPr lang="ru-RU" sz="1600" b="1" dirty="0">
                <a:solidFill>
                  <a:srgbClr val="000000"/>
                </a:solidFill>
              </a:rPr>
              <a:t> Испания </a:t>
            </a:r>
            <a:r>
              <a:rPr lang="ru-RU" sz="1600" b="1" dirty="0" err="1">
                <a:solidFill>
                  <a:srgbClr val="000000"/>
                </a:solidFill>
              </a:rPr>
              <a:t>ва</a:t>
            </a:r>
            <a:r>
              <a:rPr lang="ru-RU" sz="1600" b="1" dirty="0">
                <a:solidFill>
                  <a:srgbClr val="000000"/>
                </a:solidFill>
              </a:rPr>
              <a:t> </a:t>
            </a:r>
            <a:r>
              <a:rPr lang="ru-RU" sz="1600" b="1" dirty="0" err="1">
                <a:solidFill>
                  <a:srgbClr val="000000"/>
                </a:solidFill>
              </a:rPr>
              <a:t>Болқон</a:t>
            </a:r>
            <a:r>
              <a:rPr lang="ru-RU" sz="1600" b="1" dirty="0">
                <a:solidFill>
                  <a:srgbClr val="000000"/>
                </a:solidFill>
              </a:rPr>
              <a:t> ярим </a:t>
            </a:r>
            <a:r>
              <a:rPr lang="ru-RU" sz="1600" b="1" dirty="0" err="1">
                <a:solidFill>
                  <a:srgbClr val="000000"/>
                </a:solidFill>
              </a:rPr>
              <a:t>оролида</a:t>
            </a:r>
            <a:r>
              <a:rPr lang="ru-RU" sz="1600" b="1" dirty="0">
                <a:solidFill>
                  <a:srgbClr val="000000"/>
                </a:solidFill>
              </a:rPr>
              <a:t> </a:t>
            </a:r>
            <a:r>
              <a:rPr lang="ru-RU" sz="1600" b="1" dirty="0" err="1">
                <a:solidFill>
                  <a:srgbClr val="000000"/>
                </a:solidFill>
              </a:rPr>
              <a:t>жойлашган</a:t>
            </a:r>
            <a:r>
              <a:rPr lang="ru-RU" sz="1600" b="1" dirty="0">
                <a:solidFill>
                  <a:srgbClr val="000000"/>
                </a:solidFill>
              </a:rPr>
              <a:t> </a:t>
            </a:r>
            <a:r>
              <a:rPr lang="ru-RU" sz="1600" b="1" dirty="0" err="1">
                <a:solidFill>
                  <a:srgbClr val="000000"/>
                </a:solidFill>
              </a:rPr>
              <a:t>мамлакатларда</a:t>
            </a:r>
            <a:r>
              <a:rPr lang="ru-RU" sz="1600" b="1" dirty="0">
                <a:solidFill>
                  <a:srgbClr val="000000"/>
                </a:solidFill>
              </a:rPr>
              <a:t> </a:t>
            </a:r>
            <a:r>
              <a:rPr lang="ru-RU" sz="1600" b="1" dirty="0" err="1">
                <a:solidFill>
                  <a:srgbClr val="000000"/>
                </a:solidFill>
              </a:rPr>
              <a:t>экилади</a:t>
            </a:r>
            <a:r>
              <a:rPr lang="ru-RU" sz="1600" b="1" dirty="0">
                <a:solidFill>
                  <a:srgbClr val="000000"/>
                </a:solidFill>
              </a:rPr>
              <a:t>. </a:t>
            </a:r>
            <a:r>
              <a:rPr lang="ru-RU" sz="1600" b="1" dirty="0" err="1">
                <a:solidFill>
                  <a:srgbClr val="000000"/>
                </a:solidFill>
              </a:rPr>
              <a:t>Бу</a:t>
            </a:r>
            <a:r>
              <a:rPr lang="ru-RU" sz="1600" b="1" dirty="0">
                <a:solidFill>
                  <a:srgbClr val="000000"/>
                </a:solidFill>
              </a:rPr>
              <a:t> </a:t>
            </a:r>
            <a:r>
              <a:rPr lang="ru-RU" sz="1600" b="1" dirty="0" err="1">
                <a:solidFill>
                  <a:srgbClr val="000000"/>
                </a:solidFill>
              </a:rPr>
              <a:t>мамлакатларга</a:t>
            </a:r>
            <a:r>
              <a:rPr lang="ru-RU" sz="1600" b="1" dirty="0">
                <a:solidFill>
                  <a:srgbClr val="000000"/>
                </a:solidFill>
              </a:rPr>
              <a:t> </a:t>
            </a:r>
            <a:r>
              <a:rPr lang="ru-RU" sz="1600" b="1" dirty="0" err="1">
                <a:solidFill>
                  <a:srgbClr val="000000"/>
                </a:solidFill>
              </a:rPr>
              <a:t>пахтани</a:t>
            </a:r>
            <a:r>
              <a:rPr lang="ru-RU" sz="1600" b="1" dirty="0">
                <a:solidFill>
                  <a:srgbClr val="000000"/>
                </a:solidFill>
              </a:rPr>
              <a:t> араб </a:t>
            </a:r>
            <a:r>
              <a:rPr lang="ru-RU" sz="1600" b="1" dirty="0" err="1">
                <a:solidFill>
                  <a:srgbClr val="000000"/>
                </a:solidFill>
              </a:rPr>
              <a:t>ва</a:t>
            </a:r>
            <a:r>
              <a:rPr lang="ru-RU" sz="1600" b="1" dirty="0">
                <a:solidFill>
                  <a:srgbClr val="000000"/>
                </a:solidFill>
              </a:rPr>
              <a:t> </a:t>
            </a:r>
            <a:r>
              <a:rPr lang="ru-RU" sz="1600" b="1" dirty="0" err="1">
                <a:solidFill>
                  <a:srgbClr val="000000"/>
                </a:solidFill>
              </a:rPr>
              <a:t>турклар</a:t>
            </a:r>
            <a:r>
              <a:rPr lang="ru-RU" sz="1600" b="1" dirty="0">
                <a:solidFill>
                  <a:srgbClr val="000000"/>
                </a:solidFill>
              </a:rPr>
              <a:t> </a:t>
            </a:r>
            <a:r>
              <a:rPr lang="ru-RU" sz="1600" b="1" dirty="0" err="1">
                <a:solidFill>
                  <a:srgbClr val="000000"/>
                </a:solidFill>
              </a:rPr>
              <a:t>олиб</a:t>
            </a:r>
            <a:r>
              <a:rPr lang="ru-RU" sz="1600" b="1" dirty="0">
                <a:solidFill>
                  <a:srgbClr val="000000"/>
                </a:solidFill>
              </a:rPr>
              <a:t> </a:t>
            </a:r>
            <a:r>
              <a:rPr lang="ru-RU" sz="1600" b="1" dirty="0" err="1">
                <a:solidFill>
                  <a:srgbClr val="000000"/>
                </a:solidFill>
              </a:rPr>
              <a:t>келишган</a:t>
            </a:r>
            <a:r>
              <a:rPr lang="ru-RU" sz="1600" b="1" dirty="0">
                <a:solidFill>
                  <a:srgbClr val="000000"/>
                </a:solidFill>
              </a:rPr>
              <a:t>.</a:t>
            </a:r>
          </a:p>
        </p:txBody>
      </p:sp>
    </p:spTree>
    <p:extLst>
      <p:ext uri="{BB962C8B-B14F-4D97-AF65-F5344CB8AC3E}">
        <p14:creationId xmlns:p14="http://schemas.microsoft.com/office/powerpoint/2010/main" val="2560900843"/>
      </p:ext>
    </p:extLst>
  </p:cSld>
  <p:clrMapOvr>
    <a:masterClrMapping/>
  </p:clrMapOvr>
  <p:transition spd="med" advClick="0">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95536" y="1124744"/>
            <a:ext cx="8064896" cy="5078313"/>
          </a:xfrm>
          <a:prstGeom prst="rect">
            <a:avLst/>
          </a:prstGeom>
        </p:spPr>
        <p:txBody>
          <a:bodyPr wrap="square">
            <a:spAutoFit/>
          </a:bodyPr>
          <a:lstStyle/>
          <a:p>
            <a:pPr indent="457200" algn="just">
              <a:lnSpc>
                <a:spcPct val="150000"/>
              </a:lnSpc>
              <a:spcAft>
                <a:spcPts val="0"/>
              </a:spcAft>
            </a:pPr>
            <a:r>
              <a:rPr lang="ru-RU" b="1" dirty="0" err="1">
                <a:latin typeface="Times New Roman" panose="02020603050405020304" pitchFamily="18" charset="0"/>
                <a:ea typeface="Times New Roman" panose="02020603050405020304" pitchFamily="18" charset="0"/>
                <a:cs typeface="Times New Roman" panose="02020603050405020304" pitchFamily="18" charset="0"/>
              </a:rPr>
              <a:t>Ўрта</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Осиёда</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ҳам</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пахтачилик</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қадимдан</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ривожланиб</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келган</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Ғўза</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Ўрта</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Осиёга</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Ҳиндистон</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ва</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Африкадан</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олиб</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келиниб</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суғориладиган</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ерларда</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етиштириб</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келинган</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Қадимги</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даврда</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Ўрта</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Осиёда</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ғўза</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ўстириш</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ва</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унинг</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маҳсулотларини</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ишлаб</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чиқаришга</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оид</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маълумотлар</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шарқ</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қўлёзмаларида</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ва</a:t>
            </a:r>
            <a:r>
              <a:rPr lang="ru-RU" b="1" dirty="0">
                <a:latin typeface="Times New Roman" panose="02020603050405020304" pitchFamily="18" charset="0"/>
                <a:ea typeface="Times New Roman" panose="02020603050405020304" pitchFamily="18" charset="0"/>
                <a:cs typeface="Times New Roman" panose="02020603050405020304" pitchFamily="18" charset="0"/>
              </a:rPr>
              <a:t> Х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аср</a:t>
            </a:r>
            <a:r>
              <a:rPr lang="ru-RU" b="1" dirty="0">
                <a:latin typeface="Times New Roman" panose="02020603050405020304" pitchFamily="18" charset="0"/>
                <a:ea typeface="Times New Roman" panose="02020603050405020304" pitchFamily="18" charset="0"/>
                <a:cs typeface="Times New Roman" panose="02020603050405020304" pitchFamily="18" charset="0"/>
              </a:rPr>
              <a:t> араб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географларининг</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асарларида</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учрайди</a:t>
            </a:r>
            <a:r>
              <a:rPr lang="ru-RU" b="1" dirty="0">
                <a:latin typeface="Times New Roman" panose="02020603050405020304" pitchFamily="18" charset="0"/>
                <a:ea typeface="Times New Roman" panose="02020603050405020304" pitchFamily="18" charset="0"/>
                <a:cs typeface="Times New Roman" panose="02020603050405020304" pitchFamily="18" charset="0"/>
              </a:rPr>
              <a:t>. Ушбу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даврларда</a:t>
            </a:r>
            <a:r>
              <a:rPr lang="ru-RU" b="1" dirty="0">
                <a:latin typeface="Times New Roman" panose="02020603050405020304" pitchFamily="18" charset="0"/>
                <a:ea typeface="Times New Roman" panose="02020603050405020304" pitchFamily="18" charset="0"/>
                <a:cs typeface="Times New Roman" panose="02020603050405020304" pitchFamily="18" charset="0"/>
              </a:rPr>
              <a:t> Мари,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Бухоро</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Самарқанд</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Хоразм</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Фарғона</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Тошкент</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ва</a:t>
            </a:r>
            <a:r>
              <a:rPr lang="ru-RU" b="1" dirty="0">
                <a:latin typeface="Times New Roman" panose="02020603050405020304" pitchFamily="18" charset="0"/>
                <a:ea typeface="Times New Roman" panose="02020603050405020304" pitchFamily="18" charset="0"/>
                <a:cs typeface="Times New Roman" panose="02020603050405020304" pitchFamily="18" charset="0"/>
              </a:rPr>
              <a:t> Чимкент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шаҳарлари</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ип</a:t>
            </a:r>
            <a:r>
              <a:rPr lang="uz-Cyrl-UZ" b="1" dirty="0">
                <a:latin typeface="Times New Roman" panose="02020603050405020304" pitchFamily="18" charset="0"/>
                <a:ea typeface="Times New Roman" panose="02020603050405020304" pitchFamily="18" charset="0"/>
                <a:cs typeface="Times New Roman" panose="02020603050405020304" pitchFamily="18" charset="0"/>
              </a:rPr>
              <a:t>-</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газламалари</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билан</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машҳур</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бўлган</a:t>
            </a:r>
            <a:r>
              <a:rPr lang="ru-RU" b="1"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400" b="1" dirty="0">
              <a:latin typeface="Calibri" panose="020F0502020204030204" pitchFamily="34" charset="0"/>
              <a:ea typeface="Times New Roman" panose="02020603050405020304" pitchFamily="18" charset="0"/>
              <a:cs typeface="Times New Roman" panose="02020603050405020304" pitchFamily="18" charset="0"/>
            </a:endParaRPr>
          </a:p>
          <a:p>
            <a:pPr indent="449580" algn="just">
              <a:lnSpc>
                <a:spcPct val="150000"/>
              </a:lnSpc>
              <a:spcAft>
                <a:spcPts val="0"/>
              </a:spcAft>
            </a:pPr>
            <a:r>
              <a:rPr lang="ru-RU" b="1" dirty="0" err="1">
                <a:latin typeface="Times New Roman" panose="02020603050405020304" pitchFamily="18" charset="0"/>
                <a:ea typeface="Times New Roman" panose="02020603050405020304" pitchFamily="18" charset="0"/>
              </a:rPr>
              <a:t>Ўзбекистонда</a:t>
            </a:r>
            <a:r>
              <a:rPr lang="ru-RU" b="1" dirty="0">
                <a:latin typeface="Times New Roman" panose="02020603050405020304" pitchFamily="18" charset="0"/>
                <a:ea typeface="Times New Roman" panose="02020603050405020304" pitchFamily="18" charset="0"/>
              </a:rPr>
              <a:t> </a:t>
            </a:r>
            <a:r>
              <a:rPr lang="uz-Cyrl-UZ" b="1" dirty="0">
                <a:latin typeface="Times New Roman" panose="02020603050405020304" pitchFamily="18" charset="0"/>
                <a:ea typeface="Times New Roman" panose="02020603050405020304" pitchFamily="18" charset="0"/>
              </a:rPr>
              <a:t>2,5 минг йилдан буён пахта етиштирилади. Ғўза милоддан илгари ВИИ-ВИ асрларда Самарқанд, Тошкент, Хоразмда, И асрда Фарғона водийсида экилган. Бир неча асрлар мобайнида ғўзанинг маҳаллий жайдари навлари иқлимлаштирилган бўлиб, уларнинг кўсаги майда ва яхши очилмас бўлган. </a:t>
            </a:r>
            <a:endParaRPr lang="ru-RU" sz="1600" b="1"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76025993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p15:prstTrans prst="peelOff" invX="1"/>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5"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Рамка 2"/>
          <p:cNvSpPr/>
          <p:nvPr/>
        </p:nvSpPr>
        <p:spPr>
          <a:xfrm>
            <a:off x="179512" y="404665"/>
            <a:ext cx="8856984" cy="5832648"/>
          </a:xfrm>
          <a:prstGeom prst="fra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5" name="Прямоугольник 4"/>
          <p:cNvSpPr/>
          <p:nvPr/>
        </p:nvSpPr>
        <p:spPr>
          <a:xfrm>
            <a:off x="1043608" y="1012665"/>
            <a:ext cx="7272808" cy="4484817"/>
          </a:xfrm>
          <a:prstGeom prst="rect">
            <a:avLst/>
          </a:prstGeom>
        </p:spPr>
        <p:txBody>
          <a:bodyPr wrap="square">
            <a:spAutoFit/>
          </a:bodyPr>
          <a:lstStyle/>
          <a:p>
            <a:pPr indent="457200" algn="just">
              <a:lnSpc>
                <a:spcPct val="150000"/>
              </a:lnSpc>
              <a:spcAft>
                <a:spcPts val="0"/>
              </a:spcAft>
            </a:pPr>
            <a:r>
              <a:rPr lang="uz-Cyrl-UZ" sz="1600" dirty="0">
                <a:latin typeface="Times New Roman" panose="02020603050405020304" pitchFamily="18" charset="0"/>
                <a:ea typeface="Times New Roman" panose="02020603050405020304" pitchFamily="18" charset="0"/>
                <a:cs typeface="Times New Roman" panose="02020603050405020304" pitchFamily="18" charset="0"/>
              </a:rPr>
              <a:t>Ўрта Осиёда, шу жумладан Ўзбекистонда пахтачиликнинг кейинги ривожланиши ХИХ асрнинг иккинчи ярмига, яъни ўлкани Чор Россияси истило қилган даврга тўғри келади. Ушбу даврдан бошлаб Ўрта Осиёда Чор Россиясининг пахта етиштириб берувчи асосий базасига айлантирила бошланди. Россиянинг йирик саноат марказлари билан боғловчи темир йўлларнинг қурилиши туфайли арзон хом ашё етказиб бера бошлади. </a:t>
            </a:r>
            <a:r>
              <a:rPr lang="ru-RU" sz="1600" dirty="0">
                <a:latin typeface="Times New Roman" panose="02020603050405020304" pitchFamily="18" charset="0"/>
                <a:ea typeface="Times New Roman" panose="02020603050405020304" pitchFamily="18" charset="0"/>
                <a:cs typeface="Times New Roman" panose="02020603050405020304" pitchFamily="18" charset="0"/>
              </a:rPr>
              <a:t>Пахта </a:t>
            </a:r>
            <a:r>
              <a:rPr lang="ru-RU" sz="1600" dirty="0" err="1">
                <a:latin typeface="Times New Roman" panose="02020603050405020304" pitchFamily="18" charset="0"/>
                <a:ea typeface="Times New Roman" panose="02020603050405020304" pitchFamily="18" charset="0"/>
                <a:cs typeface="Times New Roman" panose="02020603050405020304" pitchFamily="18" charset="0"/>
              </a:rPr>
              <a:t>толасига</a:t>
            </a:r>
            <a:r>
              <a:rPr lang="ru-RU" sz="16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cs typeface="Times New Roman" panose="02020603050405020304" pitchFamily="18" charset="0"/>
              </a:rPr>
              <a:t>бўлган</a:t>
            </a:r>
            <a:r>
              <a:rPr lang="ru-RU" sz="16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cs typeface="Times New Roman" panose="02020603050405020304" pitchFamily="18" charset="0"/>
              </a:rPr>
              <a:t>талаб</a:t>
            </a:r>
            <a:r>
              <a:rPr lang="ru-RU" sz="16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cs typeface="Times New Roman" panose="02020603050405020304" pitchFamily="18" charset="0"/>
              </a:rPr>
              <a:t>кескин</a:t>
            </a:r>
            <a:r>
              <a:rPr lang="ru-RU" sz="1600" dirty="0">
                <a:latin typeface="Times New Roman" panose="02020603050405020304" pitchFamily="18" charset="0"/>
                <a:ea typeface="Times New Roman" panose="02020603050405020304" pitchFamily="18" charset="0"/>
                <a:cs typeface="Times New Roman" panose="02020603050405020304" pitchFamily="18" charset="0"/>
              </a:rPr>
              <a:t> орта </a:t>
            </a:r>
            <a:r>
              <a:rPr lang="ru-RU" sz="1600" dirty="0" err="1">
                <a:latin typeface="Times New Roman" panose="02020603050405020304" pitchFamily="18" charset="0"/>
                <a:ea typeface="Times New Roman" panose="02020603050405020304" pitchFamily="18" charset="0"/>
                <a:cs typeface="Times New Roman" panose="02020603050405020304" pitchFamily="18" charset="0"/>
              </a:rPr>
              <a:t>боргани</a:t>
            </a:r>
            <a:r>
              <a:rPr lang="ru-RU" sz="16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cs typeface="Times New Roman" panose="02020603050405020304" pitchFamily="18" charset="0"/>
              </a:rPr>
              <a:t>учун</a:t>
            </a:r>
            <a:r>
              <a:rPr lang="ru-RU" sz="1600" dirty="0">
                <a:latin typeface="Times New Roman" panose="02020603050405020304" pitchFamily="18" charset="0"/>
                <a:ea typeface="Times New Roman" panose="02020603050405020304" pitchFamily="18" charset="0"/>
                <a:cs typeface="Times New Roman" panose="02020603050405020304" pitchFamily="18" charset="0"/>
              </a:rPr>
              <a:t>, пахта </a:t>
            </a:r>
            <a:r>
              <a:rPr lang="ru-RU" sz="1600" dirty="0" err="1">
                <a:latin typeface="Times New Roman" panose="02020603050405020304" pitchFamily="18" charset="0"/>
                <a:ea typeface="Times New Roman" panose="02020603050405020304" pitchFamily="18" charset="0"/>
                <a:cs typeface="Times New Roman" panose="02020603050405020304" pitchFamily="18" charset="0"/>
              </a:rPr>
              <a:t>майдонлари</a:t>
            </a:r>
            <a:r>
              <a:rPr lang="ru-RU" sz="16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cs typeface="Times New Roman" panose="02020603050405020304" pitchFamily="18" charset="0"/>
              </a:rPr>
              <a:t>кенгайиб</a:t>
            </a:r>
            <a:r>
              <a:rPr lang="ru-RU" sz="16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cs typeface="Times New Roman" panose="02020603050405020304" pitchFamily="18" charset="0"/>
              </a:rPr>
              <a:t>борди</a:t>
            </a:r>
            <a:r>
              <a:rPr lang="ru-RU" sz="16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200" dirty="0">
              <a:latin typeface="Calibri" panose="020F0502020204030204" pitchFamily="34" charset="0"/>
              <a:ea typeface="Times New Roman" panose="02020603050405020304" pitchFamily="18" charset="0"/>
              <a:cs typeface="Times New Roman" panose="02020603050405020304" pitchFamily="18" charset="0"/>
            </a:endParaRPr>
          </a:p>
          <a:p>
            <a:pPr indent="449580" algn="just">
              <a:lnSpc>
                <a:spcPct val="150000"/>
              </a:lnSpc>
              <a:spcAft>
                <a:spcPts val="0"/>
              </a:spcAft>
            </a:pPr>
            <a:r>
              <a:rPr lang="ru-RU" sz="1600" dirty="0" err="1">
                <a:latin typeface="Times New Roman" panose="02020603050405020304" pitchFamily="18" charset="0"/>
                <a:ea typeface="Times New Roman" panose="02020603050405020304" pitchFamily="18" charset="0"/>
              </a:rPr>
              <a:t>Ма</a:t>
            </a:r>
            <a:r>
              <a:rPr lang="uz-Cyrl-UZ" sz="1600" dirty="0">
                <a:latin typeface="Times New Roman" panose="02020603050405020304" pitchFamily="18" charset="0"/>
                <a:ea typeface="Times New Roman" panose="02020603050405020304" pitchFamily="18" charset="0"/>
              </a:rPr>
              <a:t>ҳ</a:t>
            </a:r>
            <a:r>
              <a:rPr lang="ru-RU" sz="1600" dirty="0" err="1">
                <a:latin typeface="Times New Roman" panose="02020603050405020304" pitchFamily="18" charset="0"/>
                <a:ea typeface="Times New Roman" panose="02020603050405020304" pitchFamily="18" charset="0"/>
              </a:rPr>
              <a:t>аллий</a:t>
            </a:r>
            <a:r>
              <a:rPr lang="ru-RU" sz="1600" dirty="0">
                <a:latin typeface="Times New Roman" panose="02020603050405020304" pitchFamily="18" charset="0"/>
                <a:ea typeface="Times New Roman" panose="02020603050405020304" pitchFamily="18" charset="0"/>
              </a:rPr>
              <a:t> </a:t>
            </a:r>
            <a:r>
              <a:rPr lang="uz-Cyrl-UZ" sz="1600" dirty="0">
                <a:latin typeface="Times New Roman" panose="02020603050405020304" pitchFamily="18" charset="0"/>
                <a:ea typeface="Times New Roman" panose="02020603050405020304" pitchFamily="18" charset="0"/>
              </a:rPr>
              <a:t>ғў</a:t>
            </a:r>
            <a:r>
              <a:rPr lang="ru-RU" sz="1600" dirty="0" err="1">
                <a:latin typeface="Times New Roman" panose="02020603050405020304" pitchFamily="18" charset="0"/>
                <a:ea typeface="Times New Roman" panose="02020603050405020304" pitchFamily="18" charset="0"/>
              </a:rPr>
              <a:t>заларга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нисбатан</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четдан</a:t>
            </a:r>
            <a:r>
              <a:rPr lang="ru-RU" sz="1600" dirty="0">
                <a:latin typeface="Times New Roman" panose="02020603050405020304" pitchFamily="18" charset="0"/>
                <a:ea typeface="Times New Roman" panose="02020603050405020304" pitchFamily="18" charset="0"/>
              </a:rPr>
              <a:t> Америка </a:t>
            </a:r>
            <a:r>
              <a:rPr lang="ru-RU" sz="1600" dirty="0" err="1">
                <a:latin typeface="Times New Roman" panose="02020603050405020304" pitchFamily="18" charset="0"/>
                <a:ea typeface="Times New Roman" panose="02020603050405020304" pitchFamily="18" charset="0"/>
              </a:rPr>
              <a:t>серҳосил</a:t>
            </a:r>
            <a:r>
              <a:rPr lang="uz-Cyrl-UZ" sz="1600" dirty="0">
                <a:latin typeface="Times New Roman" panose="02020603050405020304" pitchFamily="18" charset="0"/>
                <a:ea typeface="Times New Roman" panose="02020603050405020304" pitchFamily="18" charset="0"/>
              </a:rPr>
              <a:t> навлари олиб келиб экила бошлан</a:t>
            </a:r>
            <a:r>
              <a:rPr lang="ru-RU" sz="1600" dirty="0" err="1">
                <a:latin typeface="Times New Roman" panose="02020603050405020304" pitchFamily="18" charset="0"/>
                <a:ea typeface="Times New Roman" panose="02020603050405020304" pitchFamily="18" charset="0"/>
              </a:rPr>
              <a:t>ди</a:t>
            </a:r>
            <a:r>
              <a:rPr lang="ru-RU" sz="1600" dirty="0">
                <a:latin typeface="Times New Roman" panose="02020603050405020304" pitchFamily="18" charset="0"/>
                <a:ea typeface="Times New Roman" panose="02020603050405020304" pitchFamily="18" charset="0"/>
              </a:rPr>
              <a:t>. </a:t>
            </a:r>
            <a:r>
              <a:rPr lang="uz-Cyrl-UZ" sz="1600" dirty="0">
                <a:latin typeface="Times New Roman" panose="02020603050405020304" pitchFamily="18" charset="0"/>
                <a:ea typeface="Times New Roman" panose="02020603050405020304" pitchFamily="18" charset="0"/>
              </a:rPr>
              <a:t>Маълумотларга кўра, ғўза майдони 1890 йил 100 минг га бўлса, 1913 йилга келиб 424,6 минг га, ялпи хосили 517,2 минг т. га етказилди. </a:t>
            </a:r>
            <a:endParaRPr lang="ru-RU" sz="1400" dirty="0">
              <a:latin typeface="Times New Roman" panose="02020603050405020304" pitchFamily="18" charset="0"/>
              <a:ea typeface="Times New Roman" panose="02020603050405020304" pitchFamily="18" charset="0"/>
            </a:endParaRPr>
          </a:p>
          <a:p>
            <a:pPr indent="457200" algn="just">
              <a:lnSpc>
                <a:spcPct val="150000"/>
              </a:lnSpc>
              <a:spcAft>
                <a:spcPts val="0"/>
              </a:spcAft>
            </a:pPr>
            <a:r>
              <a:rPr lang="ru-RU" sz="1600" dirty="0">
                <a:latin typeface="Times New Roman" panose="02020603050405020304" pitchFamily="18" charset="0"/>
                <a:ea typeface="Times New Roman" panose="02020603050405020304" pitchFamily="18" charset="0"/>
                <a:cs typeface="Times New Roman" panose="02020603050405020304" pitchFamily="18" charset="0"/>
              </a:rPr>
              <a:t>Ғ</a:t>
            </a:r>
            <a:r>
              <a:rPr lang="uz-Cyrl-UZ" sz="1600" dirty="0">
                <a:latin typeface="Times New Roman" panose="02020603050405020304" pitchFamily="18" charset="0"/>
                <a:ea typeface="Times New Roman" panose="02020603050405020304" pitchFamily="18" charset="0"/>
                <a:cs typeface="Times New Roman" panose="02020603050405020304" pitchFamily="18" charset="0"/>
              </a:rPr>
              <a:t>ўза тажриба станциялари ташкил этилди, уларда  </a:t>
            </a:r>
            <a:r>
              <a:rPr lang="ru-RU" sz="1600" dirty="0" err="1">
                <a:latin typeface="Times New Roman" panose="02020603050405020304" pitchFamily="18" charset="0"/>
                <a:ea typeface="Times New Roman" panose="02020603050405020304" pitchFamily="18" charset="0"/>
                <a:cs typeface="Times New Roman" panose="02020603050405020304" pitchFamily="18" charset="0"/>
              </a:rPr>
              <a:t>ғў</a:t>
            </a:r>
            <a:r>
              <a:rPr lang="uz-Cyrl-UZ" sz="1600" dirty="0">
                <a:latin typeface="Times New Roman" panose="02020603050405020304" pitchFamily="18" charset="0"/>
                <a:ea typeface="Times New Roman" panose="02020603050405020304" pitchFamily="18" charset="0"/>
                <a:cs typeface="Times New Roman" panose="02020603050405020304" pitchFamily="18" charset="0"/>
              </a:rPr>
              <a:t>за селекциясига оид ишлар олиб борилди.</a:t>
            </a:r>
            <a:endParaRPr lang="ru-RU" sz="12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2605686"/>
      </p:ext>
    </p:extLst>
  </p:cSld>
  <p:clrMapOvr>
    <a:masterClrMapping/>
  </p:clrMapOvr>
  <p:transition spd="slow" advClick="0">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Вертикальный свиток 2"/>
          <p:cNvSpPr/>
          <p:nvPr/>
        </p:nvSpPr>
        <p:spPr>
          <a:xfrm>
            <a:off x="539552" y="116632"/>
            <a:ext cx="8604448" cy="6480720"/>
          </a:xfrm>
          <a:prstGeom prst="verticalScroll">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b="1" dirty="0" smtClean="0">
                <a:solidFill>
                  <a:srgbClr val="000000"/>
                </a:solidFill>
              </a:rPr>
              <a:t>    </a:t>
            </a:r>
            <a:r>
              <a:rPr lang="ru-RU" b="1" dirty="0" err="1" smtClean="0">
                <a:solidFill>
                  <a:srgbClr val="000000"/>
                </a:solidFill>
              </a:rPr>
              <a:t>Ғўза</a:t>
            </a:r>
            <a:r>
              <a:rPr lang="ru-RU" b="1" dirty="0" smtClean="0">
                <a:solidFill>
                  <a:srgbClr val="000000"/>
                </a:solidFill>
              </a:rPr>
              <a:t> </a:t>
            </a:r>
            <a:r>
              <a:rPr lang="ru-RU" b="1" dirty="0" err="1">
                <a:solidFill>
                  <a:srgbClr val="000000"/>
                </a:solidFill>
              </a:rPr>
              <a:t>озиқ</a:t>
            </a:r>
            <a:r>
              <a:rPr lang="ru-RU" b="1" dirty="0">
                <a:solidFill>
                  <a:srgbClr val="000000"/>
                </a:solidFill>
              </a:rPr>
              <a:t> </a:t>
            </a:r>
            <a:r>
              <a:rPr lang="ru-RU" b="1" dirty="0" err="1">
                <a:solidFill>
                  <a:srgbClr val="000000"/>
                </a:solidFill>
              </a:rPr>
              <a:t>моддаларга</a:t>
            </a:r>
            <a:r>
              <a:rPr lang="ru-RU" b="1" dirty="0">
                <a:solidFill>
                  <a:srgbClr val="000000"/>
                </a:solidFill>
              </a:rPr>
              <a:t>, </a:t>
            </a:r>
            <a:r>
              <a:rPr lang="ru-RU" b="1" dirty="0" err="1">
                <a:solidFill>
                  <a:srgbClr val="000000"/>
                </a:solidFill>
              </a:rPr>
              <a:t>намликка</a:t>
            </a:r>
            <a:r>
              <a:rPr lang="ru-RU" b="1" dirty="0">
                <a:solidFill>
                  <a:srgbClr val="000000"/>
                </a:solidFill>
              </a:rPr>
              <a:t> </a:t>
            </a:r>
            <a:r>
              <a:rPr lang="ru-RU" b="1" dirty="0" err="1">
                <a:solidFill>
                  <a:srgbClr val="000000"/>
                </a:solidFill>
              </a:rPr>
              <a:t>талабчан</a:t>
            </a:r>
            <a:r>
              <a:rPr lang="ru-RU" b="1" dirty="0">
                <a:solidFill>
                  <a:srgbClr val="000000"/>
                </a:solidFill>
              </a:rPr>
              <a:t>, </a:t>
            </a:r>
            <a:r>
              <a:rPr lang="ru-RU" b="1" dirty="0" err="1">
                <a:solidFill>
                  <a:srgbClr val="000000"/>
                </a:solidFill>
              </a:rPr>
              <a:t>қурғоқчилликка</a:t>
            </a:r>
            <a:r>
              <a:rPr lang="ru-RU" b="1" dirty="0">
                <a:solidFill>
                  <a:srgbClr val="000000"/>
                </a:solidFill>
              </a:rPr>
              <a:t> </a:t>
            </a:r>
            <a:r>
              <a:rPr lang="ru-RU" b="1" dirty="0" err="1">
                <a:solidFill>
                  <a:srgbClr val="000000"/>
                </a:solidFill>
              </a:rPr>
              <a:t>чидамли</a:t>
            </a:r>
            <a:r>
              <a:rPr lang="ru-RU" b="1" dirty="0">
                <a:solidFill>
                  <a:srgbClr val="000000"/>
                </a:solidFill>
              </a:rPr>
              <a:t>. </a:t>
            </a:r>
            <a:r>
              <a:rPr lang="ru-RU" b="1" dirty="0" err="1">
                <a:solidFill>
                  <a:srgbClr val="000000"/>
                </a:solidFill>
              </a:rPr>
              <a:t>Униб</a:t>
            </a:r>
            <a:r>
              <a:rPr lang="ru-RU" b="1" dirty="0">
                <a:solidFill>
                  <a:srgbClr val="000000"/>
                </a:solidFill>
              </a:rPr>
              <a:t> </a:t>
            </a:r>
            <a:r>
              <a:rPr lang="ru-RU" b="1" dirty="0" err="1">
                <a:solidFill>
                  <a:srgbClr val="000000"/>
                </a:solidFill>
              </a:rPr>
              <a:t>чиқишидан</a:t>
            </a:r>
            <a:r>
              <a:rPr lang="ru-RU" b="1" dirty="0">
                <a:solidFill>
                  <a:srgbClr val="000000"/>
                </a:solidFill>
              </a:rPr>
              <a:t> то </a:t>
            </a:r>
            <a:r>
              <a:rPr lang="ru-RU" b="1" dirty="0" err="1">
                <a:solidFill>
                  <a:srgbClr val="000000"/>
                </a:solidFill>
              </a:rPr>
              <a:t>ҳосили</a:t>
            </a:r>
            <a:r>
              <a:rPr lang="ru-RU" b="1" dirty="0">
                <a:solidFill>
                  <a:srgbClr val="000000"/>
                </a:solidFill>
              </a:rPr>
              <a:t> </a:t>
            </a:r>
            <a:r>
              <a:rPr lang="ru-RU" b="1" dirty="0" err="1">
                <a:solidFill>
                  <a:srgbClr val="000000"/>
                </a:solidFill>
              </a:rPr>
              <a:t>пишиб</a:t>
            </a:r>
            <a:r>
              <a:rPr lang="ru-RU" b="1" dirty="0">
                <a:solidFill>
                  <a:srgbClr val="000000"/>
                </a:solidFill>
              </a:rPr>
              <a:t> </a:t>
            </a:r>
            <a:r>
              <a:rPr lang="ru-RU" b="1" dirty="0" err="1">
                <a:solidFill>
                  <a:srgbClr val="000000"/>
                </a:solidFill>
              </a:rPr>
              <a:t>етилгунча</a:t>
            </a:r>
            <a:r>
              <a:rPr lang="ru-RU" b="1" dirty="0">
                <a:solidFill>
                  <a:srgbClr val="000000"/>
                </a:solidFill>
              </a:rPr>
              <a:t> </a:t>
            </a:r>
            <a:r>
              <a:rPr lang="ru-RU" b="1" dirty="0" err="1">
                <a:solidFill>
                  <a:srgbClr val="000000"/>
                </a:solidFill>
              </a:rPr>
              <a:t>жуда</a:t>
            </a:r>
            <a:r>
              <a:rPr lang="ru-RU" b="1" dirty="0">
                <a:solidFill>
                  <a:srgbClr val="000000"/>
                </a:solidFill>
              </a:rPr>
              <a:t> </a:t>
            </a:r>
            <a:r>
              <a:rPr lang="ru-RU" b="1" dirty="0" err="1">
                <a:solidFill>
                  <a:srgbClr val="000000"/>
                </a:solidFill>
              </a:rPr>
              <a:t>кўп</a:t>
            </a:r>
            <a:r>
              <a:rPr lang="ru-RU" b="1" dirty="0">
                <a:solidFill>
                  <a:srgbClr val="000000"/>
                </a:solidFill>
              </a:rPr>
              <a:t> </a:t>
            </a:r>
            <a:r>
              <a:rPr lang="ru-RU" b="1" dirty="0" err="1">
                <a:solidFill>
                  <a:srgbClr val="000000"/>
                </a:solidFill>
              </a:rPr>
              <a:t>миқдорда</a:t>
            </a:r>
            <a:r>
              <a:rPr lang="ru-RU" b="1" dirty="0">
                <a:solidFill>
                  <a:srgbClr val="000000"/>
                </a:solidFill>
              </a:rPr>
              <a:t> </a:t>
            </a:r>
            <a:r>
              <a:rPr lang="ru-RU" b="1" dirty="0" err="1">
                <a:solidFill>
                  <a:srgbClr val="000000"/>
                </a:solidFill>
              </a:rPr>
              <a:t>сув</a:t>
            </a:r>
            <a:r>
              <a:rPr lang="ru-RU" b="1" dirty="0">
                <a:solidFill>
                  <a:srgbClr val="000000"/>
                </a:solidFill>
              </a:rPr>
              <a:t> </a:t>
            </a:r>
            <a:r>
              <a:rPr lang="ru-RU" b="1" dirty="0" err="1">
                <a:solidFill>
                  <a:srgbClr val="000000"/>
                </a:solidFill>
              </a:rPr>
              <a:t>сарфлайди</a:t>
            </a:r>
            <a:r>
              <a:rPr lang="ru-RU" b="1" dirty="0">
                <a:solidFill>
                  <a:srgbClr val="000000"/>
                </a:solidFill>
              </a:rPr>
              <a:t>. </a:t>
            </a:r>
            <a:r>
              <a:rPr lang="ru-RU" b="1" dirty="0" err="1">
                <a:solidFill>
                  <a:srgbClr val="000000"/>
                </a:solidFill>
              </a:rPr>
              <a:t>Озуқа</a:t>
            </a:r>
            <a:r>
              <a:rPr lang="ru-RU" b="1" dirty="0">
                <a:solidFill>
                  <a:srgbClr val="000000"/>
                </a:solidFill>
              </a:rPr>
              <a:t> </a:t>
            </a:r>
            <a:r>
              <a:rPr lang="ru-RU" b="1" dirty="0" err="1">
                <a:solidFill>
                  <a:srgbClr val="000000"/>
                </a:solidFill>
              </a:rPr>
              <a:t>моддаларни</a:t>
            </a:r>
            <a:r>
              <a:rPr lang="ru-RU" b="1" dirty="0">
                <a:solidFill>
                  <a:srgbClr val="000000"/>
                </a:solidFill>
              </a:rPr>
              <a:t> </a:t>
            </a:r>
            <a:r>
              <a:rPr lang="ru-RU" b="1" dirty="0" err="1">
                <a:solidFill>
                  <a:srgbClr val="000000"/>
                </a:solidFill>
              </a:rPr>
              <a:t>етарли</a:t>
            </a:r>
            <a:r>
              <a:rPr lang="ru-RU" b="1" dirty="0">
                <a:solidFill>
                  <a:srgbClr val="000000"/>
                </a:solidFill>
              </a:rPr>
              <a:t> </a:t>
            </a:r>
            <a:r>
              <a:rPr lang="ru-RU" b="1" dirty="0" err="1">
                <a:solidFill>
                  <a:srgbClr val="000000"/>
                </a:solidFill>
              </a:rPr>
              <a:t>миқдорда</a:t>
            </a:r>
            <a:r>
              <a:rPr lang="ru-RU" b="1" dirty="0">
                <a:solidFill>
                  <a:srgbClr val="000000"/>
                </a:solidFill>
              </a:rPr>
              <a:t> </a:t>
            </a:r>
            <a:r>
              <a:rPr lang="ru-RU" b="1" dirty="0" err="1">
                <a:solidFill>
                  <a:srgbClr val="000000"/>
                </a:solidFill>
              </a:rPr>
              <a:t>бўлишини</a:t>
            </a:r>
            <a:r>
              <a:rPr lang="ru-RU" b="1" dirty="0">
                <a:solidFill>
                  <a:srgbClr val="000000"/>
                </a:solidFill>
              </a:rPr>
              <a:t> </a:t>
            </a:r>
            <a:r>
              <a:rPr lang="ru-RU" b="1" dirty="0" err="1">
                <a:solidFill>
                  <a:srgbClr val="000000"/>
                </a:solidFill>
              </a:rPr>
              <a:t>талаб</a:t>
            </a:r>
            <a:r>
              <a:rPr lang="ru-RU" b="1" dirty="0">
                <a:solidFill>
                  <a:srgbClr val="000000"/>
                </a:solidFill>
              </a:rPr>
              <a:t> </a:t>
            </a:r>
            <a:r>
              <a:rPr lang="ru-RU" b="1" dirty="0" err="1">
                <a:solidFill>
                  <a:srgbClr val="000000"/>
                </a:solidFill>
              </a:rPr>
              <a:t>этади</a:t>
            </a:r>
            <a:r>
              <a:rPr lang="ru-RU" b="1" dirty="0">
                <a:solidFill>
                  <a:srgbClr val="000000"/>
                </a:solidFill>
              </a:rPr>
              <a:t>. </a:t>
            </a:r>
            <a:r>
              <a:rPr lang="ru-RU" b="1" dirty="0" err="1">
                <a:solidFill>
                  <a:srgbClr val="000000"/>
                </a:solidFill>
              </a:rPr>
              <a:t>Ғўза</a:t>
            </a:r>
            <a:r>
              <a:rPr lang="ru-RU" b="1" dirty="0">
                <a:solidFill>
                  <a:srgbClr val="000000"/>
                </a:solidFill>
              </a:rPr>
              <a:t> </a:t>
            </a:r>
            <a:r>
              <a:rPr lang="ru-RU" b="1" dirty="0" err="1">
                <a:solidFill>
                  <a:srgbClr val="000000"/>
                </a:solidFill>
              </a:rPr>
              <a:t>униб</a:t>
            </a:r>
            <a:r>
              <a:rPr lang="ru-RU" b="1" dirty="0">
                <a:solidFill>
                  <a:srgbClr val="000000"/>
                </a:solidFill>
              </a:rPr>
              <a:t> </a:t>
            </a:r>
            <a:r>
              <a:rPr lang="ru-RU" b="1" dirty="0" err="1">
                <a:solidFill>
                  <a:srgbClr val="000000"/>
                </a:solidFill>
              </a:rPr>
              <a:t>чиққандан</a:t>
            </a:r>
            <a:r>
              <a:rPr lang="ru-RU" b="1" dirty="0">
                <a:solidFill>
                  <a:srgbClr val="000000"/>
                </a:solidFill>
              </a:rPr>
              <a:t> </a:t>
            </a:r>
            <a:r>
              <a:rPr lang="ru-RU" b="1" dirty="0" err="1">
                <a:solidFill>
                  <a:srgbClr val="000000"/>
                </a:solidFill>
              </a:rPr>
              <a:t>кейин</a:t>
            </a:r>
            <a:r>
              <a:rPr lang="ru-RU" b="1" dirty="0">
                <a:solidFill>
                  <a:srgbClr val="000000"/>
                </a:solidFill>
              </a:rPr>
              <a:t> </a:t>
            </a:r>
            <a:r>
              <a:rPr lang="ru-RU" b="1" dirty="0" err="1">
                <a:solidFill>
                  <a:srgbClr val="000000"/>
                </a:solidFill>
              </a:rPr>
              <a:t>тупроқда</a:t>
            </a:r>
            <a:r>
              <a:rPr lang="ru-RU" b="1" dirty="0">
                <a:solidFill>
                  <a:srgbClr val="000000"/>
                </a:solidFill>
              </a:rPr>
              <a:t> азот, фосфор </a:t>
            </a:r>
            <a:r>
              <a:rPr lang="ru-RU" b="1" dirty="0" err="1">
                <a:solidFill>
                  <a:srgbClr val="000000"/>
                </a:solidFill>
              </a:rPr>
              <a:t>ва</a:t>
            </a:r>
            <a:r>
              <a:rPr lang="ru-RU" b="1" dirty="0">
                <a:solidFill>
                  <a:srgbClr val="000000"/>
                </a:solidFill>
              </a:rPr>
              <a:t> калий </a:t>
            </a:r>
            <a:r>
              <a:rPr lang="ru-RU" b="1" dirty="0" err="1">
                <a:solidFill>
                  <a:srgbClr val="000000"/>
                </a:solidFill>
              </a:rPr>
              <a:t>моддалари</a:t>
            </a:r>
            <a:r>
              <a:rPr lang="ru-RU" b="1" dirty="0">
                <a:solidFill>
                  <a:srgbClr val="000000"/>
                </a:solidFill>
              </a:rPr>
              <a:t> </a:t>
            </a:r>
            <a:r>
              <a:rPr lang="ru-RU" b="1" dirty="0" err="1">
                <a:solidFill>
                  <a:srgbClr val="000000"/>
                </a:solidFill>
              </a:rPr>
              <a:t>етарли</a:t>
            </a:r>
            <a:r>
              <a:rPr lang="ru-RU" b="1" dirty="0">
                <a:solidFill>
                  <a:srgbClr val="000000"/>
                </a:solidFill>
              </a:rPr>
              <a:t> </a:t>
            </a:r>
            <a:r>
              <a:rPr lang="ru-RU" b="1" dirty="0" err="1">
                <a:solidFill>
                  <a:srgbClr val="000000"/>
                </a:solidFill>
              </a:rPr>
              <a:t>миқдорда</a:t>
            </a:r>
            <a:r>
              <a:rPr lang="ru-RU" b="1" dirty="0">
                <a:solidFill>
                  <a:srgbClr val="000000"/>
                </a:solidFill>
              </a:rPr>
              <a:t> </a:t>
            </a:r>
            <a:r>
              <a:rPr lang="ru-RU" b="1" dirty="0" err="1">
                <a:solidFill>
                  <a:srgbClr val="000000"/>
                </a:solidFill>
              </a:rPr>
              <a:t>бўлмаса</a:t>
            </a:r>
            <a:r>
              <a:rPr lang="ru-RU" b="1" dirty="0">
                <a:solidFill>
                  <a:srgbClr val="000000"/>
                </a:solidFill>
              </a:rPr>
              <a:t> </a:t>
            </a:r>
            <a:r>
              <a:rPr lang="ru-RU" b="1" dirty="0" err="1">
                <a:solidFill>
                  <a:srgbClr val="000000"/>
                </a:solidFill>
              </a:rPr>
              <a:t>илдиз</a:t>
            </a:r>
            <a:r>
              <a:rPr lang="ru-RU" b="1" dirty="0">
                <a:solidFill>
                  <a:srgbClr val="000000"/>
                </a:solidFill>
              </a:rPr>
              <a:t> </a:t>
            </a:r>
            <a:r>
              <a:rPr lang="ru-RU" b="1" dirty="0" err="1">
                <a:solidFill>
                  <a:srgbClr val="000000"/>
                </a:solidFill>
              </a:rPr>
              <a:t>системаси</a:t>
            </a:r>
            <a:r>
              <a:rPr lang="ru-RU" b="1" dirty="0">
                <a:solidFill>
                  <a:srgbClr val="000000"/>
                </a:solidFill>
              </a:rPr>
              <a:t> </a:t>
            </a:r>
            <a:r>
              <a:rPr lang="ru-RU" b="1" dirty="0" err="1">
                <a:solidFill>
                  <a:srgbClr val="000000"/>
                </a:solidFill>
              </a:rPr>
              <a:t>яхши</a:t>
            </a:r>
            <a:r>
              <a:rPr lang="ru-RU" b="1" dirty="0">
                <a:solidFill>
                  <a:srgbClr val="000000"/>
                </a:solidFill>
              </a:rPr>
              <a:t> </a:t>
            </a:r>
            <a:r>
              <a:rPr lang="ru-RU" b="1" dirty="0" err="1">
                <a:solidFill>
                  <a:srgbClr val="000000"/>
                </a:solidFill>
              </a:rPr>
              <a:t>ривожлана</a:t>
            </a:r>
            <a:r>
              <a:rPr lang="ru-RU" b="1" dirty="0">
                <a:solidFill>
                  <a:srgbClr val="000000"/>
                </a:solidFill>
              </a:rPr>
              <a:t> </a:t>
            </a:r>
            <a:r>
              <a:rPr lang="ru-RU" b="1" dirty="0" err="1">
                <a:solidFill>
                  <a:srgbClr val="000000"/>
                </a:solidFill>
              </a:rPr>
              <a:t>олмайди</a:t>
            </a:r>
            <a:r>
              <a:rPr lang="ru-RU" b="1" dirty="0">
                <a:solidFill>
                  <a:srgbClr val="000000"/>
                </a:solidFill>
              </a:rPr>
              <a:t>. </a:t>
            </a:r>
            <a:r>
              <a:rPr lang="ru-RU" b="1" dirty="0" err="1">
                <a:solidFill>
                  <a:srgbClr val="000000"/>
                </a:solidFill>
              </a:rPr>
              <a:t>Айниқса</a:t>
            </a:r>
            <a:r>
              <a:rPr lang="ru-RU" b="1" dirty="0">
                <a:solidFill>
                  <a:srgbClr val="000000"/>
                </a:solidFill>
              </a:rPr>
              <a:t>, </a:t>
            </a:r>
            <a:r>
              <a:rPr lang="ru-RU" b="1" dirty="0" err="1">
                <a:solidFill>
                  <a:srgbClr val="000000"/>
                </a:solidFill>
              </a:rPr>
              <a:t>гуллаш</a:t>
            </a:r>
            <a:r>
              <a:rPr lang="ru-RU" b="1" dirty="0">
                <a:solidFill>
                  <a:srgbClr val="000000"/>
                </a:solidFill>
              </a:rPr>
              <a:t> </a:t>
            </a:r>
            <a:r>
              <a:rPr lang="ru-RU" b="1" dirty="0" err="1">
                <a:solidFill>
                  <a:srgbClr val="000000"/>
                </a:solidFill>
              </a:rPr>
              <a:t>даврига</a:t>
            </a:r>
            <a:r>
              <a:rPr lang="ru-RU" b="1" dirty="0">
                <a:solidFill>
                  <a:srgbClr val="000000"/>
                </a:solidFill>
              </a:rPr>
              <a:t> </a:t>
            </a:r>
            <a:r>
              <a:rPr lang="ru-RU" b="1" dirty="0" err="1">
                <a:solidFill>
                  <a:srgbClr val="000000"/>
                </a:solidFill>
              </a:rPr>
              <a:t>келганда</a:t>
            </a:r>
            <a:r>
              <a:rPr lang="ru-RU" b="1" dirty="0">
                <a:solidFill>
                  <a:srgbClr val="000000"/>
                </a:solidFill>
              </a:rPr>
              <a:t> </a:t>
            </a:r>
            <a:r>
              <a:rPr lang="ru-RU" b="1" dirty="0" err="1">
                <a:solidFill>
                  <a:srgbClr val="000000"/>
                </a:solidFill>
              </a:rPr>
              <a:t>бу</a:t>
            </a:r>
            <a:r>
              <a:rPr lang="ru-RU" b="1" dirty="0">
                <a:solidFill>
                  <a:srgbClr val="000000"/>
                </a:solidFill>
              </a:rPr>
              <a:t> </a:t>
            </a:r>
            <a:r>
              <a:rPr lang="ru-RU" b="1" dirty="0" err="1">
                <a:solidFill>
                  <a:srgbClr val="000000"/>
                </a:solidFill>
              </a:rPr>
              <a:t>моддаларнинг</a:t>
            </a:r>
            <a:r>
              <a:rPr lang="ru-RU" b="1" dirty="0">
                <a:solidFill>
                  <a:srgbClr val="000000"/>
                </a:solidFill>
              </a:rPr>
              <a:t> </a:t>
            </a:r>
            <a:r>
              <a:rPr lang="ru-RU" b="1" dirty="0" err="1">
                <a:solidFill>
                  <a:srgbClr val="000000"/>
                </a:solidFill>
              </a:rPr>
              <a:t>танқислиги</a:t>
            </a:r>
            <a:r>
              <a:rPr lang="ru-RU" b="1" dirty="0">
                <a:solidFill>
                  <a:srgbClr val="000000"/>
                </a:solidFill>
              </a:rPr>
              <a:t> </a:t>
            </a:r>
            <a:r>
              <a:rPr lang="ru-RU" b="1" dirty="0" err="1">
                <a:solidFill>
                  <a:srgbClr val="000000"/>
                </a:solidFill>
              </a:rPr>
              <a:t>натижасида</a:t>
            </a:r>
            <a:r>
              <a:rPr lang="ru-RU" b="1" dirty="0">
                <a:solidFill>
                  <a:srgbClr val="000000"/>
                </a:solidFill>
              </a:rPr>
              <a:t> </a:t>
            </a:r>
            <a:r>
              <a:rPr lang="ru-RU" b="1" dirty="0" err="1">
                <a:solidFill>
                  <a:srgbClr val="000000"/>
                </a:solidFill>
              </a:rPr>
              <a:t>ҳосил</a:t>
            </a:r>
            <a:r>
              <a:rPr lang="ru-RU" b="1" dirty="0">
                <a:solidFill>
                  <a:srgbClr val="000000"/>
                </a:solidFill>
              </a:rPr>
              <a:t> </a:t>
            </a:r>
            <a:r>
              <a:rPr lang="ru-RU" b="1" dirty="0" err="1">
                <a:solidFill>
                  <a:srgbClr val="000000"/>
                </a:solidFill>
              </a:rPr>
              <a:t>шохлари</a:t>
            </a:r>
            <a:r>
              <a:rPr lang="ru-RU" b="1" dirty="0">
                <a:solidFill>
                  <a:srgbClr val="000000"/>
                </a:solidFill>
              </a:rPr>
              <a:t> </a:t>
            </a:r>
            <a:r>
              <a:rPr lang="ru-RU" b="1" dirty="0" err="1">
                <a:solidFill>
                  <a:srgbClr val="000000"/>
                </a:solidFill>
              </a:rPr>
              <a:t>ва</a:t>
            </a:r>
            <a:r>
              <a:rPr lang="ru-RU" b="1" dirty="0">
                <a:solidFill>
                  <a:srgbClr val="000000"/>
                </a:solidFill>
              </a:rPr>
              <a:t> </a:t>
            </a:r>
            <a:r>
              <a:rPr lang="ru-RU" b="1" dirty="0" err="1">
                <a:solidFill>
                  <a:srgbClr val="000000"/>
                </a:solidFill>
              </a:rPr>
              <a:t>шоналар</a:t>
            </a:r>
            <a:r>
              <a:rPr lang="ru-RU" b="1" dirty="0">
                <a:solidFill>
                  <a:srgbClr val="000000"/>
                </a:solidFill>
              </a:rPr>
              <a:t> </a:t>
            </a:r>
            <a:r>
              <a:rPr lang="ru-RU" b="1" dirty="0" err="1">
                <a:solidFill>
                  <a:srgbClr val="000000"/>
                </a:solidFill>
              </a:rPr>
              <a:t>кам</a:t>
            </a:r>
            <a:r>
              <a:rPr lang="ru-RU" b="1" dirty="0">
                <a:solidFill>
                  <a:srgbClr val="000000"/>
                </a:solidFill>
              </a:rPr>
              <a:t> </a:t>
            </a:r>
            <a:r>
              <a:rPr lang="ru-RU" b="1" dirty="0" err="1">
                <a:solidFill>
                  <a:srgbClr val="000000"/>
                </a:solidFill>
              </a:rPr>
              <a:t>шаклланиб</a:t>
            </a:r>
            <a:r>
              <a:rPr lang="ru-RU" b="1" dirty="0">
                <a:solidFill>
                  <a:srgbClr val="000000"/>
                </a:solidFill>
              </a:rPr>
              <a:t>, </a:t>
            </a:r>
            <a:r>
              <a:rPr lang="ru-RU" b="1" dirty="0" err="1">
                <a:solidFill>
                  <a:srgbClr val="000000"/>
                </a:solidFill>
              </a:rPr>
              <a:t>ҳосили</a:t>
            </a:r>
            <a:r>
              <a:rPr lang="ru-RU" b="1" dirty="0">
                <a:solidFill>
                  <a:srgbClr val="000000"/>
                </a:solidFill>
              </a:rPr>
              <a:t> </a:t>
            </a:r>
            <a:r>
              <a:rPr lang="ru-RU" b="1" dirty="0" err="1">
                <a:solidFill>
                  <a:srgbClr val="000000"/>
                </a:solidFill>
              </a:rPr>
              <a:t>камайиб</a:t>
            </a:r>
            <a:r>
              <a:rPr lang="ru-RU" b="1" dirty="0">
                <a:solidFill>
                  <a:srgbClr val="000000"/>
                </a:solidFill>
              </a:rPr>
              <a:t> </a:t>
            </a:r>
            <a:r>
              <a:rPr lang="ru-RU" b="1" dirty="0" err="1">
                <a:solidFill>
                  <a:srgbClr val="000000"/>
                </a:solidFill>
              </a:rPr>
              <a:t>кетади</a:t>
            </a:r>
            <a:r>
              <a:rPr lang="ru-RU" b="1" dirty="0">
                <a:solidFill>
                  <a:srgbClr val="000000"/>
                </a:solidFill>
              </a:rPr>
              <a:t>. </a:t>
            </a:r>
            <a:r>
              <a:rPr lang="ru-RU" b="1" dirty="0" err="1">
                <a:solidFill>
                  <a:srgbClr val="000000"/>
                </a:solidFill>
              </a:rPr>
              <a:t>Аксинча</a:t>
            </a:r>
            <a:r>
              <a:rPr lang="ru-RU" b="1" dirty="0">
                <a:solidFill>
                  <a:srgbClr val="000000"/>
                </a:solidFill>
              </a:rPr>
              <a:t> </a:t>
            </a:r>
            <a:r>
              <a:rPr lang="ru-RU" b="1" dirty="0" err="1">
                <a:solidFill>
                  <a:srgbClr val="000000"/>
                </a:solidFill>
              </a:rPr>
              <a:t>ортиқча</a:t>
            </a:r>
            <a:r>
              <a:rPr lang="ru-RU" b="1" dirty="0">
                <a:solidFill>
                  <a:srgbClr val="000000"/>
                </a:solidFill>
              </a:rPr>
              <a:t> </a:t>
            </a:r>
            <a:r>
              <a:rPr lang="ru-RU" b="1" dirty="0" err="1">
                <a:solidFill>
                  <a:srgbClr val="000000"/>
                </a:solidFill>
              </a:rPr>
              <a:t>бўлиши</a:t>
            </a:r>
            <a:r>
              <a:rPr lang="ru-RU" b="1" dirty="0">
                <a:solidFill>
                  <a:srgbClr val="000000"/>
                </a:solidFill>
              </a:rPr>
              <a:t> </a:t>
            </a:r>
            <a:r>
              <a:rPr lang="ru-RU" b="1" dirty="0" err="1">
                <a:solidFill>
                  <a:srgbClr val="000000"/>
                </a:solidFill>
              </a:rPr>
              <a:t>ҳам</a:t>
            </a:r>
            <a:r>
              <a:rPr lang="ru-RU" b="1" dirty="0">
                <a:solidFill>
                  <a:srgbClr val="000000"/>
                </a:solidFill>
              </a:rPr>
              <a:t> </a:t>
            </a:r>
            <a:r>
              <a:rPr lang="ru-RU" b="1" dirty="0" err="1">
                <a:solidFill>
                  <a:srgbClr val="000000"/>
                </a:solidFill>
              </a:rPr>
              <a:t>унинг</a:t>
            </a:r>
            <a:r>
              <a:rPr lang="ru-RU" b="1" dirty="0">
                <a:solidFill>
                  <a:srgbClr val="000000"/>
                </a:solidFill>
              </a:rPr>
              <a:t> </a:t>
            </a:r>
            <a:r>
              <a:rPr lang="ru-RU" b="1" dirty="0" err="1">
                <a:solidFill>
                  <a:srgbClr val="000000"/>
                </a:solidFill>
              </a:rPr>
              <a:t>ўсишини</a:t>
            </a:r>
            <a:r>
              <a:rPr lang="ru-RU" b="1" dirty="0">
                <a:solidFill>
                  <a:srgbClr val="000000"/>
                </a:solidFill>
              </a:rPr>
              <a:t> </a:t>
            </a:r>
            <a:r>
              <a:rPr lang="ru-RU" b="1" dirty="0" err="1">
                <a:solidFill>
                  <a:srgbClr val="000000"/>
                </a:solidFill>
              </a:rPr>
              <a:t>секинлаштиради</a:t>
            </a:r>
            <a:r>
              <a:rPr lang="ru-RU" b="1" dirty="0">
                <a:solidFill>
                  <a:srgbClr val="000000"/>
                </a:solidFill>
              </a:rPr>
              <a:t>.</a:t>
            </a:r>
          </a:p>
        </p:txBody>
      </p:sp>
    </p:spTree>
    <p:extLst>
      <p:ext uri="{BB962C8B-B14F-4D97-AF65-F5344CB8AC3E}">
        <p14:creationId xmlns:p14="http://schemas.microsoft.com/office/powerpoint/2010/main" val="766789785"/>
      </p:ext>
    </p:extLst>
  </p:cSld>
  <p:clrMapOvr>
    <a:masterClrMapping/>
  </p:clrMapOvr>
  <p:transition spd="slow" advClick="0">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Табличка 3"/>
          <p:cNvSpPr/>
          <p:nvPr/>
        </p:nvSpPr>
        <p:spPr>
          <a:xfrm>
            <a:off x="251520" y="111547"/>
            <a:ext cx="8709094" cy="6244803"/>
          </a:xfrm>
          <a:prstGeom prst="plaque">
            <a:avLst>
              <a:gd name="adj" fmla="val 17037"/>
            </a:avLst>
          </a:prstGeom>
          <a:solidFill>
            <a:schemeClr val="accent5">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381000" h="1270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r>
              <a:rPr lang="ru-RU" sz="2000" dirty="0" smtClean="0">
                <a:solidFill>
                  <a:srgbClr val="333333"/>
                </a:solidFill>
              </a:rPr>
              <a:t>    </a:t>
            </a:r>
            <a:endParaRPr lang="ru-RU" sz="2800" dirty="0"/>
          </a:p>
        </p:txBody>
      </p:sp>
      <p:sp>
        <p:nvSpPr>
          <p:cNvPr id="5128" name="Номер слайда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A61E83C-BCA9-48A5-97A0-53EB10368C60}" type="slidenum">
              <a:rPr lang="ru-RU" altLang="ru-RU">
                <a:solidFill>
                  <a:srgbClr val="FFFFFF"/>
                </a:solidFill>
                <a:latin typeface="Calibri" panose="020F0502020204030204" pitchFamily="34" charset="0"/>
              </a:rPr>
              <a:pPr/>
              <a:t>12</a:t>
            </a:fld>
            <a:endParaRPr lang="ru-RU" altLang="ru-RU">
              <a:solidFill>
                <a:srgbClr val="FFFFFF"/>
              </a:solidFill>
              <a:latin typeface="Calibri" panose="020F0502020204030204" pitchFamily="34" charset="0"/>
            </a:endParaRPr>
          </a:p>
        </p:txBody>
      </p:sp>
      <p:sp>
        <p:nvSpPr>
          <p:cNvPr id="13" name="Rectangle 10"/>
          <p:cNvSpPr>
            <a:spLocks noChangeArrowheads="1"/>
          </p:cNvSpPr>
          <p:nvPr/>
        </p:nvSpPr>
        <p:spPr bwMode="auto">
          <a:xfrm>
            <a:off x="15240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ru-RU" altLang="ru-RU" sz="8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1800" b="0" i="0" u="none" strike="noStrike" cap="none" normalizeH="0" baseline="0" dirty="0" smtClean="0">
              <a:ln>
                <a:noFill/>
              </a:ln>
              <a:solidFill>
                <a:schemeClr val="tx1"/>
              </a:solidFill>
              <a:effectLst/>
              <a:latin typeface="Arial" panose="020B0604020202020204" pitchFamily="34" charset="0"/>
            </a:endParaRPr>
          </a:p>
        </p:txBody>
      </p:sp>
      <p:sp>
        <p:nvSpPr>
          <p:cNvPr id="2" name="Прямоугольник 1"/>
          <p:cNvSpPr/>
          <p:nvPr/>
        </p:nvSpPr>
        <p:spPr>
          <a:xfrm>
            <a:off x="799964" y="787124"/>
            <a:ext cx="7848872" cy="5218736"/>
          </a:xfrm>
          <a:prstGeom prst="rect">
            <a:avLst/>
          </a:prstGeom>
        </p:spPr>
        <p:txBody>
          <a:bodyPr wrap="square">
            <a:spAutoFit/>
          </a:bodyPr>
          <a:lstStyle/>
          <a:p>
            <a:pPr indent="449580" algn="just">
              <a:lnSpc>
                <a:spcPct val="150000"/>
              </a:lnSpc>
              <a:spcAft>
                <a:spcPts val="0"/>
              </a:spcAft>
            </a:pPr>
            <a:r>
              <a:rPr lang="uz-Cyrl-UZ" sz="1600" b="1" dirty="0">
                <a:solidFill>
                  <a:srgbClr val="000000"/>
                </a:solidFill>
                <a:latin typeface="Times New Roman" panose="02020603050405020304" pitchFamily="18" charset="0"/>
                <a:ea typeface="Times New Roman" panose="02020603050405020304" pitchFamily="18" charset="0"/>
              </a:rPr>
              <a:t>Уруғлик учун саралаб ажратиб олинган чигит махсус заводларда туксизлантирилади, касаллик ва зараркунандаларга қарши дориланади. Чигит экиш муддатини белгилаш муҳим аҳамиятга эга. </a:t>
            </a:r>
            <a:endParaRPr lang="ru-RU" sz="1400" b="1" dirty="0">
              <a:solidFill>
                <a:srgbClr val="000000"/>
              </a:solidFill>
              <a:latin typeface="Times New Roman" panose="02020603050405020304" pitchFamily="18" charset="0"/>
              <a:ea typeface="Times New Roman" panose="02020603050405020304" pitchFamily="18" charset="0"/>
            </a:endParaRPr>
          </a:p>
          <a:p>
            <a:pPr indent="449580" algn="just">
              <a:lnSpc>
                <a:spcPct val="150000"/>
              </a:lnSpc>
              <a:spcAft>
                <a:spcPts val="0"/>
              </a:spcAft>
            </a:pPr>
            <a:r>
              <a:rPr lang="uz-Cyrl-UZ" sz="1600" b="1" dirty="0">
                <a:solidFill>
                  <a:srgbClr val="000000"/>
                </a:solidFill>
                <a:latin typeface="Times New Roman" panose="02020603050405020304" pitchFamily="18" charset="0"/>
                <a:ea typeface="Times New Roman" panose="02020603050405020304" pitchFamily="18" charset="0"/>
              </a:rPr>
              <a:t>Ўзбекистон жанубдан шимолга 827 кмга чўзилгани учун чигитни экиш муддатлари ҳудудлар бўйича фарқланади. Жанубий минтақаларда баҳор эртароқ бошланганлиги сабабли шимолий минтақаларга нисбатан бир оз эртароқ экилади. Эрта, яъни ҳарорати паст тупроққа экилган чигит иссиқлик этишмаслиги натижасида чириб униб чиқа олмайди ёки униб чиққан кўчатлар сони кам бўлади. Бу эса чигитни қайтадан экиш, қўшимча маблағ ва меҳнат, ортиқча уруғлик чигитни ишлатишга мажбур қилади. Қайтадан экилган чигит аксарият ҳолларда кўзланган ҳосилни етиштириб бера олмайди. Чигитни кечиктириб экиш ҳам мақсадга мувофиқ эмас, негаки унинг ўсиш даври қисқариб, кам ҳосил беради. Шунинг учун чигитни ўз вақтида, белгиланган муддатда экиш энг муқобил вариант ҳисобланади. </a:t>
            </a:r>
            <a:endParaRPr lang="ru-RU" sz="1400" b="1" dirty="0">
              <a:solidFill>
                <a:srgbClr val="00000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36642095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autoUpdateAnimBg="0"/>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extLst>
              <p:ext uri="{D42A27DB-BD31-4B8C-83A1-F6EECF244321}">
                <p14:modId xmlns:p14="http://schemas.microsoft.com/office/powerpoint/2010/main" val="1612838612"/>
              </p:ext>
            </p:extLst>
          </p:nvPr>
        </p:nvGraphicFramePr>
        <p:xfrm>
          <a:off x="179512" y="1102752"/>
          <a:ext cx="8784976" cy="5669924"/>
        </p:xfrm>
        <a:graphic>
          <a:graphicData uri="http://schemas.openxmlformats.org/drawingml/2006/table">
            <a:tbl>
              <a:tblPr firstRow="1" firstCol="1" bandRow="1">
                <a:tableStyleId>{5C22544A-7EE6-4342-B048-85BDC9FD1C3A}</a:tableStyleId>
              </a:tblPr>
              <a:tblGrid>
                <a:gridCol w="1233182"/>
                <a:gridCol w="1017978"/>
                <a:gridCol w="1139421"/>
                <a:gridCol w="920646"/>
                <a:gridCol w="1342125"/>
                <a:gridCol w="964401"/>
                <a:gridCol w="1202822"/>
                <a:gridCol w="964401"/>
              </a:tblGrid>
              <a:tr h="1221256">
                <a:tc>
                  <a:txBody>
                    <a:bodyPr/>
                    <a:lstStyle/>
                    <a:p>
                      <a:pPr algn="ctr">
                        <a:lnSpc>
                          <a:spcPct val="107000"/>
                        </a:lnSpc>
                      </a:pPr>
                      <a:r>
                        <a:rPr lang="ru-RU" sz="1400" b="1" dirty="0" err="1">
                          <a:effectLst/>
                        </a:rPr>
                        <a:t>Мамлакатлар</a:t>
                      </a:r>
                      <a:endParaRPr lang="ru-RU" sz="1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pPr>
                      <a:r>
                        <a:rPr lang="ru-RU" sz="1400" b="1" dirty="0" err="1">
                          <a:effectLst/>
                        </a:rPr>
                        <a:t>Ялпи</a:t>
                      </a:r>
                      <a:r>
                        <a:rPr lang="ru-RU" sz="1400" b="1" dirty="0">
                          <a:effectLst/>
                        </a:rPr>
                        <a:t> </a:t>
                      </a:r>
                      <a:r>
                        <a:rPr lang="ru-RU" sz="1400" b="1" dirty="0" err="1">
                          <a:effectLst/>
                        </a:rPr>
                        <a:t>ҳосили</a:t>
                      </a:r>
                      <a:r>
                        <a:rPr lang="ru-RU" sz="1400" b="1" dirty="0">
                          <a:effectLst/>
                        </a:rPr>
                        <a:t>, </a:t>
                      </a:r>
                      <a:r>
                        <a:rPr lang="uz-Cyrl-UZ" sz="1400" b="1" dirty="0">
                          <a:effectLst/>
                        </a:rPr>
                        <a:t>млн.т. </a:t>
                      </a:r>
                      <a:r>
                        <a:rPr lang="ru-RU" sz="1400" b="1" dirty="0" err="1">
                          <a:effectLst/>
                        </a:rPr>
                        <a:t>ҳисобида</a:t>
                      </a:r>
                      <a:endParaRPr lang="ru-RU" sz="1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pPr>
                      <a:r>
                        <a:rPr lang="ru-RU" sz="1400" b="1">
                          <a:effectLst/>
                        </a:rPr>
                        <a:t>Мамлакатлар</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pPr>
                      <a:r>
                        <a:rPr lang="ru-RU" sz="1400" b="1" dirty="0" err="1">
                          <a:effectLst/>
                        </a:rPr>
                        <a:t>Ялпи</a:t>
                      </a:r>
                      <a:r>
                        <a:rPr lang="ru-RU" sz="1400" b="1" dirty="0">
                          <a:effectLst/>
                        </a:rPr>
                        <a:t> </a:t>
                      </a:r>
                      <a:r>
                        <a:rPr lang="ru-RU" sz="1400" b="1" dirty="0" err="1">
                          <a:effectLst/>
                        </a:rPr>
                        <a:t>ҳосили</a:t>
                      </a:r>
                      <a:r>
                        <a:rPr lang="ru-RU" sz="1400" b="1" dirty="0">
                          <a:effectLst/>
                        </a:rPr>
                        <a:t>, </a:t>
                      </a:r>
                      <a:r>
                        <a:rPr lang="uz-Cyrl-UZ" sz="1400" b="1" dirty="0">
                          <a:effectLst/>
                        </a:rPr>
                        <a:t>млн.т. </a:t>
                      </a:r>
                      <a:r>
                        <a:rPr lang="ru-RU" sz="1400" b="1" dirty="0" err="1">
                          <a:effectLst/>
                        </a:rPr>
                        <a:t>ҳисобида</a:t>
                      </a:r>
                      <a:endParaRPr lang="ru-RU" sz="1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pPr>
                      <a:r>
                        <a:rPr lang="ru-RU" sz="1400" b="1" dirty="0" err="1">
                          <a:effectLst/>
                        </a:rPr>
                        <a:t>Мамлакатлар</a:t>
                      </a:r>
                      <a:endParaRPr lang="ru-RU" sz="1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pPr>
                      <a:r>
                        <a:rPr lang="ru-RU" sz="1400" b="1">
                          <a:effectLst/>
                        </a:rPr>
                        <a:t>Ялпи ҳосили, </a:t>
                      </a:r>
                      <a:r>
                        <a:rPr lang="uz-Cyrl-UZ" sz="1400" b="1">
                          <a:effectLst/>
                        </a:rPr>
                        <a:t>млн.т. </a:t>
                      </a:r>
                      <a:r>
                        <a:rPr lang="ru-RU" sz="1400" b="1">
                          <a:effectLst/>
                        </a:rPr>
                        <a:t>ҳисобида</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pPr>
                      <a:r>
                        <a:rPr lang="ru-RU" sz="1400" b="1">
                          <a:effectLst/>
                        </a:rPr>
                        <a:t>Мамлакатлар</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pPr>
                      <a:r>
                        <a:rPr lang="ru-RU" sz="1400" b="1">
                          <a:effectLst/>
                        </a:rPr>
                        <a:t>Ялпи ҳосили, </a:t>
                      </a:r>
                      <a:r>
                        <a:rPr lang="uz-Cyrl-UZ" sz="1400" b="1">
                          <a:effectLst/>
                        </a:rPr>
                        <a:t>млн.т. </a:t>
                      </a:r>
                      <a:r>
                        <a:rPr lang="ru-RU" sz="1400" b="1">
                          <a:effectLst/>
                        </a:rPr>
                        <a:t>ҳисобида</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r>
              <a:tr h="435902">
                <a:tc>
                  <a:txBody>
                    <a:bodyPr/>
                    <a:lstStyle/>
                    <a:p>
                      <a:pPr>
                        <a:lnSpc>
                          <a:spcPct val="107000"/>
                        </a:lnSpc>
                      </a:pPr>
                      <a:r>
                        <a:rPr lang="ru-RU" sz="1400" b="1">
                          <a:effectLst/>
                        </a:rPr>
                        <a:t>Хитой </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pPr>
                      <a:r>
                        <a:rPr lang="uz-Cyrl-UZ" sz="1400" b="1" dirty="0">
                          <a:effectLst/>
                        </a:rPr>
                        <a:t>5313</a:t>
                      </a:r>
                      <a:endParaRPr lang="ru-RU" sz="1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07000"/>
                        </a:lnSpc>
                      </a:pPr>
                      <a:r>
                        <a:rPr lang="ru-RU" sz="1400" b="1" dirty="0" err="1">
                          <a:effectLst/>
                        </a:rPr>
                        <a:t>Туркманистон</a:t>
                      </a:r>
                      <a:r>
                        <a:rPr lang="ru-RU" sz="1400" b="1" dirty="0">
                          <a:effectLst/>
                        </a:rPr>
                        <a:t> </a:t>
                      </a:r>
                      <a:endParaRPr lang="ru-RU" sz="1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pPr>
                      <a:r>
                        <a:rPr lang="uz-Cyrl-UZ" sz="1400" b="1">
                          <a:effectLst/>
                        </a:rPr>
                        <a:t>196</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07000"/>
                        </a:lnSpc>
                      </a:pPr>
                      <a:r>
                        <a:rPr lang="ru-RU" sz="1400" b="1">
                          <a:effectLst/>
                        </a:rPr>
                        <a:t>Чад </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pPr>
                      <a:r>
                        <a:rPr lang="uz-Cyrl-UZ" sz="1400" b="1">
                          <a:effectLst/>
                        </a:rPr>
                        <a:t>70</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07000"/>
                        </a:lnSpc>
                      </a:pPr>
                      <a:r>
                        <a:rPr lang="ru-RU" sz="1400" b="1">
                          <a:effectLst/>
                        </a:rPr>
                        <a:t>Исроил </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pPr>
                      <a:r>
                        <a:rPr lang="uz-Cyrl-UZ" sz="1400" b="1">
                          <a:effectLst/>
                        </a:rPr>
                        <a:t>22</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r>
              <a:tr h="435902">
                <a:tc>
                  <a:txBody>
                    <a:bodyPr/>
                    <a:lstStyle/>
                    <a:p>
                      <a:pPr>
                        <a:lnSpc>
                          <a:spcPct val="107000"/>
                        </a:lnSpc>
                      </a:pPr>
                      <a:r>
                        <a:rPr lang="ru-RU" sz="1400" b="1">
                          <a:effectLst/>
                        </a:rPr>
                        <a:t>АҚШ </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pPr>
                      <a:r>
                        <a:rPr lang="uz-Cyrl-UZ" sz="1400" b="1">
                          <a:effectLst/>
                        </a:rPr>
                        <a:t>4421</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07000"/>
                        </a:lnSpc>
                      </a:pPr>
                      <a:r>
                        <a:rPr lang="ru-RU" sz="1400" b="1" dirty="0" err="1">
                          <a:effectLst/>
                        </a:rPr>
                        <a:t>Буркино</a:t>
                      </a:r>
                      <a:r>
                        <a:rPr lang="ru-RU" sz="1400" b="1" dirty="0">
                          <a:effectLst/>
                        </a:rPr>
                        <a:t>-Фасо</a:t>
                      </a:r>
                      <a:endParaRPr lang="ru-RU" sz="1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pPr>
                      <a:r>
                        <a:rPr lang="uz-Cyrl-UZ" sz="1400" b="1">
                          <a:effectLst/>
                        </a:rPr>
                        <a:t>158</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07000"/>
                        </a:lnSpc>
                      </a:pPr>
                      <a:r>
                        <a:rPr lang="ru-RU" sz="1400" b="1">
                          <a:effectLst/>
                        </a:rPr>
                        <a:t>Зимбабве </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pPr>
                      <a:r>
                        <a:rPr lang="uz-Cyrl-UZ" sz="1400" b="1">
                          <a:effectLst/>
                        </a:rPr>
                        <a:t>80</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07000"/>
                        </a:lnSpc>
                      </a:pPr>
                      <a:r>
                        <a:rPr lang="ru-RU" sz="1400" b="1">
                          <a:effectLst/>
                        </a:rPr>
                        <a:t>Колумбия </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pPr>
                      <a:r>
                        <a:rPr lang="uz-Cyrl-UZ" sz="1400" b="1">
                          <a:effectLst/>
                        </a:rPr>
                        <a:t>30</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r>
              <a:tr h="435902">
                <a:tc>
                  <a:txBody>
                    <a:bodyPr/>
                    <a:lstStyle/>
                    <a:p>
                      <a:pPr>
                        <a:lnSpc>
                          <a:spcPct val="107000"/>
                        </a:lnSpc>
                      </a:pPr>
                      <a:r>
                        <a:rPr lang="uz-Cyrl-UZ" sz="1400" b="1">
                          <a:effectLst/>
                        </a:rPr>
                        <a:t>Ҳиндистон </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pPr>
                      <a:r>
                        <a:rPr lang="uz-Cyrl-UZ" sz="1400" b="1">
                          <a:effectLst/>
                        </a:rPr>
                        <a:t>2678</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07000"/>
                        </a:lnSpc>
                      </a:pPr>
                      <a:r>
                        <a:rPr lang="ru-RU" sz="1400" b="1" dirty="0">
                          <a:effectLst/>
                        </a:rPr>
                        <a:t>Кот д-Ивуар </a:t>
                      </a:r>
                      <a:endParaRPr lang="ru-RU" sz="1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pPr>
                      <a:r>
                        <a:rPr lang="uz-Cyrl-UZ" sz="1400" b="1" dirty="0">
                          <a:effectLst/>
                        </a:rPr>
                        <a:t>150</a:t>
                      </a:r>
                      <a:endParaRPr lang="ru-RU" sz="1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07000"/>
                        </a:lnSpc>
                      </a:pPr>
                      <a:r>
                        <a:rPr lang="ru-RU" sz="1400" b="1">
                          <a:effectLst/>
                        </a:rPr>
                        <a:t>Танзания </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pPr>
                      <a:r>
                        <a:rPr lang="uz-Cyrl-UZ" sz="1400" b="1">
                          <a:effectLst/>
                        </a:rPr>
                        <a:t>63</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07000"/>
                        </a:lnSpc>
                      </a:pPr>
                      <a:r>
                        <a:rPr lang="ru-RU" sz="1400" b="1">
                          <a:effectLst/>
                        </a:rPr>
                        <a:t>ЖАР </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pPr>
                      <a:r>
                        <a:rPr lang="uz-Cyrl-UZ" sz="1400" b="1">
                          <a:effectLst/>
                        </a:rPr>
                        <a:t>25</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r>
              <a:tr h="435902">
                <a:tc>
                  <a:txBody>
                    <a:bodyPr/>
                    <a:lstStyle/>
                    <a:p>
                      <a:pPr>
                        <a:lnSpc>
                          <a:spcPct val="107000"/>
                        </a:lnSpc>
                      </a:pPr>
                      <a:r>
                        <a:rPr lang="ru-RU" sz="1400" b="1">
                          <a:effectLst/>
                        </a:rPr>
                        <a:t>Покистон </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pPr>
                      <a:r>
                        <a:rPr lang="uz-Cyrl-UZ" sz="1400" b="1">
                          <a:effectLst/>
                        </a:rPr>
                        <a:t>1807</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07000"/>
                        </a:lnSpc>
                      </a:pPr>
                      <a:r>
                        <a:rPr lang="ru-RU" sz="1400" b="1">
                          <a:effectLst/>
                        </a:rPr>
                        <a:t>Тожикистон </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pPr>
                      <a:r>
                        <a:rPr lang="uz-Cyrl-UZ" sz="1400" b="1" dirty="0">
                          <a:effectLst/>
                        </a:rPr>
                        <a:t>142</a:t>
                      </a:r>
                      <a:endParaRPr lang="ru-RU" sz="1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07000"/>
                        </a:lnSpc>
                      </a:pPr>
                      <a:r>
                        <a:rPr lang="ru-RU" sz="1400" b="1">
                          <a:effectLst/>
                        </a:rPr>
                        <a:t>Судан </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pPr>
                      <a:r>
                        <a:rPr lang="uz-Cyrl-UZ" sz="1400" b="1">
                          <a:effectLst/>
                        </a:rPr>
                        <a:t>60</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07000"/>
                        </a:lnSpc>
                      </a:pPr>
                      <a:r>
                        <a:rPr lang="ru-RU" sz="1400" b="1">
                          <a:effectLst/>
                        </a:rPr>
                        <a:t>Боливия </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pPr>
                      <a:r>
                        <a:rPr lang="uz-Cyrl-UZ" sz="1400" b="1">
                          <a:effectLst/>
                        </a:rPr>
                        <a:t>20</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r>
              <a:tr h="435902">
                <a:tc>
                  <a:txBody>
                    <a:bodyPr/>
                    <a:lstStyle/>
                    <a:p>
                      <a:pPr>
                        <a:lnSpc>
                          <a:spcPct val="107000"/>
                        </a:lnSpc>
                      </a:pPr>
                      <a:r>
                        <a:rPr lang="ru-RU" sz="1400" b="1">
                          <a:effectLst/>
                        </a:rPr>
                        <a:t>Туркия </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pPr>
                      <a:r>
                        <a:rPr lang="uz-Cyrl-UZ" sz="1400" b="1">
                          <a:effectLst/>
                        </a:rPr>
                        <a:t>865</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07000"/>
                        </a:lnSpc>
                      </a:pPr>
                      <a:r>
                        <a:rPr lang="ru-RU" sz="1400" b="1">
                          <a:effectLst/>
                        </a:rPr>
                        <a:t>Қ</a:t>
                      </a:r>
                      <a:r>
                        <a:rPr lang="uz-Cyrl-UZ" sz="1400" b="1">
                          <a:effectLst/>
                        </a:rPr>
                        <a:t>озо</a:t>
                      </a:r>
                      <a:r>
                        <a:rPr lang="ru-RU" sz="1400" b="1">
                          <a:effectLst/>
                        </a:rPr>
                        <a:t>ғ</a:t>
                      </a:r>
                      <a:r>
                        <a:rPr lang="uz-Cyrl-UZ" sz="1400" b="1">
                          <a:effectLst/>
                        </a:rPr>
                        <a:t>истон </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pPr>
                      <a:r>
                        <a:rPr lang="uz-Cyrl-UZ" sz="1400" b="1" dirty="0">
                          <a:effectLst/>
                        </a:rPr>
                        <a:t>141</a:t>
                      </a:r>
                      <a:endParaRPr lang="ru-RU" sz="1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07000"/>
                        </a:lnSpc>
                      </a:pPr>
                      <a:r>
                        <a:rPr lang="ru-RU" sz="1400" b="1">
                          <a:effectLst/>
                        </a:rPr>
                        <a:t>Того</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pPr>
                      <a:r>
                        <a:rPr lang="uz-Cyrl-UZ" sz="1400" b="1">
                          <a:effectLst/>
                        </a:rPr>
                        <a:t>60</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07000"/>
                        </a:lnSpc>
                      </a:pPr>
                      <a:r>
                        <a:rPr lang="ru-RU" sz="1400" b="1">
                          <a:effectLst/>
                        </a:rPr>
                        <a:t>Афғонистон </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pPr>
                      <a:r>
                        <a:rPr lang="uz-Cyrl-UZ" sz="1400" b="1">
                          <a:effectLst/>
                        </a:rPr>
                        <a:t>18</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r>
              <a:tr h="305315">
                <a:tc>
                  <a:txBody>
                    <a:bodyPr/>
                    <a:lstStyle/>
                    <a:p>
                      <a:pPr>
                        <a:lnSpc>
                          <a:spcPct val="107000"/>
                        </a:lnSpc>
                      </a:pPr>
                      <a:r>
                        <a:rPr lang="ru-RU" sz="1400" b="1">
                          <a:effectLst/>
                        </a:rPr>
                        <a:t>Бразилия </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pPr>
                      <a:r>
                        <a:rPr lang="uz-Cyrl-UZ" sz="1400" b="1">
                          <a:effectLst/>
                        </a:rPr>
                        <a:t>766</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07000"/>
                        </a:lnSpc>
                      </a:pPr>
                      <a:r>
                        <a:rPr lang="ru-RU" sz="1400" b="1">
                          <a:effectLst/>
                        </a:rPr>
                        <a:t>Бенин </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pPr>
                      <a:r>
                        <a:rPr lang="uz-Cyrl-UZ" sz="1400" b="1" dirty="0">
                          <a:effectLst/>
                        </a:rPr>
                        <a:t>135</a:t>
                      </a:r>
                      <a:endParaRPr lang="ru-RU" sz="1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07000"/>
                        </a:lnSpc>
                      </a:pPr>
                      <a:r>
                        <a:rPr lang="ru-RU" sz="1400" b="1" dirty="0">
                          <a:effectLst/>
                        </a:rPr>
                        <a:t>Мьянма </a:t>
                      </a:r>
                      <a:endParaRPr lang="ru-RU" sz="1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pPr>
                      <a:r>
                        <a:rPr lang="uz-Cyrl-UZ" sz="1400" b="1">
                          <a:effectLst/>
                        </a:rPr>
                        <a:t>59</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07000"/>
                        </a:lnSpc>
                      </a:pPr>
                      <a:r>
                        <a:rPr lang="ru-RU" sz="1400" b="1">
                          <a:effectLst/>
                        </a:rPr>
                        <a:t>Уганда </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pPr>
                      <a:r>
                        <a:rPr lang="uz-Cyrl-UZ" sz="1400" b="1">
                          <a:effectLst/>
                        </a:rPr>
                        <a:t>17</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r>
              <a:tr h="305315">
                <a:tc>
                  <a:txBody>
                    <a:bodyPr/>
                    <a:lstStyle/>
                    <a:p>
                      <a:pPr>
                        <a:lnSpc>
                          <a:spcPct val="107000"/>
                        </a:lnSpc>
                      </a:pPr>
                      <a:r>
                        <a:rPr lang="ru-RU" sz="1400" b="1">
                          <a:effectLst/>
                        </a:rPr>
                        <a:t>Австралия </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pPr>
                      <a:r>
                        <a:rPr lang="uz-Cyrl-UZ" sz="1400" b="1">
                          <a:effectLst/>
                        </a:rPr>
                        <a:t>698</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07000"/>
                        </a:lnSpc>
                      </a:pPr>
                      <a:r>
                        <a:rPr lang="ru-RU" sz="1400" b="1">
                          <a:effectLst/>
                        </a:rPr>
                        <a:t>Эрон </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pPr>
                      <a:r>
                        <a:rPr lang="uz-Cyrl-UZ" sz="1400" b="1">
                          <a:effectLst/>
                        </a:rPr>
                        <a:t>125</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07000"/>
                        </a:lnSpc>
                      </a:pPr>
                      <a:r>
                        <a:rPr lang="ru-RU" sz="1400" b="1" dirty="0">
                          <a:effectLst/>
                        </a:rPr>
                        <a:t>Аргентина </a:t>
                      </a:r>
                      <a:endParaRPr lang="ru-RU" sz="1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pPr>
                      <a:r>
                        <a:rPr lang="uz-Cyrl-UZ" sz="1400" b="1">
                          <a:effectLst/>
                        </a:rPr>
                        <a:t>54</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07000"/>
                        </a:lnSpc>
                      </a:pPr>
                      <a:r>
                        <a:rPr lang="ru-RU" sz="1400" b="1">
                          <a:effectLst/>
                        </a:rPr>
                        <a:t>Мозамбик </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pPr>
                      <a:r>
                        <a:rPr lang="uz-Cyrl-UZ" sz="1400" b="1">
                          <a:effectLst/>
                        </a:rPr>
                        <a:t>16</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r>
              <a:tr h="333955">
                <a:tc>
                  <a:txBody>
                    <a:bodyPr/>
                    <a:lstStyle/>
                    <a:p>
                      <a:pPr>
                        <a:lnSpc>
                          <a:spcPct val="107000"/>
                        </a:lnSpc>
                      </a:pPr>
                      <a:r>
                        <a:rPr lang="ru-RU" sz="1400" b="1">
                          <a:effectLst/>
                        </a:rPr>
                        <a:t>Греция </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pPr>
                      <a:r>
                        <a:rPr lang="uz-Cyrl-UZ" sz="1400" b="1">
                          <a:effectLst/>
                        </a:rPr>
                        <a:t>455</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07000"/>
                        </a:lnSpc>
                      </a:pPr>
                      <a:r>
                        <a:rPr lang="ru-RU" sz="1400" b="1">
                          <a:effectLst/>
                        </a:rPr>
                        <a:t>Испания </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pPr>
                      <a:r>
                        <a:rPr lang="uz-Cyrl-UZ" sz="1400" b="1">
                          <a:effectLst/>
                        </a:rPr>
                        <a:t>107</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07000"/>
                        </a:lnSpc>
                      </a:pPr>
                      <a:r>
                        <a:rPr lang="ru-RU" sz="1400" b="1" dirty="0">
                          <a:effectLst/>
                        </a:rPr>
                        <a:t>Перу </a:t>
                      </a:r>
                      <a:endParaRPr lang="ru-RU" sz="1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pPr>
                      <a:r>
                        <a:rPr lang="uz-Cyrl-UZ" sz="1400" b="1" dirty="0">
                          <a:effectLst/>
                        </a:rPr>
                        <a:t>40</a:t>
                      </a:r>
                      <a:endParaRPr lang="ru-RU" sz="1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07000"/>
                        </a:lnSpc>
                      </a:pPr>
                      <a:r>
                        <a:rPr lang="ru-RU" sz="1400" b="1">
                          <a:effectLst/>
                        </a:rPr>
                        <a:t>Эритрея </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pPr>
                      <a:r>
                        <a:rPr lang="uz-Cyrl-UZ" sz="1400" b="1">
                          <a:effectLst/>
                        </a:rPr>
                        <a:t>15</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r>
              <a:tr h="305315">
                <a:tc>
                  <a:txBody>
                    <a:bodyPr/>
                    <a:lstStyle/>
                    <a:p>
                      <a:pPr>
                        <a:lnSpc>
                          <a:spcPct val="107000"/>
                        </a:lnSpc>
                      </a:pPr>
                      <a:r>
                        <a:rPr lang="ru-RU" sz="1400" b="1">
                          <a:effectLst/>
                        </a:rPr>
                        <a:t>Сурия </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pPr>
                      <a:r>
                        <a:rPr lang="uz-Cyrl-UZ" sz="1400" b="1">
                          <a:effectLst/>
                        </a:rPr>
                        <a:t>337</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07000"/>
                        </a:lnSpc>
                      </a:pPr>
                      <a:r>
                        <a:rPr lang="ru-RU" sz="1400" b="1">
                          <a:effectLst/>
                        </a:rPr>
                        <a:t>Парагвай </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pPr>
                      <a:r>
                        <a:rPr lang="uz-Cyrl-UZ" sz="1400" b="1">
                          <a:effectLst/>
                        </a:rPr>
                        <a:t>100</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07000"/>
                        </a:lnSpc>
                      </a:pPr>
                      <a:r>
                        <a:rPr lang="ru-RU" sz="1400" b="1">
                          <a:effectLst/>
                        </a:rPr>
                        <a:t>Замбия </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pPr>
                      <a:r>
                        <a:rPr lang="uz-Cyrl-UZ" sz="1400" b="1" dirty="0">
                          <a:effectLst/>
                        </a:rPr>
                        <a:t>37</a:t>
                      </a:r>
                      <a:endParaRPr lang="ru-RU" sz="1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07000"/>
                        </a:lnSpc>
                      </a:pPr>
                      <a:r>
                        <a:rPr lang="ru-RU" sz="1400" b="1">
                          <a:effectLst/>
                        </a:rPr>
                        <a:t>Гана </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pPr>
                      <a:r>
                        <a:rPr lang="uz-Cyrl-UZ" sz="1400" b="1">
                          <a:effectLst/>
                        </a:rPr>
                        <a:t>15</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r>
              <a:tr h="610628">
                <a:tc>
                  <a:txBody>
                    <a:bodyPr/>
                    <a:lstStyle/>
                    <a:p>
                      <a:pPr>
                        <a:lnSpc>
                          <a:spcPct val="107000"/>
                        </a:lnSpc>
                      </a:pPr>
                      <a:r>
                        <a:rPr lang="ru-RU" sz="1400" b="1">
                          <a:effectLst/>
                        </a:rPr>
                        <a:t>Миср </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pPr>
                      <a:r>
                        <a:rPr lang="uz-Cyrl-UZ" sz="1400" b="1">
                          <a:effectLst/>
                        </a:rPr>
                        <a:t>314</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07000"/>
                        </a:lnSpc>
                      </a:pPr>
                      <a:r>
                        <a:rPr lang="ru-RU" sz="1400" b="1">
                          <a:effectLst/>
                        </a:rPr>
                        <a:t>Камерун, Нигерия</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pPr>
                      <a:r>
                        <a:rPr lang="uz-Cyrl-UZ" sz="1400" b="1">
                          <a:effectLst/>
                        </a:rPr>
                        <a:t>98</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07000"/>
                        </a:lnSpc>
                      </a:pPr>
                      <a:r>
                        <a:rPr lang="ru-RU" sz="1400" b="1">
                          <a:effectLst/>
                        </a:rPr>
                        <a:t>Озарбайжон </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pPr>
                      <a:r>
                        <a:rPr lang="uz-Cyrl-UZ" sz="1400" b="1" dirty="0">
                          <a:effectLst/>
                        </a:rPr>
                        <a:t>32</a:t>
                      </a:r>
                      <a:endParaRPr lang="ru-RU" sz="1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07000"/>
                        </a:lnSpc>
                      </a:pPr>
                      <a:r>
                        <a:rPr lang="ru-RU" sz="1400" b="1" dirty="0">
                          <a:effectLst/>
                        </a:rPr>
                        <a:t>Албания </a:t>
                      </a:r>
                      <a:endParaRPr lang="ru-RU" sz="1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pPr>
                      <a:r>
                        <a:rPr lang="uz-Cyrl-UZ" sz="1400" b="1">
                          <a:effectLst/>
                        </a:rPr>
                        <a:t>4</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r>
              <a:tr h="305315">
                <a:tc>
                  <a:txBody>
                    <a:bodyPr/>
                    <a:lstStyle/>
                    <a:p>
                      <a:pPr>
                        <a:lnSpc>
                          <a:spcPct val="107000"/>
                        </a:lnSpc>
                      </a:pPr>
                      <a:r>
                        <a:rPr lang="ru-RU" sz="1400" b="1">
                          <a:effectLst/>
                        </a:rPr>
                        <a:t>Мали </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pPr>
                      <a:r>
                        <a:rPr lang="uz-Cyrl-UZ" sz="1400" b="1">
                          <a:effectLst/>
                        </a:rPr>
                        <a:t>240</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07000"/>
                        </a:lnSpc>
                      </a:pPr>
                      <a:r>
                        <a:rPr lang="ru-RU" sz="1400" b="1">
                          <a:effectLst/>
                        </a:rPr>
                        <a:t>Мексика </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pPr>
                      <a:r>
                        <a:rPr lang="uz-Cyrl-UZ" sz="1400" b="1">
                          <a:effectLst/>
                        </a:rPr>
                        <a:t>94</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07000"/>
                        </a:lnSpc>
                      </a:pPr>
                      <a:r>
                        <a:rPr lang="uz-Cyrl-UZ" sz="1400" b="1">
                          <a:effectLst/>
                        </a:rPr>
                        <a:t>Қирғи</a:t>
                      </a:r>
                      <a:r>
                        <a:rPr lang="ru-RU" sz="1400" b="1">
                          <a:effectLst/>
                        </a:rPr>
                        <a:t>зи</a:t>
                      </a:r>
                      <a:r>
                        <a:rPr lang="uz-Cyrl-UZ" sz="1400" b="1">
                          <a:effectLst/>
                        </a:rPr>
                        <a:t>стон </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pPr>
                      <a:r>
                        <a:rPr lang="uz-Cyrl-UZ" sz="1400" b="1">
                          <a:effectLst/>
                        </a:rPr>
                        <a:t>30</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07000"/>
                        </a:lnSpc>
                      </a:pPr>
                      <a:r>
                        <a:rPr lang="ru-RU" sz="1400" b="1">
                          <a:effectLst/>
                        </a:rPr>
                        <a:t>Болгария </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pPr>
                      <a:r>
                        <a:rPr lang="uz-Cyrl-UZ" sz="1400" b="1" dirty="0">
                          <a:effectLst/>
                        </a:rPr>
                        <a:t>2</a:t>
                      </a:r>
                      <a:endParaRPr lang="ru-RU" sz="1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r>
            </a:tbl>
          </a:graphicData>
        </a:graphic>
      </p:graphicFrame>
      <p:sp>
        <p:nvSpPr>
          <p:cNvPr id="3" name="Rectangle 1"/>
          <p:cNvSpPr>
            <a:spLocks noChangeArrowheads="1"/>
          </p:cNvSpPr>
          <p:nvPr/>
        </p:nvSpPr>
        <p:spPr bwMode="auto">
          <a:xfrm>
            <a:off x="971600" y="692696"/>
            <a:ext cx="8010270" cy="579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25392" rIns="91440" bIns="0" numCol="1" anchor="ctr" anchorCtr="0" compatLnSpc="1">
            <a:prstTxWarp prst="textNoShape">
              <a:avLst/>
            </a:prstTxWarp>
            <a:spAutoFit/>
          </a:bodyPr>
          <a:lstStyle/>
          <a:p>
            <a:pPr marL="0" marR="0" lvl="0" indent="449263" algn="l" defTabSz="914400" rtl="0" eaLnBrk="0" fontAlgn="base" latinLnBrk="0" hangingPunct="0">
              <a:lnSpc>
                <a:spcPct val="100000"/>
              </a:lnSpc>
              <a:spcBef>
                <a:spcPct val="0"/>
              </a:spcBef>
              <a:spcAft>
                <a:spcPct val="0"/>
              </a:spcAft>
              <a:buClrTx/>
              <a:buSzTx/>
              <a:buFontTx/>
              <a:buNone/>
              <a:tabLst/>
            </a:pPr>
            <a:r>
              <a:rPr kumimoji="0" lang="uz-Cyrl-UZ" altLang="ru-RU" b="1" i="0" u="none" strike="noStrike" cap="none" normalizeH="0" baseline="0" dirty="0" smtClean="0">
                <a:ln>
                  <a:noFill/>
                </a:ln>
                <a:solidFill>
                  <a:schemeClr val="tx1"/>
                </a:solidFill>
                <a:effectLst/>
                <a:ea typeface="Times New Roman" panose="02020603050405020304" pitchFamily="18" charset="0"/>
              </a:rPr>
              <a:t>Жаҳон мамлакатларида пахта ҳосили (тола ҳисобида, 2010 йил)</a:t>
            </a:r>
            <a:endParaRPr kumimoji="0" lang="ru-RU" altLang="ru-RU" sz="1400" b="1" i="0" u="none" strike="noStrike" cap="none" normalizeH="0" baseline="0" dirty="0" smtClean="0">
              <a:ln>
                <a:noFill/>
              </a:ln>
              <a:solidFill>
                <a:srgbClr val="2E74B5"/>
              </a:solidFill>
              <a:effectLst/>
              <a:latin typeface="Calibri Light" panose="020F0302020204030204" pitchFamily="34" charset="0"/>
              <a:ea typeface="Times New Roman" panose="02020603050405020304" pitchFamily="18" charset="0"/>
              <a:cs typeface="Times New Roman" panose="02020603050405020304" pitchFamily="18" charset="0"/>
            </a:endParaRPr>
          </a:p>
          <a:p>
            <a:pPr marL="0" marR="0" lvl="0" indent="449263" algn="l" defTabSz="914400" rtl="0" eaLnBrk="0" fontAlgn="base" latinLnBrk="0" hangingPunct="0">
              <a:lnSpc>
                <a:spcPct val="100000"/>
              </a:lnSpc>
              <a:spcBef>
                <a:spcPct val="0"/>
              </a:spcBef>
              <a:spcAft>
                <a:spcPct val="0"/>
              </a:spcAft>
              <a:buClrTx/>
              <a:buSzTx/>
              <a:buFontTx/>
              <a:buNone/>
              <a:tabLst/>
            </a:pPr>
            <a:endParaRPr kumimoji="0" lang="ru-RU" altLang="ru-RU" sz="1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697118129"/>
      </p:ext>
    </p:extLst>
  </p:cSld>
  <p:clrMapOvr>
    <a:masterClrMapping/>
  </p:clrMapOvr>
  <p:transition spd="slow" advClick="0">
    <p:wip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Блок-схема: несколько документов 1"/>
          <p:cNvSpPr/>
          <p:nvPr/>
        </p:nvSpPr>
        <p:spPr>
          <a:xfrm>
            <a:off x="251520" y="548680"/>
            <a:ext cx="4896544" cy="5544616"/>
          </a:xfrm>
          <a:prstGeom prst="flowChartMultidocumen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uz-Cyrl-UZ" sz="1400" b="1" dirty="0" smtClean="0">
                <a:solidFill>
                  <a:srgbClr val="333333"/>
                </a:solidFill>
              </a:rPr>
              <a:t>.</a:t>
            </a:r>
            <a:endParaRPr lang="ru-RU" sz="1400" b="1" dirty="0">
              <a:solidFill>
                <a:srgbClr val="333333"/>
              </a:solidFill>
            </a:endParaRPr>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36096" y="1124744"/>
            <a:ext cx="3384376" cy="4526882"/>
          </a:xfrm>
          <a:prstGeom prst="rect">
            <a:avLst/>
          </a:prstGeom>
        </p:spPr>
      </p:pic>
      <p:sp>
        <p:nvSpPr>
          <p:cNvPr id="4" name="Прямоугольник 3"/>
          <p:cNvSpPr/>
          <p:nvPr/>
        </p:nvSpPr>
        <p:spPr>
          <a:xfrm>
            <a:off x="251520" y="1700808"/>
            <a:ext cx="4572000" cy="3693319"/>
          </a:xfrm>
          <a:prstGeom prst="rect">
            <a:avLst/>
          </a:prstGeom>
        </p:spPr>
        <p:txBody>
          <a:bodyPr>
            <a:spAutoFit/>
          </a:bodyPr>
          <a:lstStyle/>
          <a:p>
            <a:r>
              <a:rPr lang="ru-RU" b="1" dirty="0">
                <a:latin typeface="Times New Roman" panose="02020603050405020304" pitchFamily="18" charset="0"/>
                <a:ea typeface="Calibri" panose="020F0502020204030204" pitchFamily="34" charset="0"/>
              </a:rPr>
              <a:t>КАНОП</a:t>
            </a:r>
            <a:r>
              <a:rPr lang="uz-Cyrl-UZ" b="1" dirty="0">
                <a:latin typeface="Times New Roman" panose="02020603050405020304" pitchFamily="18" charset="0"/>
                <a:ea typeface="Calibri" panose="020F0502020204030204" pitchFamily="34" charset="0"/>
              </a:rPr>
              <a:t>. </a:t>
            </a:r>
            <a:r>
              <a:rPr lang="ru-RU" b="1" u="sng" dirty="0" err="1">
                <a:latin typeface="Times New Roman" panose="02020603050405020304" pitchFamily="18" charset="0"/>
                <a:ea typeface="Calibri" panose="020F0502020204030204" pitchFamily="34" charset="0"/>
              </a:rPr>
              <a:t>Халқ</a:t>
            </a:r>
            <a:r>
              <a:rPr lang="ru-RU" b="1" u="sng" dirty="0">
                <a:latin typeface="Times New Roman" panose="02020603050405020304" pitchFamily="18" charset="0"/>
                <a:ea typeface="Calibri" panose="020F0502020204030204" pitchFamily="34" charset="0"/>
              </a:rPr>
              <a:t> </a:t>
            </a:r>
            <a:r>
              <a:rPr lang="ru-RU" b="1" u="sng" dirty="0" err="1">
                <a:latin typeface="Times New Roman" panose="02020603050405020304" pitchFamily="18" charset="0"/>
                <a:ea typeface="Calibri" panose="020F0502020204030204" pitchFamily="34" charset="0"/>
              </a:rPr>
              <a:t>хўжалигидаги</a:t>
            </a:r>
            <a:r>
              <a:rPr lang="ru-RU" b="1" u="sng" dirty="0">
                <a:latin typeface="Times New Roman" panose="02020603050405020304" pitchFamily="18" charset="0"/>
                <a:ea typeface="Calibri" panose="020F0502020204030204" pitchFamily="34" charset="0"/>
              </a:rPr>
              <a:t> </a:t>
            </a:r>
            <a:r>
              <a:rPr lang="ru-RU" b="1" u="sng" dirty="0" err="1">
                <a:latin typeface="Times New Roman" panose="02020603050405020304" pitchFamily="18" charset="0"/>
                <a:ea typeface="Calibri" panose="020F0502020204030204" pitchFamily="34" charset="0"/>
              </a:rPr>
              <a:t>аҳамияти</a:t>
            </a:r>
            <a:r>
              <a:rPr lang="ru-RU" b="1" u="sng" dirty="0">
                <a:latin typeface="Times New Roman" panose="02020603050405020304" pitchFamily="18" charset="0"/>
                <a:ea typeface="Calibri" panose="020F0502020204030204" pitchFamily="34" charset="0"/>
              </a:rPr>
              <a:t>. </a:t>
            </a:r>
            <a:r>
              <a:rPr lang="ru-RU" dirty="0">
                <a:latin typeface="Times New Roman" panose="02020603050405020304" pitchFamily="18" charset="0"/>
                <a:ea typeface="Calibri" panose="020F0502020204030204" pitchFamily="34" charset="0"/>
              </a:rPr>
              <a:t>Каноп </a:t>
            </a:r>
            <a:r>
              <a:rPr lang="ru-RU" dirty="0" err="1">
                <a:latin typeface="Times New Roman" panose="02020603050405020304" pitchFamily="18" charset="0"/>
                <a:ea typeface="Calibri" panose="020F0502020204030204" pitchFamily="34" charset="0"/>
              </a:rPr>
              <a:t>асосий</a:t>
            </a:r>
            <a:r>
              <a:rPr lang="ru-RU" dirty="0">
                <a:latin typeface="Times New Roman" panose="02020603050405020304" pitchFamily="18" charset="0"/>
                <a:ea typeface="Calibri" panose="020F0502020204030204" pitchFamily="34" charset="0"/>
              </a:rPr>
              <a:t> луб </a:t>
            </a:r>
            <a:r>
              <a:rPr lang="ru-RU" dirty="0" err="1">
                <a:latin typeface="Times New Roman" panose="02020603050405020304" pitchFamily="18" charset="0"/>
                <a:ea typeface="Calibri" panose="020F0502020204030204" pitchFamily="34" charset="0"/>
              </a:rPr>
              <a:t>толали</a:t>
            </a:r>
            <a:r>
              <a:rPr lang="ru-RU" dirty="0">
                <a:latin typeface="Times New Roman" panose="02020603050405020304" pitchFamily="18" charset="0"/>
                <a:ea typeface="Calibri" panose="020F0502020204030204" pitchFamily="34" charset="0"/>
              </a:rPr>
              <a:t> </a:t>
            </a:r>
            <a:r>
              <a:rPr lang="ru-RU" dirty="0" err="1">
                <a:latin typeface="Times New Roman" panose="02020603050405020304" pitchFamily="18" charset="0"/>
                <a:ea typeface="Calibri" panose="020F0502020204030204" pitchFamily="34" charset="0"/>
              </a:rPr>
              <a:t>экинларидан</a:t>
            </a:r>
            <a:r>
              <a:rPr lang="ru-RU" dirty="0">
                <a:latin typeface="Times New Roman" panose="02020603050405020304" pitchFamily="18" charset="0"/>
                <a:ea typeface="Calibri" panose="020F0502020204030204" pitchFamily="34" charset="0"/>
              </a:rPr>
              <a:t> </a:t>
            </a:r>
            <a:r>
              <a:rPr lang="ru-RU" dirty="0" err="1">
                <a:latin typeface="Times New Roman" panose="02020603050405020304" pitchFamily="18" charset="0"/>
                <a:ea typeface="Calibri" panose="020F0502020204030204" pitchFamily="34" charset="0"/>
              </a:rPr>
              <a:t>бири</a:t>
            </a:r>
            <a:r>
              <a:rPr lang="ru-RU" dirty="0">
                <a:latin typeface="Times New Roman" panose="02020603050405020304" pitchFamily="18" charset="0"/>
                <a:ea typeface="Calibri" panose="020F0502020204030204" pitchFamily="34" charset="0"/>
              </a:rPr>
              <a:t>. У </a:t>
            </a:r>
            <a:r>
              <a:rPr lang="ru-RU" dirty="0" err="1">
                <a:latin typeface="Times New Roman" panose="02020603050405020304" pitchFamily="18" charset="0"/>
                <a:ea typeface="Calibri" panose="020F0502020204030204" pitchFamily="34" charset="0"/>
              </a:rPr>
              <a:t>асосан</a:t>
            </a:r>
            <a:r>
              <a:rPr lang="ru-RU" dirty="0">
                <a:latin typeface="Times New Roman" panose="02020603050405020304" pitchFamily="18" charset="0"/>
                <a:ea typeface="Calibri" panose="020F0502020204030204" pitchFamily="34" charset="0"/>
              </a:rPr>
              <a:t> тола </a:t>
            </a:r>
            <a:r>
              <a:rPr lang="ru-RU" dirty="0" err="1">
                <a:latin typeface="Times New Roman" panose="02020603050405020304" pitchFamily="18" charset="0"/>
                <a:ea typeface="Calibri" panose="020F0502020204030204" pitchFamily="34" charset="0"/>
              </a:rPr>
              <a:t>олиш</a:t>
            </a:r>
            <a:r>
              <a:rPr lang="ru-RU" dirty="0">
                <a:latin typeface="Times New Roman" panose="02020603050405020304" pitchFamily="18" charset="0"/>
                <a:ea typeface="Calibri" panose="020F0502020204030204" pitchFamily="34" charset="0"/>
              </a:rPr>
              <a:t> </a:t>
            </a:r>
            <a:r>
              <a:rPr lang="ru-RU" dirty="0" err="1">
                <a:latin typeface="Times New Roman" panose="02020603050405020304" pitchFamily="18" charset="0"/>
                <a:ea typeface="Calibri" panose="020F0502020204030204" pitchFamily="34" charset="0"/>
              </a:rPr>
              <a:t>мақсадида</a:t>
            </a:r>
            <a:r>
              <a:rPr lang="ru-RU" dirty="0">
                <a:latin typeface="Times New Roman" panose="02020603050405020304" pitchFamily="18" charset="0"/>
                <a:ea typeface="Calibri" panose="020F0502020204030204" pitchFamily="34" charset="0"/>
              </a:rPr>
              <a:t> </a:t>
            </a:r>
            <a:r>
              <a:rPr lang="ru-RU" dirty="0" err="1">
                <a:latin typeface="Times New Roman" panose="02020603050405020304" pitchFamily="18" charset="0"/>
                <a:ea typeface="Calibri" panose="020F0502020204030204" pitchFamily="34" charset="0"/>
              </a:rPr>
              <a:t>ўстирилади</a:t>
            </a:r>
            <a:r>
              <a:rPr lang="ru-RU" dirty="0">
                <a:latin typeface="Times New Roman" panose="02020603050405020304" pitchFamily="18" charset="0"/>
                <a:ea typeface="Calibri" panose="020F0502020204030204" pitchFamily="34" charset="0"/>
              </a:rPr>
              <a:t>. Каноп </a:t>
            </a:r>
            <a:r>
              <a:rPr lang="ru-RU" dirty="0" err="1">
                <a:latin typeface="Times New Roman" panose="02020603050405020304" pitchFamily="18" charset="0"/>
                <a:ea typeface="Calibri" panose="020F0502020204030204" pitchFamily="34" charset="0"/>
              </a:rPr>
              <a:t>пояси</a:t>
            </a:r>
            <a:r>
              <a:rPr lang="ru-RU" dirty="0">
                <a:latin typeface="Times New Roman" panose="02020603050405020304" pitchFamily="18" charset="0"/>
                <a:ea typeface="Calibri" panose="020F0502020204030204" pitchFamily="34" charset="0"/>
              </a:rPr>
              <a:t> </a:t>
            </a:r>
            <a:r>
              <a:rPr lang="ru-RU" dirty="0" err="1">
                <a:latin typeface="Times New Roman" panose="02020603050405020304" pitchFamily="18" charset="0"/>
                <a:ea typeface="Calibri" panose="020F0502020204030204" pitchFamily="34" charset="0"/>
              </a:rPr>
              <a:t>пишиқ</a:t>
            </a:r>
            <a:r>
              <a:rPr lang="ru-RU" dirty="0">
                <a:latin typeface="Times New Roman" panose="02020603050405020304" pitchFamily="18" charset="0"/>
                <a:ea typeface="Calibri" panose="020F0502020204030204" pitchFamily="34" charset="0"/>
              </a:rPr>
              <a:t>, </a:t>
            </a:r>
            <a:r>
              <a:rPr lang="ru-RU" dirty="0" err="1">
                <a:latin typeface="Times New Roman" panose="02020603050405020304" pitchFamily="18" charset="0"/>
                <a:ea typeface="Calibri" panose="020F0502020204030204" pitchFamily="34" charset="0"/>
              </a:rPr>
              <a:t>қаттиқ</a:t>
            </a:r>
            <a:r>
              <a:rPr lang="ru-RU" dirty="0">
                <a:latin typeface="Times New Roman" panose="02020603050405020304" pitchFamily="18" charset="0"/>
                <a:ea typeface="Calibri" panose="020F0502020204030204" pitchFamily="34" charset="0"/>
              </a:rPr>
              <a:t>, </a:t>
            </a:r>
            <a:r>
              <a:rPr lang="ru-RU" dirty="0" err="1">
                <a:latin typeface="Times New Roman" panose="02020603050405020304" pitchFamily="18" charset="0"/>
                <a:ea typeface="Calibri" panose="020F0502020204030204" pitchFamily="34" charset="0"/>
              </a:rPr>
              <a:t>дағал</a:t>
            </a:r>
            <a:r>
              <a:rPr lang="ru-RU" dirty="0">
                <a:latin typeface="Times New Roman" panose="02020603050405020304" pitchFamily="18" charset="0"/>
                <a:ea typeface="Calibri" panose="020F0502020204030204" pitchFamily="34" charset="0"/>
              </a:rPr>
              <a:t> </a:t>
            </a:r>
            <a:r>
              <a:rPr lang="ru-RU" dirty="0" err="1">
                <a:latin typeface="Times New Roman" panose="02020603050405020304" pitchFamily="18" charset="0"/>
                <a:ea typeface="Calibri" panose="020F0502020204030204" pitchFamily="34" charset="0"/>
              </a:rPr>
              <a:t>ва</a:t>
            </a:r>
            <a:r>
              <a:rPr lang="ru-RU" dirty="0">
                <a:latin typeface="Times New Roman" panose="02020603050405020304" pitchFamily="18" charset="0"/>
                <a:ea typeface="Calibri" panose="020F0502020204030204" pitchFamily="34" charset="0"/>
              </a:rPr>
              <a:t> </a:t>
            </a:r>
            <a:r>
              <a:rPr lang="ru-RU" dirty="0" err="1">
                <a:latin typeface="Times New Roman" panose="02020603050405020304" pitchFamily="18" charset="0"/>
                <a:ea typeface="Calibri" panose="020F0502020204030204" pitchFamily="34" charset="0"/>
              </a:rPr>
              <a:t>узун</a:t>
            </a:r>
            <a:r>
              <a:rPr lang="ru-RU" dirty="0">
                <a:latin typeface="Times New Roman" panose="02020603050405020304" pitchFamily="18" charset="0"/>
                <a:ea typeface="Calibri" panose="020F0502020204030204" pitchFamily="34" charset="0"/>
              </a:rPr>
              <a:t>, </a:t>
            </a:r>
            <a:r>
              <a:rPr lang="ru-RU" dirty="0" err="1">
                <a:latin typeface="Times New Roman" panose="02020603050405020304" pitchFamily="18" charset="0"/>
                <a:ea typeface="Calibri" panose="020F0502020204030204" pitchFamily="34" charset="0"/>
              </a:rPr>
              <a:t>нисбатан</a:t>
            </a:r>
            <a:r>
              <a:rPr lang="ru-RU" dirty="0">
                <a:latin typeface="Times New Roman" panose="02020603050405020304" pitchFamily="18" charset="0"/>
                <a:ea typeface="Calibri" panose="020F0502020204030204" pitchFamily="34" charset="0"/>
              </a:rPr>
              <a:t> </a:t>
            </a:r>
            <a:r>
              <a:rPr lang="ru-RU" dirty="0" err="1">
                <a:latin typeface="Times New Roman" panose="02020603050405020304" pitchFamily="18" charset="0"/>
                <a:ea typeface="Calibri" panose="020F0502020204030204" pitchFamily="34" charset="0"/>
              </a:rPr>
              <a:t>мустаҳкам</a:t>
            </a:r>
            <a:r>
              <a:rPr lang="ru-RU" dirty="0">
                <a:latin typeface="Times New Roman" panose="02020603050405020304" pitchFamily="18" charset="0"/>
                <a:ea typeface="Calibri" panose="020F0502020204030204" pitchFamily="34" charset="0"/>
              </a:rPr>
              <a:t>. </a:t>
            </a:r>
            <a:r>
              <a:rPr lang="ru-RU" dirty="0" err="1">
                <a:latin typeface="Times New Roman" panose="02020603050405020304" pitchFamily="18" charset="0"/>
                <a:ea typeface="Calibri" panose="020F0502020204030204" pitchFamily="34" charset="0"/>
              </a:rPr>
              <a:t>Бошоғида</a:t>
            </a:r>
            <a:r>
              <a:rPr lang="ru-RU" dirty="0">
                <a:latin typeface="Times New Roman" panose="02020603050405020304" pitchFamily="18" charset="0"/>
                <a:ea typeface="Calibri" panose="020F0502020204030204" pitchFamily="34" charset="0"/>
              </a:rPr>
              <a:t> 24 % </a:t>
            </a:r>
            <a:r>
              <a:rPr lang="ru-RU" dirty="0" err="1">
                <a:latin typeface="Times New Roman" panose="02020603050405020304" pitchFamily="18" charset="0"/>
                <a:ea typeface="Calibri" panose="020F0502020204030204" pitchFamily="34" charset="0"/>
              </a:rPr>
              <a:t>гача</a:t>
            </a:r>
            <a:r>
              <a:rPr lang="ru-RU" dirty="0">
                <a:latin typeface="Times New Roman" panose="02020603050405020304" pitchFamily="18" charset="0"/>
                <a:ea typeface="Calibri" panose="020F0502020204030204" pitchFamily="34" charset="0"/>
              </a:rPr>
              <a:t> луб </a:t>
            </a:r>
            <a:r>
              <a:rPr lang="ru-RU" dirty="0" err="1">
                <a:latin typeface="Times New Roman" panose="02020603050405020304" pitchFamily="18" charset="0"/>
                <a:ea typeface="Calibri" panose="020F0502020204030204" pitchFamily="34" charset="0"/>
              </a:rPr>
              <a:t>толаси</a:t>
            </a:r>
            <a:r>
              <a:rPr lang="ru-RU" dirty="0">
                <a:latin typeface="Times New Roman" panose="02020603050405020304" pitchFamily="18" charset="0"/>
                <a:ea typeface="Calibri" panose="020F0502020204030204" pitchFamily="34" charset="0"/>
              </a:rPr>
              <a:t> </a:t>
            </a:r>
            <a:r>
              <a:rPr lang="ru-RU" dirty="0" err="1">
                <a:latin typeface="Times New Roman" panose="02020603050405020304" pitchFamily="18" charset="0"/>
                <a:ea typeface="Calibri" panose="020F0502020204030204" pitchFamily="34" charset="0"/>
              </a:rPr>
              <a:t>мавжуд</a:t>
            </a:r>
            <a:r>
              <a:rPr lang="ru-RU" dirty="0">
                <a:latin typeface="Times New Roman" panose="02020603050405020304" pitchFamily="18" charset="0"/>
                <a:ea typeface="Calibri" panose="020F0502020204030204" pitchFamily="34" charset="0"/>
              </a:rPr>
              <a:t>. </a:t>
            </a:r>
            <a:r>
              <a:rPr lang="ru-RU" dirty="0" err="1">
                <a:latin typeface="Times New Roman" panose="02020603050405020304" pitchFamily="18" charset="0"/>
                <a:ea typeface="Calibri" panose="020F0502020204030204" pitchFamily="34" charset="0"/>
              </a:rPr>
              <a:t>Толаси</a:t>
            </a:r>
            <a:r>
              <a:rPr lang="ru-RU" dirty="0">
                <a:latin typeface="Times New Roman" panose="02020603050405020304" pitchFamily="18" charset="0"/>
                <a:ea typeface="Calibri" panose="020F0502020204030204" pitchFamily="34" charset="0"/>
              </a:rPr>
              <a:t> </a:t>
            </a:r>
            <a:r>
              <a:rPr lang="ru-RU" dirty="0" err="1">
                <a:latin typeface="Times New Roman" panose="02020603050405020304" pitchFamily="18" charset="0"/>
                <a:ea typeface="Calibri" panose="020F0502020204030204" pitchFamily="34" charset="0"/>
              </a:rPr>
              <a:t>сувда</a:t>
            </a:r>
            <a:r>
              <a:rPr lang="ru-RU" dirty="0">
                <a:latin typeface="Times New Roman" panose="02020603050405020304" pitchFamily="18" charset="0"/>
                <a:ea typeface="Calibri" panose="020F0502020204030204" pitchFamily="34" charset="0"/>
              </a:rPr>
              <a:t> тез </a:t>
            </a:r>
            <a:r>
              <a:rPr lang="ru-RU" dirty="0" err="1">
                <a:latin typeface="Times New Roman" panose="02020603050405020304" pitchFamily="18" charset="0"/>
                <a:ea typeface="Calibri" panose="020F0502020204030204" pitchFamily="34" charset="0"/>
              </a:rPr>
              <a:t>чиримаганлиги</a:t>
            </a:r>
            <a:r>
              <a:rPr lang="ru-RU" dirty="0">
                <a:latin typeface="Times New Roman" panose="02020603050405020304" pitchFamily="18" charset="0"/>
                <a:ea typeface="Calibri" panose="020F0502020204030204" pitchFamily="34" charset="0"/>
              </a:rPr>
              <a:t> </a:t>
            </a:r>
            <a:r>
              <a:rPr lang="ru-RU" dirty="0" err="1">
                <a:latin typeface="Times New Roman" panose="02020603050405020304" pitchFamily="18" charset="0"/>
                <a:ea typeface="Calibri" panose="020F0502020204030204" pitchFamily="34" charset="0"/>
              </a:rPr>
              <a:t>учун</a:t>
            </a:r>
            <a:r>
              <a:rPr lang="ru-RU" dirty="0">
                <a:latin typeface="Times New Roman" panose="02020603050405020304" pitchFamily="18" charset="0"/>
                <a:ea typeface="Calibri" panose="020F0502020204030204" pitchFamily="34" charset="0"/>
              </a:rPr>
              <a:t> </a:t>
            </a:r>
            <a:r>
              <a:rPr lang="ru-RU" dirty="0" err="1">
                <a:latin typeface="Times New Roman" panose="02020603050405020304" pitchFamily="18" charset="0"/>
                <a:ea typeface="Calibri" panose="020F0502020204030204" pitchFamily="34" charset="0"/>
              </a:rPr>
              <a:t>кўп</a:t>
            </a:r>
            <a:r>
              <a:rPr lang="ru-RU" dirty="0">
                <a:latin typeface="Times New Roman" panose="02020603050405020304" pitchFamily="18" charset="0"/>
                <a:ea typeface="Calibri" panose="020F0502020204030204" pitchFamily="34" charset="0"/>
              </a:rPr>
              <a:t> </a:t>
            </a:r>
            <a:r>
              <a:rPr lang="ru-RU" dirty="0" err="1">
                <a:latin typeface="Times New Roman" panose="02020603050405020304" pitchFamily="18" charset="0"/>
                <a:ea typeface="Calibri" panose="020F0502020204030204" pitchFamily="34" charset="0"/>
              </a:rPr>
              <a:t>мақсадларда</a:t>
            </a:r>
            <a:r>
              <a:rPr lang="ru-RU" dirty="0">
                <a:latin typeface="Times New Roman" panose="02020603050405020304" pitchFamily="18" charset="0"/>
                <a:ea typeface="Calibri" panose="020F0502020204030204" pitchFamily="34" charset="0"/>
              </a:rPr>
              <a:t> </a:t>
            </a:r>
            <a:r>
              <a:rPr lang="ru-RU" dirty="0" err="1">
                <a:latin typeface="Times New Roman" panose="02020603050405020304" pitchFamily="18" charset="0"/>
                <a:ea typeface="Calibri" panose="020F0502020204030204" pitchFamily="34" charset="0"/>
              </a:rPr>
              <a:t>фойдаланилади</a:t>
            </a:r>
            <a:r>
              <a:rPr lang="ru-RU" dirty="0">
                <a:latin typeface="Times New Roman" panose="02020603050405020304" pitchFamily="18" charset="0"/>
                <a:ea typeface="Calibri" panose="020F0502020204030204" pitchFamily="34" charset="0"/>
              </a:rPr>
              <a:t>. Каноп </a:t>
            </a:r>
            <a:r>
              <a:rPr lang="ru-RU" dirty="0" err="1">
                <a:latin typeface="Times New Roman" panose="02020603050405020304" pitchFamily="18" charset="0"/>
                <a:ea typeface="Calibri" panose="020F0502020204030204" pitchFamily="34" charset="0"/>
              </a:rPr>
              <a:t>толасидан</a:t>
            </a:r>
            <a:r>
              <a:rPr lang="ru-RU" dirty="0">
                <a:latin typeface="Times New Roman" panose="02020603050405020304" pitchFamily="18" charset="0"/>
                <a:ea typeface="Calibri" panose="020F0502020204030204" pitchFamily="34" charset="0"/>
              </a:rPr>
              <a:t> </a:t>
            </a:r>
            <a:r>
              <a:rPr lang="ru-RU" dirty="0" err="1">
                <a:latin typeface="Times New Roman" panose="02020603050405020304" pitchFamily="18" charset="0"/>
                <a:ea typeface="Calibri" panose="020F0502020204030204" pitchFamily="34" charset="0"/>
              </a:rPr>
              <a:t>ўта</a:t>
            </a:r>
            <a:r>
              <a:rPr lang="ru-RU" dirty="0">
                <a:latin typeface="Times New Roman" panose="02020603050405020304" pitchFamily="18" charset="0"/>
                <a:ea typeface="Calibri" panose="020F0502020204030204" pitchFamily="34" charset="0"/>
              </a:rPr>
              <a:t> </a:t>
            </a:r>
            <a:r>
              <a:rPr lang="ru-RU" dirty="0" err="1">
                <a:latin typeface="Times New Roman" panose="02020603050405020304" pitchFamily="18" charset="0"/>
                <a:ea typeface="Calibri" panose="020F0502020204030204" pitchFamily="34" charset="0"/>
              </a:rPr>
              <a:t>пишиқ</a:t>
            </a:r>
            <a:r>
              <a:rPr lang="ru-RU" dirty="0">
                <a:latin typeface="Times New Roman" panose="02020603050405020304" pitchFamily="18" charset="0"/>
                <a:ea typeface="Calibri" panose="020F0502020204030204" pitchFamily="34" charset="0"/>
              </a:rPr>
              <a:t> </a:t>
            </a:r>
            <a:r>
              <a:rPr lang="ru-RU" dirty="0" err="1">
                <a:latin typeface="Times New Roman" panose="02020603050405020304" pitchFamily="18" charset="0"/>
                <a:ea typeface="Calibri" panose="020F0502020204030204" pitchFamily="34" charset="0"/>
              </a:rPr>
              <a:t>бризент</a:t>
            </a:r>
            <a:r>
              <a:rPr lang="ru-RU" dirty="0">
                <a:latin typeface="Times New Roman" panose="02020603050405020304" pitchFamily="18" charset="0"/>
                <a:ea typeface="Calibri" panose="020F0502020204030204" pitchFamily="34" charset="0"/>
              </a:rPr>
              <a:t>, </a:t>
            </a:r>
            <a:r>
              <a:rPr lang="ru-RU" dirty="0" err="1">
                <a:latin typeface="Times New Roman" panose="02020603050405020304" pitchFamily="18" charset="0"/>
                <a:ea typeface="Calibri" panose="020F0502020204030204" pitchFamily="34" charset="0"/>
              </a:rPr>
              <a:t>кема</a:t>
            </a:r>
            <a:r>
              <a:rPr lang="ru-RU" dirty="0">
                <a:latin typeface="Times New Roman" panose="02020603050405020304" pitchFamily="18" charset="0"/>
                <a:ea typeface="Calibri" panose="020F0502020204030204" pitchFamily="34" charset="0"/>
              </a:rPr>
              <a:t> </a:t>
            </a:r>
            <a:r>
              <a:rPr lang="ru-RU" dirty="0" err="1">
                <a:latin typeface="Times New Roman" panose="02020603050405020304" pitchFamily="18" charset="0"/>
                <a:ea typeface="Calibri" panose="020F0502020204030204" pitchFamily="34" charset="0"/>
              </a:rPr>
              <a:t>елканлари</a:t>
            </a:r>
            <a:r>
              <a:rPr lang="ru-RU" dirty="0">
                <a:latin typeface="Times New Roman" panose="02020603050405020304" pitchFamily="18" charset="0"/>
                <a:ea typeface="Calibri" panose="020F0502020204030204" pitchFamily="34" charset="0"/>
              </a:rPr>
              <a:t>, </a:t>
            </a:r>
            <a:r>
              <a:rPr lang="ru-RU" dirty="0" err="1">
                <a:latin typeface="Times New Roman" panose="02020603050405020304" pitchFamily="18" charset="0"/>
                <a:ea typeface="Calibri" panose="020F0502020204030204" pitchFamily="34" charset="0"/>
              </a:rPr>
              <a:t>ўт</a:t>
            </a:r>
            <a:r>
              <a:rPr lang="ru-RU" dirty="0">
                <a:latin typeface="Times New Roman" panose="02020603050405020304" pitchFamily="18" charset="0"/>
                <a:ea typeface="Calibri" panose="020F0502020204030204" pitchFamily="34" charset="0"/>
              </a:rPr>
              <a:t> </a:t>
            </a:r>
            <a:r>
              <a:rPr lang="ru-RU" dirty="0" err="1">
                <a:latin typeface="Times New Roman" panose="02020603050405020304" pitchFamily="18" charset="0"/>
                <a:ea typeface="Calibri" panose="020F0502020204030204" pitchFamily="34" charset="0"/>
              </a:rPr>
              <a:t>ўчириш</a:t>
            </a:r>
            <a:r>
              <a:rPr lang="ru-RU" dirty="0">
                <a:latin typeface="Times New Roman" panose="02020603050405020304" pitchFamily="18" charset="0"/>
                <a:ea typeface="Calibri" panose="020F0502020204030204" pitchFamily="34" charset="0"/>
              </a:rPr>
              <a:t> </a:t>
            </a:r>
            <a:r>
              <a:rPr lang="ru-RU" dirty="0" err="1">
                <a:latin typeface="Times New Roman" panose="02020603050405020304" pitchFamily="18" charset="0"/>
                <a:ea typeface="Calibri" panose="020F0502020204030204" pitchFamily="34" charset="0"/>
              </a:rPr>
              <a:t>шланкалари</a:t>
            </a:r>
            <a:r>
              <a:rPr lang="ru-RU" dirty="0">
                <a:latin typeface="Times New Roman" panose="02020603050405020304" pitchFamily="18" charset="0"/>
                <a:ea typeface="Calibri" panose="020F0502020204030204" pitchFamily="34" charset="0"/>
              </a:rPr>
              <a:t>, </a:t>
            </a:r>
            <a:r>
              <a:rPr lang="ru-RU" dirty="0" err="1">
                <a:latin typeface="Times New Roman" panose="02020603050405020304" pitchFamily="18" charset="0"/>
                <a:ea typeface="Calibri" panose="020F0502020204030204" pitchFamily="34" charset="0"/>
              </a:rPr>
              <a:t>қанор</a:t>
            </a:r>
            <a:r>
              <a:rPr lang="ru-RU" dirty="0">
                <a:latin typeface="Times New Roman" panose="02020603050405020304" pitchFamily="18" charset="0"/>
                <a:ea typeface="Calibri" panose="020F0502020204030204" pitchFamily="34" charset="0"/>
              </a:rPr>
              <a:t>, </a:t>
            </a:r>
            <a:r>
              <a:rPr lang="ru-RU" dirty="0" err="1">
                <a:latin typeface="Times New Roman" panose="02020603050405020304" pitchFamily="18" charset="0"/>
                <a:ea typeface="Calibri" panose="020F0502020204030204" pitchFamily="34" charset="0"/>
              </a:rPr>
              <a:t>гилам</a:t>
            </a:r>
            <a:r>
              <a:rPr lang="ru-RU" dirty="0">
                <a:latin typeface="Times New Roman" panose="02020603050405020304" pitchFamily="18" charset="0"/>
                <a:ea typeface="Calibri" panose="020F0502020204030204" pitchFamily="34" charset="0"/>
              </a:rPr>
              <a:t> </a:t>
            </a:r>
            <a:r>
              <a:rPr lang="ru-RU" dirty="0" err="1">
                <a:latin typeface="Times New Roman" panose="02020603050405020304" pitchFamily="18" charset="0"/>
                <a:ea typeface="Calibri" panose="020F0502020204030204" pitchFamily="34" charset="0"/>
              </a:rPr>
              <a:t>ва</a:t>
            </a:r>
            <a:r>
              <a:rPr lang="ru-RU" dirty="0">
                <a:latin typeface="Times New Roman" panose="02020603050405020304" pitchFamily="18" charset="0"/>
                <a:ea typeface="Calibri" panose="020F0502020204030204" pitchFamily="34" charset="0"/>
              </a:rPr>
              <a:t> </a:t>
            </a:r>
            <a:r>
              <a:rPr lang="ru-RU" dirty="0" err="1">
                <a:latin typeface="Times New Roman" panose="02020603050405020304" pitchFamily="18" charset="0"/>
                <a:ea typeface="Calibri" panose="020F0502020204030204" pitchFamily="34" charset="0"/>
              </a:rPr>
              <a:t>меб</a:t>
            </a:r>
            <a:r>
              <a:rPr lang="uz-Cyrl-UZ" dirty="0">
                <a:latin typeface="Times New Roman" panose="02020603050405020304" pitchFamily="18" charset="0"/>
                <a:ea typeface="Calibri" panose="020F0502020204030204" pitchFamily="34" charset="0"/>
              </a:rPr>
              <a:t>е</a:t>
            </a:r>
            <a:r>
              <a:rPr lang="ru-RU" dirty="0">
                <a:latin typeface="Times New Roman" panose="02020603050405020304" pitchFamily="18" charset="0"/>
                <a:ea typeface="Calibri" panose="020F0502020204030204" pitchFamily="34" charset="0"/>
              </a:rPr>
              <a:t>ль </a:t>
            </a:r>
            <a:r>
              <a:rPr lang="ru-RU" dirty="0" err="1">
                <a:latin typeface="Times New Roman" panose="02020603050405020304" pitchFamily="18" charset="0"/>
                <a:ea typeface="Calibri" panose="020F0502020204030204" pitchFamily="34" charset="0"/>
              </a:rPr>
              <a:t>учун</a:t>
            </a:r>
            <a:r>
              <a:rPr lang="ru-RU" dirty="0">
                <a:latin typeface="Times New Roman" panose="02020603050405020304" pitchFamily="18" charset="0"/>
                <a:ea typeface="Calibri" panose="020F0502020204030204" pitchFamily="34" charset="0"/>
              </a:rPr>
              <a:t> </a:t>
            </a:r>
            <a:r>
              <a:rPr lang="ru-RU" dirty="0" err="1">
                <a:latin typeface="Times New Roman" panose="02020603050405020304" pitchFamily="18" charset="0"/>
                <a:ea typeface="Calibri" panose="020F0502020204030204" pitchFamily="34" charset="0"/>
              </a:rPr>
              <a:t>маҳсулотлар</a:t>
            </a:r>
            <a:r>
              <a:rPr lang="ru-RU" dirty="0">
                <a:latin typeface="Times New Roman" panose="02020603050405020304" pitchFamily="18" charset="0"/>
                <a:ea typeface="Calibri" panose="020F0502020204030204" pitchFamily="34" charset="0"/>
              </a:rPr>
              <a:t>, </a:t>
            </a:r>
            <a:r>
              <a:rPr lang="ru-RU" dirty="0" err="1">
                <a:latin typeface="Times New Roman" panose="02020603050405020304" pitchFamily="18" charset="0"/>
                <a:ea typeface="Calibri" panose="020F0502020204030204" pitchFamily="34" charset="0"/>
              </a:rPr>
              <a:t>арқон</a:t>
            </a:r>
            <a:r>
              <a:rPr lang="ru-RU" dirty="0">
                <a:latin typeface="Times New Roman" panose="02020603050405020304" pitchFamily="18" charset="0"/>
                <a:ea typeface="Calibri" panose="020F0502020204030204" pitchFamily="34" charset="0"/>
              </a:rPr>
              <a:t>, </a:t>
            </a:r>
            <a:r>
              <a:rPr lang="ru-RU" dirty="0" err="1">
                <a:latin typeface="Times New Roman" panose="02020603050405020304" pitchFamily="18" charset="0"/>
                <a:ea typeface="Calibri" panose="020F0502020204030204" pitchFamily="34" charset="0"/>
              </a:rPr>
              <a:t>дастурхон</a:t>
            </a:r>
            <a:r>
              <a:rPr lang="ru-RU" dirty="0">
                <a:latin typeface="Times New Roman" panose="02020603050405020304" pitchFamily="18" charset="0"/>
                <a:ea typeface="Calibri" panose="020F0502020204030204" pitchFamily="34" charset="0"/>
              </a:rPr>
              <a:t>, </a:t>
            </a:r>
            <a:r>
              <a:rPr lang="ru-RU" dirty="0" err="1">
                <a:latin typeface="Times New Roman" panose="02020603050405020304" pitchFamily="18" charset="0"/>
                <a:ea typeface="Calibri" panose="020F0502020204030204" pitchFamily="34" charset="0"/>
              </a:rPr>
              <a:t>сочиқ</a:t>
            </a:r>
            <a:r>
              <a:rPr lang="ru-RU" dirty="0">
                <a:latin typeface="Times New Roman" panose="02020603050405020304" pitchFamily="18" charset="0"/>
                <a:ea typeface="Calibri" panose="020F0502020204030204" pitchFamily="34" charset="0"/>
              </a:rPr>
              <a:t> </a:t>
            </a:r>
            <a:r>
              <a:rPr lang="ru-RU" dirty="0" err="1">
                <a:latin typeface="Times New Roman" panose="02020603050405020304" pitchFamily="18" charset="0"/>
                <a:ea typeface="Calibri" panose="020F0502020204030204" pitchFamily="34" charset="0"/>
              </a:rPr>
              <a:t>ва</a:t>
            </a:r>
            <a:r>
              <a:rPr lang="ru-RU" dirty="0">
                <a:latin typeface="Times New Roman" panose="02020603050405020304" pitchFamily="18" charset="0"/>
                <a:ea typeface="Calibri" panose="020F0502020204030204" pitchFamily="34" charset="0"/>
              </a:rPr>
              <a:t> </a:t>
            </a:r>
            <a:r>
              <a:rPr lang="ru-RU" dirty="0" err="1">
                <a:latin typeface="Times New Roman" panose="02020603050405020304" pitchFamily="18" charset="0"/>
                <a:ea typeface="Calibri" panose="020F0502020204030204" pitchFamily="34" charset="0"/>
              </a:rPr>
              <a:t>ҳар</a:t>
            </a:r>
            <a:r>
              <a:rPr lang="ru-RU" dirty="0">
                <a:latin typeface="Times New Roman" panose="02020603050405020304" pitchFamily="18" charset="0"/>
                <a:ea typeface="Calibri" panose="020F0502020204030204" pitchFamily="34" charset="0"/>
              </a:rPr>
              <a:t> хил </a:t>
            </a:r>
            <a:r>
              <a:rPr lang="ru-RU" dirty="0" err="1">
                <a:latin typeface="Times New Roman" panose="02020603050405020304" pitchFamily="18" charset="0"/>
                <a:ea typeface="Calibri" panose="020F0502020204030204" pitchFamily="34" charset="0"/>
              </a:rPr>
              <a:t>иплар</a:t>
            </a:r>
            <a:r>
              <a:rPr lang="ru-RU" dirty="0">
                <a:latin typeface="Times New Roman" panose="02020603050405020304" pitchFamily="18" charset="0"/>
                <a:ea typeface="Calibri" panose="020F0502020204030204" pitchFamily="34" charset="0"/>
              </a:rPr>
              <a:t> </a:t>
            </a:r>
            <a:r>
              <a:rPr lang="ru-RU" dirty="0" err="1">
                <a:latin typeface="Times New Roman" panose="02020603050405020304" pitchFamily="18" charset="0"/>
                <a:ea typeface="Calibri" panose="020F0502020204030204" pitchFamily="34" charset="0"/>
              </a:rPr>
              <a:t>олинади</a:t>
            </a:r>
            <a:r>
              <a:rPr lang="ru-RU" dirty="0">
                <a:latin typeface="Times New Roman" panose="02020603050405020304" pitchFamily="18" charset="0"/>
                <a:ea typeface="Calibri" panose="020F0502020204030204" pitchFamily="34" charset="0"/>
              </a:rPr>
              <a:t>, </a:t>
            </a:r>
            <a:r>
              <a:rPr lang="ru-RU" dirty="0" err="1">
                <a:latin typeface="Times New Roman" panose="02020603050405020304" pitchFamily="18" charset="0"/>
                <a:ea typeface="Calibri" panose="020F0502020204030204" pitchFamily="34" charset="0"/>
              </a:rPr>
              <a:t>қоп</a:t>
            </a:r>
            <a:r>
              <a:rPr lang="ru-RU" dirty="0">
                <a:latin typeface="Times New Roman" panose="02020603050405020304" pitchFamily="18" charset="0"/>
                <a:ea typeface="Calibri" panose="020F0502020204030204" pitchFamily="34" charset="0"/>
              </a:rPr>
              <a:t> </a:t>
            </a:r>
            <a:r>
              <a:rPr lang="ru-RU" dirty="0" err="1">
                <a:latin typeface="Times New Roman" panose="02020603050405020304" pitchFamily="18" charset="0"/>
                <a:ea typeface="Calibri" panose="020F0502020204030204" pitchFamily="34" charset="0"/>
              </a:rPr>
              <a:t>ва</a:t>
            </a:r>
            <a:r>
              <a:rPr lang="ru-RU" dirty="0">
                <a:latin typeface="Times New Roman" panose="02020603050405020304" pitchFamily="18" charset="0"/>
                <a:ea typeface="Calibri" panose="020F0502020204030204" pitchFamily="34" charset="0"/>
              </a:rPr>
              <a:t> </a:t>
            </a:r>
            <a:r>
              <a:rPr lang="ru-RU" dirty="0" err="1">
                <a:latin typeface="Times New Roman" panose="02020603050405020304" pitchFamily="18" charset="0"/>
                <a:ea typeface="Calibri" panose="020F0502020204030204" pitchFamily="34" charset="0"/>
              </a:rPr>
              <a:t>ўрама</a:t>
            </a:r>
            <a:r>
              <a:rPr lang="ru-RU" dirty="0">
                <a:latin typeface="Times New Roman" panose="02020603050405020304" pitchFamily="18" charset="0"/>
                <a:ea typeface="Calibri" panose="020F0502020204030204" pitchFamily="34" charset="0"/>
              </a:rPr>
              <a:t> </a:t>
            </a:r>
            <a:r>
              <a:rPr lang="ru-RU" dirty="0" err="1">
                <a:latin typeface="Times New Roman" panose="02020603050405020304" pitchFamily="18" charset="0"/>
                <a:ea typeface="Calibri" panose="020F0502020204030204" pitchFamily="34" charset="0"/>
              </a:rPr>
              <a:t>материаллар</a:t>
            </a:r>
            <a:r>
              <a:rPr lang="ru-RU" dirty="0">
                <a:latin typeface="Times New Roman" panose="02020603050405020304" pitchFamily="18" charset="0"/>
                <a:ea typeface="Calibri" panose="020F0502020204030204" pitchFamily="34" charset="0"/>
              </a:rPr>
              <a:t> </a:t>
            </a:r>
            <a:r>
              <a:rPr lang="ru-RU" dirty="0" err="1">
                <a:latin typeface="Times New Roman" panose="02020603050405020304" pitchFamily="18" charset="0"/>
                <a:ea typeface="Calibri" panose="020F0502020204030204" pitchFamily="34" charset="0"/>
              </a:rPr>
              <a:t>тайёрланади</a:t>
            </a:r>
            <a:r>
              <a:rPr lang="ru-RU" dirty="0">
                <a:latin typeface="Times New Roman" panose="02020603050405020304" pitchFamily="18" charset="0"/>
                <a:ea typeface="Calibri" panose="020F0502020204030204" pitchFamily="34" charset="0"/>
              </a:rPr>
              <a:t>.</a:t>
            </a:r>
            <a:endParaRPr lang="ru-RU" dirty="0"/>
          </a:p>
        </p:txBody>
      </p:sp>
    </p:spTree>
    <p:extLst>
      <p:ext uri="{BB962C8B-B14F-4D97-AF65-F5344CB8AC3E}">
        <p14:creationId xmlns:p14="http://schemas.microsoft.com/office/powerpoint/2010/main" val="3205525556"/>
      </p:ext>
    </p:extLst>
  </p:cSld>
  <p:clrMapOvr>
    <a:masterClrMapping/>
  </p:clrMapOvr>
  <mc:AlternateContent xmlns:mc="http://schemas.openxmlformats.org/markup-compatibility/2006" xmlns:p14="http://schemas.microsoft.com/office/powerpoint/2010/main">
    <mc:Choice Requires="p14">
      <p:transition spd="slow" p14:dur="800" advClick="0">
        <p:circle/>
      </p:transition>
    </mc:Choice>
    <mc:Fallback xmlns="">
      <p:transition spd="slow" advClick="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rotWithShape="1">
          <a:gsLst>
            <a:gs pos="0">
              <a:srgbClr val="FFF200"/>
            </a:gs>
            <a:gs pos="45000">
              <a:srgbClr val="FF7A00"/>
            </a:gs>
            <a:gs pos="70000">
              <a:srgbClr val="FF0300"/>
            </a:gs>
            <a:gs pos="100000">
              <a:srgbClr val="4D0808"/>
            </a:gs>
          </a:gsLst>
          <a:lin ang="5400000"/>
        </a:gradFill>
        <a:effectLst/>
      </p:bgPr>
    </p:bg>
    <p:spTree>
      <p:nvGrpSpPr>
        <p:cNvPr id="1" name=""/>
        <p:cNvGrpSpPr/>
        <p:nvPr/>
      </p:nvGrpSpPr>
      <p:grpSpPr>
        <a:xfrm>
          <a:off x="0" y="0"/>
          <a:ext cx="0" cy="0"/>
          <a:chOff x="0" y="0"/>
          <a:chExt cx="0" cy="0"/>
        </a:xfrm>
      </p:grpSpPr>
      <p:sp>
        <p:nvSpPr>
          <p:cNvPr id="3" name="Прямоугольник с двумя скругленными противолежащими углами 2"/>
          <p:cNvSpPr/>
          <p:nvPr/>
        </p:nvSpPr>
        <p:spPr>
          <a:xfrm>
            <a:off x="257116" y="353094"/>
            <a:ext cx="8429684" cy="5976664"/>
          </a:xfrm>
          <a:prstGeom prst="round2DiagRect">
            <a:avLst>
              <a:gd name="adj1" fmla="val 7255"/>
              <a:gd name="adj2" fmla="val 0"/>
            </a:avLst>
          </a:prstGeom>
          <a:solidFill>
            <a:schemeClr val="accent2">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381000" h="381000"/>
          </a:sp3d>
        </p:spPr>
        <p:style>
          <a:lnRef idx="2">
            <a:schemeClr val="accent1">
              <a:shade val="50000"/>
            </a:schemeClr>
          </a:lnRef>
          <a:fillRef idx="1">
            <a:schemeClr val="accent1"/>
          </a:fillRef>
          <a:effectRef idx="0">
            <a:schemeClr val="accent1"/>
          </a:effectRef>
          <a:fontRef idx="minor">
            <a:schemeClr val="lt1"/>
          </a:fontRef>
        </p:style>
        <p:txBody>
          <a:bodyPr anchor="ctr"/>
          <a:lstStyle/>
          <a:p>
            <a:r>
              <a:rPr lang="uz-Cyrl-UZ" sz="2400" dirty="0" smtClean="0">
                <a:solidFill>
                  <a:prstClr val="white"/>
                </a:solidFill>
              </a:rPr>
              <a:t>.</a:t>
            </a:r>
            <a:endParaRPr lang="ru-RU" sz="2400" dirty="0">
              <a:solidFill>
                <a:prstClr val="white"/>
              </a:solidFill>
            </a:endParaRPr>
          </a:p>
        </p:txBody>
      </p:sp>
      <p:sp>
        <p:nvSpPr>
          <p:cNvPr id="5128" name="Номер слайда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A61E83C-BCA9-48A5-97A0-53EB10368C60}" type="slidenum">
              <a:rPr lang="ru-RU" altLang="ru-RU">
                <a:solidFill>
                  <a:srgbClr val="FFFFFF"/>
                </a:solidFill>
                <a:latin typeface="Calibri" panose="020F0502020204030204" pitchFamily="34" charset="0"/>
              </a:rPr>
              <a:pPr/>
              <a:t>15</a:t>
            </a:fld>
            <a:endParaRPr lang="ru-RU" altLang="ru-RU">
              <a:solidFill>
                <a:srgbClr val="FFFFFF"/>
              </a:solidFill>
              <a:latin typeface="Calibri" panose="020F0502020204030204" pitchFamily="34" charset="0"/>
            </a:endParaRPr>
          </a:p>
        </p:txBody>
      </p:sp>
      <p:sp>
        <p:nvSpPr>
          <p:cNvPr id="6" name="Прямоугольник 5"/>
          <p:cNvSpPr/>
          <p:nvPr/>
        </p:nvSpPr>
        <p:spPr>
          <a:xfrm>
            <a:off x="583526" y="692696"/>
            <a:ext cx="7776864" cy="5444054"/>
          </a:xfrm>
          <a:prstGeom prst="rect">
            <a:avLst/>
          </a:prstGeom>
        </p:spPr>
        <p:txBody>
          <a:bodyPr wrap="square">
            <a:spAutoFit/>
          </a:bodyPr>
          <a:lstStyle/>
          <a:p>
            <a:pPr indent="449580" algn="just">
              <a:lnSpc>
                <a:spcPct val="150000"/>
              </a:lnSpc>
              <a:spcAft>
                <a:spcPts val="0"/>
              </a:spcAft>
            </a:pP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Каноп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толасидан</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тўқилган</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қопларга</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солинган</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маҳсулотлар</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ифлосланмайди</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Каноп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поясидан</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қоғоз</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картон,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тўпонидан</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қурилиш</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плиталари</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ишлаб</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чиқарилади</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Уруғида</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18-20 % техника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мойи</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бўлиб</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ундан</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лак-</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бўёқ</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алиф</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совун</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ва</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бошқа</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моддалар</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олинади</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Кунжараси</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таркибида</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30 %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оқсил</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8-10 % мой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ва</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бошқа</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моддалар</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мавжуд</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бўлиб</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чорва</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моллари</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учун</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тўйимли</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ем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бўлади</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Каноп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қолдиқлари</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барг</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кўсаклари</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ва</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пояси</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далаларга</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сочиб</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юборилиб</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ундан</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ўғит</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сифатида</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фойдаланилади</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1000" b="1" dirty="0">
              <a:solidFill>
                <a:srgbClr val="000000"/>
              </a:solidFill>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50000"/>
              </a:lnSpc>
              <a:spcAft>
                <a:spcPts val="0"/>
              </a:spcAft>
            </a:pP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Канопнинг</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ватани</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Жанубий</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Африка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ва</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Ҳиндистон</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Бугунги</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кунда</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ҳам</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Африканинг</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жанубида</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унинг</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ёввойи</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турлари</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учрайди</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Каноп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иссиқликни</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кўп</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талаб</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қилгани</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учун</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тропик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ва</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субтропик</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мамлакатларда</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хусусан</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Хитой</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Корея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Республикаси</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Россия, Испания,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Ҳиндистон</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Мьянма, Судан,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Эрон</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ва</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Бразилия</a:t>
            </a:r>
            <a:r>
              <a:rPr lang="uz-Cyrl-UZ"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да</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кўп</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экилади</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1000" b="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69823092"/>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arn(inVertical)">
                                      <p:cBhvr>
                                        <p:cTn id="1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rotWithShape="1">
          <a:gsLst>
            <a:gs pos="0">
              <a:srgbClr val="FFF200"/>
            </a:gs>
            <a:gs pos="45000">
              <a:srgbClr val="FF7A00"/>
            </a:gs>
            <a:gs pos="70000">
              <a:srgbClr val="FF0300"/>
            </a:gs>
            <a:gs pos="100000">
              <a:srgbClr val="4D0808"/>
            </a:gs>
          </a:gsLst>
          <a:lin ang="5400000"/>
        </a:gradFill>
        <a:effectLst/>
      </p:bgPr>
    </p:bg>
    <p:spTree>
      <p:nvGrpSpPr>
        <p:cNvPr id="1" name=""/>
        <p:cNvGrpSpPr/>
        <p:nvPr/>
      </p:nvGrpSpPr>
      <p:grpSpPr>
        <a:xfrm>
          <a:off x="0" y="0"/>
          <a:ext cx="0" cy="0"/>
          <a:chOff x="0" y="0"/>
          <a:chExt cx="0" cy="0"/>
        </a:xfrm>
      </p:grpSpPr>
      <p:sp>
        <p:nvSpPr>
          <p:cNvPr id="3" name="Прямоугольник с двумя скругленными противолежащими углами 2"/>
          <p:cNvSpPr/>
          <p:nvPr/>
        </p:nvSpPr>
        <p:spPr>
          <a:xfrm>
            <a:off x="257116" y="379686"/>
            <a:ext cx="8429684" cy="5976664"/>
          </a:xfrm>
          <a:prstGeom prst="round2DiagRect">
            <a:avLst>
              <a:gd name="adj1" fmla="val 7255"/>
              <a:gd name="adj2" fmla="val 0"/>
            </a:avLst>
          </a:prstGeom>
          <a:solidFill>
            <a:schemeClr val="accent2">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381000" h="381000"/>
          </a:sp3d>
        </p:spPr>
        <p:style>
          <a:lnRef idx="2">
            <a:schemeClr val="accent1">
              <a:shade val="50000"/>
            </a:schemeClr>
          </a:lnRef>
          <a:fillRef idx="1">
            <a:schemeClr val="accent1"/>
          </a:fillRef>
          <a:effectRef idx="0">
            <a:schemeClr val="accent1"/>
          </a:effectRef>
          <a:fontRef idx="minor">
            <a:schemeClr val="lt1"/>
          </a:fontRef>
        </p:style>
        <p:txBody>
          <a:bodyPr anchor="ctr"/>
          <a:lstStyle/>
          <a:p>
            <a:r>
              <a:rPr lang="uz-Cyrl-UZ" sz="2400" dirty="0" smtClean="0">
                <a:solidFill>
                  <a:prstClr val="white"/>
                </a:solidFill>
              </a:rPr>
              <a:t>.</a:t>
            </a:r>
            <a:endParaRPr lang="ru-RU" sz="2400" dirty="0">
              <a:solidFill>
                <a:prstClr val="white"/>
              </a:solidFill>
            </a:endParaRPr>
          </a:p>
        </p:txBody>
      </p:sp>
      <p:sp>
        <p:nvSpPr>
          <p:cNvPr id="5128" name="Номер слайда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A61E83C-BCA9-48A5-97A0-53EB10368C60}" type="slidenum">
              <a:rPr lang="ru-RU" altLang="ru-RU">
                <a:solidFill>
                  <a:srgbClr val="FFFFFF"/>
                </a:solidFill>
                <a:latin typeface="Calibri" panose="020F0502020204030204" pitchFamily="34" charset="0"/>
              </a:rPr>
              <a:pPr/>
              <a:t>16</a:t>
            </a:fld>
            <a:endParaRPr lang="ru-RU" altLang="ru-RU">
              <a:solidFill>
                <a:srgbClr val="FFFFFF"/>
              </a:solidFill>
              <a:latin typeface="Calibri" panose="020F0502020204030204" pitchFamily="34" charset="0"/>
            </a:endParaRPr>
          </a:p>
        </p:txBody>
      </p:sp>
      <p:sp>
        <p:nvSpPr>
          <p:cNvPr id="4" name="Прямоугольник 3"/>
          <p:cNvSpPr/>
          <p:nvPr/>
        </p:nvSpPr>
        <p:spPr>
          <a:xfrm>
            <a:off x="448258" y="875028"/>
            <a:ext cx="8203316" cy="4985980"/>
          </a:xfrm>
          <a:prstGeom prst="rect">
            <a:avLst/>
          </a:prstGeom>
        </p:spPr>
        <p:txBody>
          <a:bodyPr wrap="square">
            <a:spAutoFit/>
          </a:bodyPr>
          <a:lstStyle/>
          <a:p>
            <a:pPr indent="450215" algn="just">
              <a:lnSpc>
                <a:spcPct val="150000"/>
              </a:lnSpc>
              <a:spcAft>
                <a:spcPts val="0"/>
              </a:spcAft>
            </a:pP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Каноп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ёруғликка</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иссиққа</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талабчан</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ўсимлик</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Уруғлари</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тупроқда</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ҳарорат</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10-12</a:t>
            </a:r>
            <a:r>
              <a:rPr lang="ru-RU" sz="1600" b="1" baseline="30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0 </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да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униб</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чиқа</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бошлайди</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Канопнинг</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ўсиши</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ва</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ривожланиши</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учун</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25-30</a:t>
            </a:r>
            <a:r>
              <a:rPr lang="ru-RU" sz="1600" b="1" baseline="30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0 </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ли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ҳарорат</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энг</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қулай</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ҳисобланади</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Совуққа</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чидамсиз</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у -1-1,5</a:t>
            </a:r>
            <a:r>
              <a:rPr lang="ru-RU" sz="1600" b="1" baseline="30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0 </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да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нобуд</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бўлиши</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мумкин</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900" b="1" dirty="0">
              <a:solidFill>
                <a:srgbClr val="000000"/>
              </a:solidFill>
              <a:latin typeface="Calibri" panose="020F0502020204030204" pitchFamily="34" charset="0"/>
              <a:ea typeface="Times New Roman" panose="02020603050405020304" pitchFamily="18" charset="0"/>
              <a:cs typeface="Times New Roman" panose="02020603050405020304" pitchFamily="18" charset="0"/>
            </a:endParaRPr>
          </a:p>
          <a:p>
            <a:pPr indent="457200" algn="just">
              <a:lnSpc>
                <a:spcPct val="150000"/>
              </a:lnSpc>
              <a:spcAft>
                <a:spcPts val="0"/>
              </a:spcAft>
            </a:pP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Каноп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намликни</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ёқтиради</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қурғоқчиликка</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чидамли</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Юқори</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ҳосил</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олиш</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учун</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ёғин-сочин</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кўп</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тушадиган</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ёки</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суғориладиган</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ерларда</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экилади</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Шунинг</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учун</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республикамизда</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Чирчиқ</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дарёси</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водийсидагина</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ўстирилади</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900" b="1" dirty="0">
              <a:solidFill>
                <a:srgbClr val="000000"/>
              </a:solidFill>
              <a:latin typeface="Calibri" panose="020F0502020204030204" pitchFamily="34" charset="0"/>
              <a:ea typeface="Times New Roman" panose="02020603050405020304" pitchFamily="18" charset="0"/>
              <a:cs typeface="Times New Roman" panose="02020603050405020304" pitchFamily="18" charset="0"/>
            </a:endParaRPr>
          </a:p>
          <a:p>
            <a:pPr indent="457200" algn="just">
              <a:lnSpc>
                <a:spcPct val="150000"/>
              </a:lnSpc>
              <a:spcAft>
                <a:spcPts val="0"/>
              </a:spcAft>
            </a:pP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Каноп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озиқ</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моддаларни</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айниқса</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фосфор, калий,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азотни</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кўп</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талаб</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қилади</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900" b="1" dirty="0">
              <a:solidFill>
                <a:srgbClr val="000000"/>
              </a:solidFill>
              <a:latin typeface="Calibri" panose="020F0502020204030204" pitchFamily="34" charset="0"/>
              <a:ea typeface="Times New Roman" panose="02020603050405020304" pitchFamily="18" charset="0"/>
              <a:cs typeface="Times New Roman" panose="02020603050405020304" pitchFamily="18" charset="0"/>
            </a:endParaRPr>
          </a:p>
          <a:p>
            <a:pPr indent="457200" algn="just">
              <a:lnSpc>
                <a:spcPct val="150000"/>
              </a:lnSpc>
              <a:spcAft>
                <a:spcPts val="0"/>
              </a:spcAft>
            </a:pP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Канопни</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одатда</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сизот</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сувлари</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яқин</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шўрлашмаган</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ўтлоқ</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ўтлоқи-ботқоқ</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ўтлоқ</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бўз</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енгил</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лёсс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тупроқларга</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экиш</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мақсадга</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мувофиқ</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Чунки</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у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бу</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тупроқларда</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яхши</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ўсади</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ва</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мўл</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ҳосил</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етиштиради</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Шўрланган</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оғир</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грунт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сувлари</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ер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бетига</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яқин</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жойлашган</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тупроқлар</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унинг</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учун</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ноқулай</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ҳисобланади</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900" b="1" dirty="0">
              <a:solidFill>
                <a:srgbClr val="000000"/>
              </a:solidFill>
              <a:latin typeface="Calibri" panose="020F0502020204030204" pitchFamily="34" charset="0"/>
              <a:ea typeface="Times New Roman" panose="02020603050405020304" pitchFamily="18" charset="0"/>
              <a:cs typeface="Times New Roman" panose="02020603050405020304" pitchFamily="18" charset="0"/>
            </a:endParaRPr>
          </a:p>
          <a:p>
            <a:pPr indent="457200" algn="just">
              <a:lnSpc>
                <a:spcPct val="150000"/>
              </a:lnSpc>
              <a:spcAft>
                <a:spcPts val="0"/>
              </a:spcAft>
            </a:pP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Канопнинг</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вегетация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даври</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экилиш</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муддати</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ҳаво</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ҳарорати</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ва</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тупроқ</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шароитига</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боғлиқ</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ҳолда</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130-160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кунни</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ташкил</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этади</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900" b="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38472100"/>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1"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up)">
                                      <p:cBhvr>
                                        <p:cTn id="1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rotWithShape="1">
          <a:gsLst>
            <a:gs pos="0">
              <a:srgbClr val="FFF200"/>
            </a:gs>
            <a:gs pos="45000">
              <a:srgbClr val="FF7A00"/>
            </a:gs>
            <a:gs pos="70000">
              <a:srgbClr val="FF0300"/>
            </a:gs>
            <a:gs pos="100000">
              <a:srgbClr val="4D0808"/>
            </a:gs>
          </a:gsLst>
          <a:lin ang="5400000"/>
        </a:gradFill>
        <a:effectLst/>
      </p:bgPr>
    </p:bg>
    <p:spTree>
      <p:nvGrpSpPr>
        <p:cNvPr id="1" name=""/>
        <p:cNvGrpSpPr/>
        <p:nvPr/>
      </p:nvGrpSpPr>
      <p:grpSpPr>
        <a:xfrm>
          <a:off x="0" y="0"/>
          <a:ext cx="0" cy="0"/>
          <a:chOff x="0" y="0"/>
          <a:chExt cx="0" cy="0"/>
        </a:xfrm>
      </p:grpSpPr>
      <p:sp>
        <p:nvSpPr>
          <p:cNvPr id="4" name="Табличка 3"/>
          <p:cNvSpPr/>
          <p:nvPr/>
        </p:nvSpPr>
        <p:spPr>
          <a:xfrm>
            <a:off x="0" y="111547"/>
            <a:ext cx="8964488" cy="6244803"/>
          </a:xfrm>
          <a:prstGeom prst="plaque">
            <a:avLst>
              <a:gd name="adj" fmla="val 17037"/>
            </a:avLst>
          </a:prstGeom>
          <a:solidFill>
            <a:schemeClr val="accent1">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381000" h="1270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endParaRPr lang="ru-RU" sz="2400" dirty="0">
              <a:solidFill>
                <a:srgbClr val="333333"/>
              </a:solidFill>
            </a:endParaRPr>
          </a:p>
        </p:txBody>
      </p:sp>
      <p:sp>
        <p:nvSpPr>
          <p:cNvPr id="5128" name="Номер слайда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A61E83C-BCA9-48A5-97A0-53EB10368C60}" type="slidenum">
              <a:rPr lang="ru-RU" altLang="ru-RU">
                <a:solidFill>
                  <a:srgbClr val="FFFFFF"/>
                </a:solidFill>
                <a:latin typeface="Calibri" panose="020F0502020204030204" pitchFamily="34" charset="0"/>
              </a:rPr>
              <a:pPr/>
              <a:t>17</a:t>
            </a:fld>
            <a:endParaRPr lang="ru-RU" altLang="ru-RU">
              <a:solidFill>
                <a:srgbClr val="FFFFFF"/>
              </a:solidFill>
              <a:latin typeface="Calibri" panose="020F0502020204030204" pitchFamily="34" charset="0"/>
            </a:endParaRPr>
          </a:p>
        </p:txBody>
      </p:sp>
      <p:sp>
        <p:nvSpPr>
          <p:cNvPr id="13" name="Rectangle 10"/>
          <p:cNvSpPr>
            <a:spLocks noChangeArrowheads="1"/>
          </p:cNvSpPr>
          <p:nvPr/>
        </p:nvSpPr>
        <p:spPr bwMode="auto">
          <a:xfrm>
            <a:off x="152400" y="332601"/>
            <a:ext cx="2300630"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ru-RU" altLang="ru-RU" sz="8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800" b="0" i="0" u="none" strike="noStrike" cap="none" normalizeH="0" baseline="0" dirty="0" smtClean="0">
                <a:ln>
                  <a:noFill/>
                </a:ln>
                <a:solidFill>
                  <a:schemeClr val="tx1"/>
                </a:solidFill>
                <a:effectLst/>
                <a:latin typeface="Arial" panose="020B0604020202020204" pitchFamily="34" charset="0"/>
              </a:rPr>
              <a:t>  </a:t>
            </a:r>
          </a:p>
        </p:txBody>
      </p:sp>
      <p:sp>
        <p:nvSpPr>
          <p:cNvPr id="2" name="Прямоугольник 1"/>
          <p:cNvSpPr/>
          <p:nvPr/>
        </p:nvSpPr>
        <p:spPr>
          <a:xfrm>
            <a:off x="662933" y="595887"/>
            <a:ext cx="7704856" cy="5250155"/>
          </a:xfrm>
          <a:prstGeom prst="rect">
            <a:avLst/>
          </a:prstGeom>
        </p:spPr>
        <p:txBody>
          <a:bodyPr wrap="square">
            <a:spAutoFit/>
          </a:bodyPr>
          <a:lstStyle/>
          <a:p>
            <a:pPr algn="ctr">
              <a:lnSpc>
                <a:spcPct val="115000"/>
              </a:lnSpc>
              <a:spcAft>
                <a:spcPts val="0"/>
              </a:spcAft>
            </a:pP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ШАКАРҚАМИШ</a:t>
            </a:r>
            <a:endParaRPr lang="ru-RU" sz="1000" b="1" dirty="0">
              <a:solidFill>
                <a:srgbClr val="000000"/>
              </a:solidFill>
              <a:latin typeface="Calibri" panose="020F0502020204030204" pitchFamily="34" charset="0"/>
              <a:ea typeface="Times New Roman" panose="02020603050405020304" pitchFamily="18" charset="0"/>
              <a:cs typeface="Times New Roman" panose="02020603050405020304" pitchFamily="18" charset="0"/>
            </a:endParaRPr>
          </a:p>
          <a:p>
            <a:pPr algn="ctr">
              <a:lnSpc>
                <a:spcPct val="115000"/>
              </a:lnSpc>
              <a:spcAft>
                <a:spcPts val="0"/>
              </a:spcAft>
            </a:pP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1000" b="1" dirty="0">
              <a:solidFill>
                <a:srgbClr val="000000"/>
              </a:solidFill>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50000"/>
              </a:lnSpc>
              <a:spcAft>
                <a:spcPts val="0"/>
              </a:spcAft>
            </a:pP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Дунё</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бўйича</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ишлаб</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чиқарилаётган</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қанд-шакарнинг</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60 % и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шакарқамишдан</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40 % и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қанд</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лавлагидан</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олинади</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Уларни</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етиштиришда</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кўп</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меҳнат</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сарфланади</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Бу</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икки</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экиндан</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бир</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хил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маҳсулот-қанд-шакар</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олинса</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-да,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етиштириладиган</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ҳудудлар</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фарқланади</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Шакарқамиш</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тропик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ва</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субтропикларда</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қанд</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лавлаги</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мўътадил</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минтақада</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энг</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кўп</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етиштирилади</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Ўзбекистонда</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Сурхондарё</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вилояти</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Денов</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туманида</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ҳам</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ром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олиш</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мақсадида</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шакарқамиш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етиштирилган</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1000" b="1" dirty="0">
              <a:solidFill>
                <a:srgbClr val="000000"/>
              </a:solidFill>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50000"/>
              </a:lnSpc>
              <a:spcAft>
                <a:spcPts val="0"/>
              </a:spcAft>
            </a:pP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Шакарқамиш</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кўп</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йиллик</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тропик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минтақа</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ўсимлиги</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У тропик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ва</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субтропик</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минтақада</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энг</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кўп</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ўстирилади</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Шакарқамиш</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поясида</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20 %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гача</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шакар</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мавжуд</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бўлади</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Унинг</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ватани-Ҳиндистон</a:t>
            </a: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1000" b="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732479"/>
      </p:ext>
    </p:extLst>
  </p:cSld>
  <p:clrMapOvr>
    <a:masterClrMapping/>
  </p:clrMapOvr>
  <p:transition spd="med">
    <p:pull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1" presetClass="entr" presetSubtype="1"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heel(1)">
                                      <p:cBhvr>
                                        <p:cTn id="1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autoUpdateAnimBg="0"/>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extLst>
              <p:ext uri="{D42A27DB-BD31-4B8C-83A1-F6EECF244321}">
                <p14:modId xmlns:p14="http://schemas.microsoft.com/office/powerpoint/2010/main" val="1598710229"/>
              </p:ext>
            </p:extLst>
          </p:nvPr>
        </p:nvGraphicFramePr>
        <p:xfrm>
          <a:off x="251520" y="1556791"/>
          <a:ext cx="8712968" cy="5056723"/>
        </p:xfrm>
        <a:graphic>
          <a:graphicData uri="http://schemas.openxmlformats.org/drawingml/2006/table">
            <a:tbl>
              <a:tblPr>
                <a:tableStyleId>{5C22544A-7EE6-4342-B048-85BDC9FD1C3A}</a:tableStyleId>
              </a:tblPr>
              <a:tblGrid>
                <a:gridCol w="1126453"/>
                <a:gridCol w="628397"/>
                <a:gridCol w="1085021"/>
                <a:gridCol w="616313"/>
                <a:gridCol w="1096242"/>
                <a:gridCol w="603365"/>
                <a:gridCol w="1231762"/>
                <a:gridCol w="591280"/>
                <a:gridCol w="1122138"/>
                <a:gridCol w="611997"/>
              </a:tblGrid>
              <a:tr h="1312096">
                <a:tc>
                  <a:txBody>
                    <a:bodyPr/>
                    <a:lstStyle/>
                    <a:p>
                      <a:pPr algn="ctr">
                        <a:lnSpc>
                          <a:spcPct val="115000"/>
                        </a:lnSpc>
                        <a:spcAft>
                          <a:spcPts val="600"/>
                        </a:spcAft>
                      </a:pPr>
                      <a:r>
                        <a:rPr lang="ru-RU" sz="1200" b="1" dirty="0" err="1">
                          <a:effectLst/>
                        </a:rPr>
                        <a:t>Мамлакатлар</a:t>
                      </a:r>
                      <a:endParaRPr lang="ru-RU" sz="11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dirty="0" err="1">
                          <a:effectLst/>
                        </a:rPr>
                        <a:t>Млн.т</a:t>
                      </a:r>
                      <a:r>
                        <a:rPr lang="ru-RU" sz="1200" b="1" dirty="0">
                          <a:effectLst/>
                        </a:rPr>
                        <a:t> </a:t>
                      </a:r>
                      <a:r>
                        <a:rPr lang="ru-RU" sz="1200" b="1" dirty="0" err="1">
                          <a:effectLst/>
                        </a:rPr>
                        <a:t>ҳисо</a:t>
                      </a:r>
                      <a:endParaRPr lang="ru-RU" sz="1100" b="1" dirty="0">
                        <a:effectLst/>
                      </a:endParaRPr>
                    </a:p>
                    <a:p>
                      <a:pPr algn="ctr">
                        <a:lnSpc>
                          <a:spcPct val="115000"/>
                        </a:lnSpc>
                        <a:spcAft>
                          <a:spcPts val="600"/>
                        </a:spcAft>
                      </a:pPr>
                      <a:r>
                        <a:rPr lang="ru-RU" sz="1200" b="1" dirty="0" err="1">
                          <a:effectLst/>
                        </a:rPr>
                        <a:t>бида</a:t>
                      </a:r>
                      <a:endParaRPr lang="ru-RU" sz="11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Мамлакатлар</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Млн.т ҳисобида</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Мамлакатлар</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Млн.т ҳисобида</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dirty="0" err="1">
                          <a:effectLst/>
                        </a:rPr>
                        <a:t>Мамлакатлар</a:t>
                      </a:r>
                      <a:endParaRPr lang="ru-RU" sz="11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Млн.т ҳисобида</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Мамлакатлар</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Млн.т ҳисобида</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r>
              <a:tr h="311918">
                <a:tc>
                  <a:txBody>
                    <a:bodyPr/>
                    <a:lstStyle/>
                    <a:p>
                      <a:pPr>
                        <a:lnSpc>
                          <a:spcPct val="115000"/>
                        </a:lnSpc>
                        <a:spcAft>
                          <a:spcPts val="600"/>
                        </a:spcAft>
                      </a:pPr>
                      <a:r>
                        <a:rPr lang="ru-RU" sz="1200" b="1">
                          <a:effectLst/>
                        </a:rPr>
                        <a:t>Ҳиндистон</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315,1</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200" b="1" dirty="0">
                          <a:effectLst/>
                        </a:rPr>
                        <a:t>Индонезия</a:t>
                      </a:r>
                      <a:endParaRPr lang="ru-RU" sz="11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23,5</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200" b="1">
                          <a:effectLst/>
                        </a:rPr>
                        <a:t>Мьянма</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5,2</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200" b="1">
                          <a:effectLst/>
                        </a:rPr>
                        <a:t>Эфиопия</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2,3</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200" b="1">
                          <a:effectLst/>
                        </a:rPr>
                        <a:t>Малайзия</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1,6</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r>
              <a:tr h="311918">
                <a:tc>
                  <a:txBody>
                    <a:bodyPr/>
                    <a:lstStyle/>
                    <a:p>
                      <a:pPr>
                        <a:lnSpc>
                          <a:spcPct val="115000"/>
                        </a:lnSpc>
                        <a:spcAft>
                          <a:spcPts val="600"/>
                        </a:spcAft>
                      </a:pPr>
                      <a:r>
                        <a:rPr lang="ru-RU" sz="1200" b="1">
                          <a:effectLst/>
                        </a:rPr>
                        <a:t>Бразилия</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310,4</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200" b="1" dirty="0">
                          <a:effectLst/>
                        </a:rPr>
                        <a:t>Филиппин</a:t>
                      </a:r>
                      <a:endParaRPr lang="ru-RU" sz="11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21,5</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200" b="1">
                          <a:effectLst/>
                        </a:rPr>
                        <a:t>Салвадор</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5,2</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200" b="1">
                          <a:effectLst/>
                        </a:rPr>
                        <a:t>Мадагаскар</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2,2</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200" b="1">
                          <a:effectLst/>
                        </a:rPr>
                        <a:t>Уганда</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1,5</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r>
              <a:tr h="311918">
                <a:tc>
                  <a:txBody>
                    <a:bodyPr/>
                    <a:lstStyle/>
                    <a:p>
                      <a:pPr>
                        <a:lnSpc>
                          <a:spcPct val="115000"/>
                        </a:lnSpc>
                        <a:spcAft>
                          <a:spcPts val="600"/>
                        </a:spcAft>
                      </a:pPr>
                      <a:r>
                        <a:rPr lang="ru-RU" sz="1200" b="1">
                          <a:effectLst/>
                        </a:rPr>
                        <a:t>Хитой</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71,3</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200" b="1">
                          <a:effectLst/>
                        </a:rPr>
                        <a:t>Вьетнам</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dirty="0">
                          <a:effectLst/>
                        </a:rPr>
                        <a:t>17,8</a:t>
                      </a:r>
                      <a:endParaRPr lang="ru-RU" sz="11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200" b="1">
                          <a:effectLst/>
                        </a:rPr>
                        <a:t>Кения</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4,7</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200" b="1">
                          <a:effectLst/>
                        </a:rPr>
                        <a:t>Эрон</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2,2</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rowSpan="2">
                  <a:txBody>
                    <a:bodyPr/>
                    <a:lstStyle/>
                    <a:p>
                      <a:pPr>
                        <a:lnSpc>
                          <a:spcPct val="115000"/>
                        </a:lnSpc>
                        <a:spcAft>
                          <a:spcPts val="600"/>
                        </a:spcAft>
                      </a:pPr>
                      <a:r>
                        <a:rPr lang="ru-RU" sz="1200" b="1">
                          <a:effectLst/>
                        </a:rPr>
                        <a:t>Тринадат ва  Табого</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rowSpan="2">
                  <a:txBody>
                    <a:bodyPr/>
                    <a:lstStyle/>
                    <a:p>
                      <a:pPr algn="ctr">
                        <a:lnSpc>
                          <a:spcPct val="115000"/>
                        </a:lnSpc>
                        <a:spcAft>
                          <a:spcPts val="600"/>
                        </a:spcAft>
                      </a:pPr>
                      <a:r>
                        <a:rPr lang="ru-RU" sz="1200" b="1">
                          <a:effectLst/>
                        </a:rPr>
                        <a:t> </a:t>
                      </a:r>
                      <a:endParaRPr lang="ru-RU" sz="1100" b="1">
                        <a:effectLst/>
                      </a:endParaRPr>
                    </a:p>
                    <a:p>
                      <a:pPr algn="ctr">
                        <a:lnSpc>
                          <a:spcPct val="115000"/>
                        </a:lnSpc>
                        <a:spcAft>
                          <a:spcPts val="600"/>
                        </a:spcAft>
                      </a:pPr>
                      <a:r>
                        <a:rPr lang="ru-RU" sz="1200" b="1">
                          <a:effectLst/>
                        </a:rPr>
                        <a:t>1,5</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r>
              <a:tr h="494452">
                <a:tc>
                  <a:txBody>
                    <a:bodyPr/>
                    <a:lstStyle/>
                    <a:p>
                      <a:pPr>
                        <a:lnSpc>
                          <a:spcPct val="115000"/>
                        </a:lnSpc>
                        <a:spcAft>
                          <a:spcPts val="600"/>
                        </a:spcAft>
                      </a:pPr>
                      <a:r>
                        <a:rPr lang="ru-RU" sz="1200" b="1">
                          <a:effectLst/>
                        </a:rPr>
                        <a:t>Таиланд</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51,2</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200" b="1">
                          <a:effectLst/>
                        </a:rPr>
                        <a:t>Гватемала</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dirty="0">
                          <a:effectLst/>
                        </a:rPr>
                        <a:t>16,5</a:t>
                      </a:r>
                      <a:endParaRPr lang="ru-RU" sz="11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200" b="1" dirty="0">
                          <a:effectLst/>
                        </a:rPr>
                        <a:t>Дом. </a:t>
                      </a:r>
                      <a:r>
                        <a:rPr lang="ru-RU" sz="1200" b="1" dirty="0" err="1">
                          <a:effectLst/>
                        </a:rPr>
                        <a:t>Рес</a:t>
                      </a:r>
                      <a:r>
                        <a:rPr lang="ru-RU" sz="1200" b="1" dirty="0">
                          <a:effectLst/>
                        </a:rPr>
                        <a:t>.</a:t>
                      </a:r>
                      <a:endParaRPr lang="ru-RU" sz="11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4,6</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200" b="1">
                          <a:effectLst/>
                        </a:rPr>
                        <a:t>Непал</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2,1</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vMerge="1">
                  <a:txBody>
                    <a:bodyPr/>
                    <a:lstStyle/>
                    <a:p>
                      <a:endParaRPr lang="ru-RU"/>
                    </a:p>
                  </a:txBody>
                  <a:tcPr/>
                </a:tc>
                <a:tc vMerge="1">
                  <a:txBody>
                    <a:bodyPr/>
                    <a:lstStyle/>
                    <a:p>
                      <a:endParaRPr lang="ru-RU"/>
                    </a:p>
                  </a:txBody>
                  <a:tcPr/>
                </a:tc>
              </a:tr>
              <a:tr h="311918">
                <a:tc>
                  <a:txBody>
                    <a:bodyPr/>
                    <a:lstStyle/>
                    <a:p>
                      <a:pPr>
                        <a:lnSpc>
                          <a:spcPct val="115000"/>
                        </a:lnSpc>
                        <a:spcAft>
                          <a:spcPts val="600"/>
                        </a:spcAft>
                      </a:pPr>
                      <a:r>
                        <a:rPr lang="ru-RU" sz="1200" b="1">
                          <a:effectLst/>
                        </a:rPr>
                        <a:t>Мексика</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49,3</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200" b="1">
                          <a:effectLst/>
                        </a:rPr>
                        <a:t>Аргентина</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16,0</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200" b="1" dirty="0">
                          <a:effectLst/>
                        </a:rPr>
                        <a:t>Зимбабве</a:t>
                      </a:r>
                      <a:endParaRPr lang="ru-RU" sz="11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4,2</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200" b="1">
                          <a:effectLst/>
                        </a:rPr>
                        <a:t>Фиджи</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2,1</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200" b="1">
                          <a:effectLst/>
                        </a:rPr>
                        <a:t>Танзания</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1,2</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r>
              <a:tr h="311918">
                <a:tc>
                  <a:txBody>
                    <a:bodyPr/>
                    <a:lstStyle/>
                    <a:p>
                      <a:pPr>
                        <a:lnSpc>
                          <a:spcPct val="115000"/>
                        </a:lnSpc>
                        <a:spcAft>
                          <a:spcPts val="600"/>
                        </a:spcAft>
                      </a:pPr>
                      <a:r>
                        <a:rPr lang="ru-RU" sz="1200" b="1">
                          <a:effectLst/>
                        </a:rPr>
                        <a:t>Покистон</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46,3</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200" b="1">
                          <a:effectLst/>
                        </a:rPr>
                        <a:t>Миср</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15,6</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200" b="1" dirty="0">
                          <a:effectLst/>
                        </a:rPr>
                        <a:t>Коста-Рика</a:t>
                      </a:r>
                      <a:endParaRPr lang="ru-RU" sz="11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dirty="0">
                          <a:effectLst/>
                        </a:rPr>
                        <a:t>4,0</a:t>
                      </a:r>
                      <a:endParaRPr lang="ru-RU" sz="11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200" b="1">
                          <a:effectLst/>
                        </a:rPr>
                        <a:t>Панама</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2,0</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200" b="1">
                          <a:effectLst/>
                        </a:rPr>
                        <a:t>Марокаш</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1,2</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r>
              <a:tr h="311918">
                <a:tc>
                  <a:txBody>
                    <a:bodyPr/>
                    <a:lstStyle/>
                    <a:p>
                      <a:pPr>
                        <a:lnSpc>
                          <a:spcPct val="115000"/>
                        </a:lnSpc>
                        <a:spcAft>
                          <a:spcPts val="600"/>
                        </a:spcAft>
                      </a:pPr>
                      <a:r>
                        <a:rPr lang="ru-RU" sz="1200" b="1">
                          <a:effectLst/>
                        </a:rPr>
                        <a:t>Австралия</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38,2</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200" b="1" dirty="0">
                          <a:effectLst/>
                        </a:rPr>
                        <a:t>Перу</a:t>
                      </a:r>
                      <a:endParaRPr lang="ru-RU" sz="11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7,7</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200" b="1">
                          <a:effectLst/>
                        </a:rPr>
                        <a:t>Никарагуа</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dirty="0">
                          <a:effectLst/>
                        </a:rPr>
                        <a:t>4,0</a:t>
                      </a:r>
                      <a:endParaRPr lang="ru-RU" sz="11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200" b="1" dirty="0">
                          <a:effectLst/>
                        </a:rPr>
                        <a:t>Малави</a:t>
                      </a:r>
                      <a:endParaRPr lang="ru-RU" sz="11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2,0</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200" b="1">
                          <a:effectLst/>
                        </a:rPr>
                        <a:t>Камерун</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1,2</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r>
              <a:tr h="311918">
                <a:tc>
                  <a:txBody>
                    <a:bodyPr/>
                    <a:lstStyle/>
                    <a:p>
                      <a:pPr>
                        <a:lnSpc>
                          <a:spcPct val="115000"/>
                        </a:lnSpc>
                        <a:spcAft>
                          <a:spcPts val="600"/>
                        </a:spcAft>
                      </a:pPr>
                      <a:r>
                        <a:rPr lang="ru-RU" sz="1200" b="1">
                          <a:effectLst/>
                        </a:rPr>
                        <a:t>Куба</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36,4</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200" b="1">
                          <a:effectLst/>
                        </a:rPr>
                        <a:t>Венесуэла</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7,0</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200" b="1">
                          <a:effectLst/>
                        </a:rPr>
                        <a:t>Гондурас</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3,9</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200" b="1" dirty="0">
                          <a:effectLst/>
                        </a:rPr>
                        <a:t>Конго </a:t>
                      </a:r>
                      <a:r>
                        <a:rPr lang="ru-RU" sz="1200" b="1" dirty="0" err="1">
                          <a:effectLst/>
                        </a:rPr>
                        <a:t>Дем</a:t>
                      </a:r>
                      <a:r>
                        <a:rPr lang="ru-RU" sz="1200" b="1" dirty="0">
                          <a:effectLst/>
                        </a:rPr>
                        <a:t>. Р</a:t>
                      </a:r>
                      <a:endParaRPr lang="ru-RU" sz="11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1,7</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200" b="1">
                          <a:effectLst/>
                        </a:rPr>
                        <a:t>Белиз</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1,2</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r>
              <a:tr h="311918">
                <a:tc>
                  <a:txBody>
                    <a:bodyPr/>
                    <a:lstStyle/>
                    <a:p>
                      <a:pPr>
                        <a:lnSpc>
                          <a:spcPct val="115000"/>
                        </a:lnSpc>
                        <a:spcAft>
                          <a:spcPts val="600"/>
                        </a:spcAft>
                      </a:pPr>
                      <a:r>
                        <a:rPr lang="ru-RU" sz="1200" b="1">
                          <a:effectLst/>
                        </a:rPr>
                        <a:t>АҚШ</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33,3</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200" b="1">
                          <a:effectLst/>
                        </a:rPr>
                        <a:t>Бангладеш</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6,9</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200" b="1">
                          <a:effectLst/>
                        </a:rPr>
                        <a:t>Боливия</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3,7</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200" b="1" dirty="0">
                          <a:effectLst/>
                        </a:rPr>
                        <a:t>Гватемала</a:t>
                      </a:r>
                      <a:endParaRPr lang="ru-RU" sz="11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dirty="0">
                          <a:effectLst/>
                        </a:rPr>
                        <a:t>1,6</a:t>
                      </a:r>
                      <a:endParaRPr lang="ru-RU" sz="11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200" b="1">
                          <a:effectLst/>
                        </a:rPr>
                        <a:t>Шри-Ланка</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1,0</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r>
              <a:tr h="311918">
                <a:tc>
                  <a:txBody>
                    <a:bodyPr/>
                    <a:lstStyle/>
                    <a:p>
                      <a:pPr>
                        <a:lnSpc>
                          <a:spcPct val="115000"/>
                        </a:lnSpc>
                        <a:spcAft>
                          <a:spcPts val="600"/>
                        </a:spcAft>
                      </a:pPr>
                      <a:r>
                        <a:rPr lang="ru-RU" sz="1200" b="1">
                          <a:effectLst/>
                        </a:rPr>
                        <a:t>Колумбия</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32,7</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200" b="1">
                          <a:effectLst/>
                        </a:rPr>
                        <a:t>Эквадор</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6,2</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200" b="1">
                          <a:effectLst/>
                        </a:rPr>
                        <a:t>Парагвай</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2,8</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200" b="1">
                          <a:effectLst/>
                        </a:rPr>
                        <a:t>Япония</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dirty="0">
                          <a:effectLst/>
                        </a:rPr>
                        <a:t>1,6</a:t>
                      </a:r>
                      <a:endParaRPr lang="ru-RU" sz="11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200" b="1">
                          <a:effectLst/>
                        </a:rPr>
                        <a:t>Гаити</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1,0</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r>
              <a:tr h="442913">
                <a:tc>
                  <a:txBody>
                    <a:bodyPr/>
                    <a:lstStyle/>
                    <a:p>
                      <a:pPr>
                        <a:lnSpc>
                          <a:spcPct val="115000"/>
                        </a:lnSpc>
                        <a:spcAft>
                          <a:spcPts val="600"/>
                        </a:spcAft>
                      </a:pPr>
                      <a:r>
                        <a:rPr lang="ru-RU" sz="1200" b="1">
                          <a:effectLst/>
                        </a:rPr>
                        <a:t>ЖАР</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23,9</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200" b="1">
                          <a:effectLst/>
                        </a:rPr>
                        <a:t>Судан</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6,1</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200" b="1">
                          <a:effectLst/>
                        </a:rPr>
                        <a:t>Ямайка</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2,5</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200" b="1">
                          <a:effectLst/>
                        </a:rPr>
                        <a:t>Замбия</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dirty="0">
                          <a:effectLst/>
                        </a:rPr>
                        <a:t>1,6</a:t>
                      </a:r>
                      <a:endParaRPr lang="ru-RU" sz="11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200" b="1" dirty="0">
                          <a:effectLst/>
                        </a:rPr>
                        <a:t> </a:t>
                      </a:r>
                      <a:endParaRPr lang="ru-RU" sz="11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dirty="0">
                          <a:effectLst/>
                        </a:rPr>
                        <a:t> </a:t>
                      </a:r>
                      <a:endParaRPr lang="ru-RU" sz="11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r>
            </a:tbl>
          </a:graphicData>
        </a:graphic>
      </p:graphicFrame>
      <p:sp>
        <p:nvSpPr>
          <p:cNvPr id="3" name="Rectangle 1"/>
          <p:cNvSpPr>
            <a:spLocks noChangeArrowheads="1"/>
          </p:cNvSpPr>
          <p:nvPr/>
        </p:nvSpPr>
        <p:spPr bwMode="auto">
          <a:xfrm>
            <a:off x="1396632" y="738862"/>
            <a:ext cx="6133218"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ru-RU"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Жаҳон</a:t>
            </a:r>
            <a:r>
              <a:rPr kumimoji="0" lang="ru-RU" altLang="ru-RU"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мамлакатларида</a:t>
            </a:r>
            <a:r>
              <a:rPr kumimoji="0" lang="ru-RU" altLang="ru-RU"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шакарқамиш</a:t>
            </a:r>
            <a:r>
              <a:rPr kumimoji="0" lang="ru-RU" altLang="ru-RU"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етиштириш</a:t>
            </a:r>
            <a:r>
              <a:rPr kumimoji="0" lang="ru-RU" altLang="ru-RU"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ru-RU" altLang="ru-RU" sz="1100" b="1" i="0" u="none" strike="noStrike" cap="none" normalizeH="0" baseline="0" dirty="0" smtClean="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ru-RU"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(2010 </a:t>
            </a:r>
            <a:r>
              <a:rPr kumimoji="0" lang="ru-RU" altLang="ru-RU"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йил</a:t>
            </a:r>
            <a:r>
              <a:rPr kumimoji="0" lang="ru-RU" altLang="ru-RU"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altLang="ru-RU" sz="3200" b="1" i="0" u="none" strike="noStrike" cap="none" normalizeH="0" baseline="0" dirty="0" smtClean="0">
              <a:ln>
                <a:noFill/>
              </a:ln>
              <a:solidFill>
                <a:schemeClr val="tx1"/>
              </a:solidFill>
              <a:effectLst/>
            </a:endParaRPr>
          </a:p>
        </p:txBody>
      </p:sp>
    </p:spTree>
    <p:extLst>
      <p:ext uri="{BB962C8B-B14F-4D97-AF65-F5344CB8AC3E}">
        <p14:creationId xmlns:p14="http://schemas.microsoft.com/office/powerpoint/2010/main" val="3839990478"/>
      </p:ext>
    </p:extLst>
  </p:cSld>
  <p:clrMapOvr>
    <a:masterClrMapping/>
  </p:clrMapOvr>
  <p:transition spd="slow" advClick="0">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arn(inVertical)">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barn(inVertical)">
                                      <p:cBhvr>
                                        <p:cTn id="1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rotWithShape="1">
          <a:gsLst>
            <a:gs pos="0">
              <a:srgbClr val="FFF200"/>
            </a:gs>
            <a:gs pos="45000">
              <a:srgbClr val="FF7A00"/>
            </a:gs>
            <a:gs pos="70000">
              <a:srgbClr val="FF0300"/>
            </a:gs>
          </a:gsLst>
          <a:lin ang="5400000"/>
        </a:gradFill>
        <a:effectLst/>
      </p:bgPr>
    </p:bg>
    <p:spTree>
      <p:nvGrpSpPr>
        <p:cNvPr id="1" name=""/>
        <p:cNvGrpSpPr/>
        <p:nvPr/>
      </p:nvGrpSpPr>
      <p:grpSpPr>
        <a:xfrm>
          <a:off x="0" y="0"/>
          <a:ext cx="0" cy="0"/>
          <a:chOff x="0" y="0"/>
          <a:chExt cx="0" cy="0"/>
        </a:xfrm>
      </p:grpSpPr>
      <p:sp>
        <p:nvSpPr>
          <p:cNvPr id="3" name="Прямоугольник с двумя скругленными противолежащими углами 2"/>
          <p:cNvSpPr/>
          <p:nvPr/>
        </p:nvSpPr>
        <p:spPr>
          <a:xfrm>
            <a:off x="257116" y="379686"/>
            <a:ext cx="8429684" cy="5976664"/>
          </a:xfrm>
          <a:prstGeom prst="round2DiagRect">
            <a:avLst>
              <a:gd name="adj1" fmla="val 7255"/>
              <a:gd name="adj2" fmla="val 0"/>
            </a:avLst>
          </a:prstGeom>
          <a:solidFill>
            <a:schemeClr val="accent2">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381000" h="381000"/>
          </a:sp3d>
        </p:spPr>
        <p:style>
          <a:lnRef idx="2">
            <a:schemeClr val="accent1">
              <a:shade val="50000"/>
            </a:schemeClr>
          </a:lnRef>
          <a:fillRef idx="1">
            <a:schemeClr val="accent1"/>
          </a:fillRef>
          <a:effectRef idx="0">
            <a:schemeClr val="accent1"/>
          </a:effectRef>
          <a:fontRef idx="minor">
            <a:schemeClr val="lt1"/>
          </a:fontRef>
        </p:style>
        <p:txBody>
          <a:bodyPr anchor="ctr"/>
          <a:lstStyle/>
          <a:p>
            <a:r>
              <a:rPr lang="ru-RU" sz="2400" b="1" dirty="0" smtClean="0">
                <a:solidFill>
                  <a:srgbClr val="000000"/>
                </a:solidFill>
              </a:rPr>
              <a:t>                              ҚАНД </a:t>
            </a:r>
            <a:r>
              <a:rPr lang="ru-RU" sz="2400" b="1" dirty="0">
                <a:solidFill>
                  <a:srgbClr val="000000"/>
                </a:solidFill>
              </a:rPr>
              <a:t>ЛАВЛАГИ</a:t>
            </a:r>
          </a:p>
          <a:p>
            <a:r>
              <a:rPr lang="ru-RU" sz="2400" b="1" dirty="0"/>
              <a:t>	</a:t>
            </a:r>
            <a:r>
              <a:rPr lang="ru-RU" sz="2000" b="1" u="sng" dirty="0" err="1">
                <a:solidFill>
                  <a:srgbClr val="000000"/>
                </a:solidFill>
              </a:rPr>
              <a:t>Халқ</a:t>
            </a:r>
            <a:r>
              <a:rPr lang="ru-RU" sz="2000" b="1" u="sng" dirty="0">
                <a:solidFill>
                  <a:srgbClr val="000000"/>
                </a:solidFill>
              </a:rPr>
              <a:t> </a:t>
            </a:r>
            <a:r>
              <a:rPr lang="ru-RU" sz="2000" b="1" u="sng" dirty="0" err="1">
                <a:solidFill>
                  <a:srgbClr val="000000"/>
                </a:solidFill>
              </a:rPr>
              <a:t>хўжалигидаги</a:t>
            </a:r>
            <a:r>
              <a:rPr lang="ru-RU" sz="2000" b="1" u="sng" dirty="0">
                <a:solidFill>
                  <a:srgbClr val="000000"/>
                </a:solidFill>
              </a:rPr>
              <a:t> </a:t>
            </a:r>
            <a:r>
              <a:rPr lang="ru-RU" sz="2000" b="1" u="sng" dirty="0" err="1">
                <a:solidFill>
                  <a:srgbClr val="000000"/>
                </a:solidFill>
              </a:rPr>
              <a:t>аҳамияти</a:t>
            </a:r>
            <a:r>
              <a:rPr lang="ru-RU" sz="2000" b="1" u="sng" dirty="0">
                <a:solidFill>
                  <a:srgbClr val="000000"/>
                </a:solidFill>
              </a:rPr>
              <a:t>.</a:t>
            </a:r>
            <a:r>
              <a:rPr lang="ru-RU" sz="2000" b="1" dirty="0">
                <a:solidFill>
                  <a:srgbClr val="000000"/>
                </a:solidFill>
              </a:rPr>
              <a:t> </a:t>
            </a:r>
            <a:r>
              <a:rPr lang="ru-RU" sz="2000" b="1" dirty="0" err="1">
                <a:solidFill>
                  <a:srgbClr val="000000"/>
                </a:solidFill>
              </a:rPr>
              <a:t>Қанд</a:t>
            </a:r>
            <a:r>
              <a:rPr lang="ru-RU" sz="2000" b="1" dirty="0">
                <a:solidFill>
                  <a:srgbClr val="000000"/>
                </a:solidFill>
              </a:rPr>
              <a:t> </a:t>
            </a:r>
            <a:r>
              <a:rPr lang="ru-RU" sz="2000" b="1" dirty="0" err="1">
                <a:solidFill>
                  <a:srgbClr val="000000"/>
                </a:solidFill>
              </a:rPr>
              <a:t>лавлаги</a:t>
            </a:r>
            <a:r>
              <a:rPr lang="ru-RU" sz="2000" b="1" dirty="0">
                <a:solidFill>
                  <a:srgbClr val="000000"/>
                </a:solidFill>
              </a:rPr>
              <a:t> </a:t>
            </a:r>
            <a:r>
              <a:rPr lang="ru-RU" sz="2000" b="1" dirty="0" err="1">
                <a:solidFill>
                  <a:srgbClr val="000000"/>
                </a:solidFill>
              </a:rPr>
              <a:t>қимматли</a:t>
            </a:r>
            <a:r>
              <a:rPr lang="ru-RU" sz="2000" b="1" dirty="0">
                <a:solidFill>
                  <a:srgbClr val="000000"/>
                </a:solidFill>
              </a:rPr>
              <a:t> техника </a:t>
            </a:r>
            <a:r>
              <a:rPr lang="ru-RU" sz="2000" b="1" dirty="0" err="1">
                <a:solidFill>
                  <a:srgbClr val="000000"/>
                </a:solidFill>
              </a:rPr>
              <a:t>экинларидан</a:t>
            </a:r>
            <a:r>
              <a:rPr lang="ru-RU" sz="2000" b="1" dirty="0">
                <a:solidFill>
                  <a:srgbClr val="000000"/>
                </a:solidFill>
              </a:rPr>
              <a:t> </a:t>
            </a:r>
            <a:r>
              <a:rPr lang="ru-RU" sz="2000" b="1" dirty="0" err="1">
                <a:solidFill>
                  <a:srgbClr val="000000"/>
                </a:solidFill>
              </a:rPr>
              <a:t>бири</a:t>
            </a:r>
            <a:r>
              <a:rPr lang="ru-RU" sz="2000" b="1" dirty="0">
                <a:solidFill>
                  <a:srgbClr val="000000"/>
                </a:solidFill>
              </a:rPr>
              <a:t> </a:t>
            </a:r>
            <a:r>
              <a:rPr lang="ru-RU" sz="2000" b="1" dirty="0" err="1">
                <a:solidFill>
                  <a:srgbClr val="000000"/>
                </a:solidFill>
              </a:rPr>
              <a:t>бўлиб</a:t>
            </a:r>
            <a:r>
              <a:rPr lang="ru-RU" sz="2000" b="1" dirty="0">
                <a:solidFill>
                  <a:srgbClr val="000000"/>
                </a:solidFill>
              </a:rPr>
              <a:t> </a:t>
            </a:r>
            <a:r>
              <a:rPr lang="ru-RU" sz="2000" b="1" dirty="0" err="1">
                <a:solidFill>
                  <a:srgbClr val="000000"/>
                </a:solidFill>
              </a:rPr>
              <a:t>ундан</a:t>
            </a:r>
            <a:r>
              <a:rPr lang="ru-RU" sz="2000" b="1" dirty="0">
                <a:solidFill>
                  <a:srgbClr val="000000"/>
                </a:solidFill>
              </a:rPr>
              <a:t> </a:t>
            </a:r>
            <a:r>
              <a:rPr lang="ru-RU" sz="2000" b="1" dirty="0" err="1">
                <a:solidFill>
                  <a:srgbClr val="000000"/>
                </a:solidFill>
              </a:rPr>
              <a:t>асосан</a:t>
            </a:r>
            <a:r>
              <a:rPr lang="ru-RU" sz="2000" b="1" dirty="0">
                <a:solidFill>
                  <a:srgbClr val="000000"/>
                </a:solidFill>
              </a:rPr>
              <a:t> </a:t>
            </a:r>
            <a:r>
              <a:rPr lang="ru-RU" sz="2000" b="1" dirty="0" err="1">
                <a:solidFill>
                  <a:srgbClr val="000000"/>
                </a:solidFill>
              </a:rPr>
              <a:t>қайта</a:t>
            </a:r>
            <a:r>
              <a:rPr lang="ru-RU" sz="2000" b="1" dirty="0">
                <a:solidFill>
                  <a:srgbClr val="000000"/>
                </a:solidFill>
              </a:rPr>
              <a:t> </a:t>
            </a:r>
            <a:r>
              <a:rPr lang="ru-RU" sz="2000" b="1" dirty="0" err="1">
                <a:solidFill>
                  <a:srgbClr val="000000"/>
                </a:solidFill>
              </a:rPr>
              <a:t>ишлаш</a:t>
            </a:r>
            <a:r>
              <a:rPr lang="ru-RU" sz="2000" b="1" dirty="0">
                <a:solidFill>
                  <a:srgbClr val="000000"/>
                </a:solidFill>
              </a:rPr>
              <a:t> </a:t>
            </a:r>
            <a:r>
              <a:rPr lang="ru-RU" sz="2000" b="1" dirty="0" err="1">
                <a:solidFill>
                  <a:srgbClr val="000000"/>
                </a:solidFill>
              </a:rPr>
              <a:t>йўли</a:t>
            </a:r>
            <a:r>
              <a:rPr lang="ru-RU" sz="2000" b="1" dirty="0">
                <a:solidFill>
                  <a:srgbClr val="000000"/>
                </a:solidFill>
              </a:rPr>
              <a:t> </a:t>
            </a:r>
            <a:r>
              <a:rPr lang="ru-RU" sz="2000" b="1" dirty="0" err="1">
                <a:solidFill>
                  <a:srgbClr val="000000"/>
                </a:solidFill>
              </a:rPr>
              <a:t>билан</a:t>
            </a:r>
            <a:r>
              <a:rPr lang="ru-RU" sz="2000" b="1" dirty="0">
                <a:solidFill>
                  <a:srgbClr val="000000"/>
                </a:solidFill>
              </a:rPr>
              <a:t> </a:t>
            </a:r>
            <a:r>
              <a:rPr lang="ru-RU" sz="2000" b="1" dirty="0" err="1">
                <a:solidFill>
                  <a:srgbClr val="000000"/>
                </a:solidFill>
              </a:rPr>
              <a:t>шакар</a:t>
            </a:r>
            <a:r>
              <a:rPr lang="ru-RU" sz="2000" b="1" dirty="0">
                <a:solidFill>
                  <a:srgbClr val="000000"/>
                </a:solidFill>
              </a:rPr>
              <a:t> </a:t>
            </a:r>
            <a:r>
              <a:rPr lang="ru-RU" sz="2000" b="1" dirty="0" err="1">
                <a:solidFill>
                  <a:srgbClr val="000000"/>
                </a:solidFill>
              </a:rPr>
              <a:t>олинади</a:t>
            </a:r>
            <a:r>
              <a:rPr lang="ru-RU" sz="2000" b="1" dirty="0">
                <a:solidFill>
                  <a:srgbClr val="000000"/>
                </a:solidFill>
              </a:rPr>
              <a:t>. </a:t>
            </a:r>
          </a:p>
          <a:p>
            <a:r>
              <a:rPr lang="ru-RU" sz="2000" b="1" dirty="0">
                <a:solidFill>
                  <a:srgbClr val="000000"/>
                </a:solidFill>
              </a:rPr>
              <a:t>	</a:t>
            </a:r>
            <a:r>
              <a:rPr lang="ru-RU" sz="2000" b="1" dirty="0" err="1">
                <a:solidFill>
                  <a:srgbClr val="000000"/>
                </a:solidFill>
              </a:rPr>
              <a:t>Қанд</a:t>
            </a:r>
            <a:r>
              <a:rPr lang="ru-RU" sz="2000" b="1" dirty="0">
                <a:solidFill>
                  <a:srgbClr val="000000"/>
                </a:solidFill>
              </a:rPr>
              <a:t> </a:t>
            </a:r>
            <a:r>
              <a:rPr lang="ru-RU" sz="2000" b="1" dirty="0" err="1">
                <a:solidFill>
                  <a:srgbClr val="000000"/>
                </a:solidFill>
              </a:rPr>
              <a:t>лавлагининг</a:t>
            </a:r>
            <a:r>
              <a:rPr lang="ru-RU" sz="2000" b="1" dirty="0">
                <a:solidFill>
                  <a:srgbClr val="000000"/>
                </a:solidFill>
              </a:rPr>
              <a:t> </a:t>
            </a:r>
            <a:r>
              <a:rPr lang="ru-RU" sz="2000" b="1" dirty="0" err="1">
                <a:solidFill>
                  <a:srgbClr val="000000"/>
                </a:solidFill>
              </a:rPr>
              <a:t>илдизларида</a:t>
            </a:r>
            <a:r>
              <a:rPr lang="ru-RU" sz="2000" b="1" dirty="0">
                <a:solidFill>
                  <a:srgbClr val="000000"/>
                </a:solidFill>
              </a:rPr>
              <a:t> 18-22 % </a:t>
            </a:r>
            <a:r>
              <a:rPr lang="ru-RU" sz="2000" b="1" dirty="0" err="1">
                <a:solidFill>
                  <a:srgbClr val="000000"/>
                </a:solidFill>
              </a:rPr>
              <a:t>шакар</a:t>
            </a:r>
            <a:r>
              <a:rPr lang="ru-RU" sz="2000" b="1" dirty="0">
                <a:solidFill>
                  <a:srgbClr val="000000"/>
                </a:solidFill>
              </a:rPr>
              <a:t>, </a:t>
            </a:r>
            <a:r>
              <a:rPr lang="ru-RU" sz="2000" b="1" dirty="0" err="1">
                <a:solidFill>
                  <a:srgbClr val="000000"/>
                </a:solidFill>
              </a:rPr>
              <a:t>яъни</a:t>
            </a:r>
            <a:r>
              <a:rPr lang="ru-RU" sz="2000" b="1" dirty="0">
                <a:solidFill>
                  <a:srgbClr val="000000"/>
                </a:solidFill>
              </a:rPr>
              <a:t> </a:t>
            </a:r>
            <a:r>
              <a:rPr lang="ru-RU" sz="2000" b="1" dirty="0" err="1">
                <a:solidFill>
                  <a:srgbClr val="000000"/>
                </a:solidFill>
              </a:rPr>
              <a:t>қанд</a:t>
            </a:r>
            <a:r>
              <a:rPr lang="ru-RU" sz="2000" b="1" dirty="0">
                <a:solidFill>
                  <a:srgbClr val="000000"/>
                </a:solidFill>
              </a:rPr>
              <a:t>, 3-5 % клетчатка, 70-75 % </a:t>
            </a:r>
            <a:r>
              <a:rPr lang="ru-RU" sz="2000" b="1" dirty="0" err="1">
                <a:solidFill>
                  <a:srgbClr val="000000"/>
                </a:solidFill>
              </a:rPr>
              <a:t>сув</a:t>
            </a:r>
            <a:r>
              <a:rPr lang="ru-RU" sz="2000" b="1" dirty="0">
                <a:solidFill>
                  <a:srgbClr val="000000"/>
                </a:solidFill>
              </a:rPr>
              <a:t> </a:t>
            </a:r>
            <a:r>
              <a:rPr lang="ru-RU" sz="2000" b="1" dirty="0" err="1">
                <a:solidFill>
                  <a:srgbClr val="000000"/>
                </a:solidFill>
              </a:rPr>
              <a:t>бўлади</a:t>
            </a:r>
            <a:r>
              <a:rPr lang="ru-RU" sz="2000" b="1" dirty="0">
                <a:solidFill>
                  <a:srgbClr val="000000"/>
                </a:solidFill>
              </a:rPr>
              <a:t>. </a:t>
            </a:r>
            <a:r>
              <a:rPr lang="ru-RU" sz="2000" b="1" dirty="0" err="1">
                <a:solidFill>
                  <a:srgbClr val="000000"/>
                </a:solidFill>
              </a:rPr>
              <a:t>Шунинг</a:t>
            </a:r>
            <a:r>
              <a:rPr lang="ru-RU" sz="2000" b="1" dirty="0">
                <a:solidFill>
                  <a:srgbClr val="000000"/>
                </a:solidFill>
              </a:rPr>
              <a:t> </a:t>
            </a:r>
            <a:r>
              <a:rPr lang="ru-RU" sz="2000" b="1" dirty="0" err="1">
                <a:solidFill>
                  <a:srgbClr val="000000"/>
                </a:solidFill>
              </a:rPr>
              <a:t>учун</a:t>
            </a:r>
            <a:r>
              <a:rPr lang="ru-RU" sz="2000" b="1" dirty="0">
                <a:solidFill>
                  <a:srgbClr val="000000"/>
                </a:solidFill>
              </a:rPr>
              <a:t> у </a:t>
            </a:r>
            <a:r>
              <a:rPr lang="ru-RU" sz="2000" b="1" dirty="0" err="1">
                <a:solidFill>
                  <a:srgbClr val="000000"/>
                </a:solidFill>
              </a:rPr>
              <a:t>асосий</a:t>
            </a:r>
            <a:r>
              <a:rPr lang="ru-RU" sz="2000" b="1" dirty="0">
                <a:solidFill>
                  <a:srgbClr val="000000"/>
                </a:solidFill>
              </a:rPr>
              <a:t> </a:t>
            </a:r>
            <a:r>
              <a:rPr lang="ru-RU" sz="2000" b="1" dirty="0" err="1">
                <a:solidFill>
                  <a:srgbClr val="000000"/>
                </a:solidFill>
              </a:rPr>
              <a:t>шакар</a:t>
            </a:r>
            <a:r>
              <a:rPr lang="ru-RU" sz="2000" b="1" dirty="0">
                <a:solidFill>
                  <a:srgbClr val="000000"/>
                </a:solidFill>
              </a:rPr>
              <a:t> </a:t>
            </a:r>
            <a:r>
              <a:rPr lang="ru-RU" sz="2000" b="1" dirty="0" err="1">
                <a:solidFill>
                  <a:srgbClr val="000000"/>
                </a:solidFill>
              </a:rPr>
              <a:t>берувчи</a:t>
            </a:r>
            <a:r>
              <a:rPr lang="ru-RU" sz="2000" b="1" dirty="0">
                <a:solidFill>
                  <a:srgbClr val="000000"/>
                </a:solidFill>
              </a:rPr>
              <a:t> </a:t>
            </a:r>
            <a:r>
              <a:rPr lang="ru-RU" sz="2000" b="1" dirty="0" err="1">
                <a:solidFill>
                  <a:srgbClr val="000000"/>
                </a:solidFill>
              </a:rPr>
              <a:t>экин</a:t>
            </a:r>
            <a:r>
              <a:rPr lang="ru-RU" sz="2000" b="1" dirty="0">
                <a:solidFill>
                  <a:srgbClr val="000000"/>
                </a:solidFill>
              </a:rPr>
              <a:t> </a:t>
            </a:r>
            <a:r>
              <a:rPr lang="ru-RU" sz="2000" b="1" dirty="0" err="1">
                <a:solidFill>
                  <a:srgbClr val="000000"/>
                </a:solidFill>
              </a:rPr>
              <a:t>саналади</a:t>
            </a:r>
            <a:r>
              <a:rPr lang="ru-RU" sz="2000" b="1" dirty="0">
                <a:solidFill>
                  <a:srgbClr val="000000"/>
                </a:solidFill>
              </a:rPr>
              <a:t>.</a:t>
            </a:r>
          </a:p>
          <a:p>
            <a:r>
              <a:rPr lang="ru-RU" sz="2000" b="1" dirty="0">
                <a:solidFill>
                  <a:srgbClr val="000000"/>
                </a:solidFill>
              </a:rPr>
              <a:t>	</a:t>
            </a:r>
            <a:r>
              <a:rPr lang="ru-RU" sz="2000" b="1" dirty="0" err="1">
                <a:solidFill>
                  <a:srgbClr val="000000"/>
                </a:solidFill>
              </a:rPr>
              <a:t>Қанд</a:t>
            </a:r>
            <a:r>
              <a:rPr lang="ru-RU" sz="2000" b="1" dirty="0">
                <a:solidFill>
                  <a:srgbClr val="000000"/>
                </a:solidFill>
              </a:rPr>
              <a:t> </a:t>
            </a:r>
            <a:r>
              <a:rPr lang="ru-RU" sz="2000" b="1" dirty="0" err="1">
                <a:solidFill>
                  <a:srgbClr val="000000"/>
                </a:solidFill>
              </a:rPr>
              <a:t>инсон</a:t>
            </a:r>
            <a:r>
              <a:rPr lang="ru-RU" sz="2000" b="1" dirty="0">
                <a:solidFill>
                  <a:srgbClr val="000000"/>
                </a:solidFill>
              </a:rPr>
              <a:t> </a:t>
            </a:r>
            <a:r>
              <a:rPr lang="ru-RU" sz="2000" b="1" dirty="0" err="1">
                <a:solidFill>
                  <a:srgbClr val="000000"/>
                </a:solidFill>
              </a:rPr>
              <a:t>организми</a:t>
            </a:r>
            <a:r>
              <a:rPr lang="ru-RU" sz="2000" b="1" dirty="0">
                <a:solidFill>
                  <a:srgbClr val="000000"/>
                </a:solidFill>
              </a:rPr>
              <a:t> </a:t>
            </a:r>
            <a:r>
              <a:rPr lang="ru-RU" sz="2000" b="1" dirty="0" err="1">
                <a:solidFill>
                  <a:srgbClr val="000000"/>
                </a:solidFill>
              </a:rPr>
              <a:t>мускуллари</a:t>
            </a:r>
            <a:r>
              <a:rPr lang="ru-RU" sz="2000" b="1" dirty="0">
                <a:solidFill>
                  <a:srgbClr val="000000"/>
                </a:solidFill>
              </a:rPr>
              <a:t> </a:t>
            </a:r>
            <a:r>
              <a:rPr lang="ru-RU" sz="2000" b="1" dirty="0" err="1">
                <a:solidFill>
                  <a:srgbClr val="000000"/>
                </a:solidFill>
              </a:rPr>
              <a:t>учун</a:t>
            </a:r>
            <a:r>
              <a:rPr lang="ru-RU" sz="2000" b="1" dirty="0">
                <a:solidFill>
                  <a:srgbClr val="000000"/>
                </a:solidFill>
              </a:rPr>
              <a:t> </a:t>
            </a:r>
            <a:r>
              <a:rPr lang="ru-RU" sz="2000" b="1" dirty="0" err="1">
                <a:solidFill>
                  <a:srgbClr val="000000"/>
                </a:solidFill>
              </a:rPr>
              <a:t>асосий</a:t>
            </a:r>
            <a:r>
              <a:rPr lang="ru-RU" sz="2000" b="1" dirty="0">
                <a:solidFill>
                  <a:srgbClr val="000000"/>
                </a:solidFill>
              </a:rPr>
              <a:t> энергия </a:t>
            </a:r>
            <a:r>
              <a:rPr lang="ru-RU" sz="2000" b="1" dirty="0" err="1">
                <a:solidFill>
                  <a:srgbClr val="000000"/>
                </a:solidFill>
              </a:rPr>
              <a:t>манбаи</a:t>
            </a:r>
            <a:r>
              <a:rPr lang="ru-RU" sz="2000" b="1" dirty="0">
                <a:solidFill>
                  <a:srgbClr val="000000"/>
                </a:solidFill>
              </a:rPr>
              <a:t> </a:t>
            </a:r>
            <a:r>
              <a:rPr lang="ru-RU" sz="2000" b="1" dirty="0" err="1">
                <a:solidFill>
                  <a:srgbClr val="000000"/>
                </a:solidFill>
              </a:rPr>
              <a:t>саналади</a:t>
            </a:r>
            <a:r>
              <a:rPr lang="ru-RU" sz="2000" b="1" dirty="0">
                <a:solidFill>
                  <a:srgbClr val="000000"/>
                </a:solidFill>
              </a:rPr>
              <a:t>. </a:t>
            </a:r>
            <a:r>
              <a:rPr lang="ru-RU" sz="2000" b="1" dirty="0" err="1">
                <a:solidFill>
                  <a:srgbClr val="000000"/>
                </a:solidFill>
              </a:rPr>
              <a:t>Унинг</a:t>
            </a:r>
            <a:r>
              <a:rPr lang="ru-RU" sz="2000" b="1" dirty="0">
                <a:solidFill>
                  <a:srgbClr val="000000"/>
                </a:solidFill>
              </a:rPr>
              <a:t> </a:t>
            </a:r>
            <a:r>
              <a:rPr lang="ru-RU" sz="2000" b="1" dirty="0" err="1">
                <a:solidFill>
                  <a:srgbClr val="000000"/>
                </a:solidFill>
              </a:rPr>
              <a:t>меваси</a:t>
            </a:r>
            <a:r>
              <a:rPr lang="ru-RU" sz="2000" b="1" dirty="0">
                <a:solidFill>
                  <a:srgbClr val="000000"/>
                </a:solidFill>
              </a:rPr>
              <a:t> </a:t>
            </a:r>
            <a:r>
              <a:rPr lang="ru-RU" sz="2000" b="1" dirty="0" err="1">
                <a:solidFill>
                  <a:srgbClr val="000000"/>
                </a:solidFill>
              </a:rPr>
              <a:t>таркибида</a:t>
            </a:r>
            <a:r>
              <a:rPr lang="ru-RU" sz="2000" b="1" dirty="0">
                <a:solidFill>
                  <a:srgbClr val="000000"/>
                </a:solidFill>
              </a:rPr>
              <a:t> </a:t>
            </a:r>
            <a:r>
              <a:rPr lang="ru-RU" sz="2000" b="1" dirty="0" err="1">
                <a:solidFill>
                  <a:srgbClr val="000000"/>
                </a:solidFill>
              </a:rPr>
              <a:t>турли</a:t>
            </a:r>
            <a:r>
              <a:rPr lang="ru-RU" sz="2000" b="1" dirty="0">
                <a:solidFill>
                  <a:srgbClr val="000000"/>
                </a:solidFill>
              </a:rPr>
              <a:t> </a:t>
            </a:r>
            <a:r>
              <a:rPr lang="ru-RU" sz="2000" b="1" dirty="0" err="1">
                <a:solidFill>
                  <a:srgbClr val="000000"/>
                </a:solidFill>
              </a:rPr>
              <a:t>витаминлар</a:t>
            </a:r>
            <a:r>
              <a:rPr lang="ru-RU" sz="2000" b="1" dirty="0">
                <a:solidFill>
                  <a:srgbClr val="000000"/>
                </a:solidFill>
              </a:rPr>
              <a:t> (С</a:t>
            </a:r>
            <a:r>
              <a:rPr lang="ru-RU" sz="2000" b="1" baseline="-25000" dirty="0">
                <a:solidFill>
                  <a:srgbClr val="000000"/>
                </a:solidFill>
              </a:rPr>
              <a:t>1</a:t>
            </a:r>
            <a:r>
              <a:rPr lang="ru-RU" sz="2000" b="1" dirty="0">
                <a:solidFill>
                  <a:srgbClr val="000000"/>
                </a:solidFill>
              </a:rPr>
              <a:t>,В</a:t>
            </a:r>
            <a:r>
              <a:rPr lang="ru-RU" sz="2000" b="1" baseline="-25000" dirty="0">
                <a:solidFill>
                  <a:srgbClr val="000000"/>
                </a:solidFill>
              </a:rPr>
              <a:t>1</a:t>
            </a:r>
            <a:r>
              <a:rPr lang="ru-RU" sz="2000" b="1" dirty="0">
                <a:solidFill>
                  <a:srgbClr val="000000"/>
                </a:solidFill>
              </a:rPr>
              <a:t>,В</a:t>
            </a:r>
            <a:r>
              <a:rPr lang="ru-RU" sz="2000" b="1" baseline="-25000" dirty="0">
                <a:solidFill>
                  <a:srgbClr val="000000"/>
                </a:solidFill>
              </a:rPr>
              <a:t>2</a:t>
            </a:r>
            <a:r>
              <a:rPr lang="ru-RU" sz="2000" b="1" dirty="0">
                <a:solidFill>
                  <a:srgbClr val="000000"/>
                </a:solidFill>
              </a:rPr>
              <a:t>), </a:t>
            </a:r>
            <a:r>
              <a:rPr lang="ru-RU" sz="2000" b="1" dirty="0" err="1">
                <a:solidFill>
                  <a:srgbClr val="000000"/>
                </a:solidFill>
              </a:rPr>
              <a:t>олма</a:t>
            </a:r>
            <a:r>
              <a:rPr lang="ru-RU" sz="2000" b="1" dirty="0">
                <a:solidFill>
                  <a:srgbClr val="000000"/>
                </a:solidFill>
              </a:rPr>
              <a:t>, </a:t>
            </a:r>
            <a:r>
              <a:rPr lang="ru-RU" sz="2000" b="1" dirty="0" err="1">
                <a:solidFill>
                  <a:srgbClr val="000000"/>
                </a:solidFill>
              </a:rPr>
              <a:t>сут</a:t>
            </a:r>
            <a:r>
              <a:rPr lang="ru-RU" sz="2000" b="1" dirty="0">
                <a:solidFill>
                  <a:srgbClr val="000000"/>
                </a:solidFill>
              </a:rPr>
              <a:t>, лимон </a:t>
            </a:r>
            <a:r>
              <a:rPr lang="ru-RU" sz="2000" b="1" dirty="0" err="1">
                <a:solidFill>
                  <a:srgbClr val="000000"/>
                </a:solidFill>
              </a:rPr>
              <a:t>кислоталари</a:t>
            </a:r>
            <a:r>
              <a:rPr lang="ru-RU" sz="2000" b="1" dirty="0">
                <a:solidFill>
                  <a:srgbClr val="000000"/>
                </a:solidFill>
              </a:rPr>
              <a:t> </a:t>
            </a:r>
            <a:r>
              <a:rPr lang="ru-RU" sz="2000" b="1" dirty="0" err="1">
                <a:solidFill>
                  <a:srgbClr val="000000"/>
                </a:solidFill>
              </a:rPr>
              <a:t>мавжуд</a:t>
            </a:r>
            <a:r>
              <a:rPr lang="ru-RU" sz="2000" b="1" dirty="0">
                <a:solidFill>
                  <a:srgbClr val="000000"/>
                </a:solidFill>
              </a:rPr>
              <a:t>.</a:t>
            </a:r>
          </a:p>
          <a:p>
            <a:r>
              <a:rPr lang="ru-RU" sz="2000" b="1" dirty="0">
                <a:solidFill>
                  <a:srgbClr val="000000"/>
                </a:solidFill>
              </a:rPr>
              <a:t>	</a:t>
            </a:r>
            <a:r>
              <a:rPr lang="ru-RU" sz="2000" b="1" dirty="0" err="1">
                <a:solidFill>
                  <a:srgbClr val="000000"/>
                </a:solidFill>
              </a:rPr>
              <a:t>Қанд</a:t>
            </a:r>
            <a:r>
              <a:rPr lang="ru-RU" sz="2000" b="1" dirty="0">
                <a:solidFill>
                  <a:srgbClr val="000000"/>
                </a:solidFill>
              </a:rPr>
              <a:t> </a:t>
            </a:r>
            <a:r>
              <a:rPr lang="ru-RU" sz="2000" b="1" dirty="0" err="1">
                <a:solidFill>
                  <a:srgbClr val="000000"/>
                </a:solidFill>
              </a:rPr>
              <a:t>лавлагидан</a:t>
            </a:r>
            <a:r>
              <a:rPr lang="ru-RU" sz="2000" b="1" dirty="0">
                <a:solidFill>
                  <a:srgbClr val="000000"/>
                </a:solidFill>
              </a:rPr>
              <a:t> </a:t>
            </a:r>
            <a:r>
              <a:rPr lang="ru-RU" sz="2000" b="1" dirty="0" err="1">
                <a:solidFill>
                  <a:srgbClr val="000000"/>
                </a:solidFill>
              </a:rPr>
              <a:t>асосий</a:t>
            </a:r>
            <a:r>
              <a:rPr lang="ru-RU" sz="2000" b="1" dirty="0">
                <a:solidFill>
                  <a:srgbClr val="000000"/>
                </a:solidFill>
              </a:rPr>
              <a:t> </a:t>
            </a:r>
            <a:r>
              <a:rPr lang="ru-RU" sz="2000" b="1" dirty="0" err="1">
                <a:solidFill>
                  <a:srgbClr val="000000"/>
                </a:solidFill>
              </a:rPr>
              <a:t>маҳсулот</a:t>
            </a:r>
            <a:r>
              <a:rPr lang="ru-RU" sz="2000" b="1" dirty="0">
                <a:solidFill>
                  <a:srgbClr val="000000"/>
                </a:solidFill>
              </a:rPr>
              <a:t> </a:t>
            </a:r>
            <a:r>
              <a:rPr lang="ru-RU" sz="2000" b="1" dirty="0" err="1">
                <a:solidFill>
                  <a:srgbClr val="000000"/>
                </a:solidFill>
              </a:rPr>
              <a:t>қанд-шакардан</a:t>
            </a:r>
            <a:r>
              <a:rPr lang="ru-RU" sz="2000" b="1" dirty="0">
                <a:solidFill>
                  <a:srgbClr val="000000"/>
                </a:solidFill>
              </a:rPr>
              <a:t> </a:t>
            </a:r>
            <a:r>
              <a:rPr lang="ru-RU" sz="2000" b="1" dirty="0" err="1">
                <a:solidFill>
                  <a:srgbClr val="000000"/>
                </a:solidFill>
              </a:rPr>
              <a:t>ташқари</a:t>
            </a:r>
            <a:r>
              <a:rPr lang="ru-RU" sz="2000" b="1" dirty="0">
                <a:solidFill>
                  <a:srgbClr val="000000"/>
                </a:solidFill>
              </a:rPr>
              <a:t> спирт, глицерин, клей </a:t>
            </a:r>
            <a:r>
              <a:rPr lang="ru-RU" sz="2000" b="1" dirty="0" err="1">
                <a:solidFill>
                  <a:srgbClr val="000000"/>
                </a:solidFill>
              </a:rPr>
              <a:t>ва</a:t>
            </a:r>
            <a:r>
              <a:rPr lang="ru-RU" sz="2000" b="1" dirty="0">
                <a:solidFill>
                  <a:srgbClr val="000000"/>
                </a:solidFill>
              </a:rPr>
              <a:t> </a:t>
            </a:r>
            <a:r>
              <a:rPr lang="ru-RU" sz="2000" b="1" dirty="0" err="1">
                <a:solidFill>
                  <a:srgbClr val="000000"/>
                </a:solidFill>
              </a:rPr>
              <a:t>бошқа</a:t>
            </a:r>
            <a:r>
              <a:rPr lang="ru-RU" sz="2000" b="1" dirty="0">
                <a:solidFill>
                  <a:srgbClr val="000000"/>
                </a:solidFill>
              </a:rPr>
              <a:t> </a:t>
            </a:r>
            <a:r>
              <a:rPr lang="ru-RU" sz="2000" b="1" dirty="0" err="1">
                <a:solidFill>
                  <a:srgbClr val="000000"/>
                </a:solidFill>
              </a:rPr>
              <a:t>маҳсулотлар</a:t>
            </a:r>
            <a:r>
              <a:rPr lang="ru-RU" sz="2000" b="1" dirty="0">
                <a:solidFill>
                  <a:srgbClr val="000000"/>
                </a:solidFill>
              </a:rPr>
              <a:t> </a:t>
            </a:r>
            <a:r>
              <a:rPr lang="ru-RU" sz="2000" b="1" dirty="0" err="1">
                <a:solidFill>
                  <a:srgbClr val="000000"/>
                </a:solidFill>
              </a:rPr>
              <a:t>ҳам</a:t>
            </a:r>
            <a:r>
              <a:rPr lang="ru-RU" sz="2000" b="1" dirty="0">
                <a:solidFill>
                  <a:srgbClr val="000000"/>
                </a:solidFill>
              </a:rPr>
              <a:t> </a:t>
            </a:r>
            <a:r>
              <a:rPr lang="ru-RU" sz="2000" b="1" dirty="0" err="1">
                <a:solidFill>
                  <a:srgbClr val="000000"/>
                </a:solidFill>
              </a:rPr>
              <a:t>ажратиб</a:t>
            </a:r>
            <a:r>
              <a:rPr lang="ru-RU" sz="2000" b="1" dirty="0">
                <a:solidFill>
                  <a:srgbClr val="000000"/>
                </a:solidFill>
              </a:rPr>
              <a:t> </a:t>
            </a:r>
            <a:r>
              <a:rPr lang="ru-RU" sz="2000" b="1" dirty="0" err="1">
                <a:solidFill>
                  <a:srgbClr val="000000"/>
                </a:solidFill>
              </a:rPr>
              <a:t>олинади</a:t>
            </a:r>
            <a:r>
              <a:rPr lang="ru-RU" sz="2000" b="1" dirty="0">
                <a:solidFill>
                  <a:srgbClr val="000000"/>
                </a:solidFill>
              </a:rPr>
              <a:t>.</a:t>
            </a:r>
          </a:p>
          <a:p>
            <a:r>
              <a:rPr lang="ru-RU" sz="2000" b="1" dirty="0" err="1">
                <a:solidFill>
                  <a:srgbClr val="000000"/>
                </a:solidFill>
              </a:rPr>
              <a:t>Қанд</a:t>
            </a:r>
            <a:r>
              <a:rPr lang="ru-RU" sz="2000" b="1" dirty="0">
                <a:solidFill>
                  <a:srgbClr val="000000"/>
                </a:solidFill>
              </a:rPr>
              <a:t> </a:t>
            </a:r>
            <a:r>
              <a:rPr lang="ru-RU" sz="2000" b="1" dirty="0" err="1">
                <a:solidFill>
                  <a:srgbClr val="000000"/>
                </a:solidFill>
              </a:rPr>
              <a:t>лавлаги</a:t>
            </a:r>
            <a:r>
              <a:rPr lang="ru-RU" sz="2000" b="1" dirty="0">
                <a:solidFill>
                  <a:srgbClr val="000000"/>
                </a:solidFill>
              </a:rPr>
              <a:t> </a:t>
            </a:r>
            <a:r>
              <a:rPr lang="ru-RU" sz="2000" b="1" dirty="0" err="1">
                <a:solidFill>
                  <a:srgbClr val="000000"/>
                </a:solidFill>
              </a:rPr>
              <a:t>чорва</a:t>
            </a:r>
            <a:r>
              <a:rPr lang="ru-RU" sz="2000" b="1" dirty="0">
                <a:solidFill>
                  <a:srgbClr val="000000"/>
                </a:solidFill>
              </a:rPr>
              <a:t> </a:t>
            </a:r>
            <a:r>
              <a:rPr lang="ru-RU" sz="2000" b="1" dirty="0" err="1">
                <a:solidFill>
                  <a:srgbClr val="000000"/>
                </a:solidFill>
              </a:rPr>
              <a:t>моллари</a:t>
            </a:r>
            <a:r>
              <a:rPr lang="ru-RU" sz="2000" b="1" dirty="0">
                <a:solidFill>
                  <a:srgbClr val="000000"/>
                </a:solidFill>
              </a:rPr>
              <a:t> </a:t>
            </a:r>
            <a:r>
              <a:rPr lang="ru-RU" sz="2000" b="1" dirty="0" err="1">
                <a:solidFill>
                  <a:srgbClr val="000000"/>
                </a:solidFill>
              </a:rPr>
              <a:t>учун</a:t>
            </a:r>
            <a:r>
              <a:rPr lang="ru-RU" sz="2000" b="1" dirty="0">
                <a:solidFill>
                  <a:srgbClr val="000000"/>
                </a:solidFill>
              </a:rPr>
              <a:t> </a:t>
            </a:r>
            <a:r>
              <a:rPr lang="ru-RU" sz="2000" b="1" dirty="0" err="1">
                <a:solidFill>
                  <a:srgbClr val="000000"/>
                </a:solidFill>
              </a:rPr>
              <a:t>тўйимли</a:t>
            </a:r>
            <a:r>
              <a:rPr lang="ru-RU" sz="2000" b="1" dirty="0">
                <a:solidFill>
                  <a:srgbClr val="000000"/>
                </a:solidFill>
              </a:rPr>
              <a:t> </a:t>
            </a:r>
            <a:r>
              <a:rPr lang="ru-RU" sz="2000" b="1" dirty="0" err="1">
                <a:solidFill>
                  <a:srgbClr val="000000"/>
                </a:solidFill>
              </a:rPr>
              <a:t>озуқабоп</a:t>
            </a:r>
            <a:r>
              <a:rPr lang="ru-RU" sz="2000" b="1" dirty="0">
                <a:solidFill>
                  <a:srgbClr val="000000"/>
                </a:solidFill>
              </a:rPr>
              <a:t> </a:t>
            </a:r>
            <a:r>
              <a:rPr lang="ru-RU" sz="2000" b="1" dirty="0" err="1">
                <a:solidFill>
                  <a:srgbClr val="000000"/>
                </a:solidFill>
              </a:rPr>
              <a:t>экинлардан</a:t>
            </a:r>
            <a:r>
              <a:rPr lang="ru-RU" sz="2000" b="1" dirty="0">
                <a:solidFill>
                  <a:srgbClr val="000000"/>
                </a:solidFill>
              </a:rPr>
              <a:t> </a:t>
            </a:r>
            <a:r>
              <a:rPr lang="ru-RU" sz="2000" b="1" dirty="0" err="1">
                <a:solidFill>
                  <a:srgbClr val="000000"/>
                </a:solidFill>
              </a:rPr>
              <a:t>биридир</a:t>
            </a:r>
            <a:r>
              <a:rPr lang="ru-RU" sz="2000" b="1" dirty="0">
                <a:solidFill>
                  <a:srgbClr val="000000"/>
                </a:solidFill>
              </a:rPr>
              <a:t>. </a:t>
            </a:r>
            <a:r>
              <a:rPr lang="ru-RU" sz="2000" b="1" dirty="0" err="1">
                <a:solidFill>
                  <a:srgbClr val="000000"/>
                </a:solidFill>
              </a:rPr>
              <a:t>Бу</a:t>
            </a:r>
            <a:r>
              <a:rPr lang="ru-RU" sz="2000" b="1" dirty="0">
                <a:solidFill>
                  <a:srgbClr val="000000"/>
                </a:solidFill>
              </a:rPr>
              <a:t> </a:t>
            </a:r>
            <a:r>
              <a:rPr lang="ru-RU" sz="2000" b="1" dirty="0" err="1">
                <a:solidFill>
                  <a:srgbClr val="000000"/>
                </a:solidFill>
              </a:rPr>
              <a:t>жиҳатдан</a:t>
            </a:r>
            <a:r>
              <a:rPr lang="ru-RU" sz="2000" b="1" dirty="0">
                <a:solidFill>
                  <a:srgbClr val="000000"/>
                </a:solidFill>
              </a:rPr>
              <a:t> </a:t>
            </a:r>
            <a:r>
              <a:rPr lang="ru-RU" sz="2000" b="1" dirty="0" err="1">
                <a:solidFill>
                  <a:srgbClr val="000000"/>
                </a:solidFill>
              </a:rPr>
              <a:t>кўпгина</a:t>
            </a:r>
            <a:r>
              <a:rPr lang="ru-RU" sz="2000" b="1" dirty="0">
                <a:solidFill>
                  <a:srgbClr val="000000"/>
                </a:solidFill>
              </a:rPr>
              <a:t> </a:t>
            </a:r>
            <a:r>
              <a:rPr lang="ru-RU" sz="2000" b="1" dirty="0" err="1">
                <a:solidFill>
                  <a:srgbClr val="000000"/>
                </a:solidFill>
              </a:rPr>
              <a:t>экинлардан</a:t>
            </a:r>
            <a:r>
              <a:rPr lang="ru-RU" sz="2000" b="1" dirty="0">
                <a:solidFill>
                  <a:srgbClr val="000000"/>
                </a:solidFill>
              </a:rPr>
              <a:t>, </a:t>
            </a:r>
            <a:r>
              <a:rPr lang="ru-RU" sz="2000" b="1" dirty="0" err="1">
                <a:solidFill>
                  <a:srgbClr val="000000"/>
                </a:solidFill>
              </a:rPr>
              <a:t>ҳаттоки</a:t>
            </a:r>
            <a:r>
              <a:rPr lang="ru-RU" sz="2000" b="1" dirty="0">
                <a:solidFill>
                  <a:srgbClr val="000000"/>
                </a:solidFill>
              </a:rPr>
              <a:t> </a:t>
            </a:r>
            <a:r>
              <a:rPr lang="ru-RU" sz="2000" b="1" dirty="0" err="1">
                <a:solidFill>
                  <a:srgbClr val="000000"/>
                </a:solidFill>
              </a:rPr>
              <a:t>маккажўхоридан</a:t>
            </a:r>
            <a:r>
              <a:rPr lang="ru-RU" sz="2000" b="1" dirty="0">
                <a:solidFill>
                  <a:srgbClr val="000000"/>
                </a:solidFill>
              </a:rPr>
              <a:t> </a:t>
            </a:r>
            <a:r>
              <a:rPr lang="ru-RU" sz="2000" b="1" dirty="0" err="1">
                <a:solidFill>
                  <a:srgbClr val="000000"/>
                </a:solidFill>
              </a:rPr>
              <a:t>ҳам</a:t>
            </a:r>
            <a:r>
              <a:rPr lang="ru-RU" sz="2000" b="1" dirty="0">
                <a:solidFill>
                  <a:srgbClr val="000000"/>
                </a:solidFill>
              </a:rPr>
              <a:t> </a:t>
            </a:r>
            <a:r>
              <a:rPr lang="ru-RU" sz="2000" b="1" dirty="0" err="1">
                <a:solidFill>
                  <a:srgbClr val="000000"/>
                </a:solidFill>
              </a:rPr>
              <a:t>устун</a:t>
            </a:r>
            <a:r>
              <a:rPr lang="ru-RU" sz="2000" b="1" dirty="0">
                <a:solidFill>
                  <a:srgbClr val="000000"/>
                </a:solidFill>
              </a:rPr>
              <a:t> </a:t>
            </a:r>
            <a:r>
              <a:rPr lang="ru-RU" sz="2000" b="1" dirty="0" err="1">
                <a:solidFill>
                  <a:srgbClr val="000000"/>
                </a:solidFill>
              </a:rPr>
              <a:t>туради</a:t>
            </a:r>
            <a:r>
              <a:rPr lang="ru-RU" sz="2000" b="1" dirty="0">
                <a:solidFill>
                  <a:srgbClr val="000000"/>
                </a:solidFill>
              </a:rPr>
              <a:t>. У </a:t>
            </a:r>
            <a:r>
              <a:rPr lang="ru-RU" sz="2000" b="1" dirty="0" err="1">
                <a:solidFill>
                  <a:srgbClr val="000000"/>
                </a:solidFill>
              </a:rPr>
              <a:t>чорва</a:t>
            </a:r>
            <a:r>
              <a:rPr lang="ru-RU" sz="2000" b="1" dirty="0">
                <a:solidFill>
                  <a:srgbClr val="000000"/>
                </a:solidFill>
              </a:rPr>
              <a:t> </a:t>
            </a:r>
            <a:r>
              <a:rPr lang="ru-RU" sz="2000" b="1" dirty="0" err="1">
                <a:solidFill>
                  <a:srgbClr val="000000"/>
                </a:solidFill>
              </a:rPr>
              <a:t>молларига</a:t>
            </a:r>
            <a:r>
              <a:rPr lang="ru-RU" sz="2000" b="1" dirty="0">
                <a:solidFill>
                  <a:srgbClr val="000000"/>
                </a:solidFill>
              </a:rPr>
              <a:t> </a:t>
            </a:r>
            <a:r>
              <a:rPr lang="ru-RU" sz="2000" b="1" dirty="0" err="1">
                <a:solidFill>
                  <a:srgbClr val="000000"/>
                </a:solidFill>
              </a:rPr>
              <a:t>қиш</a:t>
            </a:r>
            <a:r>
              <a:rPr lang="ru-RU" sz="2000" b="1" dirty="0">
                <a:solidFill>
                  <a:srgbClr val="000000"/>
                </a:solidFill>
              </a:rPr>
              <a:t> </a:t>
            </a:r>
            <a:r>
              <a:rPr lang="ru-RU" sz="2000" b="1" dirty="0" err="1">
                <a:solidFill>
                  <a:srgbClr val="000000"/>
                </a:solidFill>
              </a:rPr>
              <a:t>ва</a:t>
            </a:r>
            <a:r>
              <a:rPr lang="ru-RU" sz="2000" b="1" dirty="0">
                <a:solidFill>
                  <a:srgbClr val="000000"/>
                </a:solidFill>
              </a:rPr>
              <a:t> </a:t>
            </a:r>
            <a:r>
              <a:rPr lang="ru-RU" sz="2000" b="1" dirty="0" err="1">
                <a:solidFill>
                  <a:srgbClr val="000000"/>
                </a:solidFill>
              </a:rPr>
              <a:t>баҳор</a:t>
            </a:r>
            <a:r>
              <a:rPr lang="ru-RU" sz="2000" b="1" dirty="0">
                <a:solidFill>
                  <a:srgbClr val="000000"/>
                </a:solidFill>
              </a:rPr>
              <a:t> </a:t>
            </a:r>
            <a:r>
              <a:rPr lang="ru-RU" sz="2000" b="1" dirty="0" err="1">
                <a:solidFill>
                  <a:srgbClr val="000000"/>
                </a:solidFill>
              </a:rPr>
              <a:t>ойларида</a:t>
            </a:r>
            <a:r>
              <a:rPr lang="ru-RU" sz="2000" b="1" dirty="0">
                <a:solidFill>
                  <a:srgbClr val="000000"/>
                </a:solidFill>
              </a:rPr>
              <a:t> </a:t>
            </a:r>
            <a:r>
              <a:rPr lang="ru-RU" sz="2000" b="1" dirty="0" err="1">
                <a:solidFill>
                  <a:srgbClr val="000000"/>
                </a:solidFill>
              </a:rPr>
              <a:t>берилади</a:t>
            </a:r>
            <a:r>
              <a:rPr lang="ru-RU" sz="2000" b="1" dirty="0">
                <a:solidFill>
                  <a:srgbClr val="000000"/>
                </a:solidFill>
              </a:rPr>
              <a:t>.</a:t>
            </a:r>
          </a:p>
        </p:txBody>
      </p:sp>
      <p:sp>
        <p:nvSpPr>
          <p:cNvPr id="5128" name="Номер слайда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A61E83C-BCA9-48A5-97A0-53EB10368C60}" type="slidenum">
              <a:rPr lang="ru-RU" altLang="ru-RU">
                <a:solidFill>
                  <a:srgbClr val="FFFFFF"/>
                </a:solidFill>
                <a:latin typeface="Calibri" panose="020F0502020204030204" pitchFamily="34" charset="0"/>
              </a:rPr>
              <a:pPr/>
              <a:t>19</a:t>
            </a:fld>
            <a:endParaRPr lang="ru-RU" altLang="ru-RU">
              <a:solidFill>
                <a:srgbClr val="FFFFFF"/>
              </a:solidFill>
              <a:latin typeface="Calibri" panose="020F0502020204030204" pitchFamily="34" charset="0"/>
            </a:endParaRPr>
          </a:p>
        </p:txBody>
      </p:sp>
    </p:spTree>
    <p:extLst>
      <p:ext uri="{BB962C8B-B14F-4D97-AF65-F5344CB8AC3E}">
        <p14:creationId xmlns:p14="http://schemas.microsoft.com/office/powerpoint/2010/main" val="2873735971"/>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39552" y="980728"/>
            <a:ext cx="7992888" cy="5444054"/>
          </a:xfrm>
          <a:prstGeom prst="rect">
            <a:avLst/>
          </a:prstGeom>
        </p:spPr>
        <p:txBody>
          <a:bodyPr wrap="square">
            <a:spAutoFit/>
          </a:bodyPr>
          <a:lstStyle/>
          <a:p>
            <a:pPr indent="457200" algn="just">
              <a:lnSpc>
                <a:spcPct val="150000"/>
              </a:lnSpc>
              <a:spcAft>
                <a:spcPts val="0"/>
              </a:spcAft>
            </a:pPr>
            <a:r>
              <a:rPr lang="ru-RU" b="1" dirty="0" err="1">
                <a:latin typeface="Times New Roman" panose="02020603050405020304" pitchFamily="18" charset="0"/>
                <a:ea typeface="Times New Roman" panose="02020603050405020304" pitchFamily="18" charset="0"/>
                <a:cs typeface="Times New Roman" panose="02020603050405020304" pitchFamily="18" charset="0"/>
              </a:rPr>
              <a:t>Қанд</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лавлаги</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мўътадил</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минтақа</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экини</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нисбатан</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иссиқсевар</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ёруқликни</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кўп</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талаб</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қиладиган</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ва</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озуқа</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моддаларига</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намликка</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жуда</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талабчан</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Экилгач</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уруғи</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тупроқ</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ҳарорати</a:t>
            </a:r>
            <a:r>
              <a:rPr lang="ru-RU" b="1" dirty="0">
                <a:latin typeface="Times New Roman" panose="02020603050405020304" pitchFamily="18" charset="0"/>
                <a:ea typeface="Times New Roman" panose="02020603050405020304" pitchFamily="18" charset="0"/>
                <a:cs typeface="Times New Roman" panose="02020603050405020304" pitchFamily="18" charset="0"/>
              </a:rPr>
              <a:t> 3-4</a:t>
            </a:r>
            <a:r>
              <a:rPr lang="ru-RU" b="1" baseline="30000" dirty="0">
                <a:latin typeface="Times New Roman" panose="02020603050405020304" pitchFamily="18" charset="0"/>
                <a:ea typeface="Times New Roman" panose="02020603050405020304" pitchFamily="18" charset="0"/>
                <a:cs typeface="Times New Roman" panose="02020603050405020304" pitchFamily="18" charset="0"/>
              </a:rPr>
              <a:t>0</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етганда</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униб</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чиқади</a:t>
            </a:r>
            <a:r>
              <a:rPr lang="ru-RU" b="1" dirty="0">
                <a:latin typeface="Times New Roman" panose="02020603050405020304" pitchFamily="18" charset="0"/>
                <a:ea typeface="Times New Roman" panose="02020603050405020304" pitchFamily="18" charset="0"/>
                <a:cs typeface="Times New Roman" panose="02020603050405020304" pitchFamily="18" charset="0"/>
              </a:rPr>
              <a:t>. 20-22</a:t>
            </a:r>
            <a:r>
              <a:rPr lang="ru-RU" b="1" baseline="30000" dirty="0">
                <a:latin typeface="Times New Roman" panose="02020603050405020304" pitchFamily="18" charset="0"/>
                <a:ea typeface="Times New Roman" panose="02020603050405020304" pitchFamily="18" charset="0"/>
                <a:cs typeface="Times New Roman" panose="02020603050405020304" pitchFamily="18" charset="0"/>
              </a:rPr>
              <a:t>0</a:t>
            </a:r>
            <a:r>
              <a:rPr lang="ru-RU" b="1" dirty="0">
                <a:latin typeface="Times New Roman" panose="02020603050405020304" pitchFamily="18" charset="0"/>
                <a:ea typeface="Times New Roman" panose="02020603050405020304" pitchFamily="18" charset="0"/>
                <a:cs typeface="Times New Roman" panose="02020603050405020304" pitchFamily="18" charset="0"/>
              </a:rPr>
              <a:t> ли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ҳароратда</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бир</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меъёрда</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текис</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ривожланади</a:t>
            </a:r>
            <a:r>
              <a:rPr lang="ru-RU" b="1" dirty="0">
                <a:latin typeface="Times New Roman" panose="02020603050405020304" pitchFamily="18" charset="0"/>
                <a:ea typeface="Times New Roman" panose="02020603050405020304" pitchFamily="18" charset="0"/>
                <a:cs typeface="Times New Roman" panose="02020603050405020304" pitchFamily="18" charset="0"/>
              </a:rPr>
              <a:t>. 22-25</a:t>
            </a:r>
            <a:r>
              <a:rPr lang="ru-RU" b="1" baseline="30000" dirty="0">
                <a:latin typeface="Times New Roman" panose="02020603050405020304" pitchFamily="18" charset="0"/>
                <a:ea typeface="Times New Roman" panose="02020603050405020304" pitchFamily="18" charset="0"/>
                <a:cs typeface="Times New Roman" panose="02020603050405020304" pitchFamily="18" charset="0"/>
              </a:rPr>
              <a:t>0</a:t>
            </a:r>
            <a:r>
              <a:rPr lang="ru-RU" b="1" dirty="0">
                <a:latin typeface="Times New Roman" panose="02020603050405020304" pitchFamily="18" charset="0"/>
                <a:ea typeface="Times New Roman" panose="02020603050405020304" pitchFamily="18" charset="0"/>
                <a:cs typeface="Times New Roman" panose="02020603050405020304" pitchFamily="18" charset="0"/>
              </a:rPr>
              <a:t> дан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ортиқ</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ҳароратда</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қанд</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тўплай</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бошлайди</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Ниҳоллари</a:t>
            </a:r>
            <a:r>
              <a:rPr lang="ru-RU" b="1" dirty="0">
                <a:latin typeface="Times New Roman" panose="02020603050405020304" pitchFamily="18" charset="0"/>
                <a:ea typeface="Times New Roman" panose="02020603050405020304" pitchFamily="18" charset="0"/>
                <a:cs typeface="Times New Roman" panose="02020603050405020304" pitchFamily="18" charset="0"/>
              </a:rPr>
              <a:t> 3-5</a:t>
            </a:r>
            <a:r>
              <a:rPr lang="ru-RU" b="1" baseline="30000" dirty="0">
                <a:latin typeface="Times New Roman" panose="02020603050405020304" pitchFamily="18" charset="0"/>
                <a:ea typeface="Times New Roman" panose="02020603050405020304" pitchFamily="18" charset="0"/>
                <a:cs typeface="Times New Roman" panose="02020603050405020304" pitchFamily="18" charset="0"/>
              </a:rPr>
              <a:t>0</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совуққа</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бардош</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бера</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олади</a:t>
            </a:r>
            <a:r>
              <a:rPr lang="ru-RU" b="1" dirty="0">
                <a:latin typeface="Times New Roman" panose="02020603050405020304" pitchFamily="18" charset="0"/>
                <a:ea typeface="Times New Roman" panose="02020603050405020304" pitchFamily="18" charset="0"/>
                <a:cs typeface="Times New Roman" panose="02020603050405020304" pitchFamily="18" charset="0"/>
              </a:rPr>
              <a:t>. Вегетация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даври</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биринчи</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йили</a:t>
            </a:r>
            <a:r>
              <a:rPr lang="ru-RU" b="1" dirty="0">
                <a:latin typeface="Times New Roman" panose="02020603050405020304" pitchFamily="18" charset="0"/>
                <a:ea typeface="Times New Roman" panose="02020603050405020304" pitchFamily="18" charset="0"/>
                <a:cs typeface="Times New Roman" panose="02020603050405020304" pitchFamily="18" charset="0"/>
              </a:rPr>
              <a:t> 150-170 кун,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иккинчи</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йили</a:t>
            </a:r>
            <a:r>
              <a:rPr lang="ru-RU" b="1" dirty="0">
                <a:latin typeface="Times New Roman" panose="02020603050405020304" pitchFamily="18" charset="0"/>
                <a:ea typeface="Times New Roman" panose="02020603050405020304" pitchFamily="18" charset="0"/>
                <a:cs typeface="Times New Roman" panose="02020603050405020304" pitchFamily="18" charset="0"/>
              </a:rPr>
              <a:t> 100-115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кунни</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ташкил</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этади</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Ўзбекистонда</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қанд</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лавлаги</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учун</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энг</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қулай</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ҳарорат</a:t>
            </a:r>
            <a:r>
              <a:rPr lang="ru-RU" b="1" dirty="0">
                <a:latin typeface="Times New Roman" panose="02020603050405020304" pitchFamily="18" charset="0"/>
                <a:ea typeface="Times New Roman" panose="02020603050405020304" pitchFamily="18" charset="0"/>
                <a:cs typeface="Times New Roman" panose="02020603050405020304" pitchFamily="18" charset="0"/>
              </a:rPr>
              <a:t> 2500-2700</a:t>
            </a:r>
            <a:r>
              <a:rPr lang="ru-RU" b="1" baseline="30000" dirty="0">
                <a:latin typeface="Times New Roman" panose="02020603050405020304" pitchFamily="18" charset="0"/>
                <a:ea typeface="Times New Roman" panose="02020603050405020304" pitchFamily="18" charset="0"/>
                <a:cs typeface="Times New Roman" panose="02020603050405020304" pitchFamily="18" charset="0"/>
              </a:rPr>
              <a:t>0 </a:t>
            </a:r>
            <a:r>
              <a:rPr lang="ru-RU" b="1" dirty="0">
                <a:latin typeface="Times New Roman" panose="02020603050405020304" pitchFamily="18" charset="0"/>
                <a:ea typeface="Times New Roman" panose="02020603050405020304" pitchFamily="18" charset="0"/>
                <a:cs typeface="Times New Roman" panose="02020603050405020304" pitchFamily="18" charset="0"/>
              </a:rPr>
              <a:t>га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тенг</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бўлиши</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керак</a:t>
            </a:r>
            <a:r>
              <a:rPr lang="ru-RU" b="1"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000" b="1" dirty="0">
              <a:latin typeface="Calibri" panose="020F0502020204030204" pitchFamily="34" charset="0"/>
              <a:ea typeface="Times New Roman" panose="02020603050405020304" pitchFamily="18" charset="0"/>
              <a:cs typeface="Times New Roman" panose="02020603050405020304" pitchFamily="18" charset="0"/>
            </a:endParaRPr>
          </a:p>
          <a:p>
            <a:pPr indent="457200" algn="just">
              <a:lnSpc>
                <a:spcPct val="150000"/>
              </a:lnSpc>
              <a:spcAft>
                <a:spcPts val="0"/>
              </a:spcAft>
            </a:pPr>
            <a:r>
              <a:rPr lang="ru-RU" b="1" dirty="0" err="1">
                <a:latin typeface="Times New Roman" panose="02020603050405020304" pitchFamily="18" charset="0"/>
                <a:ea typeface="Times New Roman" panose="02020603050405020304" pitchFamily="18" charset="0"/>
                <a:cs typeface="Times New Roman" panose="02020603050405020304" pitchFamily="18" charset="0"/>
              </a:rPr>
              <a:t>Қанд</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лавлаги</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озуқа</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моддаларига</a:t>
            </a:r>
            <a:r>
              <a:rPr lang="ru-RU" b="1" dirty="0">
                <a:latin typeface="Times New Roman" panose="02020603050405020304" pitchFamily="18" charset="0"/>
                <a:ea typeface="Times New Roman" panose="02020603050405020304" pitchFamily="18" charset="0"/>
                <a:cs typeface="Times New Roman" panose="02020603050405020304" pitchFamily="18" charset="0"/>
              </a:rPr>
              <a:t> бой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бўлган</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юмшоқ</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ва</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қумоқ</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тупроқларда</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яхши</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ривожланади</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Унумдор</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ва</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бегона</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ўтлардан</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тозаланган</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тупроқлар</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унинг</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ўсиши</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учун</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энг</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қулай</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ҳисобланади</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Қора</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бўз</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ўтлоқ</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тупроқларда</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яхши</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ўсади</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Қумлоқ</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нордон</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ва</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кам</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унумли</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тупроқлар</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унинг</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учун</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ноқулайлик</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туғдиради</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sz="1000" b="1"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88812736"/>
      </p:ext>
    </p:extLst>
  </p:cSld>
  <p:clrMapOvr>
    <a:masterClrMapping/>
  </p:clrMapOvr>
  <p:transition spd="slow" advClick="0">
    <p:plu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extLst>
              <p:ext uri="{D42A27DB-BD31-4B8C-83A1-F6EECF244321}">
                <p14:modId xmlns:p14="http://schemas.microsoft.com/office/powerpoint/2010/main" val="2463923757"/>
              </p:ext>
            </p:extLst>
          </p:nvPr>
        </p:nvGraphicFramePr>
        <p:xfrm>
          <a:off x="251520" y="1700808"/>
          <a:ext cx="8712967" cy="4931455"/>
        </p:xfrm>
        <a:graphic>
          <a:graphicData uri="http://schemas.openxmlformats.org/drawingml/2006/table">
            <a:tbl>
              <a:tblPr>
                <a:tableStyleId>{5C22544A-7EE6-4342-B048-85BDC9FD1C3A}</a:tableStyleId>
              </a:tblPr>
              <a:tblGrid>
                <a:gridCol w="1303926"/>
                <a:gridCol w="893915"/>
                <a:gridCol w="1277794"/>
                <a:gridCol w="893915"/>
                <a:gridCol w="1276892"/>
                <a:gridCol w="894816"/>
                <a:gridCol w="1277794"/>
                <a:gridCol w="893915"/>
              </a:tblGrid>
              <a:tr h="1644304">
                <a:tc>
                  <a:txBody>
                    <a:bodyPr/>
                    <a:lstStyle/>
                    <a:p>
                      <a:pPr algn="ctr">
                        <a:lnSpc>
                          <a:spcPct val="115000"/>
                        </a:lnSpc>
                        <a:spcAft>
                          <a:spcPts val="600"/>
                        </a:spcAft>
                      </a:pPr>
                      <a:r>
                        <a:rPr lang="ru-RU" sz="1800" b="1" dirty="0" err="1">
                          <a:effectLst/>
                        </a:rPr>
                        <a:t>Мамлакатлар</a:t>
                      </a:r>
                      <a:endParaRPr lang="ru-RU" sz="1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800" b="1" dirty="0">
                          <a:effectLst/>
                        </a:rPr>
                        <a:t>Млн. т </a:t>
                      </a:r>
                      <a:r>
                        <a:rPr lang="ru-RU" sz="1800" b="1" dirty="0" err="1">
                          <a:effectLst/>
                        </a:rPr>
                        <a:t>ҳисобида</a:t>
                      </a:r>
                      <a:endParaRPr lang="ru-RU" sz="1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800" b="1" dirty="0" err="1">
                          <a:effectLst/>
                        </a:rPr>
                        <a:t>Мамлакатлар</a:t>
                      </a:r>
                      <a:endParaRPr lang="ru-RU" sz="1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800" b="1">
                          <a:effectLst/>
                        </a:rPr>
                        <a:t>Млн. т ҳисобида</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800" b="1">
                          <a:effectLst/>
                        </a:rPr>
                        <a:t>Мамлакатлар</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800" b="1">
                          <a:effectLst/>
                        </a:rPr>
                        <a:t>Млн. т ҳисобида</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800" b="1">
                          <a:effectLst/>
                        </a:rPr>
                        <a:t>Мамлакатлар</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800" b="1">
                          <a:effectLst/>
                        </a:rPr>
                        <a:t>Млн. т ҳисобида</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r>
              <a:tr h="524018">
                <a:tc>
                  <a:txBody>
                    <a:bodyPr/>
                    <a:lstStyle/>
                    <a:p>
                      <a:pPr>
                        <a:lnSpc>
                          <a:spcPct val="115000"/>
                        </a:lnSpc>
                        <a:spcAft>
                          <a:spcPts val="600"/>
                        </a:spcAft>
                      </a:pPr>
                      <a:r>
                        <a:rPr lang="ru-RU" sz="1800" b="1">
                          <a:effectLst/>
                        </a:rPr>
                        <a:t>АҚШ</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800" b="1">
                          <a:effectLst/>
                        </a:rPr>
                        <a:t>31,1</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800" b="1" dirty="0">
                          <a:effectLst/>
                        </a:rPr>
                        <a:t>Италия</a:t>
                      </a:r>
                      <a:endParaRPr lang="ru-RU" sz="1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800" b="1">
                          <a:effectLst/>
                        </a:rPr>
                        <a:t>11,6</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800" b="1">
                          <a:effectLst/>
                        </a:rPr>
                        <a:t>Дания</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800" b="1">
                          <a:effectLst/>
                        </a:rPr>
                        <a:t>3,3</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800" b="1">
                          <a:effectLst/>
                        </a:rPr>
                        <a:t>Швеция</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800" b="1">
                          <a:effectLst/>
                        </a:rPr>
                        <a:t>2,6</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r>
              <a:tr h="524018">
                <a:tc>
                  <a:txBody>
                    <a:bodyPr/>
                    <a:lstStyle/>
                    <a:p>
                      <a:pPr>
                        <a:lnSpc>
                          <a:spcPct val="115000"/>
                        </a:lnSpc>
                        <a:spcAft>
                          <a:spcPts val="600"/>
                        </a:spcAft>
                      </a:pPr>
                      <a:r>
                        <a:rPr lang="ru-RU" sz="1800" b="1">
                          <a:effectLst/>
                        </a:rPr>
                        <a:t>Франция</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800" b="1">
                          <a:effectLst/>
                        </a:rPr>
                        <a:t>29,0</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800" b="1">
                          <a:effectLst/>
                        </a:rPr>
                        <a:t>Испания</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800" b="1" dirty="0">
                          <a:effectLst/>
                        </a:rPr>
                        <a:t>8,8</a:t>
                      </a:r>
                      <a:endParaRPr lang="ru-RU" sz="1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800" b="1">
                          <a:effectLst/>
                        </a:rPr>
                        <a:t>Чили</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800" b="1">
                          <a:effectLst/>
                        </a:rPr>
                        <a:t>3,1</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800" b="1">
                          <a:effectLst/>
                        </a:rPr>
                        <a:t>Австралия</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800" b="1">
                          <a:effectLst/>
                        </a:rPr>
                        <a:t>2,6</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r>
              <a:tr h="524018">
                <a:tc>
                  <a:txBody>
                    <a:bodyPr/>
                    <a:lstStyle/>
                    <a:p>
                      <a:pPr>
                        <a:lnSpc>
                          <a:spcPct val="115000"/>
                        </a:lnSpc>
                        <a:spcAft>
                          <a:spcPts val="600"/>
                        </a:spcAft>
                      </a:pPr>
                      <a:r>
                        <a:rPr lang="ru-RU" sz="1800" b="1">
                          <a:effectLst/>
                        </a:rPr>
                        <a:t>Германия</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800" b="1">
                          <a:effectLst/>
                        </a:rPr>
                        <a:t>27,9</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800" b="1">
                          <a:effectLst/>
                        </a:rPr>
                        <a:t>Хитой</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800" b="1">
                          <a:effectLst/>
                        </a:rPr>
                        <a:t>8,1</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800" b="1" dirty="0">
                          <a:effectLst/>
                        </a:rPr>
                        <a:t>Ирландия</a:t>
                      </a:r>
                      <a:endParaRPr lang="ru-RU" sz="1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800" b="1">
                          <a:effectLst/>
                        </a:rPr>
                        <a:t>3,1</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800" b="1">
                          <a:effectLst/>
                        </a:rPr>
                        <a:t>Венгрия</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800" b="1">
                          <a:effectLst/>
                        </a:rPr>
                        <a:t>2,0</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r>
              <a:tr h="1084161">
                <a:tc>
                  <a:txBody>
                    <a:bodyPr/>
                    <a:lstStyle/>
                    <a:p>
                      <a:pPr>
                        <a:lnSpc>
                          <a:spcPct val="115000"/>
                        </a:lnSpc>
                        <a:spcAft>
                          <a:spcPts val="600"/>
                        </a:spcAft>
                      </a:pPr>
                      <a:r>
                        <a:rPr lang="ru-RU" sz="1800" b="1">
                          <a:effectLst/>
                        </a:rPr>
                        <a:t>Туркия</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800" b="1">
                          <a:effectLst/>
                        </a:rPr>
                        <a:t>16,8</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800" b="1">
                          <a:effectLst/>
                        </a:rPr>
                        <a:t>Нидерландия</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800" b="1">
                          <a:effectLst/>
                        </a:rPr>
                        <a:t>6,7</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800" b="1" dirty="0">
                          <a:effectLst/>
                        </a:rPr>
                        <a:t>Греция</a:t>
                      </a:r>
                      <a:endParaRPr lang="ru-RU" sz="1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800" b="1" dirty="0">
                          <a:effectLst/>
                        </a:rPr>
                        <a:t>3,1</a:t>
                      </a:r>
                      <a:endParaRPr lang="ru-RU" sz="1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800" b="1" dirty="0" err="1">
                          <a:effectLst/>
                        </a:rPr>
                        <a:t>Беларус</a:t>
                      </a:r>
                      <a:endParaRPr lang="ru-RU" sz="1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800" b="1">
                          <a:effectLst/>
                        </a:rPr>
                        <a:t>1,7</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r>
              <a:tr h="524018">
                <a:tc>
                  <a:txBody>
                    <a:bodyPr/>
                    <a:lstStyle/>
                    <a:p>
                      <a:pPr>
                        <a:lnSpc>
                          <a:spcPct val="115000"/>
                        </a:lnSpc>
                        <a:spcAft>
                          <a:spcPts val="600"/>
                        </a:spcAft>
                      </a:pPr>
                      <a:r>
                        <a:rPr lang="ru-RU" sz="1800" b="1">
                          <a:effectLst/>
                        </a:rPr>
                        <a:t>Украина</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800" b="1">
                          <a:effectLst/>
                        </a:rPr>
                        <a:t>15,6</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800" b="1">
                          <a:effectLst/>
                        </a:rPr>
                        <a:t>Белгия</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800" b="1">
                          <a:effectLst/>
                        </a:rPr>
                        <a:t>6,1</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800" b="1">
                          <a:effectLst/>
                        </a:rPr>
                        <a:t>Миср</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800" b="1">
                          <a:effectLst/>
                        </a:rPr>
                        <a:t>2,9</a:t>
                      </a:r>
                      <a:endParaRPr lang="ru-RU" sz="1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800" b="1" dirty="0" err="1">
                          <a:effectLst/>
                        </a:rPr>
                        <a:t>Руминия</a:t>
                      </a:r>
                      <a:endParaRPr lang="ru-RU" sz="1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800" b="1" dirty="0">
                          <a:effectLst/>
                        </a:rPr>
                        <a:t>1,5</a:t>
                      </a:r>
                      <a:endParaRPr lang="ru-RU" sz="1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r>
            </a:tbl>
          </a:graphicData>
        </a:graphic>
      </p:graphicFrame>
      <p:sp>
        <p:nvSpPr>
          <p:cNvPr id="3" name="Rectangle 1"/>
          <p:cNvSpPr>
            <a:spLocks noChangeArrowheads="1"/>
          </p:cNvSpPr>
          <p:nvPr/>
        </p:nvSpPr>
        <p:spPr bwMode="auto">
          <a:xfrm>
            <a:off x="1187624" y="703149"/>
            <a:ext cx="6466378"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ru-RU" sz="2000" b="1"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Жаҳон</a:t>
            </a:r>
            <a:r>
              <a:rPr kumimoji="0" lang="ru-RU" altLang="ru-RU" sz="2000" b="1"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altLang="ru-RU" sz="2000" b="1"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мамлакатларида</a:t>
            </a:r>
            <a:r>
              <a:rPr kumimoji="0" lang="ru-RU" altLang="ru-RU" sz="2000" b="1"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altLang="ru-RU" sz="2000" b="1"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қанд</a:t>
            </a:r>
            <a:r>
              <a:rPr kumimoji="0" lang="ru-RU" altLang="ru-RU" sz="2000" b="1"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altLang="ru-RU" sz="2000" b="1"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лавлаги</a:t>
            </a:r>
            <a:r>
              <a:rPr kumimoji="0" lang="ru-RU" altLang="ru-RU" sz="2000" b="1"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altLang="ru-RU" sz="2000" b="1"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етиштириш</a:t>
            </a:r>
            <a:r>
              <a:rPr kumimoji="0" lang="ru-RU" altLang="ru-RU" sz="2000" b="1"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endParaRPr kumimoji="0" lang="ru-RU" altLang="ru-RU" sz="1100" b="0" i="0" u="none" strike="noStrike" cap="none" normalizeH="0" baseline="0" dirty="0" smtClean="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ru-RU" sz="2000" b="1"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(2010 </a:t>
            </a:r>
            <a:r>
              <a:rPr kumimoji="0" lang="ru-RU" altLang="ru-RU" sz="2000" b="1"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йил</a:t>
            </a:r>
            <a:r>
              <a:rPr kumimoji="0" lang="ru-RU" altLang="ru-RU" sz="2000" b="1"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endParaRPr kumimoji="0" lang="ru-RU" altLang="ru-RU" sz="32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615527569"/>
      </p:ext>
    </p:extLst>
  </p:cSld>
  <p:clrMapOvr>
    <a:masterClrMapping/>
  </p:clrMapOvr>
  <mc:AlternateContent xmlns:mc="http://schemas.openxmlformats.org/markup-compatibility/2006" xmlns:p14="http://schemas.microsoft.com/office/powerpoint/2010/main">
    <mc:Choice Requires="p14">
      <p:transition spd="slow" p14:dur="1500" advClick="0">
        <p:split/>
      </p:transition>
    </mc:Choice>
    <mc:Fallback xmlns="">
      <p:transition spd="slow" advClick="0">
        <p:spli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кругленный прямоугольник 1"/>
          <p:cNvSpPr/>
          <p:nvPr/>
        </p:nvSpPr>
        <p:spPr>
          <a:xfrm>
            <a:off x="539552" y="836712"/>
            <a:ext cx="8136904" cy="5616624"/>
          </a:xfrm>
          <a:prstGeom prst="round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dirty="0" smtClean="0">
                <a:solidFill>
                  <a:srgbClr val="000000"/>
                </a:solidFill>
              </a:rPr>
              <a:t>   </a:t>
            </a:r>
            <a:r>
              <a:rPr lang="ru-RU" b="1" dirty="0" err="1" smtClean="0">
                <a:solidFill>
                  <a:srgbClr val="000000"/>
                </a:solidFill>
              </a:rPr>
              <a:t>Қанд</a:t>
            </a:r>
            <a:r>
              <a:rPr lang="ru-RU" b="1" dirty="0" smtClean="0">
                <a:solidFill>
                  <a:srgbClr val="000000"/>
                </a:solidFill>
              </a:rPr>
              <a:t> </a:t>
            </a:r>
            <a:r>
              <a:rPr lang="ru-RU" b="1" dirty="0" err="1">
                <a:solidFill>
                  <a:srgbClr val="000000"/>
                </a:solidFill>
              </a:rPr>
              <a:t>лавлаги</a:t>
            </a:r>
            <a:r>
              <a:rPr lang="ru-RU" b="1" dirty="0">
                <a:solidFill>
                  <a:srgbClr val="000000"/>
                </a:solidFill>
              </a:rPr>
              <a:t> </a:t>
            </a:r>
            <a:r>
              <a:rPr lang="ru-RU" b="1" dirty="0" err="1">
                <a:solidFill>
                  <a:srgbClr val="000000"/>
                </a:solidFill>
              </a:rPr>
              <a:t>Ўзбекистонда</a:t>
            </a:r>
            <a:r>
              <a:rPr lang="ru-RU" b="1" dirty="0">
                <a:solidFill>
                  <a:srgbClr val="000000"/>
                </a:solidFill>
              </a:rPr>
              <a:t> </a:t>
            </a:r>
            <a:r>
              <a:rPr lang="ru-RU" b="1" dirty="0" err="1">
                <a:solidFill>
                  <a:srgbClr val="000000"/>
                </a:solidFill>
              </a:rPr>
              <a:t>ҳам</a:t>
            </a:r>
            <a:r>
              <a:rPr lang="ru-RU" b="1" dirty="0">
                <a:solidFill>
                  <a:srgbClr val="000000"/>
                </a:solidFill>
              </a:rPr>
              <a:t> </a:t>
            </a:r>
            <a:r>
              <a:rPr lang="ru-RU" b="1" dirty="0" err="1">
                <a:solidFill>
                  <a:srgbClr val="000000"/>
                </a:solidFill>
              </a:rPr>
              <a:t>қадимдан</a:t>
            </a:r>
            <a:r>
              <a:rPr lang="ru-RU" b="1" dirty="0">
                <a:solidFill>
                  <a:srgbClr val="000000"/>
                </a:solidFill>
              </a:rPr>
              <a:t> </a:t>
            </a:r>
            <a:r>
              <a:rPr lang="ru-RU" b="1" dirty="0" err="1">
                <a:solidFill>
                  <a:srgbClr val="000000"/>
                </a:solidFill>
              </a:rPr>
              <a:t>экиб</a:t>
            </a:r>
            <a:r>
              <a:rPr lang="ru-RU" b="1" dirty="0">
                <a:solidFill>
                  <a:srgbClr val="000000"/>
                </a:solidFill>
              </a:rPr>
              <a:t> </a:t>
            </a:r>
            <a:r>
              <a:rPr lang="ru-RU" b="1" dirty="0" err="1">
                <a:solidFill>
                  <a:srgbClr val="000000"/>
                </a:solidFill>
              </a:rPr>
              <a:t>келинади</a:t>
            </a:r>
            <a:r>
              <a:rPr lang="ru-RU" b="1" dirty="0">
                <a:solidFill>
                  <a:srgbClr val="000000"/>
                </a:solidFill>
              </a:rPr>
              <a:t>. Пахта </a:t>
            </a:r>
            <a:r>
              <a:rPr lang="ru-RU" b="1" dirty="0" err="1">
                <a:solidFill>
                  <a:srgbClr val="000000"/>
                </a:solidFill>
              </a:rPr>
              <a:t>яккаҳокимлиги</a:t>
            </a:r>
            <a:r>
              <a:rPr lang="ru-RU" b="1" dirty="0">
                <a:solidFill>
                  <a:srgbClr val="000000"/>
                </a:solidFill>
              </a:rPr>
              <a:t> </a:t>
            </a:r>
            <a:r>
              <a:rPr lang="ru-RU" b="1" dirty="0" err="1">
                <a:solidFill>
                  <a:srgbClr val="000000"/>
                </a:solidFill>
              </a:rPr>
              <a:t>даврда</a:t>
            </a:r>
            <a:r>
              <a:rPr lang="ru-RU" b="1" dirty="0">
                <a:solidFill>
                  <a:srgbClr val="000000"/>
                </a:solidFill>
              </a:rPr>
              <a:t> </a:t>
            </a:r>
            <a:r>
              <a:rPr lang="ru-RU" b="1" dirty="0" err="1">
                <a:solidFill>
                  <a:srgbClr val="000000"/>
                </a:solidFill>
              </a:rPr>
              <a:t>бу</a:t>
            </a:r>
            <a:r>
              <a:rPr lang="ru-RU" b="1" dirty="0">
                <a:solidFill>
                  <a:srgbClr val="000000"/>
                </a:solidFill>
              </a:rPr>
              <a:t> </a:t>
            </a:r>
            <a:r>
              <a:rPr lang="ru-RU" b="1" dirty="0" err="1">
                <a:solidFill>
                  <a:srgbClr val="000000"/>
                </a:solidFill>
              </a:rPr>
              <a:t>соҳага</a:t>
            </a:r>
            <a:r>
              <a:rPr lang="ru-RU" b="1" dirty="0">
                <a:solidFill>
                  <a:srgbClr val="000000"/>
                </a:solidFill>
              </a:rPr>
              <a:t> </a:t>
            </a:r>
            <a:r>
              <a:rPr lang="ru-RU" b="1" dirty="0" err="1">
                <a:solidFill>
                  <a:srgbClr val="000000"/>
                </a:solidFill>
              </a:rPr>
              <a:t>кам</a:t>
            </a:r>
            <a:r>
              <a:rPr lang="ru-RU" b="1" dirty="0">
                <a:solidFill>
                  <a:srgbClr val="000000"/>
                </a:solidFill>
              </a:rPr>
              <a:t> </a:t>
            </a:r>
            <a:r>
              <a:rPr lang="ru-RU" b="1" dirty="0" err="1">
                <a:solidFill>
                  <a:srgbClr val="000000"/>
                </a:solidFill>
              </a:rPr>
              <a:t>эътибор</a:t>
            </a:r>
            <a:r>
              <a:rPr lang="ru-RU" b="1" dirty="0">
                <a:solidFill>
                  <a:srgbClr val="000000"/>
                </a:solidFill>
              </a:rPr>
              <a:t> </a:t>
            </a:r>
            <a:r>
              <a:rPr lang="ru-RU" b="1" dirty="0" err="1">
                <a:solidFill>
                  <a:srgbClr val="000000"/>
                </a:solidFill>
              </a:rPr>
              <a:t>қаратилган</a:t>
            </a:r>
            <a:r>
              <a:rPr lang="ru-RU" b="1" dirty="0">
                <a:solidFill>
                  <a:srgbClr val="000000"/>
                </a:solidFill>
              </a:rPr>
              <a:t>. </a:t>
            </a:r>
            <a:r>
              <a:rPr lang="ru-RU" b="1" dirty="0" err="1">
                <a:solidFill>
                  <a:srgbClr val="000000"/>
                </a:solidFill>
              </a:rPr>
              <a:t>Фақатгина</a:t>
            </a:r>
            <a:r>
              <a:rPr lang="ru-RU" b="1" dirty="0">
                <a:solidFill>
                  <a:srgbClr val="000000"/>
                </a:solidFill>
              </a:rPr>
              <a:t> 1940-йилларда </a:t>
            </a:r>
            <a:r>
              <a:rPr lang="ru-RU" b="1" dirty="0" err="1">
                <a:solidFill>
                  <a:srgbClr val="000000"/>
                </a:solidFill>
              </a:rPr>
              <a:t>кўп</a:t>
            </a:r>
            <a:r>
              <a:rPr lang="ru-RU" b="1" dirty="0">
                <a:solidFill>
                  <a:srgbClr val="000000"/>
                </a:solidFill>
              </a:rPr>
              <a:t> </a:t>
            </a:r>
            <a:r>
              <a:rPr lang="ru-RU" b="1" dirty="0" err="1">
                <a:solidFill>
                  <a:srgbClr val="000000"/>
                </a:solidFill>
              </a:rPr>
              <a:t>майдонларга</a:t>
            </a:r>
            <a:r>
              <a:rPr lang="ru-RU" b="1" dirty="0">
                <a:solidFill>
                  <a:srgbClr val="000000"/>
                </a:solidFill>
              </a:rPr>
              <a:t> </a:t>
            </a:r>
            <a:r>
              <a:rPr lang="ru-RU" b="1" dirty="0" err="1">
                <a:solidFill>
                  <a:srgbClr val="000000"/>
                </a:solidFill>
              </a:rPr>
              <a:t>экилган</a:t>
            </a:r>
            <a:r>
              <a:rPr lang="ru-RU" b="1" dirty="0">
                <a:solidFill>
                  <a:srgbClr val="000000"/>
                </a:solidFill>
              </a:rPr>
              <a:t> </a:t>
            </a:r>
            <a:r>
              <a:rPr lang="ru-RU" b="1" dirty="0" err="1">
                <a:solidFill>
                  <a:srgbClr val="000000"/>
                </a:solidFill>
              </a:rPr>
              <a:t>эди</a:t>
            </a:r>
            <a:r>
              <a:rPr lang="ru-RU" b="1" dirty="0">
                <a:solidFill>
                  <a:srgbClr val="000000"/>
                </a:solidFill>
              </a:rPr>
              <a:t>.</a:t>
            </a:r>
          </a:p>
          <a:p>
            <a:r>
              <a:rPr lang="ru-RU" b="1" dirty="0" err="1">
                <a:solidFill>
                  <a:srgbClr val="000000"/>
                </a:solidFill>
              </a:rPr>
              <a:t>Мустақиллик</a:t>
            </a:r>
            <a:r>
              <a:rPr lang="ru-RU" b="1" dirty="0">
                <a:solidFill>
                  <a:srgbClr val="000000"/>
                </a:solidFill>
              </a:rPr>
              <a:t> </a:t>
            </a:r>
            <a:r>
              <a:rPr lang="ru-RU" b="1" dirty="0" err="1">
                <a:solidFill>
                  <a:srgbClr val="000000"/>
                </a:solidFill>
              </a:rPr>
              <a:t>йилларида</a:t>
            </a:r>
            <a:r>
              <a:rPr lang="ru-RU" b="1" dirty="0">
                <a:solidFill>
                  <a:srgbClr val="000000"/>
                </a:solidFill>
              </a:rPr>
              <a:t> республика </a:t>
            </a:r>
            <a:r>
              <a:rPr lang="ru-RU" b="1" dirty="0" err="1">
                <a:solidFill>
                  <a:srgbClr val="000000"/>
                </a:solidFill>
              </a:rPr>
              <a:t>аҳолисини</a:t>
            </a:r>
            <a:r>
              <a:rPr lang="ru-RU" b="1" dirty="0">
                <a:solidFill>
                  <a:srgbClr val="000000"/>
                </a:solidFill>
              </a:rPr>
              <a:t> </a:t>
            </a:r>
            <a:r>
              <a:rPr lang="ru-RU" b="1" dirty="0" err="1">
                <a:solidFill>
                  <a:srgbClr val="000000"/>
                </a:solidFill>
              </a:rPr>
              <a:t>қанд-шакар</a:t>
            </a:r>
            <a:r>
              <a:rPr lang="ru-RU" b="1" dirty="0">
                <a:solidFill>
                  <a:srgbClr val="000000"/>
                </a:solidFill>
              </a:rPr>
              <a:t> </a:t>
            </a:r>
            <a:r>
              <a:rPr lang="ru-RU" b="1" dirty="0" err="1">
                <a:solidFill>
                  <a:srgbClr val="000000"/>
                </a:solidFill>
              </a:rPr>
              <a:t>маҳсулотлари</a:t>
            </a:r>
            <a:r>
              <a:rPr lang="ru-RU" b="1" dirty="0">
                <a:solidFill>
                  <a:srgbClr val="000000"/>
                </a:solidFill>
              </a:rPr>
              <a:t> </a:t>
            </a:r>
            <a:r>
              <a:rPr lang="ru-RU" b="1" dirty="0" err="1">
                <a:solidFill>
                  <a:srgbClr val="000000"/>
                </a:solidFill>
              </a:rPr>
              <a:t>билан</a:t>
            </a:r>
            <a:r>
              <a:rPr lang="ru-RU" b="1" dirty="0">
                <a:solidFill>
                  <a:srgbClr val="000000"/>
                </a:solidFill>
              </a:rPr>
              <a:t> </a:t>
            </a:r>
            <a:r>
              <a:rPr lang="ru-RU" b="1" dirty="0" err="1">
                <a:solidFill>
                  <a:srgbClr val="000000"/>
                </a:solidFill>
              </a:rPr>
              <a:t>таъминлаш</a:t>
            </a:r>
            <a:r>
              <a:rPr lang="ru-RU" b="1" dirty="0">
                <a:solidFill>
                  <a:srgbClr val="000000"/>
                </a:solidFill>
              </a:rPr>
              <a:t> </a:t>
            </a:r>
            <a:r>
              <a:rPr lang="ru-RU" b="1" dirty="0" err="1">
                <a:solidFill>
                  <a:srgbClr val="000000"/>
                </a:solidFill>
              </a:rPr>
              <a:t>учун</a:t>
            </a:r>
            <a:r>
              <a:rPr lang="ru-RU" b="1" dirty="0">
                <a:solidFill>
                  <a:srgbClr val="000000"/>
                </a:solidFill>
              </a:rPr>
              <a:t> </a:t>
            </a:r>
            <a:r>
              <a:rPr lang="ru-RU" b="1" dirty="0" err="1">
                <a:solidFill>
                  <a:srgbClr val="000000"/>
                </a:solidFill>
              </a:rPr>
              <a:t>Қуйи</a:t>
            </a:r>
            <a:r>
              <a:rPr lang="ru-RU" b="1" dirty="0">
                <a:solidFill>
                  <a:srgbClr val="000000"/>
                </a:solidFill>
              </a:rPr>
              <a:t> </a:t>
            </a:r>
            <a:r>
              <a:rPr lang="ru-RU" b="1" dirty="0" err="1">
                <a:solidFill>
                  <a:srgbClr val="000000"/>
                </a:solidFill>
              </a:rPr>
              <a:t>Амударё</a:t>
            </a:r>
            <a:r>
              <a:rPr lang="ru-RU" b="1" dirty="0">
                <a:solidFill>
                  <a:srgbClr val="000000"/>
                </a:solidFill>
              </a:rPr>
              <a:t> </a:t>
            </a:r>
            <a:r>
              <a:rPr lang="ru-RU" b="1" dirty="0" err="1">
                <a:solidFill>
                  <a:srgbClr val="000000"/>
                </a:solidFill>
              </a:rPr>
              <a:t>минтақасида</a:t>
            </a:r>
            <a:r>
              <a:rPr lang="ru-RU" b="1" dirty="0">
                <a:solidFill>
                  <a:srgbClr val="000000"/>
                </a:solidFill>
              </a:rPr>
              <a:t> (</a:t>
            </a:r>
            <a:r>
              <a:rPr lang="ru-RU" b="1" dirty="0" err="1">
                <a:solidFill>
                  <a:srgbClr val="000000"/>
                </a:solidFill>
              </a:rPr>
              <a:t>Қорақалпоғистон</a:t>
            </a:r>
            <a:r>
              <a:rPr lang="ru-RU" b="1" dirty="0">
                <a:solidFill>
                  <a:srgbClr val="000000"/>
                </a:solidFill>
              </a:rPr>
              <a:t> </a:t>
            </a:r>
            <a:r>
              <a:rPr lang="ru-RU" b="1" dirty="0" err="1">
                <a:solidFill>
                  <a:srgbClr val="000000"/>
                </a:solidFill>
              </a:rPr>
              <a:t>Республикаси</a:t>
            </a:r>
            <a:r>
              <a:rPr lang="ru-RU" b="1" dirty="0">
                <a:solidFill>
                  <a:srgbClr val="000000"/>
                </a:solidFill>
              </a:rPr>
              <a:t> </a:t>
            </a:r>
            <a:r>
              <a:rPr lang="ru-RU" b="1" dirty="0" err="1">
                <a:solidFill>
                  <a:srgbClr val="000000"/>
                </a:solidFill>
              </a:rPr>
              <a:t>ва</a:t>
            </a:r>
            <a:r>
              <a:rPr lang="ru-RU" b="1" dirty="0">
                <a:solidFill>
                  <a:srgbClr val="000000"/>
                </a:solidFill>
              </a:rPr>
              <a:t> </a:t>
            </a:r>
            <a:r>
              <a:rPr lang="ru-RU" b="1" dirty="0" err="1">
                <a:solidFill>
                  <a:srgbClr val="000000"/>
                </a:solidFill>
              </a:rPr>
              <a:t>Хоразм</a:t>
            </a:r>
            <a:r>
              <a:rPr lang="ru-RU" b="1" dirty="0">
                <a:solidFill>
                  <a:srgbClr val="000000"/>
                </a:solidFill>
              </a:rPr>
              <a:t> </a:t>
            </a:r>
            <a:r>
              <a:rPr lang="ru-RU" b="1" dirty="0" err="1">
                <a:solidFill>
                  <a:srgbClr val="000000"/>
                </a:solidFill>
              </a:rPr>
              <a:t>вилояти</a:t>
            </a:r>
            <a:r>
              <a:rPr lang="ru-RU" b="1" dirty="0">
                <a:solidFill>
                  <a:srgbClr val="000000"/>
                </a:solidFill>
              </a:rPr>
              <a:t>) </a:t>
            </a:r>
            <a:r>
              <a:rPr lang="ru-RU" b="1" dirty="0" err="1">
                <a:solidFill>
                  <a:srgbClr val="000000"/>
                </a:solidFill>
              </a:rPr>
              <a:t>қанд</a:t>
            </a:r>
            <a:r>
              <a:rPr lang="ru-RU" b="1" dirty="0">
                <a:solidFill>
                  <a:srgbClr val="000000"/>
                </a:solidFill>
              </a:rPr>
              <a:t> </a:t>
            </a:r>
            <a:r>
              <a:rPr lang="ru-RU" b="1" dirty="0" err="1">
                <a:solidFill>
                  <a:srgbClr val="000000"/>
                </a:solidFill>
              </a:rPr>
              <a:t>лавлаги</a:t>
            </a:r>
            <a:r>
              <a:rPr lang="ru-RU" b="1" dirty="0">
                <a:solidFill>
                  <a:srgbClr val="000000"/>
                </a:solidFill>
              </a:rPr>
              <a:t> 12 </a:t>
            </a:r>
            <a:r>
              <a:rPr lang="ru-RU" b="1" dirty="0" err="1">
                <a:solidFill>
                  <a:srgbClr val="000000"/>
                </a:solidFill>
              </a:rPr>
              <a:t>минг</a:t>
            </a:r>
            <a:r>
              <a:rPr lang="ru-RU" b="1" dirty="0">
                <a:solidFill>
                  <a:srgbClr val="000000"/>
                </a:solidFill>
              </a:rPr>
              <a:t> га дан </a:t>
            </a:r>
            <a:r>
              <a:rPr lang="ru-RU" b="1" dirty="0" err="1">
                <a:solidFill>
                  <a:srgbClr val="000000"/>
                </a:solidFill>
              </a:rPr>
              <a:t>ортиқроқ</a:t>
            </a:r>
            <a:r>
              <a:rPr lang="ru-RU" b="1" dirty="0">
                <a:solidFill>
                  <a:srgbClr val="000000"/>
                </a:solidFill>
              </a:rPr>
              <a:t> </a:t>
            </a:r>
            <a:r>
              <a:rPr lang="ru-RU" b="1" dirty="0" err="1">
                <a:solidFill>
                  <a:srgbClr val="000000"/>
                </a:solidFill>
              </a:rPr>
              <a:t>майдонларга</a:t>
            </a:r>
            <a:r>
              <a:rPr lang="ru-RU" b="1" dirty="0">
                <a:solidFill>
                  <a:srgbClr val="000000"/>
                </a:solidFill>
              </a:rPr>
              <a:t> </a:t>
            </a:r>
            <a:r>
              <a:rPr lang="ru-RU" b="1" dirty="0" err="1">
                <a:solidFill>
                  <a:srgbClr val="000000"/>
                </a:solidFill>
              </a:rPr>
              <a:t>экилди</a:t>
            </a:r>
            <a:r>
              <a:rPr lang="ru-RU" b="1" dirty="0">
                <a:solidFill>
                  <a:srgbClr val="000000"/>
                </a:solidFill>
              </a:rPr>
              <a:t>. </a:t>
            </a:r>
            <a:r>
              <a:rPr lang="ru-RU" b="1" dirty="0" err="1">
                <a:solidFill>
                  <a:srgbClr val="000000"/>
                </a:solidFill>
              </a:rPr>
              <a:t>Мазкур</a:t>
            </a:r>
            <a:r>
              <a:rPr lang="ru-RU" b="1" dirty="0">
                <a:solidFill>
                  <a:srgbClr val="000000"/>
                </a:solidFill>
              </a:rPr>
              <a:t> </a:t>
            </a:r>
            <a:r>
              <a:rPr lang="ru-RU" b="1" dirty="0" err="1">
                <a:solidFill>
                  <a:srgbClr val="000000"/>
                </a:solidFill>
              </a:rPr>
              <a:t>минтақада</a:t>
            </a:r>
            <a:r>
              <a:rPr lang="ru-RU" b="1" dirty="0">
                <a:solidFill>
                  <a:srgbClr val="000000"/>
                </a:solidFill>
              </a:rPr>
              <a:t> </a:t>
            </a:r>
            <a:r>
              <a:rPr lang="ru-RU" b="1" dirty="0" err="1">
                <a:solidFill>
                  <a:srgbClr val="000000"/>
                </a:solidFill>
              </a:rPr>
              <a:t>маҳаллий</a:t>
            </a:r>
            <a:r>
              <a:rPr lang="ru-RU" b="1" dirty="0">
                <a:solidFill>
                  <a:srgbClr val="000000"/>
                </a:solidFill>
              </a:rPr>
              <a:t> </a:t>
            </a:r>
            <a:r>
              <a:rPr lang="ru-RU" b="1" dirty="0" err="1">
                <a:solidFill>
                  <a:srgbClr val="000000"/>
                </a:solidFill>
              </a:rPr>
              <a:t>қанд</a:t>
            </a:r>
            <a:r>
              <a:rPr lang="ru-RU" b="1" dirty="0">
                <a:solidFill>
                  <a:srgbClr val="000000"/>
                </a:solidFill>
              </a:rPr>
              <a:t> </a:t>
            </a:r>
            <a:r>
              <a:rPr lang="ru-RU" b="1" dirty="0" err="1">
                <a:solidFill>
                  <a:srgbClr val="000000"/>
                </a:solidFill>
              </a:rPr>
              <a:t>лавлаги</a:t>
            </a:r>
            <a:r>
              <a:rPr lang="ru-RU" b="1" dirty="0">
                <a:solidFill>
                  <a:srgbClr val="000000"/>
                </a:solidFill>
              </a:rPr>
              <a:t> </a:t>
            </a:r>
            <a:r>
              <a:rPr lang="ru-RU" b="1" dirty="0" err="1">
                <a:solidFill>
                  <a:srgbClr val="000000"/>
                </a:solidFill>
              </a:rPr>
              <a:t>хом</a:t>
            </a:r>
            <a:r>
              <a:rPr lang="ru-RU" b="1" dirty="0">
                <a:solidFill>
                  <a:srgbClr val="000000"/>
                </a:solidFill>
              </a:rPr>
              <a:t> </a:t>
            </a:r>
            <a:r>
              <a:rPr lang="ru-RU" b="1" dirty="0" err="1">
                <a:solidFill>
                  <a:srgbClr val="000000"/>
                </a:solidFill>
              </a:rPr>
              <a:t>ашёси</a:t>
            </a:r>
            <a:r>
              <a:rPr lang="ru-RU" b="1" dirty="0">
                <a:solidFill>
                  <a:srgbClr val="000000"/>
                </a:solidFill>
              </a:rPr>
              <a:t> </a:t>
            </a:r>
            <a:r>
              <a:rPr lang="ru-RU" b="1" dirty="0" err="1">
                <a:solidFill>
                  <a:srgbClr val="000000"/>
                </a:solidFill>
              </a:rPr>
              <a:t>асосида</a:t>
            </a:r>
            <a:r>
              <a:rPr lang="ru-RU" b="1" dirty="0">
                <a:solidFill>
                  <a:srgbClr val="000000"/>
                </a:solidFill>
              </a:rPr>
              <a:t> </a:t>
            </a:r>
            <a:r>
              <a:rPr lang="ru-RU" b="1" dirty="0" err="1">
                <a:solidFill>
                  <a:srgbClr val="000000"/>
                </a:solidFill>
              </a:rPr>
              <a:t>қанд-шакар</a:t>
            </a:r>
            <a:r>
              <a:rPr lang="ru-RU" b="1" dirty="0">
                <a:solidFill>
                  <a:srgbClr val="000000"/>
                </a:solidFill>
              </a:rPr>
              <a:t> </a:t>
            </a:r>
            <a:r>
              <a:rPr lang="ru-RU" b="1" dirty="0" err="1">
                <a:solidFill>
                  <a:srgbClr val="000000"/>
                </a:solidFill>
              </a:rPr>
              <a:t>ишлаб</a:t>
            </a:r>
            <a:r>
              <a:rPr lang="ru-RU" b="1" dirty="0">
                <a:solidFill>
                  <a:srgbClr val="000000"/>
                </a:solidFill>
              </a:rPr>
              <a:t> </a:t>
            </a:r>
            <a:r>
              <a:rPr lang="ru-RU" b="1" dirty="0" err="1">
                <a:solidFill>
                  <a:srgbClr val="000000"/>
                </a:solidFill>
              </a:rPr>
              <a:t>чиқарадиган</a:t>
            </a:r>
            <a:r>
              <a:rPr lang="ru-RU" b="1" dirty="0">
                <a:solidFill>
                  <a:srgbClr val="000000"/>
                </a:solidFill>
              </a:rPr>
              <a:t> завод </a:t>
            </a:r>
            <a:r>
              <a:rPr lang="ru-RU" b="1" dirty="0" err="1">
                <a:solidFill>
                  <a:srgbClr val="000000"/>
                </a:solidFill>
              </a:rPr>
              <a:t>барпо</a:t>
            </a:r>
            <a:r>
              <a:rPr lang="ru-RU" b="1" dirty="0">
                <a:solidFill>
                  <a:srgbClr val="000000"/>
                </a:solidFill>
              </a:rPr>
              <a:t> </a:t>
            </a:r>
            <a:r>
              <a:rPr lang="ru-RU" b="1" dirty="0" err="1">
                <a:solidFill>
                  <a:srgbClr val="000000"/>
                </a:solidFill>
              </a:rPr>
              <a:t>этилди</a:t>
            </a:r>
            <a:r>
              <a:rPr lang="ru-RU" b="1" dirty="0">
                <a:solidFill>
                  <a:srgbClr val="000000"/>
                </a:solidFill>
              </a:rPr>
              <a:t>.</a:t>
            </a:r>
          </a:p>
          <a:p>
            <a:r>
              <a:rPr lang="ru-RU" b="1" dirty="0">
                <a:solidFill>
                  <a:srgbClr val="000000"/>
                </a:solidFill>
              </a:rPr>
              <a:t>	</a:t>
            </a:r>
            <a:r>
              <a:rPr lang="ru-RU" b="1" dirty="0" err="1">
                <a:solidFill>
                  <a:srgbClr val="000000"/>
                </a:solidFill>
              </a:rPr>
              <a:t>Қанд</a:t>
            </a:r>
            <a:r>
              <a:rPr lang="ru-RU" b="1" dirty="0">
                <a:solidFill>
                  <a:srgbClr val="000000"/>
                </a:solidFill>
              </a:rPr>
              <a:t> </a:t>
            </a:r>
            <a:r>
              <a:rPr lang="ru-RU" b="1" dirty="0" err="1">
                <a:solidFill>
                  <a:srgbClr val="000000"/>
                </a:solidFill>
              </a:rPr>
              <a:t>лавлагида</a:t>
            </a:r>
            <a:r>
              <a:rPr lang="ru-RU" b="1" dirty="0">
                <a:solidFill>
                  <a:srgbClr val="000000"/>
                </a:solidFill>
              </a:rPr>
              <a:t> </a:t>
            </a:r>
            <a:r>
              <a:rPr lang="ru-RU" b="1" dirty="0" err="1">
                <a:solidFill>
                  <a:srgbClr val="000000"/>
                </a:solidFill>
              </a:rPr>
              <a:t>қанд</a:t>
            </a:r>
            <a:r>
              <a:rPr lang="ru-RU" b="1" dirty="0">
                <a:solidFill>
                  <a:srgbClr val="000000"/>
                </a:solidFill>
              </a:rPr>
              <a:t> </a:t>
            </a:r>
            <a:r>
              <a:rPr lang="ru-RU" b="1" dirty="0" err="1">
                <a:solidFill>
                  <a:srgbClr val="000000"/>
                </a:solidFill>
              </a:rPr>
              <a:t>миқдори</a:t>
            </a:r>
            <a:r>
              <a:rPr lang="ru-RU" b="1" dirty="0">
                <a:solidFill>
                  <a:srgbClr val="000000"/>
                </a:solidFill>
              </a:rPr>
              <a:t> </a:t>
            </a:r>
            <a:r>
              <a:rPr lang="ru-RU" b="1" dirty="0" err="1">
                <a:solidFill>
                  <a:srgbClr val="000000"/>
                </a:solidFill>
              </a:rPr>
              <a:t>шакарқамишга</a:t>
            </a:r>
            <a:r>
              <a:rPr lang="ru-RU" b="1" dirty="0">
                <a:solidFill>
                  <a:srgbClr val="000000"/>
                </a:solidFill>
              </a:rPr>
              <a:t> </a:t>
            </a:r>
            <a:r>
              <a:rPr lang="ru-RU" b="1" dirty="0" err="1">
                <a:solidFill>
                  <a:srgbClr val="000000"/>
                </a:solidFill>
              </a:rPr>
              <a:t>нисбатан</a:t>
            </a:r>
            <a:r>
              <a:rPr lang="ru-RU" b="1" dirty="0">
                <a:solidFill>
                  <a:srgbClr val="000000"/>
                </a:solidFill>
              </a:rPr>
              <a:t> </a:t>
            </a:r>
            <a:r>
              <a:rPr lang="ru-RU" b="1" dirty="0" err="1">
                <a:solidFill>
                  <a:srgbClr val="000000"/>
                </a:solidFill>
              </a:rPr>
              <a:t>кўпроқ</a:t>
            </a:r>
            <a:r>
              <a:rPr lang="ru-RU" b="1" dirty="0">
                <a:solidFill>
                  <a:srgbClr val="000000"/>
                </a:solidFill>
              </a:rPr>
              <a:t> </a:t>
            </a:r>
            <a:r>
              <a:rPr lang="ru-RU" b="1" dirty="0" err="1">
                <a:solidFill>
                  <a:srgbClr val="000000"/>
                </a:solidFill>
              </a:rPr>
              <a:t>бўлади</a:t>
            </a:r>
            <a:r>
              <a:rPr lang="ru-RU" b="1" dirty="0">
                <a:solidFill>
                  <a:srgbClr val="000000"/>
                </a:solidFill>
              </a:rPr>
              <a:t>. </a:t>
            </a:r>
            <a:r>
              <a:rPr lang="ru-RU" b="1" dirty="0" err="1">
                <a:solidFill>
                  <a:srgbClr val="000000"/>
                </a:solidFill>
              </a:rPr>
              <a:t>Ўртача</a:t>
            </a:r>
            <a:r>
              <a:rPr lang="ru-RU" b="1" dirty="0">
                <a:solidFill>
                  <a:srgbClr val="000000"/>
                </a:solidFill>
              </a:rPr>
              <a:t> 100 кг </a:t>
            </a:r>
            <a:r>
              <a:rPr lang="ru-RU" b="1" dirty="0" err="1">
                <a:solidFill>
                  <a:srgbClr val="000000"/>
                </a:solidFill>
              </a:rPr>
              <a:t>қанд</a:t>
            </a:r>
            <a:r>
              <a:rPr lang="ru-RU" b="1" dirty="0">
                <a:solidFill>
                  <a:srgbClr val="000000"/>
                </a:solidFill>
              </a:rPr>
              <a:t> </a:t>
            </a:r>
            <a:r>
              <a:rPr lang="ru-RU" b="1" dirty="0" err="1">
                <a:solidFill>
                  <a:srgbClr val="000000"/>
                </a:solidFill>
              </a:rPr>
              <a:t>лавлагидан</a:t>
            </a:r>
            <a:r>
              <a:rPr lang="ru-RU" b="1" dirty="0">
                <a:solidFill>
                  <a:srgbClr val="000000"/>
                </a:solidFill>
              </a:rPr>
              <a:t> 11-13 кг, </a:t>
            </a:r>
            <a:r>
              <a:rPr lang="ru-RU" b="1" dirty="0" err="1">
                <a:solidFill>
                  <a:srgbClr val="000000"/>
                </a:solidFill>
              </a:rPr>
              <a:t>шакарқамишдан</a:t>
            </a:r>
            <a:r>
              <a:rPr lang="ru-RU" b="1" dirty="0">
                <a:solidFill>
                  <a:srgbClr val="000000"/>
                </a:solidFill>
              </a:rPr>
              <a:t> 6-9 кг </a:t>
            </a:r>
            <a:r>
              <a:rPr lang="ru-RU" b="1" dirty="0" err="1">
                <a:solidFill>
                  <a:srgbClr val="000000"/>
                </a:solidFill>
              </a:rPr>
              <a:t>шакар</a:t>
            </a:r>
            <a:r>
              <a:rPr lang="ru-RU" b="1" dirty="0">
                <a:solidFill>
                  <a:srgbClr val="000000"/>
                </a:solidFill>
              </a:rPr>
              <a:t> </a:t>
            </a:r>
            <a:r>
              <a:rPr lang="ru-RU" b="1" dirty="0" err="1">
                <a:solidFill>
                  <a:srgbClr val="000000"/>
                </a:solidFill>
              </a:rPr>
              <a:t>олинади</a:t>
            </a:r>
            <a:r>
              <a:rPr lang="ru-RU" b="1" dirty="0">
                <a:solidFill>
                  <a:srgbClr val="000000"/>
                </a:solidFill>
              </a:rPr>
              <a:t>.</a:t>
            </a:r>
          </a:p>
        </p:txBody>
      </p:sp>
    </p:spTree>
    <p:extLst>
      <p:ext uri="{BB962C8B-B14F-4D97-AF65-F5344CB8AC3E}">
        <p14:creationId xmlns:p14="http://schemas.microsoft.com/office/powerpoint/2010/main" val="4203814415"/>
      </p:ext>
    </p:extLst>
  </p:cSld>
  <p:clrMapOvr>
    <a:masterClrMapping/>
  </p:clrMapOvr>
  <p:transition spd="slow" advClick="0">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1247125911_ramka-dlja-foto-stilnaj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Прямоугольник 2"/>
          <p:cNvSpPr/>
          <p:nvPr/>
        </p:nvSpPr>
        <p:spPr>
          <a:xfrm>
            <a:off x="4139952" y="1556792"/>
            <a:ext cx="3744416" cy="2585323"/>
          </a:xfrm>
          <a:prstGeom prst="rect">
            <a:avLst/>
          </a:prstGeom>
          <a:noFill/>
        </p:spPr>
        <p:txBody>
          <a:bodyPr wrap="square" lIns="91440" tIns="45720" rIns="91440" bIns="45720">
            <a:spAutoFit/>
            <a:scene3d>
              <a:camera prst="isometricOffAxis2Left"/>
              <a:lightRig rig="threePt" dir="t"/>
            </a:scene3d>
          </a:bodyPr>
          <a:lstStyle/>
          <a:p>
            <a:pPr algn="ctr"/>
            <a:r>
              <a:rPr lang="ru-RU" sz="5400" b="1" dirty="0" err="1" smtClean="0">
                <a:ln w="22225">
                  <a:solidFill>
                    <a:schemeClr val="accent2"/>
                  </a:solidFill>
                  <a:prstDash val="solid"/>
                </a:ln>
                <a:solidFill>
                  <a:srgbClr val="002060"/>
                </a:solidFill>
                <a:effectLst>
                  <a:outerShdw blurRad="75057" dist="38100" dir="5400000" sy="-20000" rotWithShape="0">
                    <a:prstClr val="black">
                      <a:alpha val="25000"/>
                    </a:prstClr>
                  </a:outerShdw>
                </a:effectLst>
                <a:cs typeface="Times New Roman" panose="02020603050405020304" pitchFamily="18" charset="0"/>
              </a:rPr>
              <a:t>Этиборингиз</a:t>
            </a:r>
            <a:r>
              <a:rPr lang="ru-RU" sz="5400" b="1" dirty="0" smtClean="0">
                <a:ln w="22225">
                  <a:solidFill>
                    <a:schemeClr val="accent2"/>
                  </a:solidFill>
                  <a:prstDash val="solid"/>
                </a:ln>
                <a:solidFill>
                  <a:srgbClr val="002060"/>
                </a:solidFill>
                <a:effectLst>
                  <a:outerShdw blurRad="75057" dist="38100" dir="5400000" sy="-20000" rotWithShape="0">
                    <a:prstClr val="black">
                      <a:alpha val="25000"/>
                    </a:prstClr>
                  </a:outerShdw>
                </a:effectLst>
                <a:cs typeface="Times New Roman" panose="02020603050405020304" pitchFamily="18" charset="0"/>
              </a:rPr>
              <a:t> </a:t>
            </a:r>
            <a:r>
              <a:rPr lang="ru-RU" sz="5400" b="1" dirty="0" err="1" smtClean="0">
                <a:ln w="22225">
                  <a:solidFill>
                    <a:schemeClr val="accent2"/>
                  </a:solidFill>
                  <a:prstDash val="solid"/>
                </a:ln>
                <a:solidFill>
                  <a:srgbClr val="002060"/>
                </a:solidFill>
                <a:effectLst>
                  <a:outerShdw blurRad="75057" dist="38100" dir="5400000" sy="-20000" rotWithShape="0">
                    <a:prstClr val="black">
                      <a:alpha val="25000"/>
                    </a:prstClr>
                  </a:outerShdw>
                </a:effectLst>
                <a:cs typeface="Times New Roman" panose="02020603050405020304" pitchFamily="18" charset="0"/>
              </a:rPr>
              <a:t>учун</a:t>
            </a:r>
            <a:r>
              <a:rPr lang="ru-RU" sz="5400" b="1" dirty="0" smtClean="0">
                <a:ln w="22225">
                  <a:solidFill>
                    <a:schemeClr val="accent2"/>
                  </a:solidFill>
                  <a:prstDash val="solid"/>
                </a:ln>
                <a:solidFill>
                  <a:srgbClr val="002060"/>
                </a:solidFill>
                <a:effectLst>
                  <a:outerShdw blurRad="75057" dist="38100" dir="5400000" sy="-20000" rotWithShape="0">
                    <a:prstClr val="black">
                      <a:alpha val="25000"/>
                    </a:prstClr>
                  </a:outerShdw>
                </a:effectLst>
                <a:cs typeface="Times New Roman" panose="02020603050405020304" pitchFamily="18" charset="0"/>
              </a:rPr>
              <a:t>  </a:t>
            </a:r>
            <a:r>
              <a:rPr lang="ru-RU" sz="5400" b="1" dirty="0" err="1" smtClean="0">
                <a:ln w="22225">
                  <a:solidFill>
                    <a:schemeClr val="accent2"/>
                  </a:solidFill>
                  <a:prstDash val="solid"/>
                </a:ln>
                <a:solidFill>
                  <a:srgbClr val="002060"/>
                </a:solidFill>
                <a:effectLst>
                  <a:outerShdw blurRad="75057" dist="38100" dir="5400000" sy="-20000" rotWithShape="0">
                    <a:prstClr val="black">
                      <a:alpha val="25000"/>
                    </a:prstClr>
                  </a:outerShdw>
                </a:effectLst>
                <a:cs typeface="Times New Roman" panose="02020603050405020304" pitchFamily="18" charset="0"/>
              </a:rPr>
              <a:t>рахмат</a:t>
            </a:r>
            <a:r>
              <a:rPr lang="ru-RU" sz="5400" b="1" dirty="0" smtClean="0">
                <a:ln w="22225">
                  <a:solidFill>
                    <a:schemeClr val="accent2"/>
                  </a:solidFill>
                  <a:prstDash val="solid"/>
                </a:ln>
                <a:solidFill>
                  <a:srgbClr val="002060"/>
                </a:solidFill>
                <a:effectLst>
                  <a:outerShdw blurRad="75057" dist="38100" dir="5400000" sy="-20000" rotWithShape="0">
                    <a:prstClr val="black">
                      <a:alpha val="25000"/>
                    </a:prstClr>
                  </a:outerShdw>
                </a:effectLst>
                <a:cs typeface="Times New Roman" panose="02020603050405020304" pitchFamily="18" charset="0"/>
              </a:rPr>
              <a:t>!</a:t>
            </a:r>
            <a:endParaRPr lang="ru-RU" sz="5400" b="1" cap="none" spc="0" dirty="0">
              <a:ln w="22225">
                <a:solidFill>
                  <a:schemeClr val="accent2"/>
                </a:solidFill>
                <a:prstDash val="solid"/>
              </a:ln>
              <a:solidFill>
                <a:srgbClr val="002060"/>
              </a:solidFill>
              <a:effectLst>
                <a:outerShdw blurRad="75057" dist="38100" dir="5400000" sy="-20000" rotWithShape="0">
                  <a:prstClr val="black">
                    <a:alpha val="25000"/>
                  </a:prstClr>
                </a:outerShdw>
              </a:effectLst>
            </a:endParaRPr>
          </a:p>
        </p:txBody>
      </p:sp>
    </p:spTree>
    <p:custDataLst>
      <p:tags r:id="rId1"/>
    </p:custDataLst>
    <p:extLst>
      <p:ext uri="{BB962C8B-B14F-4D97-AF65-F5344CB8AC3E}">
        <p14:creationId xmlns:p14="http://schemas.microsoft.com/office/powerpoint/2010/main" val="936353482"/>
      </p:ext>
    </p:extLst>
  </p:cSld>
  <p:clrMapOvr>
    <a:masterClrMapping/>
  </p:clrMapOvr>
  <mc:AlternateContent xmlns:mc="http://schemas.openxmlformats.org/markup-compatibility/2006" xmlns:p14="http://schemas.microsoft.com/office/powerpoint/2010/main">
    <mc:Choice Requires="p14">
      <p:transition spd="slow" p14:dur="1250" advClick="0">
        <p14:switch dir="r"/>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xit" presetSubtype="0" fill="hold" grpId="0" nodeType="clickEffect">
                                  <p:stCondLst>
                                    <p:cond delay="0"/>
                                  </p:stCondLst>
                                  <p:childTnLst>
                                    <p:animEffect transition="out" filter="fade">
                                      <p:cBhvr>
                                        <p:cTn id="6" dur="1000"/>
                                        <p:tgtEl>
                                          <p:spTgt spid="3"/>
                                        </p:tgtEl>
                                      </p:cBhvr>
                                    </p:animEffect>
                                    <p:anim calcmode="lin" valueType="num">
                                      <p:cBhvr>
                                        <p:cTn id="7" dur="1000"/>
                                        <p:tgtEl>
                                          <p:spTgt spid="3"/>
                                        </p:tgtEl>
                                        <p:attrNameLst>
                                          <p:attrName>ppt_x</p:attrName>
                                        </p:attrNameLst>
                                      </p:cBhvr>
                                      <p:tavLst>
                                        <p:tav tm="0">
                                          <p:val>
                                            <p:strVal val="ppt_x"/>
                                          </p:val>
                                        </p:tav>
                                        <p:tav tm="100000">
                                          <p:val>
                                            <p:strVal val="ppt_x"/>
                                          </p:val>
                                        </p:tav>
                                      </p:tavLst>
                                    </p:anim>
                                    <p:anim calcmode="lin" valueType="num">
                                      <p:cBhvr>
                                        <p:cTn id="8" dur="1000"/>
                                        <p:tgtEl>
                                          <p:spTgt spid="3"/>
                                        </p:tgtEl>
                                        <p:attrNameLst>
                                          <p:attrName>ppt_y</p:attrName>
                                        </p:attrNameLst>
                                      </p:cBhvr>
                                      <p:tavLst>
                                        <p:tav tm="0">
                                          <p:val>
                                            <p:strVal val="ppt_y"/>
                                          </p:val>
                                        </p:tav>
                                        <p:tav tm="100000">
                                          <p:val>
                                            <p:strVal val="ppt_y+.1"/>
                                          </p:val>
                                        </p:tav>
                                      </p:tavLst>
                                    </p:anim>
                                    <p:set>
                                      <p:cBhvr>
                                        <p:cTn id="9" dur="1" fill="hold">
                                          <p:stCondLst>
                                            <p:cond delay="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UID" val="{A7EE97A6-28F4-4B20-A659-273656189956}"/>
  <p:tag name="ISPRING_RESOURCE_FOLDER" val="D:\Instal\Ispring QUIZMAKER\Bozorova Dilshoda PVD\"/>
  <p:tag name="ISPRING_PRESENTATION_PATH" val="D:\Instal\Ispring QUIZMAKER\Bozorova Dilshoda PVD.pptx"/>
  <p:tag name="ISPRING_PRESENTATION_INFO" val="&lt;?xml version=&quot;1.0&quot; encoding=&quot;UTF-8&quot; standalone=&quot;no&quot; ?&gt;&#10;&lt;presentation&gt;&#10;&#10;  &lt;slides&gt;&#10;    &lt;slide duration=&quot;12857&quot; id=&quot;{279EAE84-D36D-4180-BF42-540520CE1AAE}&quot; pptId=&quot;256&quot; transitionDuration=&quot;0&quot;/&gt;&#10;    &lt;slide duration=&quot;14367&quot; id=&quot;{3433FDFA-4BD0-4030-A391-7216015BA542}&quot; pptId=&quot;257&quot; transitionDuration=&quot;1200&quot;/&gt;&#10;    &lt;slide duration=&quot;47999&quot; id=&quot;{8AD379E8-2CC2-4B53-A601-71392CE55A73}&quot; pptId=&quot;295&quot; transitionDuration=&quot;1000&quot;/&gt;&#10;    &lt;slide duration=&quot;31662&quot; id=&quot;{62B929DD-5E07-4EF7-8651-8945E59A0067}&quot; pptId=&quot;296&quot; transitionDuration=&quot;800&quot;/&gt;&#10;    &lt;slide duration=&quot;21126&quot; id=&quot;{33FAA460-579E-402E-A613-FFCB47CB7543}&quot; pptId=&quot;313&quot; transitionDuration=&quot;3400&quot;/&gt;&#10;    &lt;slide duration=&quot;49394&quot; id=&quot;{0C41ADBC-201A-4013-96B8-FF7BCF235B16}&quot; pptId=&quot;310&quot; transitionDuration=&quot;0&quot;/&gt;&#10;    &lt;slide duration=&quot;3500&quot; id=&quot;{E6C0CAB7-A74C-4311-B2A8-06259D97928E}&quot; pptId=&quot;307&quot; transitionDuration=&quot;700&quot;/&gt;&#10;    &lt;slide duration=&quot;1&quot; id=&quot;{FB65A781-564D-4B55-870E-A12B4B6AFE41}&quot; pptId=&quot;314&quot; transitionDuration=&quot;3400&quot;/&gt;&#10;    &lt;slide duration=&quot;4550&quot; id=&quot;{4AE0A9B4-897B-4C10-A1D4-BBF4BB3338A2}&quot; pptId=&quot;294&quot; transitionDuration=&quot;0&quot;/&gt;&#10;  &lt;/slides&gt;&#10;&#10;  &lt;narration&gt;&#10;    &lt;audioTracks&gt;&#10;      &lt;audioTrack duration=&quot;12800&quot; slideId=&quot;{279EAE84-D36D-4180-BF42-540520CE1AAE}&quot; startTime=&quot;0&quot; stepIndex=&quot;0&quot; volume=&quot;1&quot;&gt;&#10;        &lt;file modifyTime=&quot;2018-06-13T20:28:49&quot; size=&quot;2257964&quot;&gt;&#10;          &lt;path full=&quot;D:\Instal\Ispring QUIZMAKER\Bozorova Dilshoda PVD\audio\Thu Jun 14 00-28-34 2018.wav&quot; relative=&quot;Bozorova Dilshoda PVD\audio\Thu Jun 14 00-28-34 2018.wav&quot; resource=&quot;Thu Jun 14 00-28-34 2018.wav&quot;/&gt;&#10;        &lt;/file&gt;&#10;        &lt;audio channels=&quot;2&quot; sampleRate=&quot;44100&quot;/&gt;&#10;      &lt;/audioTrack&gt;&#10;      &lt;audioTrack duration=&quot;15500&quot; slideId=&quot;{3433FDFA-4BD0-4030-A391-7216015BA542}&quot; startTime=&quot;0&quot; volume=&quot;1&quot;&gt;&#10;        &lt;file modifyTime=&quot;2018-06-13T20:29:06&quot; size=&quot;2734244&quot;&gt;&#10;          &lt;path full=&quot;D:\Instal\Ispring QUIZMAKER\Bozorova Dilshoda PVD\audio\Thu Jun 14 00-28-49 2018.wav&quot; relative=&quot;Bozorova Dilshoda PVD\audio\Thu Jun 14 00-28-49 2018.wav&quot; resource=&quot;Thu Jun 14 00-28-49 2018.wav&quot;/&gt;&#10;        &lt;/file&gt;&#10;        &lt;audio channels=&quot;2&quot; sampleRate=&quot;44100&quot;/&gt;&#10;      &lt;/audioTrack&gt;&#10;      &lt;audioTrack duration=&quot;49000&quot; slideId=&quot;{8AD379E8-2CC2-4B53-A601-71392CE55A73}&quot; startTime=&quot;0&quot; volume=&quot;1&quot;&gt;&#10;        &lt;file modifyTime=&quot;2018-06-13T20:29:57&quot; size=&quot;8643644&quot;&gt;&#10;          &lt;path full=&quot;D:\Instal\Ispring QUIZMAKER\Bozorova Dilshoda PVD\audio\Thu Jun 14 00-29-06 2018.wav&quot; relative=&quot;Bozorova Dilshoda PVD\audio\Thu Jun 14 00-29-06 2018.wav&quot; resource=&quot;Thu Jun 14 00-29-06 2018.wav&quot;/&gt;&#10;        &lt;/file&gt;&#10;        &lt;trim end=&quot;1&quot; start=&quot;0&quot;/&gt;&#10;        &lt;audio channels=&quot;2&quot; sampleRate=&quot;44100&quot;/&gt;&#10;      &lt;/audioTrack&gt;&#10;      &lt;audioTrack duration=&quot;32400&quot; slideId=&quot;{62B929DD-5E07-4EF7-8651-8945E59A0067}&quot; startTime=&quot;0&quot; volume=&quot;1&quot;&gt;&#10;        &lt;file modifyTime=&quot;2018-06-13T20:30:31&quot; size=&quot;5715404&quot;&gt;&#10;          &lt;path full=&quot;D:\Instal\Ispring QUIZMAKER\Bozorova Dilshoda PVD\audio\Thu Jun 14 00-29-57 2018.wav&quot; relative=&quot;Bozorova Dilshoda PVD\audio\Thu Jun 14 00-29-57 2018.wav&quot; resource=&quot;Thu Jun 14 00-29-57 2018.wav&quot;/&gt;&#10;        &lt;/file&gt;&#10;        &lt;audio channels=&quot;2&quot; sampleRate=&quot;44100&quot;/&gt;&#10;      &lt;/audioTrack&gt;&#10;      &lt;audioTrack duration=&quot;24500&quot; slideId=&quot;{33FAA460-579E-402E-A613-FFCB47CB7543}&quot; startTime=&quot;0&quot; volume=&quot;1&quot;&gt;&#10;        &lt;file modifyTime=&quot;2018-06-13T20:30:57&quot; size=&quot;4321844&quot;&gt;&#10;          &lt;path full=&quot;D:\Instal\Ispring QUIZMAKER\Bozorova Dilshoda PVD\audio\Thu Jun 14 00-30-31 2018.wav&quot; relative=&quot;Bozorova Dilshoda PVD\audio\Thu Jun 14 00-30-31 2018.wav&quot; resource=&quot;Thu Jun 14 00-30-31 2018.wav&quot;/&gt;&#10;        &lt;/file&gt;&#10;        &lt;audio channels=&quot;2&quot; sampleRate=&quot;44100&quot;/&gt;&#10;      &lt;/audioTrack&gt;&#10;      &lt;audioTrack duration=&quot;49300&quot; slideId=&quot;{0C41ADBC-201A-4013-96B8-FF7BCF235B16}&quot; startTime=&quot;0&quot; stepIndex=&quot;0&quot; volume=&quot;1&quot;&gt;&#10;        &lt;file modifyTime=&quot;2018-06-13T20:31:48&quot; size=&quot;8696564&quot;&gt;&#10;          &lt;path full=&quot;D:\Instal\Ispring QUIZMAKER\Bozorova Dilshoda PVD\audio\Thu Jun 14 00-30-57 2018.wav&quot; relative=&quot;Bozorova Dilshoda PVD\audio\Thu Jun 14 00-30-57 2018.wav&quot; resource=&quot;Thu Jun 14 00-30-57 2018.wav&quot;/&gt;&#10;        &lt;/file&gt;&#10;        &lt;audio channels=&quot;2&quot; sampleRate=&quot;44100&quot;/&gt;&#10;      &lt;/audioTrack&gt;&#10;    &lt;/audioTracks&gt;&#10;    &lt;videoTracks&gt;&#10;      &lt;videoTrack duration=&quot;19740&quot; slideId=&quot;{3433FDFA-4BD0-4030-A391-7216015BA542}&quot; startTime=&quot;0&quot; volume=&quot;1&quot;&gt;&#10;        &lt;file modifyTime=&quot;2018-06-13T20:33:06&quot; size=&quot;8489991&quot;&gt;&#10;          &lt;path full=&quot;D:\Instal\Ispring QUIZMAKER\Bozorova Dilshoda PVD\video\Thu Jun 14 00-32-43 2018.mkv&quot; relative=&quot;Bozorova Dilshoda PVD\video\Thu Jun 14 00-32-43 2018.mkv&quot; resource=&quot;Thu Jun 14 00-32-43 2018.mkv&quot;/&gt;&#10;        &lt;/file&gt;&#10;        &lt;video height=&quot;480&quot; width=&quot;640&quot;/&gt;&#10;        &lt;audio channels=&quot;2&quot; sampleRate=&quot;44100&quot;/&gt;&#10;      &lt;/videoTrack&gt;&#10;    &lt;/videoTracks&gt;&#10;  &lt;/narration&gt;&#10;&#10;&lt;/presentation&gt;&#10;"/>
  <p:tag name="ISPRING_RESOURCE_PATHS_HASH_2" val="15adddb99b9f7d81e8af3be49c136467b3155"/>
</p:tagLst>
</file>

<file path=ppt/tags/tag2.xml><?xml version="1.0" encoding="utf-8"?>
<p:tagLst xmlns:a="http://schemas.openxmlformats.org/drawingml/2006/main" xmlns:r="http://schemas.openxmlformats.org/officeDocument/2006/relationships" xmlns:p="http://schemas.openxmlformats.org/presentationml/2006/main">
  <p:tag name="TIMING" val="|1.8|1.8"/>
</p:tagLst>
</file>

<file path=ppt/tags/tag3.xml><?xml version="1.0" encoding="utf-8"?>
<p:tagLst xmlns:a="http://schemas.openxmlformats.org/drawingml/2006/main" xmlns:r="http://schemas.openxmlformats.org/officeDocument/2006/relationships" xmlns:p="http://schemas.openxmlformats.org/presentationml/2006/main">
  <p:tag name="TIMING" val="|0.6|1|1.1|1.2|1.7"/>
</p:tagLst>
</file>

<file path=ppt/tags/tag4.xml><?xml version="1.0" encoding="utf-8"?>
<p:tagLst xmlns:a="http://schemas.openxmlformats.org/drawingml/2006/main" xmlns:r="http://schemas.openxmlformats.org/officeDocument/2006/relationships" xmlns:p="http://schemas.openxmlformats.org/presentationml/2006/main">
  <p:tag name="TIMING" val="|1.4"/>
</p:tagLst>
</file>

<file path=ppt/theme/theme1.xml><?xml version="1.0" encoding="utf-8"?>
<a:theme xmlns:a="http://schemas.openxmlformats.org/drawingml/2006/main" name="Default Design">
  <a:themeElements>
    <a:clrScheme name="Default Design 1">
      <a:dk1>
        <a:srgbClr val="000000"/>
      </a:dk1>
      <a:lt1>
        <a:srgbClr val="B4E3EE"/>
      </a:lt1>
      <a:dk2>
        <a:srgbClr val="189180"/>
      </a:dk2>
      <a:lt2>
        <a:srgbClr val="808080"/>
      </a:lt2>
      <a:accent1>
        <a:srgbClr val="FF7F00"/>
      </a:accent1>
      <a:accent2>
        <a:srgbClr val="B3DC27"/>
      </a:accent2>
      <a:accent3>
        <a:srgbClr val="D6EFF5"/>
      </a:accent3>
      <a:accent4>
        <a:srgbClr val="000000"/>
      </a:accent4>
      <a:accent5>
        <a:srgbClr val="FFC0AA"/>
      </a:accent5>
      <a:accent6>
        <a:srgbClr val="A2C722"/>
      </a:accent6>
      <a:hlink>
        <a:srgbClr val="6FB9D7"/>
      </a:hlink>
      <a:folHlink>
        <a:srgbClr val="F93D17"/>
      </a:folHlink>
    </a:clrScheme>
    <a:fontScheme name="Default Design">
      <a:majorFont>
        <a:latin typeface="Arial"/>
        <a:ea typeface=""/>
        <a:cs typeface=""/>
      </a:majorFont>
      <a:minorFont>
        <a:latin typeface="Arial"/>
        <a:ea typeface=""/>
        <a:cs typeface=""/>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efault Design 1">
        <a:dk1>
          <a:srgbClr val="000000"/>
        </a:dk1>
        <a:lt1>
          <a:srgbClr val="B4E3EE"/>
        </a:lt1>
        <a:dk2>
          <a:srgbClr val="189180"/>
        </a:dk2>
        <a:lt2>
          <a:srgbClr val="808080"/>
        </a:lt2>
        <a:accent1>
          <a:srgbClr val="FF7F00"/>
        </a:accent1>
        <a:accent2>
          <a:srgbClr val="B3DC27"/>
        </a:accent2>
        <a:accent3>
          <a:srgbClr val="D6EFF5"/>
        </a:accent3>
        <a:accent4>
          <a:srgbClr val="000000"/>
        </a:accent4>
        <a:accent5>
          <a:srgbClr val="FFC0AA"/>
        </a:accent5>
        <a:accent6>
          <a:srgbClr val="A2C722"/>
        </a:accent6>
        <a:hlink>
          <a:srgbClr val="6FB9D7"/>
        </a:hlink>
        <a:folHlink>
          <a:srgbClr val="F93D17"/>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EE384"/>
        </a:lt1>
        <a:dk2>
          <a:srgbClr val="FD8334"/>
        </a:dk2>
        <a:lt2>
          <a:srgbClr val="808080"/>
        </a:lt2>
        <a:accent1>
          <a:srgbClr val="F98EB2"/>
        </a:accent1>
        <a:accent2>
          <a:srgbClr val="FCB43E"/>
        </a:accent2>
        <a:accent3>
          <a:srgbClr val="FEEFC2"/>
        </a:accent3>
        <a:accent4>
          <a:srgbClr val="000000"/>
        </a:accent4>
        <a:accent5>
          <a:srgbClr val="FBC6D5"/>
        </a:accent5>
        <a:accent6>
          <a:srgbClr val="E4A337"/>
        </a:accent6>
        <a:hlink>
          <a:srgbClr val="FA6D73"/>
        </a:hlink>
        <a:folHlink>
          <a:srgbClr val="D264C5"/>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D4E1EE"/>
        </a:lt1>
        <a:dk2>
          <a:srgbClr val="2F84AF"/>
        </a:dk2>
        <a:lt2>
          <a:srgbClr val="808080"/>
        </a:lt2>
        <a:accent1>
          <a:srgbClr val="9899C1"/>
        </a:accent1>
        <a:accent2>
          <a:srgbClr val="4BBAC3"/>
        </a:accent2>
        <a:accent3>
          <a:srgbClr val="E6EEF5"/>
        </a:accent3>
        <a:accent4>
          <a:srgbClr val="000000"/>
        </a:accent4>
        <a:accent5>
          <a:srgbClr val="CACADD"/>
        </a:accent5>
        <a:accent6>
          <a:srgbClr val="43A8B0"/>
        </a:accent6>
        <a:hlink>
          <a:srgbClr val="7AC5B9"/>
        </a:hlink>
        <a:folHlink>
          <a:srgbClr val="719FC5"/>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3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4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Тема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576TGp_report_light__videokent.uz__</Template>
  <TotalTime>6676</TotalTime>
  <Words>2240</Words>
  <Application>Microsoft Office PowerPoint</Application>
  <PresentationFormat>Экран (4:3)</PresentationFormat>
  <Paragraphs>350</Paragraphs>
  <Slides>23</Slides>
  <Notes>1</Notes>
  <HiddenSlides>0</HiddenSlides>
  <MMClips>0</MMClips>
  <ScaleCrop>false</ScaleCrop>
  <HeadingPairs>
    <vt:vector size="6" baseType="variant">
      <vt:variant>
        <vt:lpstr>Использованные шрифты</vt:lpstr>
      </vt:variant>
      <vt:variant>
        <vt:i4>10</vt:i4>
      </vt:variant>
      <vt:variant>
        <vt:lpstr>Тема</vt:lpstr>
      </vt:variant>
      <vt:variant>
        <vt:i4>4</vt:i4>
      </vt:variant>
      <vt:variant>
        <vt:lpstr>Заголовки слайдов</vt:lpstr>
      </vt:variant>
      <vt:variant>
        <vt:i4>23</vt:i4>
      </vt:variant>
    </vt:vector>
  </HeadingPairs>
  <TitlesOfParts>
    <vt:vector size="37" baseType="lpstr">
      <vt:lpstr>Aharoni</vt:lpstr>
      <vt:lpstr>Algerian</vt:lpstr>
      <vt:lpstr>Arial</vt:lpstr>
      <vt:lpstr>Arial Black</vt:lpstr>
      <vt:lpstr>Calibri</vt:lpstr>
      <vt:lpstr>Calibri Light</vt:lpstr>
      <vt:lpstr>PANDA Times UZ</vt:lpstr>
      <vt:lpstr>Segoe UI</vt:lpstr>
      <vt:lpstr>Tahoma</vt:lpstr>
      <vt:lpstr>Times New Roman</vt:lpstr>
      <vt:lpstr>Default Design</vt:lpstr>
      <vt:lpstr>Тема Office</vt:lpstr>
      <vt:lpstr>3_Тема Office</vt:lpstr>
      <vt:lpstr>4_Тема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SPecialiST RePack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PowerTemplate</dc:title>
  <dc:creator>BOBUR</dc:creator>
  <cp:lastModifiedBy>user</cp:lastModifiedBy>
  <cp:revision>417</cp:revision>
  <dcterms:created xsi:type="dcterms:W3CDTF">2017-11-10T07:08:34Z</dcterms:created>
  <dcterms:modified xsi:type="dcterms:W3CDTF">2019-05-17T12:09:43Z</dcterms:modified>
</cp:coreProperties>
</file>