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Lst>
  <p:sldIdLst>
    <p:sldId id="256" r:id="rId3"/>
    <p:sldId id="278" r:id="rId4"/>
    <p:sldId id="282" r:id="rId5"/>
    <p:sldId id="286" r:id="rId6"/>
    <p:sldId id="283" r:id="rId7"/>
    <p:sldId id="259" r:id="rId8"/>
    <p:sldId id="279" r:id="rId9"/>
    <p:sldId id="281" r:id="rId10"/>
    <p:sldId id="258" r:id="rId11"/>
    <p:sldId id="291" r:id="rId12"/>
    <p:sldId id="292" r:id="rId13"/>
    <p:sldId id="293" r:id="rId14"/>
    <p:sldId id="260" r:id="rId15"/>
    <p:sldId id="265" r:id="rId16"/>
    <p:sldId id="288" r:id="rId17"/>
    <p:sldId id="289" r:id="rId18"/>
    <p:sldId id="290" r:id="rId19"/>
    <p:sldId id="267" r:id="rId20"/>
    <p:sldId id="277" r:id="rId21"/>
  </p:sldIdLst>
  <p:sldSz cx="9144000" cy="6858000" type="screen4x3"/>
  <p:notesSz cx="6858000" cy="9144000"/>
  <p:custDataLst>
    <p:tags r:id="rId22"/>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01D1"/>
    <a:srgbClr val="FF3300"/>
    <a:srgbClr val="0066FF"/>
    <a:srgbClr val="CC0000"/>
    <a:srgbClr val="00CC00"/>
    <a:srgbClr val="00FF99"/>
    <a:srgbClr val="CC00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313" autoAdjust="0"/>
  </p:normalViewPr>
  <p:slideViewPr>
    <p:cSldViewPr>
      <p:cViewPr>
        <p:scale>
          <a:sx n="75" d="100"/>
          <a:sy n="75" d="100"/>
        </p:scale>
        <p:origin x="126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gs" Target="tags/tag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a:defRPr/>
            </a:pPr>
            <a:endParaRPr lang="ru-RU" alt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ltLang="ru-RU"/>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779AEBF2-AC39-4339-A024-0A196516BC6C}" type="slidenum">
              <a:rPr lang="ru-RU" altLang="ru-RU"/>
              <a:pPr>
                <a:defRPr/>
              </a:pPr>
              <a:t>‹#›</a:t>
            </a:fld>
            <a:endParaRPr lang="ru-RU" altLang="ru-RU"/>
          </a:p>
        </p:txBody>
      </p:sp>
    </p:spTree>
    <p:extLst>
      <p:ext uri="{BB962C8B-B14F-4D97-AF65-F5344CB8AC3E}">
        <p14:creationId xmlns:p14="http://schemas.microsoft.com/office/powerpoint/2010/main" val="288444066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77047666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344535"/>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274483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9424577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11243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75418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196073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7871293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880778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960272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78322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 id="2147483761"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9.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3063" y="1124744"/>
            <a:ext cx="8311455" cy="1512887"/>
          </a:xfrm>
        </p:spPr>
        <p:txBody>
          <a:bodyPr>
            <a:normAutofit fontScale="90000"/>
          </a:bodyPr>
          <a:lstStyle/>
          <a:p>
            <a:pPr algn="ctr" eaLnBrk="1" hangingPunct="1">
              <a:defRPr/>
            </a:pPr>
            <a:r>
              <a:rPr lang="uz-Cyrl-UZ" altLang="ru-RU" sz="3200" b="1" dirty="0" smtClean="0">
                <a:solidFill>
                  <a:schemeClr val="tx1"/>
                </a:solidFill>
                <a:latin typeface="Times New Roman" panose="02020603050405020304" pitchFamily="18" charset="0"/>
              </a:rPr>
              <a:t>3</a:t>
            </a:r>
            <a:r>
              <a:rPr lang="en-US" altLang="ru-RU" sz="3200" b="1" dirty="0" smtClean="0">
                <a:solidFill>
                  <a:schemeClr val="tx1"/>
                </a:solidFill>
                <a:latin typeface="Times New Roman" panose="02020603050405020304" pitchFamily="18" charset="0"/>
              </a:rPr>
              <a:t>-</a:t>
            </a:r>
            <a:r>
              <a:rPr lang="uz-Cyrl-UZ" altLang="ru-RU" sz="3200" b="1" dirty="0" smtClean="0">
                <a:solidFill>
                  <a:schemeClr val="tx1"/>
                </a:solidFill>
                <a:latin typeface="Times New Roman" panose="02020603050405020304" pitchFamily="18" charset="0"/>
              </a:rPr>
              <a:t>мавзу:  </a:t>
            </a:r>
            <a:r>
              <a:rPr lang="ru-RU" b="1" dirty="0" err="1">
                <a:solidFill>
                  <a:schemeClr val="tx1"/>
                </a:solidFill>
              </a:rPr>
              <a:t>Ғўзани</a:t>
            </a:r>
            <a:r>
              <a:rPr lang="ru-RU" b="1" dirty="0">
                <a:solidFill>
                  <a:schemeClr val="tx1"/>
                </a:solidFill>
              </a:rPr>
              <a:t> </a:t>
            </a:r>
            <a:r>
              <a:rPr lang="ru-RU" b="1" dirty="0" err="1">
                <a:solidFill>
                  <a:schemeClr val="tx1"/>
                </a:solidFill>
              </a:rPr>
              <a:t>ташқи</a:t>
            </a:r>
            <a:r>
              <a:rPr lang="ru-RU" b="1" dirty="0">
                <a:solidFill>
                  <a:schemeClr val="tx1"/>
                </a:solidFill>
              </a:rPr>
              <a:t> </a:t>
            </a:r>
            <a:r>
              <a:rPr lang="ru-RU" b="1" dirty="0" err="1">
                <a:solidFill>
                  <a:schemeClr val="tx1"/>
                </a:solidFill>
              </a:rPr>
              <a:t>му</a:t>
            </a:r>
            <a:r>
              <a:rPr lang="uz-Cyrl-UZ" b="1" dirty="0">
                <a:solidFill>
                  <a:schemeClr val="tx1"/>
                </a:solidFill>
              </a:rPr>
              <a:t>ҳ</a:t>
            </a:r>
            <a:r>
              <a:rPr lang="ru-RU" b="1" dirty="0" err="1">
                <a:solidFill>
                  <a:schemeClr val="tx1"/>
                </a:solidFill>
              </a:rPr>
              <a:t>ит</a:t>
            </a:r>
            <a:r>
              <a:rPr lang="ru-RU" b="1" dirty="0">
                <a:solidFill>
                  <a:schemeClr val="tx1"/>
                </a:solidFill>
              </a:rPr>
              <a:t> </a:t>
            </a:r>
            <a:r>
              <a:rPr lang="ru-RU" b="1" dirty="0" err="1">
                <a:solidFill>
                  <a:schemeClr val="tx1"/>
                </a:solidFill>
              </a:rPr>
              <a:t>шароитларига</a:t>
            </a:r>
            <a:r>
              <a:rPr lang="ru-RU" b="1" dirty="0">
                <a:solidFill>
                  <a:schemeClr val="tx1"/>
                </a:solidFill>
              </a:rPr>
              <a:t> </a:t>
            </a:r>
            <a:r>
              <a:rPr lang="ru-RU" b="1" dirty="0" err="1">
                <a:solidFill>
                  <a:schemeClr val="tx1"/>
                </a:solidFill>
              </a:rPr>
              <a:t>бўлган</a:t>
            </a:r>
            <a:r>
              <a:rPr lang="ru-RU" b="1" dirty="0">
                <a:solidFill>
                  <a:schemeClr val="tx1"/>
                </a:solidFill>
              </a:rPr>
              <a:t> </a:t>
            </a:r>
            <a:r>
              <a:rPr lang="ru-RU" b="1" dirty="0" err="1">
                <a:solidFill>
                  <a:schemeClr val="tx1"/>
                </a:solidFill>
              </a:rPr>
              <a:t>талаби</a:t>
            </a:r>
            <a:endParaRPr lang="ru-RU" altLang="ru-RU" sz="2800" dirty="0" smtClean="0">
              <a:solidFill>
                <a:schemeClr val="tx1"/>
              </a:solidFill>
              <a:latin typeface="Times New Roman" panose="02020603050405020304" pitchFamily="18" charset="0"/>
            </a:endParaRPr>
          </a:p>
        </p:txBody>
      </p:sp>
      <p:sp>
        <p:nvSpPr>
          <p:cNvPr id="3" name="Прямоугольник 2"/>
          <p:cNvSpPr/>
          <p:nvPr/>
        </p:nvSpPr>
        <p:spPr>
          <a:xfrm>
            <a:off x="1187450" y="2852738"/>
            <a:ext cx="6697663" cy="1938992"/>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r>
              <a:rPr lang="uz-Cyrl-UZ" b="1" dirty="0"/>
              <a:t>1. Ғўзанинг иссикликка ва ёруғликка бўлган талаби.</a:t>
            </a:r>
            <a:endParaRPr lang="ru-RU" dirty="0"/>
          </a:p>
          <a:p>
            <a:r>
              <a:rPr lang="ru-RU" b="1" dirty="0"/>
              <a:t>2. </a:t>
            </a:r>
            <a:r>
              <a:rPr lang="ru-RU" b="1" dirty="0" err="1"/>
              <a:t>Ғўзанинг</a:t>
            </a:r>
            <a:r>
              <a:rPr lang="ru-RU" b="1" dirty="0"/>
              <a:t> </a:t>
            </a:r>
            <a:r>
              <a:rPr lang="ru-RU" b="1" dirty="0" err="1"/>
              <a:t>сувга</a:t>
            </a:r>
            <a:r>
              <a:rPr lang="ru-RU" b="1" dirty="0"/>
              <a:t> </a:t>
            </a:r>
            <a:r>
              <a:rPr lang="ru-RU" b="1" dirty="0" err="1"/>
              <a:t>ва</a:t>
            </a:r>
            <a:r>
              <a:rPr lang="ru-RU" b="1" dirty="0"/>
              <a:t> </a:t>
            </a:r>
            <a:r>
              <a:rPr lang="ru-RU" b="1" dirty="0" err="1"/>
              <a:t>озуқага</a:t>
            </a:r>
            <a:r>
              <a:rPr lang="ru-RU" b="1" dirty="0"/>
              <a:t> </a:t>
            </a:r>
            <a:r>
              <a:rPr lang="ru-RU" b="1" dirty="0" err="1"/>
              <a:t>бўлган</a:t>
            </a:r>
            <a:r>
              <a:rPr lang="ru-RU" b="1" dirty="0"/>
              <a:t> </a:t>
            </a:r>
            <a:r>
              <a:rPr lang="ru-RU" b="1" dirty="0" err="1"/>
              <a:t>талаби</a:t>
            </a:r>
            <a:r>
              <a:rPr lang="ru-RU" b="1" dirty="0"/>
              <a:t>.</a:t>
            </a:r>
            <a:endParaRPr lang="ru-RU" dirty="0"/>
          </a:p>
          <a:p>
            <a:r>
              <a:rPr lang="ru-RU" b="1" dirty="0"/>
              <a:t>3. </a:t>
            </a:r>
            <a:r>
              <a:rPr lang="ru-RU" b="1" dirty="0" err="1"/>
              <a:t>Ғўзанинг</a:t>
            </a:r>
            <a:r>
              <a:rPr lang="ru-RU" b="1" dirty="0"/>
              <a:t> </a:t>
            </a:r>
            <a:r>
              <a:rPr lang="ru-RU" b="1" dirty="0" err="1"/>
              <a:t>тупроққа</a:t>
            </a:r>
            <a:r>
              <a:rPr lang="ru-RU" b="1" dirty="0"/>
              <a:t> </a:t>
            </a:r>
            <a:r>
              <a:rPr lang="ru-RU" b="1" dirty="0" err="1"/>
              <a:t>бўлган</a:t>
            </a:r>
            <a:r>
              <a:rPr lang="ru-RU" b="1" dirty="0"/>
              <a:t> </a:t>
            </a:r>
            <a:r>
              <a:rPr lang="ru-RU" b="1" dirty="0" err="1"/>
              <a:t>талаби</a:t>
            </a:r>
            <a:r>
              <a:rPr lang="ru-RU" b="1" dirty="0"/>
              <a:t>.</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lstStyle/>
          <a:p>
            <a:pPr algn="ctr" eaLnBrk="1" hangingPunct="1"/>
            <a:r>
              <a:rPr lang="uz-Cyrl-UZ" b="1" dirty="0"/>
              <a:t>Иссиқликка бўлган талаби</a:t>
            </a:r>
            <a:endParaRPr lang="ru-RU" altLang="ru-RU" sz="28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Autofit/>
          </a:bodyPr>
          <a:lstStyle/>
          <a:p>
            <a:r>
              <a:rPr lang="ru-RU" sz="2000" dirty="0" smtClean="0">
                <a:latin typeface="Times New Roman" panose="02020603050405020304" pitchFamily="18" charset="0"/>
                <a:cs typeface="Times New Roman" panose="02020603050405020304" pitchFamily="18" charset="0"/>
              </a:rPr>
              <a:t>	</a:t>
            </a:r>
            <a:r>
              <a:rPr lang="uz-Cyrl-UZ" dirty="0"/>
              <a:t>Маълумки, ғўза ер шарида йил давомида  мутлоқо  совўқ  бўлмайдиган, йилнинг энг салқин  ойларида хам хаво харорати 18 дан пастга тушмайдиган тропик  минтақадан келиб  чиққан ўсимликдир.</a:t>
            </a:r>
            <a:endParaRPr lang="ru-RU" dirty="0"/>
          </a:p>
          <a:p>
            <a:r>
              <a:rPr lang="uz-Cyrl-UZ" dirty="0"/>
              <a:t>	Ғўзанинг нормал ўсиши ва ривожланиши учун, чигитнинг  униб чиқишини хам қўшганда, энг қулай харорат 25-30 даража  хисобланади 25 даражадан паст хароратда ғўзанинг ривожланиши сустлашади. Харорат пасайганда ғўза ривожланишига  салбий таъсир қилади ва бу яққол сезилади. Харорат 17 даражага тушганда эса ўсимликнинг ривожланиши хаддан ташқари секинлашиб кетади.</a:t>
            </a:r>
            <a:endParaRPr lang="ru-RU" dirty="0"/>
          </a:p>
          <a:p>
            <a:pPr indent="0" algn="just" eaLnBrk="1" fontAlgn="auto" hangingPunct="1">
              <a:spcAft>
                <a:spcPts val="0"/>
              </a:spcAft>
              <a:buNone/>
              <a:defRPr/>
            </a:pP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7" name="Picture 6" descr="климат-в-Серб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47" y="4705910"/>
            <a:ext cx="2755561" cy="2271099"/>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24129" y="3933056"/>
            <a:ext cx="3419872" cy="24331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86682" y="4271355"/>
            <a:ext cx="3856304" cy="2570869"/>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6001643"/>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dirty="0"/>
              <a:t>Минимал харорат ёки шунга яқин харорат узоқроқ давом  этса, ғўза касаллана бошлайди. Харорат паст, лекин 0 даражадан  юқори бўлганда, ўсимлик ўсишдан ва ривожланишдан тўхтайди, бир неча кун ичида баргини тўкиб, тиним холатга ўтади. 0 даражадан паст хароратда ғўзани совуқ уради. Совуқ уруши ғўзанинг ёшига қараб  турлича бўлади. Масалан, эндигина кўринган  майсалар хатто эрталабки қисқа муддатли 1-2 даражали  совуқдан, етук ғўзалар эса кузда 3-5 даражали совуқдан  зарарланади.</a:t>
            </a:r>
            <a:endParaRPr lang="ru-RU" sz="24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4856" y="3284984"/>
            <a:ext cx="2791197" cy="2791197"/>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4856" y="111969"/>
            <a:ext cx="2915568" cy="2304256"/>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normAutofit fontScale="90000"/>
          </a:bodyPr>
          <a:lstStyle/>
          <a:p>
            <a:pPr>
              <a:defRPr/>
            </a:pPr>
            <a:r>
              <a:rPr lang="ru-RU" sz="2400" b="1" dirty="0" err="1">
                <a:effectLst/>
              </a:rPr>
              <a:t>Фойдали</a:t>
            </a:r>
            <a:r>
              <a:rPr lang="ru-RU" sz="2400" b="1" dirty="0">
                <a:effectLst/>
              </a:rPr>
              <a:t> </a:t>
            </a:r>
            <a:r>
              <a:rPr lang="ru-RU" sz="2400" b="1" dirty="0" err="1">
                <a:effectLst/>
              </a:rPr>
              <a:t>харорат</a:t>
            </a:r>
            <a:r>
              <a:rPr lang="ru-RU" sz="2400" b="1" dirty="0">
                <a:effectLst/>
              </a:rPr>
              <a:t> </a:t>
            </a:r>
            <a:r>
              <a:rPr lang="ru-RU" sz="2400" b="1" dirty="0" err="1">
                <a:effectLst/>
              </a:rPr>
              <a:t>хақида</a:t>
            </a:r>
            <a:r>
              <a:rPr lang="ru-RU" sz="2400" b="1" dirty="0">
                <a:effectLst/>
              </a:rPr>
              <a:t> </a:t>
            </a:r>
            <a:r>
              <a:rPr lang="ru-RU" sz="2400" b="1" dirty="0" err="1">
                <a:effectLst/>
              </a:rPr>
              <a:t>тушунча</a:t>
            </a:r>
            <a:r>
              <a:rPr lang="ru-RU" sz="2400" b="1" dirty="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normAutofit fontScale="77500" lnSpcReduction="20000"/>
          </a:bodyPr>
          <a:lstStyle/>
          <a:p>
            <a:pPr algn="just"/>
            <a:r>
              <a:rPr lang="ru-RU" dirty="0" err="1"/>
              <a:t>Закавказьеда</a:t>
            </a:r>
            <a:r>
              <a:rPr lang="ru-RU" dirty="0"/>
              <a:t> </a:t>
            </a:r>
            <a:r>
              <a:rPr lang="ru-RU" dirty="0" err="1"/>
              <a:t>махсус</a:t>
            </a:r>
            <a:r>
              <a:rPr lang="ru-RU" dirty="0"/>
              <a:t> </a:t>
            </a:r>
            <a:r>
              <a:rPr lang="ru-RU" dirty="0" err="1"/>
              <a:t>ўтказилган</a:t>
            </a:r>
            <a:r>
              <a:rPr lang="ru-RU" dirty="0"/>
              <a:t>  </a:t>
            </a:r>
            <a:r>
              <a:rPr lang="ru-RU" dirty="0" err="1"/>
              <a:t>тажрибалардан</a:t>
            </a:r>
            <a:r>
              <a:rPr lang="ru-RU" dirty="0"/>
              <a:t> шу </a:t>
            </a:r>
            <a:r>
              <a:rPr lang="ru-RU" dirty="0" err="1"/>
              <a:t>нарса</a:t>
            </a:r>
            <a:r>
              <a:rPr lang="ru-RU" dirty="0"/>
              <a:t> </a:t>
            </a:r>
            <a:r>
              <a:rPr lang="ru-RU" dirty="0" err="1"/>
              <a:t>аниқландики</a:t>
            </a:r>
            <a:r>
              <a:rPr lang="ru-RU" dirty="0"/>
              <a:t>, </a:t>
            </a:r>
            <a:r>
              <a:rPr lang="ru-RU" dirty="0" err="1"/>
              <a:t>ғўзанинг</a:t>
            </a:r>
            <a:r>
              <a:rPr lang="ru-RU" dirty="0"/>
              <a:t> </a:t>
            </a:r>
            <a:r>
              <a:rPr lang="ru-RU" dirty="0" err="1"/>
              <a:t>хар</a:t>
            </a:r>
            <a:r>
              <a:rPr lang="ru-RU" dirty="0"/>
              <a:t> хил </a:t>
            </a:r>
            <a:r>
              <a:rPr lang="ru-RU" dirty="0" err="1"/>
              <a:t>ривожланиш</a:t>
            </a:r>
            <a:r>
              <a:rPr lang="ru-RU" dirty="0"/>
              <a:t> </a:t>
            </a:r>
            <a:r>
              <a:rPr lang="ru-RU" dirty="0" err="1"/>
              <a:t>фазасида</a:t>
            </a:r>
            <a:r>
              <a:rPr lang="ru-RU" dirty="0"/>
              <a:t> </a:t>
            </a:r>
            <a:r>
              <a:rPr lang="ru-RU" dirty="0" err="1"/>
              <a:t>унинг</a:t>
            </a:r>
            <a:r>
              <a:rPr lang="ru-RU" dirty="0"/>
              <a:t> </a:t>
            </a:r>
            <a:r>
              <a:rPr lang="ru-RU" dirty="0" err="1"/>
              <a:t>хароратга</a:t>
            </a:r>
            <a:r>
              <a:rPr lang="ru-RU" dirty="0"/>
              <a:t> </a:t>
            </a:r>
            <a:r>
              <a:rPr lang="ru-RU" dirty="0" err="1"/>
              <a:t>талаби</a:t>
            </a:r>
            <a:r>
              <a:rPr lang="ru-RU" dirty="0"/>
              <a:t> </a:t>
            </a:r>
            <a:r>
              <a:rPr lang="ru-RU" dirty="0" err="1"/>
              <a:t>бир</a:t>
            </a:r>
            <a:r>
              <a:rPr lang="ru-RU" dirty="0"/>
              <a:t> </a:t>
            </a:r>
            <a:r>
              <a:rPr lang="ru-RU" dirty="0" err="1"/>
              <a:t>хилда</a:t>
            </a:r>
            <a:r>
              <a:rPr lang="ru-RU" dirty="0"/>
              <a:t> </a:t>
            </a:r>
            <a:r>
              <a:rPr lang="ru-RU" dirty="0" err="1"/>
              <a:t>эмас</a:t>
            </a:r>
            <a:r>
              <a:rPr lang="ru-RU" dirty="0"/>
              <a:t>. </a:t>
            </a:r>
            <a:r>
              <a:rPr lang="ru-RU" dirty="0" err="1"/>
              <a:t>Ғўза</a:t>
            </a:r>
            <a:r>
              <a:rPr lang="ru-RU" dirty="0"/>
              <a:t> </a:t>
            </a:r>
            <a:r>
              <a:rPr lang="ru-RU" dirty="0" err="1"/>
              <a:t>бир</a:t>
            </a:r>
            <a:r>
              <a:rPr lang="ru-RU" dirty="0"/>
              <a:t> </a:t>
            </a:r>
            <a:r>
              <a:rPr lang="ru-RU" dirty="0" err="1"/>
              <a:t>ривожланиш</a:t>
            </a:r>
            <a:r>
              <a:rPr lang="ru-RU" dirty="0"/>
              <a:t> </a:t>
            </a:r>
            <a:r>
              <a:rPr lang="ru-RU" dirty="0" err="1"/>
              <a:t>фазадан</a:t>
            </a:r>
            <a:r>
              <a:rPr lang="ru-RU" dirty="0"/>
              <a:t> </a:t>
            </a:r>
            <a:r>
              <a:rPr lang="ru-RU" dirty="0" err="1"/>
              <a:t>иккинчи</a:t>
            </a:r>
            <a:r>
              <a:rPr lang="ru-RU" dirty="0"/>
              <a:t>  </a:t>
            </a:r>
            <a:r>
              <a:rPr lang="ru-RU" dirty="0" err="1"/>
              <a:t>ривожланиш</a:t>
            </a:r>
            <a:r>
              <a:rPr lang="ru-RU" dirty="0"/>
              <a:t> </a:t>
            </a:r>
            <a:r>
              <a:rPr lang="ru-RU" dirty="0" err="1"/>
              <a:t>фазага</a:t>
            </a:r>
            <a:r>
              <a:rPr lang="ru-RU" dirty="0"/>
              <a:t> </a:t>
            </a:r>
            <a:r>
              <a:rPr lang="ru-RU" dirty="0" err="1"/>
              <a:t>ўтиши</a:t>
            </a:r>
            <a:r>
              <a:rPr lang="ru-RU" dirty="0"/>
              <a:t> </a:t>
            </a:r>
            <a:r>
              <a:rPr lang="ru-RU" dirty="0" err="1"/>
              <a:t>учун</a:t>
            </a:r>
            <a:r>
              <a:rPr lang="ru-RU" dirty="0"/>
              <a:t> </a:t>
            </a:r>
            <a:r>
              <a:rPr lang="ru-RU" dirty="0" err="1"/>
              <a:t>маълум</a:t>
            </a:r>
            <a:r>
              <a:rPr lang="ru-RU" dirty="0"/>
              <a:t> </a:t>
            </a:r>
            <a:r>
              <a:rPr lang="ru-RU" dirty="0" err="1"/>
              <a:t>даражада</a:t>
            </a:r>
            <a:r>
              <a:rPr lang="ru-RU" dirty="0"/>
              <a:t>, </a:t>
            </a:r>
            <a:r>
              <a:rPr lang="ru-RU" dirty="0" err="1"/>
              <a:t>яъни</a:t>
            </a:r>
            <a:r>
              <a:rPr lang="ru-RU" dirty="0"/>
              <a:t> </a:t>
            </a:r>
            <a:r>
              <a:rPr lang="ru-RU" dirty="0" err="1"/>
              <a:t>ўртача</a:t>
            </a:r>
            <a:r>
              <a:rPr lang="ru-RU" dirty="0"/>
              <a:t> </a:t>
            </a:r>
            <a:r>
              <a:rPr lang="ru-RU" dirty="0" err="1"/>
              <a:t>суткалик</a:t>
            </a:r>
            <a:r>
              <a:rPr lang="ru-RU" dirty="0"/>
              <a:t> </a:t>
            </a:r>
            <a:r>
              <a:rPr lang="ru-RU" dirty="0" err="1"/>
              <a:t>температурадан</a:t>
            </a:r>
            <a:r>
              <a:rPr lang="ru-RU" dirty="0"/>
              <a:t> паст </a:t>
            </a:r>
            <a:r>
              <a:rPr lang="ru-RU" dirty="0" err="1"/>
              <a:t>бўлмаган</a:t>
            </a:r>
            <a:r>
              <a:rPr lang="ru-RU" dirty="0"/>
              <a:t> </a:t>
            </a:r>
            <a:r>
              <a:rPr lang="ru-RU" dirty="0" err="1"/>
              <a:t>миқдорда</a:t>
            </a:r>
            <a:r>
              <a:rPr lang="ru-RU" dirty="0"/>
              <a:t> </a:t>
            </a:r>
            <a:r>
              <a:rPr lang="ru-RU" dirty="0" err="1"/>
              <a:t>иссиқлик</a:t>
            </a:r>
            <a:r>
              <a:rPr lang="ru-RU" dirty="0"/>
              <a:t> </a:t>
            </a:r>
            <a:r>
              <a:rPr lang="ru-RU" dirty="0" err="1"/>
              <a:t>талаб</a:t>
            </a:r>
            <a:r>
              <a:rPr lang="ru-RU" dirty="0"/>
              <a:t> </a:t>
            </a:r>
            <a:r>
              <a:rPr lang="ru-RU" dirty="0" err="1"/>
              <a:t>қилади</a:t>
            </a:r>
            <a:r>
              <a:rPr lang="ru-RU" dirty="0"/>
              <a:t>. Яна шу  </a:t>
            </a:r>
            <a:r>
              <a:rPr lang="ru-RU" dirty="0" err="1"/>
              <a:t>нарса</a:t>
            </a:r>
            <a:r>
              <a:rPr lang="ru-RU" dirty="0"/>
              <a:t> </a:t>
            </a:r>
            <a:r>
              <a:rPr lang="ru-RU" dirty="0" err="1"/>
              <a:t>аниқландики</a:t>
            </a:r>
            <a:r>
              <a:rPr lang="ru-RU" dirty="0"/>
              <a:t>, </a:t>
            </a:r>
            <a:r>
              <a:rPr lang="ru-RU" dirty="0" err="1"/>
              <a:t>хар</a:t>
            </a:r>
            <a:r>
              <a:rPr lang="ru-RU" dirty="0"/>
              <a:t> хил </a:t>
            </a:r>
            <a:r>
              <a:rPr lang="ru-RU" dirty="0" err="1"/>
              <a:t>ғўза</a:t>
            </a:r>
            <a:r>
              <a:rPr lang="ru-RU" dirty="0"/>
              <a:t> </a:t>
            </a:r>
            <a:r>
              <a:rPr lang="ru-RU" dirty="0" err="1"/>
              <a:t>навларида</a:t>
            </a:r>
            <a:r>
              <a:rPr lang="ru-RU" dirty="0"/>
              <a:t> </a:t>
            </a:r>
            <a:r>
              <a:rPr lang="ru-RU" dirty="0" err="1"/>
              <a:t>битта</a:t>
            </a:r>
            <a:r>
              <a:rPr lang="ru-RU" dirty="0"/>
              <a:t> </a:t>
            </a:r>
            <a:r>
              <a:rPr lang="ru-RU" dirty="0" err="1"/>
              <a:t>ривожланиш</a:t>
            </a:r>
            <a:r>
              <a:rPr lang="ru-RU" dirty="0"/>
              <a:t> </a:t>
            </a:r>
            <a:r>
              <a:rPr lang="ru-RU" dirty="0" err="1"/>
              <a:t>фазасининг</a:t>
            </a:r>
            <a:r>
              <a:rPr lang="ru-RU" dirty="0"/>
              <a:t> </a:t>
            </a:r>
            <a:r>
              <a:rPr lang="ru-RU" dirty="0" err="1"/>
              <a:t>ўтиши</a:t>
            </a:r>
            <a:r>
              <a:rPr lang="ru-RU" dirty="0"/>
              <a:t> </a:t>
            </a:r>
            <a:r>
              <a:rPr lang="ru-RU" dirty="0" err="1"/>
              <a:t>учун</a:t>
            </a:r>
            <a:r>
              <a:rPr lang="ru-RU" dirty="0"/>
              <a:t>  </a:t>
            </a:r>
            <a:r>
              <a:rPr lang="ru-RU" dirty="0" err="1"/>
              <a:t>харорат</a:t>
            </a:r>
            <a:r>
              <a:rPr lang="ru-RU" dirty="0"/>
              <a:t> </a:t>
            </a:r>
            <a:r>
              <a:rPr lang="ru-RU" dirty="0" err="1"/>
              <a:t>турлича</a:t>
            </a:r>
            <a:r>
              <a:rPr lang="ru-RU" dirty="0"/>
              <a:t> </a:t>
            </a:r>
            <a:r>
              <a:rPr lang="ru-RU" dirty="0" err="1"/>
              <a:t>бўлиши</a:t>
            </a:r>
            <a:r>
              <a:rPr lang="ru-RU" dirty="0"/>
              <a:t> </a:t>
            </a:r>
            <a:r>
              <a:rPr lang="ru-RU" dirty="0" err="1"/>
              <a:t>керак</a:t>
            </a:r>
            <a:r>
              <a:rPr lang="ru-RU" dirty="0"/>
              <a:t>.</a:t>
            </a:r>
            <a:endParaRPr lang="ru-RU" sz="2400" dirty="0" smtClean="0"/>
          </a:p>
        </p:txBody>
      </p:sp>
      <p:pic>
        <p:nvPicPr>
          <p:cNvPr id="819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245469"/>
            <a:ext cx="3498924" cy="261253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хлопчатник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0641" y="4273283"/>
            <a:ext cx="1547639" cy="2584717"/>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Картинки по запросу хлопчатник растение фот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8436" y="4441119"/>
            <a:ext cx="3551346" cy="2221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346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39388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b="1" dirty="0" err="1"/>
              <a:t>Ғўзанинг</a:t>
            </a:r>
            <a:r>
              <a:rPr lang="ru-RU" b="1" dirty="0"/>
              <a:t>  </a:t>
            </a:r>
            <a:r>
              <a:rPr lang="ru-RU" b="1" dirty="0" err="1"/>
              <a:t>ёруғликка</a:t>
            </a:r>
            <a:r>
              <a:rPr lang="ru-RU" b="1" dirty="0"/>
              <a:t> </a:t>
            </a:r>
            <a:r>
              <a:rPr lang="ru-RU" b="1" dirty="0" err="1"/>
              <a:t>талаби</a:t>
            </a:r>
            <a:endParaRPr lang="ru-RU" altLang="ru-RU" sz="2800" b="1" dirty="0">
              <a:solidFill>
                <a:srgbClr val="0066FF"/>
              </a:solidFill>
            </a:endParaRPr>
          </a:p>
        </p:txBody>
      </p:sp>
      <p:sp>
        <p:nvSpPr>
          <p:cNvPr id="2" name="Прямоугольник 1"/>
          <p:cNvSpPr/>
          <p:nvPr/>
        </p:nvSpPr>
        <p:spPr>
          <a:xfrm>
            <a:off x="100178" y="783868"/>
            <a:ext cx="6318448" cy="5755422"/>
          </a:xfrm>
          <a:prstGeom prst="rect">
            <a:avLst/>
          </a:prstGeom>
        </p:spPr>
        <p:txBody>
          <a:bodyPr wrap="square">
            <a:spAutoFit/>
          </a:bodyPr>
          <a:lstStyle/>
          <a:p>
            <a:pPr indent="449580" algn="just">
              <a:lnSpc>
                <a:spcPct val="115000"/>
              </a:lnSpc>
              <a:spcAft>
                <a:spcPts val="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фақат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офтоб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тушиб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турадиган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ёруғ</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жойлардагина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яхши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барг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сатхи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пластинкаси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кун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қуёшга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қараб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холатини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ўзгартиради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кечқурун-қуёш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ботиши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барглар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пастга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эгилиб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эндигина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униб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чиққан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уруғпалласида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хам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бутун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кун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худди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ходиса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кузатилади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15000"/>
              </a:lnSpc>
              <a:spcAft>
                <a:spcPts val="0"/>
              </a:spcAf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Ёруғлик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етишмай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қолганда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масалан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дарахт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соясида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осмонни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қалин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булут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қоплаганда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суст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ривожланади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мева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тугиш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даври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бошлаганда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ёруғлик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етишмаса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кўплаб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шона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тугунчалари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тўкилади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Ғўза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фақат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дарахт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соясидангина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қийналмайди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ёруғлик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етишмаслигидан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эзилади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Шу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муносабат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илдизи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хамда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дарахт</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фаолияти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биргалашиб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тупроқдаги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озиқ</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моддалари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намлигини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камайтиришга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сабаб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42" name="Picture 2" descr="Картинки по запросу световые требования растен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5430" y="188640"/>
            <a:ext cx="2314542" cy="172819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8626" y="5297883"/>
            <a:ext cx="2694856" cy="1517535"/>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Картинки по запросу хлопчатник растение фот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9968" y="2479585"/>
            <a:ext cx="2538570" cy="18423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6552" y="266408"/>
            <a:ext cx="8208962" cy="1008063"/>
          </a:xfrm>
        </p:spPr>
        <p:txBody>
          <a:bodyPr rtlCol="0">
            <a:normAutofit/>
          </a:bodyPr>
          <a:lstStyle/>
          <a:p>
            <a:pPr algn="ctr" eaLnBrk="1" fontAlgn="auto" hangingPunct="1">
              <a:spcAft>
                <a:spcPts val="0"/>
              </a:spcAft>
              <a:defRPr/>
            </a:pPr>
            <a:r>
              <a:rPr lang="ru-RU" b="1" dirty="0" err="1"/>
              <a:t>Ғўзанинг</a:t>
            </a:r>
            <a:r>
              <a:rPr lang="ru-RU" b="1" dirty="0"/>
              <a:t> </a:t>
            </a:r>
            <a:r>
              <a:rPr lang="ru-RU" b="1" dirty="0" err="1"/>
              <a:t>сувга</a:t>
            </a:r>
            <a:r>
              <a:rPr lang="ru-RU" b="1" dirty="0"/>
              <a:t> </a:t>
            </a:r>
            <a:r>
              <a:rPr lang="ru-RU" b="1" dirty="0" err="1"/>
              <a:t>бўлган</a:t>
            </a:r>
            <a:r>
              <a:rPr lang="ru-RU" b="1" dirty="0"/>
              <a:t> </a:t>
            </a:r>
            <a:r>
              <a:rPr lang="ru-RU" b="1" dirty="0" err="1" smtClean="0"/>
              <a:t>талаби</a:t>
            </a:r>
            <a:endParaRPr lang="ru-RU" altLang="ru-RU" sz="3200" b="1" dirty="0">
              <a:solidFill>
                <a:srgbClr val="0066FF"/>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131840" y="980728"/>
            <a:ext cx="6012160" cy="563231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2000" dirty="0" err="1"/>
              <a:t>Ғўза</a:t>
            </a:r>
            <a:r>
              <a:rPr lang="ru-RU" sz="2000" dirty="0"/>
              <a:t> </a:t>
            </a:r>
            <a:r>
              <a:rPr lang="ru-RU" sz="2000" dirty="0" err="1"/>
              <a:t>қурғоқчиликка</a:t>
            </a:r>
            <a:r>
              <a:rPr lang="ru-RU" sz="2000" dirty="0"/>
              <a:t>  </a:t>
            </a:r>
            <a:r>
              <a:rPr lang="ru-RU" sz="2000" dirty="0" err="1"/>
              <a:t>чидамли</a:t>
            </a:r>
            <a:r>
              <a:rPr lang="ru-RU" sz="2000" dirty="0"/>
              <a:t> </a:t>
            </a:r>
            <a:r>
              <a:rPr lang="ru-RU" sz="2000" dirty="0" err="1"/>
              <a:t>бўлишидан</a:t>
            </a:r>
            <a:r>
              <a:rPr lang="ru-RU" sz="2000" dirty="0"/>
              <a:t> </a:t>
            </a:r>
            <a:r>
              <a:rPr lang="ru-RU" sz="2000" dirty="0" err="1"/>
              <a:t>ва</a:t>
            </a:r>
            <a:r>
              <a:rPr lang="ru-RU" sz="2000" dirty="0"/>
              <a:t> </a:t>
            </a:r>
            <a:r>
              <a:rPr lang="ru-RU" sz="2000" dirty="0" err="1"/>
              <a:t>илдиз</a:t>
            </a:r>
            <a:r>
              <a:rPr lang="ru-RU" sz="2000" dirty="0"/>
              <a:t> </a:t>
            </a:r>
            <a:r>
              <a:rPr lang="ru-RU" sz="2000" dirty="0" err="1"/>
              <a:t>системасининг</a:t>
            </a:r>
            <a:r>
              <a:rPr lang="ru-RU" sz="2000" dirty="0"/>
              <a:t> </a:t>
            </a:r>
            <a:r>
              <a:rPr lang="ru-RU" sz="2000" dirty="0" err="1"/>
              <a:t>кучли</a:t>
            </a:r>
            <a:r>
              <a:rPr lang="ru-RU" sz="2000" dirty="0"/>
              <a:t> </a:t>
            </a:r>
            <a:r>
              <a:rPr lang="ru-RU" sz="2000" dirty="0" err="1"/>
              <a:t>ўсиб</a:t>
            </a:r>
            <a:r>
              <a:rPr lang="ru-RU" sz="2000" dirty="0"/>
              <a:t>, </a:t>
            </a:r>
            <a:r>
              <a:rPr lang="ru-RU" sz="2000" dirty="0" err="1"/>
              <a:t>тупроқ</a:t>
            </a:r>
            <a:r>
              <a:rPr lang="ru-RU" sz="2000" dirty="0"/>
              <a:t>  ичига  </a:t>
            </a:r>
            <a:r>
              <a:rPr lang="ru-RU" sz="2000" dirty="0" err="1"/>
              <a:t>анча</a:t>
            </a:r>
            <a:r>
              <a:rPr lang="ru-RU" sz="2000" dirty="0"/>
              <a:t>  </a:t>
            </a:r>
            <a:r>
              <a:rPr lang="ru-RU" sz="2000" dirty="0" err="1"/>
              <a:t>чуқур</a:t>
            </a:r>
            <a:r>
              <a:rPr lang="ru-RU" sz="2000" dirty="0"/>
              <a:t> </a:t>
            </a:r>
            <a:r>
              <a:rPr lang="ru-RU" sz="2000" dirty="0" err="1"/>
              <a:t>кириб</a:t>
            </a:r>
            <a:r>
              <a:rPr lang="ru-RU" sz="2000" dirty="0"/>
              <a:t> </a:t>
            </a:r>
            <a:r>
              <a:rPr lang="ru-RU" sz="2000" dirty="0" err="1"/>
              <a:t>боришидан</a:t>
            </a:r>
            <a:r>
              <a:rPr lang="ru-RU" sz="2000" dirty="0"/>
              <a:t> </a:t>
            </a:r>
            <a:r>
              <a:rPr lang="ru-RU" sz="2000" dirty="0" err="1"/>
              <a:t>қатъи</a:t>
            </a:r>
            <a:r>
              <a:rPr lang="ru-RU" sz="2000" dirty="0"/>
              <a:t> </a:t>
            </a:r>
            <a:r>
              <a:rPr lang="ru-RU" sz="2000" dirty="0" err="1"/>
              <a:t>назар</a:t>
            </a:r>
            <a:r>
              <a:rPr lang="ru-RU" sz="2000" dirty="0"/>
              <a:t>  у </a:t>
            </a:r>
            <a:r>
              <a:rPr lang="ru-RU" sz="2000" dirty="0" err="1"/>
              <a:t>сув</a:t>
            </a:r>
            <a:r>
              <a:rPr lang="ru-RU" sz="2000" dirty="0"/>
              <a:t> </a:t>
            </a:r>
            <a:r>
              <a:rPr lang="ru-RU" sz="2000" dirty="0" err="1"/>
              <a:t>билан</a:t>
            </a:r>
            <a:r>
              <a:rPr lang="ru-RU" sz="2000" dirty="0"/>
              <a:t>  </a:t>
            </a:r>
            <a:r>
              <a:rPr lang="ru-RU" sz="2000" dirty="0" err="1"/>
              <a:t>етарли</a:t>
            </a:r>
            <a:r>
              <a:rPr lang="ru-RU" sz="2000" dirty="0"/>
              <a:t>  </a:t>
            </a:r>
            <a:r>
              <a:rPr lang="ru-RU" sz="2000" dirty="0" err="1"/>
              <a:t>миқдорда</a:t>
            </a:r>
            <a:r>
              <a:rPr lang="ru-RU" sz="2000" dirty="0"/>
              <a:t> </a:t>
            </a:r>
            <a:r>
              <a:rPr lang="ru-RU" sz="2000" dirty="0" err="1"/>
              <a:t>таъминлангандагина</a:t>
            </a:r>
            <a:r>
              <a:rPr lang="ru-RU" sz="2000" dirty="0"/>
              <a:t> </a:t>
            </a:r>
            <a:r>
              <a:rPr lang="ru-RU" sz="2000" dirty="0" err="1"/>
              <a:t>яхши</a:t>
            </a:r>
            <a:r>
              <a:rPr lang="ru-RU" sz="2000" dirty="0"/>
              <a:t> </a:t>
            </a:r>
            <a:r>
              <a:rPr lang="ru-RU" sz="2000" dirty="0" err="1"/>
              <a:t>ўсиб</a:t>
            </a:r>
            <a:r>
              <a:rPr lang="ru-RU" sz="2000" dirty="0"/>
              <a:t> </a:t>
            </a:r>
            <a:r>
              <a:rPr lang="ru-RU" sz="2000" dirty="0" err="1"/>
              <a:t>ривожланади</a:t>
            </a:r>
            <a:r>
              <a:rPr lang="ru-RU" sz="2000" dirty="0"/>
              <a:t> хам  </a:t>
            </a:r>
            <a:r>
              <a:rPr lang="ru-RU" sz="2000" dirty="0" err="1"/>
              <a:t>серкўсак</a:t>
            </a:r>
            <a:r>
              <a:rPr lang="ru-RU" sz="2000" dirty="0"/>
              <a:t> </a:t>
            </a:r>
            <a:r>
              <a:rPr lang="ru-RU" sz="2000" dirty="0" err="1"/>
              <a:t>хосил</a:t>
            </a:r>
            <a:r>
              <a:rPr lang="ru-RU" sz="2000" dirty="0"/>
              <a:t> </a:t>
            </a:r>
            <a:r>
              <a:rPr lang="ru-RU" sz="2000" dirty="0" err="1"/>
              <a:t>шохлар</a:t>
            </a:r>
            <a:r>
              <a:rPr lang="ru-RU" sz="2000" dirty="0"/>
              <a:t> </a:t>
            </a:r>
            <a:r>
              <a:rPr lang="ru-RU" sz="2000" dirty="0" err="1"/>
              <a:t>чиқади</a:t>
            </a:r>
            <a:r>
              <a:rPr lang="ru-RU" sz="2000" dirty="0"/>
              <a:t>, </a:t>
            </a:r>
            <a:r>
              <a:rPr lang="ru-RU" sz="2000" dirty="0" err="1"/>
              <a:t>яъни</a:t>
            </a:r>
            <a:r>
              <a:rPr lang="ru-RU" sz="2000" dirty="0"/>
              <a:t> мул </a:t>
            </a:r>
            <a:r>
              <a:rPr lang="ru-RU" sz="2000" dirty="0" err="1"/>
              <a:t>хосил</a:t>
            </a:r>
            <a:r>
              <a:rPr lang="ru-RU" sz="2000" dirty="0"/>
              <a:t>  </a:t>
            </a:r>
            <a:r>
              <a:rPr lang="ru-RU" sz="2000" dirty="0" err="1"/>
              <a:t>тўплайди</a:t>
            </a:r>
            <a:r>
              <a:rPr lang="ru-RU" sz="2000" dirty="0"/>
              <a:t>.</a:t>
            </a:r>
          </a:p>
          <a:p>
            <a:pPr algn="just"/>
            <a:r>
              <a:rPr lang="ru-RU" sz="2000" dirty="0" err="1"/>
              <a:t>Ўрта</a:t>
            </a:r>
            <a:r>
              <a:rPr lang="ru-RU" sz="2000" dirty="0"/>
              <a:t> </a:t>
            </a:r>
            <a:r>
              <a:rPr lang="ru-RU" sz="2000" dirty="0" err="1"/>
              <a:t>Осиёнинг</a:t>
            </a:r>
            <a:r>
              <a:rPr lang="ru-RU" sz="2000" dirty="0"/>
              <a:t> </a:t>
            </a:r>
            <a:r>
              <a:rPr lang="ru-RU" sz="2000" dirty="0" err="1"/>
              <a:t>турли</a:t>
            </a:r>
            <a:r>
              <a:rPr lang="ru-RU" sz="2000" dirty="0"/>
              <a:t>  </a:t>
            </a:r>
            <a:r>
              <a:rPr lang="ru-RU" sz="2000" dirty="0" err="1"/>
              <a:t>шароитида</a:t>
            </a:r>
            <a:r>
              <a:rPr lang="ru-RU" sz="2000" dirty="0"/>
              <a:t> </a:t>
            </a:r>
            <a:r>
              <a:rPr lang="ru-RU" sz="2000" dirty="0" err="1"/>
              <a:t>ўсаётган</a:t>
            </a:r>
            <a:r>
              <a:rPr lang="ru-RU" sz="2000" dirty="0"/>
              <a:t>  </a:t>
            </a:r>
            <a:r>
              <a:rPr lang="ru-RU" sz="2000" dirty="0" err="1"/>
              <a:t>хар</a:t>
            </a:r>
            <a:r>
              <a:rPr lang="ru-RU" sz="2000" dirty="0"/>
              <a:t> хил  </a:t>
            </a:r>
            <a:r>
              <a:rPr lang="ru-RU" sz="2000" dirty="0" err="1"/>
              <a:t>ғўза</a:t>
            </a:r>
            <a:r>
              <a:rPr lang="ru-RU" sz="2000" dirty="0"/>
              <a:t>  </a:t>
            </a:r>
            <a:r>
              <a:rPr lang="ru-RU" sz="2000" dirty="0" err="1"/>
              <a:t>навларида</a:t>
            </a:r>
            <a:r>
              <a:rPr lang="ru-RU" sz="2000" dirty="0"/>
              <a:t> транспирация </a:t>
            </a:r>
            <a:r>
              <a:rPr lang="ru-RU" sz="2000" dirty="0" err="1"/>
              <a:t>коэффициенти</a:t>
            </a:r>
            <a:r>
              <a:rPr lang="ru-RU" sz="2000" dirty="0"/>
              <a:t>  </a:t>
            </a:r>
            <a:r>
              <a:rPr lang="ru-RU" sz="2000" dirty="0" err="1"/>
              <a:t>бутун</a:t>
            </a:r>
            <a:r>
              <a:rPr lang="ru-RU" sz="2000" dirty="0"/>
              <a:t> </a:t>
            </a:r>
            <a:r>
              <a:rPr lang="ru-RU" sz="2000" dirty="0" err="1"/>
              <a:t>ўсув</a:t>
            </a:r>
            <a:r>
              <a:rPr lang="ru-RU" sz="2000" dirty="0"/>
              <a:t> </a:t>
            </a:r>
            <a:r>
              <a:rPr lang="ru-RU" sz="2000" dirty="0" err="1"/>
              <a:t>даврида</a:t>
            </a:r>
            <a:r>
              <a:rPr lang="ru-RU" sz="2000" dirty="0"/>
              <a:t>  </a:t>
            </a:r>
            <a:r>
              <a:rPr lang="ru-RU" sz="2000" dirty="0" err="1"/>
              <a:t>ўртача</a:t>
            </a:r>
            <a:r>
              <a:rPr lang="ru-RU" sz="2000" dirty="0"/>
              <a:t> 600-700 га </a:t>
            </a:r>
            <a:r>
              <a:rPr lang="ru-RU" sz="2000" dirty="0" err="1"/>
              <a:t>тен</a:t>
            </a:r>
            <a:r>
              <a:rPr lang="ru-RU" sz="2000" dirty="0"/>
              <a:t>. </a:t>
            </a:r>
            <a:r>
              <a:rPr lang="ru-RU" sz="2000" dirty="0" err="1"/>
              <a:t>Бу</a:t>
            </a:r>
            <a:r>
              <a:rPr lang="ru-RU" sz="2000" dirty="0"/>
              <a:t> </a:t>
            </a:r>
            <a:r>
              <a:rPr lang="ru-RU" sz="2000" dirty="0" err="1"/>
              <a:t>рақам</a:t>
            </a:r>
            <a:r>
              <a:rPr lang="ru-RU" sz="2000" dirty="0"/>
              <a:t> </a:t>
            </a:r>
            <a:r>
              <a:rPr lang="ru-RU" sz="2000" dirty="0" err="1"/>
              <a:t>асосан</a:t>
            </a:r>
            <a:r>
              <a:rPr lang="ru-RU" sz="2000" dirty="0"/>
              <a:t>  </a:t>
            </a:r>
            <a:r>
              <a:rPr lang="ru-RU" sz="2000" dirty="0" err="1"/>
              <a:t>ўсимликнинг</a:t>
            </a:r>
            <a:r>
              <a:rPr lang="ru-RU" sz="2000" dirty="0"/>
              <a:t> </a:t>
            </a:r>
            <a:r>
              <a:rPr lang="ru-RU" sz="2000" dirty="0" err="1"/>
              <a:t>ўсиш</a:t>
            </a:r>
            <a:r>
              <a:rPr lang="ru-RU" sz="2000" dirty="0"/>
              <a:t>  </a:t>
            </a:r>
            <a:r>
              <a:rPr lang="ru-RU" sz="2000" dirty="0" err="1"/>
              <a:t>шароитига</a:t>
            </a:r>
            <a:r>
              <a:rPr lang="ru-RU" sz="2000" dirty="0"/>
              <a:t> </a:t>
            </a:r>
            <a:r>
              <a:rPr lang="ru-RU" sz="2000" dirty="0" err="1"/>
              <a:t>қараб</a:t>
            </a:r>
            <a:r>
              <a:rPr lang="ru-RU" sz="2000" dirty="0"/>
              <a:t> </a:t>
            </a:r>
            <a:r>
              <a:rPr lang="ru-RU" sz="2000" dirty="0" err="1"/>
              <a:t>кўпинча</a:t>
            </a:r>
            <a:r>
              <a:rPr lang="ru-RU" sz="2000" dirty="0"/>
              <a:t> 400 </a:t>
            </a:r>
            <a:r>
              <a:rPr lang="ru-RU" sz="2000" dirty="0" err="1"/>
              <a:t>билан</a:t>
            </a:r>
            <a:r>
              <a:rPr lang="ru-RU" sz="2000" dirty="0"/>
              <a:t> 800 </a:t>
            </a:r>
            <a:r>
              <a:rPr lang="ru-RU" sz="2000" dirty="0" err="1"/>
              <a:t>орасида</a:t>
            </a:r>
            <a:r>
              <a:rPr lang="ru-RU" sz="2000" dirty="0"/>
              <a:t> </a:t>
            </a:r>
            <a:r>
              <a:rPr lang="ru-RU" sz="2000" dirty="0" err="1"/>
              <a:t>ўзгариб</a:t>
            </a:r>
            <a:r>
              <a:rPr lang="ru-RU" sz="2000" dirty="0"/>
              <a:t> </a:t>
            </a:r>
            <a:r>
              <a:rPr lang="ru-RU" sz="2000" dirty="0" err="1"/>
              <a:t>туради</a:t>
            </a:r>
            <a:r>
              <a:rPr lang="ru-RU" sz="2000" dirty="0"/>
              <a:t>, </a:t>
            </a:r>
            <a:r>
              <a:rPr lang="ru-RU" sz="2000" dirty="0" err="1"/>
              <a:t>баъзан</a:t>
            </a:r>
            <a:r>
              <a:rPr lang="ru-RU" sz="2000" dirty="0"/>
              <a:t> 1000 га, </a:t>
            </a:r>
            <a:r>
              <a:rPr lang="ru-RU" sz="2000" dirty="0" err="1"/>
              <a:t>хатто</a:t>
            </a:r>
            <a:r>
              <a:rPr lang="ru-RU" sz="2000" dirty="0"/>
              <a:t> 1400-1600 га </a:t>
            </a:r>
            <a:r>
              <a:rPr lang="ru-RU" sz="2000" dirty="0" err="1"/>
              <a:t>етиши</a:t>
            </a:r>
            <a:r>
              <a:rPr lang="ru-RU" sz="2000" dirty="0"/>
              <a:t> хам </a:t>
            </a:r>
            <a:r>
              <a:rPr lang="ru-RU" sz="2000" dirty="0" err="1"/>
              <a:t>мумкин</a:t>
            </a:r>
            <a:r>
              <a:rPr lang="ru-RU" sz="2000" dirty="0"/>
              <a:t>. </a:t>
            </a:r>
            <a:r>
              <a:rPr lang="ru-RU" sz="2000" dirty="0" err="1"/>
              <a:t>Ўсимликнинг</a:t>
            </a:r>
            <a:r>
              <a:rPr lang="ru-RU" sz="2000" dirty="0"/>
              <a:t>  </a:t>
            </a:r>
            <a:r>
              <a:rPr lang="ru-RU" sz="2000" dirty="0" err="1"/>
              <a:t>ўсиш</a:t>
            </a:r>
            <a:r>
              <a:rPr lang="ru-RU" sz="2000" dirty="0"/>
              <a:t> </a:t>
            </a:r>
            <a:r>
              <a:rPr lang="ru-RU" sz="2000" dirty="0" err="1"/>
              <a:t>шароитиги</a:t>
            </a:r>
            <a:r>
              <a:rPr lang="ru-RU" sz="2000" dirty="0"/>
              <a:t> </a:t>
            </a:r>
            <a:r>
              <a:rPr lang="ru-RU" sz="2000" dirty="0" err="1"/>
              <a:t>қанча</a:t>
            </a:r>
            <a:r>
              <a:rPr lang="ru-RU" sz="2000" dirty="0"/>
              <a:t> </a:t>
            </a:r>
            <a:r>
              <a:rPr lang="ru-RU" sz="2000" dirty="0" err="1"/>
              <a:t>яхши</a:t>
            </a:r>
            <a:r>
              <a:rPr lang="ru-RU" sz="2000" dirty="0"/>
              <a:t> </a:t>
            </a:r>
            <a:r>
              <a:rPr lang="ru-RU" sz="2000" dirty="0" err="1"/>
              <a:t>бўлса</a:t>
            </a:r>
            <a:r>
              <a:rPr lang="ru-RU" sz="2000" dirty="0"/>
              <a:t>, </a:t>
            </a:r>
            <a:r>
              <a:rPr lang="ru-RU" sz="2000" dirty="0" err="1"/>
              <a:t>трансипирация</a:t>
            </a:r>
            <a:r>
              <a:rPr lang="ru-RU" sz="2000" dirty="0"/>
              <a:t> </a:t>
            </a:r>
            <a:r>
              <a:rPr lang="ru-RU" sz="2000" dirty="0" err="1"/>
              <a:t>коэффициенти</a:t>
            </a:r>
            <a:r>
              <a:rPr lang="ru-RU" sz="2000" dirty="0"/>
              <a:t> хам </a:t>
            </a:r>
            <a:r>
              <a:rPr lang="ru-RU" sz="2000" dirty="0" err="1"/>
              <a:t>шунча</a:t>
            </a:r>
            <a:r>
              <a:rPr lang="ru-RU" sz="2000" dirty="0"/>
              <a:t> </a:t>
            </a:r>
            <a:r>
              <a:rPr lang="ru-RU" sz="2000" dirty="0" err="1"/>
              <a:t>кичик</a:t>
            </a:r>
            <a:r>
              <a:rPr lang="ru-RU" sz="2000" dirty="0"/>
              <a:t>  </a:t>
            </a:r>
            <a:r>
              <a:rPr lang="ru-RU" sz="2000" dirty="0" err="1"/>
              <a:t>бўлади</a:t>
            </a:r>
            <a:r>
              <a:rPr lang="ru-RU" sz="2000" dirty="0"/>
              <a:t> , </a:t>
            </a:r>
            <a:r>
              <a:rPr lang="ru-RU" sz="2000" dirty="0" err="1"/>
              <a:t>демак</a:t>
            </a:r>
            <a:r>
              <a:rPr lang="ru-RU" sz="2000" dirty="0"/>
              <a:t>, </a:t>
            </a:r>
            <a:r>
              <a:rPr lang="ru-RU" sz="2000" dirty="0" err="1"/>
              <a:t>ўсимлик</a:t>
            </a:r>
            <a:r>
              <a:rPr lang="ru-RU" sz="2000" dirty="0"/>
              <a:t> </a:t>
            </a:r>
            <a:r>
              <a:rPr lang="ru-RU" sz="2000" dirty="0" err="1"/>
              <a:t>сувдан</a:t>
            </a:r>
            <a:r>
              <a:rPr lang="ru-RU" sz="2000" dirty="0"/>
              <a:t> </a:t>
            </a:r>
            <a:r>
              <a:rPr lang="ru-RU" sz="2000" dirty="0" err="1"/>
              <a:t>шунчалик</a:t>
            </a:r>
            <a:r>
              <a:rPr lang="ru-RU" sz="2000" dirty="0"/>
              <a:t>  </a:t>
            </a:r>
            <a:r>
              <a:rPr lang="ru-RU" sz="2000" dirty="0" err="1"/>
              <a:t>тежаб</a:t>
            </a:r>
            <a:r>
              <a:rPr lang="ru-RU" sz="2000" dirty="0"/>
              <a:t> </a:t>
            </a:r>
            <a:r>
              <a:rPr lang="ru-RU" sz="2000" dirty="0" err="1"/>
              <a:t>фойдаланади</a:t>
            </a:r>
            <a:r>
              <a:rPr lang="ru-RU" sz="2000" dirty="0"/>
              <a:t>. </a:t>
            </a:r>
            <a:r>
              <a:rPr lang="ru-RU" sz="2000" dirty="0" err="1"/>
              <a:t>Бу</a:t>
            </a:r>
            <a:r>
              <a:rPr lang="ru-RU" sz="2000" dirty="0"/>
              <a:t> </a:t>
            </a:r>
            <a:r>
              <a:rPr lang="ru-RU" sz="2000" dirty="0" err="1"/>
              <a:t>ғўзани</a:t>
            </a:r>
            <a:r>
              <a:rPr lang="ru-RU" sz="2000" dirty="0"/>
              <a:t> </a:t>
            </a:r>
            <a:r>
              <a:rPr lang="ru-RU" sz="2000" dirty="0" err="1"/>
              <a:t>суғоришда</a:t>
            </a:r>
            <a:r>
              <a:rPr lang="ru-RU" sz="2000" dirty="0"/>
              <a:t> (</a:t>
            </a:r>
            <a:r>
              <a:rPr lang="ru-RU" sz="2000" dirty="0" err="1"/>
              <a:t>суви</a:t>
            </a:r>
            <a:r>
              <a:rPr lang="ru-RU" sz="2000" dirty="0"/>
              <a:t> </a:t>
            </a:r>
            <a:r>
              <a:rPr lang="ru-RU" sz="2000" dirty="0" err="1"/>
              <a:t>танқис</a:t>
            </a:r>
            <a:r>
              <a:rPr lang="ru-RU" sz="2000" dirty="0"/>
              <a:t>  </a:t>
            </a:r>
            <a:r>
              <a:rPr lang="ru-RU" sz="2000" dirty="0" err="1"/>
              <a:t>бўлган</a:t>
            </a:r>
            <a:r>
              <a:rPr lang="ru-RU" sz="2000" dirty="0"/>
              <a:t>  </a:t>
            </a:r>
            <a:r>
              <a:rPr lang="ru-RU" sz="2000" dirty="0" err="1"/>
              <a:t>холларда</a:t>
            </a:r>
            <a:r>
              <a:rPr lang="ru-RU" sz="2000" dirty="0"/>
              <a:t>) </a:t>
            </a:r>
            <a:r>
              <a:rPr lang="ru-RU" sz="2000" dirty="0" err="1"/>
              <a:t>айниқса</a:t>
            </a:r>
            <a:r>
              <a:rPr lang="ru-RU" sz="2000" dirty="0"/>
              <a:t> </a:t>
            </a:r>
            <a:r>
              <a:rPr lang="ru-RU" sz="2000" dirty="0" err="1"/>
              <a:t>мухимдир</a:t>
            </a:r>
            <a:r>
              <a:rPr lang="ru-RU" sz="2000" dirty="0"/>
              <a:t>.</a:t>
            </a:r>
          </a:p>
        </p:txBody>
      </p:sp>
      <p:pic>
        <p:nvPicPr>
          <p:cNvPr id="7" name="Picture 3" descr="02857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36001"/>
            <a:ext cx="2506575" cy="188023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78" y="980728"/>
            <a:ext cx="2524125" cy="1809751"/>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Картинки по запросу хлопчатник растение фот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472" y="307200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431800" y="404813"/>
            <a:ext cx="77041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b="1" dirty="0" err="1"/>
              <a:t>Қўлланган</a:t>
            </a:r>
            <a:r>
              <a:rPr lang="ru-RU" b="1" dirty="0"/>
              <a:t> агротехника </a:t>
            </a:r>
            <a:r>
              <a:rPr lang="ru-RU" b="1" dirty="0" err="1"/>
              <a:t>даражасининг</a:t>
            </a:r>
            <a:r>
              <a:rPr lang="ru-RU" b="1" dirty="0"/>
              <a:t>  </a:t>
            </a:r>
            <a:r>
              <a:rPr lang="ru-RU" b="1" dirty="0" err="1"/>
              <a:t>ғўза</a:t>
            </a:r>
            <a:r>
              <a:rPr lang="ru-RU" b="1" dirty="0"/>
              <a:t> </a:t>
            </a:r>
            <a:r>
              <a:rPr lang="ru-RU" b="1" dirty="0" err="1"/>
              <a:t>хосилига</a:t>
            </a:r>
            <a:r>
              <a:rPr lang="ru-RU" b="1" dirty="0"/>
              <a:t> </a:t>
            </a:r>
            <a:r>
              <a:rPr lang="ru-RU" b="1" dirty="0" err="1"/>
              <a:t>ва</a:t>
            </a:r>
            <a:r>
              <a:rPr lang="ru-RU" b="1" dirty="0"/>
              <a:t> транспирация  </a:t>
            </a:r>
            <a:r>
              <a:rPr lang="ru-RU" b="1" dirty="0" err="1"/>
              <a:t>коэффициентига</a:t>
            </a:r>
            <a:r>
              <a:rPr lang="ru-RU" b="1" dirty="0"/>
              <a:t> </a:t>
            </a:r>
            <a:r>
              <a:rPr lang="ru-RU" b="1" dirty="0" err="1"/>
              <a:t>таъсири</a:t>
            </a:r>
            <a:r>
              <a:rPr lang="ru-RU" b="1" dirty="0"/>
              <a:t> (</a:t>
            </a:r>
            <a:r>
              <a:rPr lang="ru-RU" b="1" dirty="0" err="1"/>
              <a:t>СоюзНИХИ</a:t>
            </a:r>
            <a:r>
              <a:rPr lang="ru-RU" b="1" dirty="0"/>
              <a:t>) </a:t>
            </a:r>
            <a:r>
              <a:rPr lang="ru-RU" b="1" dirty="0" err="1"/>
              <a:t>нинг</a:t>
            </a:r>
            <a:r>
              <a:rPr lang="ru-RU" b="1" dirty="0"/>
              <a:t> </a:t>
            </a:r>
            <a:r>
              <a:rPr lang="ru-RU" b="1" dirty="0" err="1"/>
              <a:t>Оққовоқ</a:t>
            </a:r>
            <a:r>
              <a:rPr lang="ru-RU" b="1" dirty="0"/>
              <a:t> </a:t>
            </a:r>
            <a:r>
              <a:rPr lang="ru-RU" b="1" dirty="0" err="1"/>
              <a:t>тажриба</a:t>
            </a:r>
            <a:r>
              <a:rPr lang="ru-RU" b="1" dirty="0"/>
              <a:t> </a:t>
            </a:r>
            <a:r>
              <a:rPr lang="ru-RU" b="1" dirty="0" err="1"/>
              <a:t>станцияси</a:t>
            </a:r>
            <a:r>
              <a:rPr lang="ru-RU" b="1" dirty="0"/>
              <a:t>  </a:t>
            </a:r>
            <a:r>
              <a:rPr lang="ru-RU" b="1" dirty="0" err="1"/>
              <a:t>маълумотлари</a:t>
            </a:r>
            <a:r>
              <a:rPr lang="ru-RU" b="1" dirty="0"/>
              <a:t> </a:t>
            </a:r>
            <a:r>
              <a:rPr lang="ru-RU" b="1" dirty="0" err="1"/>
              <a:t>бўйича</a:t>
            </a:r>
            <a:r>
              <a:rPr lang="ru-RU" b="1" dirty="0"/>
              <a:t> </a:t>
            </a:r>
            <a:r>
              <a:rPr lang="ru-RU" b="1" dirty="0" err="1"/>
              <a:t>С.Н.Рижов</a:t>
            </a:r>
            <a:r>
              <a:rPr lang="ru-RU" b="1" dirty="0"/>
              <a:t> </a:t>
            </a:r>
            <a:r>
              <a:rPr lang="ru-RU" b="1" dirty="0" err="1"/>
              <a:t>хисоблаб</a:t>
            </a:r>
            <a:r>
              <a:rPr lang="ru-RU" b="1" dirty="0"/>
              <a:t> </a:t>
            </a:r>
            <a:r>
              <a:rPr lang="ru-RU" b="1" dirty="0" err="1"/>
              <a:t>чиққан</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68978847"/>
              </p:ext>
            </p:extLst>
          </p:nvPr>
        </p:nvGraphicFramePr>
        <p:xfrm>
          <a:off x="436546" y="1772816"/>
          <a:ext cx="8455930" cy="4551432"/>
        </p:xfrm>
        <a:graphic>
          <a:graphicData uri="http://schemas.openxmlformats.org/drawingml/2006/table">
            <a:tbl>
              <a:tblPr firstRow="1" lastRow="1">
                <a:tableStyleId>{9DCAF9ED-07DC-4A11-8D7F-57B35C25682E}</a:tableStyleId>
              </a:tblPr>
              <a:tblGrid>
                <a:gridCol w="845593">
                  <a:extLst>
                    <a:ext uri="{9D8B030D-6E8A-4147-A177-3AD203B41FA5}">
                      <a16:colId xmlns:a16="http://schemas.microsoft.com/office/drawing/2014/main" val="3443715334"/>
                    </a:ext>
                  </a:extLst>
                </a:gridCol>
                <a:gridCol w="845593">
                  <a:extLst>
                    <a:ext uri="{9D8B030D-6E8A-4147-A177-3AD203B41FA5}">
                      <a16:colId xmlns:a16="http://schemas.microsoft.com/office/drawing/2014/main" val="4239606279"/>
                    </a:ext>
                  </a:extLst>
                </a:gridCol>
                <a:gridCol w="845593">
                  <a:extLst>
                    <a:ext uri="{9D8B030D-6E8A-4147-A177-3AD203B41FA5}">
                      <a16:colId xmlns:a16="http://schemas.microsoft.com/office/drawing/2014/main" val="2314026392"/>
                    </a:ext>
                  </a:extLst>
                </a:gridCol>
                <a:gridCol w="845593">
                  <a:extLst>
                    <a:ext uri="{9D8B030D-6E8A-4147-A177-3AD203B41FA5}">
                      <a16:colId xmlns:a16="http://schemas.microsoft.com/office/drawing/2014/main" val="657980620"/>
                    </a:ext>
                  </a:extLst>
                </a:gridCol>
                <a:gridCol w="845593">
                  <a:extLst>
                    <a:ext uri="{9D8B030D-6E8A-4147-A177-3AD203B41FA5}">
                      <a16:colId xmlns:a16="http://schemas.microsoft.com/office/drawing/2014/main" val="3404178063"/>
                    </a:ext>
                  </a:extLst>
                </a:gridCol>
                <a:gridCol w="845593">
                  <a:extLst>
                    <a:ext uri="{9D8B030D-6E8A-4147-A177-3AD203B41FA5}">
                      <a16:colId xmlns:a16="http://schemas.microsoft.com/office/drawing/2014/main" val="2364405393"/>
                    </a:ext>
                  </a:extLst>
                </a:gridCol>
                <a:gridCol w="845593">
                  <a:extLst>
                    <a:ext uri="{9D8B030D-6E8A-4147-A177-3AD203B41FA5}">
                      <a16:colId xmlns:a16="http://schemas.microsoft.com/office/drawing/2014/main" val="1271201434"/>
                    </a:ext>
                  </a:extLst>
                </a:gridCol>
                <a:gridCol w="845593">
                  <a:extLst>
                    <a:ext uri="{9D8B030D-6E8A-4147-A177-3AD203B41FA5}">
                      <a16:colId xmlns:a16="http://schemas.microsoft.com/office/drawing/2014/main" val="1842991951"/>
                    </a:ext>
                  </a:extLst>
                </a:gridCol>
                <a:gridCol w="845593">
                  <a:extLst>
                    <a:ext uri="{9D8B030D-6E8A-4147-A177-3AD203B41FA5}">
                      <a16:colId xmlns:a16="http://schemas.microsoft.com/office/drawing/2014/main" val="2619863055"/>
                    </a:ext>
                  </a:extLst>
                </a:gridCol>
                <a:gridCol w="845593">
                  <a:extLst>
                    <a:ext uri="{9D8B030D-6E8A-4147-A177-3AD203B41FA5}">
                      <a16:colId xmlns:a16="http://schemas.microsoft.com/office/drawing/2014/main" val="65676974"/>
                    </a:ext>
                  </a:extLst>
                </a:gridCol>
              </a:tblGrid>
              <a:tr h="0">
                <a:tc>
                  <a:txBody>
                    <a:bodyPr/>
                    <a:lstStyle/>
                    <a:p>
                      <a:pPr algn="ctr">
                        <a:lnSpc>
                          <a:spcPct val="115000"/>
                        </a:lnSpc>
                        <a:spcAft>
                          <a:spcPts val="0"/>
                        </a:spcAft>
                      </a:pPr>
                      <a:r>
                        <a:rPr lang="ru-RU" sz="1600">
                          <a:effectLst/>
                        </a:rPr>
                        <a:t>Йиллар</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0"/>
                        </a:spcAft>
                      </a:pPr>
                      <a:r>
                        <a:rPr lang="ru-RU" sz="1600">
                          <a:effectLst/>
                        </a:rPr>
                        <a:t>Пахта майдо-ни,га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0"/>
                        </a:spcAft>
                      </a:pPr>
                      <a:r>
                        <a:rPr lang="ru-RU" sz="1600">
                          <a:effectLst/>
                        </a:rPr>
                        <a:t>Хайд-аш чу- қурли-ги,см</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just">
                        <a:lnSpc>
                          <a:spcPct val="115000"/>
                        </a:lnSpc>
                        <a:spcAft>
                          <a:spcPts val="0"/>
                        </a:spcAft>
                      </a:pPr>
                      <a:r>
                        <a:rPr lang="ru-RU" sz="1600">
                          <a:effectLst/>
                        </a:rPr>
                        <a:t>Хар гектарга  солинган ўғит (соф модда хисобида)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a:txBody>
                    <a:bodyPr/>
                    <a:lstStyle/>
                    <a:p>
                      <a:pPr algn="just">
                        <a:lnSpc>
                          <a:spcPct val="115000"/>
                        </a:lnSpc>
                        <a:spcAft>
                          <a:spcPts val="0"/>
                        </a:spcAft>
                      </a:pPr>
                      <a:r>
                        <a:rPr lang="ru-RU" sz="1600">
                          <a:effectLst/>
                        </a:rPr>
                        <a:t>Ўртача суғо-</a:t>
                      </a:r>
                      <a:endParaRPr lang="ru-RU" sz="2000">
                        <a:effectLst/>
                      </a:endParaRPr>
                    </a:p>
                    <a:p>
                      <a:pPr algn="just">
                        <a:lnSpc>
                          <a:spcPct val="115000"/>
                        </a:lnSpc>
                        <a:spcAft>
                          <a:spcPts val="0"/>
                        </a:spcAft>
                      </a:pPr>
                      <a:r>
                        <a:rPr lang="ru-RU" sz="1600">
                          <a:effectLst/>
                        </a:rPr>
                        <a:t>Риш сони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0"/>
                        </a:spcAft>
                      </a:pPr>
                      <a:r>
                        <a:rPr lang="ru-RU" sz="1600">
                          <a:effectLst/>
                        </a:rPr>
                        <a:t>Пахта хосили ц/га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0"/>
                        </a:spcAft>
                      </a:pPr>
                      <a:r>
                        <a:rPr lang="ru-RU" sz="1600">
                          <a:effectLst/>
                        </a:rPr>
                        <a:t>Умум-ан қуруқ масса  хосили ц/га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0"/>
                        </a:spcAft>
                      </a:pPr>
                      <a:r>
                        <a:rPr lang="ru-RU" sz="1600">
                          <a:effectLst/>
                        </a:rPr>
                        <a:t>Тран-спира-ция коэф-фицен-ти</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12181986"/>
                  </a:ext>
                </a:extLst>
              </a:tr>
              <a:tr h="0">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a:effectLst/>
                        </a:rPr>
                        <a:t>N</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Р</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К</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5489115"/>
                  </a:ext>
                </a:extLst>
              </a:tr>
              <a:tr h="0">
                <a:tc>
                  <a:txBody>
                    <a:bodyPr/>
                    <a:lstStyle/>
                    <a:p>
                      <a:pPr algn="ctr">
                        <a:lnSpc>
                          <a:spcPct val="115000"/>
                        </a:lnSpc>
                        <a:spcAft>
                          <a:spcPts val="0"/>
                        </a:spcAft>
                      </a:pPr>
                      <a:r>
                        <a:rPr lang="ru-RU" sz="1600">
                          <a:effectLst/>
                        </a:rPr>
                        <a:t>1926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33,8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11,0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27,5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1651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3122824"/>
                  </a:ext>
                </a:extLst>
              </a:tr>
              <a:tr h="0">
                <a:tc>
                  <a:txBody>
                    <a:bodyPr/>
                    <a:lstStyle/>
                    <a:p>
                      <a:pPr algn="ctr">
                        <a:lnSpc>
                          <a:spcPct val="115000"/>
                        </a:lnSpc>
                        <a:spcAft>
                          <a:spcPts val="0"/>
                        </a:spcAft>
                      </a:pPr>
                      <a:r>
                        <a:rPr lang="ru-RU" sz="1600">
                          <a:effectLst/>
                        </a:rPr>
                        <a:t>1928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10,5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14,9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37,2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1278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3469536"/>
                  </a:ext>
                </a:extLst>
              </a:tr>
              <a:tr h="0">
                <a:tc>
                  <a:txBody>
                    <a:bodyPr/>
                    <a:lstStyle/>
                    <a:p>
                      <a:pPr algn="ctr">
                        <a:lnSpc>
                          <a:spcPct val="115000"/>
                        </a:lnSpc>
                        <a:spcAft>
                          <a:spcPts val="0"/>
                        </a:spcAft>
                      </a:pPr>
                      <a:r>
                        <a:rPr lang="ru-RU" sz="1600">
                          <a:effectLst/>
                        </a:rPr>
                        <a:t>1930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12,5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39,2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1252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96420447"/>
                  </a:ext>
                </a:extLst>
              </a:tr>
              <a:tr h="0">
                <a:tc>
                  <a:txBody>
                    <a:bodyPr/>
                    <a:lstStyle/>
                    <a:p>
                      <a:pPr algn="ctr">
                        <a:lnSpc>
                          <a:spcPct val="115000"/>
                        </a:lnSpc>
                        <a:spcAft>
                          <a:spcPts val="0"/>
                        </a:spcAft>
                      </a:pPr>
                      <a:r>
                        <a:rPr lang="ru-RU" sz="1600">
                          <a:effectLst/>
                        </a:rPr>
                        <a:t>1932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71,4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38,2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1404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5869498"/>
                  </a:ext>
                </a:extLst>
              </a:tr>
              <a:tr h="0">
                <a:tc>
                  <a:txBody>
                    <a:bodyPr/>
                    <a:lstStyle/>
                    <a:p>
                      <a:pPr algn="ctr">
                        <a:lnSpc>
                          <a:spcPct val="115000"/>
                        </a:lnSpc>
                        <a:spcAft>
                          <a:spcPts val="0"/>
                        </a:spcAft>
                      </a:pPr>
                      <a:r>
                        <a:rPr lang="ru-RU" sz="1600">
                          <a:effectLst/>
                        </a:rPr>
                        <a:t>1935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50,3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7,7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21,5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53,7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947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6741037"/>
                  </a:ext>
                </a:extLst>
              </a:tr>
              <a:tr h="0">
                <a:tc>
                  <a:txBody>
                    <a:bodyPr/>
                    <a:lstStyle/>
                    <a:p>
                      <a:pPr algn="ctr">
                        <a:lnSpc>
                          <a:spcPct val="115000"/>
                        </a:lnSpc>
                        <a:spcAft>
                          <a:spcPts val="0"/>
                        </a:spcAft>
                      </a:pPr>
                      <a:r>
                        <a:rPr lang="ru-RU" sz="1600">
                          <a:effectLst/>
                        </a:rPr>
                        <a:t>1936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48,4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9,0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37,5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81,4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736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3583430"/>
                  </a:ext>
                </a:extLst>
              </a:tr>
              <a:tr h="0">
                <a:tc>
                  <a:txBody>
                    <a:bodyPr/>
                    <a:lstStyle/>
                    <a:p>
                      <a:pPr algn="ctr">
                        <a:lnSpc>
                          <a:spcPct val="115000"/>
                        </a:lnSpc>
                        <a:spcAft>
                          <a:spcPts val="0"/>
                        </a:spcAft>
                      </a:pPr>
                      <a:r>
                        <a:rPr lang="ru-RU" sz="1600">
                          <a:effectLst/>
                        </a:rPr>
                        <a:t>1937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33,0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229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250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67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9,1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40,2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90,4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723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92874754"/>
                  </a:ext>
                </a:extLst>
              </a:tr>
              <a:tr h="0">
                <a:tc>
                  <a:txBody>
                    <a:bodyPr/>
                    <a:lstStyle/>
                    <a:p>
                      <a:pPr algn="ctr">
                        <a:lnSpc>
                          <a:spcPct val="115000"/>
                        </a:lnSpc>
                        <a:spcAft>
                          <a:spcPts val="0"/>
                        </a:spcAft>
                      </a:pPr>
                      <a:r>
                        <a:rPr lang="ru-RU" sz="1600">
                          <a:effectLst/>
                        </a:rPr>
                        <a:t>1938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35,4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119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176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63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8,8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39,2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88,6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694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52417052"/>
                  </a:ext>
                </a:extLst>
              </a:tr>
              <a:tr h="0">
                <a:tc>
                  <a:txBody>
                    <a:bodyPr/>
                    <a:lstStyle/>
                    <a:p>
                      <a:pPr algn="ctr">
                        <a:lnSpc>
                          <a:spcPct val="115000"/>
                        </a:lnSpc>
                        <a:spcAft>
                          <a:spcPts val="0"/>
                        </a:spcAft>
                      </a:pPr>
                      <a:r>
                        <a:rPr lang="ru-RU" sz="1600">
                          <a:effectLst/>
                        </a:rPr>
                        <a:t>1939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37,0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151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180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69</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8,4</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43,6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6,2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3421637"/>
                  </a:ext>
                </a:extLst>
              </a:tr>
              <a:tr h="0">
                <a:tc>
                  <a:txBody>
                    <a:bodyPr/>
                    <a:lstStyle/>
                    <a:p>
                      <a:pPr algn="ctr">
                        <a:lnSpc>
                          <a:spcPct val="115000"/>
                        </a:lnSpc>
                        <a:spcAft>
                          <a:spcPts val="0"/>
                        </a:spcAft>
                      </a:pPr>
                      <a:r>
                        <a:rPr lang="ru-RU" sz="1600">
                          <a:effectLst/>
                        </a:rPr>
                        <a:t>1940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36,7</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28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166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75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8,1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44,6</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a:effectLst/>
                        </a:rPr>
                        <a:t>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ru-RU" sz="1600" dirty="0">
                          <a:effectLst/>
                        </a:rPr>
                        <a:t>620</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9233131"/>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Прямоугольник 3"/>
          <p:cNvSpPr>
            <a:spLocks noChangeArrowheads="1"/>
          </p:cNvSpPr>
          <p:nvPr/>
        </p:nvSpPr>
        <p:spPr bwMode="auto">
          <a:xfrm>
            <a:off x="472558" y="692696"/>
            <a:ext cx="7984571" cy="4031873"/>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altLang="ru-RU" sz="1600" dirty="0">
                <a:latin typeface="Times New Roman" panose="02020603050405020304" pitchFamily="18" charset="0"/>
                <a:cs typeface="Times New Roman" panose="02020603050405020304" pitchFamily="18" charset="0"/>
              </a:rPr>
              <a:t>	</a:t>
            </a:r>
            <a:r>
              <a:rPr lang="ru-RU" sz="1600" dirty="0" err="1"/>
              <a:t>Ғўза</a:t>
            </a:r>
            <a:r>
              <a:rPr lang="ru-RU" sz="1600" dirty="0"/>
              <a:t> </a:t>
            </a:r>
            <a:r>
              <a:rPr lang="ru-RU" sz="1600" dirty="0" err="1"/>
              <a:t>гуллаш</a:t>
            </a:r>
            <a:r>
              <a:rPr lang="ru-RU" sz="1600" dirty="0"/>
              <a:t> </a:t>
            </a:r>
            <a:r>
              <a:rPr lang="ru-RU" sz="1600" dirty="0" err="1"/>
              <a:t>даврида</a:t>
            </a:r>
            <a:r>
              <a:rPr lang="ru-RU" sz="1600" dirty="0"/>
              <a:t> </a:t>
            </a:r>
            <a:r>
              <a:rPr lang="ru-RU" sz="1600" dirty="0" err="1"/>
              <a:t>унинг</a:t>
            </a:r>
            <a:r>
              <a:rPr lang="ru-RU" sz="1600" dirty="0"/>
              <a:t> </a:t>
            </a:r>
            <a:r>
              <a:rPr lang="ru-RU" sz="1600" dirty="0" err="1"/>
              <a:t>абсолют</a:t>
            </a:r>
            <a:r>
              <a:rPr lang="ru-RU" sz="1600" dirty="0"/>
              <a:t> </a:t>
            </a:r>
            <a:r>
              <a:rPr lang="ru-RU" sz="1600" dirty="0" err="1"/>
              <a:t>сув</a:t>
            </a:r>
            <a:r>
              <a:rPr lang="ru-RU" sz="1600" dirty="0"/>
              <a:t> </a:t>
            </a:r>
            <a:r>
              <a:rPr lang="ru-RU" sz="1600" dirty="0" err="1"/>
              <a:t>сарфи</a:t>
            </a:r>
            <a:r>
              <a:rPr lang="ru-RU" sz="1600" dirty="0"/>
              <a:t>  </a:t>
            </a:r>
            <a:r>
              <a:rPr lang="ru-RU" sz="1600" dirty="0" err="1"/>
              <a:t>юқори</a:t>
            </a:r>
            <a:r>
              <a:rPr lang="ru-RU" sz="1600" dirty="0"/>
              <a:t> </a:t>
            </a:r>
            <a:r>
              <a:rPr lang="ru-RU" sz="1600" dirty="0" err="1"/>
              <a:t>даражага</a:t>
            </a:r>
            <a:r>
              <a:rPr lang="ru-RU" sz="1600" dirty="0"/>
              <a:t> </a:t>
            </a:r>
            <a:r>
              <a:rPr lang="ru-RU" sz="1600" dirty="0" err="1"/>
              <a:t>кўтарилади</a:t>
            </a:r>
            <a:r>
              <a:rPr lang="ru-RU" sz="1600" dirty="0"/>
              <a:t>, </a:t>
            </a:r>
            <a:r>
              <a:rPr lang="ru-RU" sz="1600" dirty="0" err="1"/>
              <a:t>чунки</a:t>
            </a:r>
            <a:r>
              <a:rPr lang="ru-RU" sz="1600" dirty="0"/>
              <a:t> </a:t>
            </a:r>
            <a:r>
              <a:rPr lang="ru-RU" sz="1600" dirty="0" err="1"/>
              <a:t>бу</a:t>
            </a:r>
            <a:r>
              <a:rPr lang="ru-RU" sz="1600" dirty="0"/>
              <a:t> </a:t>
            </a:r>
            <a:r>
              <a:rPr lang="ru-RU" sz="1600" dirty="0" err="1"/>
              <a:t>даврда</a:t>
            </a:r>
            <a:r>
              <a:rPr lang="ru-RU" sz="1600" dirty="0"/>
              <a:t> </a:t>
            </a:r>
            <a:r>
              <a:rPr lang="ru-RU" sz="1600" dirty="0" err="1"/>
              <a:t>ўсимлик</a:t>
            </a:r>
            <a:r>
              <a:rPr lang="ru-RU" sz="1600" dirty="0"/>
              <a:t> </a:t>
            </a:r>
            <a:r>
              <a:rPr lang="ru-RU" sz="1600" dirty="0" err="1"/>
              <a:t>кучли</a:t>
            </a:r>
            <a:r>
              <a:rPr lang="ru-RU" sz="1600" dirty="0"/>
              <a:t> </a:t>
            </a:r>
            <a:r>
              <a:rPr lang="ru-RU" sz="1600" dirty="0" err="1"/>
              <a:t>ўсиб</a:t>
            </a:r>
            <a:r>
              <a:rPr lang="ru-RU" sz="1600" dirty="0"/>
              <a:t>, </a:t>
            </a:r>
            <a:r>
              <a:rPr lang="ru-RU" sz="1600" dirty="0" err="1"/>
              <a:t>унда</a:t>
            </a:r>
            <a:r>
              <a:rPr lang="ru-RU" sz="1600" dirty="0"/>
              <a:t> </a:t>
            </a:r>
            <a:r>
              <a:rPr lang="ru-RU" sz="1600" dirty="0" err="1"/>
              <a:t>жуда</a:t>
            </a:r>
            <a:r>
              <a:rPr lang="ru-RU" sz="1600" dirty="0"/>
              <a:t> </a:t>
            </a:r>
            <a:r>
              <a:rPr lang="ru-RU" sz="1600" dirty="0" err="1"/>
              <a:t>катта</a:t>
            </a:r>
            <a:r>
              <a:rPr lang="ru-RU" sz="1600" dirty="0"/>
              <a:t> </a:t>
            </a:r>
            <a:r>
              <a:rPr lang="ru-RU" sz="1600" dirty="0" err="1"/>
              <a:t>буғлатиш</a:t>
            </a:r>
            <a:r>
              <a:rPr lang="ru-RU" sz="1600" dirty="0"/>
              <a:t> </a:t>
            </a:r>
            <a:r>
              <a:rPr lang="ru-RU" sz="1600" dirty="0" err="1"/>
              <a:t>сатхи</a:t>
            </a:r>
            <a:r>
              <a:rPr lang="ru-RU" sz="1600" dirty="0"/>
              <a:t> </a:t>
            </a:r>
            <a:r>
              <a:rPr lang="ru-RU" sz="1600" dirty="0" err="1"/>
              <a:t>вужудга</a:t>
            </a:r>
            <a:r>
              <a:rPr lang="ru-RU" sz="1600" dirty="0"/>
              <a:t> </a:t>
            </a:r>
            <a:r>
              <a:rPr lang="ru-RU" sz="1600" dirty="0" err="1"/>
              <a:t>келади</a:t>
            </a:r>
            <a:r>
              <a:rPr lang="ru-RU" sz="1600" dirty="0"/>
              <a:t>. </a:t>
            </a:r>
            <a:r>
              <a:rPr lang="ru-RU" sz="1600" dirty="0" err="1"/>
              <a:t>Бундан</a:t>
            </a:r>
            <a:r>
              <a:rPr lang="ru-RU" sz="1600" dirty="0"/>
              <a:t> </a:t>
            </a:r>
            <a:r>
              <a:rPr lang="ru-RU" sz="1600" dirty="0" err="1"/>
              <a:t>ташқари</a:t>
            </a:r>
            <a:r>
              <a:rPr lang="ru-RU" sz="1600" dirty="0"/>
              <a:t> </a:t>
            </a:r>
            <a:r>
              <a:rPr lang="ru-RU" sz="1600" dirty="0" err="1"/>
              <a:t>гуллаш</a:t>
            </a:r>
            <a:r>
              <a:rPr lang="ru-RU" sz="1600" dirty="0"/>
              <a:t> </a:t>
            </a:r>
            <a:r>
              <a:rPr lang="ru-RU" sz="1600" dirty="0" err="1"/>
              <a:t>даврида</a:t>
            </a:r>
            <a:r>
              <a:rPr lang="ru-RU" sz="1600" dirty="0"/>
              <a:t> </a:t>
            </a:r>
            <a:r>
              <a:rPr lang="ru-RU" sz="1600" dirty="0" err="1"/>
              <a:t>ғўза</a:t>
            </a:r>
            <a:r>
              <a:rPr lang="ru-RU" sz="1600" dirty="0"/>
              <a:t> </a:t>
            </a:r>
            <a:r>
              <a:rPr lang="ru-RU" sz="1600" dirty="0" err="1"/>
              <a:t>атрофидаги</a:t>
            </a:r>
            <a:r>
              <a:rPr lang="ru-RU" sz="1600" dirty="0"/>
              <a:t> </a:t>
            </a:r>
            <a:r>
              <a:rPr lang="ru-RU" sz="1600" dirty="0" err="1"/>
              <a:t>мухит</a:t>
            </a:r>
            <a:r>
              <a:rPr lang="ru-RU" sz="1600" dirty="0"/>
              <a:t> </a:t>
            </a:r>
            <a:r>
              <a:rPr lang="ru-RU" sz="1600" dirty="0" err="1"/>
              <a:t>ховосининг</a:t>
            </a:r>
            <a:r>
              <a:rPr lang="ru-RU" sz="1600" dirty="0"/>
              <a:t> </a:t>
            </a:r>
            <a:r>
              <a:rPr lang="ru-RU" sz="1600" dirty="0" err="1"/>
              <a:t>харорат</a:t>
            </a:r>
            <a:r>
              <a:rPr lang="ru-RU" sz="1600" dirty="0"/>
              <a:t> </a:t>
            </a:r>
            <a:r>
              <a:rPr lang="ru-RU" sz="1600" dirty="0" err="1"/>
              <a:t>ва</a:t>
            </a:r>
            <a:r>
              <a:rPr lang="ru-RU" sz="1600" dirty="0"/>
              <a:t> </a:t>
            </a:r>
            <a:r>
              <a:rPr lang="ru-RU" sz="1600" dirty="0" err="1"/>
              <a:t>қуруқлиги</a:t>
            </a:r>
            <a:r>
              <a:rPr lang="ru-RU" sz="1600" dirty="0"/>
              <a:t> </a:t>
            </a:r>
            <a:r>
              <a:rPr lang="ru-RU" sz="1600" dirty="0" err="1"/>
              <a:t>юқори</a:t>
            </a:r>
            <a:r>
              <a:rPr lang="ru-RU" sz="1600" dirty="0"/>
              <a:t> </a:t>
            </a:r>
            <a:r>
              <a:rPr lang="ru-RU" sz="1600" dirty="0" err="1"/>
              <a:t>даражага</a:t>
            </a:r>
            <a:r>
              <a:rPr lang="ru-RU" sz="1600" dirty="0"/>
              <a:t> </a:t>
            </a:r>
            <a:r>
              <a:rPr lang="ru-RU" sz="1600" dirty="0" err="1"/>
              <a:t>етади</a:t>
            </a:r>
            <a:r>
              <a:rPr lang="ru-RU" sz="1600" dirty="0"/>
              <a:t>.</a:t>
            </a:r>
          </a:p>
          <a:p>
            <a:pPr algn="just"/>
            <a:r>
              <a:rPr lang="ru-RU" sz="1600" dirty="0" err="1"/>
              <a:t>Ўрта</a:t>
            </a:r>
            <a:r>
              <a:rPr lang="ru-RU" sz="1600" dirty="0"/>
              <a:t> </a:t>
            </a:r>
            <a:r>
              <a:rPr lang="ru-RU" sz="1600" dirty="0" err="1"/>
              <a:t>Осиёнинг</a:t>
            </a:r>
            <a:r>
              <a:rPr lang="ru-RU" sz="1600" dirty="0"/>
              <a:t> </a:t>
            </a:r>
            <a:r>
              <a:rPr lang="ru-RU" sz="1600" dirty="0" err="1"/>
              <a:t>суғориладиган</a:t>
            </a:r>
            <a:r>
              <a:rPr lang="ru-RU" sz="1600" dirty="0"/>
              <a:t> </a:t>
            </a:r>
            <a:r>
              <a:rPr lang="ru-RU" sz="1600" dirty="0" err="1"/>
              <a:t>дехқончилик</a:t>
            </a:r>
            <a:r>
              <a:rPr lang="ru-RU" sz="1600" dirty="0"/>
              <a:t> </a:t>
            </a:r>
            <a:r>
              <a:rPr lang="ru-RU" sz="1600" dirty="0" err="1"/>
              <a:t>шароитида</a:t>
            </a:r>
            <a:r>
              <a:rPr lang="ru-RU" sz="1600" dirty="0"/>
              <a:t> (июль август </a:t>
            </a:r>
            <a:r>
              <a:rPr lang="ru-RU" sz="1600" dirty="0" err="1"/>
              <a:t>ойларида</a:t>
            </a:r>
            <a:r>
              <a:rPr lang="ru-RU" sz="1600" dirty="0"/>
              <a:t>) </a:t>
            </a:r>
            <a:r>
              <a:rPr lang="ru-RU" sz="1600" dirty="0" err="1"/>
              <a:t>ғўзаларнинг</a:t>
            </a:r>
            <a:r>
              <a:rPr lang="ru-RU" sz="1600" dirty="0"/>
              <a:t> транспирация </a:t>
            </a:r>
            <a:r>
              <a:rPr lang="ru-RU" sz="1600" dirty="0" err="1"/>
              <a:t>учун</a:t>
            </a:r>
            <a:r>
              <a:rPr lang="ru-RU" sz="1600" dirty="0"/>
              <a:t> </a:t>
            </a:r>
            <a:r>
              <a:rPr lang="ru-RU" sz="1600" dirty="0" err="1"/>
              <a:t>сарфлайдиган</a:t>
            </a:r>
            <a:r>
              <a:rPr lang="ru-RU" sz="1600" dirty="0"/>
              <a:t>  </a:t>
            </a:r>
            <a:r>
              <a:rPr lang="ru-RU" sz="1600" dirty="0" err="1"/>
              <a:t>суткалик</a:t>
            </a:r>
            <a:r>
              <a:rPr lang="ru-RU" sz="1600" dirty="0"/>
              <a:t> </a:t>
            </a:r>
            <a:r>
              <a:rPr lang="ru-RU" sz="1600" dirty="0" err="1"/>
              <a:t>максимал</a:t>
            </a:r>
            <a:r>
              <a:rPr lang="ru-RU" sz="1600" dirty="0"/>
              <a:t> </a:t>
            </a:r>
            <a:r>
              <a:rPr lang="ru-RU" sz="1600" dirty="0" err="1"/>
              <a:t>сув</a:t>
            </a:r>
            <a:r>
              <a:rPr lang="ru-RU" sz="1600" dirty="0"/>
              <a:t> </a:t>
            </a:r>
            <a:r>
              <a:rPr lang="ru-RU" sz="1600" dirty="0" err="1"/>
              <a:t>миқдори</a:t>
            </a:r>
            <a:r>
              <a:rPr lang="ru-RU" sz="1600" dirty="0"/>
              <a:t> </a:t>
            </a:r>
            <a:r>
              <a:rPr lang="ru-RU" sz="1600" dirty="0" err="1"/>
              <a:t>гектарига</a:t>
            </a:r>
            <a:r>
              <a:rPr lang="ru-RU" sz="1600" dirty="0"/>
              <a:t> 80-90 </a:t>
            </a:r>
            <a:r>
              <a:rPr lang="ru-RU" sz="1600" dirty="0" err="1"/>
              <a:t>м3</a:t>
            </a:r>
            <a:r>
              <a:rPr lang="ru-RU" sz="1600" dirty="0"/>
              <a:t> га, </a:t>
            </a:r>
            <a:r>
              <a:rPr lang="ru-RU" sz="1600" dirty="0" err="1"/>
              <a:t>хатто</a:t>
            </a:r>
            <a:r>
              <a:rPr lang="ru-RU" sz="1600" dirty="0"/>
              <a:t>  100-120 </a:t>
            </a:r>
            <a:r>
              <a:rPr lang="ru-RU" sz="1600" dirty="0" err="1"/>
              <a:t>м3</a:t>
            </a:r>
            <a:r>
              <a:rPr lang="ru-RU" sz="1600" dirty="0"/>
              <a:t> га </a:t>
            </a:r>
            <a:r>
              <a:rPr lang="ru-RU" sz="1600" dirty="0" err="1"/>
              <a:t>етади</a:t>
            </a:r>
            <a:r>
              <a:rPr lang="ru-RU" sz="1600" dirty="0"/>
              <a:t>.	</a:t>
            </a:r>
          </a:p>
          <a:p>
            <a:pPr algn="just"/>
            <a:r>
              <a:rPr lang="ru-RU" sz="1600" dirty="0" err="1"/>
              <a:t>Хосил</a:t>
            </a:r>
            <a:r>
              <a:rPr lang="ru-RU" sz="1600" dirty="0"/>
              <a:t> </a:t>
            </a:r>
            <a:r>
              <a:rPr lang="ru-RU" sz="1600" dirty="0" err="1"/>
              <a:t>пишиш</a:t>
            </a:r>
            <a:r>
              <a:rPr lang="ru-RU" sz="1600" dirty="0"/>
              <a:t> </a:t>
            </a:r>
            <a:r>
              <a:rPr lang="ru-RU" sz="1600" dirty="0" err="1"/>
              <a:t>даврида</a:t>
            </a:r>
            <a:r>
              <a:rPr lang="ru-RU" sz="1600" dirty="0"/>
              <a:t> </a:t>
            </a:r>
            <a:r>
              <a:rPr lang="ru-RU" sz="1600" dirty="0" err="1"/>
              <a:t>ғўзанинг</a:t>
            </a:r>
            <a:r>
              <a:rPr lang="ru-RU" sz="1600" dirty="0"/>
              <a:t> </a:t>
            </a:r>
            <a:r>
              <a:rPr lang="ru-RU" sz="1600" dirty="0" err="1"/>
              <a:t>сув</a:t>
            </a:r>
            <a:r>
              <a:rPr lang="ru-RU" sz="1600" dirty="0"/>
              <a:t> </a:t>
            </a:r>
            <a:r>
              <a:rPr lang="ru-RU" sz="1600" dirty="0" err="1"/>
              <a:t>сарфлаши</a:t>
            </a:r>
            <a:r>
              <a:rPr lang="ru-RU" sz="1600" dirty="0"/>
              <a:t> </a:t>
            </a:r>
            <a:r>
              <a:rPr lang="ru-RU" sz="1600" dirty="0" err="1"/>
              <a:t>яна</a:t>
            </a:r>
            <a:r>
              <a:rPr lang="ru-RU" sz="1600" dirty="0"/>
              <a:t> </a:t>
            </a:r>
            <a:r>
              <a:rPr lang="ru-RU" sz="1600" dirty="0" err="1"/>
              <a:t>аста-секин</a:t>
            </a:r>
            <a:r>
              <a:rPr lang="ru-RU" sz="1600" dirty="0"/>
              <a:t> </a:t>
            </a:r>
            <a:r>
              <a:rPr lang="ru-RU" sz="1600" dirty="0" err="1"/>
              <a:t>камаяди</a:t>
            </a:r>
            <a:r>
              <a:rPr lang="ru-RU" sz="1600" dirty="0"/>
              <a:t>. </a:t>
            </a:r>
            <a:r>
              <a:rPr lang="ru-RU" sz="1600" dirty="0" err="1"/>
              <a:t>Бу</a:t>
            </a:r>
            <a:r>
              <a:rPr lang="ru-RU" sz="1600" dirty="0"/>
              <a:t> </a:t>
            </a:r>
            <a:r>
              <a:rPr lang="ru-RU" sz="1600" dirty="0" err="1"/>
              <a:t>ғўзанинг</a:t>
            </a:r>
            <a:r>
              <a:rPr lang="ru-RU" sz="1600" dirty="0"/>
              <a:t> </a:t>
            </a:r>
            <a:r>
              <a:rPr lang="ru-RU" sz="1600" dirty="0" err="1"/>
              <a:t>хаёт</a:t>
            </a:r>
            <a:r>
              <a:rPr lang="ru-RU" sz="1600" dirty="0"/>
              <a:t> </a:t>
            </a:r>
            <a:r>
              <a:rPr lang="ru-RU" sz="1600" dirty="0" err="1"/>
              <a:t>фаолияти</a:t>
            </a:r>
            <a:r>
              <a:rPr lang="ru-RU" sz="1600" dirty="0"/>
              <a:t>, </a:t>
            </a:r>
            <a:r>
              <a:rPr lang="ru-RU" sz="1600" dirty="0" err="1"/>
              <a:t>жумладан</a:t>
            </a:r>
            <a:r>
              <a:rPr lang="ru-RU" sz="1600" dirty="0"/>
              <a:t>, </a:t>
            </a:r>
            <a:r>
              <a:rPr lang="ru-RU" sz="1600" dirty="0" err="1"/>
              <a:t>ўсиш</a:t>
            </a:r>
            <a:r>
              <a:rPr lang="ru-RU" sz="1600" dirty="0"/>
              <a:t> </a:t>
            </a:r>
            <a:r>
              <a:rPr lang="ru-RU" sz="1600" dirty="0" err="1"/>
              <a:t>жараёни</a:t>
            </a:r>
            <a:r>
              <a:rPr lang="ru-RU" sz="1600" dirty="0"/>
              <a:t>  </a:t>
            </a:r>
            <a:r>
              <a:rPr lang="ru-RU" sz="1600" dirty="0" err="1"/>
              <a:t>сустлашиши</a:t>
            </a:r>
            <a:r>
              <a:rPr lang="ru-RU" sz="1600" dirty="0"/>
              <a:t>, </a:t>
            </a:r>
            <a:r>
              <a:rPr lang="ru-RU" sz="1600" dirty="0" err="1"/>
              <a:t>ўсимликларда</a:t>
            </a:r>
            <a:r>
              <a:rPr lang="ru-RU" sz="1600" dirty="0"/>
              <a:t> </a:t>
            </a:r>
            <a:r>
              <a:rPr lang="ru-RU" sz="1600" dirty="0" err="1"/>
              <a:t>барглар</a:t>
            </a:r>
            <a:r>
              <a:rPr lang="ru-RU" sz="1600" dirty="0"/>
              <a:t>  </a:t>
            </a:r>
            <a:r>
              <a:rPr lang="ru-RU" sz="1600" dirty="0" err="1"/>
              <a:t>қисман</a:t>
            </a:r>
            <a:r>
              <a:rPr lang="ru-RU" sz="1600" dirty="0"/>
              <a:t> </a:t>
            </a:r>
            <a:r>
              <a:rPr lang="ru-RU" sz="1600" dirty="0" err="1"/>
              <a:t>тўкилиб</a:t>
            </a:r>
            <a:r>
              <a:rPr lang="ru-RU" sz="1600" dirty="0"/>
              <a:t>, </a:t>
            </a:r>
            <a:r>
              <a:rPr lang="ru-RU" sz="1600" dirty="0" err="1"/>
              <a:t>айрим</a:t>
            </a:r>
            <a:r>
              <a:rPr lang="ru-RU" sz="1600" dirty="0"/>
              <a:t>  </a:t>
            </a:r>
            <a:r>
              <a:rPr lang="ru-RU" sz="1600" dirty="0" err="1"/>
              <a:t>кўсаклар</a:t>
            </a:r>
            <a:r>
              <a:rPr lang="ru-RU" sz="1600" dirty="0"/>
              <a:t> </a:t>
            </a:r>
            <a:r>
              <a:rPr lang="ru-RU" sz="1600" dirty="0" err="1"/>
              <a:t>пишиб</a:t>
            </a:r>
            <a:r>
              <a:rPr lang="ru-RU" sz="1600" dirty="0"/>
              <a:t>, </a:t>
            </a:r>
            <a:r>
              <a:rPr lang="ru-RU" sz="1600" dirty="0" err="1"/>
              <a:t>ғўзанинг</a:t>
            </a:r>
            <a:r>
              <a:rPr lang="ru-RU" sz="1600" dirty="0"/>
              <a:t> </a:t>
            </a:r>
            <a:r>
              <a:rPr lang="ru-RU" sz="1600" dirty="0" err="1"/>
              <a:t>умумий</a:t>
            </a:r>
            <a:r>
              <a:rPr lang="ru-RU" sz="1600" dirty="0"/>
              <a:t> </a:t>
            </a:r>
            <a:r>
              <a:rPr lang="ru-RU" sz="1600" dirty="0" err="1"/>
              <a:t>сатхи</a:t>
            </a:r>
            <a:r>
              <a:rPr lang="ru-RU" sz="1600" dirty="0"/>
              <a:t>  </a:t>
            </a:r>
            <a:r>
              <a:rPr lang="ru-RU" sz="1600" dirty="0" err="1"/>
              <a:t>камайиши</a:t>
            </a:r>
            <a:r>
              <a:rPr lang="ru-RU" sz="1600" dirty="0"/>
              <a:t> </a:t>
            </a:r>
            <a:r>
              <a:rPr lang="ru-RU" sz="1600" dirty="0" err="1"/>
              <a:t>билан</a:t>
            </a:r>
            <a:r>
              <a:rPr lang="ru-RU" sz="1600" dirty="0"/>
              <a:t> </a:t>
            </a:r>
            <a:r>
              <a:rPr lang="ru-RU" sz="1600" dirty="0" err="1"/>
              <a:t>ва</a:t>
            </a:r>
            <a:r>
              <a:rPr lang="ru-RU" sz="1600" dirty="0"/>
              <a:t> </a:t>
            </a:r>
            <a:r>
              <a:rPr lang="ru-RU" sz="1600" dirty="0" err="1"/>
              <a:t>бу</a:t>
            </a:r>
            <a:r>
              <a:rPr lang="ru-RU" sz="1600" dirty="0"/>
              <a:t>  </a:t>
            </a:r>
            <a:r>
              <a:rPr lang="ru-RU" sz="1600" dirty="0" err="1"/>
              <a:t>даврда</a:t>
            </a:r>
            <a:r>
              <a:rPr lang="ru-RU" sz="1600" dirty="0"/>
              <a:t> </a:t>
            </a:r>
            <a:r>
              <a:rPr lang="ru-RU" sz="1600" dirty="0" err="1"/>
              <a:t>хаво</a:t>
            </a:r>
            <a:r>
              <a:rPr lang="ru-RU" sz="1600" dirty="0"/>
              <a:t> </a:t>
            </a:r>
            <a:r>
              <a:rPr lang="ru-RU" sz="1600" dirty="0" err="1"/>
              <a:t>температураси</a:t>
            </a:r>
            <a:r>
              <a:rPr lang="ru-RU" sz="1600" dirty="0"/>
              <a:t> </a:t>
            </a:r>
            <a:r>
              <a:rPr lang="ru-RU" sz="1600" dirty="0" err="1"/>
              <a:t>бироз</a:t>
            </a:r>
            <a:r>
              <a:rPr lang="ru-RU" sz="1600" dirty="0"/>
              <a:t> </a:t>
            </a:r>
            <a:r>
              <a:rPr lang="ru-RU" sz="1600" dirty="0" err="1"/>
              <a:t>пасайиб</a:t>
            </a:r>
            <a:r>
              <a:rPr lang="ru-RU" sz="1600" dirty="0"/>
              <a:t>, </a:t>
            </a:r>
            <a:r>
              <a:rPr lang="ru-RU" sz="1600" dirty="0" err="1"/>
              <a:t>намлиги</a:t>
            </a:r>
            <a:r>
              <a:rPr lang="ru-RU" sz="1600" dirty="0"/>
              <a:t> сал </a:t>
            </a:r>
            <a:r>
              <a:rPr lang="ru-RU" sz="1600" dirty="0" err="1"/>
              <a:t>ошиши</a:t>
            </a:r>
            <a:r>
              <a:rPr lang="ru-RU" sz="1600" dirty="0"/>
              <a:t>  </a:t>
            </a:r>
            <a:r>
              <a:rPr lang="ru-RU" sz="1600" dirty="0" err="1"/>
              <a:t>билан</a:t>
            </a:r>
            <a:r>
              <a:rPr lang="ru-RU" sz="1600" dirty="0"/>
              <a:t> </a:t>
            </a:r>
            <a:r>
              <a:rPr lang="ru-RU" sz="1600" dirty="0" err="1"/>
              <a:t>боғлиқдир</a:t>
            </a:r>
            <a:r>
              <a:rPr lang="ru-RU" sz="1600" dirty="0"/>
              <a:t>.</a:t>
            </a:r>
          </a:p>
          <a:p>
            <a:pPr algn="just"/>
            <a:r>
              <a:rPr lang="ru-RU" sz="1600" dirty="0" err="1"/>
              <a:t>Ғўзанинг</a:t>
            </a:r>
            <a:r>
              <a:rPr lang="ru-RU" sz="1600" dirty="0"/>
              <a:t> </a:t>
            </a:r>
            <a:r>
              <a:rPr lang="ru-RU" sz="1600" dirty="0" err="1"/>
              <a:t>етилиш</a:t>
            </a:r>
            <a:r>
              <a:rPr lang="ru-RU" sz="1600" dirty="0"/>
              <a:t> </a:t>
            </a:r>
            <a:r>
              <a:rPr lang="ru-RU" sz="1600" dirty="0" err="1"/>
              <a:t>даврида</a:t>
            </a:r>
            <a:r>
              <a:rPr lang="ru-RU" sz="1600" dirty="0"/>
              <a:t>  </a:t>
            </a:r>
            <a:r>
              <a:rPr lang="ru-RU" sz="1600" dirty="0" err="1"/>
              <a:t>транспирацияга</a:t>
            </a:r>
            <a:r>
              <a:rPr lang="ru-RU" sz="1600" dirty="0"/>
              <a:t>  </a:t>
            </a:r>
            <a:r>
              <a:rPr lang="ru-RU" sz="1600" dirty="0" err="1"/>
              <a:t>сарфлайдиган</a:t>
            </a:r>
            <a:r>
              <a:rPr lang="ru-RU" sz="1600" dirty="0"/>
              <a:t>  </a:t>
            </a:r>
            <a:r>
              <a:rPr lang="ru-RU" sz="1600" dirty="0" err="1"/>
              <a:t>суткалик</a:t>
            </a:r>
            <a:r>
              <a:rPr lang="ru-RU" sz="1600" dirty="0"/>
              <a:t> </a:t>
            </a:r>
            <a:r>
              <a:rPr lang="ru-RU" sz="1600" dirty="0" err="1"/>
              <a:t>сув</a:t>
            </a:r>
            <a:r>
              <a:rPr lang="ru-RU" sz="1600" dirty="0"/>
              <a:t> </a:t>
            </a:r>
            <a:r>
              <a:rPr lang="ru-RU" sz="1600" dirty="0" err="1"/>
              <a:t>миқдори</a:t>
            </a:r>
            <a:r>
              <a:rPr lang="ru-RU" sz="1600" dirty="0"/>
              <a:t>  </a:t>
            </a:r>
            <a:r>
              <a:rPr lang="ru-RU" sz="1600" dirty="0" err="1"/>
              <a:t>эса</a:t>
            </a:r>
            <a:r>
              <a:rPr lang="ru-RU" sz="1600" dirty="0"/>
              <a:t> </a:t>
            </a:r>
            <a:r>
              <a:rPr lang="ru-RU" sz="1600" dirty="0" err="1"/>
              <a:t>тахминан</a:t>
            </a:r>
            <a:r>
              <a:rPr lang="ru-RU" sz="1600" dirty="0"/>
              <a:t> 5000-600 </a:t>
            </a:r>
            <a:r>
              <a:rPr lang="ru-RU" sz="1600" dirty="0" err="1"/>
              <a:t>м3</a:t>
            </a:r>
            <a:r>
              <a:rPr lang="ru-RU" sz="1600" dirty="0"/>
              <a:t> ни </a:t>
            </a:r>
            <a:r>
              <a:rPr lang="ru-RU" sz="1600" dirty="0" err="1"/>
              <a:t>ташкил</a:t>
            </a:r>
            <a:r>
              <a:rPr lang="ru-RU" sz="1600" dirty="0"/>
              <a:t> </a:t>
            </a:r>
            <a:r>
              <a:rPr lang="ru-RU" sz="1600" dirty="0" err="1"/>
              <a:t>этади</a:t>
            </a:r>
            <a:r>
              <a:rPr lang="ru-RU" sz="1600" dirty="0"/>
              <a:t>.</a:t>
            </a:r>
            <a:endParaRPr lang="ru-RU" sz="1600" dirty="0"/>
          </a:p>
        </p:txBody>
      </p:sp>
      <p:pic>
        <p:nvPicPr>
          <p:cNvPr id="3075" name="Picture 3"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3568" y="4941168"/>
            <a:ext cx="5162550" cy="1724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0" y="260649"/>
            <a:ext cx="9144000" cy="432047"/>
          </a:xfrm>
        </p:spPr>
        <p:style>
          <a:lnRef idx="2">
            <a:schemeClr val="accent1"/>
          </a:lnRef>
          <a:fillRef idx="1">
            <a:schemeClr val="lt1"/>
          </a:fillRef>
          <a:effectRef idx="0">
            <a:schemeClr val="accent1"/>
          </a:effectRef>
          <a:fontRef idx="minor">
            <a:schemeClr val="dk1"/>
          </a:fontRef>
        </p:style>
        <p:txBody>
          <a:bodyPr rtlCol="0">
            <a:noAutofit/>
          </a:bodyPr>
          <a:lstStyle/>
          <a:p>
            <a:pPr marL="0" indent="0" algn="ctr" eaLnBrk="1" fontAlgn="auto" hangingPunct="1">
              <a:spcAft>
                <a:spcPts val="0"/>
              </a:spcAft>
              <a:buNone/>
              <a:defRPr/>
            </a:pPr>
            <a:r>
              <a:rPr lang="en-US" altLang="ru-RU" sz="28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800" b="1" dirty="0" err="1"/>
              <a:t>Ғўзанинг</a:t>
            </a:r>
            <a:r>
              <a:rPr lang="ru-RU" sz="2800" b="1" dirty="0"/>
              <a:t> </a:t>
            </a:r>
            <a:r>
              <a:rPr lang="ru-RU" sz="2800" b="1" dirty="0" err="1"/>
              <a:t>озиқ</a:t>
            </a:r>
            <a:r>
              <a:rPr lang="ru-RU" sz="2800" b="1" dirty="0"/>
              <a:t> </a:t>
            </a:r>
            <a:r>
              <a:rPr lang="ru-RU" sz="2800" b="1" dirty="0" err="1"/>
              <a:t>моддаларга</a:t>
            </a:r>
            <a:r>
              <a:rPr lang="ru-RU" sz="2800" b="1" dirty="0"/>
              <a:t> </a:t>
            </a:r>
            <a:r>
              <a:rPr lang="ru-RU" sz="2800" b="1" dirty="0" err="1"/>
              <a:t>бўлган</a:t>
            </a:r>
            <a:r>
              <a:rPr lang="ru-RU" sz="2800" b="1" dirty="0"/>
              <a:t> </a:t>
            </a:r>
            <a:r>
              <a:rPr lang="ru-RU" sz="2800" b="1" dirty="0" err="1"/>
              <a:t>талаби</a:t>
            </a:r>
            <a:endParaRPr lang="ru-RU" altLang="ru-RU" sz="28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79511" y="896234"/>
            <a:ext cx="8784977"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С.А.Кудриннинг</a:t>
            </a:r>
            <a:r>
              <a:rPr kumimoji="0" lang="ru-RU" altLang="ru-RU" sz="24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СоюзНИХИнинг</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Оққовоқ</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тажриба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станциясида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олган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маълумотларига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қараганда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Ўрта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Осиё</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шароитида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ғўзанинг</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бутун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ер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усти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қисмлари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билан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бирга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1 т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чигитли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пахта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етиштириш</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учун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агротехника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нуқтаи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назаридан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мухим</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бўлган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озиқ</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элементлардан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тахминан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50 кг азот, 10 кг фосфор, 50 кг калий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бўлиши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керак</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Бошқа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элеметлардан</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ўрта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хисобда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50 кг кальций, 10 кг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олтингугурт</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10 кг магний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ва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шунча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натрий, 2 кг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гача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темир</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200 г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гача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бор, 50 г дан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камроқ</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мис</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Б.В.Рогальский</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маълумоти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бўйича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1,5 кг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атрофида</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хлор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бўлиши</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керак</a:t>
            </a:r>
            <a:r>
              <a:rPr kumimoji="0" lang="ru-RU" altLang="ru-RU"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r>
              <a:rPr kumimoji="0" lang="ru-RU" altLang="ru-RU" sz="1100" b="0" i="0" u="none" strike="noStrike" cap="none" normalizeH="0" baseline="0" dirty="0" smtClean="0">
                <a:ln>
                  <a:noFill/>
                </a:ln>
                <a:solidFill>
                  <a:schemeClr val="tx1"/>
                </a:solidFill>
                <a:effectLst/>
                <a:latin typeface="Arial" panose="020B0604020202020204" pitchFamily="34" charset="0"/>
              </a:rPr>
              <a:t> </a:t>
            </a:r>
            <a:endParaRPr kumimoji="0" lang="ru-RU" altLang="ru-RU" sz="3200" b="0" i="0" u="none" strike="noStrike" cap="none" normalizeH="0" baseline="0" dirty="0" smtClean="0">
              <a:ln>
                <a:noFill/>
              </a:ln>
              <a:solidFill>
                <a:schemeClr val="tx1"/>
              </a:solidFill>
              <a:effectLst/>
              <a:latin typeface="Arial" panose="020B0604020202020204" pitchFamily="34" charset="0"/>
            </a:endParaRPr>
          </a:p>
        </p:txBody>
      </p:sp>
      <p:pic>
        <p:nvPicPr>
          <p:cNvPr id="6"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323528" y="4699521"/>
            <a:ext cx="3549351" cy="2158479"/>
          </a:xfrm>
          <a:prstGeom prst="rect">
            <a:avLst/>
          </a:prstGeom>
          <a:noFill/>
        </p:spPr>
      </p:pic>
      <p:pic>
        <p:nvPicPr>
          <p:cNvPr id="4099" name="Picture 3"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660681"/>
            <a:ext cx="3329930" cy="2236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ru-RU" b="1" dirty="0" err="1">
                <a:effectLst/>
              </a:rPr>
              <a:t>Аммиакли</a:t>
            </a:r>
            <a:r>
              <a:rPr lang="ru-RU" b="1" dirty="0">
                <a:effectLst/>
              </a:rPr>
              <a:t> селитра</a:t>
            </a:r>
            <a:r>
              <a:rPr lang="ru-RU" dirty="0">
                <a:effectLst/>
              </a:rPr>
              <a:t> </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2">
            <a:schemeClr val="accent4"/>
          </a:lnRef>
          <a:fillRef idx="1">
            <a:schemeClr val="lt1"/>
          </a:fillRef>
          <a:effectRef idx="0">
            <a:schemeClr val="accent4"/>
          </a:effectRef>
          <a:fontRef idx="minor">
            <a:schemeClr val="dk1"/>
          </a:fontRef>
        </p:style>
        <p:txBody>
          <a:bodyPr>
            <a:normAutofit fontScale="92500"/>
          </a:bodyPr>
          <a:lstStyle/>
          <a:p>
            <a:r>
              <a:rPr lang="ru-RU" sz="2000" b="1" dirty="0" err="1"/>
              <a:t>Аммиакли</a:t>
            </a:r>
            <a:r>
              <a:rPr lang="ru-RU" sz="2000" b="1" dirty="0"/>
              <a:t> селитра</a:t>
            </a:r>
            <a:r>
              <a:rPr lang="ru-RU" sz="2000" dirty="0"/>
              <a:t> </a:t>
            </a:r>
            <a:r>
              <a:rPr lang="ru-RU" sz="2000" dirty="0" err="1"/>
              <a:t>ўсимликлар</a:t>
            </a:r>
            <a:r>
              <a:rPr lang="ru-RU" sz="2000" dirty="0"/>
              <a:t> </a:t>
            </a:r>
            <a:r>
              <a:rPr lang="ru-RU" sz="2000" dirty="0" err="1"/>
              <a:t>томонидан</a:t>
            </a:r>
            <a:r>
              <a:rPr lang="ru-RU" sz="2000" dirty="0"/>
              <a:t> </a:t>
            </a:r>
            <a:r>
              <a:rPr lang="ru-RU" sz="2000" dirty="0" err="1"/>
              <a:t>яхши</a:t>
            </a:r>
            <a:r>
              <a:rPr lang="ru-RU" sz="2000" dirty="0"/>
              <a:t> </a:t>
            </a:r>
            <a:r>
              <a:rPr lang="ru-RU" sz="2000" dirty="0" err="1"/>
              <a:t>ўзлаштирилади</a:t>
            </a:r>
            <a:r>
              <a:rPr lang="ru-RU" sz="2000" dirty="0"/>
              <a:t> </a:t>
            </a:r>
            <a:r>
              <a:rPr lang="ru-RU" sz="2000" dirty="0" err="1"/>
              <a:t>ва</a:t>
            </a:r>
            <a:r>
              <a:rPr lang="ru-RU" sz="2000" dirty="0"/>
              <a:t> </a:t>
            </a:r>
            <a:r>
              <a:rPr lang="ru-RU" sz="2000" dirty="0" err="1"/>
              <a:t>турли</a:t>
            </a:r>
            <a:r>
              <a:rPr lang="ru-RU" sz="2000" dirty="0"/>
              <a:t> </a:t>
            </a:r>
            <a:r>
              <a:rPr lang="ru-RU" sz="2000" dirty="0" err="1"/>
              <a:t>тупроқда</a:t>
            </a:r>
            <a:r>
              <a:rPr lang="ru-RU" sz="2000" dirty="0"/>
              <a:t> </a:t>
            </a:r>
            <a:r>
              <a:rPr lang="ru-RU" sz="2000" dirty="0" err="1"/>
              <a:t>турли</a:t>
            </a:r>
            <a:r>
              <a:rPr lang="ru-RU" sz="2000" dirty="0"/>
              <a:t> </a:t>
            </a:r>
            <a:r>
              <a:rPr lang="ru-RU" sz="2000" dirty="0" err="1"/>
              <a:t>нав</a:t>
            </a:r>
            <a:r>
              <a:rPr lang="ru-RU" sz="2000" dirty="0"/>
              <a:t> </a:t>
            </a:r>
            <a:r>
              <a:rPr lang="ru-RU" sz="2000" dirty="0" err="1"/>
              <a:t>ўсимликларнинг</a:t>
            </a:r>
            <a:r>
              <a:rPr lang="ru-RU" sz="2000" dirty="0"/>
              <a:t> </a:t>
            </a:r>
            <a:r>
              <a:rPr lang="ru-RU" sz="2000" dirty="0" err="1"/>
              <a:t>ўсиши</a:t>
            </a:r>
            <a:r>
              <a:rPr lang="ru-RU" sz="2000" dirty="0"/>
              <a:t>, </a:t>
            </a:r>
            <a:r>
              <a:rPr lang="ru-RU" sz="2000" dirty="0" err="1"/>
              <a:t>ривожланиши</a:t>
            </a:r>
            <a:r>
              <a:rPr lang="ru-RU" sz="2000" dirty="0"/>
              <a:t> </a:t>
            </a:r>
            <a:r>
              <a:rPr lang="ru-RU" sz="2000" dirty="0" err="1"/>
              <a:t>ва</a:t>
            </a:r>
            <a:r>
              <a:rPr lang="ru-RU" sz="2000" dirty="0"/>
              <a:t> </a:t>
            </a:r>
            <a:r>
              <a:rPr lang="ru-RU" sz="2000" dirty="0" err="1"/>
              <a:t>ҳосилдорлигига</a:t>
            </a:r>
            <a:r>
              <a:rPr lang="ru-RU" sz="2000" dirty="0"/>
              <a:t> тез </a:t>
            </a:r>
            <a:r>
              <a:rPr lang="ru-RU" sz="2000" dirty="0" err="1"/>
              <a:t>таъсир</a:t>
            </a:r>
            <a:r>
              <a:rPr lang="ru-RU" sz="2000" dirty="0"/>
              <a:t> </a:t>
            </a:r>
            <a:r>
              <a:rPr lang="ru-RU" sz="2000" dirty="0" err="1"/>
              <a:t>кўрсатади</a:t>
            </a:r>
            <a:r>
              <a:rPr lang="ru-RU" sz="2000" dirty="0"/>
              <a:t>. </a:t>
            </a:r>
            <a:r>
              <a:rPr lang="ru-RU" sz="2000" dirty="0" err="1"/>
              <a:t>Усимлнк</a:t>
            </a:r>
            <a:r>
              <a:rPr lang="ru-RU" sz="2000" dirty="0"/>
              <a:t> </a:t>
            </a:r>
            <a:r>
              <a:rPr lang="ru-RU" sz="2000" dirty="0" err="1"/>
              <a:t>томонидан</a:t>
            </a:r>
            <a:r>
              <a:rPr lang="ru-RU" sz="2000" dirty="0"/>
              <a:t> </a:t>
            </a:r>
            <a:r>
              <a:rPr lang="ru-RU" sz="2000" dirty="0" err="1"/>
              <a:t>биринчи</a:t>
            </a:r>
            <a:r>
              <a:rPr lang="ru-RU" sz="2000" dirty="0"/>
              <a:t> </a:t>
            </a:r>
            <a:r>
              <a:rPr lang="ru-RU" sz="2000" dirty="0" err="1"/>
              <a:t>Гшли</a:t>
            </a:r>
            <a:r>
              <a:rPr lang="ru-RU" sz="2000" dirty="0"/>
              <a:t> 90-100 </a:t>
            </a:r>
            <a:r>
              <a:rPr lang="ru-RU" sz="2000" dirty="0" err="1"/>
              <a:t>фоиз</a:t>
            </a:r>
            <a:r>
              <a:rPr lang="ru-RU" sz="2000" dirty="0"/>
              <a:t> </a:t>
            </a:r>
            <a:r>
              <a:rPr lang="ru-RU" sz="2000" dirty="0" err="1"/>
              <a:t>қўлланилад</a:t>
            </a:r>
            <a:r>
              <a:rPr lang="uz-Cyrl-UZ" sz="2000" dirty="0"/>
              <a:t>и</a:t>
            </a:r>
            <a:r>
              <a:rPr lang="ru-RU" sz="2000" dirty="0"/>
              <a:t>. </a:t>
            </a:r>
            <a:r>
              <a:rPr lang="ru-RU" sz="2000" dirty="0" err="1"/>
              <a:t>Аммиакли</a:t>
            </a:r>
            <a:r>
              <a:rPr lang="ru-RU" sz="2000" dirty="0"/>
              <a:t> селитра </a:t>
            </a:r>
            <a:r>
              <a:rPr lang="ru-RU" sz="2000" dirty="0" err="1"/>
              <a:t>барча</a:t>
            </a:r>
            <a:r>
              <a:rPr lang="ru-RU" sz="2000" dirty="0"/>
              <a:t> </a:t>
            </a:r>
            <a:r>
              <a:rPr lang="ru-RU" sz="2000" dirty="0" err="1"/>
              <a:t>нав</a:t>
            </a:r>
            <a:r>
              <a:rPr lang="ru-RU" sz="2000" dirty="0"/>
              <a:t> </a:t>
            </a:r>
            <a:r>
              <a:rPr lang="ru-RU" sz="2000" dirty="0" err="1"/>
              <a:t>ўсимликларга</a:t>
            </a:r>
            <a:r>
              <a:rPr lang="ru-RU" sz="2000" dirty="0"/>
              <a:t> </a:t>
            </a:r>
            <a:r>
              <a:rPr lang="ru-RU" sz="2000" dirty="0" err="1"/>
              <a:t>турли</a:t>
            </a:r>
            <a:r>
              <a:rPr lang="ru-RU" sz="2000" dirty="0"/>
              <a:t> </a:t>
            </a:r>
            <a:r>
              <a:rPr lang="ru-RU" sz="2000" dirty="0" err="1"/>
              <a:t>усулларда</a:t>
            </a:r>
            <a:r>
              <a:rPr lang="ru-RU" sz="2000" dirty="0"/>
              <a:t> </a:t>
            </a:r>
            <a:r>
              <a:rPr lang="ru-RU" sz="2000" dirty="0" err="1"/>
              <a:t>солинади</a:t>
            </a:r>
            <a:r>
              <a:rPr lang="ru-RU" sz="2000" dirty="0"/>
              <a:t>. </a:t>
            </a:r>
            <a:r>
              <a:rPr lang="ru-RU" sz="2000" dirty="0" err="1"/>
              <a:t>Яхшиси</a:t>
            </a:r>
            <a:r>
              <a:rPr lang="ru-RU" sz="2000" dirty="0"/>
              <a:t> </a:t>
            </a:r>
            <a:r>
              <a:rPr lang="ru-RU" sz="2000" dirty="0" err="1"/>
              <a:t>уни</a:t>
            </a:r>
            <a:r>
              <a:rPr lang="ru-RU" sz="2000" dirty="0"/>
              <a:t> </a:t>
            </a:r>
            <a:r>
              <a:rPr lang="ru-RU" sz="2000" dirty="0" err="1"/>
              <a:t>баҳорда</a:t>
            </a:r>
            <a:r>
              <a:rPr lang="ru-RU" sz="2000" dirty="0"/>
              <a:t> </a:t>
            </a:r>
            <a:r>
              <a:rPr lang="ru-RU" sz="2000" dirty="0" err="1"/>
              <a:t>экиш</a:t>
            </a:r>
            <a:r>
              <a:rPr lang="ru-RU" sz="2000" dirty="0"/>
              <a:t> </a:t>
            </a:r>
            <a:r>
              <a:rPr lang="ru-RU" sz="2000" dirty="0" err="1"/>
              <a:t>олдидан</a:t>
            </a:r>
            <a:r>
              <a:rPr lang="ru-RU" sz="2000" dirty="0"/>
              <a:t> </a:t>
            </a:r>
            <a:r>
              <a:rPr lang="ru-RU" sz="2000" dirty="0" err="1"/>
              <a:t>ҳамда</a:t>
            </a:r>
            <a:r>
              <a:rPr lang="ru-RU" sz="2000" dirty="0"/>
              <a:t> </a:t>
            </a:r>
            <a:r>
              <a:rPr lang="ru-RU" sz="2000" dirty="0" err="1"/>
              <a:t>қўшимча</a:t>
            </a:r>
            <a:r>
              <a:rPr lang="ru-RU" sz="2000" dirty="0"/>
              <a:t> </a:t>
            </a:r>
            <a:r>
              <a:rPr lang="ru-RU" sz="2000" dirty="0" err="1"/>
              <a:t>равишда</a:t>
            </a:r>
            <a:r>
              <a:rPr lang="ru-RU" sz="2000" dirty="0"/>
              <a:t> </a:t>
            </a:r>
            <a:r>
              <a:rPr lang="ru-RU" sz="2000" dirty="0" err="1"/>
              <a:t>солиш</a:t>
            </a:r>
            <a:r>
              <a:rPr lang="ru-RU" sz="2000" dirty="0"/>
              <a:t> </a:t>
            </a:r>
            <a:r>
              <a:rPr lang="ru-RU" sz="2000" dirty="0" err="1"/>
              <a:t>зарур</a:t>
            </a:r>
            <a:r>
              <a:rPr lang="ru-RU" sz="2000" dirty="0"/>
              <a:t>.</a:t>
            </a:r>
          </a:p>
          <a:p>
            <a:r>
              <a:rPr lang="ru-RU" sz="2000" b="1" dirty="0"/>
              <a:t>Мочевина</a:t>
            </a:r>
            <a:r>
              <a:rPr lang="ru-RU" sz="2000" dirty="0"/>
              <a:t> </a:t>
            </a:r>
            <a:r>
              <a:rPr lang="ru-RU" sz="2000" dirty="0" err="1"/>
              <a:t>энг</a:t>
            </a:r>
            <a:r>
              <a:rPr lang="ru-RU" sz="2000" dirty="0"/>
              <a:t> </a:t>
            </a:r>
            <a:r>
              <a:rPr lang="ru-RU" sz="2000" dirty="0" err="1"/>
              <a:t>тўйинган</a:t>
            </a:r>
            <a:r>
              <a:rPr lang="ru-RU" sz="2000" dirty="0"/>
              <a:t> </a:t>
            </a:r>
            <a:r>
              <a:rPr lang="ru-RU" sz="2000" dirty="0" err="1"/>
              <a:t>қаттиқ</a:t>
            </a:r>
            <a:r>
              <a:rPr lang="ru-RU" sz="2000" dirty="0"/>
              <a:t> </a:t>
            </a:r>
            <a:r>
              <a:rPr lang="ru-RU" sz="2000" dirty="0" err="1"/>
              <a:t>азотли</a:t>
            </a:r>
            <a:r>
              <a:rPr lang="ru-RU" sz="2000" dirty="0"/>
              <a:t> </a:t>
            </a:r>
            <a:r>
              <a:rPr lang="ru-RU" sz="2000" dirty="0" err="1"/>
              <a:t>ўғитдир</a:t>
            </a:r>
            <a:r>
              <a:rPr lang="ru-RU" sz="2000" dirty="0"/>
              <a:t>. У </a:t>
            </a:r>
            <a:r>
              <a:rPr lang="ru-RU" sz="2000" dirty="0" err="1"/>
              <a:t>тупроққа</a:t>
            </a:r>
            <a:r>
              <a:rPr lang="ru-RU" sz="2000" dirty="0"/>
              <a:t> </a:t>
            </a:r>
            <a:r>
              <a:rPr lang="ru-RU" sz="2000" dirty="0" err="1"/>
              <a:t>солингандан</a:t>
            </a:r>
            <a:r>
              <a:rPr lang="ru-RU" sz="2000" dirty="0"/>
              <a:t> </a:t>
            </a:r>
            <a:r>
              <a:rPr lang="ru-RU" sz="2000" dirty="0" err="1"/>
              <a:t>сўнг</a:t>
            </a:r>
            <a:r>
              <a:rPr lang="ru-RU" sz="2000" dirty="0"/>
              <a:t> </a:t>
            </a:r>
            <a:r>
              <a:rPr lang="ru-RU" sz="2000" dirty="0" err="1"/>
              <a:t>қисқа</a:t>
            </a:r>
            <a:r>
              <a:rPr lang="ru-RU" sz="2000" dirty="0"/>
              <a:t> </a:t>
            </a:r>
            <a:r>
              <a:rPr lang="ru-RU" sz="2000" dirty="0" err="1"/>
              <a:t>муддатда</a:t>
            </a:r>
            <a:r>
              <a:rPr lang="ru-RU" sz="2000" dirty="0"/>
              <a:t> </a:t>
            </a:r>
            <a:r>
              <a:rPr lang="ru-RU" sz="2000" dirty="0" err="1"/>
              <a:t>бактериялар</a:t>
            </a:r>
            <a:r>
              <a:rPr lang="ru-RU" sz="2000" dirty="0"/>
              <a:t> </a:t>
            </a:r>
            <a:r>
              <a:rPr lang="ru-RU" sz="2000" dirty="0" err="1"/>
              <a:t>фаолияти</a:t>
            </a:r>
            <a:r>
              <a:rPr lang="ru-RU" sz="2000" dirty="0"/>
              <a:t> </a:t>
            </a:r>
            <a:r>
              <a:rPr lang="ru-RU" sz="2000" dirty="0" err="1"/>
              <a:t>натижасида</a:t>
            </a:r>
            <a:r>
              <a:rPr lang="ru-RU" sz="2000" dirty="0"/>
              <a:t> карбонат ангидрид </a:t>
            </a:r>
            <a:r>
              <a:rPr lang="ru-RU" sz="2000" dirty="0" err="1"/>
              <a:t>аммонийга</a:t>
            </a:r>
            <a:r>
              <a:rPr lang="ru-RU" sz="2000" dirty="0"/>
              <a:t> </a:t>
            </a:r>
            <a:r>
              <a:rPr lang="ru-RU" sz="2000" dirty="0" err="1"/>
              <a:t>айланади</a:t>
            </a:r>
            <a:r>
              <a:rPr lang="ru-RU" sz="2000" dirty="0"/>
              <a:t>. </a:t>
            </a:r>
            <a:r>
              <a:rPr lang="ru-RU" sz="2000" dirty="0" err="1"/>
              <a:t>Қарбоиат</a:t>
            </a:r>
            <a:r>
              <a:rPr lang="ru-RU" sz="2000" dirty="0"/>
              <a:t> ангидрид аммоний </a:t>
            </a:r>
            <a:r>
              <a:rPr lang="ru-RU" sz="2000" dirty="0" err="1"/>
              <a:t>эса</a:t>
            </a:r>
            <a:r>
              <a:rPr lang="ru-RU" sz="2000" dirty="0"/>
              <a:t> </a:t>
            </a:r>
            <a:r>
              <a:rPr lang="ru-RU" sz="2000" dirty="0" err="1"/>
              <a:t>тезда</a:t>
            </a:r>
            <a:r>
              <a:rPr lang="ru-RU" sz="2000" dirty="0"/>
              <a:t> нитрат </a:t>
            </a:r>
            <a:r>
              <a:rPr lang="ru-RU" sz="2000" dirty="0" err="1"/>
              <a:t>шаклига</a:t>
            </a:r>
            <a:r>
              <a:rPr lang="ru-RU" sz="2000" dirty="0"/>
              <a:t> </a:t>
            </a:r>
            <a:r>
              <a:rPr lang="ru-RU" sz="2000" dirty="0" err="1"/>
              <a:t>ўтиб</a:t>
            </a:r>
            <a:r>
              <a:rPr lang="ru-RU" sz="2000" dirty="0"/>
              <a:t>, </a:t>
            </a:r>
            <a:r>
              <a:rPr lang="ru-RU" sz="2000" dirty="0" err="1"/>
              <a:t>ўсимлик</a:t>
            </a:r>
            <a:r>
              <a:rPr lang="ru-RU" sz="2000" dirty="0"/>
              <a:t> </a:t>
            </a:r>
            <a:r>
              <a:rPr lang="ru-RU" sz="2000" dirty="0" err="1"/>
              <a:t>томонидан</a:t>
            </a:r>
            <a:r>
              <a:rPr lang="ru-RU" sz="2000" dirty="0"/>
              <a:t> </a:t>
            </a:r>
            <a:r>
              <a:rPr lang="ru-RU" sz="2000" dirty="0" err="1"/>
              <a:t>ўзлаштирилади</a:t>
            </a:r>
            <a:endParaRPr lang="ru-RU" sz="1900" b="1" dirty="0" smtClean="0">
              <a:solidFill>
                <a:srgbClr val="0000FF"/>
              </a:solidFill>
            </a:endParaRPr>
          </a:p>
        </p:txBody>
      </p:sp>
      <p:pic>
        <p:nvPicPr>
          <p:cNvPr id="16388" name="Picture 4" descr="Картинки по запросу селит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401" y="808664"/>
            <a:ext cx="3754663" cy="2332304"/>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Картинки по запросу селит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107" y="3607595"/>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66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ru-RU" sz="2000"/>
              <a:t>Фосфор ўсимликлар ҳаётида ката рол ўйнайди. У ўсимликда катакли ядро бўлиниш жараёнида ва янги органлар ҳосил бўлишида қатнашувчи мураккаб оқсиллар таркибига кириб, крахмал, шакар ва ёғларнинг йигилишига ёрдам беради. Фосфорнинг тақчиллигида, айниқса, бошланғич даврда ўсимликнинг илдиз тизими кучсиз ривожланади. Ўсимликнинг ўсиши ва ривожланиши тўхтайди. Баргларда қизил ва бинафша доглар пайдо бўлади, секин-аста қурийди ва тўкилади. Ўсимликларнинг ҳосилдорлиги пасаяди, кўриниши </a:t>
            </a:r>
            <a:r>
              <a:rPr lang="ru-RU" sz="2000" smtClean="0"/>
              <a:t>дағаллашади.</a:t>
            </a:r>
            <a:endParaRPr lang="ru-RU" sz="200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ru-RU">
                <a:effectLst/>
              </a:rPr>
              <a:t>Фосфорли ўғитлар</a:t>
            </a:r>
            <a:endParaRPr lang="ru-RU" dirty="0" smtClean="0">
              <a:solidFill>
                <a:srgbClr val="FFFF00"/>
              </a:solidFill>
            </a:endParaRPr>
          </a:p>
        </p:txBody>
      </p:sp>
      <p:pic>
        <p:nvPicPr>
          <p:cNvPr id="17410" name="Picture 2" descr="Картинки по запросу минеральны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495674"/>
            <a:ext cx="505777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157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uz-Cyrl-UZ" sz="3200" b="1">
                <a:effectLst/>
              </a:rPr>
              <a:t>К</a:t>
            </a:r>
            <a:r>
              <a:rPr lang="ru-RU" sz="3200" b="1">
                <a:effectLst/>
              </a:rPr>
              <a:t>алийли ўғитлар</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a:bodyPr>
          <a:lstStyle/>
          <a:p>
            <a:pPr marL="0" indent="715963" algn="just" eaLnBrk="1" hangingPunct="1">
              <a:lnSpc>
                <a:spcPct val="80000"/>
              </a:lnSpc>
            </a:pPr>
            <a:r>
              <a:rPr lang="uz-Cyrl-UZ" sz="2400" b="1"/>
              <a:t>Калий цитоплазма хусусиятларига, оқсил ва углеводларнинг ҳосил бўлиши ва айланишнга таъсир кўрсатади. У ўсимликнинг тез ўсишига, ўсимликда озиқ моддалар ҳаракатига, совуқ ва замбуруғли касалликлар ва бошқа ёқимсиз шароитларга чидамлиликнинг ошишига ёрдам беради. Калий тақчиллигида ўсимликнинг ўсиши секинлашади, илдиз тизими ёмон шаклланади, пояллар бўғини калталашади, барглар хира кўк-яшил рангда бўлади, барг пластинкаларида, асосан томирлар орасида, хлоротик доғлар пайдо бўлади. </a:t>
            </a:r>
            <a:endParaRPr lang="ru-RU" sz="2400" smtClean="0"/>
          </a:p>
        </p:txBody>
      </p:sp>
      <p:pic>
        <p:nvPicPr>
          <p:cNvPr id="18436" name="Picture 4" descr="Картинки по запросу калийни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620688"/>
            <a:ext cx="2759988"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калийние удобр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560" y="3573016"/>
            <a:ext cx="2795955"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0588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Прямоугольник 2"/>
          <p:cNvSpPr/>
          <p:nvPr/>
        </p:nvSpPr>
        <p:spPr>
          <a:xfrm>
            <a:off x="107504" y="188640"/>
            <a:ext cx="8784976" cy="94179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lnSpc>
                <a:spcPct val="115000"/>
              </a:lnSpc>
              <a:spcAft>
                <a:spcPts val="0"/>
              </a:spcAft>
            </a:pP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Ғўзанинг</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ер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усти</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ўсув</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қисмини</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хосил</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қилиш</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1 т пахта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олиш</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зарур</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азот, фосфор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калий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миқдори</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кг</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8912075"/>
              </p:ext>
            </p:extLst>
          </p:nvPr>
        </p:nvGraphicFramePr>
        <p:xfrm>
          <a:off x="107504" y="1772816"/>
          <a:ext cx="8784975" cy="3584550"/>
        </p:xfrm>
        <a:graphic>
          <a:graphicData uri="http://schemas.openxmlformats.org/drawingml/2006/table">
            <a:tbl>
              <a:tblPr firstRow="1" firstCol="1" lastRow="1" lastCol="1" bandRow="1" bandCol="1">
                <a:tableStyleId>{FABFCF23-3B69-468F-B69F-88F6DE6A72F2}</a:tableStyleId>
              </a:tblPr>
              <a:tblGrid>
                <a:gridCol w="3960440">
                  <a:extLst>
                    <a:ext uri="{9D8B030D-6E8A-4147-A177-3AD203B41FA5}">
                      <a16:colId xmlns:a16="http://schemas.microsoft.com/office/drawing/2014/main" val="3750460328"/>
                    </a:ext>
                  </a:extLst>
                </a:gridCol>
                <a:gridCol w="1440160">
                  <a:extLst>
                    <a:ext uri="{9D8B030D-6E8A-4147-A177-3AD203B41FA5}">
                      <a16:colId xmlns:a16="http://schemas.microsoft.com/office/drawing/2014/main" val="2127866579"/>
                    </a:ext>
                  </a:extLst>
                </a:gridCol>
                <a:gridCol w="1656184">
                  <a:extLst>
                    <a:ext uri="{9D8B030D-6E8A-4147-A177-3AD203B41FA5}">
                      <a16:colId xmlns:a16="http://schemas.microsoft.com/office/drawing/2014/main" val="3914677068"/>
                    </a:ext>
                  </a:extLst>
                </a:gridCol>
                <a:gridCol w="1728191">
                  <a:extLst>
                    <a:ext uri="{9D8B030D-6E8A-4147-A177-3AD203B41FA5}">
                      <a16:colId xmlns:a16="http://schemas.microsoft.com/office/drawing/2014/main" val="929102965"/>
                    </a:ext>
                  </a:extLst>
                </a:gridCol>
              </a:tblGrid>
              <a:tr h="864096">
                <a:tc>
                  <a:txBody>
                    <a:bodyPr/>
                    <a:lstStyle/>
                    <a:p>
                      <a:pPr algn="ctr">
                        <a:lnSpc>
                          <a:spcPct val="115000"/>
                        </a:lnSpc>
                        <a:spcAft>
                          <a:spcPts val="0"/>
                        </a:spcAft>
                      </a:pPr>
                      <a:r>
                        <a:rPr lang="uz-Cyrl-UZ" sz="2200" dirty="0" smtClean="0">
                          <a:effectLst/>
                        </a:rPr>
                        <a:t>Ғ</a:t>
                      </a:r>
                      <a:r>
                        <a:rPr lang="ru-RU" sz="2200" dirty="0" err="1" smtClean="0">
                          <a:effectLst/>
                        </a:rPr>
                        <a:t>ўзанинг</a:t>
                      </a:r>
                      <a:r>
                        <a:rPr lang="ru-RU" sz="2200" dirty="0" smtClean="0">
                          <a:effectLst/>
                        </a:rPr>
                        <a:t> </a:t>
                      </a:r>
                      <a:r>
                        <a:rPr lang="ru-RU" sz="2200" dirty="0">
                          <a:effectLst/>
                        </a:rPr>
                        <a:t>ер </a:t>
                      </a:r>
                      <a:r>
                        <a:rPr lang="ru-RU" sz="2200" dirty="0" err="1">
                          <a:effectLst/>
                        </a:rPr>
                        <a:t>усти</a:t>
                      </a:r>
                      <a:r>
                        <a:rPr lang="ru-RU" sz="2200" dirty="0">
                          <a:effectLst/>
                        </a:rPr>
                        <a:t> </a:t>
                      </a:r>
                      <a:r>
                        <a:rPr lang="ru-RU" sz="2200" dirty="0" err="1">
                          <a:effectLst/>
                        </a:rPr>
                        <a:t>қисмига</a:t>
                      </a:r>
                      <a:r>
                        <a:rPr lang="ru-RU" sz="2200" dirty="0">
                          <a:effectLst/>
                        </a:rPr>
                        <a:t> </a:t>
                      </a:r>
                      <a:r>
                        <a:rPr lang="ru-RU" sz="2200" dirty="0" err="1">
                          <a:effectLst/>
                        </a:rPr>
                        <a:t>нисбатан</a:t>
                      </a:r>
                      <a:r>
                        <a:rPr lang="ru-RU" sz="2200" dirty="0">
                          <a:effectLst/>
                        </a:rPr>
                        <a:t> </a:t>
                      </a:r>
                      <a:r>
                        <a:rPr lang="ru-RU" sz="2200" dirty="0" err="1">
                          <a:effectLst/>
                        </a:rPr>
                        <a:t>умумий</a:t>
                      </a:r>
                      <a:r>
                        <a:rPr lang="ru-RU" sz="2200" dirty="0">
                          <a:effectLst/>
                        </a:rPr>
                        <a:t> </a:t>
                      </a:r>
                      <a:r>
                        <a:rPr lang="ru-RU" sz="2200" dirty="0" err="1">
                          <a:effectLst/>
                        </a:rPr>
                        <a:t>хосилнинг</a:t>
                      </a:r>
                      <a:r>
                        <a:rPr lang="ru-RU" sz="2200" dirty="0">
                          <a:effectLst/>
                        </a:rPr>
                        <a:t> </a:t>
                      </a:r>
                      <a:r>
                        <a:rPr lang="ru-RU" sz="2200" dirty="0" err="1">
                          <a:effectLst/>
                        </a:rPr>
                        <a:t>қўйидаги</a:t>
                      </a:r>
                      <a:r>
                        <a:rPr lang="ru-RU" sz="2200" dirty="0">
                          <a:effectLst/>
                        </a:rPr>
                        <a:t> </a:t>
                      </a:r>
                      <a:r>
                        <a:rPr lang="ru-RU" sz="2200" dirty="0" err="1">
                          <a:effectLst/>
                        </a:rPr>
                        <a:t>қисмини</a:t>
                      </a:r>
                      <a:r>
                        <a:rPr lang="ru-RU" sz="2200" dirty="0">
                          <a:effectLst/>
                        </a:rPr>
                        <a:t> пахта </a:t>
                      </a:r>
                      <a:r>
                        <a:rPr lang="ru-RU" sz="2200" dirty="0" err="1">
                          <a:effectLst/>
                        </a:rPr>
                        <a:t>ташкил</a:t>
                      </a:r>
                      <a:r>
                        <a:rPr lang="ru-RU" sz="2200" dirty="0">
                          <a:effectLst/>
                        </a:rPr>
                        <a:t> </a:t>
                      </a:r>
                      <a:r>
                        <a:rPr lang="ru-RU" sz="2200" dirty="0" err="1">
                          <a:effectLst/>
                        </a:rPr>
                        <a:t>этганда</a:t>
                      </a:r>
                      <a:r>
                        <a:rPr lang="ru-RU" sz="2200" dirty="0">
                          <a:effectLst/>
                        </a:rPr>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2200" dirty="0">
                          <a:effectLst/>
                        </a:rPr>
                        <a:t>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2200" dirty="0">
                          <a:effectLst/>
                        </a:rPr>
                        <a:t>Р</a:t>
                      </a:r>
                      <a:r>
                        <a:rPr lang="ru-RU" sz="2200" baseline="-25000" dirty="0">
                          <a:effectLst/>
                        </a:rPr>
                        <a:t>2</a:t>
                      </a:r>
                      <a:r>
                        <a:rPr lang="ru-RU" sz="2200" dirty="0">
                          <a:effectLst/>
                        </a:rPr>
                        <a:t>О</a:t>
                      </a:r>
                      <a:r>
                        <a:rPr lang="ru-RU" sz="2200" baseline="-25000" dirty="0">
                          <a:effectLst/>
                        </a:rPr>
                        <a:t>5</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2200" dirty="0">
                          <a:effectLst/>
                        </a:rPr>
                        <a:t>К</a:t>
                      </a:r>
                      <a:r>
                        <a:rPr lang="ru-RU" sz="2200" baseline="-25000" dirty="0">
                          <a:effectLst/>
                        </a:rPr>
                        <a:t>2</a:t>
                      </a:r>
                      <a:r>
                        <a:rPr lang="ru-RU" sz="2200" dirty="0">
                          <a:effectLst/>
                        </a:rPr>
                        <a:t>О</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94458373"/>
                  </a:ext>
                </a:extLst>
              </a:tr>
              <a:tr h="420332">
                <a:tc>
                  <a:txBody>
                    <a:bodyPr/>
                    <a:lstStyle/>
                    <a:p>
                      <a:pPr algn="ctr">
                        <a:lnSpc>
                          <a:spcPct val="115000"/>
                        </a:lnSpc>
                        <a:spcAft>
                          <a:spcPts val="0"/>
                        </a:spcAft>
                      </a:pPr>
                      <a:r>
                        <a:rPr lang="ru-RU" sz="2200">
                          <a:effectLst/>
                        </a:rPr>
                        <a:t>48-57</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28-38</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10-13</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28-33</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63603721"/>
                  </a:ext>
                </a:extLst>
              </a:tr>
              <a:tr h="420332">
                <a:tc>
                  <a:txBody>
                    <a:bodyPr/>
                    <a:lstStyle/>
                    <a:p>
                      <a:pPr algn="ctr">
                        <a:lnSpc>
                          <a:spcPct val="115000"/>
                        </a:lnSpc>
                        <a:spcAft>
                          <a:spcPts val="0"/>
                        </a:spcAft>
                      </a:pPr>
                      <a:r>
                        <a:rPr lang="ru-RU" sz="2200">
                          <a:effectLst/>
                        </a:rPr>
                        <a:t>42-47</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32-46</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12-16</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32-48</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3317474"/>
                  </a:ext>
                </a:extLst>
              </a:tr>
              <a:tr h="420332">
                <a:tc>
                  <a:txBody>
                    <a:bodyPr/>
                    <a:lstStyle/>
                    <a:p>
                      <a:pPr algn="ctr">
                        <a:lnSpc>
                          <a:spcPct val="115000"/>
                        </a:lnSpc>
                        <a:spcAft>
                          <a:spcPts val="0"/>
                        </a:spcAft>
                      </a:pPr>
                      <a:r>
                        <a:rPr lang="ru-RU" sz="2200">
                          <a:effectLst/>
                        </a:rPr>
                        <a:t>35-42</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43-61</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12-17</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48-57</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16663719"/>
                  </a:ext>
                </a:extLst>
              </a:tr>
              <a:tr h="420332">
                <a:tc>
                  <a:txBody>
                    <a:bodyPr/>
                    <a:lstStyle/>
                    <a:p>
                      <a:pPr algn="ctr">
                        <a:lnSpc>
                          <a:spcPct val="115000"/>
                        </a:lnSpc>
                        <a:spcAft>
                          <a:spcPts val="0"/>
                        </a:spcAft>
                      </a:pPr>
                      <a:r>
                        <a:rPr lang="ru-RU" sz="2200">
                          <a:effectLst/>
                        </a:rPr>
                        <a:t>26-33</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59-61</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a:effectLst/>
                        </a:rPr>
                        <a:t>17-20</a:t>
                      </a:r>
                      <a:endParaRPr lang="ru-RU"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200" dirty="0">
                          <a:effectLst/>
                        </a:rPr>
                        <a:t>55-81</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3191507"/>
                  </a:ext>
                </a:extLst>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0" y="332655"/>
            <a:ext cx="9144000" cy="3528393"/>
          </a:xfrm>
        </p:spPr>
        <p:style>
          <a:lnRef idx="2">
            <a:schemeClr val="accent1"/>
          </a:lnRef>
          <a:fillRef idx="1">
            <a:schemeClr val="lt1"/>
          </a:fillRef>
          <a:effectRef idx="0">
            <a:schemeClr val="accent1"/>
          </a:effectRef>
          <a:fontRef idx="minor">
            <a:schemeClr val="dk1"/>
          </a:fontRef>
        </p:style>
        <p:txBody>
          <a:bodyPr rtlCol="0">
            <a:noAutofit/>
          </a:bodyPr>
          <a:lstStyle/>
          <a:p>
            <a:pPr algn="just"/>
            <a:r>
              <a:rPr lang="uz-Cyrl-UZ" altLang="ru-RU" sz="20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000" dirty="0"/>
              <a:t> </a:t>
            </a:r>
            <a:r>
              <a:rPr lang="ru-RU" sz="2000" dirty="0" err="1"/>
              <a:t>Ғўзанинг</a:t>
            </a:r>
            <a:r>
              <a:rPr lang="ru-RU" sz="2000" dirty="0"/>
              <a:t> </a:t>
            </a:r>
            <a:r>
              <a:rPr lang="ru-RU" sz="2000" dirty="0" err="1"/>
              <a:t>ривожланиш</a:t>
            </a:r>
            <a:r>
              <a:rPr lang="ru-RU" sz="2000" dirty="0"/>
              <a:t> </a:t>
            </a:r>
            <a:r>
              <a:rPr lang="ru-RU" sz="2000" dirty="0" err="1"/>
              <a:t>фазалари</a:t>
            </a:r>
            <a:r>
              <a:rPr lang="ru-RU" sz="2000" dirty="0"/>
              <a:t> </a:t>
            </a:r>
            <a:r>
              <a:rPr lang="ru-RU" sz="2000" dirty="0" err="1"/>
              <a:t>ва</a:t>
            </a:r>
            <a:r>
              <a:rPr lang="ru-RU" sz="2000" dirty="0"/>
              <a:t> </a:t>
            </a:r>
            <a:r>
              <a:rPr lang="ru-RU" sz="2000" dirty="0" err="1"/>
              <a:t>даврларида</a:t>
            </a:r>
            <a:r>
              <a:rPr lang="ru-RU" sz="2000" dirty="0"/>
              <a:t> </a:t>
            </a:r>
            <a:r>
              <a:rPr lang="ru-RU" sz="2000" dirty="0" err="1"/>
              <a:t>озиқ</a:t>
            </a:r>
            <a:r>
              <a:rPr lang="ru-RU" sz="2000" dirty="0"/>
              <a:t> </a:t>
            </a:r>
            <a:r>
              <a:rPr lang="ru-RU" sz="2000" dirty="0" err="1"/>
              <a:t>моддаларнингетарли</a:t>
            </a:r>
            <a:r>
              <a:rPr lang="ru-RU" sz="2000" dirty="0"/>
              <a:t> </a:t>
            </a:r>
            <a:r>
              <a:rPr lang="ru-RU" sz="2000" dirty="0" err="1"/>
              <a:t>миқдорда</a:t>
            </a:r>
            <a:r>
              <a:rPr lang="ru-RU" sz="2000" dirty="0"/>
              <a:t> </a:t>
            </a:r>
            <a:r>
              <a:rPr lang="ru-RU" sz="2000" dirty="0" err="1"/>
              <a:t>бўлиши</a:t>
            </a:r>
            <a:r>
              <a:rPr lang="ru-RU" sz="2000" dirty="0"/>
              <a:t> </a:t>
            </a:r>
            <a:r>
              <a:rPr lang="ru-RU" sz="2000" dirty="0" err="1"/>
              <a:t>ўсимлик</a:t>
            </a:r>
            <a:r>
              <a:rPr lang="ru-RU" sz="2000" dirty="0"/>
              <a:t> </a:t>
            </a:r>
            <a:r>
              <a:rPr lang="ru-RU" sz="2000" dirty="0" err="1"/>
              <a:t>танаси</a:t>
            </a:r>
            <a:r>
              <a:rPr lang="ru-RU" sz="2000" dirty="0"/>
              <a:t> </a:t>
            </a:r>
            <a:r>
              <a:rPr lang="ru-RU" sz="2000" dirty="0" err="1"/>
              <a:t>хамда</a:t>
            </a:r>
            <a:r>
              <a:rPr lang="ru-RU" sz="2000" dirty="0"/>
              <a:t> </a:t>
            </a:r>
            <a:r>
              <a:rPr lang="ru-RU" sz="2000" dirty="0" err="1"/>
              <a:t>унинг</a:t>
            </a:r>
            <a:r>
              <a:rPr lang="ru-RU" sz="2000" dirty="0"/>
              <a:t> </a:t>
            </a:r>
            <a:r>
              <a:rPr lang="ru-RU" sz="2000" dirty="0" err="1"/>
              <a:t>айрим</a:t>
            </a:r>
            <a:r>
              <a:rPr lang="ru-RU" sz="2000" dirty="0"/>
              <a:t> </a:t>
            </a:r>
            <a:r>
              <a:rPr lang="ru-RU" sz="2000" dirty="0" err="1"/>
              <a:t>органлари</a:t>
            </a:r>
            <a:r>
              <a:rPr lang="ru-RU" sz="2000" dirty="0"/>
              <a:t> </a:t>
            </a:r>
            <a:r>
              <a:rPr lang="ru-RU" sz="2000" dirty="0" err="1"/>
              <a:t>тузилиши</a:t>
            </a:r>
            <a:r>
              <a:rPr lang="ru-RU" sz="2000" dirty="0"/>
              <a:t> </a:t>
            </a:r>
            <a:r>
              <a:rPr lang="ru-RU" sz="2000" dirty="0" err="1"/>
              <a:t>учунгина</a:t>
            </a:r>
            <a:r>
              <a:rPr lang="ru-RU" sz="2000" dirty="0"/>
              <a:t> </a:t>
            </a:r>
            <a:r>
              <a:rPr lang="ru-RU" sz="2000" dirty="0" err="1"/>
              <a:t>эмас</a:t>
            </a:r>
            <a:r>
              <a:rPr lang="ru-RU" sz="2000" dirty="0"/>
              <a:t> ,балки </a:t>
            </a:r>
            <a:r>
              <a:rPr lang="ru-RU" sz="2000" dirty="0" err="1"/>
              <a:t>ғўзанинг</a:t>
            </a:r>
            <a:r>
              <a:rPr lang="ru-RU" sz="2000" dirty="0"/>
              <a:t> </a:t>
            </a:r>
            <a:r>
              <a:rPr lang="ru-RU" sz="2000" dirty="0" err="1"/>
              <a:t>нормал</a:t>
            </a:r>
            <a:r>
              <a:rPr lang="ru-RU" sz="2000" dirty="0"/>
              <a:t> </a:t>
            </a:r>
            <a:r>
              <a:rPr lang="ru-RU" sz="2000" dirty="0" err="1"/>
              <a:t>ўсиши</a:t>
            </a:r>
            <a:r>
              <a:rPr lang="ru-RU" sz="2000" dirty="0"/>
              <a:t> </a:t>
            </a:r>
            <a:r>
              <a:rPr lang="ru-RU" sz="2000" dirty="0" err="1"/>
              <a:t>ва</a:t>
            </a:r>
            <a:r>
              <a:rPr lang="ru-RU" sz="2000" dirty="0"/>
              <a:t> </a:t>
            </a:r>
            <a:r>
              <a:rPr lang="ru-RU" sz="2000" dirty="0" err="1"/>
              <a:t>ривожланишини</a:t>
            </a:r>
            <a:r>
              <a:rPr lang="ru-RU" sz="2000" dirty="0"/>
              <a:t> </a:t>
            </a:r>
            <a:r>
              <a:rPr lang="ru-RU" sz="2000" dirty="0" err="1"/>
              <a:t>белгилайдиган</a:t>
            </a:r>
            <a:r>
              <a:rPr lang="ru-RU" sz="2000" dirty="0"/>
              <a:t> </a:t>
            </a:r>
            <a:r>
              <a:rPr lang="ru-RU" sz="2000" dirty="0" err="1"/>
              <a:t>физиологик</a:t>
            </a:r>
            <a:r>
              <a:rPr lang="ru-RU" sz="2000" dirty="0"/>
              <a:t> </a:t>
            </a:r>
            <a:r>
              <a:rPr lang="ru-RU" sz="2000" dirty="0" err="1"/>
              <a:t>функцияларни</a:t>
            </a:r>
            <a:r>
              <a:rPr lang="ru-RU" sz="2000" dirty="0"/>
              <a:t> </a:t>
            </a:r>
            <a:r>
              <a:rPr lang="ru-RU" sz="2000" dirty="0" err="1"/>
              <a:t>бажариш</a:t>
            </a:r>
            <a:r>
              <a:rPr lang="ru-RU" sz="2000" dirty="0"/>
              <a:t> </a:t>
            </a:r>
            <a:r>
              <a:rPr lang="ru-RU" sz="2000" dirty="0" err="1"/>
              <a:t>учун</a:t>
            </a:r>
            <a:r>
              <a:rPr lang="ru-RU" sz="2000" dirty="0"/>
              <a:t> хам </a:t>
            </a:r>
            <a:r>
              <a:rPr lang="ru-RU" sz="2000" dirty="0" err="1"/>
              <a:t>зарурдир.Ғўзанинг</a:t>
            </a:r>
            <a:r>
              <a:rPr lang="ru-RU" sz="2000" dirty="0"/>
              <a:t> </a:t>
            </a:r>
            <a:r>
              <a:rPr lang="ru-RU" sz="2000" dirty="0" err="1"/>
              <a:t>хар</a:t>
            </a:r>
            <a:r>
              <a:rPr lang="ru-RU" sz="2000" dirty="0"/>
              <a:t> хил </a:t>
            </a:r>
            <a:r>
              <a:rPr lang="ru-RU" sz="2000" dirty="0" err="1"/>
              <a:t>ривожланиш</a:t>
            </a:r>
            <a:r>
              <a:rPr lang="ru-RU" sz="2000" dirty="0"/>
              <a:t> </a:t>
            </a:r>
            <a:r>
              <a:rPr lang="ru-RU" sz="2000" dirty="0" err="1"/>
              <a:t>даврида</a:t>
            </a:r>
            <a:r>
              <a:rPr lang="ru-RU" sz="2000" dirty="0"/>
              <a:t> </a:t>
            </a:r>
            <a:r>
              <a:rPr lang="ru-RU" sz="2000" dirty="0" err="1"/>
              <a:t>азот,фосфор</a:t>
            </a:r>
            <a:r>
              <a:rPr lang="ru-RU" sz="2000" dirty="0"/>
              <a:t> </a:t>
            </a:r>
            <a:r>
              <a:rPr lang="ru-RU" sz="2000" dirty="0" err="1"/>
              <a:t>ва</a:t>
            </a:r>
            <a:r>
              <a:rPr lang="ru-RU" sz="2000" dirty="0"/>
              <a:t> калий </a:t>
            </a:r>
            <a:r>
              <a:rPr lang="ru-RU" sz="2000" dirty="0" err="1"/>
              <a:t>каби</a:t>
            </a:r>
            <a:r>
              <a:rPr lang="ru-RU" sz="2000" dirty="0"/>
              <a:t> </a:t>
            </a:r>
            <a:r>
              <a:rPr lang="ru-RU" sz="2000" dirty="0" err="1"/>
              <a:t>мухим</a:t>
            </a:r>
            <a:r>
              <a:rPr lang="ru-RU" sz="2000" dirty="0"/>
              <a:t> </a:t>
            </a:r>
            <a:r>
              <a:rPr lang="ru-RU" sz="2000" dirty="0" err="1"/>
              <a:t>озиқ</a:t>
            </a:r>
            <a:r>
              <a:rPr lang="ru-RU" sz="2000" dirty="0"/>
              <a:t> </a:t>
            </a:r>
            <a:r>
              <a:rPr lang="ru-RU" sz="2000" dirty="0" err="1"/>
              <a:t>моддаларнинг</a:t>
            </a:r>
            <a:r>
              <a:rPr lang="ru-RU" sz="2000" dirty="0"/>
              <a:t> </a:t>
            </a:r>
            <a:r>
              <a:rPr lang="ru-RU" sz="2000" dirty="0" err="1"/>
              <a:t>кам</a:t>
            </a:r>
            <a:r>
              <a:rPr lang="ru-RU" sz="2000" dirty="0"/>
              <a:t> </a:t>
            </a:r>
            <a:r>
              <a:rPr lang="ru-RU" sz="2000" dirty="0" err="1"/>
              <a:t>ёки</a:t>
            </a:r>
            <a:r>
              <a:rPr lang="ru-RU" sz="2000" dirty="0"/>
              <a:t> </a:t>
            </a:r>
            <a:r>
              <a:rPr lang="ru-RU" sz="2000" dirty="0" err="1"/>
              <a:t>керагидан</a:t>
            </a:r>
            <a:r>
              <a:rPr lang="ru-RU" sz="2000" dirty="0"/>
              <a:t> </a:t>
            </a:r>
            <a:r>
              <a:rPr lang="ru-RU" sz="2000" dirty="0" err="1"/>
              <a:t>ортиқча</a:t>
            </a:r>
            <a:r>
              <a:rPr lang="ru-RU" sz="2000" dirty="0"/>
              <a:t> </a:t>
            </a:r>
            <a:r>
              <a:rPr lang="ru-RU" sz="2000" dirty="0" err="1"/>
              <a:t>бўлиши</a:t>
            </a:r>
            <a:r>
              <a:rPr lang="ru-RU" sz="2000" dirty="0"/>
              <a:t> </a:t>
            </a:r>
            <a:r>
              <a:rPr lang="ru-RU" sz="2000" dirty="0" err="1"/>
              <a:t>ўсимликнинг</a:t>
            </a:r>
            <a:r>
              <a:rPr lang="ru-RU" sz="2000" dirty="0"/>
              <a:t> </a:t>
            </a:r>
            <a:r>
              <a:rPr lang="ru-RU" sz="2000" dirty="0" err="1"/>
              <a:t>ривожланишига,оқибат</a:t>
            </a:r>
            <a:r>
              <a:rPr lang="ru-RU" sz="2000" dirty="0"/>
              <a:t> </a:t>
            </a:r>
            <a:r>
              <a:rPr lang="ru-RU" sz="2000" dirty="0" err="1"/>
              <a:t>натижада</a:t>
            </a:r>
            <a:r>
              <a:rPr lang="ru-RU" sz="2000" dirty="0"/>
              <a:t> </a:t>
            </a:r>
            <a:r>
              <a:rPr lang="ru-RU" sz="2000" dirty="0" err="1"/>
              <a:t>ундан</a:t>
            </a:r>
            <a:r>
              <a:rPr lang="ru-RU" sz="2000" dirty="0"/>
              <a:t> </a:t>
            </a:r>
            <a:r>
              <a:rPr lang="ru-RU" sz="2000" dirty="0" err="1"/>
              <a:t>олинадиган</a:t>
            </a:r>
            <a:r>
              <a:rPr lang="ru-RU" sz="2000" dirty="0"/>
              <a:t> пахта </a:t>
            </a:r>
            <a:r>
              <a:rPr lang="ru-RU" sz="2000" dirty="0" err="1"/>
              <a:t>хосилига</a:t>
            </a:r>
            <a:r>
              <a:rPr lang="ru-RU" sz="2000" dirty="0"/>
              <a:t> </a:t>
            </a:r>
            <a:r>
              <a:rPr lang="ru-RU" sz="2000" dirty="0" err="1"/>
              <a:t>турлича</a:t>
            </a:r>
            <a:r>
              <a:rPr lang="ru-RU" sz="2000" dirty="0"/>
              <a:t> </a:t>
            </a:r>
            <a:r>
              <a:rPr lang="ru-RU" sz="2000" dirty="0" err="1"/>
              <a:t>таъсир</a:t>
            </a:r>
            <a:r>
              <a:rPr lang="ru-RU" sz="2000" dirty="0"/>
              <a:t> </a:t>
            </a:r>
            <a:r>
              <a:rPr lang="ru-RU" sz="2000" dirty="0" err="1"/>
              <a:t>этади</a:t>
            </a:r>
            <a:r>
              <a:rPr lang="ru-RU" sz="2000" dirty="0"/>
              <a:t>.</a:t>
            </a:r>
          </a:p>
          <a:p>
            <a:pPr algn="just"/>
            <a:r>
              <a:rPr lang="ru-RU" sz="2000" dirty="0"/>
              <a:t>     </a:t>
            </a:r>
            <a:r>
              <a:rPr lang="ru-RU" sz="2000" dirty="0" err="1"/>
              <a:t>Ривожланишнинг</a:t>
            </a:r>
            <a:r>
              <a:rPr lang="ru-RU" sz="2000" dirty="0"/>
              <a:t> </a:t>
            </a:r>
            <a:r>
              <a:rPr lang="ru-RU" sz="2000" dirty="0" err="1"/>
              <a:t>дастлабки</a:t>
            </a:r>
            <a:r>
              <a:rPr lang="ru-RU" sz="2000" dirty="0"/>
              <a:t> </a:t>
            </a:r>
            <a:r>
              <a:rPr lang="ru-RU" sz="2000" dirty="0" err="1"/>
              <a:t>даврида</a:t>
            </a:r>
            <a:r>
              <a:rPr lang="ru-RU" sz="2000" dirty="0"/>
              <a:t> </a:t>
            </a:r>
            <a:r>
              <a:rPr lang="ru-RU" sz="2000" dirty="0" err="1"/>
              <a:t>ғўзага</a:t>
            </a:r>
            <a:r>
              <a:rPr lang="ru-RU" sz="2000" dirty="0"/>
              <a:t> </a:t>
            </a:r>
            <a:r>
              <a:rPr lang="ru-RU" sz="2000" dirty="0" err="1"/>
              <a:t>фосфорнинг</a:t>
            </a:r>
            <a:r>
              <a:rPr lang="ru-RU" sz="2000" dirty="0"/>
              <a:t> </a:t>
            </a:r>
            <a:r>
              <a:rPr lang="ru-RU" sz="2000" dirty="0" err="1"/>
              <a:t>етишмай</a:t>
            </a:r>
            <a:r>
              <a:rPr lang="ru-RU" sz="2000" dirty="0"/>
              <a:t> </a:t>
            </a:r>
            <a:r>
              <a:rPr lang="ru-RU" sz="2000" dirty="0" err="1"/>
              <a:t>қолиши</a:t>
            </a:r>
            <a:r>
              <a:rPr lang="ru-RU" sz="2000" dirty="0"/>
              <a:t> </a:t>
            </a:r>
            <a:r>
              <a:rPr lang="ru-RU" sz="2000" dirty="0" err="1"/>
              <a:t>ўсимлик</a:t>
            </a:r>
            <a:r>
              <a:rPr lang="ru-RU" sz="2000" dirty="0"/>
              <a:t> </a:t>
            </a:r>
            <a:r>
              <a:rPr lang="ru-RU" sz="2000" dirty="0" err="1"/>
              <a:t>илдиз</a:t>
            </a:r>
            <a:r>
              <a:rPr lang="ru-RU" sz="2000" dirty="0"/>
              <a:t> </a:t>
            </a:r>
            <a:r>
              <a:rPr lang="ru-RU" sz="2000" dirty="0" err="1"/>
              <a:t>системасининг</a:t>
            </a:r>
            <a:r>
              <a:rPr lang="ru-RU" sz="2000" dirty="0"/>
              <a:t> </a:t>
            </a:r>
            <a:r>
              <a:rPr lang="ru-RU" sz="2000" dirty="0" err="1"/>
              <a:t>ривожланишини</a:t>
            </a:r>
            <a:r>
              <a:rPr lang="ru-RU" sz="2000" dirty="0"/>
              <a:t> </a:t>
            </a:r>
            <a:r>
              <a:rPr lang="ru-RU" sz="2000" dirty="0" err="1"/>
              <a:t>секинлаштиради</a:t>
            </a:r>
            <a:r>
              <a:rPr lang="ru-RU" sz="2000" dirty="0"/>
              <a:t>, </a:t>
            </a:r>
            <a:r>
              <a:rPr lang="ru-RU" sz="2000" dirty="0" err="1"/>
              <a:t>унинг</a:t>
            </a:r>
            <a:r>
              <a:rPr lang="ru-RU" sz="2000" dirty="0"/>
              <a:t> </a:t>
            </a:r>
            <a:r>
              <a:rPr lang="ru-RU" sz="2000" dirty="0" err="1"/>
              <a:t>репродуктив</a:t>
            </a:r>
            <a:r>
              <a:rPr lang="ru-RU" sz="2000" dirty="0"/>
              <a:t> </a:t>
            </a:r>
            <a:r>
              <a:rPr lang="ru-RU" sz="2000" dirty="0" err="1"/>
              <a:t>фазага</a:t>
            </a:r>
            <a:r>
              <a:rPr lang="ru-RU" sz="2000" dirty="0"/>
              <a:t> </a:t>
            </a:r>
            <a:r>
              <a:rPr lang="ru-RU" sz="2000" dirty="0" err="1"/>
              <a:t>ўтишини</a:t>
            </a:r>
            <a:r>
              <a:rPr lang="ru-RU" sz="2000" dirty="0"/>
              <a:t> </a:t>
            </a:r>
            <a:r>
              <a:rPr lang="ru-RU" sz="2000" dirty="0" err="1"/>
              <a:t>кечиктиради</a:t>
            </a:r>
            <a:endParaRPr lang="ru-RU" sz="2000" dirty="0"/>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005064"/>
            <a:ext cx="3578374" cy="268708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хлопчатник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149080"/>
            <a:ext cx="4346869" cy="25430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86088" y="117693"/>
            <a:ext cx="5724128" cy="6740307"/>
          </a:xfrm>
          <a:prstGeom prst="rect">
            <a:avLst/>
          </a:prstGeom>
          <a:pattFill prst="pct5">
            <a:fgClr>
              <a:schemeClr val="accent2"/>
            </a:fgClr>
            <a:bgClr>
              <a:schemeClr val="bg1"/>
            </a:bgClr>
          </a:pattFill>
        </p:spPr>
        <p:txBody>
          <a:bodyPr wrap="square">
            <a:spAutoFit/>
          </a:bodyPr>
          <a:lstStyle/>
          <a:p>
            <a:r>
              <a:rPr lang="ru-RU" sz="2400" dirty="0" err="1"/>
              <a:t>Ғўзанинг</a:t>
            </a:r>
            <a:r>
              <a:rPr lang="ru-RU" sz="2400" dirty="0"/>
              <a:t> </a:t>
            </a:r>
            <a:r>
              <a:rPr lang="ru-RU" sz="2400" dirty="0" err="1"/>
              <a:t>ўзининг</a:t>
            </a:r>
            <a:r>
              <a:rPr lang="ru-RU" sz="2400" dirty="0"/>
              <a:t> </a:t>
            </a:r>
            <a:r>
              <a:rPr lang="ru-RU" sz="2400" dirty="0" err="1"/>
              <a:t>биологик</a:t>
            </a:r>
            <a:r>
              <a:rPr lang="ru-RU" sz="2400" dirty="0"/>
              <a:t> </a:t>
            </a:r>
            <a:r>
              <a:rPr lang="ru-RU" sz="2400" dirty="0" err="1"/>
              <a:t>хусусиятига</a:t>
            </a:r>
            <a:r>
              <a:rPr lang="ru-RU" sz="2400" dirty="0"/>
              <a:t> </a:t>
            </a:r>
            <a:r>
              <a:rPr lang="ru-RU" sz="2400" dirty="0" err="1"/>
              <a:t>кўра</a:t>
            </a:r>
            <a:r>
              <a:rPr lang="ru-RU" sz="2400" dirty="0"/>
              <a:t> тез </a:t>
            </a:r>
            <a:r>
              <a:rPr lang="ru-RU" sz="2400" dirty="0" err="1"/>
              <a:t>ўсиб</a:t>
            </a:r>
            <a:r>
              <a:rPr lang="ru-RU" sz="2400" dirty="0"/>
              <a:t>, азот, фосфор </a:t>
            </a:r>
            <a:r>
              <a:rPr lang="ru-RU" sz="2400" dirty="0" err="1"/>
              <a:t>ва</a:t>
            </a:r>
            <a:r>
              <a:rPr lang="ru-RU" sz="2400" dirty="0"/>
              <a:t> </a:t>
            </a:r>
            <a:r>
              <a:rPr lang="ru-RU" sz="2400" dirty="0" err="1"/>
              <a:t>калийни</a:t>
            </a:r>
            <a:r>
              <a:rPr lang="ru-RU" sz="2400" dirty="0"/>
              <a:t> </a:t>
            </a:r>
            <a:r>
              <a:rPr lang="ru-RU" sz="2400" dirty="0" err="1"/>
              <a:t>кўп</a:t>
            </a:r>
            <a:r>
              <a:rPr lang="ru-RU" sz="2400" dirty="0"/>
              <a:t>  </a:t>
            </a:r>
            <a:r>
              <a:rPr lang="ru-RU" sz="2400" dirty="0" err="1"/>
              <a:t>миқдорда</a:t>
            </a:r>
            <a:r>
              <a:rPr lang="ru-RU" sz="2400" dirty="0"/>
              <a:t> </a:t>
            </a:r>
            <a:r>
              <a:rPr lang="ru-RU" sz="2400" dirty="0" err="1"/>
              <a:t>талаб</a:t>
            </a:r>
            <a:r>
              <a:rPr lang="ru-RU" sz="2400" dirty="0"/>
              <a:t> </a:t>
            </a:r>
            <a:r>
              <a:rPr lang="ru-RU" sz="2400" dirty="0" err="1"/>
              <a:t>қиладиган</a:t>
            </a:r>
            <a:r>
              <a:rPr lang="ru-RU" sz="2400" dirty="0"/>
              <a:t> </a:t>
            </a:r>
            <a:r>
              <a:rPr lang="ru-RU" sz="2400" dirty="0" err="1"/>
              <a:t>ўсимлик</a:t>
            </a:r>
            <a:r>
              <a:rPr lang="ru-RU" sz="2400" dirty="0"/>
              <a:t>. </a:t>
            </a:r>
            <a:r>
              <a:rPr lang="ru-RU" sz="2400" dirty="0" err="1"/>
              <a:t>Шоналаш</a:t>
            </a:r>
            <a:r>
              <a:rPr lang="ru-RU" sz="2400" dirty="0"/>
              <a:t> </a:t>
            </a:r>
            <a:r>
              <a:rPr lang="ru-RU" sz="2400" dirty="0" err="1"/>
              <a:t>ва</a:t>
            </a:r>
            <a:r>
              <a:rPr lang="ru-RU" sz="2400" dirty="0"/>
              <a:t> </a:t>
            </a:r>
            <a:r>
              <a:rPr lang="ru-RU" sz="2400" dirty="0" err="1"/>
              <a:t>гуллаш</a:t>
            </a:r>
            <a:r>
              <a:rPr lang="ru-RU" sz="2400" dirty="0"/>
              <a:t>  </a:t>
            </a:r>
            <a:r>
              <a:rPr lang="ru-RU" sz="2400" dirty="0" err="1"/>
              <a:t>фазасида</a:t>
            </a:r>
            <a:r>
              <a:rPr lang="ru-RU" sz="2400" dirty="0"/>
              <a:t> </a:t>
            </a:r>
            <a:r>
              <a:rPr lang="ru-RU" sz="2400" dirty="0" err="1"/>
              <a:t>тупроқда</a:t>
            </a:r>
            <a:r>
              <a:rPr lang="ru-RU" sz="2400" dirty="0"/>
              <a:t> </a:t>
            </a:r>
            <a:r>
              <a:rPr lang="ru-RU" sz="2400" dirty="0" err="1"/>
              <a:t>азотнинг</a:t>
            </a:r>
            <a:r>
              <a:rPr lang="ru-RU" sz="2400" dirty="0"/>
              <a:t> </a:t>
            </a:r>
            <a:r>
              <a:rPr lang="ru-RU" sz="2400" dirty="0" err="1"/>
              <a:t>керагидан</a:t>
            </a:r>
            <a:r>
              <a:rPr lang="ru-RU" sz="2400" dirty="0"/>
              <a:t> </a:t>
            </a:r>
            <a:r>
              <a:rPr lang="ru-RU" sz="2400" dirty="0" err="1"/>
              <a:t>ортиқча</a:t>
            </a:r>
            <a:r>
              <a:rPr lang="ru-RU" sz="2400" dirty="0"/>
              <a:t> </a:t>
            </a:r>
            <a:r>
              <a:rPr lang="ru-RU" sz="2400" dirty="0" err="1"/>
              <a:t>бўлиши</a:t>
            </a:r>
            <a:r>
              <a:rPr lang="ru-RU" sz="2400" dirty="0"/>
              <a:t> </a:t>
            </a:r>
            <a:r>
              <a:rPr lang="ru-RU" sz="2400" dirty="0" err="1"/>
              <a:t>ўсимликнинг</a:t>
            </a:r>
            <a:r>
              <a:rPr lang="ru-RU" sz="2400" dirty="0"/>
              <a:t> </a:t>
            </a:r>
            <a:r>
              <a:rPr lang="ru-RU" sz="2400" dirty="0" err="1"/>
              <a:t>ғовлаб</a:t>
            </a:r>
            <a:r>
              <a:rPr lang="ru-RU" sz="2400" dirty="0"/>
              <a:t> </a:t>
            </a:r>
            <a:r>
              <a:rPr lang="ru-RU" sz="2400" dirty="0" err="1"/>
              <a:t>кетишига</a:t>
            </a:r>
            <a:r>
              <a:rPr lang="ru-RU" sz="2400" dirty="0"/>
              <a:t>, </a:t>
            </a:r>
            <a:r>
              <a:rPr lang="ru-RU" sz="2400" dirty="0" err="1"/>
              <a:t>кўсакларнинг</a:t>
            </a:r>
            <a:r>
              <a:rPr lang="ru-RU" sz="2400" dirty="0"/>
              <a:t> кеч  </a:t>
            </a:r>
            <a:r>
              <a:rPr lang="ru-RU" sz="2400" dirty="0" err="1"/>
              <a:t>етилишига</a:t>
            </a:r>
            <a:r>
              <a:rPr lang="ru-RU" sz="2400" dirty="0"/>
              <a:t> </a:t>
            </a:r>
            <a:r>
              <a:rPr lang="ru-RU" sz="2400" dirty="0" err="1"/>
              <a:t>ва</a:t>
            </a:r>
            <a:r>
              <a:rPr lang="ru-RU" sz="2400" dirty="0"/>
              <a:t> </a:t>
            </a:r>
            <a:r>
              <a:rPr lang="ru-RU" sz="2400" dirty="0" err="1"/>
              <a:t>унинг</a:t>
            </a:r>
            <a:r>
              <a:rPr lang="ru-RU" sz="2400" dirty="0"/>
              <a:t> </a:t>
            </a:r>
            <a:r>
              <a:rPr lang="ru-RU" sz="2400" dirty="0" err="1"/>
              <a:t>очилиш</a:t>
            </a:r>
            <a:r>
              <a:rPr lang="ru-RU" sz="2400" dirty="0"/>
              <a:t> </a:t>
            </a:r>
            <a:r>
              <a:rPr lang="ru-RU" sz="2400" dirty="0" err="1"/>
              <a:t>суръатини</a:t>
            </a:r>
            <a:r>
              <a:rPr lang="ru-RU" sz="2400" dirty="0"/>
              <a:t> </a:t>
            </a:r>
            <a:r>
              <a:rPr lang="ru-RU" sz="2400" dirty="0" err="1"/>
              <a:t>секинлаштиришга</a:t>
            </a:r>
            <a:r>
              <a:rPr lang="ru-RU" sz="2400" dirty="0"/>
              <a:t> </a:t>
            </a:r>
            <a:r>
              <a:rPr lang="ru-RU" sz="2400" dirty="0" err="1"/>
              <a:t>олиб</a:t>
            </a:r>
            <a:r>
              <a:rPr lang="ru-RU" sz="2400" dirty="0"/>
              <a:t>  </a:t>
            </a:r>
            <a:r>
              <a:rPr lang="ru-RU" sz="2400" dirty="0" err="1"/>
              <a:t>келади</a:t>
            </a:r>
            <a:r>
              <a:rPr lang="ru-RU" sz="2400" dirty="0"/>
              <a:t>. </a:t>
            </a:r>
            <a:r>
              <a:rPr lang="ru-RU" sz="2400" dirty="0" err="1"/>
              <a:t>Аксинча</a:t>
            </a:r>
            <a:r>
              <a:rPr lang="ru-RU" sz="2400" dirty="0"/>
              <a:t>, </a:t>
            </a:r>
            <a:r>
              <a:rPr lang="ru-RU" sz="2400" dirty="0" err="1"/>
              <a:t>бу</a:t>
            </a:r>
            <a:r>
              <a:rPr lang="ru-RU" sz="2400" dirty="0"/>
              <a:t> </a:t>
            </a:r>
            <a:r>
              <a:rPr lang="ru-RU" sz="2400" dirty="0" err="1"/>
              <a:t>даврда</a:t>
            </a:r>
            <a:r>
              <a:rPr lang="ru-RU" sz="2400" dirty="0"/>
              <a:t> </a:t>
            </a:r>
            <a:r>
              <a:rPr lang="ru-RU" sz="2400" dirty="0" err="1"/>
              <a:t>азотнинг</a:t>
            </a:r>
            <a:r>
              <a:rPr lang="ru-RU" sz="2400" dirty="0"/>
              <a:t> </a:t>
            </a:r>
            <a:r>
              <a:rPr lang="ru-RU" sz="2400" dirty="0" err="1"/>
              <a:t>камчил</a:t>
            </a:r>
            <a:r>
              <a:rPr lang="ru-RU" sz="2400" dirty="0"/>
              <a:t> </a:t>
            </a:r>
            <a:r>
              <a:rPr lang="ru-RU" sz="2400" dirty="0" err="1"/>
              <a:t>бўлиши</a:t>
            </a:r>
            <a:r>
              <a:rPr lang="ru-RU" sz="2400" dirty="0"/>
              <a:t> </a:t>
            </a:r>
            <a:r>
              <a:rPr lang="ru-RU" sz="2400" dirty="0" err="1"/>
              <a:t>эса</a:t>
            </a:r>
            <a:r>
              <a:rPr lang="ru-RU" sz="2400" dirty="0"/>
              <a:t> </a:t>
            </a:r>
            <a:r>
              <a:rPr lang="ru-RU" sz="2400" dirty="0" err="1"/>
              <a:t>ўсимликнинг</a:t>
            </a:r>
            <a:r>
              <a:rPr lang="ru-RU" sz="2400" dirty="0"/>
              <a:t> </a:t>
            </a:r>
            <a:r>
              <a:rPr lang="ru-RU" sz="2400" dirty="0" err="1"/>
              <a:t>заиф</a:t>
            </a:r>
            <a:r>
              <a:rPr lang="ru-RU" sz="2400" dirty="0"/>
              <a:t> </a:t>
            </a:r>
            <a:r>
              <a:rPr lang="ru-RU" sz="2400" dirty="0" err="1"/>
              <a:t>ўсиб</a:t>
            </a:r>
            <a:r>
              <a:rPr lang="ru-RU" sz="2400" dirty="0"/>
              <a:t>, </a:t>
            </a:r>
            <a:r>
              <a:rPr lang="ru-RU" sz="2400" dirty="0" err="1"/>
              <a:t>хосил</a:t>
            </a:r>
            <a:r>
              <a:rPr lang="ru-RU" sz="2400" dirty="0"/>
              <a:t> </a:t>
            </a:r>
            <a:r>
              <a:rPr lang="ru-RU" sz="2400" dirty="0" err="1"/>
              <a:t>шохлари</a:t>
            </a:r>
            <a:r>
              <a:rPr lang="ru-RU" sz="2400" dirty="0"/>
              <a:t> </a:t>
            </a:r>
            <a:r>
              <a:rPr lang="ru-RU" sz="2400" dirty="0" err="1"/>
              <a:t>кам</a:t>
            </a:r>
            <a:r>
              <a:rPr lang="ru-RU" sz="2400" dirty="0"/>
              <a:t> </a:t>
            </a:r>
            <a:r>
              <a:rPr lang="ru-RU" sz="2400" dirty="0" err="1"/>
              <a:t>бўлишига</a:t>
            </a:r>
            <a:r>
              <a:rPr lang="ru-RU" sz="2400" dirty="0"/>
              <a:t>, </a:t>
            </a:r>
            <a:r>
              <a:rPr lang="ru-RU" sz="2400" dirty="0" err="1"/>
              <a:t>бинобарин</a:t>
            </a:r>
            <a:r>
              <a:rPr lang="ru-RU" sz="2400" dirty="0"/>
              <a:t>, </a:t>
            </a:r>
            <a:r>
              <a:rPr lang="ru-RU" sz="2400" dirty="0" err="1"/>
              <a:t>кўсакларнинг</a:t>
            </a:r>
            <a:r>
              <a:rPr lang="ru-RU" sz="2400" dirty="0"/>
              <a:t> </a:t>
            </a:r>
            <a:r>
              <a:rPr lang="ru-RU" sz="2400" dirty="0" err="1"/>
              <a:t>камайишига</a:t>
            </a:r>
            <a:r>
              <a:rPr lang="ru-RU" sz="2400" dirty="0"/>
              <a:t> </a:t>
            </a:r>
            <a:r>
              <a:rPr lang="ru-RU" sz="2400" dirty="0" err="1"/>
              <a:t>ва</a:t>
            </a:r>
            <a:r>
              <a:rPr lang="ru-RU" sz="2400" dirty="0"/>
              <a:t> </a:t>
            </a:r>
            <a:r>
              <a:rPr lang="ru-RU" sz="2400" dirty="0" err="1"/>
              <a:t>майда</a:t>
            </a:r>
            <a:r>
              <a:rPr lang="ru-RU" sz="2400" dirty="0"/>
              <a:t> </a:t>
            </a:r>
            <a:r>
              <a:rPr lang="ru-RU" sz="2400" dirty="0" err="1"/>
              <a:t>бўлиб</a:t>
            </a:r>
            <a:r>
              <a:rPr lang="ru-RU" sz="2400" dirty="0"/>
              <a:t> </a:t>
            </a:r>
            <a:r>
              <a:rPr lang="ru-RU" sz="2400" dirty="0" err="1"/>
              <a:t>қолишига</a:t>
            </a:r>
            <a:r>
              <a:rPr lang="ru-RU" sz="2400" dirty="0"/>
              <a:t> </a:t>
            </a:r>
            <a:r>
              <a:rPr lang="ru-RU" sz="2400" dirty="0" err="1"/>
              <a:t>сабаб</a:t>
            </a:r>
            <a:r>
              <a:rPr lang="ru-RU" sz="2400" dirty="0"/>
              <a:t> </a:t>
            </a:r>
            <a:r>
              <a:rPr lang="ru-RU" sz="2400" dirty="0" err="1"/>
              <a:t>бўлади</a:t>
            </a:r>
            <a:r>
              <a:rPr lang="ru-RU" sz="2400" dirty="0"/>
              <a:t>.</a:t>
            </a:r>
          </a:p>
        </p:txBody>
      </p:sp>
      <p:sp>
        <p:nvSpPr>
          <p:cNvPr id="3" name="AutoShape 2" descr="Картинки по запросу дефицит азота у растений"/>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294"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736" y="3522622"/>
            <a:ext cx="3021434" cy="3112582"/>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Картинки по запросу болезн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623" y="536180"/>
            <a:ext cx="3130079" cy="2549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9884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07504" y="116632"/>
            <a:ext cx="5688632" cy="6624736"/>
          </a:xfrm>
          <a:pattFill prst="pct20">
            <a:fgClr>
              <a:srgbClr val="0B01D1"/>
            </a:fgClr>
            <a:bgClr>
              <a:schemeClr val="bg1"/>
            </a:bgClr>
          </a:pattFill>
          <a:ln>
            <a:solidFill>
              <a:schemeClr val="accent2">
                <a:lumMod val="75000"/>
              </a:schemeClr>
            </a:solidFill>
          </a:ln>
        </p:spPr>
        <p:txBody>
          <a:bodyPr rtlCol="0">
            <a:noAutofit/>
          </a:bodyPr>
          <a:lstStyle/>
          <a:p>
            <a:r>
              <a:rPr lang="uz-Cyrl-UZ" altLang="ru-RU" dirty="0" smtClean="0">
                <a:solidFill>
                  <a:srgbClr val="0B01D1"/>
                </a:solidFill>
                <a:latin typeface="Times New Roman" panose="02020603050405020304" pitchFamily="18" charset="0"/>
                <a:cs typeface="Times New Roman" panose="02020603050405020304" pitchFamily="18" charset="0"/>
              </a:rPr>
              <a:t>	</a:t>
            </a:r>
            <a:r>
              <a:rPr lang="ru-RU" dirty="0" err="1"/>
              <a:t>Ўсимликнинг</a:t>
            </a:r>
            <a:r>
              <a:rPr lang="ru-RU" dirty="0"/>
              <a:t> </a:t>
            </a:r>
            <a:r>
              <a:rPr lang="ru-RU" dirty="0" err="1"/>
              <a:t>озиқланишида</a:t>
            </a:r>
            <a:r>
              <a:rPr lang="ru-RU" dirty="0"/>
              <a:t> </a:t>
            </a:r>
            <a:r>
              <a:rPr lang="ru-RU" dirty="0" err="1"/>
              <a:t>қандайдир</a:t>
            </a:r>
            <a:r>
              <a:rPr lang="ru-RU" dirty="0"/>
              <a:t> </a:t>
            </a:r>
            <a:r>
              <a:rPr lang="ru-RU" dirty="0" err="1"/>
              <a:t>модданинг</a:t>
            </a:r>
            <a:r>
              <a:rPr lang="ru-RU" dirty="0"/>
              <a:t> </a:t>
            </a:r>
            <a:r>
              <a:rPr lang="ru-RU" dirty="0" err="1"/>
              <a:t>етишмай</a:t>
            </a:r>
            <a:r>
              <a:rPr lang="ru-RU" dirty="0"/>
              <a:t>  </a:t>
            </a:r>
            <a:r>
              <a:rPr lang="ru-RU" dirty="0" err="1"/>
              <a:t>ёки</a:t>
            </a:r>
            <a:r>
              <a:rPr lang="ru-RU" dirty="0"/>
              <a:t> </a:t>
            </a:r>
            <a:r>
              <a:rPr lang="ru-RU" dirty="0" err="1"/>
              <a:t>керагидан</a:t>
            </a:r>
            <a:r>
              <a:rPr lang="ru-RU" dirty="0"/>
              <a:t> </a:t>
            </a:r>
            <a:r>
              <a:rPr lang="ru-RU" dirty="0" err="1"/>
              <a:t>ортиқча</a:t>
            </a:r>
            <a:r>
              <a:rPr lang="ru-RU" dirty="0"/>
              <a:t> </a:t>
            </a:r>
            <a:r>
              <a:rPr lang="ru-RU" dirty="0" err="1"/>
              <a:t>бўлиши</a:t>
            </a:r>
            <a:r>
              <a:rPr lang="ru-RU" dirty="0"/>
              <a:t> </a:t>
            </a:r>
            <a:r>
              <a:rPr lang="ru-RU" dirty="0" err="1"/>
              <a:t>ғўзадаги</a:t>
            </a:r>
            <a:r>
              <a:rPr lang="ru-RU" dirty="0"/>
              <a:t> </a:t>
            </a:r>
            <a:r>
              <a:rPr lang="ru-RU" dirty="0" err="1"/>
              <a:t>физиологик</a:t>
            </a:r>
            <a:r>
              <a:rPr lang="ru-RU" dirty="0"/>
              <a:t> </a:t>
            </a:r>
            <a:r>
              <a:rPr lang="ru-RU" dirty="0" err="1"/>
              <a:t>жараённинг</a:t>
            </a:r>
            <a:r>
              <a:rPr lang="ru-RU" dirty="0"/>
              <a:t>  </a:t>
            </a:r>
            <a:r>
              <a:rPr lang="ru-RU" dirty="0" err="1"/>
              <a:t>нормал</a:t>
            </a:r>
            <a:r>
              <a:rPr lang="ru-RU" dirty="0"/>
              <a:t> </a:t>
            </a:r>
            <a:r>
              <a:rPr lang="ru-RU" dirty="0" err="1"/>
              <a:t>кечишини</a:t>
            </a:r>
            <a:r>
              <a:rPr lang="ru-RU" dirty="0"/>
              <a:t> </a:t>
            </a:r>
            <a:r>
              <a:rPr lang="ru-RU" dirty="0" err="1"/>
              <a:t>бузади</a:t>
            </a:r>
            <a:r>
              <a:rPr lang="ru-RU" dirty="0"/>
              <a:t> </a:t>
            </a:r>
            <a:r>
              <a:rPr lang="ru-RU" dirty="0" err="1"/>
              <a:t>хамда</a:t>
            </a:r>
            <a:r>
              <a:rPr lang="ru-RU" dirty="0"/>
              <a:t> </a:t>
            </a:r>
            <a:r>
              <a:rPr lang="ru-RU" dirty="0" err="1"/>
              <a:t>унда</a:t>
            </a:r>
            <a:r>
              <a:rPr lang="ru-RU" dirty="0"/>
              <a:t> </a:t>
            </a:r>
            <a:r>
              <a:rPr lang="ru-RU" dirty="0" err="1"/>
              <a:t>ички</a:t>
            </a:r>
            <a:r>
              <a:rPr lang="ru-RU" dirty="0"/>
              <a:t>, </a:t>
            </a:r>
            <a:r>
              <a:rPr lang="ru-RU" dirty="0" err="1"/>
              <a:t>шунингдек</a:t>
            </a:r>
            <a:r>
              <a:rPr lang="ru-RU" dirty="0"/>
              <a:t>, </a:t>
            </a:r>
            <a:r>
              <a:rPr lang="ru-RU" dirty="0" err="1"/>
              <a:t>кузга</a:t>
            </a:r>
            <a:r>
              <a:rPr lang="ru-RU" dirty="0"/>
              <a:t>  </a:t>
            </a:r>
            <a:r>
              <a:rPr lang="ru-RU" dirty="0" err="1"/>
              <a:t>кўринадиган</a:t>
            </a:r>
            <a:r>
              <a:rPr lang="ru-RU" dirty="0"/>
              <a:t> </a:t>
            </a:r>
            <a:r>
              <a:rPr lang="ru-RU" dirty="0" err="1"/>
              <a:t>баъзи</a:t>
            </a:r>
            <a:r>
              <a:rPr lang="ru-RU" dirty="0"/>
              <a:t> </a:t>
            </a:r>
            <a:r>
              <a:rPr lang="ru-RU" dirty="0" err="1"/>
              <a:t>бир</a:t>
            </a:r>
            <a:r>
              <a:rPr lang="ru-RU" dirty="0"/>
              <a:t> </a:t>
            </a:r>
            <a:r>
              <a:rPr lang="ru-RU" dirty="0" err="1"/>
              <a:t>ташқи</a:t>
            </a:r>
            <a:r>
              <a:rPr lang="ru-RU" dirty="0"/>
              <a:t> </a:t>
            </a:r>
            <a:r>
              <a:rPr lang="ru-RU" dirty="0" err="1"/>
              <a:t>морфологик</a:t>
            </a:r>
            <a:r>
              <a:rPr lang="ru-RU" dirty="0"/>
              <a:t> </a:t>
            </a:r>
            <a:r>
              <a:rPr lang="ru-RU" dirty="0" err="1"/>
              <a:t>ўзгаришлар</a:t>
            </a:r>
            <a:r>
              <a:rPr lang="ru-RU" dirty="0"/>
              <a:t> </a:t>
            </a:r>
            <a:r>
              <a:rPr lang="ru-RU" dirty="0" err="1"/>
              <a:t>вужудга</a:t>
            </a:r>
            <a:r>
              <a:rPr lang="ru-RU" dirty="0"/>
              <a:t> </a:t>
            </a:r>
            <a:r>
              <a:rPr lang="ru-RU" dirty="0" err="1"/>
              <a:t>келишига</a:t>
            </a:r>
            <a:r>
              <a:rPr lang="ru-RU" dirty="0"/>
              <a:t> </a:t>
            </a:r>
            <a:r>
              <a:rPr lang="ru-RU" dirty="0" err="1"/>
              <a:t>сабаб</a:t>
            </a:r>
            <a:r>
              <a:rPr lang="ru-RU" dirty="0"/>
              <a:t> </a:t>
            </a:r>
            <a:r>
              <a:rPr lang="ru-RU" dirty="0" err="1"/>
              <a:t>бўлади</a:t>
            </a:r>
            <a:r>
              <a:rPr lang="ru-RU" dirty="0"/>
              <a:t>. </a:t>
            </a:r>
            <a:r>
              <a:rPr lang="ru-RU" dirty="0" err="1"/>
              <a:t>Масалан</a:t>
            </a:r>
            <a:r>
              <a:rPr lang="ru-RU" dirty="0"/>
              <a:t>, </a:t>
            </a:r>
            <a:r>
              <a:rPr lang="ru-RU" dirty="0" err="1"/>
              <a:t>азоткамчил</a:t>
            </a:r>
            <a:r>
              <a:rPr lang="ru-RU" dirty="0"/>
              <a:t> </a:t>
            </a:r>
            <a:r>
              <a:rPr lang="ru-RU" dirty="0" err="1"/>
              <a:t>бўлганда</a:t>
            </a:r>
            <a:r>
              <a:rPr lang="ru-RU" dirty="0"/>
              <a:t> </a:t>
            </a:r>
            <a:r>
              <a:rPr lang="ru-RU" dirty="0" err="1"/>
              <a:t>ўсимликнинг</a:t>
            </a:r>
            <a:r>
              <a:rPr lang="ru-RU" dirty="0"/>
              <a:t> </a:t>
            </a:r>
            <a:r>
              <a:rPr lang="ru-RU" dirty="0" err="1"/>
              <a:t>ўсиши</a:t>
            </a:r>
            <a:r>
              <a:rPr lang="ru-RU" dirty="0"/>
              <a:t> </a:t>
            </a:r>
            <a:r>
              <a:rPr lang="ru-RU" dirty="0" err="1"/>
              <a:t>ва</a:t>
            </a:r>
            <a:r>
              <a:rPr lang="ru-RU" dirty="0"/>
              <a:t> </a:t>
            </a:r>
            <a:r>
              <a:rPr lang="ru-RU" dirty="0" err="1"/>
              <a:t>ривожланишига</a:t>
            </a:r>
            <a:r>
              <a:rPr lang="ru-RU" dirty="0"/>
              <a:t> </a:t>
            </a:r>
            <a:r>
              <a:rPr lang="ru-RU" dirty="0" err="1"/>
              <a:t>ёмонлашади</a:t>
            </a:r>
            <a:r>
              <a:rPr lang="ru-RU" dirty="0"/>
              <a:t>, </a:t>
            </a:r>
            <a:r>
              <a:rPr lang="ru-RU" dirty="0" err="1"/>
              <a:t>барглари</a:t>
            </a:r>
            <a:r>
              <a:rPr lang="ru-RU" dirty="0"/>
              <a:t>  </a:t>
            </a:r>
            <a:r>
              <a:rPr lang="ru-RU" dirty="0" err="1"/>
              <a:t>майдалашади</a:t>
            </a:r>
            <a:r>
              <a:rPr lang="ru-RU" dirty="0"/>
              <a:t>, </a:t>
            </a:r>
            <a:r>
              <a:rPr lang="ru-RU" dirty="0" err="1"/>
              <a:t>барг</a:t>
            </a:r>
            <a:r>
              <a:rPr lang="ru-RU" dirty="0"/>
              <a:t> </a:t>
            </a:r>
            <a:r>
              <a:rPr lang="ru-RU" dirty="0" err="1"/>
              <a:t>туси</a:t>
            </a:r>
            <a:r>
              <a:rPr lang="ru-RU" dirty="0"/>
              <a:t> </a:t>
            </a:r>
            <a:r>
              <a:rPr lang="ru-RU" dirty="0" err="1"/>
              <a:t>нормал</a:t>
            </a:r>
            <a:r>
              <a:rPr lang="ru-RU" dirty="0"/>
              <a:t> </a:t>
            </a:r>
            <a:r>
              <a:rPr lang="ru-RU" dirty="0" err="1"/>
              <a:t>яшил</a:t>
            </a:r>
            <a:r>
              <a:rPr lang="ru-RU" dirty="0"/>
              <a:t> </a:t>
            </a:r>
            <a:r>
              <a:rPr lang="ru-RU" dirty="0" err="1"/>
              <a:t>рангдан</a:t>
            </a:r>
            <a:r>
              <a:rPr lang="ru-RU" dirty="0"/>
              <a:t> </a:t>
            </a:r>
            <a:r>
              <a:rPr lang="ru-RU" dirty="0" err="1"/>
              <a:t>сарғиш</a:t>
            </a:r>
            <a:r>
              <a:rPr lang="ru-RU" dirty="0"/>
              <a:t> </a:t>
            </a:r>
            <a:r>
              <a:rPr lang="ru-RU" dirty="0" err="1"/>
              <a:t>яшил</a:t>
            </a:r>
            <a:r>
              <a:rPr lang="ru-RU" dirty="0"/>
              <a:t> </a:t>
            </a:r>
            <a:r>
              <a:rPr lang="ru-RU" dirty="0" err="1"/>
              <a:t>рангга</a:t>
            </a:r>
            <a:r>
              <a:rPr lang="ru-RU" dirty="0"/>
              <a:t> </a:t>
            </a:r>
            <a:r>
              <a:rPr lang="ru-RU" dirty="0" err="1"/>
              <a:t>киради</a:t>
            </a:r>
            <a:r>
              <a:rPr lang="ru-RU" dirty="0"/>
              <a:t>. </a:t>
            </a:r>
            <a:r>
              <a:rPr lang="ru-RU" dirty="0" err="1"/>
              <a:t>Аксинча</a:t>
            </a:r>
            <a:r>
              <a:rPr lang="ru-RU" dirty="0"/>
              <a:t>, азот </a:t>
            </a:r>
            <a:r>
              <a:rPr lang="ru-RU" dirty="0" err="1"/>
              <a:t>керагидан</a:t>
            </a:r>
            <a:r>
              <a:rPr lang="ru-RU" dirty="0"/>
              <a:t> </a:t>
            </a:r>
            <a:r>
              <a:rPr lang="ru-RU" dirty="0" err="1"/>
              <a:t>ортиқча</a:t>
            </a:r>
            <a:r>
              <a:rPr lang="ru-RU" dirty="0"/>
              <a:t> </a:t>
            </a:r>
            <a:r>
              <a:rPr lang="ru-RU" dirty="0" err="1"/>
              <a:t>бўлганда</a:t>
            </a:r>
            <a:r>
              <a:rPr lang="ru-RU" dirty="0"/>
              <a:t> </a:t>
            </a:r>
            <a:r>
              <a:rPr lang="ru-RU" dirty="0" err="1"/>
              <a:t>ўсимлик</a:t>
            </a:r>
            <a:r>
              <a:rPr lang="ru-RU" dirty="0"/>
              <a:t> </a:t>
            </a:r>
            <a:r>
              <a:rPr lang="ru-RU" dirty="0" err="1"/>
              <a:t>ғовлаб</a:t>
            </a:r>
            <a:r>
              <a:rPr lang="ru-RU" dirty="0"/>
              <a:t> </a:t>
            </a:r>
            <a:r>
              <a:rPr lang="ru-RU" dirty="0" err="1"/>
              <a:t>кетиб</a:t>
            </a:r>
            <a:r>
              <a:rPr lang="ru-RU" dirty="0"/>
              <a:t>, </a:t>
            </a:r>
            <a:r>
              <a:rPr lang="ru-RU" dirty="0" err="1"/>
              <a:t>барглари</a:t>
            </a:r>
            <a:r>
              <a:rPr lang="ru-RU" dirty="0"/>
              <a:t>  </a:t>
            </a:r>
            <a:r>
              <a:rPr lang="ru-RU" dirty="0" err="1"/>
              <a:t>тўқ</a:t>
            </a:r>
            <a:r>
              <a:rPr lang="ru-RU" dirty="0"/>
              <a:t>  </a:t>
            </a:r>
            <a:r>
              <a:rPr lang="ru-RU" dirty="0" err="1"/>
              <a:t>яшил</a:t>
            </a:r>
            <a:r>
              <a:rPr lang="ru-RU" dirty="0"/>
              <a:t> </a:t>
            </a:r>
            <a:r>
              <a:rPr lang="ru-RU" dirty="0" err="1"/>
              <a:t>тусга</a:t>
            </a:r>
            <a:r>
              <a:rPr lang="ru-RU" dirty="0"/>
              <a:t> </a:t>
            </a:r>
            <a:r>
              <a:rPr lang="ru-RU" dirty="0" err="1"/>
              <a:t>киради</a:t>
            </a:r>
            <a:r>
              <a:rPr lang="ru-RU" dirty="0"/>
              <a:t>. </a:t>
            </a:r>
            <a:r>
              <a:rPr lang="ru-RU" dirty="0" err="1"/>
              <a:t>Агар</a:t>
            </a:r>
            <a:r>
              <a:rPr lang="ru-RU" dirty="0"/>
              <a:t> </a:t>
            </a:r>
            <a:r>
              <a:rPr lang="ru-RU" dirty="0" err="1"/>
              <a:t>тупроқда</a:t>
            </a:r>
            <a:r>
              <a:rPr lang="ru-RU" dirty="0"/>
              <a:t> фосфор  </a:t>
            </a:r>
            <a:r>
              <a:rPr lang="ru-RU" dirty="0" err="1"/>
              <a:t>моддаси</a:t>
            </a:r>
            <a:r>
              <a:rPr lang="ru-RU" dirty="0"/>
              <a:t> </a:t>
            </a:r>
            <a:r>
              <a:rPr lang="ru-RU" dirty="0" err="1"/>
              <a:t>етишмаса</a:t>
            </a:r>
            <a:r>
              <a:rPr lang="ru-RU" dirty="0"/>
              <a:t>, </a:t>
            </a:r>
            <a:r>
              <a:rPr lang="ru-RU" dirty="0" err="1"/>
              <a:t>ўсимлик</a:t>
            </a:r>
            <a:r>
              <a:rPr lang="ru-RU" dirty="0"/>
              <a:t> паст  </a:t>
            </a:r>
            <a:r>
              <a:rPr lang="ru-RU" dirty="0" err="1"/>
              <a:t>бўйли</a:t>
            </a:r>
            <a:r>
              <a:rPr lang="ru-RU" dirty="0"/>
              <a:t> </a:t>
            </a:r>
            <a:r>
              <a:rPr lang="ru-RU" dirty="0" err="1"/>
              <a:t>бўлиб</a:t>
            </a:r>
            <a:r>
              <a:rPr lang="ru-RU" dirty="0"/>
              <a:t> </a:t>
            </a:r>
            <a:r>
              <a:rPr lang="ru-RU" dirty="0" err="1"/>
              <a:t>ўсади</a:t>
            </a:r>
            <a:r>
              <a:rPr lang="ru-RU" dirty="0"/>
              <a:t>, </a:t>
            </a:r>
            <a:r>
              <a:rPr lang="ru-RU" dirty="0" err="1"/>
              <a:t>барглари</a:t>
            </a:r>
            <a:r>
              <a:rPr lang="ru-RU" dirty="0"/>
              <a:t> </a:t>
            </a:r>
            <a:r>
              <a:rPr lang="ru-RU" dirty="0" err="1"/>
              <a:t>майдалашади</a:t>
            </a:r>
            <a:r>
              <a:rPr lang="ru-RU" dirty="0"/>
              <a:t>, </a:t>
            </a:r>
            <a:r>
              <a:rPr lang="ru-RU" dirty="0" err="1"/>
              <a:t>баъзан</a:t>
            </a:r>
            <a:r>
              <a:rPr lang="ru-RU" dirty="0"/>
              <a:t>  </a:t>
            </a:r>
            <a:r>
              <a:rPr lang="ru-RU" dirty="0" err="1"/>
              <a:t>бу</a:t>
            </a:r>
            <a:r>
              <a:rPr lang="ru-RU" dirty="0"/>
              <a:t> </a:t>
            </a:r>
            <a:r>
              <a:rPr lang="ru-RU" dirty="0" err="1"/>
              <a:t>баргларда</a:t>
            </a:r>
            <a:r>
              <a:rPr lang="ru-RU" dirty="0"/>
              <a:t> </a:t>
            </a:r>
            <a:r>
              <a:rPr lang="ru-RU" dirty="0" err="1"/>
              <a:t>қизғиш</a:t>
            </a:r>
            <a:r>
              <a:rPr lang="ru-RU" dirty="0"/>
              <a:t> </a:t>
            </a:r>
            <a:r>
              <a:rPr lang="ru-RU" dirty="0" err="1"/>
              <a:t>томирлар</a:t>
            </a:r>
            <a:r>
              <a:rPr lang="ru-RU" dirty="0"/>
              <a:t> </a:t>
            </a:r>
            <a:r>
              <a:rPr lang="ru-RU" dirty="0" err="1"/>
              <a:t>пайдо</a:t>
            </a:r>
            <a:r>
              <a:rPr lang="ru-RU" dirty="0"/>
              <a:t>  </a:t>
            </a:r>
            <a:r>
              <a:rPr lang="ru-RU" dirty="0" err="1"/>
              <a:t>бўлади</a:t>
            </a:r>
            <a:r>
              <a:rPr lang="ru-RU" dirty="0"/>
              <a:t>. Калий </a:t>
            </a:r>
            <a:r>
              <a:rPr lang="ru-RU" dirty="0" err="1"/>
              <a:t>етишмаганда</a:t>
            </a:r>
            <a:r>
              <a:rPr lang="ru-RU" dirty="0"/>
              <a:t> </a:t>
            </a:r>
            <a:r>
              <a:rPr lang="ru-RU" dirty="0" err="1"/>
              <a:t>эса</a:t>
            </a:r>
            <a:r>
              <a:rPr lang="ru-RU" dirty="0"/>
              <a:t> </a:t>
            </a:r>
            <a:r>
              <a:rPr lang="ru-RU" dirty="0" err="1"/>
              <a:t>ғўза</a:t>
            </a:r>
            <a:r>
              <a:rPr lang="ru-RU" dirty="0"/>
              <a:t> </a:t>
            </a:r>
            <a:r>
              <a:rPr lang="ru-RU" dirty="0" err="1"/>
              <a:t>баргида</a:t>
            </a:r>
            <a:r>
              <a:rPr lang="ru-RU" dirty="0"/>
              <a:t> </a:t>
            </a:r>
            <a:r>
              <a:rPr lang="ru-RU" dirty="0" err="1"/>
              <a:t>қўнғир</a:t>
            </a:r>
            <a:r>
              <a:rPr lang="ru-RU" dirty="0"/>
              <a:t> </a:t>
            </a:r>
            <a:r>
              <a:rPr lang="ru-RU" dirty="0" err="1"/>
              <a:t>доғлар</a:t>
            </a:r>
            <a:r>
              <a:rPr lang="ru-RU" dirty="0"/>
              <a:t> </a:t>
            </a:r>
            <a:r>
              <a:rPr lang="ru-RU" dirty="0" err="1"/>
              <a:t>пайдо</a:t>
            </a:r>
            <a:r>
              <a:rPr lang="ru-RU" dirty="0"/>
              <a:t> </a:t>
            </a:r>
            <a:r>
              <a:rPr lang="ru-RU" dirty="0" err="1"/>
              <a:t>бўлади</a:t>
            </a:r>
            <a:r>
              <a:rPr lang="ru-RU" dirty="0"/>
              <a:t>, </a:t>
            </a:r>
            <a:r>
              <a:rPr lang="ru-RU" dirty="0" err="1"/>
              <a:t>шундан</a:t>
            </a:r>
            <a:r>
              <a:rPr lang="ru-RU" dirty="0"/>
              <a:t> </a:t>
            </a:r>
            <a:r>
              <a:rPr lang="ru-RU" dirty="0" err="1"/>
              <a:t>кейин</a:t>
            </a:r>
            <a:r>
              <a:rPr lang="ru-RU" dirty="0"/>
              <a:t> </a:t>
            </a:r>
            <a:r>
              <a:rPr lang="ru-RU" dirty="0" err="1"/>
              <a:t>бу</a:t>
            </a:r>
            <a:r>
              <a:rPr lang="ru-RU" dirty="0"/>
              <a:t> </a:t>
            </a:r>
            <a:r>
              <a:rPr lang="ru-RU" dirty="0" err="1"/>
              <a:t>барг</a:t>
            </a:r>
            <a:r>
              <a:rPr lang="ru-RU" dirty="0"/>
              <a:t> </a:t>
            </a:r>
            <a:r>
              <a:rPr lang="ru-RU" dirty="0" err="1"/>
              <a:t>шаполоқлари</a:t>
            </a:r>
            <a:r>
              <a:rPr lang="ru-RU" dirty="0"/>
              <a:t> </a:t>
            </a:r>
            <a:r>
              <a:rPr lang="ru-RU" dirty="0" err="1"/>
              <a:t>химирилиб</a:t>
            </a:r>
            <a:r>
              <a:rPr lang="ru-RU" dirty="0"/>
              <a:t>, </a:t>
            </a:r>
            <a:r>
              <a:rPr lang="ru-RU" dirty="0" err="1"/>
              <a:t>аста-секин</a:t>
            </a:r>
            <a:r>
              <a:rPr lang="ru-RU" dirty="0"/>
              <a:t> </a:t>
            </a:r>
            <a:r>
              <a:rPr lang="ru-RU" dirty="0" err="1"/>
              <a:t>қурийди</a:t>
            </a:r>
            <a:r>
              <a:rPr lang="ru-RU" dirty="0"/>
              <a:t> </a:t>
            </a:r>
            <a:r>
              <a:rPr lang="ru-RU" dirty="0" err="1"/>
              <a:t>ва</a:t>
            </a:r>
            <a:r>
              <a:rPr lang="ru-RU" dirty="0"/>
              <a:t> </a:t>
            </a:r>
            <a:r>
              <a:rPr lang="ru-RU" dirty="0" err="1"/>
              <a:t>тушиб</a:t>
            </a:r>
            <a:r>
              <a:rPr lang="ru-RU" dirty="0"/>
              <a:t> </a:t>
            </a:r>
            <a:r>
              <a:rPr lang="ru-RU" dirty="0" err="1"/>
              <a:t>кетади</a:t>
            </a:r>
            <a:r>
              <a:rPr lang="ru-RU" dirty="0"/>
              <a:t>. </a:t>
            </a:r>
            <a:r>
              <a:rPr lang="ru-RU" dirty="0" err="1"/>
              <a:t>Баъзан</a:t>
            </a:r>
            <a:r>
              <a:rPr lang="ru-RU" dirty="0"/>
              <a:t>  </a:t>
            </a:r>
            <a:r>
              <a:rPr lang="ru-RU" dirty="0" err="1"/>
              <a:t>баргнинг</a:t>
            </a:r>
            <a:r>
              <a:rPr lang="ru-RU" dirty="0"/>
              <a:t> </a:t>
            </a:r>
            <a:r>
              <a:rPr lang="ru-RU" dirty="0" err="1"/>
              <a:t>яшил</a:t>
            </a:r>
            <a:r>
              <a:rPr lang="ru-RU" dirty="0"/>
              <a:t> </a:t>
            </a:r>
            <a:r>
              <a:rPr lang="ru-RU" dirty="0" err="1"/>
              <a:t>қисми</a:t>
            </a:r>
            <a:r>
              <a:rPr lang="ru-RU" dirty="0"/>
              <a:t> </a:t>
            </a:r>
            <a:r>
              <a:rPr lang="ru-RU" dirty="0" err="1"/>
              <a:t>билан</a:t>
            </a:r>
            <a:r>
              <a:rPr lang="ru-RU" dirty="0"/>
              <a:t> </a:t>
            </a:r>
            <a:r>
              <a:rPr lang="ru-RU" dirty="0" err="1"/>
              <a:t>оқиш</a:t>
            </a:r>
            <a:r>
              <a:rPr lang="ru-RU" dirty="0"/>
              <a:t> </a:t>
            </a:r>
            <a:r>
              <a:rPr lang="ru-RU" dirty="0" err="1"/>
              <a:t>қисми</a:t>
            </a:r>
            <a:r>
              <a:rPr lang="ru-RU" dirty="0"/>
              <a:t> </a:t>
            </a:r>
            <a:r>
              <a:rPr lang="ru-RU" dirty="0" err="1"/>
              <a:t>навбатма-навбат</a:t>
            </a:r>
            <a:r>
              <a:rPr lang="ru-RU" dirty="0"/>
              <a:t> </a:t>
            </a:r>
            <a:r>
              <a:rPr lang="ru-RU" dirty="0" err="1"/>
              <a:t>жойлашиб</a:t>
            </a:r>
            <a:r>
              <a:rPr lang="ru-RU" dirty="0"/>
              <a:t>, </a:t>
            </a:r>
            <a:r>
              <a:rPr lang="ru-RU" dirty="0" err="1"/>
              <a:t>барг</a:t>
            </a:r>
            <a:r>
              <a:rPr lang="ru-RU" dirty="0"/>
              <a:t> </a:t>
            </a:r>
            <a:r>
              <a:rPr lang="ru-RU" dirty="0" err="1"/>
              <a:t>чипор</a:t>
            </a:r>
            <a:r>
              <a:rPr lang="ru-RU" dirty="0"/>
              <a:t> </a:t>
            </a:r>
            <a:r>
              <a:rPr lang="ru-RU" dirty="0" err="1"/>
              <a:t>тусга</a:t>
            </a:r>
            <a:r>
              <a:rPr lang="ru-RU" dirty="0"/>
              <a:t>  </a:t>
            </a:r>
            <a:r>
              <a:rPr lang="ru-RU" dirty="0" err="1"/>
              <a:t>киради</a:t>
            </a:r>
            <a:r>
              <a:rPr lang="ru-RU" dirty="0"/>
              <a:t>.</a:t>
            </a:r>
          </a:p>
          <a:p>
            <a:pPr marL="0" indent="0" algn="just" eaLnBrk="1" fontAlgn="auto" hangingPunct="1">
              <a:spcAft>
                <a:spcPts val="0"/>
              </a:spcAft>
              <a:buNone/>
              <a:defRPr/>
            </a:pPr>
            <a:endParaRPr lang="ru-RU" altLang="ru-RU" dirty="0">
              <a:solidFill>
                <a:srgbClr val="0B01D1"/>
              </a:solidFill>
              <a:latin typeface="Times New Roman" panose="02020603050405020304" pitchFamily="18" charset="0"/>
              <a:cs typeface="Times New Roman" panose="02020603050405020304" pitchFamily="18" charset="0"/>
            </a:endParaRPr>
          </a:p>
          <a:p>
            <a:pPr marL="0" indent="0" algn="just" eaLnBrk="1" fontAlgn="auto" hangingPunct="1">
              <a:spcAft>
                <a:spcPts val="0"/>
              </a:spcAft>
              <a:buFont typeface="Wingdings 3" panose="05040102010807070707" pitchFamily="18" charset="2"/>
              <a:buNone/>
              <a:defRPr/>
            </a:pPr>
            <a:r>
              <a:rPr lang="uz-Cyrl-UZ" altLang="ru-RU" dirty="0" smtClean="0">
                <a:solidFill>
                  <a:srgbClr val="0B01D1"/>
                </a:solidFill>
                <a:latin typeface="Times New Roman" panose="02020603050405020304" pitchFamily="18" charset="0"/>
                <a:cs typeface="Times New Roman" panose="02020603050405020304" pitchFamily="18" charset="0"/>
              </a:rPr>
              <a:t>.</a:t>
            </a:r>
            <a:endParaRPr lang="uz-Cyrl-UZ" altLang="ru-RU" dirty="0">
              <a:solidFill>
                <a:srgbClr val="0B01D1"/>
              </a:solidFill>
              <a:latin typeface="Times New Roman" panose="02020603050405020304" pitchFamily="18" charset="0"/>
              <a:cs typeface="Times New Roman" panose="02020603050405020304" pitchFamily="18" charset="0"/>
            </a:endParaRPr>
          </a:p>
        </p:txBody>
      </p:sp>
      <p:pic>
        <p:nvPicPr>
          <p:cNvPr id="7" name="Picture 4"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26890"/>
          <a:stretch/>
        </p:blipFill>
        <p:spPr bwMode="auto">
          <a:xfrm>
            <a:off x="5940152" y="3645024"/>
            <a:ext cx="2996679" cy="2925179"/>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болезни хлопчат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1627" y="111448"/>
            <a:ext cx="2871664" cy="3089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960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785794"/>
            <a:ext cx="8568952" cy="2862322"/>
          </a:xfrm>
          <a:prstGeom prst="rect">
            <a:avLst/>
          </a:prstGeom>
          <a:pattFill prst="pct5">
            <a:fgClr>
              <a:schemeClr val="accent2"/>
            </a:fgClr>
            <a:bgClr>
              <a:schemeClr val="bg1"/>
            </a:bgClr>
          </a:pattFill>
        </p:spPr>
        <p:txBody>
          <a:bodyPr wrap="square">
            <a:spAutoFit/>
          </a:bodyPr>
          <a:lstStyle/>
          <a:p>
            <a:r>
              <a:rPr lang="ru-RU" dirty="0" err="1"/>
              <a:t>Суғориладиган</a:t>
            </a:r>
            <a:r>
              <a:rPr lang="ru-RU" dirty="0"/>
              <a:t> </a:t>
            </a:r>
            <a:r>
              <a:rPr lang="ru-RU" dirty="0" err="1"/>
              <a:t>дехқончилик</a:t>
            </a:r>
            <a:r>
              <a:rPr lang="ru-RU" dirty="0"/>
              <a:t> </a:t>
            </a:r>
            <a:r>
              <a:rPr lang="ru-RU" dirty="0" err="1"/>
              <a:t>шароитида</a:t>
            </a:r>
            <a:r>
              <a:rPr lang="ru-RU" dirty="0"/>
              <a:t> </a:t>
            </a:r>
            <a:r>
              <a:rPr lang="ru-RU" dirty="0" err="1"/>
              <a:t>ғўза</a:t>
            </a:r>
            <a:r>
              <a:rPr lang="ru-RU" dirty="0"/>
              <a:t> </a:t>
            </a:r>
            <a:r>
              <a:rPr lang="ru-RU" dirty="0" err="1"/>
              <a:t>шағал</a:t>
            </a:r>
            <a:r>
              <a:rPr lang="ru-RU" dirty="0"/>
              <a:t> </a:t>
            </a:r>
            <a:r>
              <a:rPr lang="ru-RU" dirty="0" err="1"/>
              <a:t>ёки</a:t>
            </a:r>
            <a:r>
              <a:rPr lang="ru-RU" dirty="0"/>
              <a:t> </a:t>
            </a:r>
            <a:r>
              <a:rPr lang="ru-RU" dirty="0" err="1"/>
              <a:t>қум</a:t>
            </a:r>
            <a:r>
              <a:rPr lang="ru-RU" dirty="0"/>
              <a:t> </a:t>
            </a:r>
            <a:r>
              <a:rPr lang="ru-RU" dirty="0" err="1"/>
              <a:t>қатлами</a:t>
            </a:r>
            <a:r>
              <a:rPr lang="ru-RU" dirty="0"/>
              <a:t> </a:t>
            </a:r>
            <a:r>
              <a:rPr lang="ru-RU" dirty="0" err="1"/>
              <a:t>бирмунча</a:t>
            </a:r>
            <a:r>
              <a:rPr lang="ru-RU" dirty="0"/>
              <a:t> </a:t>
            </a:r>
            <a:r>
              <a:rPr lang="ru-RU" dirty="0" err="1"/>
              <a:t>юзароқ</a:t>
            </a:r>
            <a:r>
              <a:rPr lang="ru-RU" dirty="0"/>
              <a:t> </a:t>
            </a:r>
            <a:r>
              <a:rPr lang="ru-RU" dirty="0" err="1"/>
              <a:t>жойлашган</a:t>
            </a:r>
            <a:r>
              <a:rPr lang="ru-RU" dirty="0"/>
              <a:t> </a:t>
            </a:r>
            <a:r>
              <a:rPr lang="ru-RU" dirty="0" err="1"/>
              <a:t>ерларда</a:t>
            </a:r>
            <a:r>
              <a:rPr lang="ru-RU" dirty="0"/>
              <a:t> хам </a:t>
            </a:r>
            <a:r>
              <a:rPr lang="ru-RU" dirty="0" err="1"/>
              <a:t>яхши</a:t>
            </a:r>
            <a:r>
              <a:rPr lang="ru-RU" dirty="0"/>
              <a:t>  </a:t>
            </a:r>
            <a:r>
              <a:rPr lang="ru-RU" dirty="0" err="1"/>
              <a:t>ўсаверади</a:t>
            </a:r>
            <a:r>
              <a:rPr lang="ru-RU" dirty="0"/>
              <a:t>, </a:t>
            </a:r>
            <a:r>
              <a:rPr lang="ru-RU" dirty="0" err="1"/>
              <a:t>лекин</a:t>
            </a:r>
            <a:r>
              <a:rPr lang="ru-RU" dirty="0"/>
              <a:t>  </a:t>
            </a:r>
            <a:r>
              <a:rPr lang="ru-RU" dirty="0" err="1"/>
              <a:t>буларда</a:t>
            </a:r>
            <a:r>
              <a:rPr lang="ru-RU" dirty="0"/>
              <a:t> </a:t>
            </a:r>
            <a:r>
              <a:rPr lang="ru-RU" dirty="0" err="1"/>
              <a:t>озиқ</a:t>
            </a:r>
            <a:r>
              <a:rPr lang="ru-RU" dirty="0"/>
              <a:t> </a:t>
            </a:r>
            <a:r>
              <a:rPr lang="ru-RU" dirty="0" err="1"/>
              <a:t>моддалар</a:t>
            </a:r>
            <a:r>
              <a:rPr lang="ru-RU" dirty="0"/>
              <a:t> </a:t>
            </a:r>
            <a:r>
              <a:rPr lang="ru-RU" dirty="0" err="1"/>
              <a:t>етарли</a:t>
            </a:r>
            <a:r>
              <a:rPr lang="ru-RU" dirty="0"/>
              <a:t>  </a:t>
            </a:r>
            <a:r>
              <a:rPr lang="ru-RU" dirty="0" err="1"/>
              <a:t>миқдорда</a:t>
            </a:r>
            <a:r>
              <a:rPr lang="ru-RU" dirty="0"/>
              <a:t>  </a:t>
            </a:r>
            <a:r>
              <a:rPr lang="ru-RU" dirty="0" err="1"/>
              <a:t>бўлса</a:t>
            </a:r>
            <a:r>
              <a:rPr lang="ru-RU" dirty="0"/>
              <a:t> бас.</a:t>
            </a:r>
          </a:p>
          <a:p>
            <a:r>
              <a:rPr lang="ru-RU" dirty="0"/>
              <a:t>	</a:t>
            </a:r>
            <a:r>
              <a:rPr lang="ru-RU" dirty="0" err="1"/>
              <a:t>Хайдалма</a:t>
            </a:r>
            <a:r>
              <a:rPr lang="ru-RU" dirty="0"/>
              <a:t> </a:t>
            </a:r>
            <a:r>
              <a:rPr lang="ru-RU" dirty="0" err="1"/>
              <a:t>қатлами</a:t>
            </a:r>
            <a:r>
              <a:rPr lang="ru-RU" dirty="0"/>
              <a:t> </a:t>
            </a:r>
            <a:r>
              <a:rPr lang="ru-RU" dirty="0" err="1"/>
              <a:t>қалин</a:t>
            </a:r>
            <a:r>
              <a:rPr lang="ru-RU" dirty="0"/>
              <a:t>, </a:t>
            </a:r>
            <a:r>
              <a:rPr lang="ru-RU" dirty="0" err="1"/>
              <a:t>унга</a:t>
            </a:r>
            <a:r>
              <a:rPr lang="ru-RU" dirty="0"/>
              <a:t> </a:t>
            </a:r>
            <a:r>
              <a:rPr lang="ru-RU" dirty="0" err="1"/>
              <a:t>ўсимлик</a:t>
            </a:r>
            <a:r>
              <a:rPr lang="ru-RU" dirty="0"/>
              <a:t> </a:t>
            </a:r>
            <a:r>
              <a:rPr lang="ru-RU" dirty="0" err="1"/>
              <a:t>илдизлари</a:t>
            </a:r>
            <a:r>
              <a:rPr lang="ru-RU" dirty="0"/>
              <a:t> </a:t>
            </a:r>
            <a:r>
              <a:rPr lang="ru-RU" dirty="0" err="1"/>
              <a:t>бемалол</a:t>
            </a:r>
            <a:r>
              <a:rPr lang="ru-RU" dirty="0"/>
              <a:t>  </a:t>
            </a:r>
            <a:r>
              <a:rPr lang="ru-RU" dirty="0" err="1"/>
              <a:t>кира</a:t>
            </a:r>
            <a:r>
              <a:rPr lang="ru-RU" dirty="0"/>
              <a:t> </a:t>
            </a:r>
            <a:r>
              <a:rPr lang="ru-RU" dirty="0" err="1"/>
              <a:t>оладиган</a:t>
            </a:r>
            <a:r>
              <a:rPr lang="ru-RU" dirty="0"/>
              <a:t> </a:t>
            </a:r>
            <a:r>
              <a:rPr lang="ru-RU" dirty="0" err="1"/>
              <a:t>ва</a:t>
            </a:r>
            <a:r>
              <a:rPr lang="ru-RU" dirty="0"/>
              <a:t> шу </a:t>
            </a:r>
            <a:r>
              <a:rPr lang="ru-RU" dirty="0" err="1"/>
              <a:t>қатламда</a:t>
            </a:r>
            <a:r>
              <a:rPr lang="ru-RU" dirty="0"/>
              <a:t> </a:t>
            </a:r>
            <a:r>
              <a:rPr lang="ru-RU" dirty="0" err="1"/>
              <a:t>озиқ</a:t>
            </a:r>
            <a:r>
              <a:rPr lang="ru-RU" dirty="0"/>
              <a:t> </a:t>
            </a:r>
            <a:r>
              <a:rPr lang="ru-RU" dirty="0" err="1"/>
              <a:t>моддалар</a:t>
            </a:r>
            <a:r>
              <a:rPr lang="ru-RU" dirty="0"/>
              <a:t>  </a:t>
            </a:r>
            <a:r>
              <a:rPr lang="ru-RU" dirty="0" err="1"/>
              <a:t>етарли</a:t>
            </a:r>
            <a:r>
              <a:rPr lang="ru-RU" dirty="0"/>
              <a:t> </a:t>
            </a:r>
            <a:r>
              <a:rPr lang="ru-RU" dirty="0" err="1"/>
              <a:t>миқдорда</a:t>
            </a:r>
            <a:r>
              <a:rPr lang="ru-RU" dirty="0"/>
              <a:t>  </a:t>
            </a:r>
            <a:r>
              <a:rPr lang="ru-RU" dirty="0" err="1"/>
              <a:t>бўлган</a:t>
            </a:r>
            <a:r>
              <a:rPr lang="ru-RU" dirty="0"/>
              <a:t> </a:t>
            </a:r>
            <a:r>
              <a:rPr lang="ru-RU" dirty="0" err="1"/>
              <a:t>жойларда</a:t>
            </a:r>
            <a:r>
              <a:rPr lang="ru-RU" dirty="0"/>
              <a:t> </a:t>
            </a:r>
            <a:r>
              <a:rPr lang="ru-RU" dirty="0" err="1"/>
              <a:t>ғўза</a:t>
            </a:r>
            <a:r>
              <a:rPr lang="ru-RU" dirty="0"/>
              <a:t> </a:t>
            </a:r>
            <a:r>
              <a:rPr lang="ru-RU" dirty="0" err="1"/>
              <a:t>яхши</a:t>
            </a:r>
            <a:r>
              <a:rPr lang="ru-RU" dirty="0"/>
              <a:t>  </a:t>
            </a:r>
            <a:r>
              <a:rPr lang="ru-RU" dirty="0" err="1"/>
              <a:t>ўсади</a:t>
            </a:r>
            <a:r>
              <a:rPr lang="ru-RU" dirty="0"/>
              <a:t> </a:t>
            </a:r>
            <a:r>
              <a:rPr lang="ru-RU" dirty="0" err="1"/>
              <a:t>ва</a:t>
            </a:r>
            <a:r>
              <a:rPr lang="ru-RU" dirty="0"/>
              <a:t> </a:t>
            </a:r>
            <a:r>
              <a:rPr lang="ru-RU" dirty="0" err="1"/>
              <a:t>тупроқ</a:t>
            </a:r>
            <a:r>
              <a:rPr lang="ru-RU" dirty="0"/>
              <a:t> ичига </a:t>
            </a:r>
            <a:r>
              <a:rPr lang="ru-RU" dirty="0" err="1"/>
              <a:t>чуқур</a:t>
            </a:r>
            <a:r>
              <a:rPr lang="ru-RU" dirty="0"/>
              <a:t>  </a:t>
            </a:r>
            <a:r>
              <a:rPr lang="ru-RU" dirty="0" err="1"/>
              <a:t>тараладиган</a:t>
            </a:r>
            <a:r>
              <a:rPr lang="ru-RU" dirty="0"/>
              <a:t> </a:t>
            </a:r>
            <a:r>
              <a:rPr lang="ru-RU" dirty="0" err="1"/>
              <a:t>илдиз</a:t>
            </a:r>
            <a:r>
              <a:rPr lang="ru-RU" dirty="0"/>
              <a:t>  масса </a:t>
            </a:r>
            <a:r>
              <a:rPr lang="ru-RU" dirty="0" err="1"/>
              <a:t>хосил</a:t>
            </a:r>
            <a:r>
              <a:rPr lang="ru-RU" dirty="0"/>
              <a:t> </a:t>
            </a:r>
            <a:r>
              <a:rPr lang="ru-RU" dirty="0" err="1"/>
              <a:t>қилади</a:t>
            </a:r>
            <a:r>
              <a:rPr lang="ru-RU" dirty="0"/>
              <a:t>. </a:t>
            </a:r>
            <a:r>
              <a:rPr lang="ru-RU" dirty="0" err="1"/>
              <a:t>Ўрта</a:t>
            </a:r>
            <a:r>
              <a:rPr lang="ru-RU" dirty="0"/>
              <a:t> </a:t>
            </a:r>
            <a:r>
              <a:rPr lang="ru-RU" dirty="0" err="1"/>
              <a:t>Осиёда</a:t>
            </a:r>
            <a:r>
              <a:rPr lang="ru-RU" dirty="0"/>
              <a:t> </a:t>
            </a:r>
            <a:r>
              <a:rPr lang="ru-RU" dirty="0" err="1"/>
              <a:t>жуда</a:t>
            </a:r>
            <a:r>
              <a:rPr lang="ru-RU" dirty="0"/>
              <a:t> </a:t>
            </a:r>
            <a:r>
              <a:rPr lang="ru-RU" dirty="0" err="1"/>
              <a:t>қадимдан</a:t>
            </a:r>
            <a:r>
              <a:rPr lang="ru-RU" dirty="0"/>
              <a:t>  </a:t>
            </a:r>
            <a:r>
              <a:rPr lang="ru-RU" dirty="0" err="1"/>
              <a:t>суғориб</a:t>
            </a:r>
            <a:r>
              <a:rPr lang="ru-RU" dirty="0"/>
              <a:t> </a:t>
            </a:r>
            <a:r>
              <a:rPr lang="ru-RU" dirty="0" err="1"/>
              <a:t>келинаётган</a:t>
            </a:r>
            <a:r>
              <a:rPr lang="ru-RU" dirty="0"/>
              <a:t> </a:t>
            </a:r>
            <a:r>
              <a:rPr lang="ru-RU" dirty="0" err="1"/>
              <a:t>бўз</a:t>
            </a:r>
            <a:r>
              <a:rPr lang="ru-RU" dirty="0"/>
              <a:t> </a:t>
            </a:r>
            <a:r>
              <a:rPr lang="ru-RU" dirty="0" err="1"/>
              <a:t>тупроқли</a:t>
            </a:r>
            <a:r>
              <a:rPr lang="ru-RU" dirty="0"/>
              <a:t> </a:t>
            </a:r>
            <a:r>
              <a:rPr lang="ru-RU" dirty="0" err="1"/>
              <a:t>ерлар</a:t>
            </a:r>
            <a:r>
              <a:rPr lang="ru-RU" dirty="0"/>
              <a:t> </a:t>
            </a:r>
            <a:r>
              <a:rPr lang="ru-RU" dirty="0" err="1"/>
              <a:t>ана</a:t>
            </a:r>
            <a:r>
              <a:rPr lang="ru-RU" dirty="0"/>
              <a:t> шу </a:t>
            </a:r>
            <a:r>
              <a:rPr lang="ru-RU" dirty="0" err="1"/>
              <a:t>хилдаги</a:t>
            </a:r>
            <a:r>
              <a:rPr lang="ru-RU" dirty="0"/>
              <a:t> </a:t>
            </a:r>
            <a:r>
              <a:rPr lang="ru-RU" dirty="0" err="1"/>
              <a:t>ерлардан</a:t>
            </a:r>
            <a:r>
              <a:rPr lang="ru-RU" dirty="0"/>
              <a:t> </a:t>
            </a:r>
            <a:r>
              <a:rPr lang="ru-RU" dirty="0" err="1"/>
              <a:t>хисобланиб</a:t>
            </a:r>
            <a:r>
              <a:rPr lang="ru-RU" dirty="0"/>
              <a:t>, </a:t>
            </a:r>
            <a:r>
              <a:rPr lang="ru-RU" dirty="0" err="1"/>
              <a:t>чунки</a:t>
            </a:r>
            <a:r>
              <a:rPr lang="ru-RU" dirty="0"/>
              <a:t> </a:t>
            </a:r>
            <a:r>
              <a:rPr lang="ru-RU" dirty="0" err="1"/>
              <a:t>бу</a:t>
            </a:r>
            <a:r>
              <a:rPr lang="ru-RU" dirty="0"/>
              <a:t> </a:t>
            </a:r>
            <a:r>
              <a:rPr lang="ru-RU" dirty="0" err="1"/>
              <a:t>ерлар</a:t>
            </a:r>
            <a:r>
              <a:rPr lang="ru-RU" dirty="0"/>
              <a:t> </a:t>
            </a:r>
            <a:r>
              <a:rPr lang="ru-RU" dirty="0" err="1"/>
              <a:t>азотдан</a:t>
            </a:r>
            <a:r>
              <a:rPr lang="ru-RU" dirty="0"/>
              <a:t> </a:t>
            </a:r>
            <a:r>
              <a:rPr lang="ru-RU" dirty="0" err="1"/>
              <a:t>бошқа</a:t>
            </a:r>
            <a:r>
              <a:rPr lang="ru-RU" dirty="0"/>
              <a:t> </a:t>
            </a:r>
            <a:r>
              <a:rPr lang="ru-RU" dirty="0" err="1"/>
              <a:t>барча</a:t>
            </a:r>
            <a:r>
              <a:rPr lang="ru-RU" dirty="0"/>
              <a:t> </a:t>
            </a:r>
            <a:r>
              <a:rPr lang="ru-RU" dirty="0" err="1"/>
              <a:t>озиқ</a:t>
            </a:r>
            <a:r>
              <a:rPr lang="ru-RU" dirty="0"/>
              <a:t> </a:t>
            </a:r>
            <a:r>
              <a:rPr lang="ru-RU" dirty="0" err="1"/>
              <a:t>моддалар</a:t>
            </a:r>
            <a:r>
              <a:rPr lang="ru-RU" dirty="0"/>
              <a:t> </a:t>
            </a:r>
            <a:r>
              <a:rPr lang="ru-RU" dirty="0" err="1"/>
              <a:t>билан</a:t>
            </a:r>
            <a:r>
              <a:rPr lang="ru-RU" dirty="0"/>
              <a:t> </a:t>
            </a:r>
            <a:r>
              <a:rPr lang="ru-RU" dirty="0" err="1"/>
              <a:t>яхши</a:t>
            </a:r>
            <a:r>
              <a:rPr lang="ru-RU" dirty="0"/>
              <a:t> </a:t>
            </a:r>
            <a:r>
              <a:rPr lang="ru-RU" dirty="0" err="1"/>
              <a:t>таъминланган</a:t>
            </a:r>
            <a:r>
              <a:rPr lang="ru-RU" dirty="0"/>
              <a:t>.</a:t>
            </a:r>
          </a:p>
        </p:txBody>
      </p:sp>
      <p:pic>
        <p:nvPicPr>
          <p:cNvPr id="1433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674632"/>
            <a:ext cx="4320480" cy="306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304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79512" y="114945"/>
            <a:ext cx="8640959" cy="1153815"/>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eaLnBrk="1" hangingPunct="1"/>
            <a:r>
              <a:rPr lang="ru-RU" altLang="ru-RU" sz="2800" b="1" dirty="0" err="1">
                <a:solidFill>
                  <a:srgbClr val="0066FF"/>
                </a:solidFill>
                <a:latin typeface="Times New Roman" panose="02020603050405020304" pitchFamily="18" charset="0"/>
                <a:cs typeface="Times New Roman" panose="02020603050405020304" pitchFamily="18" charset="0"/>
              </a:rPr>
              <a:t>Хар</a:t>
            </a:r>
            <a:r>
              <a:rPr lang="ru-RU" altLang="ru-RU" sz="2800" b="1" dirty="0">
                <a:solidFill>
                  <a:srgbClr val="0066FF"/>
                </a:solidFill>
                <a:latin typeface="Times New Roman" panose="02020603050405020304" pitchFamily="18" charset="0"/>
                <a:cs typeface="Times New Roman" panose="02020603050405020304" pitchFamily="18" charset="0"/>
              </a:rPr>
              <a:t> хил </a:t>
            </a:r>
            <a:r>
              <a:rPr lang="ru-RU" altLang="ru-RU" sz="2800" b="1" dirty="0" err="1">
                <a:solidFill>
                  <a:srgbClr val="0066FF"/>
                </a:solidFill>
                <a:latin typeface="Times New Roman" panose="02020603050405020304" pitchFamily="18" charset="0"/>
                <a:cs typeface="Times New Roman" panose="02020603050405020304" pitchFamily="18" charset="0"/>
              </a:rPr>
              <a:t>даражада</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a:solidFill>
                  <a:srgbClr val="0066FF"/>
                </a:solidFill>
                <a:latin typeface="Times New Roman" panose="02020603050405020304" pitchFamily="18" charset="0"/>
                <a:cs typeface="Times New Roman" panose="02020603050405020304" pitchFamily="18" charset="0"/>
              </a:rPr>
              <a:t>шўрланган</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a:solidFill>
                  <a:srgbClr val="0066FF"/>
                </a:solidFill>
                <a:latin typeface="Times New Roman" panose="02020603050405020304" pitchFamily="18" charset="0"/>
                <a:cs typeface="Times New Roman" panose="02020603050405020304" pitchFamily="18" charset="0"/>
              </a:rPr>
              <a:t>тупроқнинг</a:t>
            </a:r>
            <a:r>
              <a:rPr lang="ru-RU" altLang="ru-RU" sz="2800" b="1" dirty="0">
                <a:solidFill>
                  <a:srgbClr val="0066FF"/>
                </a:solidFill>
                <a:latin typeface="Times New Roman" panose="02020603050405020304" pitchFamily="18" charset="0"/>
                <a:cs typeface="Times New Roman" panose="02020603050405020304" pitchFamily="18" charset="0"/>
              </a:rPr>
              <a:t>  пахта </a:t>
            </a:r>
            <a:r>
              <a:rPr lang="ru-RU" altLang="ru-RU" sz="2800" b="1" dirty="0" err="1">
                <a:solidFill>
                  <a:srgbClr val="0066FF"/>
                </a:solidFill>
                <a:latin typeface="Times New Roman" panose="02020603050405020304" pitchFamily="18" charset="0"/>
                <a:cs typeface="Times New Roman" panose="02020603050405020304" pitchFamily="18" charset="0"/>
              </a:rPr>
              <a:t>хосили</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a:solidFill>
                  <a:srgbClr val="0066FF"/>
                </a:solidFill>
                <a:latin typeface="Times New Roman" panose="02020603050405020304" pitchFamily="18" charset="0"/>
                <a:cs typeface="Times New Roman" panose="02020603050405020304" pitchFamily="18" charset="0"/>
              </a:rPr>
              <a:t>миқдорига</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a:solidFill>
                  <a:srgbClr val="0066FF"/>
                </a:solidFill>
                <a:latin typeface="Times New Roman" panose="02020603050405020304" pitchFamily="18" charset="0"/>
                <a:cs typeface="Times New Roman" panose="02020603050405020304" pitchFamily="18" charset="0"/>
              </a:rPr>
              <a:t>ва</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a:solidFill>
                  <a:srgbClr val="0066FF"/>
                </a:solidFill>
                <a:latin typeface="Times New Roman" panose="02020603050405020304" pitchFamily="18" charset="0"/>
                <a:cs typeface="Times New Roman" panose="02020603050405020304" pitchFamily="18" charset="0"/>
              </a:rPr>
              <a:t>сифатига</a:t>
            </a:r>
            <a:r>
              <a:rPr lang="ru-RU" altLang="ru-RU" sz="2800" b="1" dirty="0">
                <a:solidFill>
                  <a:srgbClr val="0066FF"/>
                </a:solidFill>
                <a:latin typeface="Times New Roman" panose="02020603050405020304" pitchFamily="18" charset="0"/>
                <a:cs typeface="Times New Roman" panose="02020603050405020304" pitchFamily="18" charset="0"/>
              </a:rPr>
              <a:t> </a:t>
            </a:r>
            <a:r>
              <a:rPr lang="ru-RU" altLang="ru-RU" sz="2800" b="1" dirty="0" err="1" smtClean="0">
                <a:solidFill>
                  <a:srgbClr val="0066FF"/>
                </a:solidFill>
                <a:latin typeface="Times New Roman" panose="02020603050405020304" pitchFamily="18" charset="0"/>
                <a:cs typeface="Times New Roman" panose="02020603050405020304" pitchFamily="18" charset="0"/>
              </a:rPr>
              <a:t>таъсири</a:t>
            </a:r>
            <a:r>
              <a:rPr lang="ru-RU" altLang="ru-RU" sz="2800" b="1" dirty="0" smtClean="0">
                <a:solidFill>
                  <a:srgbClr val="0066FF"/>
                </a:solidFill>
                <a:latin typeface="Times New Roman" panose="02020603050405020304" pitchFamily="18" charset="0"/>
                <a:cs typeface="Times New Roman" panose="02020603050405020304" pitchFamily="18" charset="0"/>
              </a:rPr>
              <a:t>.   </a:t>
            </a:r>
            <a:r>
              <a:rPr lang="en-US" altLang="ru-RU" sz="2800" b="1" dirty="0" smtClean="0">
                <a:solidFill>
                  <a:srgbClr val="0066FF"/>
                </a:solidFill>
              </a:rPr>
              <a:t/>
            </a:r>
            <a:br>
              <a:rPr lang="en-US" altLang="ru-RU" sz="2800" b="1" dirty="0" smtClean="0">
                <a:solidFill>
                  <a:srgbClr val="0066FF"/>
                </a:solidFill>
              </a:rPr>
            </a:br>
            <a:endParaRPr lang="ru-RU" altLang="ru-RU" dirty="0" smtClean="0"/>
          </a:p>
        </p:txBody>
      </p:sp>
      <p:graphicFrame>
        <p:nvGraphicFramePr>
          <p:cNvPr id="3" name="Таблица 2"/>
          <p:cNvGraphicFramePr>
            <a:graphicFrameLocks noGrp="1"/>
          </p:cNvGraphicFramePr>
          <p:nvPr>
            <p:extLst>
              <p:ext uri="{D42A27DB-BD31-4B8C-83A1-F6EECF244321}">
                <p14:modId xmlns:p14="http://schemas.microsoft.com/office/powerpoint/2010/main" val="3560341489"/>
              </p:ext>
            </p:extLst>
          </p:nvPr>
        </p:nvGraphicFramePr>
        <p:xfrm>
          <a:off x="179510" y="1700808"/>
          <a:ext cx="8784979" cy="4629804"/>
        </p:xfrm>
        <a:graphic>
          <a:graphicData uri="http://schemas.openxmlformats.org/drawingml/2006/table">
            <a:tbl>
              <a:tblPr firstRow="1" firstCol="1" lastCol="1" bandRow="1" bandCol="1">
                <a:tableStyleId>{5DA37D80-6434-44D0-A028-1B22A696006F}</a:tableStyleId>
              </a:tblPr>
              <a:tblGrid>
                <a:gridCol w="2419136">
                  <a:extLst>
                    <a:ext uri="{9D8B030D-6E8A-4147-A177-3AD203B41FA5}">
                      <a16:colId xmlns:a16="http://schemas.microsoft.com/office/drawing/2014/main" val="2358406762"/>
                    </a:ext>
                  </a:extLst>
                </a:gridCol>
                <a:gridCol w="1497789">
                  <a:extLst>
                    <a:ext uri="{9D8B030D-6E8A-4147-A177-3AD203B41FA5}">
                      <a16:colId xmlns:a16="http://schemas.microsoft.com/office/drawing/2014/main" val="288767686"/>
                    </a:ext>
                  </a:extLst>
                </a:gridCol>
                <a:gridCol w="1195645">
                  <a:extLst>
                    <a:ext uri="{9D8B030D-6E8A-4147-A177-3AD203B41FA5}">
                      <a16:colId xmlns:a16="http://schemas.microsoft.com/office/drawing/2014/main" val="4101140355"/>
                    </a:ext>
                  </a:extLst>
                </a:gridCol>
                <a:gridCol w="936104">
                  <a:extLst>
                    <a:ext uri="{9D8B030D-6E8A-4147-A177-3AD203B41FA5}">
                      <a16:colId xmlns:a16="http://schemas.microsoft.com/office/drawing/2014/main" val="2800879279"/>
                    </a:ext>
                  </a:extLst>
                </a:gridCol>
                <a:gridCol w="1409527">
                  <a:extLst>
                    <a:ext uri="{9D8B030D-6E8A-4147-A177-3AD203B41FA5}">
                      <a16:colId xmlns:a16="http://schemas.microsoft.com/office/drawing/2014/main" val="3890051004"/>
                    </a:ext>
                  </a:extLst>
                </a:gridCol>
                <a:gridCol w="1326778">
                  <a:extLst>
                    <a:ext uri="{9D8B030D-6E8A-4147-A177-3AD203B41FA5}">
                      <a16:colId xmlns:a16="http://schemas.microsoft.com/office/drawing/2014/main" val="2436941765"/>
                    </a:ext>
                  </a:extLst>
                </a:gridCol>
              </a:tblGrid>
              <a:tr h="870369">
                <a:tc>
                  <a:txBody>
                    <a:bodyPr/>
                    <a:lstStyle/>
                    <a:p>
                      <a:pPr algn="ctr">
                        <a:lnSpc>
                          <a:spcPct val="115000"/>
                        </a:lnSpc>
                        <a:spcAft>
                          <a:spcPts val="0"/>
                        </a:spcAft>
                      </a:pPr>
                      <a:r>
                        <a:rPr lang="ru-RU" sz="2000">
                          <a:effectLst/>
                        </a:rPr>
                        <a:t>Ғўзанинг  шўр тупроқ  таъсиридан озор чекканлик даражаси</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dirty="0">
                          <a:effectLst/>
                        </a:rPr>
                        <a:t>15/Х да </a:t>
                      </a:r>
                      <a:r>
                        <a:rPr lang="ru-RU" sz="2000" dirty="0" err="1">
                          <a:effectLst/>
                        </a:rPr>
                        <a:t>ғўза</a:t>
                      </a:r>
                      <a:r>
                        <a:rPr lang="ru-RU" sz="2000" dirty="0">
                          <a:effectLst/>
                        </a:rPr>
                        <a:t>  </a:t>
                      </a:r>
                      <a:r>
                        <a:rPr lang="ru-RU" sz="2000" dirty="0" err="1">
                          <a:effectLst/>
                        </a:rPr>
                        <a:t>тупининг</a:t>
                      </a:r>
                      <a:r>
                        <a:rPr lang="ru-RU" sz="2000" dirty="0">
                          <a:effectLst/>
                        </a:rPr>
                        <a:t>  </a:t>
                      </a:r>
                      <a:r>
                        <a:rPr lang="ru-RU" sz="2000" dirty="0" err="1">
                          <a:effectLst/>
                        </a:rPr>
                        <a:t>бўйи,см</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lnSpc>
                          <a:spcPct val="115000"/>
                        </a:lnSpc>
                        <a:spcAft>
                          <a:spcPts val="0"/>
                        </a:spcAft>
                      </a:pPr>
                      <a:r>
                        <a:rPr lang="ru-RU" sz="2000">
                          <a:effectLst/>
                        </a:rPr>
                        <a:t>Пахта хосили</a:t>
                      </a:r>
                      <a:endParaRPr lang="ru-RU" sz="1800">
                        <a:effectLst/>
                      </a:endParaRPr>
                    </a:p>
                    <a:p>
                      <a:pPr algn="ctr">
                        <a:lnSpc>
                          <a:spcPct val="115000"/>
                        </a:lnSpc>
                        <a:spcAft>
                          <a:spcPts val="0"/>
                        </a:spcAft>
                      </a:pPr>
                      <a:r>
                        <a:rPr lang="ru-RU" sz="2000">
                          <a:effectLst/>
                        </a:rPr>
                        <a:t>      га,ц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c>
                  <a:txBody>
                    <a:bodyPr/>
                    <a:lstStyle/>
                    <a:p>
                      <a:pPr algn="ctr">
                        <a:lnSpc>
                          <a:spcPct val="115000"/>
                        </a:lnSpc>
                        <a:spcAft>
                          <a:spcPts val="0"/>
                        </a:spcAft>
                      </a:pPr>
                      <a:r>
                        <a:rPr lang="ru-RU" sz="2000">
                          <a:effectLst/>
                        </a:rPr>
                        <a:t>Толанинг узунлиги,  мм</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Толанинг пишиқ</a:t>
                      </a:r>
                      <a:r>
                        <a:rPr lang="en-US" sz="2000">
                          <a:effectLst/>
                        </a:rPr>
                        <a:t>-</a:t>
                      </a:r>
                      <a:r>
                        <a:rPr lang="ru-RU" sz="2000">
                          <a:effectLst/>
                        </a:rPr>
                        <a:t>лиги,г</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7467983"/>
                  </a:ext>
                </a:extLst>
              </a:tr>
              <a:tr h="718512">
                <a:tc>
                  <a:txBody>
                    <a:bodyPr/>
                    <a:lstStyle/>
                    <a:p>
                      <a:pPr algn="ctr">
                        <a:lnSpc>
                          <a:spcPct val="115000"/>
                        </a:lnSpc>
                        <a:spcAft>
                          <a:spcPts val="0"/>
                        </a:spcAft>
                      </a:pPr>
                      <a:r>
                        <a:rPr lang="ru-RU" sz="2000" dirty="0" err="1">
                          <a:effectLst/>
                        </a:rPr>
                        <a:t>Қаттиқ</a:t>
                      </a:r>
                      <a:r>
                        <a:rPr lang="ru-RU" sz="2000" dirty="0">
                          <a:effectLst/>
                        </a:rPr>
                        <a:t> </a:t>
                      </a:r>
                      <a:r>
                        <a:rPr lang="ru-RU" sz="2000" dirty="0" err="1" smtClean="0">
                          <a:effectLst/>
                        </a:rPr>
                        <a:t>қийналган</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20-30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0,9</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5,8</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28,0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3,42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8201659"/>
                  </a:ext>
                </a:extLst>
              </a:tr>
              <a:tr h="347364">
                <a:tc>
                  <a:txBody>
                    <a:bodyPr/>
                    <a:lstStyle/>
                    <a:p>
                      <a:pPr algn="ctr">
                        <a:lnSpc>
                          <a:spcPct val="115000"/>
                        </a:lnSpc>
                        <a:spcAft>
                          <a:spcPts val="0"/>
                        </a:spcAft>
                      </a:pPr>
                      <a:r>
                        <a:rPr lang="ru-RU" sz="2000" dirty="0" err="1" smtClean="0">
                          <a:effectLst/>
                        </a:rPr>
                        <a:t>Қийналган</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30-40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3,7</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24,0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28,8</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3,40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30471281"/>
                  </a:ext>
                </a:extLst>
              </a:tr>
              <a:tr h="718512">
                <a:tc>
                  <a:txBody>
                    <a:bodyPr/>
                    <a:lstStyle/>
                    <a:p>
                      <a:pPr algn="ctr">
                        <a:lnSpc>
                          <a:spcPct val="115000"/>
                        </a:lnSpc>
                        <a:spcAft>
                          <a:spcPts val="0"/>
                        </a:spcAft>
                      </a:pPr>
                      <a:r>
                        <a:rPr lang="ru-RU" sz="2000" dirty="0" err="1">
                          <a:effectLst/>
                        </a:rPr>
                        <a:t>Камроқ</a:t>
                      </a:r>
                      <a:r>
                        <a:rPr lang="ru-RU" sz="2000" dirty="0">
                          <a:effectLst/>
                        </a:rPr>
                        <a:t> </a:t>
                      </a:r>
                      <a:r>
                        <a:rPr lang="ru-RU" sz="2000" dirty="0" err="1" smtClean="0">
                          <a:effectLst/>
                        </a:rPr>
                        <a:t>қийналган</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40-50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8,6</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55,8</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30,5</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3,79</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54543476"/>
                  </a:ext>
                </a:extLst>
              </a:tr>
              <a:tr h="1089660">
                <a:tc>
                  <a:txBody>
                    <a:bodyPr/>
                    <a:lstStyle/>
                    <a:p>
                      <a:pPr algn="ctr">
                        <a:lnSpc>
                          <a:spcPct val="115000"/>
                        </a:lnSpc>
                        <a:spcAft>
                          <a:spcPts val="0"/>
                        </a:spcAft>
                      </a:pPr>
                      <a:r>
                        <a:rPr lang="ru-RU" sz="2000" dirty="0" err="1">
                          <a:effectLst/>
                        </a:rPr>
                        <a:t>Ўртача</a:t>
                      </a:r>
                      <a:r>
                        <a:rPr lang="ru-RU" sz="2000" dirty="0">
                          <a:effectLst/>
                        </a:rPr>
                        <a:t> </a:t>
                      </a:r>
                      <a:r>
                        <a:rPr lang="ru-RU" sz="2000" dirty="0" err="1" smtClean="0">
                          <a:effectLst/>
                        </a:rPr>
                        <a:t>ривожланган</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60-70</a:t>
                      </a:r>
                      <a:endParaRPr lang="ru-RU" sz="1800">
                        <a:effectLst/>
                      </a:endParaRPr>
                    </a:p>
                    <a:p>
                      <a:pPr algn="ctr">
                        <a:lnSpc>
                          <a:spcPct val="115000"/>
                        </a:lnSpc>
                        <a:spcAft>
                          <a:spcPts val="0"/>
                        </a:spcAft>
                      </a:pPr>
                      <a:r>
                        <a:rPr lang="ru-RU" sz="2000">
                          <a:effectLst/>
                        </a:rPr>
                        <a:t>га ундан кўпроқ</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 </a:t>
                      </a:r>
                      <a:endParaRPr lang="ru-RU" sz="1800">
                        <a:effectLst/>
                      </a:endParaRPr>
                    </a:p>
                    <a:p>
                      <a:pPr algn="ctr">
                        <a:lnSpc>
                          <a:spcPct val="115000"/>
                        </a:lnSpc>
                        <a:spcAft>
                          <a:spcPts val="0"/>
                        </a:spcAft>
                      </a:pPr>
                      <a:r>
                        <a:rPr lang="ru-RU" sz="2000">
                          <a:effectLst/>
                        </a:rPr>
                        <a:t>15,4</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 </a:t>
                      </a:r>
                      <a:endParaRPr lang="ru-RU" sz="1800">
                        <a:effectLst/>
                      </a:endParaRPr>
                    </a:p>
                    <a:p>
                      <a:pPr algn="ctr">
                        <a:lnSpc>
                          <a:spcPct val="115000"/>
                        </a:lnSpc>
                        <a:spcAft>
                          <a:spcPts val="0"/>
                        </a:spcAft>
                      </a:pPr>
                      <a:r>
                        <a:rPr lang="ru-RU" sz="2000">
                          <a:effectLst/>
                        </a:rPr>
                        <a:t>100,0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a:effectLst/>
                        </a:rPr>
                        <a:t> </a:t>
                      </a:r>
                      <a:endParaRPr lang="ru-RU" sz="1800">
                        <a:effectLst/>
                      </a:endParaRPr>
                    </a:p>
                    <a:p>
                      <a:pPr algn="ctr">
                        <a:lnSpc>
                          <a:spcPct val="115000"/>
                        </a:lnSpc>
                        <a:spcAft>
                          <a:spcPts val="0"/>
                        </a:spcAft>
                      </a:pPr>
                      <a:r>
                        <a:rPr lang="ru-RU" sz="2000">
                          <a:effectLst/>
                        </a:rPr>
                        <a:t>31,9</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2000" dirty="0">
                          <a:effectLst/>
                        </a:rPr>
                        <a:t> </a:t>
                      </a:r>
                      <a:endParaRPr lang="ru-RU" sz="1800" dirty="0">
                        <a:effectLst/>
                      </a:endParaRPr>
                    </a:p>
                    <a:p>
                      <a:pPr algn="ctr">
                        <a:lnSpc>
                          <a:spcPct val="115000"/>
                        </a:lnSpc>
                        <a:spcAft>
                          <a:spcPts val="0"/>
                        </a:spcAft>
                      </a:pPr>
                      <a:r>
                        <a:rPr lang="ru-RU" sz="2000" dirty="0">
                          <a:effectLst/>
                        </a:rPr>
                        <a:t>4,27</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47142967"/>
                  </a:ext>
                </a:extLst>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6b5dadbf3765cd45aece3d1fbe957103417d"/>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909</TotalTime>
  <Words>1113</Words>
  <Application>Microsoft Office PowerPoint</Application>
  <PresentationFormat>Экран (4:3)</PresentationFormat>
  <Paragraphs>217</Paragraphs>
  <Slides>19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19</vt:i4>
      </vt:variant>
    </vt:vector>
  </HeadingPairs>
  <TitlesOfParts>
    <vt:vector size="27" baseType="lpstr">
      <vt:lpstr>Arial</vt:lpstr>
      <vt:lpstr>Calibri</vt:lpstr>
      <vt:lpstr>Times New Roman</vt:lpstr>
      <vt:lpstr>Trebuchet MS</vt:lpstr>
      <vt:lpstr>Verdana</vt:lpstr>
      <vt:lpstr>Wingdings 3</vt:lpstr>
      <vt:lpstr>Грань</vt:lpstr>
      <vt:lpstr>Balloons</vt:lpstr>
      <vt:lpstr>3-мавзу:  Ғўзани ташқи муҳит шароитларига бўлган талаби</vt:lpstr>
      <vt:lpstr>Иссиқликка бўлган талаби</vt:lpstr>
      <vt:lpstr>Презентация PowerPoint</vt:lpstr>
      <vt:lpstr>Фойдали харорат хақида тушунча.</vt:lpstr>
      <vt:lpstr>Презентация PowerPoint</vt:lpstr>
      <vt:lpstr>Ғўзанинг сувга бўлган талаби</vt:lpstr>
      <vt:lpstr>Презентация PowerPoint</vt:lpstr>
      <vt:lpstr>Презентация PowerPoint</vt:lpstr>
      <vt:lpstr>Презентация PowerPoint</vt:lpstr>
      <vt:lpstr>Аммиакли селитра </vt:lpstr>
      <vt:lpstr>Фосфорли ўғитлар</vt:lpstr>
      <vt:lpstr>Калийли ўғитлар.</vt:lpstr>
      <vt:lpstr>Презентация PowerPoint</vt:lpstr>
      <vt:lpstr>Презентация PowerPoint</vt:lpstr>
      <vt:lpstr>Презентация PowerPoint</vt:lpstr>
      <vt:lpstr>Презентация PowerPoint</vt:lpstr>
      <vt:lpstr>Презентация PowerPoint</vt:lpstr>
      <vt:lpstr>Хар хил даражада шўрланган тупроқнинг  пахта хосили миқдорига ва сифатига таъсири.    </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55</cp:revision>
  <dcterms:created xsi:type="dcterms:W3CDTF">2011-05-03T08:53:25Z</dcterms:created>
  <dcterms:modified xsi:type="dcterms:W3CDTF">2019-10-21T01:37:15Z</dcterms:modified>
</cp:coreProperties>
</file>